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quranbysubject.com/category.php?category=ac255a5b-41bc-11e4-bc81-000c29db8d9b" TargetMode="External" /><Relationship Id="rId3" Type="http://schemas.openxmlformats.org/officeDocument/2006/relationships/hyperlink" Target="https://sites.google.com/a/druzenet.tzafonet.org.il/moreshet/" TargetMode="External" /><Relationship Id="rId7" Type="http://schemas.openxmlformats.org/officeDocument/2006/relationships/hyperlink" Target="http://www.al-amama.com/index.php?option=com_content&amp;task=view&amp;id=1773" TargetMode="External" /><Relationship Id="rId12" Type="http://schemas.openxmlformats.org/officeDocument/2006/relationships/hyperlink" Target="https://drive.google.com/file/d/16BlJuw7S088RYfhMjblNxHv2V5FZACbO/view" TargetMode="External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Relationship Id="rId6" Type="http://schemas.openxmlformats.org/officeDocument/2006/relationships/hyperlink" Target="http://www.al-amama.com/index.php?option=com_content&amp;task=view&amp;id=498" TargetMode="External" /><Relationship Id="rId11" Type="http://schemas.openxmlformats.org/officeDocument/2006/relationships/image" Target="../media/image2.jpg" /><Relationship Id="rId5" Type="http://schemas.openxmlformats.org/officeDocument/2006/relationships/hyperlink" Target="https://www.youtube.com/watch?v=gGM-kKOMefw" TargetMode="External" /><Relationship Id="rId10" Type="http://schemas.openxmlformats.org/officeDocument/2006/relationships/hyperlink" Target="https://pop.education.gov.il/tchumey_daat/ivrit-drozim/yesodi/noseem-nilmadim/chag_navi_shohav/" TargetMode="External" /><Relationship Id="rId4" Type="http://schemas.openxmlformats.org/officeDocument/2006/relationships/hyperlink" Target="https://www.youtube.com/watch?v=2rb__q3DWBI" TargetMode="External" /><Relationship Id="rId9" Type="http://schemas.openxmlformats.org/officeDocument/2006/relationships/hyperlink" Target="https://www.youtube.com/watch?v=xJgf53qIAe4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896485" y="1293090"/>
            <a:ext cx="8915399" cy="927583"/>
          </a:xfrm>
        </p:spPr>
        <p:txBody>
          <a:bodyPr>
            <a:normAutofit fontScale="90000"/>
          </a:bodyPr>
          <a:lstStyle/>
          <a:p>
            <a:pPr algn="ctr"/>
            <a:r>
              <a:rPr lang="ar-SA" sz="7200" b="1" dirty="0">
                <a:latin typeface="Aldhabi" panose="01000000000000000000" pitchFamily="2" charset="-78"/>
                <a:cs typeface="Aldhabi" panose="01000000000000000000" pitchFamily="2" charset="-78"/>
              </a:rPr>
              <a:t>عيد سيدنا النبي شعيب عليه السلام</a:t>
            </a:r>
            <a:endParaRPr lang="en-US" sz="7200" b="1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120" y="2228316"/>
            <a:ext cx="4054764" cy="19449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91781" y="4581168"/>
            <a:ext cx="2355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3"/>
              </a:rPr>
              <a:t>موقع التراث الدرزي  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48218" y="5255135"/>
            <a:ext cx="2586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4"/>
              </a:rPr>
              <a:t>نشيد بمناسبه عيد سيدنا شعيب عليه السلام 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75346" y="5163066"/>
            <a:ext cx="275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5"/>
              </a:rPr>
              <a:t>زيارة مقام سيدنا شعيب عليه السلام 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663710" y="5747841"/>
            <a:ext cx="3019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6"/>
              </a:rPr>
              <a:t>الدور المركزي لمقام النبي شعيب (ع) في حياة الدروز في إسرائيل </a:t>
            </a:r>
            <a:endParaRPr lang="en-US" sz="1600" b="1" dirty="0"/>
          </a:p>
        </p:txBody>
      </p:sp>
      <p:sp>
        <p:nvSpPr>
          <p:cNvPr id="10" name="TextBox 9">
            <a:hlinkClick r:id="rId7"/>
          </p:cNvPr>
          <p:cNvSpPr txBox="1"/>
          <p:nvPr/>
        </p:nvSpPr>
        <p:spPr>
          <a:xfrm>
            <a:off x="5320608" y="5907326"/>
            <a:ext cx="3213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7"/>
              </a:rPr>
              <a:t>قصة نبي الله شعيب عليه السلام , مع اهل مدين</a:t>
            </a:r>
            <a:endParaRPr lang="en-US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72706" y="5921852"/>
            <a:ext cx="3583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 err="1">
                <a:hlinkClick r:id="rId8"/>
              </a:rPr>
              <a:t>ايات</a:t>
            </a:r>
            <a:r>
              <a:rPr lang="ar-SA" sz="1600" b="1" dirty="0">
                <a:hlinkClick r:id="rId8"/>
              </a:rPr>
              <a:t> القران التي تتكلم عن: قصص انبياء - شعيب عليه السلام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84740" y="4614257"/>
            <a:ext cx="231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hlinkClick r:id="rId9"/>
              </a:rPr>
              <a:t>صباح الخير لسيدي النبي شعيب (ص)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715491" y="4027336"/>
            <a:ext cx="209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b="1" dirty="0">
                <a:hlinkClick r:id="rId10"/>
              </a:rPr>
              <a:t>חג הנביא </a:t>
            </a:r>
            <a:r>
              <a:rPr lang="he-IL" b="1" dirty="0" err="1">
                <a:hlinkClick r:id="rId10"/>
              </a:rPr>
              <a:t>שועיב</a:t>
            </a:r>
            <a:r>
              <a:rPr lang="he-IL" b="1" dirty="0">
                <a:hlinkClick r:id="rId10"/>
              </a:rPr>
              <a:t>  </a:t>
            </a:r>
          </a:p>
          <a:p>
            <a:pPr algn="r"/>
            <a:r>
              <a:rPr lang="he-IL" b="1" dirty="0">
                <a:hlinkClick r:id="rId10"/>
              </a:rPr>
              <a:t>פעילויות ומשחקים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203477" y="-35019"/>
            <a:ext cx="42308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     מדינת ישראל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     משרד החינוך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he-IL" sz="1600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 </a:t>
            </a: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    </a:t>
            </a:r>
            <a:r>
              <a:rPr lang="he-IL" b="1" dirty="0" err="1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מינהל</a:t>
            </a: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חברה ונוער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אגף תכנים, </a:t>
            </a:r>
            <a:r>
              <a:rPr lang="he-IL" b="1" dirty="0" err="1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תכניות</a:t>
            </a: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, הכשרה והשתלמויות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he-IL" sz="1600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                      </a:t>
            </a: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מרכז הדרכה ארצי דרוזי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b="1" dirty="0"/>
              <a:t> </a:t>
            </a:r>
          </a:p>
          <a:p>
            <a:pPr algn="ctr"/>
            <a:endParaRPr lang="en-US" b="1" dirty="0"/>
          </a:p>
        </p:txBody>
      </p:sp>
      <p:pic>
        <p:nvPicPr>
          <p:cNvPr id="20" name="תמונה 1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70" y="129163"/>
            <a:ext cx="1743075" cy="174307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546763" y="2297724"/>
            <a:ext cx="228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חג הנביא </a:t>
            </a:r>
            <a:r>
              <a:rPr lang="he-IL" sz="2400" b="1" dirty="0" err="1">
                <a:latin typeface="David" panose="020E0502060401010101" pitchFamily="34" charset="-79"/>
                <a:cs typeface="David" panose="020E0502060401010101" pitchFamily="34" charset="-79"/>
              </a:rPr>
              <a:t>שועיב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55298" y="5044139"/>
            <a:ext cx="2428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400" b="1" dirty="0">
                <a:hlinkClick r:id="rId12"/>
              </a:rPr>
              <a:t>كراسة عمل بمناسبة زيارة مقام النبي شعيب  عليه السلام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58082694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295</TotalTime>
  <Words>105</Words>
  <Application>Microsoft Office PowerPoint</Application>
  <PresentationFormat>מסך רחב</PresentationFormat>
  <Paragraphs>18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עשן מתפתל</vt:lpstr>
      <vt:lpstr>عيد سيدنا النبي شعيب عليه السلام</vt:lpstr>
    </vt:vector>
  </TitlesOfParts>
  <Company>moe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عيد سيدنا النبي شعيب عليه السلام</dc:title>
  <dc:creator>MOEUser</dc:creator>
  <cp:lastModifiedBy>lotfy harb</cp:lastModifiedBy>
  <cp:revision>16</cp:revision>
  <dcterms:created xsi:type="dcterms:W3CDTF">2020-04-15T10:40:06Z</dcterms:created>
  <dcterms:modified xsi:type="dcterms:W3CDTF">2020-04-20T13:45:08Z</dcterms:modified>
</cp:coreProperties>
</file>