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895" r:id="rId3"/>
    <p:sldId id="896" r:id="rId4"/>
    <p:sldId id="257" r:id="rId5"/>
    <p:sldId id="258" r:id="rId6"/>
    <p:sldId id="897" r:id="rId7"/>
    <p:sldId id="261" r:id="rId8"/>
    <p:sldId id="898" r:id="rId9"/>
    <p:sldId id="259" r:id="rId10"/>
    <p:sldId id="899" r:id="rId11"/>
    <p:sldId id="260" r:id="rId12"/>
    <p:sldId id="900" r:id="rId13"/>
    <p:sldId id="265" r:id="rId14"/>
    <p:sldId id="901" r:id="rId15"/>
    <p:sldId id="264" r:id="rId16"/>
    <p:sldId id="902" r:id="rId17"/>
    <p:sldId id="263" r:id="rId18"/>
    <p:sldId id="903" r:id="rId19"/>
    <p:sldId id="266" r:id="rId20"/>
    <p:sldId id="906" r:id="rId21"/>
    <p:sldId id="905" r:id="rId22"/>
    <p:sldId id="904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lef Bold" panose="020B0604020202020204" charset="-79"/>
      <p:regular r:id="rId29"/>
      <p:bold r:id="rId30"/>
    </p:embeddedFont>
    <p:embeddedFont>
      <p:font typeface="Arimo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3855789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טבעיים-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חפש את המטמון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92F9D-BBE7-D2C3-23F7-4EFD5DE2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B0A8C9-2B22-5925-71CF-BC84B718396D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17308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00088F0-B985-3DBB-0022-01D1FAEF65A4}"/>
              </a:ext>
            </a:extLst>
          </p:cNvPr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4- פירמידת מספרים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לפניכם פירמידת מספרים, סכום המספרים של  זוג משבצות סמוכות , רשום על המשבצת שמעליהן.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השלימו את המספרים המתאימים במשבצות הריקות.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9BC110D-01FB-7ECB-B722-44ED2A77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62300"/>
            <a:ext cx="6781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8508-815D-7930-8A91-EFD39D0B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9DCD58-4A54-467E-8070-EB3F60977DD6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91102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C2FC-E75B-C567-B07F-C617D813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D704D1-E494-1652-FEC8-96E003790390}"/>
              </a:ext>
            </a:extLst>
          </p:cNvPr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9C80A2B-CB81-03FC-F875-AD5A49016CC8}"/>
              </a:ext>
            </a:extLst>
          </p:cNvPr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בתרגיל שלפניכם הוחלפו הספרות בכוכבים. כוכבים בצבע זהה מחליפים ספרות זהות.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מהו סכום התרגיל?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5C44540-4C03-C371-3782-7E63A6401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7563573" cy="51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3C57-763C-E2DF-FDD4-B243201B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A385BD-849D-2749-7B72-EBCBEF1CACB4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09309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51E3-A127-713A-F5E2-B19CD9C64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0C60EA-CA26-8F9A-4FE3-D06AAF72B8BA}"/>
              </a:ext>
            </a:extLst>
          </p:cNvPr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7ABA7DB-5F56-DD51-74F7-F7AFBB411676}"/>
              </a:ext>
            </a:extLst>
          </p:cNvPr>
          <p:cNvSpPr txBox="1"/>
          <p:nvPr/>
        </p:nvSpPr>
        <p:spPr>
          <a:xfrm>
            <a:off x="1752600" y="1096238"/>
            <a:ext cx="13716000" cy="8094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6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לרוני יש שלושה חבלים: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חבל קצר.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חבל באורך בינוני, שאורכו גדול פי 2 מאורכו של החבל הקצר.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חבל ארוך, שאורכו גדול פי 4 מאורכו של החבל הקצר.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היא חיברה את שלושת החבלים וקיבלה חבל שאורכו 42 ס"מ.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מה אורכו של כל אחד מהחבלים?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67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50A1-7442-CB71-B2CD-36618E56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CE6FA80-1B5D-D327-25C1-32E797CF2F6E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4007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846E-4B8A-5C7A-37EE-E5587A7E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5A4A42-BA40-8D84-627D-BC28C59D90A4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61F4353-FD6B-FEB4-7AF0-1245B8C9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37" y="3848100"/>
            <a:ext cx="11433172" cy="19812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A6AD5DF-D00A-B02E-D99C-E45E1D6F552E}"/>
              </a:ext>
            </a:extLst>
          </p:cNvPr>
          <p:cNvSpPr txBox="1"/>
          <p:nvPr/>
        </p:nvSpPr>
        <p:spPr>
          <a:xfrm>
            <a:off x="5295900" y="723900"/>
            <a:ext cx="7696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המספר הנמצא באמצע הקטע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שבין-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3,700 ל- 10,0000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0474A5F-83DD-3FD5-B708-1EBB5CEE90D3}"/>
              </a:ext>
            </a:extLst>
          </p:cNvPr>
          <p:cNvSpPr txBox="1"/>
          <p:nvPr/>
        </p:nvSpPr>
        <p:spPr>
          <a:xfrm>
            <a:off x="5105400" y="5104993"/>
            <a:ext cx="1828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3,700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5A3D5AC-1BAD-F422-5A74-F70D7D90493E}"/>
              </a:ext>
            </a:extLst>
          </p:cNvPr>
          <p:cNvSpPr txBox="1"/>
          <p:nvPr/>
        </p:nvSpPr>
        <p:spPr>
          <a:xfrm>
            <a:off x="12649200" y="5072644"/>
            <a:ext cx="2209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10,000</a:t>
            </a:r>
          </a:p>
        </p:txBody>
      </p:sp>
    </p:spTree>
    <p:extLst>
      <p:ext uri="{BB962C8B-B14F-4D97-AF65-F5344CB8AC3E}">
        <p14:creationId xmlns:p14="http://schemas.microsoft.com/office/powerpoint/2010/main" val="265570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E4E4-2906-D7FF-CAAE-57A95816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1B6859-0BAC-1910-2387-B8603089010A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22481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B5D06-DAAD-6469-14E0-F1F6D24B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420725-A44C-0609-0E79-261B5288258F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4BD787C-33FB-7DC1-CEB3-6D608CB9C52B}"/>
              </a:ext>
            </a:extLst>
          </p:cNvPr>
          <p:cNvSpPr txBox="1"/>
          <p:nvPr/>
        </p:nvSpPr>
        <p:spPr>
          <a:xfrm>
            <a:off x="4038600" y="723900"/>
            <a:ext cx="101346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אחד המספרים בתרגיל שלפניכם הוחלף בכוכב.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מאחורי כל כוכב מסתתר מספר זהה. מה ערכו של הכוכב?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1235236-D56F-1424-2223-BD59F534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56" y="3884355"/>
            <a:ext cx="11563290" cy="20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CCD7FA0-4521-49AA-C369-FA5C8720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278477"/>
            <a:ext cx="11459581" cy="371045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2268200" y="21717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9A6441F-3B00-C380-437F-A41D75D3D3CC}"/>
              </a:ext>
            </a:extLst>
          </p:cNvPr>
          <p:cNvSpPr txBox="1"/>
          <p:nvPr/>
        </p:nvSpPr>
        <p:spPr>
          <a:xfrm>
            <a:off x="4038600" y="4381500"/>
            <a:ext cx="4876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משחק- </a:t>
            </a:r>
          </a:p>
          <a:p>
            <a:pPr algn="ctr"/>
            <a:r>
              <a:rPr lang="he-IL" sz="4400" dirty="0"/>
              <a:t>חפש את המטמון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9DE4F8F-4B95-734A-DCD8-6384F104770C}"/>
              </a:ext>
            </a:extLst>
          </p:cNvPr>
          <p:cNvSpPr txBox="1"/>
          <p:nvPr/>
        </p:nvSpPr>
        <p:spPr>
          <a:xfrm>
            <a:off x="10615630" y="4359215"/>
            <a:ext cx="48768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פעילות פתיחה-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7.1 </a:t>
            </a:r>
            <a:r>
              <a:rPr lang="he-IL" sz="4400" dirty="0"/>
              <a:t>מצגת </a:t>
            </a:r>
            <a:r>
              <a:rPr lang="he-IL" sz="4400" dirty="0" err="1"/>
              <a:t>ספלאט</a:t>
            </a:r>
            <a:endParaRPr lang="he-IL" sz="4400" dirty="0"/>
          </a:p>
          <a:p>
            <a:pPr algn="ctr"/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D6D7-7EA5-290C-DE3F-2648BEAF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E88334-FE4B-AFCA-FB01-7A35A4EF0EE8}"/>
              </a:ext>
            </a:extLst>
          </p:cNvPr>
          <p:cNvSpPr txBox="1"/>
          <p:nvPr/>
        </p:nvSpPr>
        <p:spPr>
          <a:xfrm>
            <a:off x="2895600" y="3086100"/>
            <a:ext cx="10195420" cy="3477875"/>
          </a:xfrm>
          <a:custGeom>
            <a:avLst/>
            <a:gdLst>
              <a:gd name="csX0" fmla="*/ 0 w 10195420"/>
              <a:gd name="csY0" fmla="*/ 0 h 3477875"/>
              <a:gd name="csX1" fmla="*/ 577740 w 10195420"/>
              <a:gd name="csY1" fmla="*/ 0 h 3477875"/>
              <a:gd name="csX2" fmla="*/ 1053527 w 10195420"/>
              <a:gd name="csY2" fmla="*/ 0 h 3477875"/>
              <a:gd name="csX3" fmla="*/ 1631267 w 10195420"/>
              <a:gd name="csY3" fmla="*/ 0 h 3477875"/>
              <a:gd name="csX4" fmla="*/ 2310962 w 10195420"/>
              <a:gd name="csY4" fmla="*/ 0 h 3477875"/>
              <a:gd name="csX5" fmla="*/ 2888702 w 10195420"/>
              <a:gd name="csY5" fmla="*/ 0 h 3477875"/>
              <a:gd name="csX6" fmla="*/ 3466443 w 10195420"/>
              <a:gd name="csY6" fmla="*/ 0 h 3477875"/>
              <a:gd name="csX7" fmla="*/ 4248092 w 10195420"/>
              <a:gd name="csY7" fmla="*/ 0 h 3477875"/>
              <a:gd name="csX8" fmla="*/ 4927786 w 10195420"/>
              <a:gd name="csY8" fmla="*/ 0 h 3477875"/>
              <a:gd name="csX9" fmla="*/ 5607481 w 10195420"/>
              <a:gd name="csY9" fmla="*/ 0 h 3477875"/>
              <a:gd name="csX10" fmla="*/ 6491084 w 10195420"/>
              <a:gd name="csY10" fmla="*/ 0 h 3477875"/>
              <a:gd name="csX11" fmla="*/ 7170779 w 10195420"/>
              <a:gd name="csY11" fmla="*/ 0 h 3477875"/>
              <a:gd name="csX12" fmla="*/ 7646565 w 10195420"/>
              <a:gd name="csY12" fmla="*/ 0 h 3477875"/>
              <a:gd name="csX13" fmla="*/ 8530168 w 10195420"/>
              <a:gd name="csY13" fmla="*/ 0 h 3477875"/>
              <a:gd name="csX14" fmla="*/ 9005954 w 10195420"/>
              <a:gd name="csY14" fmla="*/ 0 h 3477875"/>
              <a:gd name="csX15" fmla="*/ 10195420 w 10195420"/>
              <a:gd name="csY15" fmla="*/ 0 h 3477875"/>
              <a:gd name="csX16" fmla="*/ 10195420 w 10195420"/>
              <a:gd name="csY16" fmla="*/ 730354 h 3477875"/>
              <a:gd name="csX17" fmla="*/ 10195420 w 10195420"/>
              <a:gd name="csY17" fmla="*/ 1321593 h 3477875"/>
              <a:gd name="csX18" fmla="*/ 10195420 w 10195420"/>
              <a:gd name="csY18" fmla="*/ 1947610 h 3477875"/>
              <a:gd name="csX19" fmla="*/ 10195420 w 10195420"/>
              <a:gd name="csY19" fmla="*/ 2677964 h 3477875"/>
              <a:gd name="csX20" fmla="*/ 10195420 w 10195420"/>
              <a:gd name="csY20" fmla="*/ 3477875 h 3477875"/>
              <a:gd name="csX21" fmla="*/ 9515725 w 10195420"/>
              <a:gd name="csY21" fmla="*/ 3477875 h 3477875"/>
              <a:gd name="csX22" fmla="*/ 8836031 w 10195420"/>
              <a:gd name="csY22" fmla="*/ 3477875 h 3477875"/>
              <a:gd name="csX23" fmla="*/ 8054382 w 10195420"/>
              <a:gd name="csY23" fmla="*/ 3477875 h 3477875"/>
              <a:gd name="csX24" fmla="*/ 7476641 w 10195420"/>
              <a:gd name="csY24" fmla="*/ 3477875 h 3477875"/>
              <a:gd name="csX25" fmla="*/ 6593038 w 10195420"/>
              <a:gd name="csY25" fmla="*/ 3477875 h 3477875"/>
              <a:gd name="csX26" fmla="*/ 6219206 w 10195420"/>
              <a:gd name="csY26" fmla="*/ 3477875 h 3477875"/>
              <a:gd name="csX27" fmla="*/ 5335603 w 10195420"/>
              <a:gd name="csY27" fmla="*/ 3477875 h 3477875"/>
              <a:gd name="csX28" fmla="*/ 4859817 w 10195420"/>
              <a:gd name="csY28" fmla="*/ 3477875 h 3477875"/>
              <a:gd name="csX29" fmla="*/ 3976214 w 10195420"/>
              <a:gd name="csY29" fmla="*/ 3477875 h 3477875"/>
              <a:gd name="csX30" fmla="*/ 3500428 w 10195420"/>
              <a:gd name="csY30" fmla="*/ 3477875 h 3477875"/>
              <a:gd name="csX31" fmla="*/ 2922687 w 10195420"/>
              <a:gd name="csY31" fmla="*/ 3477875 h 3477875"/>
              <a:gd name="csX32" fmla="*/ 2242992 w 10195420"/>
              <a:gd name="csY32" fmla="*/ 3477875 h 3477875"/>
              <a:gd name="csX33" fmla="*/ 1869160 w 10195420"/>
              <a:gd name="csY33" fmla="*/ 3477875 h 3477875"/>
              <a:gd name="csX34" fmla="*/ 1087511 w 10195420"/>
              <a:gd name="csY34" fmla="*/ 3477875 h 3477875"/>
              <a:gd name="csX35" fmla="*/ 0 w 10195420"/>
              <a:gd name="csY35" fmla="*/ 3477875 h 3477875"/>
              <a:gd name="csX36" fmla="*/ 0 w 10195420"/>
              <a:gd name="csY36" fmla="*/ 2886636 h 3477875"/>
              <a:gd name="csX37" fmla="*/ 0 w 10195420"/>
              <a:gd name="csY37" fmla="*/ 2156283 h 3477875"/>
              <a:gd name="csX38" fmla="*/ 0 w 10195420"/>
              <a:gd name="csY38" fmla="*/ 1391150 h 3477875"/>
              <a:gd name="csX39" fmla="*/ 0 w 10195420"/>
              <a:gd name="csY39" fmla="*/ 695575 h 3477875"/>
              <a:gd name="csX40" fmla="*/ 0 w 10195420"/>
              <a:gd name="csY40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10195420" h="3477875" extrusionOk="0">
                <a:moveTo>
                  <a:pt x="0" y="0"/>
                </a:moveTo>
                <a:cubicBezTo>
                  <a:pt x="123915" y="-26808"/>
                  <a:pt x="409442" y="21406"/>
                  <a:pt x="577740" y="0"/>
                </a:cubicBezTo>
                <a:cubicBezTo>
                  <a:pt x="746038" y="-21406"/>
                  <a:pt x="882000" y="-22828"/>
                  <a:pt x="1053527" y="0"/>
                </a:cubicBezTo>
                <a:cubicBezTo>
                  <a:pt x="1225054" y="22828"/>
                  <a:pt x="1390375" y="7909"/>
                  <a:pt x="1631267" y="0"/>
                </a:cubicBezTo>
                <a:cubicBezTo>
                  <a:pt x="1872159" y="-7909"/>
                  <a:pt x="2135025" y="31133"/>
                  <a:pt x="2310962" y="0"/>
                </a:cubicBezTo>
                <a:cubicBezTo>
                  <a:pt x="2486899" y="-31133"/>
                  <a:pt x="2704861" y="19876"/>
                  <a:pt x="2888702" y="0"/>
                </a:cubicBezTo>
                <a:cubicBezTo>
                  <a:pt x="3072543" y="-19876"/>
                  <a:pt x="3237771" y="-15873"/>
                  <a:pt x="3466443" y="0"/>
                </a:cubicBezTo>
                <a:cubicBezTo>
                  <a:pt x="3695115" y="15873"/>
                  <a:pt x="3869629" y="-14233"/>
                  <a:pt x="4248092" y="0"/>
                </a:cubicBezTo>
                <a:cubicBezTo>
                  <a:pt x="4626555" y="14233"/>
                  <a:pt x="4658408" y="32516"/>
                  <a:pt x="4927786" y="0"/>
                </a:cubicBezTo>
                <a:cubicBezTo>
                  <a:pt x="5197164" y="-32516"/>
                  <a:pt x="5460677" y="-3434"/>
                  <a:pt x="5607481" y="0"/>
                </a:cubicBezTo>
                <a:cubicBezTo>
                  <a:pt x="5754285" y="3434"/>
                  <a:pt x="6130255" y="-7804"/>
                  <a:pt x="6491084" y="0"/>
                </a:cubicBezTo>
                <a:cubicBezTo>
                  <a:pt x="6851913" y="7804"/>
                  <a:pt x="7021942" y="-28035"/>
                  <a:pt x="7170779" y="0"/>
                </a:cubicBezTo>
                <a:cubicBezTo>
                  <a:pt x="7319616" y="28035"/>
                  <a:pt x="7465311" y="13077"/>
                  <a:pt x="7646565" y="0"/>
                </a:cubicBezTo>
                <a:cubicBezTo>
                  <a:pt x="7827819" y="-13077"/>
                  <a:pt x="8174938" y="31409"/>
                  <a:pt x="8530168" y="0"/>
                </a:cubicBezTo>
                <a:cubicBezTo>
                  <a:pt x="8885398" y="-31409"/>
                  <a:pt x="8848595" y="-22059"/>
                  <a:pt x="9005954" y="0"/>
                </a:cubicBezTo>
                <a:cubicBezTo>
                  <a:pt x="9163313" y="22059"/>
                  <a:pt x="9811421" y="-16003"/>
                  <a:pt x="10195420" y="0"/>
                </a:cubicBezTo>
                <a:cubicBezTo>
                  <a:pt x="10187476" y="172426"/>
                  <a:pt x="10203054" y="522600"/>
                  <a:pt x="10195420" y="730354"/>
                </a:cubicBezTo>
                <a:cubicBezTo>
                  <a:pt x="10187786" y="938108"/>
                  <a:pt x="10182919" y="1062516"/>
                  <a:pt x="10195420" y="1321593"/>
                </a:cubicBezTo>
                <a:cubicBezTo>
                  <a:pt x="10207921" y="1580670"/>
                  <a:pt x="10196724" y="1685913"/>
                  <a:pt x="10195420" y="1947610"/>
                </a:cubicBezTo>
                <a:cubicBezTo>
                  <a:pt x="10194116" y="2209307"/>
                  <a:pt x="10173847" y="2426749"/>
                  <a:pt x="10195420" y="2677964"/>
                </a:cubicBezTo>
                <a:cubicBezTo>
                  <a:pt x="10216993" y="2929179"/>
                  <a:pt x="10192067" y="3103726"/>
                  <a:pt x="10195420" y="3477875"/>
                </a:cubicBezTo>
                <a:cubicBezTo>
                  <a:pt x="10021762" y="3494227"/>
                  <a:pt x="9764781" y="3445455"/>
                  <a:pt x="9515725" y="3477875"/>
                </a:cubicBezTo>
                <a:cubicBezTo>
                  <a:pt x="9266670" y="3510295"/>
                  <a:pt x="9132565" y="3484400"/>
                  <a:pt x="8836031" y="3477875"/>
                </a:cubicBezTo>
                <a:cubicBezTo>
                  <a:pt x="8539497" y="3471350"/>
                  <a:pt x="8324276" y="3510590"/>
                  <a:pt x="8054382" y="3477875"/>
                </a:cubicBezTo>
                <a:cubicBezTo>
                  <a:pt x="7784488" y="3445160"/>
                  <a:pt x="7730494" y="3490181"/>
                  <a:pt x="7476641" y="3477875"/>
                </a:cubicBezTo>
                <a:cubicBezTo>
                  <a:pt x="7222788" y="3465569"/>
                  <a:pt x="6981517" y="3507227"/>
                  <a:pt x="6593038" y="3477875"/>
                </a:cubicBezTo>
                <a:cubicBezTo>
                  <a:pt x="6204559" y="3448523"/>
                  <a:pt x="6309079" y="3484943"/>
                  <a:pt x="6219206" y="3477875"/>
                </a:cubicBezTo>
                <a:cubicBezTo>
                  <a:pt x="6129333" y="3470807"/>
                  <a:pt x="5736821" y="3459454"/>
                  <a:pt x="5335603" y="3477875"/>
                </a:cubicBezTo>
                <a:cubicBezTo>
                  <a:pt x="4934385" y="3496296"/>
                  <a:pt x="5025348" y="3459335"/>
                  <a:pt x="4859817" y="3477875"/>
                </a:cubicBezTo>
                <a:cubicBezTo>
                  <a:pt x="4694286" y="3496415"/>
                  <a:pt x="4404305" y="3475442"/>
                  <a:pt x="3976214" y="3477875"/>
                </a:cubicBezTo>
                <a:cubicBezTo>
                  <a:pt x="3548123" y="3480308"/>
                  <a:pt x="3677503" y="3482414"/>
                  <a:pt x="3500428" y="3477875"/>
                </a:cubicBezTo>
                <a:cubicBezTo>
                  <a:pt x="3323353" y="3473336"/>
                  <a:pt x="3184257" y="3451748"/>
                  <a:pt x="2922687" y="3477875"/>
                </a:cubicBezTo>
                <a:cubicBezTo>
                  <a:pt x="2661117" y="3504002"/>
                  <a:pt x="2422631" y="3506390"/>
                  <a:pt x="2242992" y="3477875"/>
                </a:cubicBezTo>
                <a:cubicBezTo>
                  <a:pt x="2063353" y="3449360"/>
                  <a:pt x="2050649" y="3475776"/>
                  <a:pt x="1869160" y="3477875"/>
                </a:cubicBezTo>
                <a:cubicBezTo>
                  <a:pt x="1687671" y="3479974"/>
                  <a:pt x="1303292" y="3505724"/>
                  <a:pt x="1087511" y="3477875"/>
                </a:cubicBezTo>
                <a:cubicBezTo>
                  <a:pt x="871730" y="3450026"/>
                  <a:pt x="274665" y="350959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pPr algn="ctr"/>
            <a:endParaRPr lang="he-IL" sz="4400" dirty="0"/>
          </a:p>
          <a:p>
            <a:pPr algn="ctr"/>
            <a:r>
              <a:rPr lang="he-IL" sz="4400" dirty="0"/>
              <a:t>כל הכבוד!!!</a:t>
            </a:r>
          </a:p>
          <a:p>
            <a:pPr algn="ctr"/>
            <a:r>
              <a:rPr lang="he-IL" sz="4400" dirty="0"/>
              <a:t>האוצר נמצא ב______________________</a:t>
            </a:r>
          </a:p>
          <a:p>
            <a:pPr algn="ctr"/>
            <a:endParaRPr lang="he-IL" sz="4400" dirty="0"/>
          </a:p>
          <a:p>
            <a:pPr algn="ctr"/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40293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672AA-5606-19B7-A8EB-4C5BEC354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7512E3-9323-A82B-35DD-70821F5652C5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3A47784-2B1F-1C6A-68FC-F1453A67C473}"/>
              </a:ext>
            </a:extLst>
          </p:cNvPr>
          <p:cNvSpPr txBox="1"/>
          <p:nvPr/>
        </p:nvSpPr>
        <p:spPr>
          <a:xfrm>
            <a:off x="4038600" y="723900"/>
            <a:ext cx="10134600" cy="8710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9</a:t>
            </a: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תחרות ספורט מורכבת מארבעה שלבים: </a:t>
            </a: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השלב הראשון מתחיל בריצה של שתי הקפות מסלול שאורכן 750 מ'.</a:t>
            </a: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לאחר מכן רכיבה על אופניים במסלול שאורכו 5 ק"מ.</a:t>
            </a: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לאחר הרכיבה על אופניים ממשיכים למסלול השחייה שאורכו 1250 מ'.</a:t>
            </a: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בשלב האחרון של התחרות חוזרים למסלול הריצה.</a:t>
            </a:r>
          </a:p>
          <a:p>
            <a:pPr lvl="0" algn="r" rtl="1">
              <a:defRPr/>
            </a:pPr>
            <a:endParaRPr lang="he-IL" sz="4000" dirty="0">
              <a:solidFill>
                <a:prstClr val="black"/>
              </a:solidFill>
            </a:endParaRP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בתחרות עוברים מרחק של 10 ק"מ </a:t>
            </a:r>
            <a:r>
              <a:rPr lang="he-IL" sz="4000">
                <a:solidFill>
                  <a:prstClr val="black"/>
                </a:solidFill>
              </a:rPr>
              <a:t>בסך הכול</a:t>
            </a:r>
            <a:r>
              <a:rPr lang="he-IL" sz="4000" dirty="0">
                <a:solidFill>
                  <a:prstClr val="black"/>
                </a:solidFill>
              </a:rPr>
              <a:t>.</a:t>
            </a:r>
          </a:p>
          <a:p>
            <a:pPr lvl="0" algn="r" rtl="1">
              <a:defRPr/>
            </a:pPr>
            <a:endParaRPr lang="he-IL" sz="4000" dirty="0">
              <a:solidFill>
                <a:prstClr val="black"/>
              </a:solidFill>
            </a:endParaRPr>
          </a:p>
          <a:p>
            <a:pPr lvl="0" algn="r" rtl="1">
              <a:defRPr/>
            </a:pPr>
            <a:r>
              <a:rPr lang="he-IL" sz="4000" dirty="0">
                <a:solidFill>
                  <a:prstClr val="black"/>
                </a:solidFill>
              </a:rPr>
              <a:t>כמה הקפות של מסלול הריצה יש בשלב האחרון של התחרות?</a:t>
            </a:r>
          </a:p>
        </p:txBody>
      </p:sp>
    </p:spTree>
    <p:extLst>
      <p:ext uri="{BB962C8B-B14F-4D97-AF65-F5344CB8AC3E}">
        <p14:creationId xmlns:p14="http://schemas.microsoft.com/office/powerpoint/2010/main" val="394604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4B49-7DE4-C850-4D9B-D3329AE0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DC5F30-59AC-13E7-F33F-51B8250C2CD2}"/>
              </a:ext>
            </a:extLst>
          </p:cNvPr>
          <p:cNvSpPr txBox="1"/>
          <p:nvPr/>
        </p:nvSpPr>
        <p:spPr>
          <a:xfrm>
            <a:off x="2895600" y="3086100"/>
            <a:ext cx="10195420" cy="3477875"/>
          </a:xfrm>
          <a:custGeom>
            <a:avLst/>
            <a:gdLst>
              <a:gd name="csX0" fmla="*/ 0 w 10195420"/>
              <a:gd name="csY0" fmla="*/ 0 h 3477875"/>
              <a:gd name="csX1" fmla="*/ 577740 w 10195420"/>
              <a:gd name="csY1" fmla="*/ 0 h 3477875"/>
              <a:gd name="csX2" fmla="*/ 1053527 w 10195420"/>
              <a:gd name="csY2" fmla="*/ 0 h 3477875"/>
              <a:gd name="csX3" fmla="*/ 1631267 w 10195420"/>
              <a:gd name="csY3" fmla="*/ 0 h 3477875"/>
              <a:gd name="csX4" fmla="*/ 2310962 w 10195420"/>
              <a:gd name="csY4" fmla="*/ 0 h 3477875"/>
              <a:gd name="csX5" fmla="*/ 2888702 w 10195420"/>
              <a:gd name="csY5" fmla="*/ 0 h 3477875"/>
              <a:gd name="csX6" fmla="*/ 3466443 w 10195420"/>
              <a:gd name="csY6" fmla="*/ 0 h 3477875"/>
              <a:gd name="csX7" fmla="*/ 4248092 w 10195420"/>
              <a:gd name="csY7" fmla="*/ 0 h 3477875"/>
              <a:gd name="csX8" fmla="*/ 4927786 w 10195420"/>
              <a:gd name="csY8" fmla="*/ 0 h 3477875"/>
              <a:gd name="csX9" fmla="*/ 5607481 w 10195420"/>
              <a:gd name="csY9" fmla="*/ 0 h 3477875"/>
              <a:gd name="csX10" fmla="*/ 6491084 w 10195420"/>
              <a:gd name="csY10" fmla="*/ 0 h 3477875"/>
              <a:gd name="csX11" fmla="*/ 7170779 w 10195420"/>
              <a:gd name="csY11" fmla="*/ 0 h 3477875"/>
              <a:gd name="csX12" fmla="*/ 7646565 w 10195420"/>
              <a:gd name="csY12" fmla="*/ 0 h 3477875"/>
              <a:gd name="csX13" fmla="*/ 8530168 w 10195420"/>
              <a:gd name="csY13" fmla="*/ 0 h 3477875"/>
              <a:gd name="csX14" fmla="*/ 9005954 w 10195420"/>
              <a:gd name="csY14" fmla="*/ 0 h 3477875"/>
              <a:gd name="csX15" fmla="*/ 10195420 w 10195420"/>
              <a:gd name="csY15" fmla="*/ 0 h 3477875"/>
              <a:gd name="csX16" fmla="*/ 10195420 w 10195420"/>
              <a:gd name="csY16" fmla="*/ 730354 h 3477875"/>
              <a:gd name="csX17" fmla="*/ 10195420 w 10195420"/>
              <a:gd name="csY17" fmla="*/ 1321593 h 3477875"/>
              <a:gd name="csX18" fmla="*/ 10195420 w 10195420"/>
              <a:gd name="csY18" fmla="*/ 1947610 h 3477875"/>
              <a:gd name="csX19" fmla="*/ 10195420 w 10195420"/>
              <a:gd name="csY19" fmla="*/ 2677964 h 3477875"/>
              <a:gd name="csX20" fmla="*/ 10195420 w 10195420"/>
              <a:gd name="csY20" fmla="*/ 3477875 h 3477875"/>
              <a:gd name="csX21" fmla="*/ 9515725 w 10195420"/>
              <a:gd name="csY21" fmla="*/ 3477875 h 3477875"/>
              <a:gd name="csX22" fmla="*/ 8836031 w 10195420"/>
              <a:gd name="csY22" fmla="*/ 3477875 h 3477875"/>
              <a:gd name="csX23" fmla="*/ 8054382 w 10195420"/>
              <a:gd name="csY23" fmla="*/ 3477875 h 3477875"/>
              <a:gd name="csX24" fmla="*/ 7476641 w 10195420"/>
              <a:gd name="csY24" fmla="*/ 3477875 h 3477875"/>
              <a:gd name="csX25" fmla="*/ 6593038 w 10195420"/>
              <a:gd name="csY25" fmla="*/ 3477875 h 3477875"/>
              <a:gd name="csX26" fmla="*/ 6219206 w 10195420"/>
              <a:gd name="csY26" fmla="*/ 3477875 h 3477875"/>
              <a:gd name="csX27" fmla="*/ 5335603 w 10195420"/>
              <a:gd name="csY27" fmla="*/ 3477875 h 3477875"/>
              <a:gd name="csX28" fmla="*/ 4859817 w 10195420"/>
              <a:gd name="csY28" fmla="*/ 3477875 h 3477875"/>
              <a:gd name="csX29" fmla="*/ 3976214 w 10195420"/>
              <a:gd name="csY29" fmla="*/ 3477875 h 3477875"/>
              <a:gd name="csX30" fmla="*/ 3500428 w 10195420"/>
              <a:gd name="csY30" fmla="*/ 3477875 h 3477875"/>
              <a:gd name="csX31" fmla="*/ 2922687 w 10195420"/>
              <a:gd name="csY31" fmla="*/ 3477875 h 3477875"/>
              <a:gd name="csX32" fmla="*/ 2242992 w 10195420"/>
              <a:gd name="csY32" fmla="*/ 3477875 h 3477875"/>
              <a:gd name="csX33" fmla="*/ 1869160 w 10195420"/>
              <a:gd name="csY33" fmla="*/ 3477875 h 3477875"/>
              <a:gd name="csX34" fmla="*/ 1087511 w 10195420"/>
              <a:gd name="csY34" fmla="*/ 3477875 h 3477875"/>
              <a:gd name="csX35" fmla="*/ 0 w 10195420"/>
              <a:gd name="csY35" fmla="*/ 3477875 h 3477875"/>
              <a:gd name="csX36" fmla="*/ 0 w 10195420"/>
              <a:gd name="csY36" fmla="*/ 2886636 h 3477875"/>
              <a:gd name="csX37" fmla="*/ 0 w 10195420"/>
              <a:gd name="csY37" fmla="*/ 2156283 h 3477875"/>
              <a:gd name="csX38" fmla="*/ 0 w 10195420"/>
              <a:gd name="csY38" fmla="*/ 1391150 h 3477875"/>
              <a:gd name="csX39" fmla="*/ 0 w 10195420"/>
              <a:gd name="csY39" fmla="*/ 695575 h 3477875"/>
              <a:gd name="csX40" fmla="*/ 0 w 10195420"/>
              <a:gd name="csY40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10195420" h="3477875" extrusionOk="0">
                <a:moveTo>
                  <a:pt x="0" y="0"/>
                </a:moveTo>
                <a:cubicBezTo>
                  <a:pt x="123915" y="-26808"/>
                  <a:pt x="409442" y="21406"/>
                  <a:pt x="577740" y="0"/>
                </a:cubicBezTo>
                <a:cubicBezTo>
                  <a:pt x="746038" y="-21406"/>
                  <a:pt x="882000" y="-22828"/>
                  <a:pt x="1053527" y="0"/>
                </a:cubicBezTo>
                <a:cubicBezTo>
                  <a:pt x="1225054" y="22828"/>
                  <a:pt x="1390375" y="7909"/>
                  <a:pt x="1631267" y="0"/>
                </a:cubicBezTo>
                <a:cubicBezTo>
                  <a:pt x="1872159" y="-7909"/>
                  <a:pt x="2135025" y="31133"/>
                  <a:pt x="2310962" y="0"/>
                </a:cubicBezTo>
                <a:cubicBezTo>
                  <a:pt x="2486899" y="-31133"/>
                  <a:pt x="2704861" y="19876"/>
                  <a:pt x="2888702" y="0"/>
                </a:cubicBezTo>
                <a:cubicBezTo>
                  <a:pt x="3072543" y="-19876"/>
                  <a:pt x="3237771" y="-15873"/>
                  <a:pt x="3466443" y="0"/>
                </a:cubicBezTo>
                <a:cubicBezTo>
                  <a:pt x="3695115" y="15873"/>
                  <a:pt x="3869629" y="-14233"/>
                  <a:pt x="4248092" y="0"/>
                </a:cubicBezTo>
                <a:cubicBezTo>
                  <a:pt x="4626555" y="14233"/>
                  <a:pt x="4658408" y="32516"/>
                  <a:pt x="4927786" y="0"/>
                </a:cubicBezTo>
                <a:cubicBezTo>
                  <a:pt x="5197164" y="-32516"/>
                  <a:pt x="5460677" y="-3434"/>
                  <a:pt x="5607481" y="0"/>
                </a:cubicBezTo>
                <a:cubicBezTo>
                  <a:pt x="5754285" y="3434"/>
                  <a:pt x="6130255" y="-7804"/>
                  <a:pt x="6491084" y="0"/>
                </a:cubicBezTo>
                <a:cubicBezTo>
                  <a:pt x="6851913" y="7804"/>
                  <a:pt x="7021942" y="-28035"/>
                  <a:pt x="7170779" y="0"/>
                </a:cubicBezTo>
                <a:cubicBezTo>
                  <a:pt x="7319616" y="28035"/>
                  <a:pt x="7465311" y="13077"/>
                  <a:pt x="7646565" y="0"/>
                </a:cubicBezTo>
                <a:cubicBezTo>
                  <a:pt x="7827819" y="-13077"/>
                  <a:pt x="8174938" y="31409"/>
                  <a:pt x="8530168" y="0"/>
                </a:cubicBezTo>
                <a:cubicBezTo>
                  <a:pt x="8885398" y="-31409"/>
                  <a:pt x="8848595" y="-22059"/>
                  <a:pt x="9005954" y="0"/>
                </a:cubicBezTo>
                <a:cubicBezTo>
                  <a:pt x="9163313" y="22059"/>
                  <a:pt x="9811421" y="-16003"/>
                  <a:pt x="10195420" y="0"/>
                </a:cubicBezTo>
                <a:cubicBezTo>
                  <a:pt x="10187476" y="172426"/>
                  <a:pt x="10203054" y="522600"/>
                  <a:pt x="10195420" y="730354"/>
                </a:cubicBezTo>
                <a:cubicBezTo>
                  <a:pt x="10187786" y="938108"/>
                  <a:pt x="10182919" y="1062516"/>
                  <a:pt x="10195420" y="1321593"/>
                </a:cubicBezTo>
                <a:cubicBezTo>
                  <a:pt x="10207921" y="1580670"/>
                  <a:pt x="10196724" y="1685913"/>
                  <a:pt x="10195420" y="1947610"/>
                </a:cubicBezTo>
                <a:cubicBezTo>
                  <a:pt x="10194116" y="2209307"/>
                  <a:pt x="10173847" y="2426749"/>
                  <a:pt x="10195420" y="2677964"/>
                </a:cubicBezTo>
                <a:cubicBezTo>
                  <a:pt x="10216993" y="2929179"/>
                  <a:pt x="10192067" y="3103726"/>
                  <a:pt x="10195420" y="3477875"/>
                </a:cubicBezTo>
                <a:cubicBezTo>
                  <a:pt x="10021762" y="3494227"/>
                  <a:pt x="9764781" y="3445455"/>
                  <a:pt x="9515725" y="3477875"/>
                </a:cubicBezTo>
                <a:cubicBezTo>
                  <a:pt x="9266670" y="3510295"/>
                  <a:pt x="9132565" y="3484400"/>
                  <a:pt x="8836031" y="3477875"/>
                </a:cubicBezTo>
                <a:cubicBezTo>
                  <a:pt x="8539497" y="3471350"/>
                  <a:pt x="8324276" y="3510590"/>
                  <a:pt x="8054382" y="3477875"/>
                </a:cubicBezTo>
                <a:cubicBezTo>
                  <a:pt x="7784488" y="3445160"/>
                  <a:pt x="7730494" y="3490181"/>
                  <a:pt x="7476641" y="3477875"/>
                </a:cubicBezTo>
                <a:cubicBezTo>
                  <a:pt x="7222788" y="3465569"/>
                  <a:pt x="6981517" y="3507227"/>
                  <a:pt x="6593038" y="3477875"/>
                </a:cubicBezTo>
                <a:cubicBezTo>
                  <a:pt x="6204559" y="3448523"/>
                  <a:pt x="6309079" y="3484943"/>
                  <a:pt x="6219206" y="3477875"/>
                </a:cubicBezTo>
                <a:cubicBezTo>
                  <a:pt x="6129333" y="3470807"/>
                  <a:pt x="5736821" y="3459454"/>
                  <a:pt x="5335603" y="3477875"/>
                </a:cubicBezTo>
                <a:cubicBezTo>
                  <a:pt x="4934385" y="3496296"/>
                  <a:pt x="5025348" y="3459335"/>
                  <a:pt x="4859817" y="3477875"/>
                </a:cubicBezTo>
                <a:cubicBezTo>
                  <a:pt x="4694286" y="3496415"/>
                  <a:pt x="4404305" y="3475442"/>
                  <a:pt x="3976214" y="3477875"/>
                </a:cubicBezTo>
                <a:cubicBezTo>
                  <a:pt x="3548123" y="3480308"/>
                  <a:pt x="3677503" y="3482414"/>
                  <a:pt x="3500428" y="3477875"/>
                </a:cubicBezTo>
                <a:cubicBezTo>
                  <a:pt x="3323353" y="3473336"/>
                  <a:pt x="3184257" y="3451748"/>
                  <a:pt x="2922687" y="3477875"/>
                </a:cubicBezTo>
                <a:cubicBezTo>
                  <a:pt x="2661117" y="3504002"/>
                  <a:pt x="2422631" y="3506390"/>
                  <a:pt x="2242992" y="3477875"/>
                </a:cubicBezTo>
                <a:cubicBezTo>
                  <a:pt x="2063353" y="3449360"/>
                  <a:pt x="2050649" y="3475776"/>
                  <a:pt x="1869160" y="3477875"/>
                </a:cubicBezTo>
                <a:cubicBezTo>
                  <a:pt x="1687671" y="3479974"/>
                  <a:pt x="1303292" y="3505724"/>
                  <a:pt x="1087511" y="3477875"/>
                </a:cubicBezTo>
                <a:cubicBezTo>
                  <a:pt x="871730" y="3450026"/>
                  <a:pt x="274665" y="350959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pPr algn="ctr"/>
            <a:endParaRPr lang="he-IL" sz="4400" dirty="0"/>
          </a:p>
          <a:p>
            <a:pPr algn="ctr"/>
            <a:r>
              <a:rPr lang="he-IL" sz="4400" dirty="0"/>
              <a:t>כל הכבוד!!!</a:t>
            </a:r>
          </a:p>
          <a:p>
            <a:pPr algn="ctr"/>
            <a:r>
              <a:rPr lang="he-IL" sz="4400" dirty="0"/>
              <a:t>האוצר נמצא ב______________________</a:t>
            </a:r>
          </a:p>
          <a:p>
            <a:pPr algn="ctr"/>
            <a:endParaRPr lang="he-IL" sz="4400" dirty="0"/>
          </a:p>
          <a:p>
            <a:pPr algn="ctr"/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06221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876300"/>
            <a:ext cx="11887200" cy="10656488"/>
          </a:xfrm>
          <a:custGeom>
            <a:avLst/>
            <a:gdLst/>
            <a:ahLst/>
            <a:cxnLst/>
            <a:rect l="l" t="t" r="r" b="b"/>
            <a:pathLst>
              <a:path w="8897260" h="10256208">
                <a:moveTo>
                  <a:pt x="0" y="0"/>
                </a:moveTo>
                <a:lnTo>
                  <a:pt x="8897261" y="0"/>
                </a:lnTo>
                <a:lnTo>
                  <a:pt x="8897261" y="10256208"/>
                </a:lnTo>
                <a:lnTo>
                  <a:pt x="0" y="10256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9991DAF-A398-51F6-914C-E0B5AEF74359}"/>
              </a:ext>
            </a:extLst>
          </p:cNvPr>
          <p:cNvSpPr txBox="1"/>
          <p:nvPr/>
        </p:nvSpPr>
        <p:spPr>
          <a:xfrm>
            <a:off x="4648200" y="1790700"/>
            <a:ext cx="9753600" cy="71404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לפני שנים רבות, כשבית הספר רק נבנה, המנהל הראשון החביא אוצר סודי בתוך שטח בית הספר.</a:t>
            </a:r>
            <a:b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הוא היה חובב חידות מושבע, ולכן השאיר אחריו סדרת רמזים שרק תלמידים חכמים במיוחד יוכלו לפתור.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אבל… אף אחד לא הצליח למצוא את האוצר עד היום.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הבוקר, בזמן ניקיון הכיתה, נמצא מכתב ישן ומאובק בתוך ספר ישן…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800" y="233838"/>
            <a:ext cx="15079743" cy="10053162"/>
          </a:xfrm>
          <a:custGeom>
            <a:avLst/>
            <a:gdLst/>
            <a:ahLst/>
            <a:cxnLst/>
            <a:rect l="l" t="t" r="r" b="b"/>
            <a:pathLst>
              <a:path w="15079743" h="10053162">
                <a:moveTo>
                  <a:pt x="0" y="0"/>
                </a:moveTo>
                <a:lnTo>
                  <a:pt x="15079742" y="0"/>
                </a:lnTo>
                <a:lnTo>
                  <a:pt x="15079742" y="10053162"/>
                </a:lnTo>
                <a:lnTo>
                  <a:pt x="0" y="1005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90E86AE-4411-1964-723C-7F171B9E2C21}"/>
              </a:ext>
            </a:extLst>
          </p:cNvPr>
          <p:cNvSpPr txBox="1"/>
          <p:nvPr/>
        </p:nvSpPr>
        <p:spPr>
          <a:xfrm>
            <a:off x="3048000" y="2476500"/>
            <a:ext cx="10439400" cy="652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“ תלמידים יקרים,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אם מצאתם את המכתב הזה — סימן שאתם מוכנים לאתגר!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האוצר שלי עדיין מוחבא בבית הספר, אך רק מי שיפעיל את מוחו, ישתף פעולה ולא יוותר — ימצא אותו.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בכל תחנה תמצאו משימה.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כל פתרון יוביל אתכם למציאת הצופן למיקום האוצר.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בהצלחה!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המנהל הראשון"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694473"/>
            <a:ext cx="14396247" cy="54690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69938B5-73DB-6517-6393-D6D072521E17}"/>
              </a:ext>
            </a:extLst>
          </p:cNvPr>
          <p:cNvSpPr txBox="1"/>
          <p:nvPr/>
        </p:nvSpPr>
        <p:spPr>
          <a:xfrm>
            <a:off x="2092723" y="952500"/>
            <a:ext cx="13563600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נתונות הספרות </a:t>
            </a:r>
            <a:r>
              <a:rPr lang="he-IL" sz="6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5, 4, 3, 2, 1.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עליכם לבנות מהן את המספר הארבע ספרתי הגדול ביותר </a:t>
            </a: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האפשרי</a:t>
            </a:r>
            <a:r>
              <a:rPr kumimoji="0" lang="he-IL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שמתחלק ב-6.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dirty="0">
                <a:latin typeface="Calibri"/>
                <a:cs typeface="Arial" panose="020B0604020202020204" pitchFamily="34" charset="0"/>
              </a:rPr>
              <a:t>אין להשתמש פעמיים באותה ספרה. </a:t>
            </a:r>
            <a:r>
              <a:rPr kumimoji="0" lang="he-IL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6F9136C-05E8-372D-ABCD-B27F57AB6EB7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7573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4F282-AA23-9E4C-2A08-6F0F7C6E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1B8DB1-3334-57EB-398A-02DF41B47880}"/>
              </a:ext>
            </a:extLst>
          </p:cNvPr>
          <p:cNvSpPr/>
          <p:nvPr/>
        </p:nvSpPr>
        <p:spPr>
          <a:xfrm>
            <a:off x="1676400" y="694473"/>
            <a:ext cx="14396247" cy="54690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4CD0AFD-B173-B707-02B2-9D7DB858419E}"/>
              </a:ext>
            </a:extLst>
          </p:cNvPr>
          <p:cNvSpPr txBox="1"/>
          <p:nvPr/>
        </p:nvSpPr>
        <p:spPr>
          <a:xfrm>
            <a:off x="1940323" y="1104900"/>
            <a:ext cx="138683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2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נתונות הספרות 9, 8, 6, 3, 1.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עליכם להשתמש בכל הספרות ולבנות את המספר הקטן ביותר </a:t>
            </a: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האפשרי שמתחלק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 -</a:t>
            </a: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3.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8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EA5E-5BA2-B43F-85DC-5E97963F0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950B48F-E7FF-98CD-B303-586FDF78042C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lang="he-IL" sz="4400" dirty="0"/>
              <a:t>החידה הבאה נמצאת ב______________________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39501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" y="65823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FCAE864-142A-CEDA-6F98-3A3CBD449F3B}"/>
              </a:ext>
            </a:extLst>
          </p:cNvPr>
          <p:cNvSpPr txBox="1"/>
          <p:nvPr/>
        </p:nvSpPr>
        <p:spPr>
          <a:xfrm>
            <a:off x="2667000" y="1257300"/>
            <a:ext cx="1234440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חידה 3</a:t>
            </a:r>
          </a:p>
          <a:p>
            <a:pPr lvl="0" algn="r" rtl="1">
              <a:defRPr/>
            </a:pPr>
            <a:r>
              <a:rPr lang="he-IL" sz="6000" dirty="0">
                <a:solidFill>
                  <a:prstClr val="black"/>
                </a:solidFill>
              </a:rPr>
              <a:t> חלק מהספרות הוחלפו בציורים, מצאו את ערכו של כל ציור. </a:t>
            </a:r>
          </a:p>
          <a:p>
            <a:pPr lvl="0" algn="r" rtl="1">
              <a:defRPr/>
            </a:pPr>
            <a:r>
              <a:rPr lang="he-IL" sz="6000" dirty="0">
                <a:solidFill>
                  <a:prstClr val="black"/>
                </a:solidFill>
              </a:rPr>
              <a:t>ציורים שונים מייצגים ספרות שונות.</a:t>
            </a:r>
          </a:p>
          <a:p>
            <a:pPr lvl="0" algn="r" rtl="1">
              <a:defRPr/>
            </a:pP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algn="r" rtl="1">
              <a:defRPr/>
            </a:pP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C668250-C0C1-87CB-2333-3504308B5E91}"/>
              </a:ext>
            </a:extLst>
          </p:cNvPr>
          <p:cNvSpPr txBox="1"/>
          <p:nvPr/>
        </p:nvSpPr>
        <p:spPr>
          <a:xfrm>
            <a:off x="7928999" y="5671446"/>
            <a:ext cx="569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לב 7">
            <a:extLst>
              <a:ext uri="{FF2B5EF4-FFF2-40B4-BE49-F238E27FC236}">
                <a16:creationId xmlns:a16="http://schemas.microsoft.com/office/drawing/2014/main" id="{6F7F2B66-2563-6708-CB87-84F6B573EF74}"/>
              </a:ext>
            </a:extLst>
          </p:cNvPr>
          <p:cNvSpPr/>
          <p:nvPr/>
        </p:nvSpPr>
        <p:spPr>
          <a:xfrm>
            <a:off x="10276994" y="5880219"/>
            <a:ext cx="666999" cy="71455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A7E8FCF-25E3-9365-5061-C995045DF2B5}"/>
              </a:ext>
            </a:extLst>
          </p:cNvPr>
          <p:cNvSpPr txBox="1"/>
          <p:nvPr/>
        </p:nvSpPr>
        <p:spPr>
          <a:xfrm>
            <a:off x="8160726" y="5673612"/>
            <a:ext cx="12156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6F7C5D9-025C-B956-8BBC-116F2602317F}"/>
              </a:ext>
            </a:extLst>
          </p:cNvPr>
          <p:cNvSpPr txBox="1"/>
          <p:nvPr/>
        </p:nvSpPr>
        <p:spPr>
          <a:xfrm>
            <a:off x="9442159" y="5658914"/>
            <a:ext cx="4267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76DC4F5-572F-1216-3951-4FB1FB56C808}"/>
              </a:ext>
            </a:extLst>
          </p:cNvPr>
          <p:cNvSpPr txBox="1"/>
          <p:nvPr/>
        </p:nvSpPr>
        <p:spPr>
          <a:xfrm>
            <a:off x="9948109" y="5671446"/>
            <a:ext cx="3599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660EDD4-2834-03B2-A4FA-694B76DDFB6E}"/>
              </a:ext>
            </a:extLst>
          </p:cNvPr>
          <p:cNvSpPr txBox="1"/>
          <p:nvPr/>
        </p:nvSpPr>
        <p:spPr>
          <a:xfrm>
            <a:off x="10935679" y="5705080"/>
            <a:ext cx="5459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שמש 12">
            <a:extLst>
              <a:ext uri="{FF2B5EF4-FFF2-40B4-BE49-F238E27FC236}">
                <a16:creationId xmlns:a16="http://schemas.microsoft.com/office/drawing/2014/main" id="{C3470E89-227A-473D-038E-CD437C35C9CB}"/>
              </a:ext>
            </a:extLst>
          </p:cNvPr>
          <p:cNvSpPr/>
          <p:nvPr/>
        </p:nvSpPr>
        <p:spPr>
          <a:xfrm>
            <a:off x="5890267" y="5671446"/>
            <a:ext cx="1215631" cy="990600"/>
          </a:xfrm>
          <a:prstGeom prst="su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ירח 15">
            <a:extLst>
              <a:ext uri="{FF2B5EF4-FFF2-40B4-BE49-F238E27FC236}">
                <a16:creationId xmlns:a16="http://schemas.microsoft.com/office/drawing/2014/main" id="{C77ED65B-24CA-A88A-A97D-CEA123F8257B}"/>
              </a:ext>
            </a:extLst>
          </p:cNvPr>
          <p:cNvSpPr/>
          <p:nvPr/>
        </p:nvSpPr>
        <p:spPr>
          <a:xfrm>
            <a:off x="7286208" y="5671446"/>
            <a:ext cx="534911" cy="990600"/>
          </a:xfrm>
          <a:prstGeom prst="mo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490</Words>
  <Application>Microsoft Office PowerPoint</Application>
  <PresentationFormat>מותאם אישית</PresentationFormat>
  <Paragraphs>98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Calibri</vt:lpstr>
      <vt:lpstr>Alef Bold</vt:lpstr>
      <vt:lpstr>Arimo Bold</vt:lpstr>
      <vt:lpstr>Aptos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MOEUser</cp:lastModifiedBy>
  <cp:revision>21</cp:revision>
  <dcterms:created xsi:type="dcterms:W3CDTF">2006-08-16T00:00:00Z</dcterms:created>
  <dcterms:modified xsi:type="dcterms:W3CDTF">2026-05-24T07:00:10Z</dcterms:modified>
  <dc:identifier>DAHG5W1gSCg</dc:identifier>
</cp:coreProperties>
</file>