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97" r:id="rId3"/>
  </p:sldMasterIdLst>
  <p:notesMasterIdLst>
    <p:notesMasterId r:id="rId12"/>
  </p:notesMasterIdLst>
  <p:sldIdLst>
    <p:sldId id="256" r:id="rId4"/>
    <p:sldId id="900" r:id="rId5"/>
    <p:sldId id="272" r:id="rId6"/>
    <p:sldId id="271" r:id="rId7"/>
    <p:sldId id="1173" r:id="rId8"/>
    <p:sldId id="1174" r:id="rId9"/>
    <p:sldId id="1124" r:id="rId10"/>
    <p:sldId id="1249" r:id="rId11"/>
  </p:sldIdLst>
  <p:sldSz cx="18288000" cy="10287000"/>
  <p:notesSz cx="6858000" cy="9144000"/>
  <p:embeddedFontLst>
    <p:embeddedFont>
      <p:font typeface="Alef Bold" panose="020B0604020202020204" charset="-79"/>
      <p:regular r:id="rId13"/>
      <p:bold r:id="rId14"/>
    </p:embeddedFont>
    <p:embeddedFont>
      <p:font typeface="Arial Narrow" panose="020B0606020202030204" pitchFamily="34" charset="0"/>
      <p:regular r:id="rId15"/>
      <p:bold r:id="rId16"/>
      <p:italic r:id="rId17"/>
      <p:boldItalic r:id="rId18"/>
    </p:embeddedFont>
    <p:embeddedFont>
      <p:font typeface="Arimo Bold" panose="020B0604020202020204" charset="0"/>
      <p:regular r:id="rId19"/>
    </p:embeddedFont>
    <p:embeddedFont>
      <p:font typeface="Cambria Math" panose="02040503050406030204" pitchFamily="18" charset="0"/>
      <p:regular r:id="rId20"/>
    </p:embeddedFont>
    <p:embeddedFont>
      <p:font typeface="Guttman Yad-Brush" panose="02010401010101010101" pitchFamily="2" charset="-79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9.fntdata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495;&#1493;&#1489;&#1512;&#1514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2800" dirty="0"/>
              <a:t>טעם </a:t>
            </a:r>
            <a:r>
              <a:rPr lang="he-IL" sz="2800" baseline="0" dirty="0"/>
              <a:t>מועדף של גלידה</a:t>
            </a:r>
            <a:endParaRPr lang="he-IL" sz="2800" dirty="0"/>
          </a:p>
        </c:rich>
      </c:tx>
      <c:layout>
        <c:manualLayout>
          <c:xMode val="edge"/>
          <c:yMode val="edge"/>
          <c:x val="0.2524592386710450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0.22047568051701974"/>
          <c:y val="0.14011206345685662"/>
          <c:w val="0.50371059370189253"/>
          <c:h val="0.77102193211764025"/>
        </c:manualLayout>
      </c:layout>
      <c:pieChart>
        <c:varyColors val="1"/>
        <c:ser>
          <c:idx val="0"/>
          <c:order val="0"/>
          <c:tx>
            <c:strRef>
              <c:f>גיליון1!$F$34</c:f>
              <c:strCache>
                <c:ptCount val="1"/>
                <c:pt idx="0">
                  <c:v>אחוז הילדים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AC-4486-B4C9-8657559ABC4E}"/>
              </c:ext>
            </c:extLst>
          </c:dPt>
          <c:dPt>
            <c:idx val="1"/>
            <c:bubble3D val="0"/>
            <c:spPr>
              <a:solidFill>
                <a:srgbClr val="5C4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AC-4486-B4C9-8657559ABC4E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EAC-4486-B4C9-8657559ABC4E}"/>
              </c:ext>
            </c:extLst>
          </c:dPt>
          <c:dPt>
            <c:idx val="3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EAC-4486-B4C9-8657559ABC4E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I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EAC-4486-B4C9-8657559ABC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I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גיליון1!$E$35:$E$38</c:f>
              <c:strCache>
                <c:ptCount val="4"/>
                <c:pt idx="0">
                  <c:v>מנגו</c:v>
                </c:pt>
                <c:pt idx="1">
                  <c:v>שוקולד</c:v>
                </c:pt>
                <c:pt idx="2">
                  <c:v>וניל</c:v>
                </c:pt>
                <c:pt idx="3">
                  <c:v>פיסטוק</c:v>
                </c:pt>
              </c:strCache>
            </c:strRef>
          </c:cat>
          <c:val>
            <c:numRef>
              <c:f>גיליון1!$F$35:$F$38</c:f>
              <c:numCache>
                <c:formatCode>0%</c:formatCode>
                <c:ptCount val="4"/>
                <c:pt idx="0">
                  <c:v>0.1</c:v>
                </c:pt>
                <c:pt idx="1">
                  <c:v>0.4</c:v>
                </c:pt>
                <c:pt idx="2">
                  <c:v>0.3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EAC-4486-B4C9-8657559ABC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I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885116E-EEB3-47EE-B316-310DBB736A22}" type="datetimeFigureOut">
              <a:rPr lang="he-IL" smtClean="0"/>
              <a:t>ט"ו/אייר/תשפ"ו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BDCE143-BA99-495C-80BD-FC26A2DF17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61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79A072-8EA1-48B1-93C6-2FD3C5300397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291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sv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43B6-97D5-42E2-9F5B-324EB4FBD958}" type="datetimeFigureOut">
              <a:rPr lang="he-IL" smtClean="0"/>
              <a:t>ט"ו/אייר/תשפ"ו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15C6-C928-4D1F-A0E4-C1A57C1D545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2071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43B6-97D5-42E2-9F5B-324EB4FBD958}" type="datetimeFigureOut">
              <a:rPr lang="he-IL" smtClean="0"/>
              <a:t>ט"ו/אייר/תשפ"ו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15C6-C928-4D1F-A0E4-C1A57C1D545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9626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43B6-97D5-42E2-9F5B-324EB4FBD958}" type="datetimeFigureOut">
              <a:rPr lang="he-IL" smtClean="0"/>
              <a:t>ט"ו/אייר/תשפ"ו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15C6-C928-4D1F-A0E4-C1A57C1D545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6044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43B6-97D5-42E2-9F5B-324EB4FBD958}" type="datetimeFigureOut">
              <a:rPr lang="he-IL" smtClean="0"/>
              <a:t>ט"ו/אייר/תשפ"ו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15C6-C928-4D1F-A0E4-C1A57C1D545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6673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43B6-97D5-42E2-9F5B-324EB4FBD958}" type="datetimeFigureOut">
              <a:rPr lang="he-IL" smtClean="0"/>
              <a:t>ט"ו/אייר/תשפ"ו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15C6-C928-4D1F-A0E4-C1A57C1D545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81250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43B6-97D5-42E2-9F5B-324EB4FBD958}" type="datetimeFigureOut">
              <a:rPr lang="he-IL" smtClean="0"/>
              <a:t>ט"ו/אייר/תשפ"ו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15C6-C928-4D1F-A0E4-C1A57C1D545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7051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16C37B9-3375-4515-8993-19A5ACFF4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EB0DE8D-43E4-453C-BC2A-606D0AF87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CD004B4-B8A9-4269-836F-5AC535BBE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246A-F88F-4239-BB9A-3199336F82C8}" type="datetimeFigureOut">
              <a:rPr lang="he-IL" smtClean="0"/>
              <a:t>ט"ו/אייר/תשפ"ו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7193FB5-48C6-4C63-8566-B44CD1829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B027A36-8533-4E79-894C-B38B619CF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521F-DA1E-481C-B10F-4227867CC9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5633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יאור פעיל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גרפיקה 6">
            <a:extLst>
              <a:ext uri="{FF2B5EF4-FFF2-40B4-BE49-F238E27FC236}">
                <a16:creationId xmlns:a16="http://schemas.microsoft.com/office/drawing/2014/main" id="{6E470822-E55F-4D70-B5CC-61513C53E2A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-28021"/>
            <a:ext cx="18288000" cy="10343042"/>
          </a:xfrm>
          <a:prstGeom prst="rect">
            <a:avLst/>
          </a:prstGeom>
        </p:spPr>
      </p:pic>
      <p:sp>
        <p:nvSpPr>
          <p:cNvPr id="8" name="כותרת 1">
            <a:extLst>
              <a:ext uri="{FF2B5EF4-FFF2-40B4-BE49-F238E27FC236}">
                <a16:creationId xmlns:a16="http://schemas.microsoft.com/office/drawing/2014/main" id="{8D36EF1A-5211-4C6E-B0B0-37479E454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47688"/>
            <a:ext cx="18287997" cy="1988345"/>
          </a:xfrm>
        </p:spPr>
        <p:txBody>
          <a:bodyPr/>
          <a:lstStyle>
            <a:lvl1pPr algn="ctr">
              <a:defRPr>
                <a:cs typeface="+mn-cs"/>
              </a:defRPr>
            </a:lvl1pPr>
          </a:lstStyle>
          <a:p>
            <a:pPr algn="ctr"/>
            <a:r>
              <a:rPr lang="he-IL" dirty="0">
                <a:cs typeface="+mn-cs"/>
              </a:rPr>
              <a:t>הצעה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C8486746-B137-4DD1-BE38-DA31C3AB67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863" y="813805"/>
            <a:ext cx="1943103" cy="2783027"/>
          </a:xfrm>
          <a:prstGeom prst="rect">
            <a:avLst/>
          </a:prstGeom>
        </p:spPr>
      </p:pic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4659812C-A219-4FE8-8DA4-2C8B0C8D5D3C}"/>
              </a:ext>
            </a:extLst>
          </p:cNvPr>
          <p:cNvCxnSpPr>
            <a:cxnSpLocks/>
          </p:cNvCxnSpPr>
          <p:nvPr userDrawn="1"/>
        </p:nvCxnSpPr>
        <p:spPr>
          <a:xfrm>
            <a:off x="5540462" y="3139037"/>
            <a:ext cx="7207077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כותרת 1">
            <a:extLst>
              <a:ext uri="{FF2B5EF4-FFF2-40B4-BE49-F238E27FC236}">
                <a16:creationId xmlns:a16="http://schemas.microsoft.com/office/drawing/2014/main" id="{EE7A3D3C-31CD-454A-9398-89DCC108E658}"/>
              </a:ext>
            </a:extLst>
          </p:cNvPr>
          <p:cNvSpPr txBox="1">
            <a:spLocks/>
          </p:cNvSpPr>
          <p:nvPr userDrawn="1"/>
        </p:nvSpPr>
        <p:spPr>
          <a:xfrm>
            <a:off x="3" y="1695893"/>
            <a:ext cx="18287997" cy="1988345"/>
          </a:xfrm>
          <a:prstGeom prst="rect">
            <a:avLst/>
          </a:prstGeom>
        </p:spPr>
        <p:txBody>
          <a:bodyPr vert="horz" lIns="137160" tIns="68580" rIns="137160" bIns="6858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endParaRPr lang="he-IL" sz="5250" b="1" dirty="0"/>
          </a:p>
        </p:txBody>
      </p:sp>
      <p:sp>
        <p:nvSpPr>
          <p:cNvPr id="17" name="מציין מיקום של תאריך 16">
            <a:extLst>
              <a:ext uri="{FF2B5EF4-FFF2-40B4-BE49-F238E27FC236}">
                <a16:creationId xmlns:a16="http://schemas.microsoft.com/office/drawing/2014/main" id="{13BFA6BE-2869-47C2-AEAD-897E558BF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A7D9-65C4-429B-8621-DC1821EF50E2}" type="datetimeFigureOut">
              <a:rPr lang="he-IL" smtClean="0"/>
              <a:t>ט"ו/אייר/תשפ"ו</a:t>
            </a:fld>
            <a:endParaRPr lang="he-IL"/>
          </a:p>
        </p:txBody>
      </p:sp>
      <p:sp>
        <p:nvSpPr>
          <p:cNvPr id="18" name="מציין מיקום של כותרת תחתונה 17">
            <a:extLst>
              <a:ext uri="{FF2B5EF4-FFF2-40B4-BE49-F238E27FC236}">
                <a16:creationId xmlns:a16="http://schemas.microsoft.com/office/drawing/2014/main" id="{D251EB85-9BBD-4781-BAFC-BFEF38BC3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9" name="מציין מיקום של מספר שקופית 18">
            <a:extLst>
              <a:ext uri="{FF2B5EF4-FFF2-40B4-BE49-F238E27FC236}">
                <a16:creationId xmlns:a16="http://schemas.microsoft.com/office/drawing/2014/main" id="{BB2D7310-9215-4ED5-AB45-508DFECE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1402-F4C4-4924-A8AE-7A3A310726D1}" type="slidenum">
              <a:rPr lang="he-IL" smtClean="0"/>
              <a:t>‹#›</a:t>
            </a:fld>
            <a:endParaRPr lang="he-IL"/>
          </a:p>
        </p:txBody>
      </p:sp>
      <p:sp>
        <p:nvSpPr>
          <p:cNvPr id="21" name="מציין מיקום תוכן 20">
            <a:extLst>
              <a:ext uri="{FF2B5EF4-FFF2-40B4-BE49-F238E27FC236}">
                <a16:creationId xmlns:a16="http://schemas.microsoft.com/office/drawing/2014/main" id="{63495393-0E71-432A-9E78-962853C157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052228" y="3418121"/>
            <a:ext cx="15226991" cy="5353346"/>
          </a:xfrm>
        </p:spPr>
        <p:txBody>
          <a:bodyPr>
            <a:normAutofit/>
          </a:bodyPr>
          <a:lstStyle>
            <a:lvl1pPr marL="2157413" indent="-7145">
              <a:lnSpc>
                <a:spcPts val="2700"/>
              </a:lnSpc>
              <a:buNone/>
              <a:defRPr sz="3000"/>
            </a:lvl1pPr>
          </a:lstStyle>
          <a:p>
            <a:pPr lvl="0"/>
            <a:r>
              <a:rPr lang="he-IL" dirty="0"/>
              <a:t>תכן</a:t>
            </a:r>
          </a:p>
        </p:txBody>
      </p:sp>
      <p:sp>
        <p:nvSpPr>
          <p:cNvPr id="23" name="כותרת 1">
            <a:extLst>
              <a:ext uri="{FF2B5EF4-FFF2-40B4-BE49-F238E27FC236}">
                <a16:creationId xmlns:a16="http://schemas.microsoft.com/office/drawing/2014/main" id="{8495A483-C8AF-4D1B-9E5D-C8321E598883}"/>
              </a:ext>
            </a:extLst>
          </p:cNvPr>
          <p:cNvSpPr txBox="1">
            <a:spLocks/>
          </p:cNvSpPr>
          <p:nvPr userDrawn="1"/>
        </p:nvSpPr>
        <p:spPr>
          <a:xfrm>
            <a:off x="-8780" y="-887529"/>
            <a:ext cx="18287997" cy="1988345"/>
          </a:xfrm>
          <a:prstGeom prst="rect">
            <a:avLst/>
          </a:prstGeom>
        </p:spPr>
        <p:txBody>
          <a:bodyPr vert="horz" lIns="137160" tIns="68580" rIns="137160" bIns="6858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endParaRPr lang="he-IL" sz="5250" b="1" dirty="0"/>
          </a:p>
        </p:txBody>
      </p:sp>
      <p:sp>
        <p:nvSpPr>
          <p:cNvPr id="24" name="מציין מיקום תוכן 20">
            <a:extLst>
              <a:ext uri="{FF2B5EF4-FFF2-40B4-BE49-F238E27FC236}">
                <a16:creationId xmlns:a16="http://schemas.microsoft.com/office/drawing/2014/main" id="{EC60D0E2-5612-464D-9087-6A72E127B04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" y="2180265"/>
            <a:ext cx="18279218" cy="1098315"/>
          </a:xfrm>
        </p:spPr>
        <p:txBody>
          <a:bodyPr>
            <a:normAutofit/>
          </a:bodyPr>
          <a:lstStyle>
            <a:lvl1pPr marL="7145" indent="-7145" algn="ctr">
              <a:buNone/>
              <a:defRPr sz="5250" b="1"/>
            </a:lvl1pPr>
          </a:lstStyle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01715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9CDEA280-D15A-4265-9C00-5985FFFF420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81365" y="2162273"/>
            <a:ext cx="17006637" cy="1128713"/>
          </a:xfrm>
          <a:prstGeom prst="rect">
            <a:avLst/>
          </a:prstGeom>
        </p:spPr>
      </p:pic>
      <p:pic>
        <p:nvPicPr>
          <p:cNvPr id="10" name="גרפיקה 10">
            <a:extLst>
              <a:ext uri="{FF2B5EF4-FFF2-40B4-BE49-F238E27FC236}">
                <a16:creationId xmlns:a16="http://schemas.microsoft.com/office/drawing/2014/main" id="{EE77427E-A756-4A5D-BDAF-4798EBE57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9191" y="3738010"/>
            <a:ext cx="7558106" cy="5038737"/>
          </a:xfrm>
          <a:prstGeom prst="rect">
            <a:avLst/>
          </a:prstGeom>
          <a:effectLst/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BA01AC45-911F-4D25-8518-DB4D1235B62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8230" y="382062"/>
            <a:ext cx="4028073" cy="2997192"/>
          </a:xfrm>
          <a:prstGeom prst="rect">
            <a:avLst/>
          </a:prstGeom>
        </p:spPr>
      </p:pic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A67946A7-CB69-4AAB-AF2B-08AE81DBBAF2}"/>
              </a:ext>
            </a:extLst>
          </p:cNvPr>
          <p:cNvCxnSpPr>
            <a:cxnSpLocks/>
          </p:cNvCxnSpPr>
          <p:nvPr userDrawn="1"/>
        </p:nvCxnSpPr>
        <p:spPr>
          <a:xfrm>
            <a:off x="328230" y="9359465"/>
            <a:ext cx="176315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מציין מיקום תוכן 20">
            <a:extLst>
              <a:ext uri="{FF2B5EF4-FFF2-40B4-BE49-F238E27FC236}">
                <a16:creationId xmlns:a16="http://schemas.microsoft.com/office/drawing/2014/main" id="{F9240C07-B5AD-46BB-9D51-7A53079DEF5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78683" y="8372883"/>
            <a:ext cx="4806000" cy="1026000"/>
          </a:xfrm>
        </p:spPr>
        <p:txBody>
          <a:bodyPr/>
          <a:lstStyle>
            <a:lvl1pPr marL="271463" indent="0" algn="r">
              <a:buNone/>
              <a:tabLst>
                <a:tab pos="271463" algn="l"/>
              </a:tabLst>
              <a:defRPr sz="6600"/>
            </a:lvl1pPr>
          </a:lstStyle>
          <a:p>
            <a:pPr lvl="0"/>
            <a:r>
              <a:rPr lang="he-IL" dirty="0"/>
              <a:t>שיעור</a:t>
            </a:r>
          </a:p>
        </p:txBody>
      </p:sp>
      <p:sp>
        <p:nvSpPr>
          <p:cNvPr id="15" name="מציין מיקום תוכן 20">
            <a:extLst>
              <a:ext uri="{FF2B5EF4-FFF2-40B4-BE49-F238E27FC236}">
                <a16:creationId xmlns:a16="http://schemas.microsoft.com/office/drawing/2014/main" id="{0E4C9D24-875B-46F9-8D32-683CAFF5A5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2147561"/>
            <a:ext cx="18288000" cy="1098315"/>
          </a:xfrm>
        </p:spPr>
        <p:txBody>
          <a:bodyPr anchor="ctr" anchorCtr="0">
            <a:normAutofit/>
          </a:bodyPr>
          <a:lstStyle>
            <a:lvl1pPr marL="7145" indent="-7145" algn="ctr">
              <a:buNone/>
              <a:defRPr sz="9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נושא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C57705B5-BC13-48FA-902E-83466E4594A4}"/>
              </a:ext>
            </a:extLst>
          </p:cNvPr>
          <p:cNvSpPr txBox="1"/>
          <p:nvPr userDrawn="1"/>
        </p:nvSpPr>
        <p:spPr>
          <a:xfrm>
            <a:off x="876388" y="9594503"/>
            <a:ext cx="1653522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700" dirty="0">
                <a:latin typeface="Arial Narrow" panose="020B0606020202030204" pitchFamily="34" charset="0"/>
                <a:cs typeface="Heebo" pitchFamily="2" charset="-79"/>
              </a:rPr>
              <a:t>הופק עבור משרד החינוך על ידי</a:t>
            </a:r>
            <a:r>
              <a:rPr lang="en-US" sz="2700" dirty="0">
                <a:latin typeface="Arial Narrow" panose="020B0606020202030204" pitchFamily="34" charset="0"/>
                <a:cs typeface="Heebo" pitchFamily="2" charset="-79"/>
              </a:rPr>
              <a:t> </a:t>
            </a:r>
            <a:r>
              <a:rPr lang="he-IL" sz="2700" dirty="0">
                <a:latin typeface="Arial Narrow" panose="020B0606020202030204" pitchFamily="34" charset="0"/>
                <a:cs typeface="Heebo" pitchFamily="2" charset="-79"/>
              </a:rPr>
              <a:t>אלנט טכנולוגיות בע"מ</a:t>
            </a:r>
          </a:p>
          <a:p>
            <a:br>
              <a:rPr lang="he-IL" sz="2700" dirty="0"/>
            </a:br>
            <a:endParaRPr lang="x-none" sz="2700" dirty="0"/>
          </a:p>
        </p:txBody>
      </p:sp>
    </p:spTree>
    <p:extLst>
      <p:ext uri="{BB962C8B-B14F-4D97-AF65-F5344CB8AC3E}">
        <p14:creationId xmlns:p14="http://schemas.microsoft.com/office/powerpoint/2010/main" val="3524351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סגרת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7133" y="175849"/>
            <a:ext cx="17953734" cy="993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93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שבצות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גרפיקה 261">
            <a:extLst>
              <a:ext uri="{FF2B5EF4-FFF2-40B4-BE49-F238E27FC236}">
                <a16:creationId xmlns:a16="http://schemas.microsoft.com/office/drawing/2014/main" id="{B7EEC1AF-B5D8-D26D-CE86-AD67C72F617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7133" y="175849"/>
            <a:ext cx="17953734" cy="9935306"/>
          </a:xfrm>
          <a:prstGeom prst="rect">
            <a:avLst/>
          </a:prstGeom>
        </p:spPr>
      </p:pic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F19761B1-43F8-7479-2AA8-5B98A087F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521F-DA1E-481C-B10F-4227867CC94D}" type="slidenum">
              <a:rPr lang="he-IL" smtClean="0"/>
              <a:t>‹#›</a:t>
            </a:fld>
            <a:endParaRPr lang="he-IL"/>
          </a:p>
        </p:txBody>
      </p:sp>
      <p:grpSp>
        <p:nvGrpSpPr>
          <p:cNvPr id="7" name="Google Shape;165;p4">
            <a:extLst>
              <a:ext uri="{FF2B5EF4-FFF2-40B4-BE49-F238E27FC236}">
                <a16:creationId xmlns:a16="http://schemas.microsoft.com/office/drawing/2014/main" id="{1F6B67B4-43F5-CB47-4F69-84D138CE0AC9}"/>
              </a:ext>
            </a:extLst>
          </p:cNvPr>
          <p:cNvGrpSpPr/>
          <p:nvPr/>
        </p:nvGrpSpPr>
        <p:grpSpPr>
          <a:xfrm>
            <a:off x="360279" y="283499"/>
            <a:ext cx="7416330" cy="9720002"/>
            <a:chOff x="140676" y="189000"/>
            <a:chExt cx="4944220" cy="6480001"/>
          </a:xfrm>
        </p:grpSpPr>
        <p:grpSp>
          <p:nvGrpSpPr>
            <p:cNvPr id="9" name="Google Shape;166;p4">
              <a:extLst>
                <a:ext uri="{FF2B5EF4-FFF2-40B4-BE49-F238E27FC236}">
                  <a16:creationId xmlns:a16="http://schemas.microsoft.com/office/drawing/2014/main" id="{C808E66A-CA61-A965-1636-15CF811D43E8}"/>
                </a:ext>
              </a:extLst>
            </p:cNvPr>
            <p:cNvGrpSpPr/>
            <p:nvPr/>
          </p:nvGrpSpPr>
          <p:grpSpPr>
            <a:xfrm>
              <a:off x="140676" y="189000"/>
              <a:ext cx="4944220" cy="3240000"/>
              <a:chOff x="773722" y="1641231"/>
              <a:chExt cx="4944220" cy="3240000"/>
            </a:xfrm>
          </p:grpSpPr>
          <p:grpSp>
            <p:nvGrpSpPr>
              <p:cNvPr id="73" name="Google Shape;167;p4">
                <a:extLst>
                  <a:ext uri="{FF2B5EF4-FFF2-40B4-BE49-F238E27FC236}">
                    <a16:creationId xmlns:a16="http://schemas.microsoft.com/office/drawing/2014/main" id="{2BCF2234-F3C6-253E-C793-D1F74D8F1900}"/>
                  </a:ext>
                </a:extLst>
              </p:cNvPr>
              <p:cNvGrpSpPr/>
              <p:nvPr/>
            </p:nvGrpSpPr>
            <p:grpSpPr>
              <a:xfrm>
                <a:off x="773722" y="164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105" name="Google Shape;168;p4">
                  <a:extLst>
                    <a:ext uri="{FF2B5EF4-FFF2-40B4-BE49-F238E27FC236}">
                      <a16:creationId xmlns:a16="http://schemas.microsoft.com/office/drawing/2014/main" id="{A9728687-A18E-F65D-1B6B-768BB82F74E5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26" name="Google Shape;169;p4">
                    <a:extLst>
                      <a:ext uri="{FF2B5EF4-FFF2-40B4-BE49-F238E27FC236}">
                        <a16:creationId xmlns:a16="http://schemas.microsoft.com/office/drawing/2014/main" id="{776C5DB1-843F-D3CB-2190-0C69BE88E69E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" name="Google Shape;170;p4">
                    <a:extLst>
                      <a:ext uri="{FF2B5EF4-FFF2-40B4-BE49-F238E27FC236}">
                        <a16:creationId xmlns:a16="http://schemas.microsoft.com/office/drawing/2014/main" id="{E0AED344-ECD5-F827-0987-A19343FDBE65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" name="Google Shape;171;p4">
                    <a:extLst>
                      <a:ext uri="{FF2B5EF4-FFF2-40B4-BE49-F238E27FC236}">
                        <a16:creationId xmlns:a16="http://schemas.microsoft.com/office/drawing/2014/main" id="{C97FB2B1-2F11-CE23-65E3-C0A9D4791FD1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" name="Google Shape;172;p4">
                    <a:extLst>
                      <a:ext uri="{FF2B5EF4-FFF2-40B4-BE49-F238E27FC236}">
                        <a16:creationId xmlns:a16="http://schemas.microsoft.com/office/drawing/2014/main" id="{F76B0AEB-EC93-7EDA-B008-1B97683562D4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" name="Google Shape;173;p4">
                    <a:extLst>
                      <a:ext uri="{FF2B5EF4-FFF2-40B4-BE49-F238E27FC236}">
                        <a16:creationId xmlns:a16="http://schemas.microsoft.com/office/drawing/2014/main" id="{C54B4035-544C-099B-BF1A-7E3A1E287017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74;p4">
                    <a:extLst>
                      <a:ext uri="{FF2B5EF4-FFF2-40B4-BE49-F238E27FC236}">
                        <a16:creationId xmlns:a16="http://schemas.microsoft.com/office/drawing/2014/main" id="{5D2E92FD-8697-92A7-ABEC-86AA6C76963A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" name="Google Shape;175;p4">
                    <a:extLst>
                      <a:ext uri="{FF2B5EF4-FFF2-40B4-BE49-F238E27FC236}">
                        <a16:creationId xmlns:a16="http://schemas.microsoft.com/office/drawing/2014/main" id="{E147DC4D-FFD1-2428-C91A-518AAC9065F2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" name="Google Shape;176;p4">
                    <a:extLst>
                      <a:ext uri="{FF2B5EF4-FFF2-40B4-BE49-F238E27FC236}">
                        <a16:creationId xmlns:a16="http://schemas.microsoft.com/office/drawing/2014/main" id="{EDF42038-098A-0116-EFB2-DCAC2F43180A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" name="Google Shape;177;p4">
                    <a:extLst>
                      <a:ext uri="{FF2B5EF4-FFF2-40B4-BE49-F238E27FC236}">
                        <a16:creationId xmlns:a16="http://schemas.microsoft.com/office/drawing/2014/main" id="{2058CF05-E96E-E2E4-CB58-8F94A2C3AC44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6" name="Google Shape;178;p4">
                  <a:extLst>
                    <a:ext uri="{FF2B5EF4-FFF2-40B4-BE49-F238E27FC236}">
                      <a16:creationId xmlns:a16="http://schemas.microsoft.com/office/drawing/2014/main" id="{A4276EEB-EAA4-5C7B-C999-865AC03D44C5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17" name="Google Shape;179;p4">
                    <a:extLst>
                      <a:ext uri="{FF2B5EF4-FFF2-40B4-BE49-F238E27FC236}">
                        <a16:creationId xmlns:a16="http://schemas.microsoft.com/office/drawing/2014/main" id="{63E611A2-A623-7987-CA0A-32D67C1ED14C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" name="Google Shape;180;p4">
                    <a:extLst>
                      <a:ext uri="{FF2B5EF4-FFF2-40B4-BE49-F238E27FC236}">
                        <a16:creationId xmlns:a16="http://schemas.microsoft.com/office/drawing/2014/main" id="{7CA4972A-FF9F-8ECE-5F69-3CCFFD6120F8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" name="Google Shape;181;p4">
                    <a:extLst>
                      <a:ext uri="{FF2B5EF4-FFF2-40B4-BE49-F238E27FC236}">
                        <a16:creationId xmlns:a16="http://schemas.microsoft.com/office/drawing/2014/main" id="{172C0F27-325E-3D57-4846-B409D1CD29C7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" name="Google Shape;182;p4">
                    <a:extLst>
                      <a:ext uri="{FF2B5EF4-FFF2-40B4-BE49-F238E27FC236}">
                        <a16:creationId xmlns:a16="http://schemas.microsoft.com/office/drawing/2014/main" id="{1231340E-1BCD-3499-664C-75E6A3B1090C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" name="Google Shape;183;p4">
                    <a:extLst>
                      <a:ext uri="{FF2B5EF4-FFF2-40B4-BE49-F238E27FC236}">
                        <a16:creationId xmlns:a16="http://schemas.microsoft.com/office/drawing/2014/main" id="{D15FCCC4-2CDA-DF88-6C34-2A825784F612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" name="Google Shape;184;p4">
                    <a:extLst>
                      <a:ext uri="{FF2B5EF4-FFF2-40B4-BE49-F238E27FC236}">
                        <a16:creationId xmlns:a16="http://schemas.microsoft.com/office/drawing/2014/main" id="{6AB379ED-4B97-F434-A308-B1222ED91E70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" name="Google Shape;185;p4">
                    <a:extLst>
                      <a:ext uri="{FF2B5EF4-FFF2-40B4-BE49-F238E27FC236}">
                        <a16:creationId xmlns:a16="http://schemas.microsoft.com/office/drawing/2014/main" id="{944AC0AF-0240-F284-6E2F-D87DEDF842CD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" name="Google Shape;186;p4">
                    <a:extLst>
                      <a:ext uri="{FF2B5EF4-FFF2-40B4-BE49-F238E27FC236}">
                        <a16:creationId xmlns:a16="http://schemas.microsoft.com/office/drawing/2014/main" id="{7176E0BC-F662-60D1-11E2-1C92FF7E94AE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" name="Google Shape;187;p4">
                    <a:extLst>
                      <a:ext uri="{FF2B5EF4-FFF2-40B4-BE49-F238E27FC236}">
                        <a16:creationId xmlns:a16="http://schemas.microsoft.com/office/drawing/2014/main" id="{210151BC-AC01-B85D-9D3C-4980F64D98A8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" name="Google Shape;188;p4">
                  <a:extLst>
                    <a:ext uri="{FF2B5EF4-FFF2-40B4-BE49-F238E27FC236}">
                      <a16:creationId xmlns:a16="http://schemas.microsoft.com/office/drawing/2014/main" id="{D4D10BA1-6BC1-445E-2815-34F6EE6D1F5B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08" name="Google Shape;189;p4">
                    <a:extLst>
                      <a:ext uri="{FF2B5EF4-FFF2-40B4-BE49-F238E27FC236}">
                        <a16:creationId xmlns:a16="http://schemas.microsoft.com/office/drawing/2014/main" id="{FD3D8D98-1A49-F432-2DF6-50D8C8858ACA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" name="Google Shape;190;p4">
                    <a:extLst>
                      <a:ext uri="{FF2B5EF4-FFF2-40B4-BE49-F238E27FC236}">
                        <a16:creationId xmlns:a16="http://schemas.microsoft.com/office/drawing/2014/main" id="{D1874015-5F7A-BE7E-FA08-C4754EA75A3C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" name="Google Shape;191;p4">
                    <a:extLst>
                      <a:ext uri="{FF2B5EF4-FFF2-40B4-BE49-F238E27FC236}">
                        <a16:creationId xmlns:a16="http://schemas.microsoft.com/office/drawing/2014/main" id="{83FAE69F-B3F9-D620-F54D-4C9DB6223001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" name="Google Shape;192;p4">
                    <a:extLst>
                      <a:ext uri="{FF2B5EF4-FFF2-40B4-BE49-F238E27FC236}">
                        <a16:creationId xmlns:a16="http://schemas.microsoft.com/office/drawing/2014/main" id="{2C5815A5-0D0F-8D68-33E9-2A643D107214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" name="Google Shape;193;p4">
                    <a:extLst>
                      <a:ext uri="{FF2B5EF4-FFF2-40B4-BE49-F238E27FC236}">
                        <a16:creationId xmlns:a16="http://schemas.microsoft.com/office/drawing/2014/main" id="{2399BA77-C485-936F-E77E-5E71342BC7EA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" name="Google Shape;194;p4">
                    <a:extLst>
                      <a:ext uri="{FF2B5EF4-FFF2-40B4-BE49-F238E27FC236}">
                        <a16:creationId xmlns:a16="http://schemas.microsoft.com/office/drawing/2014/main" id="{A64EE986-3E96-241E-A0BC-870070AE7873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" name="Google Shape;195;p4">
                    <a:extLst>
                      <a:ext uri="{FF2B5EF4-FFF2-40B4-BE49-F238E27FC236}">
                        <a16:creationId xmlns:a16="http://schemas.microsoft.com/office/drawing/2014/main" id="{24CCE7F9-5B3E-3491-5F2E-E6FDB5B2DCC4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" name="Google Shape;196;p4">
                    <a:extLst>
                      <a:ext uri="{FF2B5EF4-FFF2-40B4-BE49-F238E27FC236}">
                        <a16:creationId xmlns:a16="http://schemas.microsoft.com/office/drawing/2014/main" id="{31647072-C182-E565-98F7-D04027A7A966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" name="Google Shape;197;p4">
                    <a:extLst>
                      <a:ext uri="{FF2B5EF4-FFF2-40B4-BE49-F238E27FC236}">
                        <a16:creationId xmlns:a16="http://schemas.microsoft.com/office/drawing/2014/main" id="{0E49C19D-F9AD-67B2-4E87-378BDCA15B77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4" name="Google Shape;198;p4">
                <a:extLst>
                  <a:ext uri="{FF2B5EF4-FFF2-40B4-BE49-F238E27FC236}">
                    <a16:creationId xmlns:a16="http://schemas.microsoft.com/office/drawing/2014/main" id="{9A67D9C8-E090-84AE-989E-CFDEAF0AA004}"/>
                  </a:ext>
                </a:extLst>
              </p:cNvPr>
              <p:cNvGrpSpPr/>
              <p:nvPr/>
            </p:nvGrpSpPr>
            <p:grpSpPr>
              <a:xfrm>
                <a:off x="773722" y="326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75" name="Google Shape;199;p4">
                  <a:extLst>
                    <a:ext uri="{FF2B5EF4-FFF2-40B4-BE49-F238E27FC236}">
                      <a16:creationId xmlns:a16="http://schemas.microsoft.com/office/drawing/2014/main" id="{641A4AEB-751C-5F01-CB98-73C45BD54F52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96" name="Google Shape;200;p4">
                    <a:extLst>
                      <a:ext uri="{FF2B5EF4-FFF2-40B4-BE49-F238E27FC236}">
                        <a16:creationId xmlns:a16="http://schemas.microsoft.com/office/drawing/2014/main" id="{857534F7-EA18-5134-56C0-936BD9C00F74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" name="Google Shape;201;p4">
                    <a:extLst>
                      <a:ext uri="{FF2B5EF4-FFF2-40B4-BE49-F238E27FC236}">
                        <a16:creationId xmlns:a16="http://schemas.microsoft.com/office/drawing/2014/main" id="{F38FB79B-5A28-425F-3F3B-B0C5094FE49C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" name="Google Shape;202;p4">
                    <a:extLst>
                      <a:ext uri="{FF2B5EF4-FFF2-40B4-BE49-F238E27FC236}">
                        <a16:creationId xmlns:a16="http://schemas.microsoft.com/office/drawing/2014/main" id="{223412D5-3E00-9A83-A6B3-5F060BC7A228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" name="Google Shape;203;p4">
                    <a:extLst>
                      <a:ext uri="{FF2B5EF4-FFF2-40B4-BE49-F238E27FC236}">
                        <a16:creationId xmlns:a16="http://schemas.microsoft.com/office/drawing/2014/main" id="{FF04BCF6-4942-4B84-03E6-93535A5B11FA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" name="Google Shape;204;p4">
                    <a:extLst>
                      <a:ext uri="{FF2B5EF4-FFF2-40B4-BE49-F238E27FC236}">
                        <a16:creationId xmlns:a16="http://schemas.microsoft.com/office/drawing/2014/main" id="{BF146A1C-C962-1D54-4F3F-BD2856208E57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" name="Google Shape;205;p4">
                    <a:extLst>
                      <a:ext uri="{FF2B5EF4-FFF2-40B4-BE49-F238E27FC236}">
                        <a16:creationId xmlns:a16="http://schemas.microsoft.com/office/drawing/2014/main" id="{B6E2CCB7-5B95-2003-555D-02186DC88193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" name="Google Shape;206;p4">
                    <a:extLst>
                      <a:ext uri="{FF2B5EF4-FFF2-40B4-BE49-F238E27FC236}">
                        <a16:creationId xmlns:a16="http://schemas.microsoft.com/office/drawing/2014/main" id="{9AD98C61-19EC-A477-2283-8FF47AAAB716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" name="Google Shape;207;p4">
                    <a:extLst>
                      <a:ext uri="{FF2B5EF4-FFF2-40B4-BE49-F238E27FC236}">
                        <a16:creationId xmlns:a16="http://schemas.microsoft.com/office/drawing/2014/main" id="{44BEBA58-1CA9-2B1C-08CF-0854F5F97DAF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" name="Google Shape;208;p4">
                    <a:extLst>
                      <a:ext uri="{FF2B5EF4-FFF2-40B4-BE49-F238E27FC236}">
                        <a16:creationId xmlns:a16="http://schemas.microsoft.com/office/drawing/2014/main" id="{0C8190CC-3628-56CF-2E53-07065CDC4FF2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" name="Google Shape;209;p4">
                  <a:extLst>
                    <a:ext uri="{FF2B5EF4-FFF2-40B4-BE49-F238E27FC236}">
                      <a16:creationId xmlns:a16="http://schemas.microsoft.com/office/drawing/2014/main" id="{6C8D7DBA-5841-59B5-E59C-8761ECA0A788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87" name="Google Shape;210;p4">
                    <a:extLst>
                      <a:ext uri="{FF2B5EF4-FFF2-40B4-BE49-F238E27FC236}">
                        <a16:creationId xmlns:a16="http://schemas.microsoft.com/office/drawing/2014/main" id="{952DD08D-8079-C5A0-BB54-9C735D0A014F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211;p4">
                    <a:extLst>
                      <a:ext uri="{FF2B5EF4-FFF2-40B4-BE49-F238E27FC236}">
                        <a16:creationId xmlns:a16="http://schemas.microsoft.com/office/drawing/2014/main" id="{6E400E74-3067-6279-245C-9742F8A3AC67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" name="Google Shape;212;p4">
                    <a:extLst>
                      <a:ext uri="{FF2B5EF4-FFF2-40B4-BE49-F238E27FC236}">
                        <a16:creationId xmlns:a16="http://schemas.microsoft.com/office/drawing/2014/main" id="{6230EEDD-455B-85CE-7C6A-B499F0F4A96A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" name="Google Shape;213;p4">
                    <a:extLst>
                      <a:ext uri="{FF2B5EF4-FFF2-40B4-BE49-F238E27FC236}">
                        <a16:creationId xmlns:a16="http://schemas.microsoft.com/office/drawing/2014/main" id="{B375D8E6-33F4-E53A-2761-E79DE0FE02D6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" name="Google Shape;214;p4">
                    <a:extLst>
                      <a:ext uri="{FF2B5EF4-FFF2-40B4-BE49-F238E27FC236}">
                        <a16:creationId xmlns:a16="http://schemas.microsoft.com/office/drawing/2014/main" id="{6BB6DF46-9CBE-CB49-420F-2DAF87E6C552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" name="Google Shape;215;p4">
                    <a:extLst>
                      <a:ext uri="{FF2B5EF4-FFF2-40B4-BE49-F238E27FC236}">
                        <a16:creationId xmlns:a16="http://schemas.microsoft.com/office/drawing/2014/main" id="{E87489E8-A4D0-33AD-6BE7-53738B549569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" name="Google Shape;216;p4">
                    <a:extLst>
                      <a:ext uri="{FF2B5EF4-FFF2-40B4-BE49-F238E27FC236}">
                        <a16:creationId xmlns:a16="http://schemas.microsoft.com/office/drawing/2014/main" id="{C2BE570C-B2EE-E6C3-3324-E1D75C5321FC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" name="Google Shape;217;p4">
                    <a:extLst>
                      <a:ext uri="{FF2B5EF4-FFF2-40B4-BE49-F238E27FC236}">
                        <a16:creationId xmlns:a16="http://schemas.microsoft.com/office/drawing/2014/main" id="{4E7784A4-2FBF-79B5-A30E-FCC42A73E117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" name="Google Shape;218;p4">
                    <a:extLst>
                      <a:ext uri="{FF2B5EF4-FFF2-40B4-BE49-F238E27FC236}">
                        <a16:creationId xmlns:a16="http://schemas.microsoft.com/office/drawing/2014/main" id="{27730B21-5FB6-0204-A84C-0D8DEC515F14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Google Shape;219;p4">
                  <a:extLst>
                    <a:ext uri="{FF2B5EF4-FFF2-40B4-BE49-F238E27FC236}">
                      <a16:creationId xmlns:a16="http://schemas.microsoft.com/office/drawing/2014/main" id="{415AF36A-4FF2-CEA4-E559-22C6E4122045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78" name="Google Shape;220;p4">
                    <a:extLst>
                      <a:ext uri="{FF2B5EF4-FFF2-40B4-BE49-F238E27FC236}">
                        <a16:creationId xmlns:a16="http://schemas.microsoft.com/office/drawing/2014/main" id="{57583F79-DDD5-6E1F-315B-2ECB49AF7551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" name="Google Shape;221;p4">
                    <a:extLst>
                      <a:ext uri="{FF2B5EF4-FFF2-40B4-BE49-F238E27FC236}">
                        <a16:creationId xmlns:a16="http://schemas.microsoft.com/office/drawing/2014/main" id="{A5177709-D030-6E4C-637C-F3C4C579E8A9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222;p4">
                    <a:extLst>
                      <a:ext uri="{FF2B5EF4-FFF2-40B4-BE49-F238E27FC236}">
                        <a16:creationId xmlns:a16="http://schemas.microsoft.com/office/drawing/2014/main" id="{804B8D2C-0EB4-492F-369A-E720BB0894A4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" name="Google Shape;223;p4">
                    <a:extLst>
                      <a:ext uri="{FF2B5EF4-FFF2-40B4-BE49-F238E27FC236}">
                        <a16:creationId xmlns:a16="http://schemas.microsoft.com/office/drawing/2014/main" id="{6214D8E8-AEF9-5C60-EE9E-B6B3F14130B0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" name="Google Shape;224;p4">
                    <a:extLst>
                      <a:ext uri="{FF2B5EF4-FFF2-40B4-BE49-F238E27FC236}">
                        <a16:creationId xmlns:a16="http://schemas.microsoft.com/office/drawing/2014/main" id="{112DB708-CE70-1809-B18E-757405E41FF3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" name="Google Shape;225;p4">
                    <a:extLst>
                      <a:ext uri="{FF2B5EF4-FFF2-40B4-BE49-F238E27FC236}">
                        <a16:creationId xmlns:a16="http://schemas.microsoft.com/office/drawing/2014/main" id="{AEEBD7CE-0BC6-FE65-379E-ACED3AC88C07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" name="Google Shape;226;p4">
                    <a:extLst>
                      <a:ext uri="{FF2B5EF4-FFF2-40B4-BE49-F238E27FC236}">
                        <a16:creationId xmlns:a16="http://schemas.microsoft.com/office/drawing/2014/main" id="{EE950953-7C39-1001-B140-DCE2F9B0B965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" name="Google Shape;227;p4">
                    <a:extLst>
                      <a:ext uri="{FF2B5EF4-FFF2-40B4-BE49-F238E27FC236}">
                        <a16:creationId xmlns:a16="http://schemas.microsoft.com/office/drawing/2014/main" id="{DD30BEC0-BFF2-90DE-FC95-D7B92C32E356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" name="Google Shape;228;p4">
                    <a:extLst>
                      <a:ext uri="{FF2B5EF4-FFF2-40B4-BE49-F238E27FC236}">
                        <a16:creationId xmlns:a16="http://schemas.microsoft.com/office/drawing/2014/main" id="{9EE315DF-5E13-FED5-D505-EE48976ED604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10" name="Google Shape;229;p4">
              <a:extLst>
                <a:ext uri="{FF2B5EF4-FFF2-40B4-BE49-F238E27FC236}">
                  <a16:creationId xmlns:a16="http://schemas.microsoft.com/office/drawing/2014/main" id="{FB084018-48B7-094C-A228-40EFDF5F1684}"/>
                </a:ext>
              </a:extLst>
            </p:cNvPr>
            <p:cNvGrpSpPr/>
            <p:nvPr/>
          </p:nvGrpSpPr>
          <p:grpSpPr>
            <a:xfrm>
              <a:off x="140676" y="3429001"/>
              <a:ext cx="4944220" cy="3240000"/>
              <a:chOff x="773722" y="1641231"/>
              <a:chExt cx="4944220" cy="3240000"/>
            </a:xfrm>
          </p:grpSpPr>
          <p:grpSp>
            <p:nvGrpSpPr>
              <p:cNvPr id="11" name="Google Shape;230;p4">
                <a:extLst>
                  <a:ext uri="{FF2B5EF4-FFF2-40B4-BE49-F238E27FC236}">
                    <a16:creationId xmlns:a16="http://schemas.microsoft.com/office/drawing/2014/main" id="{278AF2C0-9F78-B993-FD3D-34C26F19B217}"/>
                  </a:ext>
                </a:extLst>
              </p:cNvPr>
              <p:cNvGrpSpPr/>
              <p:nvPr/>
            </p:nvGrpSpPr>
            <p:grpSpPr>
              <a:xfrm>
                <a:off x="773722" y="164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43" name="Google Shape;231;p4">
                  <a:extLst>
                    <a:ext uri="{FF2B5EF4-FFF2-40B4-BE49-F238E27FC236}">
                      <a16:creationId xmlns:a16="http://schemas.microsoft.com/office/drawing/2014/main" id="{03936819-F85D-392C-7E98-FD8834713826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64" name="Google Shape;232;p4">
                    <a:extLst>
                      <a:ext uri="{FF2B5EF4-FFF2-40B4-BE49-F238E27FC236}">
                        <a16:creationId xmlns:a16="http://schemas.microsoft.com/office/drawing/2014/main" id="{C412E757-9616-60FE-648D-41BBE95B5049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" name="Google Shape;233;p4">
                    <a:extLst>
                      <a:ext uri="{FF2B5EF4-FFF2-40B4-BE49-F238E27FC236}">
                        <a16:creationId xmlns:a16="http://schemas.microsoft.com/office/drawing/2014/main" id="{27CF0BF0-AFB1-2528-CFBD-654C50C2ECC3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" name="Google Shape;234;p4">
                    <a:extLst>
                      <a:ext uri="{FF2B5EF4-FFF2-40B4-BE49-F238E27FC236}">
                        <a16:creationId xmlns:a16="http://schemas.microsoft.com/office/drawing/2014/main" id="{A0B6D443-A47F-8058-5FB7-5417C786CBCB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" name="Google Shape;235;p4">
                    <a:extLst>
                      <a:ext uri="{FF2B5EF4-FFF2-40B4-BE49-F238E27FC236}">
                        <a16:creationId xmlns:a16="http://schemas.microsoft.com/office/drawing/2014/main" id="{69B28402-D313-222D-3A93-FFD91F3CA91D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" name="Google Shape;236;p4">
                    <a:extLst>
                      <a:ext uri="{FF2B5EF4-FFF2-40B4-BE49-F238E27FC236}">
                        <a16:creationId xmlns:a16="http://schemas.microsoft.com/office/drawing/2014/main" id="{C715C406-09B3-D428-F428-CBEFAF8BCB50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" name="Google Shape;237;p4">
                    <a:extLst>
                      <a:ext uri="{FF2B5EF4-FFF2-40B4-BE49-F238E27FC236}">
                        <a16:creationId xmlns:a16="http://schemas.microsoft.com/office/drawing/2014/main" id="{E0B574BB-3058-3F8E-C6CD-992F8E2DD6E7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" name="Google Shape;238;p4">
                    <a:extLst>
                      <a:ext uri="{FF2B5EF4-FFF2-40B4-BE49-F238E27FC236}">
                        <a16:creationId xmlns:a16="http://schemas.microsoft.com/office/drawing/2014/main" id="{EFA9E385-A7E0-2C3D-641F-BAE8BB264CA6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" name="Google Shape;239;p4">
                    <a:extLst>
                      <a:ext uri="{FF2B5EF4-FFF2-40B4-BE49-F238E27FC236}">
                        <a16:creationId xmlns:a16="http://schemas.microsoft.com/office/drawing/2014/main" id="{CF551916-7DFD-251F-A750-7FECFE29A94B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240;p4">
                    <a:extLst>
                      <a:ext uri="{FF2B5EF4-FFF2-40B4-BE49-F238E27FC236}">
                        <a16:creationId xmlns:a16="http://schemas.microsoft.com/office/drawing/2014/main" id="{83C9B0E5-36B3-6F20-8BF1-57CC5157FE79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" name="Google Shape;241;p4">
                  <a:extLst>
                    <a:ext uri="{FF2B5EF4-FFF2-40B4-BE49-F238E27FC236}">
                      <a16:creationId xmlns:a16="http://schemas.microsoft.com/office/drawing/2014/main" id="{D4A52AD9-EDA5-3C27-9C18-85D7BC4F5BCE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55" name="Google Shape;242;p4">
                    <a:extLst>
                      <a:ext uri="{FF2B5EF4-FFF2-40B4-BE49-F238E27FC236}">
                        <a16:creationId xmlns:a16="http://schemas.microsoft.com/office/drawing/2014/main" id="{0FCCF438-8259-F641-5F71-B615FD6A0783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243;p4">
                    <a:extLst>
                      <a:ext uri="{FF2B5EF4-FFF2-40B4-BE49-F238E27FC236}">
                        <a16:creationId xmlns:a16="http://schemas.microsoft.com/office/drawing/2014/main" id="{34C76DEE-C944-4733-B3E2-EE1E40986820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" name="Google Shape;244;p4">
                    <a:extLst>
                      <a:ext uri="{FF2B5EF4-FFF2-40B4-BE49-F238E27FC236}">
                        <a16:creationId xmlns:a16="http://schemas.microsoft.com/office/drawing/2014/main" id="{2D6E00D3-909B-FD1B-5439-FD1CF45B4A75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" name="Google Shape;245;p4">
                    <a:extLst>
                      <a:ext uri="{FF2B5EF4-FFF2-40B4-BE49-F238E27FC236}">
                        <a16:creationId xmlns:a16="http://schemas.microsoft.com/office/drawing/2014/main" id="{FCFD0944-9E15-1C3E-0434-820F6598C1DE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" name="Google Shape;246;p4">
                    <a:extLst>
                      <a:ext uri="{FF2B5EF4-FFF2-40B4-BE49-F238E27FC236}">
                        <a16:creationId xmlns:a16="http://schemas.microsoft.com/office/drawing/2014/main" id="{09FD9387-E1F9-C20F-B484-6686855E6EF3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" name="Google Shape;247;p4">
                    <a:extLst>
                      <a:ext uri="{FF2B5EF4-FFF2-40B4-BE49-F238E27FC236}">
                        <a16:creationId xmlns:a16="http://schemas.microsoft.com/office/drawing/2014/main" id="{9DAEED11-64AF-CE51-9F02-66BA427ED26C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" name="Google Shape;248;p4">
                    <a:extLst>
                      <a:ext uri="{FF2B5EF4-FFF2-40B4-BE49-F238E27FC236}">
                        <a16:creationId xmlns:a16="http://schemas.microsoft.com/office/drawing/2014/main" id="{7DB0FD9E-92F8-D7D8-2544-892792D1992A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" name="Google Shape;249;p4">
                    <a:extLst>
                      <a:ext uri="{FF2B5EF4-FFF2-40B4-BE49-F238E27FC236}">
                        <a16:creationId xmlns:a16="http://schemas.microsoft.com/office/drawing/2014/main" id="{FE204B29-3369-CA9B-7B1B-A35AE546D729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" name="Google Shape;250;p4">
                    <a:extLst>
                      <a:ext uri="{FF2B5EF4-FFF2-40B4-BE49-F238E27FC236}">
                        <a16:creationId xmlns:a16="http://schemas.microsoft.com/office/drawing/2014/main" id="{CADA8CAD-3A51-40F0-17B1-DD335BAD3AE9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Google Shape;251;p4">
                  <a:extLst>
                    <a:ext uri="{FF2B5EF4-FFF2-40B4-BE49-F238E27FC236}">
                      <a16:creationId xmlns:a16="http://schemas.microsoft.com/office/drawing/2014/main" id="{790DD7C5-5515-16A3-F1B2-AD633AC090FB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46" name="Google Shape;252;p4">
                    <a:extLst>
                      <a:ext uri="{FF2B5EF4-FFF2-40B4-BE49-F238E27FC236}">
                        <a16:creationId xmlns:a16="http://schemas.microsoft.com/office/drawing/2014/main" id="{4981225B-8BCF-9A48-000D-BAFE052F42B1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" name="Google Shape;253;p4">
                    <a:extLst>
                      <a:ext uri="{FF2B5EF4-FFF2-40B4-BE49-F238E27FC236}">
                        <a16:creationId xmlns:a16="http://schemas.microsoft.com/office/drawing/2014/main" id="{BDC00BC9-7A1A-2F1D-462E-100D6CB25F56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254;p4">
                    <a:extLst>
                      <a:ext uri="{FF2B5EF4-FFF2-40B4-BE49-F238E27FC236}">
                        <a16:creationId xmlns:a16="http://schemas.microsoft.com/office/drawing/2014/main" id="{CCA599E4-6994-2D61-C987-D1D0B0AE8022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" name="Google Shape;255;p4">
                    <a:extLst>
                      <a:ext uri="{FF2B5EF4-FFF2-40B4-BE49-F238E27FC236}">
                        <a16:creationId xmlns:a16="http://schemas.microsoft.com/office/drawing/2014/main" id="{00A33B39-DD29-947B-DD71-B260A6A67492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" name="Google Shape;256;p4">
                    <a:extLst>
                      <a:ext uri="{FF2B5EF4-FFF2-40B4-BE49-F238E27FC236}">
                        <a16:creationId xmlns:a16="http://schemas.microsoft.com/office/drawing/2014/main" id="{B9E0DD96-5FF6-B5C9-F7EC-FA3F775279B4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" name="Google Shape;257;p4">
                    <a:extLst>
                      <a:ext uri="{FF2B5EF4-FFF2-40B4-BE49-F238E27FC236}">
                        <a16:creationId xmlns:a16="http://schemas.microsoft.com/office/drawing/2014/main" id="{5B1DCBC9-C466-C699-6394-BFF05A34CA23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" name="Google Shape;258;p4">
                    <a:extLst>
                      <a:ext uri="{FF2B5EF4-FFF2-40B4-BE49-F238E27FC236}">
                        <a16:creationId xmlns:a16="http://schemas.microsoft.com/office/drawing/2014/main" id="{7004AFCB-E0C7-D24A-2EF5-D493B016E986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" name="Google Shape;259;p4">
                    <a:extLst>
                      <a:ext uri="{FF2B5EF4-FFF2-40B4-BE49-F238E27FC236}">
                        <a16:creationId xmlns:a16="http://schemas.microsoft.com/office/drawing/2014/main" id="{6F0230B9-7A0F-1969-3A46-74125D57A9E7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" name="Google Shape;260;p4">
                    <a:extLst>
                      <a:ext uri="{FF2B5EF4-FFF2-40B4-BE49-F238E27FC236}">
                        <a16:creationId xmlns:a16="http://schemas.microsoft.com/office/drawing/2014/main" id="{05D2EC1B-5427-0D37-CDBF-7A8D5102FCB0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" name="Google Shape;261;p4">
                <a:extLst>
                  <a:ext uri="{FF2B5EF4-FFF2-40B4-BE49-F238E27FC236}">
                    <a16:creationId xmlns:a16="http://schemas.microsoft.com/office/drawing/2014/main" id="{487FD1E1-55E2-C944-6D4A-5A640E174E77}"/>
                  </a:ext>
                </a:extLst>
              </p:cNvPr>
              <p:cNvGrpSpPr/>
              <p:nvPr/>
            </p:nvGrpSpPr>
            <p:grpSpPr>
              <a:xfrm>
                <a:off x="773722" y="326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13" name="Google Shape;262;p4">
                  <a:extLst>
                    <a:ext uri="{FF2B5EF4-FFF2-40B4-BE49-F238E27FC236}">
                      <a16:creationId xmlns:a16="http://schemas.microsoft.com/office/drawing/2014/main" id="{5EAE03F1-080F-9DB4-1003-FF6FBAC5E900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34" name="Google Shape;263;p4">
                    <a:extLst>
                      <a:ext uri="{FF2B5EF4-FFF2-40B4-BE49-F238E27FC236}">
                        <a16:creationId xmlns:a16="http://schemas.microsoft.com/office/drawing/2014/main" id="{F5F53CA8-C59C-1CE5-8DCB-646227663E01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" name="Google Shape;264;p4">
                    <a:extLst>
                      <a:ext uri="{FF2B5EF4-FFF2-40B4-BE49-F238E27FC236}">
                        <a16:creationId xmlns:a16="http://schemas.microsoft.com/office/drawing/2014/main" id="{E0C14A42-2764-C5DC-4132-CA97481AB24D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" name="Google Shape;265;p4">
                    <a:extLst>
                      <a:ext uri="{FF2B5EF4-FFF2-40B4-BE49-F238E27FC236}">
                        <a16:creationId xmlns:a16="http://schemas.microsoft.com/office/drawing/2014/main" id="{B395CBC2-276F-2813-3721-8DE9D8FD27FC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" name="Google Shape;266;p4">
                    <a:extLst>
                      <a:ext uri="{FF2B5EF4-FFF2-40B4-BE49-F238E27FC236}">
                        <a16:creationId xmlns:a16="http://schemas.microsoft.com/office/drawing/2014/main" id="{A17CA792-0938-D6AC-37A7-1F9044D1C9C1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" name="Google Shape;267;p4">
                    <a:extLst>
                      <a:ext uri="{FF2B5EF4-FFF2-40B4-BE49-F238E27FC236}">
                        <a16:creationId xmlns:a16="http://schemas.microsoft.com/office/drawing/2014/main" id="{AB990A11-2F96-A271-46C4-CA5B134AC91B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" name="Google Shape;268;p4">
                    <a:extLst>
                      <a:ext uri="{FF2B5EF4-FFF2-40B4-BE49-F238E27FC236}">
                        <a16:creationId xmlns:a16="http://schemas.microsoft.com/office/drawing/2014/main" id="{1B3FD4F9-0B38-8E4E-D66C-3DD7C53A0C08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" name="Google Shape;269;p4">
                    <a:extLst>
                      <a:ext uri="{FF2B5EF4-FFF2-40B4-BE49-F238E27FC236}">
                        <a16:creationId xmlns:a16="http://schemas.microsoft.com/office/drawing/2014/main" id="{BDDD5097-AC99-9BC7-B4E3-BF9527729759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" name="Google Shape;270;p4">
                    <a:extLst>
                      <a:ext uri="{FF2B5EF4-FFF2-40B4-BE49-F238E27FC236}">
                        <a16:creationId xmlns:a16="http://schemas.microsoft.com/office/drawing/2014/main" id="{9146591F-B72E-8246-0B82-A48A23859FF1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" name="Google Shape;271;p4">
                    <a:extLst>
                      <a:ext uri="{FF2B5EF4-FFF2-40B4-BE49-F238E27FC236}">
                        <a16:creationId xmlns:a16="http://schemas.microsoft.com/office/drawing/2014/main" id="{018ED1F0-2D51-E192-9623-4819B6E80D06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" name="Google Shape;272;p4">
                  <a:extLst>
                    <a:ext uri="{FF2B5EF4-FFF2-40B4-BE49-F238E27FC236}">
                      <a16:creationId xmlns:a16="http://schemas.microsoft.com/office/drawing/2014/main" id="{A512B91E-D319-A4FF-7F90-83445641EAC0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25" name="Google Shape;273;p4">
                    <a:extLst>
                      <a:ext uri="{FF2B5EF4-FFF2-40B4-BE49-F238E27FC236}">
                        <a16:creationId xmlns:a16="http://schemas.microsoft.com/office/drawing/2014/main" id="{F7ABB0F5-E5D1-B2D6-2E80-CCEAFCA4527B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" name="Google Shape;274;p4">
                    <a:extLst>
                      <a:ext uri="{FF2B5EF4-FFF2-40B4-BE49-F238E27FC236}">
                        <a16:creationId xmlns:a16="http://schemas.microsoft.com/office/drawing/2014/main" id="{EC5FB6F5-C59C-9AD1-D954-4941903C0980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" name="Google Shape;275;p4">
                    <a:extLst>
                      <a:ext uri="{FF2B5EF4-FFF2-40B4-BE49-F238E27FC236}">
                        <a16:creationId xmlns:a16="http://schemas.microsoft.com/office/drawing/2014/main" id="{32BB58C7-0F6D-23D0-E8AF-3FD800E00088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" name="Google Shape;276;p4">
                    <a:extLst>
                      <a:ext uri="{FF2B5EF4-FFF2-40B4-BE49-F238E27FC236}">
                        <a16:creationId xmlns:a16="http://schemas.microsoft.com/office/drawing/2014/main" id="{30B16528-E3DC-37BE-E28E-53E7D153386F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" name="Google Shape;277;p4">
                    <a:extLst>
                      <a:ext uri="{FF2B5EF4-FFF2-40B4-BE49-F238E27FC236}">
                        <a16:creationId xmlns:a16="http://schemas.microsoft.com/office/drawing/2014/main" id="{22056392-6557-9D64-6ECE-94A1D87C5417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" name="Google Shape;278;p4">
                    <a:extLst>
                      <a:ext uri="{FF2B5EF4-FFF2-40B4-BE49-F238E27FC236}">
                        <a16:creationId xmlns:a16="http://schemas.microsoft.com/office/drawing/2014/main" id="{91AD7801-DE4B-42B9-9BB1-89618CBAC6D2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" name="Google Shape;279;p4">
                    <a:extLst>
                      <a:ext uri="{FF2B5EF4-FFF2-40B4-BE49-F238E27FC236}">
                        <a16:creationId xmlns:a16="http://schemas.microsoft.com/office/drawing/2014/main" id="{0C61218C-6A3B-2B9D-6D62-A74D885467E8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" name="Google Shape;280;p4">
                    <a:extLst>
                      <a:ext uri="{FF2B5EF4-FFF2-40B4-BE49-F238E27FC236}">
                        <a16:creationId xmlns:a16="http://schemas.microsoft.com/office/drawing/2014/main" id="{A948C8D4-08BA-94DF-864A-530976E26026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" name="Google Shape;281;p4">
                    <a:extLst>
                      <a:ext uri="{FF2B5EF4-FFF2-40B4-BE49-F238E27FC236}">
                        <a16:creationId xmlns:a16="http://schemas.microsoft.com/office/drawing/2014/main" id="{7A7EC37A-FD06-7CB2-D4F2-4F5C0CDFBF89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" name="Google Shape;282;p4">
                  <a:extLst>
                    <a:ext uri="{FF2B5EF4-FFF2-40B4-BE49-F238E27FC236}">
                      <a16:creationId xmlns:a16="http://schemas.microsoft.com/office/drawing/2014/main" id="{DA879C00-7657-5CA0-94A4-84EBFB63008C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6" name="Google Shape;283;p4">
                    <a:extLst>
                      <a:ext uri="{FF2B5EF4-FFF2-40B4-BE49-F238E27FC236}">
                        <a16:creationId xmlns:a16="http://schemas.microsoft.com/office/drawing/2014/main" id="{5585256F-5594-F85D-02C6-08F24056FCC4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" name="Google Shape;284;p4">
                    <a:extLst>
                      <a:ext uri="{FF2B5EF4-FFF2-40B4-BE49-F238E27FC236}">
                        <a16:creationId xmlns:a16="http://schemas.microsoft.com/office/drawing/2014/main" id="{6CC9A861-93EF-7ADD-C4CB-DA210F7701E2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" name="Google Shape;285;p4">
                    <a:extLst>
                      <a:ext uri="{FF2B5EF4-FFF2-40B4-BE49-F238E27FC236}">
                        <a16:creationId xmlns:a16="http://schemas.microsoft.com/office/drawing/2014/main" id="{E06A6094-4070-4AF2-961D-E8B0B527508B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" name="Google Shape;286;p4">
                    <a:extLst>
                      <a:ext uri="{FF2B5EF4-FFF2-40B4-BE49-F238E27FC236}">
                        <a16:creationId xmlns:a16="http://schemas.microsoft.com/office/drawing/2014/main" id="{4A4EB1C7-7E65-7E4C-A0B1-A987561D2568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" name="Google Shape;287;p4">
                    <a:extLst>
                      <a:ext uri="{FF2B5EF4-FFF2-40B4-BE49-F238E27FC236}">
                        <a16:creationId xmlns:a16="http://schemas.microsoft.com/office/drawing/2014/main" id="{DA91256D-449B-5E80-0665-7DD481826996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" name="Google Shape;288;p4">
                    <a:extLst>
                      <a:ext uri="{FF2B5EF4-FFF2-40B4-BE49-F238E27FC236}">
                        <a16:creationId xmlns:a16="http://schemas.microsoft.com/office/drawing/2014/main" id="{E099CEE2-0D45-59F9-CCBA-9A3739396A4F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" name="Google Shape;289;p4">
                    <a:extLst>
                      <a:ext uri="{FF2B5EF4-FFF2-40B4-BE49-F238E27FC236}">
                        <a16:creationId xmlns:a16="http://schemas.microsoft.com/office/drawing/2014/main" id="{20090C2F-E380-E14F-5380-8F6420F07C00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" name="Google Shape;290;p4">
                    <a:extLst>
                      <a:ext uri="{FF2B5EF4-FFF2-40B4-BE49-F238E27FC236}">
                        <a16:creationId xmlns:a16="http://schemas.microsoft.com/office/drawing/2014/main" id="{78A1EAC9-8785-5BF1-ED95-D79F433C7CD3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" name="Google Shape;291;p4">
                    <a:extLst>
                      <a:ext uri="{FF2B5EF4-FFF2-40B4-BE49-F238E27FC236}">
                        <a16:creationId xmlns:a16="http://schemas.microsoft.com/office/drawing/2014/main" id="{3B0CA359-6DBC-037A-BA6A-E5050B37CCA2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3919219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משבצות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גרפיקה 261">
            <a:extLst>
              <a:ext uri="{FF2B5EF4-FFF2-40B4-BE49-F238E27FC236}">
                <a16:creationId xmlns:a16="http://schemas.microsoft.com/office/drawing/2014/main" id="{0344EEA5-F035-2741-D2CA-0AB493B5D44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7133" y="175849"/>
            <a:ext cx="17953734" cy="9935306"/>
          </a:xfrm>
          <a:prstGeom prst="rect">
            <a:avLst/>
          </a:prstGeom>
        </p:spPr>
      </p:pic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F19761B1-43F8-7479-2AA8-5B98A087F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49769" y="9640034"/>
            <a:ext cx="4114800" cy="547688"/>
          </a:xfrm>
        </p:spPr>
        <p:txBody>
          <a:bodyPr/>
          <a:lstStyle/>
          <a:p>
            <a:fld id="{7696521F-DA1E-481C-B10F-4227867CC94D}" type="slidenum">
              <a:rPr lang="he-IL" smtClean="0"/>
              <a:t>‹#›</a:t>
            </a:fld>
            <a:endParaRPr lang="he-IL"/>
          </a:p>
        </p:txBody>
      </p:sp>
      <p:grpSp>
        <p:nvGrpSpPr>
          <p:cNvPr id="7" name="Google Shape;165;p4">
            <a:extLst>
              <a:ext uri="{FF2B5EF4-FFF2-40B4-BE49-F238E27FC236}">
                <a16:creationId xmlns:a16="http://schemas.microsoft.com/office/drawing/2014/main" id="{1F6B67B4-43F5-CB47-4F69-84D138CE0AC9}"/>
              </a:ext>
            </a:extLst>
          </p:cNvPr>
          <p:cNvGrpSpPr/>
          <p:nvPr/>
        </p:nvGrpSpPr>
        <p:grpSpPr>
          <a:xfrm>
            <a:off x="1652748" y="389008"/>
            <a:ext cx="7416330" cy="9720002"/>
            <a:chOff x="140676" y="189000"/>
            <a:chExt cx="4944220" cy="6480001"/>
          </a:xfrm>
        </p:grpSpPr>
        <p:grpSp>
          <p:nvGrpSpPr>
            <p:cNvPr id="9" name="Google Shape;166;p4">
              <a:extLst>
                <a:ext uri="{FF2B5EF4-FFF2-40B4-BE49-F238E27FC236}">
                  <a16:creationId xmlns:a16="http://schemas.microsoft.com/office/drawing/2014/main" id="{C808E66A-CA61-A965-1636-15CF811D43E8}"/>
                </a:ext>
              </a:extLst>
            </p:cNvPr>
            <p:cNvGrpSpPr/>
            <p:nvPr/>
          </p:nvGrpSpPr>
          <p:grpSpPr>
            <a:xfrm>
              <a:off x="140676" y="189000"/>
              <a:ext cx="4944220" cy="3240000"/>
              <a:chOff x="773722" y="1641231"/>
              <a:chExt cx="4944220" cy="3240000"/>
            </a:xfrm>
          </p:grpSpPr>
          <p:grpSp>
            <p:nvGrpSpPr>
              <p:cNvPr id="73" name="Google Shape;167;p4">
                <a:extLst>
                  <a:ext uri="{FF2B5EF4-FFF2-40B4-BE49-F238E27FC236}">
                    <a16:creationId xmlns:a16="http://schemas.microsoft.com/office/drawing/2014/main" id="{2BCF2234-F3C6-253E-C793-D1F74D8F1900}"/>
                  </a:ext>
                </a:extLst>
              </p:cNvPr>
              <p:cNvGrpSpPr/>
              <p:nvPr/>
            </p:nvGrpSpPr>
            <p:grpSpPr>
              <a:xfrm>
                <a:off x="773722" y="164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105" name="Google Shape;168;p4">
                  <a:extLst>
                    <a:ext uri="{FF2B5EF4-FFF2-40B4-BE49-F238E27FC236}">
                      <a16:creationId xmlns:a16="http://schemas.microsoft.com/office/drawing/2014/main" id="{A9728687-A18E-F65D-1B6B-768BB82F74E5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26" name="Google Shape;169;p4">
                    <a:extLst>
                      <a:ext uri="{FF2B5EF4-FFF2-40B4-BE49-F238E27FC236}">
                        <a16:creationId xmlns:a16="http://schemas.microsoft.com/office/drawing/2014/main" id="{776C5DB1-843F-D3CB-2190-0C69BE88E69E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" name="Google Shape;170;p4">
                    <a:extLst>
                      <a:ext uri="{FF2B5EF4-FFF2-40B4-BE49-F238E27FC236}">
                        <a16:creationId xmlns:a16="http://schemas.microsoft.com/office/drawing/2014/main" id="{E0AED344-ECD5-F827-0987-A19343FDBE65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" name="Google Shape;171;p4">
                    <a:extLst>
                      <a:ext uri="{FF2B5EF4-FFF2-40B4-BE49-F238E27FC236}">
                        <a16:creationId xmlns:a16="http://schemas.microsoft.com/office/drawing/2014/main" id="{C97FB2B1-2F11-CE23-65E3-C0A9D4791FD1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" name="Google Shape;172;p4">
                    <a:extLst>
                      <a:ext uri="{FF2B5EF4-FFF2-40B4-BE49-F238E27FC236}">
                        <a16:creationId xmlns:a16="http://schemas.microsoft.com/office/drawing/2014/main" id="{F76B0AEB-EC93-7EDA-B008-1B97683562D4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" name="Google Shape;173;p4">
                    <a:extLst>
                      <a:ext uri="{FF2B5EF4-FFF2-40B4-BE49-F238E27FC236}">
                        <a16:creationId xmlns:a16="http://schemas.microsoft.com/office/drawing/2014/main" id="{C54B4035-544C-099B-BF1A-7E3A1E287017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74;p4">
                    <a:extLst>
                      <a:ext uri="{FF2B5EF4-FFF2-40B4-BE49-F238E27FC236}">
                        <a16:creationId xmlns:a16="http://schemas.microsoft.com/office/drawing/2014/main" id="{5D2E92FD-8697-92A7-ABEC-86AA6C76963A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" name="Google Shape;175;p4">
                    <a:extLst>
                      <a:ext uri="{FF2B5EF4-FFF2-40B4-BE49-F238E27FC236}">
                        <a16:creationId xmlns:a16="http://schemas.microsoft.com/office/drawing/2014/main" id="{E147DC4D-FFD1-2428-C91A-518AAC9065F2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" name="Google Shape;176;p4">
                    <a:extLst>
                      <a:ext uri="{FF2B5EF4-FFF2-40B4-BE49-F238E27FC236}">
                        <a16:creationId xmlns:a16="http://schemas.microsoft.com/office/drawing/2014/main" id="{EDF42038-098A-0116-EFB2-DCAC2F43180A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" name="Google Shape;177;p4">
                    <a:extLst>
                      <a:ext uri="{FF2B5EF4-FFF2-40B4-BE49-F238E27FC236}">
                        <a16:creationId xmlns:a16="http://schemas.microsoft.com/office/drawing/2014/main" id="{2058CF05-E96E-E2E4-CB58-8F94A2C3AC44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6" name="Google Shape;178;p4">
                  <a:extLst>
                    <a:ext uri="{FF2B5EF4-FFF2-40B4-BE49-F238E27FC236}">
                      <a16:creationId xmlns:a16="http://schemas.microsoft.com/office/drawing/2014/main" id="{A4276EEB-EAA4-5C7B-C999-865AC03D44C5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17" name="Google Shape;179;p4">
                    <a:extLst>
                      <a:ext uri="{FF2B5EF4-FFF2-40B4-BE49-F238E27FC236}">
                        <a16:creationId xmlns:a16="http://schemas.microsoft.com/office/drawing/2014/main" id="{63E611A2-A623-7987-CA0A-32D67C1ED14C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" name="Google Shape;180;p4">
                    <a:extLst>
                      <a:ext uri="{FF2B5EF4-FFF2-40B4-BE49-F238E27FC236}">
                        <a16:creationId xmlns:a16="http://schemas.microsoft.com/office/drawing/2014/main" id="{7CA4972A-FF9F-8ECE-5F69-3CCFFD6120F8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" name="Google Shape;181;p4">
                    <a:extLst>
                      <a:ext uri="{FF2B5EF4-FFF2-40B4-BE49-F238E27FC236}">
                        <a16:creationId xmlns:a16="http://schemas.microsoft.com/office/drawing/2014/main" id="{172C0F27-325E-3D57-4846-B409D1CD29C7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" name="Google Shape;182;p4">
                    <a:extLst>
                      <a:ext uri="{FF2B5EF4-FFF2-40B4-BE49-F238E27FC236}">
                        <a16:creationId xmlns:a16="http://schemas.microsoft.com/office/drawing/2014/main" id="{1231340E-1BCD-3499-664C-75E6A3B1090C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" name="Google Shape;183;p4">
                    <a:extLst>
                      <a:ext uri="{FF2B5EF4-FFF2-40B4-BE49-F238E27FC236}">
                        <a16:creationId xmlns:a16="http://schemas.microsoft.com/office/drawing/2014/main" id="{D15FCCC4-2CDA-DF88-6C34-2A825784F612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" name="Google Shape;184;p4">
                    <a:extLst>
                      <a:ext uri="{FF2B5EF4-FFF2-40B4-BE49-F238E27FC236}">
                        <a16:creationId xmlns:a16="http://schemas.microsoft.com/office/drawing/2014/main" id="{6AB379ED-4B97-F434-A308-B1222ED91E70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" name="Google Shape;185;p4">
                    <a:extLst>
                      <a:ext uri="{FF2B5EF4-FFF2-40B4-BE49-F238E27FC236}">
                        <a16:creationId xmlns:a16="http://schemas.microsoft.com/office/drawing/2014/main" id="{944AC0AF-0240-F284-6E2F-D87DEDF842CD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" name="Google Shape;186;p4">
                    <a:extLst>
                      <a:ext uri="{FF2B5EF4-FFF2-40B4-BE49-F238E27FC236}">
                        <a16:creationId xmlns:a16="http://schemas.microsoft.com/office/drawing/2014/main" id="{7176E0BC-F662-60D1-11E2-1C92FF7E94AE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" name="Google Shape;187;p4">
                    <a:extLst>
                      <a:ext uri="{FF2B5EF4-FFF2-40B4-BE49-F238E27FC236}">
                        <a16:creationId xmlns:a16="http://schemas.microsoft.com/office/drawing/2014/main" id="{210151BC-AC01-B85D-9D3C-4980F64D98A8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" name="Google Shape;188;p4">
                  <a:extLst>
                    <a:ext uri="{FF2B5EF4-FFF2-40B4-BE49-F238E27FC236}">
                      <a16:creationId xmlns:a16="http://schemas.microsoft.com/office/drawing/2014/main" id="{D4D10BA1-6BC1-445E-2815-34F6EE6D1F5B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08" name="Google Shape;189;p4">
                    <a:extLst>
                      <a:ext uri="{FF2B5EF4-FFF2-40B4-BE49-F238E27FC236}">
                        <a16:creationId xmlns:a16="http://schemas.microsoft.com/office/drawing/2014/main" id="{FD3D8D98-1A49-F432-2DF6-50D8C8858ACA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" name="Google Shape;190;p4">
                    <a:extLst>
                      <a:ext uri="{FF2B5EF4-FFF2-40B4-BE49-F238E27FC236}">
                        <a16:creationId xmlns:a16="http://schemas.microsoft.com/office/drawing/2014/main" id="{D1874015-5F7A-BE7E-FA08-C4754EA75A3C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" name="Google Shape;191;p4">
                    <a:extLst>
                      <a:ext uri="{FF2B5EF4-FFF2-40B4-BE49-F238E27FC236}">
                        <a16:creationId xmlns:a16="http://schemas.microsoft.com/office/drawing/2014/main" id="{83FAE69F-B3F9-D620-F54D-4C9DB6223001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" name="Google Shape;192;p4">
                    <a:extLst>
                      <a:ext uri="{FF2B5EF4-FFF2-40B4-BE49-F238E27FC236}">
                        <a16:creationId xmlns:a16="http://schemas.microsoft.com/office/drawing/2014/main" id="{2C5815A5-0D0F-8D68-33E9-2A643D107214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" name="Google Shape;193;p4">
                    <a:extLst>
                      <a:ext uri="{FF2B5EF4-FFF2-40B4-BE49-F238E27FC236}">
                        <a16:creationId xmlns:a16="http://schemas.microsoft.com/office/drawing/2014/main" id="{2399BA77-C485-936F-E77E-5E71342BC7EA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" name="Google Shape;194;p4">
                    <a:extLst>
                      <a:ext uri="{FF2B5EF4-FFF2-40B4-BE49-F238E27FC236}">
                        <a16:creationId xmlns:a16="http://schemas.microsoft.com/office/drawing/2014/main" id="{A64EE986-3E96-241E-A0BC-870070AE7873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" name="Google Shape;195;p4">
                    <a:extLst>
                      <a:ext uri="{FF2B5EF4-FFF2-40B4-BE49-F238E27FC236}">
                        <a16:creationId xmlns:a16="http://schemas.microsoft.com/office/drawing/2014/main" id="{24CCE7F9-5B3E-3491-5F2E-E6FDB5B2DCC4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" name="Google Shape;196;p4">
                    <a:extLst>
                      <a:ext uri="{FF2B5EF4-FFF2-40B4-BE49-F238E27FC236}">
                        <a16:creationId xmlns:a16="http://schemas.microsoft.com/office/drawing/2014/main" id="{31647072-C182-E565-98F7-D04027A7A966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" name="Google Shape;197;p4">
                    <a:extLst>
                      <a:ext uri="{FF2B5EF4-FFF2-40B4-BE49-F238E27FC236}">
                        <a16:creationId xmlns:a16="http://schemas.microsoft.com/office/drawing/2014/main" id="{0E49C19D-F9AD-67B2-4E87-378BDCA15B77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4" name="Google Shape;198;p4">
                <a:extLst>
                  <a:ext uri="{FF2B5EF4-FFF2-40B4-BE49-F238E27FC236}">
                    <a16:creationId xmlns:a16="http://schemas.microsoft.com/office/drawing/2014/main" id="{9A67D9C8-E090-84AE-989E-CFDEAF0AA004}"/>
                  </a:ext>
                </a:extLst>
              </p:cNvPr>
              <p:cNvGrpSpPr/>
              <p:nvPr/>
            </p:nvGrpSpPr>
            <p:grpSpPr>
              <a:xfrm>
                <a:off x="773722" y="326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75" name="Google Shape;199;p4">
                  <a:extLst>
                    <a:ext uri="{FF2B5EF4-FFF2-40B4-BE49-F238E27FC236}">
                      <a16:creationId xmlns:a16="http://schemas.microsoft.com/office/drawing/2014/main" id="{641A4AEB-751C-5F01-CB98-73C45BD54F52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96" name="Google Shape;200;p4">
                    <a:extLst>
                      <a:ext uri="{FF2B5EF4-FFF2-40B4-BE49-F238E27FC236}">
                        <a16:creationId xmlns:a16="http://schemas.microsoft.com/office/drawing/2014/main" id="{857534F7-EA18-5134-56C0-936BD9C00F74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" name="Google Shape;201;p4">
                    <a:extLst>
                      <a:ext uri="{FF2B5EF4-FFF2-40B4-BE49-F238E27FC236}">
                        <a16:creationId xmlns:a16="http://schemas.microsoft.com/office/drawing/2014/main" id="{F38FB79B-5A28-425F-3F3B-B0C5094FE49C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" name="Google Shape;202;p4">
                    <a:extLst>
                      <a:ext uri="{FF2B5EF4-FFF2-40B4-BE49-F238E27FC236}">
                        <a16:creationId xmlns:a16="http://schemas.microsoft.com/office/drawing/2014/main" id="{223412D5-3E00-9A83-A6B3-5F060BC7A228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" name="Google Shape;203;p4">
                    <a:extLst>
                      <a:ext uri="{FF2B5EF4-FFF2-40B4-BE49-F238E27FC236}">
                        <a16:creationId xmlns:a16="http://schemas.microsoft.com/office/drawing/2014/main" id="{FF04BCF6-4942-4B84-03E6-93535A5B11FA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" name="Google Shape;204;p4">
                    <a:extLst>
                      <a:ext uri="{FF2B5EF4-FFF2-40B4-BE49-F238E27FC236}">
                        <a16:creationId xmlns:a16="http://schemas.microsoft.com/office/drawing/2014/main" id="{BF146A1C-C962-1D54-4F3F-BD2856208E57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" name="Google Shape;205;p4">
                    <a:extLst>
                      <a:ext uri="{FF2B5EF4-FFF2-40B4-BE49-F238E27FC236}">
                        <a16:creationId xmlns:a16="http://schemas.microsoft.com/office/drawing/2014/main" id="{B6E2CCB7-5B95-2003-555D-02186DC88193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" name="Google Shape;206;p4">
                    <a:extLst>
                      <a:ext uri="{FF2B5EF4-FFF2-40B4-BE49-F238E27FC236}">
                        <a16:creationId xmlns:a16="http://schemas.microsoft.com/office/drawing/2014/main" id="{9AD98C61-19EC-A477-2283-8FF47AAAB716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" name="Google Shape;207;p4">
                    <a:extLst>
                      <a:ext uri="{FF2B5EF4-FFF2-40B4-BE49-F238E27FC236}">
                        <a16:creationId xmlns:a16="http://schemas.microsoft.com/office/drawing/2014/main" id="{44BEBA58-1CA9-2B1C-08CF-0854F5F97DAF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" name="Google Shape;208;p4">
                    <a:extLst>
                      <a:ext uri="{FF2B5EF4-FFF2-40B4-BE49-F238E27FC236}">
                        <a16:creationId xmlns:a16="http://schemas.microsoft.com/office/drawing/2014/main" id="{0C8190CC-3628-56CF-2E53-07065CDC4FF2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" name="Google Shape;209;p4">
                  <a:extLst>
                    <a:ext uri="{FF2B5EF4-FFF2-40B4-BE49-F238E27FC236}">
                      <a16:creationId xmlns:a16="http://schemas.microsoft.com/office/drawing/2014/main" id="{6C8D7DBA-5841-59B5-E59C-8761ECA0A788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87" name="Google Shape;210;p4">
                    <a:extLst>
                      <a:ext uri="{FF2B5EF4-FFF2-40B4-BE49-F238E27FC236}">
                        <a16:creationId xmlns:a16="http://schemas.microsoft.com/office/drawing/2014/main" id="{952DD08D-8079-C5A0-BB54-9C735D0A014F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211;p4">
                    <a:extLst>
                      <a:ext uri="{FF2B5EF4-FFF2-40B4-BE49-F238E27FC236}">
                        <a16:creationId xmlns:a16="http://schemas.microsoft.com/office/drawing/2014/main" id="{6E400E74-3067-6279-245C-9742F8A3AC67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" name="Google Shape;212;p4">
                    <a:extLst>
                      <a:ext uri="{FF2B5EF4-FFF2-40B4-BE49-F238E27FC236}">
                        <a16:creationId xmlns:a16="http://schemas.microsoft.com/office/drawing/2014/main" id="{6230EEDD-455B-85CE-7C6A-B499F0F4A96A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" name="Google Shape;213;p4">
                    <a:extLst>
                      <a:ext uri="{FF2B5EF4-FFF2-40B4-BE49-F238E27FC236}">
                        <a16:creationId xmlns:a16="http://schemas.microsoft.com/office/drawing/2014/main" id="{B375D8E6-33F4-E53A-2761-E79DE0FE02D6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" name="Google Shape;214;p4">
                    <a:extLst>
                      <a:ext uri="{FF2B5EF4-FFF2-40B4-BE49-F238E27FC236}">
                        <a16:creationId xmlns:a16="http://schemas.microsoft.com/office/drawing/2014/main" id="{6BB6DF46-9CBE-CB49-420F-2DAF87E6C552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" name="Google Shape;215;p4">
                    <a:extLst>
                      <a:ext uri="{FF2B5EF4-FFF2-40B4-BE49-F238E27FC236}">
                        <a16:creationId xmlns:a16="http://schemas.microsoft.com/office/drawing/2014/main" id="{E87489E8-A4D0-33AD-6BE7-53738B549569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" name="Google Shape;216;p4">
                    <a:extLst>
                      <a:ext uri="{FF2B5EF4-FFF2-40B4-BE49-F238E27FC236}">
                        <a16:creationId xmlns:a16="http://schemas.microsoft.com/office/drawing/2014/main" id="{C2BE570C-B2EE-E6C3-3324-E1D75C5321FC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" name="Google Shape;217;p4">
                    <a:extLst>
                      <a:ext uri="{FF2B5EF4-FFF2-40B4-BE49-F238E27FC236}">
                        <a16:creationId xmlns:a16="http://schemas.microsoft.com/office/drawing/2014/main" id="{4E7784A4-2FBF-79B5-A30E-FCC42A73E117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" name="Google Shape;218;p4">
                    <a:extLst>
                      <a:ext uri="{FF2B5EF4-FFF2-40B4-BE49-F238E27FC236}">
                        <a16:creationId xmlns:a16="http://schemas.microsoft.com/office/drawing/2014/main" id="{27730B21-5FB6-0204-A84C-0D8DEC515F14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Google Shape;219;p4">
                  <a:extLst>
                    <a:ext uri="{FF2B5EF4-FFF2-40B4-BE49-F238E27FC236}">
                      <a16:creationId xmlns:a16="http://schemas.microsoft.com/office/drawing/2014/main" id="{415AF36A-4FF2-CEA4-E559-22C6E4122045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78" name="Google Shape;220;p4">
                    <a:extLst>
                      <a:ext uri="{FF2B5EF4-FFF2-40B4-BE49-F238E27FC236}">
                        <a16:creationId xmlns:a16="http://schemas.microsoft.com/office/drawing/2014/main" id="{57583F79-DDD5-6E1F-315B-2ECB49AF7551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" name="Google Shape;221;p4">
                    <a:extLst>
                      <a:ext uri="{FF2B5EF4-FFF2-40B4-BE49-F238E27FC236}">
                        <a16:creationId xmlns:a16="http://schemas.microsoft.com/office/drawing/2014/main" id="{A5177709-D030-6E4C-637C-F3C4C579E8A9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222;p4">
                    <a:extLst>
                      <a:ext uri="{FF2B5EF4-FFF2-40B4-BE49-F238E27FC236}">
                        <a16:creationId xmlns:a16="http://schemas.microsoft.com/office/drawing/2014/main" id="{804B8D2C-0EB4-492F-369A-E720BB0894A4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" name="Google Shape;223;p4">
                    <a:extLst>
                      <a:ext uri="{FF2B5EF4-FFF2-40B4-BE49-F238E27FC236}">
                        <a16:creationId xmlns:a16="http://schemas.microsoft.com/office/drawing/2014/main" id="{6214D8E8-AEF9-5C60-EE9E-B6B3F14130B0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" name="Google Shape;224;p4">
                    <a:extLst>
                      <a:ext uri="{FF2B5EF4-FFF2-40B4-BE49-F238E27FC236}">
                        <a16:creationId xmlns:a16="http://schemas.microsoft.com/office/drawing/2014/main" id="{112DB708-CE70-1809-B18E-757405E41FF3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" name="Google Shape;225;p4">
                    <a:extLst>
                      <a:ext uri="{FF2B5EF4-FFF2-40B4-BE49-F238E27FC236}">
                        <a16:creationId xmlns:a16="http://schemas.microsoft.com/office/drawing/2014/main" id="{AEEBD7CE-0BC6-FE65-379E-ACED3AC88C07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" name="Google Shape;226;p4">
                    <a:extLst>
                      <a:ext uri="{FF2B5EF4-FFF2-40B4-BE49-F238E27FC236}">
                        <a16:creationId xmlns:a16="http://schemas.microsoft.com/office/drawing/2014/main" id="{EE950953-7C39-1001-B140-DCE2F9B0B965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" name="Google Shape;227;p4">
                    <a:extLst>
                      <a:ext uri="{FF2B5EF4-FFF2-40B4-BE49-F238E27FC236}">
                        <a16:creationId xmlns:a16="http://schemas.microsoft.com/office/drawing/2014/main" id="{DD30BEC0-BFF2-90DE-FC95-D7B92C32E356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" name="Google Shape;228;p4">
                    <a:extLst>
                      <a:ext uri="{FF2B5EF4-FFF2-40B4-BE49-F238E27FC236}">
                        <a16:creationId xmlns:a16="http://schemas.microsoft.com/office/drawing/2014/main" id="{9EE315DF-5E13-FED5-D505-EE48976ED604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10" name="Google Shape;229;p4">
              <a:extLst>
                <a:ext uri="{FF2B5EF4-FFF2-40B4-BE49-F238E27FC236}">
                  <a16:creationId xmlns:a16="http://schemas.microsoft.com/office/drawing/2014/main" id="{FB084018-48B7-094C-A228-40EFDF5F1684}"/>
                </a:ext>
              </a:extLst>
            </p:cNvPr>
            <p:cNvGrpSpPr/>
            <p:nvPr/>
          </p:nvGrpSpPr>
          <p:grpSpPr>
            <a:xfrm>
              <a:off x="140676" y="3429001"/>
              <a:ext cx="4944220" cy="3240000"/>
              <a:chOff x="773722" y="1641231"/>
              <a:chExt cx="4944220" cy="3240000"/>
            </a:xfrm>
          </p:grpSpPr>
          <p:grpSp>
            <p:nvGrpSpPr>
              <p:cNvPr id="11" name="Google Shape;230;p4">
                <a:extLst>
                  <a:ext uri="{FF2B5EF4-FFF2-40B4-BE49-F238E27FC236}">
                    <a16:creationId xmlns:a16="http://schemas.microsoft.com/office/drawing/2014/main" id="{278AF2C0-9F78-B993-FD3D-34C26F19B217}"/>
                  </a:ext>
                </a:extLst>
              </p:cNvPr>
              <p:cNvGrpSpPr/>
              <p:nvPr/>
            </p:nvGrpSpPr>
            <p:grpSpPr>
              <a:xfrm>
                <a:off x="773722" y="164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43" name="Google Shape;231;p4">
                  <a:extLst>
                    <a:ext uri="{FF2B5EF4-FFF2-40B4-BE49-F238E27FC236}">
                      <a16:creationId xmlns:a16="http://schemas.microsoft.com/office/drawing/2014/main" id="{03936819-F85D-392C-7E98-FD8834713826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64" name="Google Shape;232;p4">
                    <a:extLst>
                      <a:ext uri="{FF2B5EF4-FFF2-40B4-BE49-F238E27FC236}">
                        <a16:creationId xmlns:a16="http://schemas.microsoft.com/office/drawing/2014/main" id="{C412E757-9616-60FE-648D-41BBE95B5049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" name="Google Shape;233;p4">
                    <a:extLst>
                      <a:ext uri="{FF2B5EF4-FFF2-40B4-BE49-F238E27FC236}">
                        <a16:creationId xmlns:a16="http://schemas.microsoft.com/office/drawing/2014/main" id="{27CF0BF0-AFB1-2528-CFBD-654C50C2ECC3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" name="Google Shape;234;p4">
                    <a:extLst>
                      <a:ext uri="{FF2B5EF4-FFF2-40B4-BE49-F238E27FC236}">
                        <a16:creationId xmlns:a16="http://schemas.microsoft.com/office/drawing/2014/main" id="{A0B6D443-A47F-8058-5FB7-5417C786CBCB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" name="Google Shape;235;p4">
                    <a:extLst>
                      <a:ext uri="{FF2B5EF4-FFF2-40B4-BE49-F238E27FC236}">
                        <a16:creationId xmlns:a16="http://schemas.microsoft.com/office/drawing/2014/main" id="{69B28402-D313-222D-3A93-FFD91F3CA91D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" name="Google Shape;236;p4">
                    <a:extLst>
                      <a:ext uri="{FF2B5EF4-FFF2-40B4-BE49-F238E27FC236}">
                        <a16:creationId xmlns:a16="http://schemas.microsoft.com/office/drawing/2014/main" id="{C715C406-09B3-D428-F428-CBEFAF8BCB50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" name="Google Shape;237;p4">
                    <a:extLst>
                      <a:ext uri="{FF2B5EF4-FFF2-40B4-BE49-F238E27FC236}">
                        <a16:creationId xmlns:a16="http://schemas.microsoft.com/office/drawing/2014/main" id="{E0B574BB-3058-3F8E-C6CD-992F8E2DD6E7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" name="Google Shape;238;p4">
                    <a:extLst>
                      <a:ext uri="{FF2B5EF4-FFF2-40B4-BE49-F238E27FC236}">
                        <a16:creationId xmlns:a16="http://schemas.microsoft.com/office/drawing/2014/main" id="{EFA9E385-A7E0-2C3D-641F-BAE8BB264CA6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" name="Google Shape;239;p4">
                    <a:extLst>
                      <a:ext uri="{FF2B5EF4-FFF2-40B4-BE49-F238E27FC236}">
                        <a16:creationId xmlns:a16="http://schemas.microsoft.com/office/drawing/2014/main" id="{CF551916-7DFD-251F-A750-7FECFE29A94B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240;p4">
                    <a:extLst>
                      <a:ext uri="{FF2B5EF4-FFF2-40B4-BE49-F238E27FC236}">
                        <a16:creationId xmlns:a16="http://schemas.microsoft.com/office/drawing/2014/main" id="{83C9B0E5-36B3-6F20-8BF1-57CC5157FE79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" name="Google Shape;241;p4">
                  <a:extLst>
                    <a:ext uri="{FF2B5EF4-FFF2-40B4-BE49-F238E27FC236}">
                      <a16:creationId xmlns:a16="http://schemas.microsoft.com/office/drawing/2014/main" id="{D4A52AD9-EDA5-3C27-9C18-85D7BC4F5BCE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55" name="Google Shape;242;p4">
                    <a:extLst>
                      <a:ext uri="{FF2B5EF4-FFF2-40B4-BE49-F238E27FC236}">
                        <a16:creationId xmlns:a16="http://schemas.microsoft.com/office/drawing/2014/main" id="{0FCCF438-8259-F641-5F71-B615FD6A0783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243;p4">
                    <a:extLst>
                      <a:ext uri="{FF2B5EF4-FFF2-40B4-BE49-F238E27FC236}">
                        <a16:creationId xmlns:a16="http://schemas.microsoft.com/office/drawing/2014/main" id="{34C76DEE-C944-4733-B3E2-EE1E40986820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" name="Google Shape;244;p4">
                    <a:extLst>
                      <a:ext uri="{FF2B5EF4-FFF2-40B4-BE49-F238E27FC236}">
                        <a16:creationId xmlns:a16="http://schemas.microsoft.com/office/drawing/2014/main" id="{2D6E00D3-909B-FD1B-5439-FD1CF45B4A75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" name="Google Shape;245;p4">
                    <a:extLst>
                      <a:ext uri="{FF2B5EF4-FFF2-40B4-BE49-F238E27FC236}">
                        <a16:creationId xmlns:a16="http://schemas.microsoft.com/office/drawing/2014/main" id="{FCFD0944-9E15-1C3E-0434-820F6598C1DE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" name="Google Shape;246;p4">
                    <a:extLst>
                      <a:ext uri="{FF2B5EF4-FFF2-40B4-BE49-F238E27FC236}">
                        <a16:creationId xmlns:a16="http://schemas.microsoft.com/office/drawing/2014/main" id="{09FD9387-E1F9-C20F-B484-6686855E6EF3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" name="Google Shape;247;p4">
                    <a:extLst>
                      <a:ext uri="{FF2B5EF4-FFF2-40B4-BE49-F238E27FC236}">
                        <a16:creationId xmlns:a16="http://schemas.microsoft.com/office/drawing/2014/main" id="{9DAEED11-64AF-CE51-9F02-66BA427ED26C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" name="Google Shape;248;p4">
                    <a:extLst>
                      <a:ext uri="{FF2B5EF4-FFF2-40B4-BE49-F238E27FC236}">
                        <a16:creationId xmlns:a16="http://schemas.microsoft.com/office/drawing/2014/main" id="{7DB0FD9E-92F8-D7D8-2544-892792D1992A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" name="Google Shape;249;p4">
                    <a:extLst>
                      <a:ext uri="{FF2B5EF4-FFF2-40B4-BE49-F238E27FC236}">
                        <a16:creationId xmlns:a16="http://schemas.microsoft.com/office/drawing/2014/main" id="{FE204B29-3369-CA9B-7B1B-A35AE546D729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" name="Google Shape;250;p4">
                    <a:extLst>
                      <a:ext uri="{FF2B5EF4-FFF2-40B4-BE49-F238E27FC236}">
                        <a16:creationId xmlns:a16="http://schemas.microsoft.com/office/drawing/2014/main" id="{CADA8CAD-3A51-40F0-17B1-DD335BAD3AE9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Google Shape;251;p4">
                  <a:extLst>
                    <a:ext uri="{FF2B5EF4-FFF2-40B4-BE49-F238E27FC236}">
                      <a16:creationId xmlns:a16="http://schemas.microsoft.com/office/drawing/2014/main" id="{790DD7C5-5515-16A3-F1B2-AD633AC090FB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46" name="Google Shape;252;p4">
                    <a:extLst>
                      <a:ext uri="{FF2B5EF4-FFF2-40B4-BE49-F238E27FC236}">
                        <a16:creationId xmlns:a16="http://schemas.microsoft.com/office/drawing/2014/main" id="{4981225B-8BCF-9A48-000D-BAFE052F42B1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" name="Google Shape;253;p4">
                    <a:extLst>
                      <a:ext uri="{FF2B5EF4-FFF2-40B4-BE49-F238E27FC236}">
                        <a16:creationId xmlns:a16="http://schemas.microsoft.com/office/drawing/2014/main" id="{BDC00BC9-7A1A-2F1D-462E-100D6CB25F56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254;p4">
                    <a:extLst>
                      <a:ext uri="{FF2B5EF4-FFF2-40B4-BE49-F238E27FC236}">
                        <a16:creationId xmlns:a16="http://schemas.microsoft.com/office/drawing/2014/main" id="{CCA599E4-6994-2D61-C987-D1D0B0AE8022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" name="Google Shape;255;p4">
                    <a:extLst>
                      <a:ext uri="{FF2B5EF4-FFF2-40B4-BE49-F238E27FC236}">
                        <a16:creationId xmlns:a16="http://schemas.microsoft.com/office/drawing/2014/main" id="{00A33B39-DD29-947B-DD71-B260A6A67492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" name="Google Shape;256;p4">
                    <a:extLst>
                      <a:ext uri="{FF2B5EF4-FFF2-40B4-BE49-F238E27FC236}">
                        <a16:creationId xmlns:a16="http://schemas.microsoft.com/office/drawing/2014/main" id="{B9E0DD96-5FF6-B5C9-F7EC-FA3F775279B4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" name="Google Shape;257;p4">
                    <a:extLst>
                      <a:ext uri="{FF2B5EF4-FFF2-40B4-BE49-F238E27FC236}">
                        <a16:creationId xmlns:a16="http://schemas.microsoft.com/office/drawing/2014/main" id="{5B1DCBC9-C466-C699-6394-BFF05A34CA23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" name="Google Shape;258;p4">
                    <a:extLst>
                      <a:ext uri="{FF2B5EF4-FFF2-40B4-BE49-F238E27FC236}">
                        <a16:creationId xmlns:a16="http://schemas.microsoft.com/office/drawing/2014/main" id="{7004AFCB-E0C7-D24A-2EF5-D493B016E986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" name="Google Shape;259;p4">
                    <a:extLst>
                      <a:ext uri="{FF2B5EF4-FFF2-40B4-BE49-F238E27FC236}">
                        <a16:creationId xmlns:a16="http://schemas.microsoft.com/office/drawing/2014/main" id="{6F0230B9-7A0F-1969-3A46-74125D57A9E7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" name="Google Shape;260;p4">
                    <a:extLst>
                      <a:ext uri="{FF2B5EF4-FFF2-40B4-BE49-F238E27FC236}">
                        <a16:creationId xmlns:a16="http://schemas.microsoft.com/office/drawing/2014/main" id="{05D2EC1B-5427-0D37-CDBF-7A8D5102FCB0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" name="Google Shape;261;p4">
                <a:extLst>
                  <a:ext uri="{FF2B5EF4-FFF2-40B4-BE49-F238E27FC236}">
                    <a16:creationId xmlns:a16="http://schemas.microsoft.com/office/drawing/2014/main" id="{487FD1E1-55E2-C944-6D4A-5A640E174E77}"/>
                  </a:ext>
                </a:extLst>
              </p:cNvPr>
              <p:cNvGrpSpPr/>
              <p:nvPr/>
            </p:nvGrpSpPr>
            <p:grpSpPr>
              <a:xfrm>
                <a:off x="773722" y="326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13" name="Google Shape;262;p4">
                  <a:extLst>
                    <a:ext uri="{FF2B5EF4-FFF2-40B4-BE49-F238E27FC236}">
                      <a16:creationId xmlns:a16="http://schemas.microsoft.com/office/drawing/2014/main" id="{5EAE03F1-080F-9DB4-1003-FF6FBAC5E900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34" name="Google Shape;263;p4">
                    <a:extLst>
                      <a:ext uri="{FF2B5EF4-FFF2-40B4-BE49-F238E27FC236}">
                        <a16:creationId xmlns:a16="http://schemas.microsoft.com/office/drawing/2014/main" id="{F5F53CA8-C59C-1CE5-8DCB-646227663E01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" name="Google Shape;264;p4">
                    <a:extLst>
                      <a:ext uri="{FF2B5EF4-FFF2-40B4-BE49-F238E27FC236}">
                        <a16:creationId xmlns:a16="http://schemas.microsoft.com/office/drawing/2014/main" id="{E0C14A42-2764-C5DC-4132-CA97481AB24D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" name="Google Shape;265;p4">
                    <a:extLst>
                      <a:ext uri="{FF2B5EF4-FFF2-40B4-BE49-F238E27FC236}">
                        <a16:creationId xmlns:a16="http://schemas.microsoft.com/office/drawing/2014/main" id="{B395CBC2-276F-2813-3721-8DE9D8FD27FC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" name="Google Shape;266;p4">
                    <a:extLst>
                      <a:ext uri="{FF2B5EF4-FFF2-40B4-BE49-F238E27FC236}">
                        <a16:creationId xmlns:a16="http://schemas.microsoft.com/office/drawing/2014/main" id="{A17CA792-0938-D6AC-37A7-1F9044D1C9C1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" name="Google Shape;267;p4">
                    <a:extLst>
                      <a:ext uri="{FF2B5EF4-FFF2-40B4-BE49-F238E27FC236}">
                        <a16:creationId xmlns:a16="http://schemas.microsoft.com/office/drawing/2014/main" id="{AB990A11-2F96-A271-46C4-CA5B134AC91B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" name="Google Shape;268;p4">
                    <a:extLst>
                      <a:ext uri="{FF2B5EF4-FFF2-40B4-BE49-F238E27FC236}">
                        <a16:creationId xmlns:a16="http://schemas.microsoft.com/office/drawing/2014/main" id="{1B3FD4F9-0B38-8E4E-D66C-3DD7C53A0C08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" name="Google Shape;269;p4">
                    <a:extLst>
                      <a:ext uri="{FF2B5EF4-FFF2-40B4-BE49-F238E27FC236}">
                        <a16:creationId xmlns:a16="http://schemas.microsoft.com/office/drawing/2014/main" id="{BDDD5097-AC99-9BC7-B4E3-BF9527729759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" name="Google Shape;270;p4">
                    <a:extLst>
                      <a:ext uri="{FF2B5EF4-FFF2-40B4-BE49-F238E27FC236}">
                        <a16:creationId xmlns:a16="http://schemas.microsoft.com/office/drawing/2014/main" id="{9146591F-B72E-8246-0B82-A48A23859FF1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" name="Google Shape;271;p4">
                    <a:extLst>
                      <a:ext uri="{FF2B5EF4-FFF2-40B4-BE49-F238E27FC236}">
                        <a16:creationId xmlns:a16="http://schemas.microsoft.com/office/drawing/2014/main" id="{018ED1F0-2D51-E192-9623-4819B6E80D06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" name="Google Shape;272;p4">
                  <a:extLst>
                    <a:ext uri="{FF2B5EF4-FFF2-40B4-BE49-F238E27FC236}">
                      <a16:creationId xmlns:a16="http://schemas.microsoft.com/office/drawing/2014/main" id="{A512B91E-D319-A4FF-7F90-83445641EAC0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25" name="Google Shape;273;p4">
                    <a:extLst>
                      <a:ext uri="{FF2B5EF4-FFF2-40B4-BE49-F238E27FC236}">
                        <a16:creationId xmlns:a16="http://schemas.microsoft.com/office/drawing/2014/main" id="{F7ABB0F5-E5D1-B2D6-2E80-CCEAFCA4527B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" name="Google Shape;274;p4">
                    <a:extLst>
                      <a:ext uri="{FF2B5EF4-FFF2-40B4-BE49-F238E27FC236}">
                        <a16:creationId xmlns:a16="http://schemas.microsoft.com/office/drawing/2014/main" id="{EC5FB6F5-C59C-9AD1-D954-4941903C0980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" name="Google Shape;275;p4">
                    <a:extLst>
                      <a:ext uri="{FF2B5EF4-FFF2-40B4-BE49-F238E27FC236}">
                        <a16:creationId xmlns:a16="http://schemas.microsoft.com/office/drawing/2014/main" id="{32BB58C7-0F6D-23D0-E8AF-3FD800E00088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" name="Google Shape;276;p4">
                    <a:extLst>
                      <a:ext uri="{FF2B5EF4-FFF2-40B4-BE49-F238E27FC236}">
                        <a16:creationId xmlns:a16="http://schemas.microsoft.com/office/drawing/2014/main" id="{30B16528-E3DC-37BE-E28E-53E7D153386F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" name="Google Shape;277;p4">
                    <a:extLst>
                      <a:ext uri="{FF2B5EF4-FFF2-40B4-BE49-F238E27FC236}">
                        <a16:creationId xmlns:a16="http://schemas.microsoft.com/office/drawing/2014/main" id="{22056392-6557-9D64-6ECE-94A1D87C5417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" name="Google Shape;278;p4">
                    <a:extLst>
                      <a:ext uri="{FF2B5EF4-FFF2-40B4-BE49-F238E27FC236}">
                        <a16:creationId xmlns:a16="http://schemas.microsoft.com/office/drawing/2014/main" id="{91AD7801-DE4B-42B9-9BB1-89618CBAC6D2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" name="Google Shape;279;p4">
                    <a:extLst>
                      <a:ext uri="{FF2B5EF4-FFF2-40B4-BE49-F238E27FC236}">
                        <a16:creationId xmlns:a16="http://schemas.microsoft.com/office/drawing/2014/main" id="{0C61218C-6A3B-2B9D-6D62-A74D885467E8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" name="Google Shape;280;p4">
                    <a:extLst>
                      <a:ext uri="{FF2B5EF4-FFF2-40B4-BE49-F238E27FC236}">
                        <a16:creationId xmlns:a16="http://schemas.microsoft.com/office/drawing/2014/main" id="{A948C8D4-08BA-94DF-864A-530976E26026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" name="Google Shape;281;p4">
                    <a:extLst>
                      <a:ext uri="{FF2B5EF4-FFF2-40B4-BE49-F238E27FC236}">
                        <a16:creationId xmlns:a16="http://schemas.microsoft.com/office/drawing/2014/main" id="{7A7EC37A-FD06-7CB2-D4F2-4F5C0CDFBF89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" name="Google Shape;282;p4">
                  <a:extLst>
                    <a:ext uri="{FF2B5EF4-FFF2-40B4-BE49-F238E27FC236}">
                      <a16:creationId xmlns:a16="http://schemas.microsoft.com/office/drawing/2014/main" id="{DA879C00-7657-5CA0-94A4-84EBFB63008C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6" name="Google Shape;283;p4">
                    <a:extLst>
                      <a:ext uri="{FF2B5EF4-FFF2-40B4-BE49-F238E27FC236}">
                        <a16:creationId xmlns:a16="http://schemas.microsoft.com/office/drawing/2014/main" id="{5585256F-5594-F85D-02C6-08F24056FCC4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" name="Google Shape;284;p4">
                    <a:extLst>
                      <a:ext uri="{FF2B5EF4-FFF2-40B4-BE49-F238E27FC236}">
                        <a16:creationId xmlns:a16="http://schemas.microsoft.com/office/drawing/2014/main" id="{6CC9A861-93EF-7ADD-C4CB-DA210F7701E2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" name="Google Shape;285;p4">
                    <a:extLst>
                      <a:ext uri="{FF2B5EF4-FFF2-40B4-BE49-F238E27FC236}">
                        <a16:creationId xmlns:a16="http://schemas.microsoft.com/office/drawing/2014/main" id="{E06A6094-4070-4AF2-961D-E8B0B527508B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" name="Google Shape;286;p4">
                    <a:extLst>
                      <a:ext uri="{FF2B5EF4-FFF2-40B4-BE49-F238E27FC236}">
                        <a16:creationId xmlns:a16="http://schemas.microsoft.com/office/drawing/2014/main" id="{4A4EB1C7-7E65-7E4C-A0B1-A987561D2568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" name="Google Shape;287;p4">
                    <a:extLst>
                      <a:ext uri="{FF2B5EF4-FFF2-40B4-BE49-F238E27FC236}">
                        <a16:creationId xmlns:a16="http://schemas.microsoft.com/office/drawing/2014/main" id="{DA91256D-449B-5E80-0665-7DD481826996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" name="Google Shape;288;p4">
                    <a:extLst>
                      <a:ext uri="{FF2B5EF4-FFF2-40B4-BE49-F238E27FC236}">
                        <a16:creationId xmlns:a16="http://schemas.microsoft.com/office/drawing/2014/main" id="{E099CEE2-0D45-59F9-CCBA-9A3739396A4F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" name="Google Shape;289;p4">
                    <a:extLst>
                      <a:ext uri="{FF2B5EF4-FFF2-40B4-BE49-F238E27FC236}">
                        <a16:creationId xmlns:a16="http://schemas.microsoft.com/office/drawing/2014/main" id="{20090C2F-E380-E14F-5380-8F6420F07C00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" name="Google Shape;290;p4">
                    <a:extLst>
                      <a:ext uri="{FF2B5EF4-FFF2-40B4-BE49-F238E27FC236}">
                        <a16:creationId xmlns:a16="http://schemas.microsoft.com/office/drawing/2014/main" id="{78A1EAC9-8785-5BF1-ED95-D79F433C7CD3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" name="Google Shape;291;p4">
                    <a:extLst>
                      <a:ext uri="{FF2B5EF4-FFF2-40B4-BE49-F238E27FC236}">
                        <a16:creationId xmlns:a16="http://schemas.microsoft.com/office/drawing/2014/main" id="{3B0CA359-6DBC-037A-BA6A-E5050B37CCA2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135" name="Google Shape;165;p4">
            <a:extLst>
              <a:ext uri="{FF2B5EF4-FFF2-40B4-BE49-F238E27FC236}">
                <a16:creationId xmlns:a16="http://schemas.microsoft.com/office/drawing/2014/main" id="{13A83573-3BBB-4A16-6D50-4BC70F06DADD}"/>
              </a:ext>
            </a:extLst>
          </p:cNvPr>
          <p:cNvGrpSpPr/>
          <p:nvPr userDrawn="1"/>
        </p:nvGrpSpPr>
        <p:grpSpPr>
          <a:xfrm>
            <a:off x="9084866" y="389006"/>
            <a:ext cx="7416330" cy="9720002"/>
            <a:chOff x="140676" y="189000"/>
            <a:chExt cx="4944220" cy="6480001"/>
          </a:xfrm>
        </p:grpSpPr>
        <p:grpSp>
          <p:nvGrpSpPr>
            <p:cNvPr id="136" name="Google Shape;166;p4">
              <a:extLst>
                <a:ext uri="{FF2B5EF4-FFF2-40B4-BE49-F238E27FC236}">
                  <a16:creationId xmlns:a16="http://schemas.microsoft.com/office/drawing/2014/main" id="{D43FF2A7-089A-265B-4BFC-75C4A3E68773}"/>
                </a:ext>
              </a:extLst>
            </p:cNvPr>
            <p:cNvGrpSpPr/>
            <p:nvPr/>
          </p:nvGrpSpPr>
          <p:grpSpPr>
            <a:xfrm>
              <a:off x="140676" y="189000"/>
              <a:ext cx="4944220" cy="3240000"/>
              <a:chOff x="773722" y="1641231"/>
              <a:chExt cx="4944220" cy="3240000"/>
            </a:xfrm>
          </p:grpSpPr>
          <p:grpSp>
            <p:nvGrpSpPr>
              <p:cNvPr id="200" name="Google Shape;167;p4">
                <a:extLst>
                  <a:ext uri="{FF2B5EF4-FFF2-40B4-BE49-F238E27FC236}">
                    <a16:creationId xmlns:a16="http://schemas.microsoft.com/office/drawing/2014/main" id="{0A1EB306-6911-4E02-B5BD-26FC13E3751C}"/>
                  </a:ext>
                </a:extLst>
              </p:cNvPr>
              <p:cNvGrpSpPr/>
              <p:nvPr/>
            </p:nvGrpSpPr>
            <p:grpSpPr>
              <a:xfrm>
                <a:off x="773722" y="164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232" name="Google Shape;168;p4">
                  <a:extLst>
                    <a:ext uri="{FF2B5EF4-FFF2-40B4-BE49-F238E27FC236}">
                      <a16:creationId xmlns:a16="http://schemas.microsoft.com/office/drawing/2014/main" id="{1590A164-F5D3-54CC-DBB3-C04BA036453E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253" name="Google Shape;169;p4">
                    <a:extLst>
                      <a:ext uri="{FF2B5EF4-FFF2-40B4-BE49-F238E27FC236}">
                        <a16:creationId xmlns:a16="http://schemas.microsoft.com/office/drawing/2014/main" id="{CD9FCCA2-7BC6-BDA2-AE78-0C8F06126D86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" name="Google Shape;170;p4">
                    <a:extLst>
                      <a:ext uri="{FF2B5EF4-FFF2-40B4-BE49-F238E27FC236}">
                        <a16:creationId xmlns:a16="http://schemas.microsoft.com/office/drawing/2014/main" id="{FE3EFE3F-7C02-B799-B2AC-FF89498A5EE8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" name="Google Shape;171;p4">
                    <a:extLst>
                      <a:ext uri="{FF2B5EF4-FFF2-40B4-BE49-F238E27FC236}">
                        <a16:creationId xmlns:a16="http://schemas.microsoft.com/office/drawing/2014/main" id="{69183BCD-0346-3923-3A2C-CF7F876ADEF2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" name="Google Shape;172;p4">
                    <a:extLst>
                      <a:ext uri="{FF2B5EF4-FFF2-40B4-BE49-F238E27FC236}">
                        <a16:creationId xmlns:a16="http://schemas.microsoft.com/office/drawing/2014/main" id="{138A4068-1D4D-8DA4-7D22-4800718936C2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" name="Google Shape;173;p4">
                    <a:extLst>
                      <a:ext uri="{FF2B5EF4-FFF2-40B4-BE49-F238E27FC236}">
                        <a16:creationId xmlns:a16="http://schemas.microsoft.com/office/drawing/2014/main" id="{34B43D70-0473-2B66-BFD5-5C8CEAD8459E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" name="Google Shape;174;p4">
                    <a:extLst>
                      <a:ext uri="{FF2B5EF4-FFF2-40B4-BE49-F238E27FC236}">
                        <a16:creationId xmlns:a16="http://schemas.microsoft.com/office/drawing/2014/main" id="{4B703111-D484-2999-E77F-647730D9D329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" name="Google Shape;175;p4">
                    <a:extLst>
                      <a:ext uri="{FF2B5EF4-FFF2-40B4-BE49-F238E27FC236}">
                        <a16:creationId xmlns:a16="http://schemas.microsoft.com/office/drawing/2014/main" id="{C35038B4-1697-5438-51A2-26C70CCAA603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" name="Google Shape;176;p4">
                    <a:extLst>
                      <a:ext uri="{FF2B5EF4-FFF2-40B4-BE49-F238E27FC236}">
                        <a16:creationId xmlns:a16="http://schemas.microsoft.com/office/drawing/2014/main" id="{5E3F6B75-976C-9E8C-F28B-B15712607B56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" name="Google Shape;177;p4">
                    <a:extLst>
                      <a:ext uri="{FF2B5EF4-FFF2-40B4-BE49-F238E27FC236}">
                        <a16:creationId xmlns:a16="http://schemas.microsoft.com/office/drawing/2014/main" id="{ECD28999-8261-F471-1E3E-CB771849B257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3" name="Google Shape;178;p4">
                  <a:extLst>
                    <a:ext uri="{FF2B5EF4-FFF2-40B4-BE49-F238E27FC236}">
                      <a16:creationId xmlns:a16="http://schemas.microsoft.com/office/drawing/2014/main" id="{1C0F7418-286F-DA10-7898-1FAEB3C28265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244" name="Google Shape;179;p4">
                    <a:extLst>
                      <a:ext uri="{FF2B5EF4-FFF2-40B4-BE49-F238E27FC236}">
                        <a16:creationId xmlns:a16="http://schemas.microsoft.com/office/drawing/2014/main" id="{B704EFFA-6D86-41B0-16C9-2F54130A46C3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" name="Google Shape;180;p4">
                    <a:extLst>
                      <a:ext uri="{FF2B5EF4-FFF2-40B4-BE49-F238E27FC236}">
                        <a16:creationId xmlns:a16="http://schemas.microsoft.com/office/drawing/2014/main" id="{C0639A94-EE20-34C5-3298-2D39024CDA7A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" name="Google Shape;181;p4">
                    <a:extLst>
                      <a:ext uri="{FF2B5EF4-FFF2-40B4-BE49-F238E27FC236}">
                        <a16:creationId xmlns:a16="http://schemas.microsoft.com/office/drawing/2014/main" id="{9BDA245D-66AF-F2F8-6198-1AF18185BC8C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" name="Google Shape;182;p4">
                    <a:extLst>
                      <a:ext uri="{FF2B5EF4-FFF2-40B4-BE49-F238E27FC236}">
                        <a16:creationId xmlns:a16="http://schemas.microsoft.com/office/drawing/2014/main" id="{7433D886-47F0-CF93-4319-4A5B1A703C9A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" name="Google Shape;183;p4">
                    <a:extLst>
                      <a:ext uri="{FF2B5EF4-FFF2-40B4-BE49-F238E27FC236}">
                        <a16:creationId xmlns:a16="http://schemas.microsoft.com/office/drawing/2014/main" id="{D400C3BC-8123-A80F-371F-07A12E2E4BA7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" name="Google Shape;184;p4">
                    <a:extLst>
                      <a:ext uri="{FF2B5EF4-FFF2-40B4-BE49-F238E27FC236}">
                        <a16:creationId xmlns:a16="http://schemas.microsoft.com/office/drawing/2014/main" id="{615F9DE2-45D3-7495-B330-C5779F1A2968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" name="Google Shape;185;p4">
                    <a:extLst>
                      <a:ext uri="{FF2B5EF4-FFF2-40B4-BE49-F238E27FC236}">
                        <a16:creationId xmlns:a16="http://schemas.microsoft.com/office/drawing/2014/main" id="{6383B095-993A-C9BA-A968-77412AEB79FD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" name="Google Shape;186;p4">
                    <a:extLst>
                      <a:ext uri="{FF2B5EF4-FFF2-40B4-BE49-F238E27FC236}">
                        <a16:creationId xmlns:a16="http://schemas.microsoft.com/office/drawing/2014/main" id="{CE536E48-F183-EA10-B5A4-E7B7E25D9E03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" name="Google Shape;187;p4">
                    <a:extLst>
                      <a:ext uri="{FF2B5EF4-FFF2-40B4-BE49-F238E27FC236}">
                        <a16:creationId xmlns:a16="http://schemas.microsoft.com/office/drawing/2014/main" id="{BFD1DFF0-B226-B24A-0ED7-0E0DBAC25F3B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4" name="Google Shape;188;p4">
                  <a:extLst>
                    <a:ext uri="{FF2B5EF4-FFF2-40B4-BE49-F238E27FC236}">
                      <a16:creationId xmlns:a16="http://schemas.microsoft.com/office/drawing/2014/main" id="{853014DE-1884-086F-CF62-09BC5E0C6C43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235" name="Google Shape;189;p4">
                    <a:extLst>
                      <a:ext uri="{FF2B5EF4-FFF2-40B4-BE49-F238E27FC236}">
                        <a16:creationId xmlns:a16="http://schemas.microsoft.com/office/drawing/2014/main" id="{57A436FC-61E5-E31C-8A5A-13104204B21A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" name="Google Shape;190;p4">
                    <a:extLst>
                      <a:ext uri="{FF2B5EF4-FFF2-40B4-BE49-F238E27FC236}">
                        <a16:creationId xmlns:a16="http://schemas.microsoft.com/office/drawing/2014/main" id="{8C79B7DD-2C13-ADFC-5690-FCD38572334B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7" name="Google Shape;191;p4">
                    <a:extLst>
                      <a:ext uri="{FF2B5EF4-FFF2-40B4-BE49-F238E27FC236}">
                        <a16:creationId xmlns:a16="http://schemas.microsoft.com/office/drawing/2014/main" id="{80494EFC-9245-0D3D-AB1A-B41B68DF528D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8" name="Google Shape;192;p4">
                    <a:extLst>
                      <a:ext uri="{FF2B5EF4-FFF2-40B4-BE49-F238E27FC236}">
                        <a16:creationId xmlns:a16="http://schemas.microsoft.com/office/drawing/2014/main" id="{504D107B-52D1-4CEF-BBC0-E32288E86A4A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9" name="Google Shape;193;p4">
                    <a:extLst>
                      <a:ext uri="{FF2B5EF4-FFF2-40B4-BE49-F238E27FC236}">
                        <a16:creationId xmlns:a16="http://schemas.microsoft.com/office/drawing/2014/main" id="{84D887C5-A588-52BD-ACAA-AD7E40E81D55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" name="Google Shape;194;p4">
                    <a:extLst>
                      <a:ext uri="{FF2B5EF4-FFF2-40B4-BE49-F238E27FC236}">
                        <a16:creationId xmlns:a16="http://schemas.microsoft.com/office/drawing/2014/main" id="{C888DBBA-E206-9C32-4B66-8D1AC25F8591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" name="Google Shape;195;p4">
                    <a:extLst>
                      <a:ext uri="{FF2B5EF4-FFF2-40B4-BE49-F238E27FC236}">
                        <a16:creationId xmlns:a16="http://schemas.microsoft.com/office/drawing/2014/main" id="{1EC72A96-F1A1-90B0-6789-8173F2291040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" name="Google Shape;196;p4">
                    <a:extLst>
                      <a:ext uri="{FF2B5EF4-FFF2-40B4-BE49-F238E27FC236}">
                        <a16:creationId xmlns:a16="http://schemas.microsoft.com/office/drawing/2014/main" id="{BC338892-4625-A633-CC24-C1636968730C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" name="Google Shape;197;p4">
                    <a:extLst>
                      <a:ext uri="{FF2B5EF4-FFF2-40B4-BE49-F238E27FC236}">
                        <a16:creationId xmlns:a16="http://schemas.microsoft.com/office/drawing/2014/main" id="{161BFBDC-66F9-54FC-89B0-A92FFC6B7477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1" name="Google Shape;198;p4">
                <a:extLst>
                  <a:ext uri="{FF2B5EF4-FFF2-40B4-BE49-F238E27FC236}">
                    <a16:creationId xmlns:a16="http://schemas.microsoft.com/office/drawing/2014/main" id="{F743DCB4-80D1-F0EB-9436-55F99CFEB277}"/>
                  </a:ext>
                </a:extLst>
              </p:cNvPr>
              <p:cNvGrpSpPr/>
              <p:nvPr/>
            </p:nvGrpSpPr>
            <p:grpSpPr>
              <a:xfrm>
                <a:off x="773722" y="326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202" name="Google Shape;199;p4">
                  <a:extLst>
                    <a:ext uri="{FF2B5EF4-FFF2-40B4-BE49-F238E27FC236}">
                      <a16:creationId xmlns:a16="http://schemas.microsoft.com/office/drawing/2014/main" id="{A78E0A40-9AD2-6E65-5144-8E3DA913D5C3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223" name="Google Shape;200;p4">
                    <a:extLst>
                      <a:ext uri="{FF2B5EF4-FFF2-40B4-BE49-F238E27FC236}">
                        <a16:creationId xmlns:a16="http://schemas.microsoft.com/office/drawing/2014/main" id="{F3167EA8-2EE6-8EA5-47B8-5D4A374C9C10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" name="Google Shape;201;p4">
                    <a:extLst>
                      <a:ext uri="{FF2B5EF4-FFF2-40B4-BE49-F238E27FC236}">
                        <a16:creationId xmlns:a16="http://schemas.microsoft.com/office/drawing/2014/main" id="{7EC0B671-6C6B-00B5-D584-3ADDE963F05D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5" name="Google Shape;202;p4">
                    <a:extLst>
                      <a:ext uri="{FF2B5EF4-FFF2-40B4-BE49-F238E27FC236}">
                        <a16:creationId xmlns:a16="http://schemas.microsoft.com/office/drawing/2014/main" id="{1A3C2255-64CC-2A5D-FB42-59781CFDB978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" name="Google Shape;203;p4">
                    <a:extLst>
                      <a:ext uri="{FF2B5EF4-FFF2-40B4-BE49-F238E27FC236}">
                        <a16:creationId xmlns:a16="http://schemas.microsoft.com/office/drawing/2014/main" id="{A48345E0-5D61-3146-4D06-A30001672C4D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" name="Google Shape;204;p4">
                    <a:extLst>
                      <a:ext uri="{FF2B5EF4-FFF2-40B4-BE49-F238E27FC236}">
                        <a16:creationId xmlns:a16="http://schemas.microsoft.com/office/drawing/2014/main" id="{777A77C7-2FFE-540A-450F-BE6D70DB2381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8" name="Google Shape;205;p4">
                    <a:extLst>
                      <a:ext uri="{FF2B5EF4-FFF2-40B4-BE49-F238E27FC236}">
                        <a16:creationId xmlns:a16="http://schemas.microsoft.com/office/drawing/2014/main" id="{BD9955EE-D04D-0630-A5E9-A163EBCEE94E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9" name="Google Shape;206;p4">
                    <a:extLst>
                      <a:ext uri="{FF2B5EF4-FFF2-40B4-BE49-F238E27FC236}">
                        <a16:creationId xmlns:a16="http://schemas.microsoft.com/office/drawing/2014/main" id="{6EC68E0D-FEAE-B524-B79B-9C44E9EA2DDD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" name="Google Shape;207;p4">
                    <a:extLst>
                      <a:ext uri="{FF2B5EF4-FFF2-40B4-BE49-F238E27FC236}">
                        <a16:creationId xmlns:a16="http://schemas.microsoft.com/office/drawing/2014/main" id="{C788A415-7B66-8C3F-669A-9CA21E9CAC85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1" name="Google Shape;208;p4">
                    <a:extLst>
                      <a:ext uri="{FF2B5EF4-FFF2-40B4-BE49-F238E27FC236}">
                        <a16:creationId xmlns:a16="http://schemas.microsoft.com/office/drawing/2014/main" id="{4B4284C8-7220-10D9-6168-D2E20CC5636E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" name="Google Shape;209;p4">
                  <a:extLst>
                    <a:ext uri="{FF2B5EF4-FFF2-40B4-BE49-F238E27FC236}">
                      <a16:creationId xmlns:a16="http://schemas.microsoft.com/office/drawing/2014/main" id="{8F61C93C-2016-AC57-138A-48447EFDF129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214" name="Google Shape;210;p4">
                    <a:extLst>
                      <a:ext uri="{FF2B5EF4-FFF2-40B4-BE49-F238E27FC236}">
                        <a16:creationId xmlns:a16="http://schemas.microsoft.com/office/drawing/2014/main" id="{047B2C6B-9A60-0A3D-FF8A-54882BC02386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" name="Google Shape;211;p4">
                    <a:extLst>
                      <a:ext uri="{FF2B5EF4-FFF2-40B4-BE49-F238E27FC236}">
                        <a16:creationId xmlns:a16="http://schemas.microsoft.com/office/drawing/2014/main" id="{910FC19C-3708-4D03-9B40-A44A5CE43330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6" name="Google Shape;212;p4">
                    <a:extLst>
                      <a:ext uri="{FF2B5EF4-FFF2-40B4-BE49-F238E27FC236}">
                        <a16:creationId xmlns:a16="http://schemas.microsoft.com/office/drawing/2014/main" id="{91FCA66A-D461-473E-6FE7-ED27D084D4E2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7" name="Google Shape;213;p4">
                    <a:extLst>
                      <a:ext uri="{FF2B5EF4-FFF2-40B4-BE49-F238E27FC236}">
                        <a16:creationId xmlns:a16="http://schemas.microsoft.com/office/drawing/2014/main" id="{106BA587-D69D-F036-1399-539FEA55927C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" name="Google Shape;214;p4">
                    <a:extLst>
                      <a:ext uri="{FF2B5EF4-FFF2-40B4-BE49-F238E27FC236}">
                        <a16:creationId xmlns:a16="http://schemas.microsoft.com/office/drawing/2014/main" id="{E70010A9-BB61-A802-9B91-0CF12B762DC4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" name="Google Shape;215;p4">
                    <a:extLst>
                      <a:ext uri="{FF2B5EF4-FFF2-40B4-BE49-F238E27FC236}">
                        <a16:creationId xmlns:a16="http://schemas.microsoft.com/office/drawing/2014/main" id="{6127394A-8B8B-678B-28E4-172C91976F62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" name="Google Shape;216;p4">
                    <a:extLst>
                      <a:ext uri="{FF2B5EF4-FFF2-40B4-BE49-F238E27FC236}">
                        <a16:creationId xmlns:a16="http://schemas.microsoft.com/office/drawing/2014/main" id="{25E71A69-4CF6-B4C6-AAB1-228286D5518E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" name="Google Shape;217;p4">
                    <a:extLst>
                      <a:ext uri="{FF2B5EF4-FFF2-40B4-BE49-F238E27FC236}">
                        <a16:creationId xmlns:a16="http://schemas.microsoft.com/office/drawing/2014/main" id="{A8CE814C-0217-2F33-E4BE-DFEDF94FE42F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" name="Google Shape;218;p4">
                    <a:extLst>
                      <a:ext uri="{FF2B5EF4-FFF2-40B4-BE49-F238E27FC236}">
                        <a16:creationId xmlns:a16="http://schemas.microsoft.com/office/drawing/2014/main" id="{66A547AB-ACB3-7015-37BD-9B7DA2A8D8C5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4" name="Google Shape;219;p4">
                  <a:extLst>
                    <a:ext uri="{FF2B5EF4-FFF2-40B4-BE49-F238E27FC236}">
                      <a16:creationId xmlns:a16="http://schemas.microsoft.com/office/drawing/2014/main" id="{3B1F4FBC-B49F-70D0-6E29-98090DECD182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205" name="Google Shape;220;p4">
                    <a:extLst>
                      <a:ext uri="{FF2B5EF4-FFF2-40B4-BE49-F238E27FC236}">
                        <a16:creationId xmlns:a16="http://schemas.microsoft.com/office/drawing/2014/main" id="{911EF3B0-D01E-4051-9425-94E856D9EC1A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6" name="Google Shape;221;p4">
                    <a:extLst>
                      <a:ext uri="{FF2B5EF4-FFF2-40B4-BE49-F238E27FC236}">
                        <a16:creationId xmlns:a16="http://schemas.microsoft.com/office/drawing/2014/main" id="{9E6AE78B-25C2-D01D-1BC0-A15223C2AB69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7" name="Google Shape;222;p4">
                    <a:extLst>
                      <a:ext uri="{FF2B5EF4-FFF2-40B4-BE49-F238E27FC236}">
                        <a16:creationId xmlns:a16="http://schemas.microsoft.com/office/drawing/2014/main" id="{6EB626A4-9EEC-E74B-C5A6-13EDA31B810A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" name="Google Shape;223;p4">
                    <a:extLst>
                      <a:ext uri="{FF2B5EF4-FFF2-40B4-BE49-F238E27FC236}">
                        <a16:creationId xmlns:a16="http://schemas.microsoft.com/office/drawing/2014/main" id="{AE25A907-83BE-1207-4B20-12C45A5E9E0A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" name="Google Shape;224;p4">
                    <a:extLst>
                      <a:ext uri="{FF2B5EF4-FFF2-40B4-BE49-F238E27FC236}">
                        <a16:creationId xmlns:a16="http://schemas.microsoft.com/office/drawing/2014/main" id="{CF9BD9D5-909B-2FBF-3F2C-F7EA6A1B355D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0" name="Google Shape;225;p4">
                    <a:extLst>
                      <a:ext uri="{FF2B5EF4-FFF2-40B4-BE49-F238E27FC236}">
                        <a16:creationId xmlns:a16="http://schemas.microsoft.com/office/drawing/2014/main" id="{A13E7C42-A999-3F59-F0DE-08D88FB8F5C5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" name="Google Shape;226;p4">
                    <a:extLst>
                      <a:ext uri="{FF2B5EF4-FFF2-40B4-BE49-F238E27FC236}">
                        <a16:creationId xmlns:a16="http://schemas.microsoft.com/office/drawing/2014/main" id="{C77A11AB-4097-B5BA-7B12-DBEC86ED4FF4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" name="Google Shape;227;p4">
                    <a:extLst>
                      <a:ext uri="{FF2B5EF4-FFF2-40B4-BE49-F238E27FC236}">
                        <a16:creationId xmlns:a16="http://schemas.microsoft.com/office/drawing/2014/main" id="{A470E0E4-8834-927F-A4EA-4EFAB45573F1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" name="Google Shape;228;p4">
                    <a:extLst>
                      <a:ext uri="{FF2B5EF4-FFF2-40B4-BE49-F238E27FC236}">
                        <a16:creationId xmlns:a16="http://schemas.microsoft.com/office/drawing/2014/main" id="{705DDA7C-BA5A-426A-6CC4-14CF6E2FF473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137" name="Google Shape;229;p4">
              <a:extLst>
                <a:ext uri="{FF2B5EF4-FFF2-40B4-BE49-F238E27FC236}">
                  <a16:creationId xmlns:a16="http://schemas.microsoft.com/office/drawing/2014/main" id="{94B71323-F411-26D8-A846-C11AA4F494C0}"/>
                </a:ext>
              </a:extLst>
            </p:cNvPr>
            <p:cNvGrpSpPr/>
            <p:nvPr/>
          </p:nvGrpSpPr>
          <p:grpSpPr>
            <a:xfrm>
              <a:off x="140676" y="3429001"/>
              <a:ext cx="4944220" cy="3240000"/>
              <a:chOff x="773722" y="1641231"/>
              <a:chExt cx="4944220" cy="3240000"/>
            </a:xfrm>
          </p:grpSpPr>
          <p:grpSp>
            <p:nvGrpSpPr>
              <p:cNvPr id="138" name="Google Shape;230;p4">
                <a:extLst>
                  <a:ext uri="{FF2B5EF4-FFF2-40B4-BE49-F238E27FC236}">
                    <a16:creationId xmlns:a16="http://schemas.microsoft.com/office/drawing/2014/main" id="{E7AC7D3F-A8BF-5B87-5A74-25B81AFB26D4}"/>
                  </a:ext>
                </a:extLst>
              </p:cNvPr>
              <p:cNvGrpSpPr/>
              <p:nvPr/>
            </p:nvGrpSpPr>
            <p:grpSpPr>
              <a:xfrm>
                <a:off x="773722" y="164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170" name="Google Shape;231;p4">
                  <a:extLst>
                    <a:ext uri="{FF2B5EF4-FFF2-40B4-BE49-F238E27FC236}">
                      <a16:creationId xmlns:a16="http://schemas.microsoft.com/office/drawing/2014/main" id="{D2868FB1-CC03-B674-96ED-590029B1D146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91" name="Google Shape;232;p4">
                    <a:extLst>
                      <a:ext uri="{FF2B5EF4-FFF2-40B4-BE49-F238E27FC236}">
                        <a16:creationId xmlns:a16="http://schemas.microsoft.com/office/drawing/2014/main" id="{27D82AC0-C1A1-054F-A7D0-CF89CE4B16C3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" name="Google Shape;233;p4">
                    <a:extLst>
                      <a:ext uri="{FF2B5EF4-FFF2-40B4-BE49-F238E27FC236}">
                        <a16:creationId xmlns:a16="http://schemas.microsoft.com/office/drawing/2014/main" id="{39562894-F581-6ADF-A522-B0EAB380923C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" name="Google Shape;234;p4">
                    <a:extLst>
                      <a:ext uri="{FF2B5EF4-FFF2-40B4-BE49-F238E27FC236}">
                        <a16:creationId xmlns:a16="http://schemas.microsoft.com/office/drawing/2014/main" id="{B98B192D-0BF7-2645-6F9D-BD2351B77B90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" name="Google Shape;235;p4">
                    <a:extLst>
                      <a:ext uri="{FF2B5EF4-FFF2-40B4-BE49-F238E27FC236}">
                        <a16:creationId xmlns:a16="http://schemas.microsoft.com/office/drawing/2014/main" id="{DD0EF3FA-624D-5DD5-0FC2-456C3B78602B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" name="Google Shape;236;p4">
                    <a:extLst>
                      <a:ext uri="{FF2B5EF4-FFF2-40B4-BE49-F238E27FC236}">
                        <a16:creationId xmlns:a16="http://schemas.microsoft.com/office/drawing/2014/main" id="{79A8C320-5705-DA24-5CD9-01BD29A86B88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" name="Google Shape;237;p4">
                    <a:extLst>
                      <a:ext uri="{FF2B5EF4-FFF2-40B4-BE49-F238E27FC236}">
                        <a16:creationId xmlns:a16="http://schemas.microsoft.com/office/drawing/2014/main" id="{8DB9B533-C778-D91B-06D9-5945C2FDCB30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" name="Google Shape;238;p4">
                    <a:extLst>
                      <a:ext uri="{FF2B5EF4-FFF2-40B4-BE49-F238E27FC236}">
                        <a16:creationId xmlns:a16="http://schemas.microsoft.com/office/drawing/2014/main" id="{8CEDC995-C9F7-6918-1686-9155DCFDD218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" name="Google Shape;239;p4">
                    <a:extLst>
                      <a:ext uri="{FF2B5EF4-FFF2-40B4-BE49-F238E27FC236}">
                        <a16:creationId xmlns:a16="http://schemas.microsoft.com/office/drawing/2014/main" id="{7C38D832-4393-6056-1565-5B94FD040723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" name="Google Shape;240;p4">
                    <a:extLst>
                      <a:ext uri="{FF2B5EF4-FFF2-40B4-BE49-F238E27FC236}">
                        <a16:creationId xmlns:a16="http://schemas.microsoft.com/office/drawing/2014/main" id="{AAA67AFD-294F-1A4A-257A-D9D04DC665A7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1" name="Google Shape;241;p4">
                  <a:extLst>
                    <a:ext uri="{FF2B5EF4-FFF2-40B4-BE49-F238E27FC236}">
                      <a16:creationId xmlns:a16="http://schemas.microsoft.com/office/drawing/2014/main" id="{17044453-336D-4AF6-CAE2-1BAB0ADFF5EE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82" name="Google Shape;242;p4">
                    <a:extLst>
                      <a:ext uri="{FF2B5EF4-FFF2-40B4-BE49-F238E27FC236}">
                        <a16:creationId xmlns:a16="http://schemas.microsoft.com/office/drawing/2014/main" id="{20632C6A-E9E3-2902-4DEF-38C37A366257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" name="Google Shape;243;p4">
                    <a:extLst>
                      <a:ext uri="{FF2B5EF4-FFF2-40B4-BE49-F238E27FC236}">
                        <a16:creationId xmlns:a16="http://schemas.microsoft.com/office/drawing/2014/main" id="{51E0D3BF-F157-7548-B808-AB8178D1DDA4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" name="Google Shape;244;p4">
                    <a:extLst>
                      <a:ext uri="{FF2B5EF4-FFF2-40B4-BE49-F238E27FC236}">
                        <a16:creationId xmlns:a16="http://schemas.microsoft.com/office/drawing/2014/main" id="{0D89B94B-7C24-8E5C-D22E-81AB8CB1DBC8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" name="Google Shape;245;p4">
                    <a:extLst>
                      <a:ext uri="{FF2B5EF4-FFF2-40B4-BE49-F238E27FC236}">
                        <a16:creationId xmlns:a16="http://schemas.microsoft.com/office/drawing/2014/main" id="{72BD8575-B32E-378E-8A92-F53BE7F6DA7B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" name="Google Shape;246;p4">
                    <a:extLst>
                      <a:ext uri="{FF2B5EF4-FFF2-40B4-BE49-F238E27FC236}">
                        <a16:creationId xmlns:a16="http://schemas.microsoft.com/office/drawing/2014/main" id="{92400574-90EB-B825-4A9F-5F2DCFF95A16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" name="Google Shape;247;p4">
                    <a:extLst>
                      <a:ext uri="{FF2B5EF4-FFF2-40B4-BE49-F238E27FC236}">
                        <a16:creationId xmlns:a16="http://schemas.microsoft.com/office/drawing/2014/main" id="{305274D3-AA04-1FBA-FDA3-BC6F9F66BE6A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" name="Google Shape;248;p4">
                    <a:extLst>
                      <a:ext uri="{FF2B5EF4-FFF2-40B4-BE49-F238E27FC236}">
                        <a16:creationId xmlns:a16="http://schemas.microsoft.com/office/drawing/2014/main" id="{D4177712-AEF1-B827-717B-5829ACCF4B96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" name="Google Shape;249;p4">
                    <a:extLst>
                      <a:ext uri="{FF2B5EF4-FFF2-40B4-BE49-F238E27FC236}">
                        <a16:creationId xmlns:a16="http://schemas.microsoft.com/office/drawing/2014/main" id="{EFE6CBE9-4A47-2CEB-1DEA-0F8DFF89ACFE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" name="Google Shape;250;p4">
                    <a:extLst>
                      <a:ext uri="{FF2B5EF4-FFF2-40B4-BE49-F238E27FC236}">
                        <a16:creationId xmlns:a16="http://schemas.microsoft.com/office/drawing/2014/main" id="{0B318BAF-D2F8-F0D1-6C95-65D0A4BF0004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" name="Google Shape;251;p4">
                  <a:extLst>
                    <a:ext uri="{FF2B5EF4-FFF2-40B4-BE49-F238E27FC236}">
                      <a16:creationId xmlns:a16="http://schemas.microsoft.com/office/drawing/2014/main" id="{73365B6C-8C08-2668-5E58-9D428E2EE38D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73" name="Google Shape;252;p4">
                    <a:extLst>
                      <a:ext uri="{FF2B5EF4-FFF2-40B4-BE49-F238E27FC236}">
                        <a16:creationId xmlns:a16="http://schemas.microsoft.com/office/drawing/2014/main" id="{9AAFA681-E2FB-A129-172A-F40406D47EC4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" name="Google Shape;253;p4">
                    <a:extLst>
                      <a:ext uri="{FF2B5EF4-FFF2-40B4-BE49-F238E27FC236}">
                        <a16:creationId xmlns:a16="http://schemas.microsoft.com/office/drawing/2014/main" id="{46197390-66DC-D757-5D28-7525951EED84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" name="Google Shape;254;p4">
                    <a:extLst>
                      <a:ext uri="{FF2B5EF4-FFF2-40B4-BE49-F238E27FC236}">
                        <a16:creationId xmlns:a16="http://schemas.microsoft.com/office/drawing/2014/main" id="{882387F0-7DD1-8361-753E-91C13CB4B689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" name="Google Shape;255;p4">
                    <a:extLst>
                      <a:ext uri="{FF2B5EF4-FFF2-40B4-BE49-F238E27FC236}">
                        <a16:creationId xmlns:a16="http://schemas.microsoft.com/office/drawing/2014/main" id="{084F4543-E806-2DBE-19C7-4FB37263C491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" name="Google Shape;256;p4">
                    <a:extLst>
                      <a:ext uri="{FF2B5EF4-FFF2-40B4-BE49-F238E27FC236}">
                        <a16:creationId xmlns:a16="http://schemas.microsoft.com/office/drawing/2014/main" id="{CE9EF378-7D37-2B97-00DE-7EAD230B66C3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" name="Google Shape;257;p4">
                    <a:extLst>
                      <a:ext uri="{FF2B5EF4-FFF2-40B4-BE49-F238E27FC236}">
                        <a16:creationId xmlns:a16="http://schemas.microsoft.com/office/drawing/2014/main" id="{290759E7-4BB0-7375-44F5-333D5FBC6704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" name="Google Shape;258;p4">
                    <a:extLst>
                      <a:ext uri="{FF2B5EF4-FFF2-40B4-BE49-F238E27FC236}">
                        <a16:creationId xmlns:a16="http://schemas.microsoft.com/office/drawing/2014/main" id="{27427A25-759D-FCA5-F9C1-43C487E32836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" name="Google Shape;259;p4">
                    <a:extLst>
                      <a:ext uri="{FF2B5EF4-FFF2-40B4-BE49-F238E27FC236}">
                        <a16:creationId xmlns:a16="http://schemas.microsoft.com/office/drawing/2014/main" id="{0D7A7466-1D7B-E5CE-1404-808B42FDE11B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" name="Google Shape;260;p4">
                    <a:extLst>
                      <a:ext uri="{FF2B5EF4-FFF2-40B4-BE49-F238E27FC236}">
                        <a16:creationId xmlns:a16="http://schemas.microsoft.com/office/drawing/2014/main" id="{64D48EDA-28A2-C8A5-5270-A8B32C3BB0E7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9" name="Google Shape;261;p4">
                <a:extLst>
                  <a:ext uri="{FF2B5EF4-FFF2-40B4-BE49-F238E27FC236}">
                    <a16:creationId xmlns:a16="http://schemas.microsoft.com/office/drawing/2014/main" id="{C2ACB2F0-8270-A5BF-1912-3B35DFFEE6E7}"/>
                  </a:ext>
                </a:extLst>
              </p:cNvPr>
              <p:cNvGrpSpPr/>
              <p:nvPr/>
            </p:nvGrpSpPr>
            <p:grpSpPr>
              <a:xfrm>
                <a:off x="773722" y="326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140" name="Google Shape;262;p4">
                  <a:extLst>
                    <a:ext uri="{FF2B5EF4-FFF2-40B4-BE49-F238E27FC236}">
                      <a16:creationId xmlns:a16="http://schemas.microsoft.com/office/drawing/2014/main" id="{51582626-65B1-1C04-9755-519AE2C90848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61" name="Google Shape;263;p4">
                    <a:extLst>
                      <a:ext uri="{FF2B5EF4-FFF2-40B4-BE49-F238E27FC236}">
                        <a16:creationId xmlns:a16="http://schemas.microsoft.com/office/drawing/2014/main" id="{57B595C5-8F60-55EB-A161-565803A92D67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" name="Google Shape;264;p4">
                    <a:extLst>
                      <a:ext uri="{FF2B5EF4-FFF2-40B4-BE49-F238E27FC236}">
                        <a16:creationId xmlns:a16="http://schemas.microsoft.com/office/drawing/2014/main" id="{667D8BA8-1845-9D42-5967-4867BCF8333F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" name="Google Shape;265;p4">
                    <a:extLst>
                      <a:ext uri="{FF2B5EF4-FFF2-40B4-BE49-F238E27FC236}">
                        <a16:creationId xmlns:a16="http://schemas.microsoft.com/office/drawing/2014/main" id="{BB75486D-FCA5-5877-99BE-024B7EBB7481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" name="Google Shape;266;p4">
                    <a:extLst>
                      <a:ext uri="{FF2B5EF4-FFF2-40B4-BE49-F238E27FC236}">
                        <a16:creationId xmlns:a16="http://schemas.microsoft.com/office/drawing/2014/main" id="{C9D69D32-D64A-E212-8000-D51EE31ACBBB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" name="Google Shape;267;p4">
                    <a:extLst>
                      <a:ext uri="{FF2B5EF4-FFF2-40B4-BE49-F238E27FC236}">
                        <a16:creationId xmlns:a16="http://schemas.microsoft.com/office/drawing/2014/main" id="{27118742-83DE-743B-AB37-8D92FC53B8C2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" name="Google Shape;268;p4">
                    <a:extLst>
                      <a:ext uri="{FF2B5EF4-FFF2-40B4-BE49-F238E27FC236}">
                        <a16:creationId xmlns:a16="http://schemas.microsoft.com/office/drawing/2014/main" id="{1F951FED-FD03-8385-83EA-E3B3D002F032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" name="Google Shape;269;p4">
                    <a:extLst>
                      <a:ext uri="{FF2B5EF4-FFF2-40B4-BE49-F238E27FC236}">
                        <a16:creationId xmlns:a16="http://schemas.microsoft.com/office/drawing/2014/main" id="{47A1F28F-869D-F001-0A44-ABB82D7022F2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" name="Google Shape;270;p4">
                    <a:extLst>
                      <a:ext uri="{FF2B5EF4-FFF2-40B4-BE49-F238E27FC236}">
                        <a16:creationId xmlns:a16="http://schemas.microsoft.com/office/drawing/2014/main" id="{12D818A0-6D49-6D0A-18CB-435FA56E7898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" name="Google Shape;271;p4">
                    <a:extLst>
                      <a:ext uri="{FF2B5EF4-FFF2-40B4-BE49-F238E27FC236}">
                        <a16:creationId xmlns:a16="http://schemas.microsoft.com/office/drawing/2014/main" id="{E462EB3C-A10B-58EF-843B-8F6045F7A26F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" name="Google Shape;272;p4">
                  <a:extLst>
                    <a:ext uri="{FF2B5EF4-FFF2-40B4-BE49-F238E27FC236}">
                      <a16:creationId xmlns:a16="http://schemas.microsoft.com/office/drawing/2014/main" id="{60B83421-F41C-4850-1C2E-7DFCE0B99E26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52" name="Google Shape;273;p4">
                    <a:extLst>
                      <a:ext uri="{FF2B5EF4-FFF2-40B4-BE49-F238E27FC236}">
                        <a16:creationId xmlns:a16="http://schemas.microsoft.com/office/drawing/2014/main" id="{7CEF79D7-914A-9E5F-75CF-520B68586574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" name="Google Shape;274;p4">
                    <a:extLst>
                      <a:ext uri="{FF2B5EF4-FFF2-40B4-BE49-F238E27FC236}">
                        <a16:creationId xmlns:a16="http://schemas.microsoft.com/office/drawing/2014/main" id="{4FBF0FF5-5438-34EE-EE80-C6FF9B4A90DD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" name="Google Shape;275;p4">
                    <a:extLst>
                      <a:ext uri="{FF2B5EF4-FFF2-40B4-BE49-F238E27FC236}">
                        <a16:creationId xmlns:a16="http://schemas.microsoft.com/office/drawing/2014/main" id="{46E3DCB2-78B3-2B1D-68E2-7C343803CE30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" name="Google Shape;276;p4">
                    <a:extLst>
                      <a:ext uri="{FF2B5EF4-FFF2-40B4-BE49-F238E27FC236}">
                        <a16:creationId xmlns:a16="http://schemas.microsoft.com/office/drawing/2014/main" id="{BFCE7E9D-C03C-AFFA-2504-32507AC6A9D3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" name="Google Shape;277;p4">
                    <a:extLst>
                      <a:ext uri="{FF2B5EF4-FFF2-40B4-BE49-F238E27FC236}">
                        <a16:creationId xmlns:a16="http://schemas.microsoft.com/office/drawing/2014/main" id="{76486F3E-35F0-4B01-58EA-8073859E699D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" name="Google Shape;278;p4">
                    <a:extLst>
                      <a:ext uri="{FF2B5EF4-FFF2-40B4-BE49-F238E27FC236}">
                        <a16:creationId xmlns:a16="http://schemas.microsoft.com/office/drawing/2014/main" id="{5C9E67F4-AA0A-72FB-E306-0E26D0987C43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" name="Google Shape;279;p4">
                    <a:extLst>
                      <a:ext uri="{FF2B5EF4-FFF2-40B4-BE49-F238E27FC236}">
                        <a16:creationId xmlns:a16="http://schemas.microsoft.com/office/drawing/2014/main" id="{969816B8-5C00-99E6-DC5A-799574EEA5AF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280;p4">
                    <a:extLst>
                      <a:ext uri="{FF2B5EF4-FFF2-40B4-BE49-F238E27FC236}">
                        <a16:creationId xmlns:a16="http://schemas.microsoft.com/office/drawing/2014/main" id="{287ED3A3-4722-ABF1-008F-6F3D04DB7851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" name="Google Shape;281;p4">
                    <a:extLst>
                      <a:ext uri="{FF2B5EF4-FFF2-40B4-BE49-F238E27FC236}">
                        <a16:creationId xmlns:a16="http://schemas.microsoft.com/office/drawing/2014/main" id="{ACE854AD-11DD-6DBA-9212-92BA9A79B434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" name="Google Shape;282;p4">
                  <a:extLst>
                    <a:ext uri="{FF2B5EF4-FFF2-40B4-BE49-F238E27FC236}">
                      <a16:creationId xmlns:a16="http://schemas.microsoft.com/office/drawing/2014/main" id="{DC21BBFE-5D5B-CB3B-6B68-CC897A952EC4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43" name="Google Shape;283;p4">
                    <a:extLst>
                      <a:ext uri="{FF2B5EF4-FFF2-40B4-BE49-F238E27FC236}">
                        <a16:creationId xmlns:a16="http://schemas.microsoft.com/office/drawing/2014/main" id="{12A1B2E3-55EF-4151-807F-86A2827CE373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" name="Google Shape;284;p4">
                    <a:extLst>
                      <a:ext uri="{FF2B5EF4-FFF2-40B4-BE49-F238E27FC236}">
                        <a16:creationId xmlns:a16="http://schemas.microsoft.com/office/drawing/2014/main" id="{C3AE3603-99D3-F6A8-1F88-93A1B354B5A3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" name="Google Shape;285;p4">
                    <a:extLst>
                      <a:ext uri="{FF2B5EF4-FFF2-40B4-BE49-F238E27FC236}">
                        <a16:creationId xmlns:a16="http://schemas.microsoft.com/office/drawing/2014/main" id="{0631056F-5D14-0B3A-3345-BC72AE5775B9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" name="Google Shape;286;p4">
                    <a:extLst>
                      <a:ext uri="{FF2B5EF4-FFF2-40B4-BE49-F238E27FC236}">
                        <a16:creationId xmlns:a16="http://schemas.microsoft.com/office/drawing/2014/main" id="{27AC222A-5042-D651-B60C-58B8E441C753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" name="Google Shape;287;p4">
                    <a:extLst>
                      <a:ext uri="{FF2B5EF4-FFF2-40B4-BE49-F238E27FC236}">
                        <a16:creationId xmlns:a16="http://schemas.microsoft.com/office/drawing/2014/main" id="{DAA01026-92AD-EC5A-90C2-6D5631580FB4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" name="Google Shape;288;p4">
                    <a:extLst>
                      <a:ext uri="{FF2B5EF4-FFF2-40B4-BE49-F238E27FC236}">
                        <a16:creationId xmlns:a16="http://schemas.microsoft.com/office/drawing/2014/main" id="{BAA15F56-B366-8D94-42BE-D1FCE3EA0565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" name="Google Shape;289;p4">
                    <a:extLst>
                      <a:ext uri="{FF2B5EF4-FFF2-40B4-BE49-F238E27FC236}">
                        <a16:creationId xmlns:a16="http://schemas.microsoft.com/office/drawing/2014/main" id="{B1D0BAE0-97A8-667A-AB11-223EA98D8D30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" name="Google Shape;290;p4">
                    <a:extLst>
                      <a:ext uri="{FF2B5EF4-FFF2-40B4-BE49-F238E27FC236}">
                        <a16:creationId xmlns:a16="http://schemas.microsoft.com/office/drawing/2014/main" id="{6450443D-62D0-C7B9-A636-07EC0635BF48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" name="Google Shape;291;p4">
                    <a:extLst>
                      <a:ext uri="{FF2B5EF4-FFF2-40B4-BE49-F238E27FC236}">
                        <a16:creationId xmlns:a16="http://schemas.microsoft.com/office/drawing/2014/main" id="{EE38FAF3-A33B-F663-580A-8490D6736FA1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sp>
        <p:nvSpPr>
          <p:cNvPr id="2" name="מלבן 1">
            <a:extLst>
              <a:ext uri="{FF2B5EF4-FFF2-40B4-BE49-F238E27FC236}">
                <a16:creationId xmlns:a16="http://schemas.microsoft.com/office/drawing/2014/main" id="{B1B41DB2-2160-BAB6-E859-3D96AF67C9A0}"/>
              </a:ext>
            </a:extLst>
          </p:cNvPr>
          <p:cNvSpPr/>
          <p:nvPr userDrawn="1"/>
        </p:nvSpPr>
        <p:spPr>
          <a:xfrm>
            <a:off x="903410" y="309929"/>
            <a:ext cx="15918473" cy="4939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</p:spTree>
    <p:extLst>
      <p:ext uri="{BB962C8B-B14F-4D97-AF65-F5344CB8AC3E}">
        <p14:creationId xmlns:p14="http://schemas.microsoft.com/office/powerpoint/2010/main" val="26277419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משבצות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גרפיקה 261">
            <a:extLst>
              <a:ext uri="{FF2B5EF4-FFF2-40B4-BE49-F238E27FC236}">
                <a16:creationId xmlns:a16="http://schemas.microsoft.com/office/drawing/2014/main" id="{0344EEA5-F035-2741-D2CA-0AB493B5D44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7133" y="175849"/>
            <a:ext cx="17953734" cy="9935306"/>
          </a:xfrm>
          <a:prstGeom prst="rect">
            <a:avLst/>
          </a:prstGeom>
        </p:spPr>
      </p:pic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F19761B1-43F8-7479-2AA8-5B98A087F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49769" y="9640034"/>
            <a:ext cx="4114800" cy="547688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/>
          <a:lstStyle/>
          <a:p>
            <a:fld id="{7696521F-DA1E-481C-B10F-4227867CC94D}" type="slidenum">
              <a:rPr lang="he-IL" smtClean="0"/>
              <a:t>‹#›</a:t>
            </a:fld>
            <a:endParaRPr lang="he-IL"/>
          </a:p>
        </p:txBody>
      </p:sp>
      <p:grpSp>
        <p:nvGrpSpPr>
          <p:cNvPr id="7" name="Google Shape;165;p4">
            <a:extLst>
              <a:ext uri="{FF2B5EF4-FFF2-40B4-BE49-F238E27FC236}">
                <a16:creationId xmlns:a16="http://schemas.microsoft.com/office/drawing/2014/main" id="{1F6B67B4-43F5-CB47-4F69-84D138CE0AC9}"/>
              </a:ext>
            </a:extLst>
          </p:cNvPr>
          <p:cNvGrpSpPr/>
          <p:nvPr/>
        </p:nvGrpSpPr>
        <p:grpSpPr>
          <a:xfrm>
            <a:off x="1652748" y="389008"/>
            <a:ext cx="7416330" cy="9720002"/>
            <a:chOff x="140676" y="189000"/>
            <a:chExt cx="4944220" cy="6480001"/>
          </a:xfrm>
        </p:grpSpPr>
        <p:grpSp>
          <p:nvGrpSpPr>
            <p:cNvPr id="9" name="Google Shape;166;p4">
              <a:extLst>
                <a:ext uri="{FF2B5EF4-FFF2-40B4-BE49-F238E27FC236}">
                  <a16:creationId xmlns:a16="http://schemas.microsoft.com/office/drawing/2014/main" id="{C808E66A-CA61-A965-1636-15CF811D43E8}"/>
                </a:ext>
              </a:extLst>
            </p:cNvPr>
            <p:cNvGrpSpPr/>
            <p:nvPr/>
          </p:nvGrpSpPr>
          <p:grpSpPr>
            <a:xfrm>
              <a:off x="140676" y="189000"/>
              <a:ext cx="4944220" cy="3240000"/>
              <a:chOff x="773722" y="1641231"/>
              <a:chExt cx="4944220" cy="3240000"/>
            </a:xfrm>
          </p:grpSpPr>
          <p:grpSp>
            <p:nvGrpSpPr>
              <p:cNvPr id="73" name="Google Shape;167;p4">
                <a:extLst>
                  <a:ext uri="{FF2B5EF4-FFF2-40B4-BE49-F238E27FC236}">
                    <a16:creationId xmlns:a16="http://schemas.microsoft.com/office/drawing/2014/main" id="{2BCF2234-F3C6-253E-C793-D1F74D8F1900}"/>
                  </a:ext>
                </a:extLst>
              </p:cNvPr>
              <p:cNvGrpSpPr/>
              <p:nvPr/>
            </p:nvGrpSpPr>
            <p:grpSpPr>
              <a:xfrm>
                <a:off x="773722" y="164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105" name="Google Shape;168;p4">
                  <a:extLst>
                    <a:ext uri="{FF2B5EF4-FFF2-40B4-BE49-F238E27FC236}">
                      <a16:creationId xmlns:a16="http://schemas.microsoft.com/office/drawing/2014/main" id="{A9728687-A18E-F65D-1B6B-768BB82F74E5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26" name="Google Shape;169;p4">
                    <a:extLst>
                      <a:ext uri="{FF2B5EF4-FFF2-40B4-BE49-F238E27FC236}">
                        <a16:creationId xmlns:a16="http://schemas.microsoft.com/office/drawing/2014/main" id="{776C5DB1-843F-D3CB-2190-0C69BE88E69E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" name="Google Shape;170;p4">
                    <a:extLst>
                      <a:ext uri="{FF2B5EF4-FFF2-40B4-BE49-F238E27FC236}">
                        <a16:creationId xmlns:a16="http://schemas.microsoft.com/office/drawing/2014/main" id="{E0AED344-ECD5-F827-0987-A19343FDBE65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" name="Google Shape;171;p4">
                    <a:extLst>
                      <a:ext uri="{FF2B5EF4-FFF2-40B4-BE49-F238E27FC236}">
                        <a16:creationId xmlns:a16="http://schemas.microsoft.com/office/drawing/2014/main" id="{C97FB2B1-2F11-CE23-65E3-C0A9D4791FD1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" name="Google Shape;172;p4">
                    <a:extLst>
                      <a:ext uri="{FF2B5EF4-FFF2-40B4-BE49-F238E27FC236}">
                        <a16:creationId xmlns:a16="http://schemas.microsoft.com/office/drawing/2014/main" id="{F76B0AEB-EC93-7EDA-B008-1B97683562D4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" name="Google Shape;173;p4">
                    <a:extLst>
                      <a:ext uri="{FF2B5EF4-FFF2-40B4-BE49-F238E27FC236}">
                        <a16:creationId xmlns:a16="http://schemas.microsoft.com/office/drawing/2014/main" id="{C54B4035-544C-099B-BF1A-7E3A1E287017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74;p4">
                    <a:extLst>
                      <a:ext uri="{FF2B5EF4-FFF2-40B4-BE49-F238E27FC236}">
                        <a16:creationId xmlns:a16="http://schemas.microsoft.com/office/drawing/2014/main" id="{5D2E92FD-8697-92A7-ABEC-86AA6C76963A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" name="Google Shape;175;p4">
                    <a:extLst>
                      <a:ext uri="{FF2B5EF4-FFF2-40B4-BE49-F238E27FC236}">
                        <a16:creationId xmlns:a16="http://schemas.microsoft.com/office/drawing/2014/main" id="{E147DC4D-FFD1-2428-C91A-518AAC9065F2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" name="Google Shape;176;p4">
                    <a:extLst>
                      <a:ext uri="{FF2B5EF4-FFF2-40B4-BE49-F238E27FC236}">
                        <a16:creationId xmlns:a16="http://schemas.microsoft.com/office/drawing/2014/main" id="{EDF42038-098A-0116-EFB2-DCAC2F43180A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" name="Google Shape;177;p4">
                    <a:extLst>
                      <a:ext uri="{FF2B5EF4-FFF2-40B4-BE49-F238E27FC236}">
                        <a16:creationId xmlns:a16="http://schemas.microsoft.com/office/drawing/2014/main" id="{2058CF05-E96E-E2E4-CB58-8F94A2C3AC44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6" name="Google Shape;178;p4">
                  <a:extLst>
                    <a:ext uri="{FF2B5EF4-FFF2-40B4-BE49-F238E27FC236}">
                      <a16:creationId xmlns:a16="http://schemas.microsoft.com/office/drawing/2014/main" id="{A4276EEB-EAA4-5C7B-C999-865AC03D44C5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17" name="Google Shape;179;p4">
                    <a:extLst>
                      <a:ext uri="{FF2B5EF4-FFF2-40B4-BE49-F238E27FC236}">
                        <a16:creationId xmlns:a16="http://schemas.microsoft.com/office/drawing/2014/main" id="{63E611A2-A623-7987-CA0A-32D67C1ED14C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" name="Google Shape;180;p4">
                    <a:extLst>
                      <a:ext uri="{FF2B5EF4-FFF2-40B4-BE49-F238E27FC236}">
                        <a16:creationId xmlns:a16="http://schemas.microsoft.com/office/drawing/2014/main" id="{7CA4972A-FF9F-8ECE-5F69-3CCFFD6120F8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" name="Google Shape;181;p4">
                    <a:extLst>
                      <a:ext uri="{FF2B5EF4-FFF2-40B4-BE49-F238E27FC236}">
                        <a16:creationId xmlns:a16="http://schemas.microsoft.com/office/drawing/2014/main" id="{172C0F27-325E-3D57-4846-B409D1CD29C7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" name="Google Shape;182;p4">
                    <a:extLst>
                      <a:ext uri="{FF2B5EF4-FFF2-40B4-BE49-F238E27FC236}">
                        <a16:creationId xmlns:a16="http://schemas.microsoft.com/office/drawing/2014/main" id="{1231340E-1BCD-3499-664C-75E6A3B1090C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" name="Google Shape;183;p4">
                    <a:extLst>
                      <a:ext uri="{FF2B5EF4-FFF2-40B4-BE49-F238E27FC236}">
                        <a16:creationId xmlns:a16="http://schemas.microsoft.com/office/drawing/2014/main" id="{D15FCCC4-2CDA-DF88-6C34-2A825784F612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" name="Google Shape;184;p4">
                    <a:extLst>
                      <a:ext uri="{FF2B5EF4-FFF2-40B4-BE49-F238E27FC236}">
                        <a16:creationId xmlns:a16="http://schemas.microsoft.com/office/drawing/2014/main" id="{6AB379ED-4B97-F434-A308-B1222ED91E70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" name="Google Shape;185;p4">
                    <a:extLst>
                      <a:ext uri="{FF2B5EF4-FFF2-40B4-BE49-F238E27FC236}">
                        <a16:creationId xmlns:a16="http://schemas.microsoft.com/office/drawing/2014/main" id="{944AC0AF-0240-F284-6E2F-D87DEDF842CD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" name="Google Shape;186;p4">
                    <a:extLst>
                      <a:ext uri="{FF2B5EF4-FFF2-40B4-BE49-F238E27FC236}">
                        <a16:creationId xmlns:a16="http://schemas.microsoft.com/office/drawing/2014/main" id="{7176E0BC-F662-60D1-11E2-1C92FF7E94AE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" name="Google Shape;187;p4">
                    <a:extLst>
                      <a:ext uri="{FF2B5EF4-FFF2-40B4-BE49-F238E27FC236}">
                        <a16:creationId xmlns:a16="http://schemas.microsoft.com/office/drawing/2014/main" id="{210151BC-AC01-B85D-9D3C-4980F64D98A8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" name="Google Shape;188;p4">
                  <a:extLst>
                    <a:ext uri="{FF2B5EF4-FFF2-40B4-BE49-F238E27FC236}">
                      <a16:creationId xmlns:a16="http://schemas.microsoft.com/office/drawing/2014/main" id="{D4D10BA1-6BC1-445E-2815-34F6EE6D1F5B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08" name="Google Shape;189;p4">
                    <a:extLst>
                      <a:ext uri="{FF2B5EF4-FFF2-40B4-BE49-F238E27FC236}">
                        <a16:creationId xmlns:a16="http://schemas.microsoft.com/office/drawing/2014/main" id="{FD3D8D98-1A49-F432-2DF6-50D8C8858ACA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" name="Google Shape;190;p4">
                    <a:extLst>
                      <a:ext uri="{FF2B5EF4-FFF2-40B4-BE49-F238E27FC236}">
                        <a16:creationId xmlns:a16="http://schemas.microsoft.com/office/drawing/2014/main" id="{D1874015-5F7A-BE7E-FA08-C4754EA75A3C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" name="Google Shape;191;p4">
                    <a:extLst>
                      <a:ext uri="{FF2B5EF4-FFF2-40B4-BE49-F238E27FC236}">
                        <a16:creationId xmlns:a16="http://schemas.microsoft.com/office/drawing/2014/main" id="{83FAE69F-B3F9-D620-F54D-4C9DB6223001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" name="Google Shape;192;p4">
                    <a:extLst>
                      <a:ext uri="{FF2B5EF4-FFF2-40B4-BE49-F238E27FC236}">
                        <a16:creationId xmlns:a16="http://schemas.microsoft.com/office/drawing/2014/main" id="{2C5815A5-0D0F-8D68-33E9-2A643D107214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" name="Google Shape;193;p4">
                    <a:extLst>
                      <a:ext uri="{FF2B5EF4-FFF2-40B4-BE49-F238E27FC236}">
                        <a16:creationId xmlns:a16="http://schemas.microsoft.com/office/drawing/2014/main" id="{2399BA77-C485-936F-E77E-5E71342BC7EA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" name="Google Shape;194;p4">
                    <a:extLst>
                      <a:ext uri="{FF2B5EF4-FFF2-40B4-BE49-F238E27FC236}">
                        <a16:creationId xmlns:a16="http://schemas.microsoft.com/office/drawing/2014/main" id="{A64EE986-3E96-241E-A0BC-870070AE7873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" name="Google Shape;195;p4">
                    <a:extLst>
                      <a:ext uri="{FF2B5EF4-FFF2-40B4-BE49-F238E27FC236}">
                        <a16:creationId xmlns:a16="http://schemas.microsoft.com/office/drawing/2014/main" id="{24CCE7F9-5B3E-3491-5F2E-E6FDB5B2DCC4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" name="Google Shape;196;p4">
                    <a:extLst>
                      <a:ext uri="{FF2B5EF4-FFF2-40B4-BE49-F238E27FC236}">
                        <a16:creationId xmlns:a16="http://schemas.microsoft.com/office/drawing/2014/main" id="{31647072-C182-E565-98F7-D04027A7A966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" name="Google Shape;197;p4">
                    <a:extLst>
                      <a:ext uri="{FF2B5EF4-FFF2-40B4-BE49-F238E27FC236}">
                        <a16:creationId xmlns:a16="http://schemas.microsoft.com/office/drawing/2014/main" id="{0E49C19D-F9AD-67B2-4E87-378BDCA15B77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4" name="Google Shape;198;p4">
                <a:extLst>
                  <a:ext uri="{FF2B5EF4-FFF2-40B4-BE49-F238E27FC236}">
                    <a16:creationId xmlns:a16="http://schemas.microsoft.com/office/drawing/2014/main" id="{9A67D9C8-E090-84AE-989E-CFDEAF0AA004}"/>
                  </a:ext>
                </a:extLst>
              </p:cNvPr>
              <p:cNvGrpSpPr/>
              <p:nvPr/>
            </p:nvGrpSpPr>
            <p:grpSpPr>
              <a:xfrm>
                <a:off x="773722" y="326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75" name="Google Shape;199;p4">
                  <a:extLst>
                    <a:ext uri="{FF2B5EF4-FFF2-40B4-BE49-F238E27FC236}">
                      <a16:creationId xmlns:a16="http://schemas.microsoft.com/office/drawing/2014/main" id="{641A4AEB-751C-5F01-CB98-73C45BD54F52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96" name="Google Shape;200;p4">
                    <a:extLst>
                      <a:ext uri="{FF2B5EF4-FFF2-40B4-BE49-F238E27FC236}">
                        <a16:creationId xmlns:a16="http://schemas.microsoft.com/office/drawing/2014/main" id="{857534F7-EA18-5134-56C0-936BD9C00F74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" name="Google Shape;201;p4">
                    <a:extLst>
                      <a:ext uri="{FF2B5EF4-FFF2-40B4-BE49-F238E27FC236}">
                        <a16:creationId xmlns:a16="http://schemas.microsoft.com/office/drawing/2014/main" id="{F38FB79B-5A28-425F-3F3B-B0C5094FE49C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" name="Google Shape;202;p4">
                    <a:extLst>
                      <a:ext uri="{FF2B5EF4-FFF2-40B4-BE49-F238E27FC236}">
                        <a16:creationId xmlns:a16="http://schemas.microsoft.com/office/drawing/2014/main" id="{223412D5-3E00-9A83-A6B3-5F060BC7A228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" name="Google Shape;203;p4">
                    <a:extLst>
                      <a:ext uri="{FF2B5EF4-FFF2-40B4-BE49-F238E27FC236}">
                        <a16:creationId xmlns:a16="http://schemas.microsoft.com/office/drawing/2014/main" id="{FF04BCF6-4942-4B84-03E6-93535A5B11FA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" name="Google Shape;204;p4">
                    <a:extLst>
                      <a:ext uri="{FF2B5EF4-FFF2-40B4-BE49-F238E27FC236}">
                        <a16:creationId xmlns:a16="http://schemas.microsoft.com/office/drawing/2014/main" id="{BF146A1C-C962-1D54-4F3F-BD2856208E57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" name="Google Shape;205;p4">
                    <a:extLst>
                      <a:ext uri="{FF2B5EF4-FFF2-40B4-BE49-F238E27FC236}">
                        <a16:creationId xmlns:a16="http://schemas.microsoft.com/office/drawing/2014/main" id="{B6E2CCB7-5B95-2003-555D-02186DC88193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" name="Google Shape;206;p4">
                    <a:extLst>
                      <a:ext uri="{FF2B5EF4-FFF2-40B4-BE49-F238E27FC236}">
                        <a16:creationId xmlns:a16="http://schemas.microsoft.com/office/drawing/2014/main" id="{9AD98C61-19EC-A477-2283-8FF47AAAB716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" name="Google Shape;207;p4">
                    <a:extLst>
                      <a:ext uri="{FF2B5EF4-FFF2-40B4-BE49-F238E27FC236}">
                        <a16:creationId xmlns:a16="http://schemas.microsoft.com/office/drawing/2014/main" id="{44BEBA58-1CA9-2B1C-08CF-0854F5F97DAF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" name="Google Shape;208;p4">
                    <a:extLst>
                      <a:ext uri="{FF2B5EF4-FFF2-40B4-BE49-F238E27FC236}">
                        <a16:creationId xmlns:a16="http://schemas.microsoft.com/office/drawing/2014/main" id="{0C8190CC-3628-56CF-2E53-07065CDC4FF2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" name="Google Shape;209;p4">
                  <a:extLst>
                    <a:ext uri="{FF2B5EF4-FFF2-40B4-BE49-F238E27FC236}">
                      <a16:creationId xmlns:a16="http://schemas.microsoft.com/office/drawing/2014/main" id="{6C8D7DBA-5841-59B5-E59C-8761ECA0A788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87" name="Google Shape;210;p4">
                    <a:extLst>
                      <a:ext uri="{FF2B5EF4-FFF2-40B4-BE49-F238E27FC236}">
                        <a16:creationId xmlns:a16="http://schemas.microsoft.com/office/drawing/2014/main" id="{952DD08D-8079-C5A0-BB54-9C735D0A014F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211;p4">
                    <a:extLst>
                      <a:ext uri="{FF2B5EF4-FFF2-40B4-BE49-F238E27FC236}">
                        <a16:creationId xmlns:a16="http://schemas.microsoft.com/office/drawing/2014/main" id="{6E400E74-3067-6279-245C-9742F8A3AC67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" name="Google Shape;212;p4">
                    <a:extLst>
                      <a:ext uri="{FF2B5EF4-FFF2-40B4-BE49-F238E27FC236}">
                        <a16:creationId xmlns:a16="http://schemas.microsoft.com/office/drawing/2014/main" id="{6230EEDD-455B-85CE-7C6A-B499F0F4A96A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" name="Google Shape;213;p4">
                    <a:extLst>
                      <a:ext uri="{FF2B5EF4-FFF2-40B4-BE49-F238E27FC236}">
                        <a16:creationId xmlns:a16="http://schemas.microsoft.com/office/drawing/2014/main" id="{B375D8E6-33F4-E53A-2761-E79DE0FE02D6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" name="Google Shape;214;p4">
                    <a:extLst>
                      <a:ext uri="{FF2B5EF4-FFF2-40B4-BE49-F238E27FC236}">
                        <a16:creationId xmlns:a16="http://schemas.microsoft.com/office/drawing/2014/main" id="{6BB6DF46-9CBE-CB49-420F-2DAF87E6C552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" name="Google Shape;215;p4">
                    <a:extLst>
                      <a:ext uri="{FF2B5EF4-FFF2-40B4-BE49-F238E27FC236}">
                        <a16:creationId xmlns:a16="http://schemas.microsoft.com/office/drawing/2014/main" id="{E87489E8-A4D0-33AD-6BE7-53738B549569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" name="Google Shape;216;p4">
                    <a:extLst>
                      <a:ext uri="{FF2B5EF4-FFF2-40B4-BE49-F238E27FC236}">
                        <a16:creationId xmlns:a16="http://schemas.microsoft.com/office/drawing/2014/main" id="{C2BE570C-B2EE-E6C3-3324-E1D75C5321FC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" name="Google Shape;217;p4">
                    <a:extLst>
                      <a:ext uri="{FF2B5EF4-FFF2-40B4-BE49-F238E27FC236}">
                        <a16:creationId xmlns:a16="http://schemas.microsoft.com/office/drawing/2014/main" id="{4E7784A4-2FBF-79B5-A30E-FCC42A73E117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" name="Google Shape;218;p4">
                    <a:extLst>
                      <a:ext uri="{FF2B5EF4-FFF2-40B4-BE49-F238E27FC236}">
                        <a16:creationId xmlns:a16="http://schemas.microsoft.com/office/drawing/2014/main" id="{27730B21-5FB6-0204-A84C-0D8DEC515F14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Google Shape;219;p4">
                  <a:extLst>
                    <a:ext uri="{FF2B5EF4-FFF2-40B4-BE49-F238E27FC236}">
                      <a16:creationId xmlns:a16="http://schemas.microsoft.com/office/drawing/2014/main" id="{415AF36A-4FF2-CEA4-E559-22C6E4122045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78" name="Google Shape;220;p4">
                    <a:extLst>
                      <a:ext uri="{FF2B5EF4-FFF2-40B4-BE49-F238E27FC236}">
                        <a16:creationId xmlns:a16="http://schemas.microsoft.com/office/drawing/2014/main" id="{57583F79-DDD5-6E1F-315B-2ECB49AF7551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" name="Google Shape;221;p4">
                    <a:extLst>
                      <a:ext uri="{FF2B5EF4-FFF2-40B4-BE49-F238E27FC236}">
                        <a16:creationId xmlns:a16="http://schemas.microsoft.com/office/drawing/2014/main" id="{A5177709-D030-6E4C-637C-F3C4C579E8A9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222;p4">
                    <a:extLst>
                      <a:ext uri="{FF2B5EF4-FFF2-40B4-BE49-F238E27FC236}">
                        <a16:creationId xmlns:a16="http://schemas.microsoft.com/office/drawing/2014/main" id="{804B8D2C-0EB4-492F-369A-E720BB0894A4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" name="Google Shape;223;p4">
                    <a:extLst>
                      <a:ext uri="{FF2B5EF4-FFF2-40B4-BE49-F238E27FC236}">
                        <a16:creationId xmlns:a16="http://schemas.microsoft.com/office/drawing/2014/main" id="{6214D8E8-AEF9-5C60-EE9E-B6B3F14130B0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" name="Google Shape;224;p4">
                    <a:extLst>
                      <a:ext uri="{FF2B5EF4-FFF2-40B4-BE49-F238E27FC236}">
                        <a16:creationId xmlns:a16="http://schemas.microsoft.com/office/drawing/2014/main" id="{112DB708-CE70-1809-B18E-757405E41FF3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" name="Google Shape;225;p4">
                    <a:extLst>
                      <a:ext uri="{FF2B5EF4-FFF2-40B4-BE49-F238E27FC236}">
                        <a16:creationId xmlns:a16="http://schemas.microsoft.com/office/drawing/2014/main" id="{AEEBD7CE-0BC6-FE65-379E-ACED3AC88C07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" name="Google Shape;226;p4">
                    <a:extLst>
                      <a:ext uri="{FF2B5EF4-FFF2-40B4-BE49-F238E27FC236}">
                        <a16:creationId xmlns:a16="http://schemas.microsoft.com/office/drawing/2014/main" id="{EE950953-7C39-1001-B140-DCE2F9B0B965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" name="Google Shape;227;p4">
                    <a:extLst>
                      <a:ext uri="{FF2B5EF4-FFF2-40B4-BE49-F238E27FC236}">
                        <a16:creationId xmlns:a16="http://schemas.microsoft.com/office/drawing/2014/main" id="{DD30BEC0-BFF2-90DE-FC95-D7B92C32E356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" name="Google Shape;228;p4">
                    <a:extLst>
                      <a:ext uri="{FF2B5EF4-FFF2-40B4-BE49-F238E27FC236}">
                        <a16:creationId xmlns:a16="http://schemas.microsoft.com/office/drawing/2014/main" id="{9EE315DF-5E13-FED5-D505-EE48976ED604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10" name="Google Shape;229;p4">
              <a:extLst>
                <a:ext uri="{FF2B5EF4-FFF2-40B4-BE49-F238E27FC236}">
                  <a16:creationId xmlns:a16="http://schemas.microsoft.com/office/drawing/2014/main" id="{FB084018-48B7-094C-A228-40EFDF5F1684}"/>
                </a:ext>
              </a:extLst>
            </p:cNvPr>
            <p:cNvGrpSpPr/>
            <p:nvPr/>
          </p:nvGrpSpPr>
          <p:grpSpPr>
            <a:xfrm>
              <a:off x="140676" y="3429001"/>
              <a:ext cx="4944220" cy="3240000"/>
              <a:chOff x="773722" y="1641231"/>
              <a:chExt cx="4944220" cy="3240000"/>
            </a:xfrm>
          </p:grpSpPr>
          <p:grpSp>
            <p:nvGrpSpPr>
              <p:cNvPr id="11" name="Google Shape;230;p4">
                <a:extLst>
                  <a:ext uri="{FF2B5EF4-FFF2-40B4-BE49-F238E27FC236}">
                    <a16:creationId xmlns:a16="http://schemas.microsoft.com/office/drawing/2014/main" id="{278AF2C0-9F78-B993-FD3D-34C26F19B217}"/>
                  </a:ext>
                </a:extLst>
              </p:cNvPr>
              <p:cNvGrpSpPr/>
              <p:nvPr/>
            </p:nvGrpSpPr>
            <p:grpSpPr>
              <a:xfrm>
                <a:off x="773722" y="164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43" name="Google Shape;231;p4">
                  <a:extLst>
                    <a:ext uri="{FF2B5EF4-FFF2-40B4-BE49-F238E27FC236}">
                      <a16:creationId xmlns:a16="http://schemas.microsoft.com/office/drawing/2014/main" id="{03936819-F85D-392C-7E98-FD8834713826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64" name="Google Shape;232;p4">
                    <a:extLst>
                      <a:ext uri="{FF2B5EF4-FFF2-40B4-BE49-F238E27FC236}">
                        <a16:creationId xmlns:a16="http://schemas.microsoft.com/office/drawing/2014/main" id="{C412E757-9616-60FE-648D-41BBE95B5049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" name="Google Shape;233;p4">
                    <a:extLst>
                      <a:ext uri="{FF2B5EF4-FFF2-40B4-BE49-F238E27FC236}">
                        <a16:creationId xmlns:a16="http://schemas.microsoft.com/office/drawing/2014/main" id="{27CF0BF0-AFB1-2528-CFBD-654C50C2ECC3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" name="Google Shape;234;p4">
                    <a:extLst>
                      <a:ext uri="{FF2B5EF4-FFF2-40B4-BE49-F238E27FC236}">
                        <a16:creationId xmlns:a16="http://schemas.microsoft.com/office/drawing/2014/main" id="{A0B6D443-A47F-8058-5FB7-5417C786CBCB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" name="Google Shape;235;p4">
                    <a:extLst>
                      <a:ext uri="{FF2B5EF4-FFF2-40B4-BE49-F238E27FC236}">
                        <a16:creationId xmlns:a16="http://schemas.microsoft.com/office/drawing/2014/main" id="{69B28402-D313-222D-3A93-FFD91F3CA91D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" name="Google Shape;236;p4">
                    <a:extLst>
                      <a:ext uri="{FF2B5EF4-FFF2-40B4-BE49-F238E27FC236}">
                        <a16:creationId xmlns:a16="http://schemas.microsoft.com/office/drawing/2014/main" id="{C715C406-09B3-D428-F428-CBEFAF8BCB50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" name="Google Shape;237;p4">
                    <a:extLst>
                      <a:ext uri="{FF2B5EF4-FFF2-40B4-BE49-F238E27FC236}">
                        <a16:creationId xmlns:a16="http://schemas.microsoft.com/office/drawing/2014/main" id="{E0B574BB-3058-3F8E-C6CD-992F8E2DD6E7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" name="Google Shape;238;p4">
                    <a:extLst>
                      <a:ext uri="{FF2B5EF4-FFF2-40B4-BE49-F238E27FC236}">
                        <a16:creationId xmlns:a16="http://schemas.microsoft.com/office/drawing/2014/main" id="{EFA9E385-A7E0-2C3D-641F-BAE8BB264CA6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" name="Google Shape;239;p4">
                    <a:extLst>
                      <a:ext uri="{FF2B5EF4-FFF2-40B4-BE49-F238E27FC236}">
                        <a16:creationId xmlns:a16="http://schemas.microsoft.com/office/drawing/2014/main" id="{CF551916-7DFD-251F-A750-7FECFE29A94B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240;p4">
                    <a:extLst>
                      <a:ext uri="{FF2B5EF4-FFF2-40B4-BE49-F238E27FC236}">
                        <a16:creationId xmlns:a16="http://schemas.microsoft.com/office/drawing/2014/main" id="{83C9B0E5-36B3-6F20-8BF1-57CC5157FE79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" name="Google Shape;241;p4">
                  <a:extLst>
                    <a:ext uri="{FF2B5EF4-FFF2-40B4-BE49-F238E27FC236}">
                      <a16:creationId xmlns:a16="http://schemas.microsoft.com/office/drawing/2014/main" id="{D4A52AD9-EDA5-3C27-9C18-85D7BC4F5BCE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55" name="Google Shape;242;p4">
                    <a:extLst>
                      <a:ext uri="{FF2B5EF4-FFF2-40B4-BE49-F238E27FC236}">
                        <a16:creationId xmlns:a16="http://schemas.microsoft.com/office/drawing/2014/main" id="{0FCCF438-8259-F641-5F71-B615FD6A0783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243;p4">
                    <a:extLst>
                      <a:ext uri="{FF2B5EF4-FFF2-40B4-BE49-F238E27FC236}">
                        <a16:creationId xmlns:a16="http://schemas.microsoft.com/office/drawing/2014/main" id="{34C76DEE-C944-4733-B3E2-EE1E40986820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" name="Google Shape;244;p4">
                    <a:extLst>
                      <a:ext uri="{FF2B5EF4-FFF2-40B4-BE49-F238E27FC236}">
                        <a16:creationId xmlns:a16="http://schemas.microsoft.com/office/drawing/2014/main" id="{2D6E00D3-909B-FD1B-5439-FD1CF45B4A75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" name="Google Shape;245;p4">
                    <a:extLst>
                      <a:ext uri="{FF2B5EF4-FFF2-40B4-BE49-F238E27FC236}">
                        <a16:creationId xmlns:a16="http://schemas.microsoft.com/office/drawing/2014/main" id="{FCFD0944-9E15-1C3E-0434-820F6598C1DE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" name="Google Shape;246;p4">
                    <a:extLst>
                      <a:ext uri="{FF2B5EF4-FFF2-40B4-BE49-F238E27FC236}">
                        <a16:creationId xmlns:a16="http://schemas.microsoft.com/office/drawing/2014/main" id="{09FD9387-E1F9-C20F-B484-6686855E6EF3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" name="Google Shape;247;p4">
                    <a:extLst>
                      <a:ext uri="{FF2B5EF4-FFF2-40B4-BE49-F238E27FC236}">
                        <a16:creationId xmlns:a16="http://schemas.microsoft.com/office/drawing/2014/main" id="{9DAEED11-64AF-CE51-9F02-66BA427ED26C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" name="Google Shape;248;p4">
                    <a:extLst>
                      <a:ext uri="{FF2B5EF4-FFF2-40B4-BE49-F238E27FC236}">
                        <a16:creationId xmlns:a16="http://schemas.microsoft.com/office/drawing/2014/main" id="{7DB0FD9E-92F8-D7D8-2544-892792D1992A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" name="Google Shape;249;p4">
                    <a:extLst>
                      <a:ext uri="{FF2B5EF4-FFF2-40B4-BE49-F238E27FC236}">
                        <a16:creationId xmlns:a16="http://schemas.microsoft.com/office/drawing/2014/main" id="{FE204B29-3369-CA9B-7B1B-A35AE546D729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" name="Google Shape;250;p4">
                    <a:extLst>
                      <a:ext uri="{FF2B5EF4-FFF2-40B4-BE49-F238E27FC236}">
                        <a16:creationId xmlns:a16="http://schemas.microsoft.com/office/drawing/2014/main" id="{CADA8CAD-3A51-40F0-17B1-DD335BAD3AE9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Google Shape;251;p4">
                  <a:extLst>
                    <a:ext uri="{FF2B5EF4-FFF2-40B4-BE49-F238E27FC236}">
                      <a16:creationId xmlns:a16="http://schemas.microsoft.com/office/drawing/2014/main" id="{790DD7C5-5515-16A3-F1B2-AD633AC090FB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46" name="Google Shape;252;p4">
                    <a:extLst>
                      <a:ext uri="{FF2B5EF4-FFF2-40B4-BE49-F238E27FC236}">
                        <a16:creationId xmlns:a16="http://schemas.microsoft.com/office/drawing/2014/main" id="{4981225B-8BCF-9A48-000D-BAFE052F42B1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" name="Google Shape;253;p4">
                    <a:extLst>
                      <a:ext uri="{FF2B5EF4-FFF2-40B4-BE49-F238E27FC236}">
                        <a16:creationId xmlns:a16="http://schemas.microsoft.com/office/drawing/2014/main" id="{BDC00BC9-7A1A-2F1D-462E-100D6CB25F56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254;p4">
                    <a:extLst>
                      <a:ext uri="{FF2B5EF4-FFF2-40B4-BE49-F238E27FC236}">
                        <a16:creationId xmlns:a16="http://schemas.microsoft.com/office/drawing/2014/main" id="{CCA599E4-6994-2D61-C987-D1D0B0AE8022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" name="Google Shape;255;p4">
                    <a:extLst>
                      <a:ext uri="{FF2B5EF4-FFF2-40B4-BE49-F238E27FC236}">
                        <a16:creationId xmlns:a16="http://schemas.microsoft.com/office/drawing/2014/main" id="{00A33B39-DD29-947B-DD71-B260A6A67492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" name="Google Shape;256;p4">
                    <a:extLst>
                      <a:ext uri="{FF2B5EF4-FFF2-40B4-BE49-F238E27FC236}">
                        <a16:creationId xmlns:a16="http://schemas.microsoft.com/office/drawing/2014/main" id="{B9E0DD96-5FF6-B5C9-F7EC-FA3F775279B4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" name="Google Shape;257;p4">
                    <a:extLst>
                      <a:ext uri="{FF2B5EF4-FFF2-40B4-BE49-F238E27FC236}">
                        <a16:creationId xmlns:a16="http://schemas.microsoft.com/office/drawing/2014/main" id="{5B1DCBC9-C466-C699-6394-BFF05A34CA23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" name="Google Shape;258;p4">
                    <a:extLst>
                      <a:ext uri="{FF2B5EF4-FFF2-40B4-BE49-F238E27FC236}">
                        <a16:creationId xmlns:a16="http://schemas.microsoft.com/office/drawing/2014/main" id="{7004AFCB-E0C7-D24A-2EF5-D493B016E986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" name="Google Shape;259;p4">
                    <a:extLst>
                      <a:ext uri="{FF2B5EF4-FFF2-40B4-BE49-F238E27FC236}">
                        <a16:creationId xmlns:a16="http://schemas.microsoft.com/office/drawing/2014/main" id="{6F0230B9-7A0F-1969-3A46-74125D57A9E7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" name="Google Shape;260;p4">
                    <a:extLst>
                      <a:ext uri="{FF2B5EF4-FFF2-40B4-BE49-F238E27FC236}">
                        <a16:creationId xmlns:a16="http://schemas.microsoft.com/office/drawing/2014/main" id="{05D2EC1B-5427-0D37-CDBF-7A8D5102FCB0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" name="Google Shape;261;p4">
                <a:extLst>
                  <a:ext uri="{FF2B5EF4-FFF2-40B4-BE49-F238E27FC236}">
                    <a16:creationId xmlns:a16="http://schemas.microsoft.com/office/drawing/2014/main" id="{487FD1E1-55E2-C944-6D4A-5A640E174E77}"/>
                  </a:ext>
                </a:extLst>
              </p:cNvPr>
              <p:cNvGrpSpPr/>
              <p:nvPr/>
            </p:nvGrpSpPr>
            <p:grpSpPr>
              <a:xfrm>
                <a:off x="773722" y="326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13" name="Google Shape;262;p4">
                  <a:extLst>
                    <a:ext uri="{FF2B5EF4-FFF2-40B4-BE49-F238E27FC236}">
                      <a16:creationId xmlns:a16="http://schemas.microsoft.com/office/drawing/2014/main" id="{5EAE03F1-080F-9DB4-1003-FF6FBAC5E900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34" name="Google Shape;263;p4">
                    <a:extLst>
                      <a:ext uri="{FF2B5EF4-FFF2-40B4-BE49-F238E27FC236}">
                        <a16:creationId xmlns:a16="http://schemas.microsoft.com/office/drawing/2014/main" id="{F5F53CA8-C59C-1CE5-8DCB-646227663E01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" name="Google Shape;264;p4">
                    <a:extLst>
                      <a:ext uri="{FF2B5EF4-FFF2-40B4-BE49-F238E27FC236}">
                        <a16:creationId xmlns:a16="http://schemas.microsoft.com/office/drawing/2014/main" id="{E0C14A42-2764-C5DC-4132-CA97481AB24D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" name="Google Shape;265;p4">
                    <a:extLst>
                      <a:ext uri="{FF2B5EF4-FFF2-40B4-BE49-F238E27FC236}">
                        <a16:creationId xmlns:a16="http://schemas.microsoft.com/office/drawing/2014/main" id="{B395CBC2-276F-2813-3721-8DE9D8FD27FC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" name="Google Shape;266;p4">
                    <a:extLst>
                      <a:ext uri="{FF2B5EF4-FFF2-40B4-BE49-F238E27FC236}">
                        <a16:creationId xmlns:a16="http://schemas.microsoft.com/office/drawing/2014/main" id="{A17CA792-0938-D6AC-37A7-1F9044D1C9C1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" name="Google Shape;267;p4">
                    <a:extLst>
                      <a:ext uri="{FF2B5EF4-FFF2-40B4-BE49-F238E27FC236}">
                        <a16:creationId xmlns:a16="http://schemas.microsoft.com/office/drawing/2014/main" id="{AB990A11-2F96-A271-46C4-CA5B134AC91B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" name="Google Shape;268;p4">
                    <a:extLst>
                      <a:ext uri="{FF2B5EF4-FFF2-40B4-BE49-F238E27FC236}">
                        <a16:creationId xmlns:a16="http://schemas.microsoft.com/office/drawing/2014/main" id="{1B3FD4F9-0B38-8E4E-D66C-3DD7C53A0C08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" name="Google Shape;269;p4">
                    <a:extLst>
                      <a:ext uri="{FF2B5EF4-FFF2-40B4-BE49-F238E27FC236}">
                        <a16:creationId xmlns:a16="http://schemas.microsoft.com/office/drawing/2014/main" id="{BDDD5097-AC99-9BC7-B4E3-BF9527729759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" name="Google Shape;270;p4">
                    <a:extLst>
                      <a:ext uri="{FF2B5EF4-FFF2-40B4-BE49-F238E27FC236}">
                        <a16:creationId xmlns:a16="http://schemas.microsoft.com/office/drawing/2014/main" id="{9146591F-B72E-8246-0B82-A48A23859FF1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" name="Google Shape;271;p4">
                    <a:extLst>
                      <a:ext uri="{FF2B5EF4-FFF2-40B4-BE49-F238E27FC236}">
                        <a16:creationId xmlns:a16="http://schemas.microsoft.com/office/drawing/2014/main" id="{018ED1F0-2D51-E192-9623-4819B6E80D06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" name="Google Shape;272;p4">
                  <a:extLst>
                    <a:ext uri="{FF2B5EF4-FFF2-40B4-BE49-F238E27FC236}">
                      <a16:creationId xmlns:a16="http://schemas.microsoft.com/office/drawing/2014/main" id="{A512B91E-D319-A4FF-7F90-83445641EAC0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25" name="Google Shape;273;p4">
                    <a:extLst>
                      <a:ext uri="{FF2B5EF4-FFF2-40B4-BE49-F238E27FC236}">
                        <a16:creationId xmlns:a16="http://schemas.microsoft.com/office/drawing/2014/main" id="{F7ABB0F5-E5D1-B2D6-2E80-CCEAFCA4527B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" name="Google Shape;274;p4">
                    <a:extLst>
                      <a:ext uri="{FF2B5EF4-FFF2-40B4-BE49-F238E27FC236}">
                        <a16:creationId xmlns:a16="http://schemas.microsoft.com/office/drawing/2014/main" id="{EC5FB6F5-C59C-9AD1-D954-4941903C0980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" name="Google Shape;275;p4">
                    <a:extLst>
                      <a:ext uri="{FF2B5EF4-FFF2-40B4-BE49-F238E27FC236}">
                        <a16:creationId xmlns:a16="http://schemas.microsoft.com/office/drawing/2014/main" id="{32BB58C7-0F6D-23D0-E8AF-3FD800E00088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" name="Google Shape;276;p4">
                    <a:extLst>
                      <a:ext uri="{FF2B5EF4-FFF2-40B4-BE49-F238E27FC236}">
                        <a16:creationId xmlns:a16="http://schemas.microsoft.com/office/drawing/2014/main" id="{30B16528-E3DC-37BE-E28E-53E7D153386F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" name="Google Shape;277;p4">
                    <a:extLst>
                      <a:ext uri="{FF2B5EF4-FFF2-40B4-BE49-F238E27FC236}">
                        <a16:creationId xmlns:a16="http://schemas.microsoft.com/office/drawing/2014/main" id="{22056392-6557-9D64-6ECE-94A1D87C5417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" name="Google Shape;278;p4">
                    <a:extLst>
                      <a:ext uri="{FF2B5EF4-FFF2-40B4-BE49-F238E27FC236}">
                        <a16:creationId xmlns:a16="http://schemas.microsoft.com/office/drawing/2014/main" id="{91AD7801-DE4B-42B9-9BB1-89618CBAC6D2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" name="Google Shape;279;p4">
                    <a:extLst>
                      <a:ext uri="{FF2B5EF4-FFF2-40B4-BE49-F238E27FC236}">
                        <a16:creationId xmlns:a16="http://schemas.microsoft.com/office/drawing/2014/main" id="{0C61218C-6A3B-2B9D-6D62-A74D885467E8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" name="Google Shape;280;p4">
                    <a:extLst>
                      <a:ext uri="{FF2B5EF4-FFF2-40B4-BE49-F238E27FC236}">
                        <a16:creationId xmlns:a16="http://schemas.microsoft.com/office/drawing/2014/main" id="{A948C8D4-08BA-94DF-864A-530976E26026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" name="Google Shape;281;p4">
                    <a:extLst>
                      <a:ext uri="{FF2B5EF4-FFF2-40B4-BE49-F238E27FC236}">
                        <a16:creationId xmlns:a16="http://schemas.microsoft.com/office/drawing/2014/main" id="{7A7EC37A-FD06-7CB2-D4F2-4F5C0CDFBF89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" name="Google Shape;282;p4">
                  <a:extLst>
                    <a:ext uri="{FF2B5EF4-FFF2-40B4-BE49-F238E27FC236}">
                      <a16:creationId xmlns:a16="http://schemas.microsoft.com/office/drawing/2014/main" id="{DA879C00-7657-5CA0-94A4-84EBFB63008C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6" name="Google Shape;283;p4">
                    <a:extLst>
                      <a:ext uri="{FF2B5EF4-FFF2-40B4-BE49-F238E27FC236}">
                        <a16:creationId xmlns:a16="http://schemas.microsoft.com/office/drawing/2014/main" id="{5585256F-5594-F85D-02C6-08F24056FCC4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" name="Google Shape;284;p4">
                    <a:extLst>
                      <a:ext uri="{FF2B5EF4-FFF2-40B4-BE49-F238E27FC236}">
                        <a16:creationId xmlns:a16="http://schemas.microsoft.com/office/drawing/2014/main" id="{6CC9A861-93EF-7ADD-C4CB-DA210F7701E2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" name="Google Shape;285;p4">
                    <a:extLst>
                      <a:ext uri="{FF2B5EF4-FFF2-40B4-BE49-F238E27FC236}">
                        <a16:creationId xmlns:a16="http://schemas.microsoft.com/office/drawing/2014/main" id="{E06A6094-4070-4AF2-961D-E8B0B527508B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" name="Google Shape;286;p4">
                    <a:extLst>
                      <a:ext uri="{FF2B5EF4-FFF2-40B4-BE49-F238E27FC236}">
                        <a16:creationId xmlns:a16="http://schemas.microsoft.com/office/drawing/2014/main" id="{4A4EB1C7-7E65-7E4C-A0B1-A987561D2568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" name="Google Shape;287;p4">
                    <a:extLst>
                      <a:ext uri="{FF2B5EF4-FFF2-40B4-BE49-F238E27FC236}">
                        <a16:creationId xmlns:a16="http://schemas.microsoft.com/office/drawing/2014/main" id="{DA91256D-449B-5E80-0665-7DD481826996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" name="Google Shape;288;p4">
                    <a:extLst>
                      <a:ext uri="{FF2B5EF4-FFF2-40B4-BE49-F238E27FC236}">
                        <a16:creationId xmlns:a16="http://schemas.microsoft.com/office/drawing/2014/main" id="{E099CEE2-0D45-59F9-CCBA-9A3739396A4F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" name="Google Shape;289;p4">
                    <a:extLst>
                      <a:ext uri="{FF2B5EF4-FFF2-40B4-BE49-F238E27FC236}">
                        <a16:creationId xmlns:a16="http://schemas.microsoft.com/office/drawing/2014/main" id="{20090C2F-E380-E14F-5380-8F6420F07C00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" name="Google Shape;290;p4">
                    <a:extLst>
                      <a:ext uri="{FF2B5EF4-FFF2-40B4-BE49-F238E27FC236}">
                        <a16:creationId xmlns:a16="http://schemas.microsoft.com/office/drawing/2014/main" id="{78A1EAC9-8785-5BF1-ED95-D79F433C7CD3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" name="Google Shape;291;p4">
                    <a:extLst>
                      <a:ext uri="{FF2B5EF4-FFF2-40B4-BE49-F238E27FC236}">
                        <a16:creationId xmlns:a16="http://schemas.microsoft.com/office/drawing/2014/main" id="{3B0CA359-6DBC-037A-BA6A-E5050B37CCA2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135" name="Google Shape;165;p4">
            <a:extLst>
              <a:ext uri="{FF2B5EF4-FFF2-40B4-BE49-F238E27FC236}">
                <a16:creationId xmlns:a16="http://schemas.microsoft.com/office/drawing/2014/main" id="{13A83573-3BBB-4A16-6D50-4BC70F06DADD}"/>
              </a:ext>
            </a:extLst>
          </p:cNvPr>
          <p:cNvGrpSpPr/>
          <p:nvPr userDrawn="1"/>
        </p:nvGrpSpPr>
        <p:grpSpPr>
          <a:xfrm>
            <a:off x="9084866" y="389006"/>
            <a:ext cx="7416330" cy="9720002"/>
            <a:chOff x="140676" y="189000"/>
            <a:chExt cx="4944220" cy="6480001"/>
          </a:xfrm>
        </p:grpSpPr>
        <p:grpSp>
          <p:nvGrpSpPr>
            <p:cNvPr id="136" name="Google Shape;166;p4">
              <a:extLst>
                <a:ext uri="{FF2B5EF4-FFF2-40B4-BE49-F238E27FC236}">
                  <a16:creationId xmlns:a16="http://schemas.microsoft.com/office/drawing/2014/main" id="{D43FF2A7-089A-265B-4BFC-75C4A3E68773}"/>
                </a:ext>
              </a:extLst>
            </p:cNvPr>
            <p:cNvGrpSpPr/>
            <p:nvPr/>
          </p:nvGrpSpPr>
          <p:grpSpPr>
            <a:xfrm>
              <a:off x="140676" y="189000"/>
              <a:ext cx="4944220" cy="3240000"/>
              <a:chOff x="773722" y="1641231"/>
              <a:chExt cx="4944220" cy="3240000"/>
            </a:xfrm>
          </p:grpSpPr>
          <p:grpSp>
            <p:nvGrpSpPr>
              <p:cNvPr id="200" name="Google Shape;167;p4">
                <a:extLst>
                  <a:ext uri="{FF2B5EF4-FFF2-40B4-BE49-F238E27FC236}">
                    <a16:creationId xmlns:a16="http://schemas.microsoft.com/office/drawing/2014/main" id="{0A1EB306-6911-4E02-B5BD-26FC13E3751C}"/>
                  </a:ext>
                </a:extLst>
              </p:cNvPr>
              <p:cNvGrpSpPr/>
              <p:nvPr/>
            </p:nvGrpSpPr>
            <p:grpSpPr>
              <a:xfrm>
                <a:off x="773722" y="164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232" name="Google Shape;168;p4">
                  <a:extLst>
                    <a:ext uri="{FF2B5EF4-FFF2-40B4-BE49-F238E27FC236}">
                      <a16:creationId xmlns:a16="http://schemas.microsoft.com/office/drawing/2014/main" id="{1590A164-F5D3-54CC-DBB3-C04BA036453E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253" name="Google Shape;169;p4">
                    <a:extLst>
                      <a:ext uri="{FF2B5EF4-FFF2-40B4-BE49-F238E27FC236}">
                        <a16:creationId xmlns:a16="http://schemas.microsoft.com/office/drawing/2014/main" id="{CD9FCCA2-7BC6-BDA2-AE78-0C8F06126D86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" name="Google Shape;170;p4">
                    <a:extLst>
                      <a:ext uri="{FF2B5EF4-FFF2-40B4-BE49-F238E27FC236}">
                        <a16:creationId xmlns:a16="http://schemas.microsoft.com/office/drawing/2014/main" id="{FE3EFE3F-7C02-B799-B2AC-FF89498A5EE8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" name="Google Shape;171;p4">
                    <a:extLst>
                      <a:ext uri="{FF2B5EF4-FFF2-40B4-BE49-F238E27FC236}">
                        <a16:creationId xmlns:a16="http://schemas.microsoft.com/office/drawing/2014/main" id="{69183BCD-0346-3923-3A2C-CF7F876ADEF2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" name="Google Shape;172;p4">
                    <a:extLst>
                      <a:ext uri="{FF2B5EF4-FFF2-40B4-BE49-F238E27FC236}">
                        <a16:creationId xmlns:a16="http://schemas.microsoft.com/office/drawing/2014/main" id="{138A4068-1D4D-8DA4-7D22-4800718936C2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" name="Google Shape;173;p4">
                    <a:extLst>
                      <a:ext uri="{FF2B5EF4-FFF2-40B4-BE49-F238E27FC236}">
                        <a16:creationId xmlns:a16="http://schemas.microsoft.com/office/drawing/2014/main" id="{34B43D70-0473-2B66-BFD5-5C8CEAD8459E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" name="Google Shape;174;p4">
                    <a:extLst>
                      <a:ext uri="{FF2B5EF4-FFF2-40B4-BE49-F238E27FC236}">
                        <a16:creationId xmlns:a16="http://schemas.microsoft.com/office/drawing/2014/main" id="{4B703111-D484-2999-E77F-647730D9D329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" name="Google Shape;175;p4">
                    <a:extLst>
                      <a:ext uri="{FF2B5EF4-FFF2-40B4-BE49-F238E27FC236}">
                        <a16:creationId xmlns:a16="http://schemas.microsoft.com/office/drawing/2014/main" id="{C35038B4-1697-5438-51A2-26C70CCAA603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" name="Google Shape;176;p4">
                    <a:extLst>
                      <a:ext uri="{FF2B5EF4-FFF2-40B4-BE49-F238E27FC236}">
                        <a16:creationId xmlns:a16="http://schemas.microsoft.com/office/drawing/2014/main" id="{5E3F6B75-976C-9E8C-F28B-B15712607B56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" name="Google Shape;177;p4">
                    <a:extLst>
                      <a:ext uri="{FF2B5EF4-FFF2-40B4-BE49-F238E27FC236}">
                        <a16:creationId xmlns:a16="http://schemas.microsoft.com/office/drawing/2014/main" id="{ECD28999-8261-F471-1E3E-CB771849B257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3" name="Google Shape;178;p4">
                  <a:extLst>
                    <a:ext uri="{FF2B5EF4-FFF2-40B4-BE49-F238E27FC236}">
                      <a16:creationId xmlns:a16="http://schemas.microsoft.com/office/drawing/2014/main" id="{1C0F7418-286F-DA10-7898-1FAEB3C28265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244" name="Google Shape;179;p4">
                    <a:extLst>
                      <a:ext uri="{FF2B5EF4-FFF2-40B4-BE49-F238E27FC236}">
                        <a16:creationId xmlns:a16="http://schemas.microsoft.com/office/drawing/2014/main" id="{B704EFFA-6D86-41B0-16C9-2F54130A46C3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" name="Google Shape;180;p4">
                    <a:extLst>
                      <a:ext uri="{FF2B5EF4-FFF2-40B4-BE49-F238E27FC236}">
                        <a16:creationId xmlns:a16="http://schemas.microsoft.com/office/drawing/2014/main" id="{C0639A94-EE20-34C5-3298-2D39024CDA7A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" name="Google Shape;181;p4">
                    <a:extLst>
                      <a:ext uri="{FF2B5EF4-FFF2-40B4-BE49-F238E27FC236}">
                        <a16:creationId xmlns:a16="http://schemas.microsoft.com/office/drawing/2014/main" id="{9BDA245D-66AF-F2F8-6198-1AF18185BC8C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" name="Google Shape;182;p4">
                    <a:extLst>
                      <a:ext uri="{FF2B5EF4-FFF2-40B4-BE49-F238E27FC236}">
                        <a16:creationId xmlns:a16="http://schemas.microsoft.com/office/drawing/2014/main" id="{7433D886-47F0-CF93-4319-4A5B1A703C9A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" name="Google Shape;183;p4">
                    <a:extLst>
                      <a:ext uri="{FF2B5EF4-FFF2-40B4-BE49-F238E27FC236}">
                        <a16:creationId xmlns:a16="http://schemas.microsoft.com/office/drawing/2014/main" id="{D400C3BC-8123-A80F-371F-07A12E2E4BA7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" name="Google Shape;184;p4">
                    <a:extLst>
                      <a:ext uri="{FF2B5EF4-FFF2-40B4-BE49-F238E27FC236}">
                        <a16:creationId xmlns:a16="http://schemas.microsoft.com/office/drawing/2014/main" id="{615F9DE2-45D3-7495-B330-C5779F1A2968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" name="Google Shape;185;p4">
                    <a:extLst>
                      <a:ext uri="{FF2B5EF4-FFF2-40B4-BE49-F238E27FC236}">
                        <a16:creationId xmlns:a16="http://schemas.microsoft.com/office/drawing/2014/main" id="{6383B095-993A-C9BA-A968-77412AEB79FD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" name="Google Shape;186;p4">
                    <a:extLst>
                      <a:ext uri="{FF2B5EF4-FFF2-40B4-BE49-F238E27FC236}">
                        <a16:creationId xmlns:a16="http://schemas.microsoft.com/office/drawing/2014/main" id="{CE536E48-F183-EA10-B5A4-E7B7E25D9E03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" name="Google Shape;187;p4">
                    <a:extLst>
                      <a:ext uri="{FF2B5EF4-FFF2-40B4-BE49-F238E27FC236}">
                        <a16:creationId xmlns:a16="http://schemas.microsoft.com/office/drawing/2014/main" id="{BFD1DFF0-B226-B24A-0ED7-0E0DBAC25F3B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4" name="Google Shape;188;p4">
                  <a:extLst>
                    <a:ext uri="{FF2B5EF4-FFF2-40B4-BE49-F238E27FC236}">
                      <a16:creationId xmlns:a16="http://schemas.microsoft.com/office/drawing/2014/main" id="{853014DE-1884-086F-CF62-09BC5E0C6C43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235" name="Google Shape;189;p4">
                    <a:extLst>
                      <a:ext uri="{FF2B5EF4-FFF2-40B4-BE49-F238E27FC236}">
                        <a16:creationId xmlns:a16="http://schemas.microsoft.com/office/drawing/2014/main" id="{57A436FC-61E5-E31C-8A5A-13104204B21A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" name="Google Shape;190;p4">
                    <a:extLst>
                      <a:ext uri="{FF2B5EF4-FFF2-40B4-BE49-F238E27FC236}">
                        <a16:creationId xmlns:a16="http://schemas.microsoft.com/office/drawing/2014/main" id="{8C79B7DD-2C13-ADFC-5690-FCD38572334B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7" name="Google Shape;191;p4">
                    <a:extLst>
                      <a:ext uri="{FF2B5EF4-FFF2-40B4-BE49-F238E27FC236}">
                        <a16:creationId xmlns:a16="http://schemas.microsoft.com/office/drawing/2014/main" id="{80494EFC-9245-0D3D-AB1A-B41B68DF528D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8" name="Google Shape;192;p4">
                    <a:extLst>
                      <a:ext uri="{FF2B5EF4-FFF2-40B4-BE49-F238E27FC236}">
                        <a16:creationId xmlns:a16="http://schemas.microsoft.com/office/drawing/2014/main" id="{504D107B-52D1-4CEF-BBC0-E32288E86A4A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9" name="Google Shape;193;p4">
                    <a:extLst>
                      <a:ext uri="{FF2B5EF4-FFF2-40B4-BE49-F238E27FC236}">
                        <a16:creationId xmlns:a16="http://schemas.microsoft.com/office/drawing/2014/main" id="{84D887C5-A588-52BD-ACAA-AD7E40E81D55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" name="Google Shape;194;p4">
                    <a:extLst>
                      <a:ext uri="{FF2B5EF4-FFF2-40B4-BE49-F238E27FC236}">
                        <a16:creationId xmlns:a16="http://schemas.microsoft.com/office/drawing/2014/main" id="{C888DBBA-E206-9C32-4B66-8D1AC25F8591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" name="Google Shape;195;p4">
                    <a:extLst>
                      <a:ext uri="{FF2B5EF4-FFF2-40B4-BE49-F238E27FC236}">
                        <a16:creationId xmlns:a16="http://schemas.microsoft.com/office/drawing/2014/main" id="{1EC72A96-F1A1-90B0-6789-8173F2291040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" name="Google Shape;196;p4">
                    <a:extLst>
                      <a:ext uri="{FF2B5EF4-FFF2-40B4-BE49-F238E27FC236}">
                        <a16:creationId xmlns:a16="http://schemas.microsoft.com/office/drawing/2014/main" id="{BC338892-4625-A633-CC24-C1636968730C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" name="Google Shape;197;p4">
                    <a:extLst>
                      <a:ext uri="{FF2B5EF4-FFF2-40B4-BE49-F238E27FC236}">
                        <a16:creationId xmlns:a16="http://schemas.microsoft.com/office/drawing/2014/main" id="{161BFBDC-66F9-54FC-89B0-A92FFC6B7477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1" name="Google Shape;198;p4">
                <a:extLst>
                  <a:ext uri="{FF2B5EF4-FFF2-40B4-BE49-F238E27FC236}">
                    <a16:creationId xmlns:a16="http://schemas.microsoft.com/office/drawing/2014/main" id="{F743DCB4-80D1-F0EB-9436-55F99CFEB277}"/>
                  </a:ext>
                </a:extLst>
              </p:cNvPr>
              <p:cNvGrpSpPr/>
              <p:nvPr/>
            </p:nvGrpSpPr>
            <p:grpSpPr>
              <a:xfrm>
                <a:off x="773722" y="326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202" name="Google Shape;199;p4">
                  <a:extLst>
                    <a:ext uri="{FF2B5EF4-FFF2-40B4-BE49-F238E27FC236}">
                      <a16:creationId xmlns:a16="http://schemas.microsoft.com/office/drawing/2014/main" id="{A78E0A40-9AD2-6E65-5144-8E3DA913D5C3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223" name="Google Shape;200;p4">
                    <a:extLst>
                      <a:ext uri="{FF2B5EF4-FFF2-40B4-BE49-F238E27FC236}">
                        <a16:creationId xmlns:a16="http://schemas.microsoft.com/office/drawing/2014/main" id="{F3167EA8-2EE6-8EA5-47B8-5D4A374C9C10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" name="Google Shape;201;p4">
                    <a:extLst>
                      <a:ext uri="{FF2B5EF4-FFF2-40B4-BE49-F238E27FC236}">
                        <a16:creationId xmlns:a16="http://schemas.microsoft.com/office/drawing/2014/main" id="{7EC0B671-6C6B-00B5-D584-3ADDE963F05D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5" name="Google Shape;202;p4">
                    <a:extLst>
                      <a:ext uri="{FF2B5EF4-FFF2-40B4-BE49-F238E27FC236}">
                        <a16:creationId xmlns:a16="http://schemas.microsoft.com/office/drawing/2014/main" id="{1A3C2255-64CC-2A5D-FB42-59781CFDB978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" name="Google Shape;203;p4">
                    <a:extLst>
                      <a:ext uri="{FF2B5EF4-FFF2-40B4-BE49-F238E27FC236}">
                        <a16:creationId xmlns:a16="http://schemas.microsoft.com/office/drawing/2014/main" id="{A48345E0-5D61-3146-4D06-A30001672C4D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" name="Google Shape;204;p4">
                    <a:extLst>
                      <a:ext uri="{FF2B5EF4-FFF2-40B4-BE49-F238E27FC236}">
                        <a16:creationId xmlns:a16="http://schemas.microsoft.com/office/drawing/2014/main" id="{777A77C7-2FFE-540A-450F-BE6D70DB2381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8" name="Google Shape;205;p4">
                    <a:extLst>
                      <a:ext uri="{FF2B5EF4-FFF2-40B4-BE49-F238E27FC236}">
                        <a16:creationId xmlns:a16="http://schemas.microsoft.com/office/drawing/2014/main" id="{BD9955EE-D04D-0630-A5E9-A163EBCEE94E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9" name="Google Shape;206;p4">
                    <a:extLst>
                      <a:ext uri="{FF2B5EF4-FFF2-40B4-BE49-F238E27FC236}">
                        <a16:creationId xmlns:a16="http://schemas.microsoft.com/office/drawing/2014/main" id="{6EC68E0D-FEAE-B524-B79B-9C44E9EA2DDD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" name="Google Shape;207;p4">
                    <a:extLst>
                      <a:ext uri="{FF2B5EF4-FFF2-40B4-BE49-F238E27FC236}">
                        <a16:creationId xmlns:a16="http://schemas.microsoft.com/office/drawing/2014/main" id="{C788A415-7B66-8C3F-669A-9CA21E9CAC85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1" name="Google Shape;208;p4">
                    <a:extLst>
                      <a:ext uri="{FF2B5EF4-FFF2-40B4-BE49-F238E27FC236}">
                        <a16:creationId xmlns:a16="http://schemas.microsoft.com/office/drawing/2014/main" id="{4B4284C8-7220-10D9-6168-D2E20CC5636E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" name="Google Shape;209;p4">
                  <a:extLst>
                    <a:ext uri="{FF2B5EF4-FFF2-40B4-BE49-F238E27FC236}">
                      <a16:creationId xmlns:a16="http://schemas.microsoft.com/office/drawing/2014/main" id="{8F61C93C-2016-AC57-138A-48447EFDF129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214" name="Google Shape;210;p4">
                    <a:extLst>
                      <a:ext uri="{FF2B5EF4-FFF2-40B4-BE49-F238E27FC236}">
                        <a16:creationId xmlns:a16="http://schemas.microsoft.com/office/drawing/2014/main" id="{047B2C6B-9A60-0A3D-FF8A-54882BC02386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" name="Google Shape;211;p4">
                    <a:extLst>
                      <a:ext uri="{FF2B5EF4-FFF2-40B4-BE49-F238E27FC236}">
                        <a16:creationId xmlns:a16="http://schemas.microsoft.com/office/drawing/2014/main" id="{910FC19C-3708-4D03-9B40-A44A5CE43330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6" name="Google Shape;212;p4">
                    <a:extLst>
                      <a:ext uri="{FF2B5EF4-FFF2-40B4-BE49-F238E27FC236}">
                        <a16:creationId xmlns:a16="http://schemas.microsoft.com/office/drawing/2014/main" id="{91FCA66A-D461-473E-6FE7-ED27D084D4E2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7" name="Google Shape;213;p4">
                    <a:extLst>
                      <a:ext uri="{FF2B5EF4-FFF2-40B4-BE49-F238E27FC236}">
                        <a16:creationId xmlns:a16="http://schemas.microsoft.com/office/drawing/2014/main" id="{106BA587-D69D-F036-1399-539FEA55927C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" name="Google Shape;214;p4">
                    <a:extLst>
                      <a:ext uri="{FF2B5EF4-FFF2-40B4-BE49-F238E27FC236}">
                        <a16:creationId xmlns:a16="http://schemas.microsoft.com/office/drawing/2014/main" id="{E70010A9-BB61-A802-9B91-0CF12B762DC4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" name="Google Shape;215;p4">
                    <a:extLst>
                      <a:ext uri="{FF2B5EF4-FFF2-40B4-BE49-F238E27FC236}">
                        <a16:creationId xmlns:a16="http://schemas.microsoft.com/office/drawing/2014/main" id="{6127394A-8B8B-678B-28E4-172C91976F62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" name="Google Shape;216;p4">
                    <a:extLst>
                      <a:ext uri="{FF2B5EF4-FFF2-40B4-BE49-F238E27FC236}">
                        <a16:creationId xmlns:a16="http://schemas.microsoft.com/office/drawing/2014/main" id="{25E71A69-4CF6-B4C6-AAB1-228286D5518E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" name="Google Shape;217;p4">
                    <a:extLst>
                      <a:ext uri="{FF2B5EF4-FFF2-40B4-BE49-F238E27FC236}">
                        <a16:creationId xmlns:a16="http://schemas.microsoft.com/office/drawing/2014/main" id="{A8CE814C-0217-2F33-E4BE-DFEDF94FE42F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" name="Google Shape;218;p4">
                    <a:extLst>
                      <a:ext uri="{FF2B5EF4-FFF2-40B4-BE49-F238E27FC236}">
                        <a16:creationId xmlns:a16="http://schemas.microsoft.com/office/drawing/2014/main" id="{66A547AB-ACB3-7015-37BD-9B7DA2A8D8C5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4" name="Google Shape;219;p4">
                  <a:extLst>
                    <a:ext uri="{FF2B5EF4-FFF2-40B4-BE49-F238E27FC236}">
                      <a16:creationId xmlns:a16="http://schemas.microsoft.com/office/drawing/2014/main" id="{3B1F4FBC-B49F-70D0-6E29-98090DECD182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205" name="Google Shape;220;p4">
                    <a:extLst>
                      <a:ext uri="{FF2B5EF4-FFF2-40B4-BE49-F238E27FC236}">
                        <a16:creationId xmlns:a16="http://schemas.microsoft.com/office/drawing/2014/main" id="{911EF3B0-D01E-4051-9425-94E856D9EC1A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6" name="Google Shape;221;p4">
                    <a:extLst>
                      <a:ext uri="{FF2B5EF4-FFF2-40B4-BE49-F238E27FC236}">
                        <a16:creationId xmlns:a16="http://schemas.microsoft.com/office/drawing/2014/main" id="{9E6AE78B-25C2-D01D-1BC0-A15223C2AB69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7" name="Google Shape;222;p4">
                    <a:extLst>
                      <a:ext uri="{FF2B5EF4-FFF2-40B4-BE49-F238E27FC236}">
                        <a16:creationId xmlns:a16="http://schemas.microsoft.com/office/drawing/2014/main" id="{6EB626A4-9EEC-E74B-C5A6-13EDA31B810A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" name="Google Shape;223;p4">
                    <a:extLst>
                      <a:ext uri="{FF2B5EF4-FFF2-40B4-BE49-F238E27FC236}">
                        <a16:creationId xmlns:a16="http://schemas.microsoft.com/office/drawing/2014/main" id="{AE25A907-83BE-1207-4B20-12C45A5E9E0A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" name="Google Shape;224;p4">
                    <a:extLst>
                      <a:ext uri="{FF2B5EF4-FFF2-40B4-BE49-F238E27FC236}">
                        <a16:creationId xmlns:a16="http://schemas.microsoft.com/office/drawing/2014/main" id="{CF9BD9D5-909B-2FBF-3F2C-F7EA6A1B355D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0" name="Google Shape;225;p4">
                    <a:extLst>
                      <a:ext uri="{FF2B5EF4-FFF2-40B4-BE49-F238E27FC236}">
                        <a16:creationId xmlns:a16="http://schemas.microsoft.com/office/drawing/2014/main" id="{A13E7C42-A999-3F59-F0DE-08D88FB8F5C5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" name="Google Shape;226;p4">
                    <a:extLst>
                      <a:ext uri="{FF2B5EF4-FFF2-40B4-BE49-F238E27FC236}">
                        <a16:creationId xmlns:a16="http://schemas.microsoft.com/office/drawing/2014/main" id="{C77A11AB-4097-B5BA-7B12-DBEC86ED4FF4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" name="Google Shape;227;p4">
                    <a:extLst>
                      <a:ext uri="{FF2B5EF4-FFF2-40B4-BE49-F238E27FC236}">
                        <a16:creationId xmlns:a16="http://schemas.microsoft.com/office/drawing/2014/main" id="{A470E0E4-8834-927F-A4EA-4EFAB45573F1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" name="Google Shape;228;p4">
                    <a:extLst>
                      <a:ext uri="{FF2B5EF4-FFF2-40B4-BE49-F238E27FC236}">
                        <a16:creationId xmlns:a16="http://schemas.microsoft.com/office/drawing/2014/main" id="{705DDA7C-BA5A-426A-6CC4-14CF6E2FF473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137" name="Google Shape;229;p4">
              <a:extLst>
                <a:ext uri="{FF2B5EF4-FFF2-40B4-BE49-F238E27FC236}">
                  <a16:creationId xmlns:a16="http://schemas.microsoft.com/office/drawing/2014/main" id="{94B71323-F411-26D8-A846-C11AA4F494C0}"/>
                </a:ext>
              </a:extLst>
            </p:cNvPr>
            <p:cNvGrpSpPr/>
            <p:nvPr/>
          </p:nvGrpSpPr>
          <p:grpSpPr>
            <a:xfrm>
              <a:off x="140676" y="3429001"/>
              <a:ext cx="4944220" cy="3240000"/>
              <a:chOff x="773722" y="1641231"/>
              <a:chExt cx="4944220" cy="3240000"/>
            </a:xfrm>
          </p:grpSpPr>
          <p:grpSp>
            <p:nvGrpSpPr>
              <p:cNvPr id="138" name="Google Shape;230;p4">
                <a:extLst>
                  <a:ext uri="{FF2B5EF4-FFF2-40B4-BE49-F238E27FC236}">
                    <a16:creationId xmlns:a16="http://schemas.microsoft.com/office/drawing/2014/main" id="{E7AC7D3F-A8BF-5B87-5A74-25B81AFB26D4}"/>
                  </a:ext>
                </a:extLst>
              </p:cNvPr>
              <p:cNvGrpSpPr/>
              <p:nvPr/>
            </p:nvGrpSpPr>
            <p:grpSpPr>
              <a:xfrm>
                <a:off x="773722" y="164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170" name="Google Shape;231;p4">
                  <a:extLst>
                    <a:ext uri="{FF2B5EF4-FFF2-40B4-BE49-F238E27FC236}">
                      <a16:creationId xmlns:a16="http://schemas.microsoft.com/office/drawing/2014/main" id="{D2868FB1-CC03-B674-96ED-590029B1D146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91" name="Google Shape;232;p4">
                    <a:extLst>
                      <a:ext uri="{FF2B5EF4-FFF2-40B4-BE49-F238E27FC236}">
                        <a16:creationId xmlns:a16="http://schemas.microsoft.com/office/drawing/2014/main" id="{27D82AC0-C1A1-054F-A7D0-CF89CE4B16C3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" name="Google Shape;233;p4">
                    <a:extLst>
                      <a:ext uri="{FF2B5EF4-FFF2-40B4-BE49-F238E27FC236}">
                        <a16:creationId xmlns:a16="http://schemas.microsoft.com/office/drawing/2014/main" id="{39562894-F581-6ADF-A522-B0EAB380923C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" name="Google Shape;234;p4">
                    <a:extLst>
                      <a:ext uri="{FF2B5EF4-FFF2-40B4-BE49-F238E27FC236}">
                        <a16:creationId xmlns:a16="http://schemas.microsoft.com/office/drawing/2014/main" id="{B98B192D-0BF7-2645-6F9D-BD2351B77B90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" name="Google Shape;235;p4">
                    <a:extLst>
                      <a:ext uri="{FF2B5EF4-FFF2-40B4-BE49-F238E27FC236}">
                        <a16:creationId xmlns:a16="http://schemas.microsoft.com/office/drawing/2014/main" id="{DD0EF3FA-624D-5DD5-0FC2-456C3B78602B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" name="Google Shape;236;p4">
                    <a:extLst>
                      <a:ext uri="{FF2B5EF4-FFF2-40B4-BE49-F238E27FC236}">
                        <a16:creationId xmlns:a16="http://schemas.microsoft.com/office/drawing/2014/main" id="{79A8C320-5705-DA24-5CD9-01BD29A86B88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" name="Google Shape;237;p4">
                    <a:extLst>
                      <a:ext uri="{FF2B5EF4-FFF2-40B4-BE49-F238E27FC236}">
                        <a16:creationId xmlns:a16="http://schemas.microsoft.com/office/drawing/2014/main" id="{8DB9B533-C778-D91B-06D9-5945C2FDCB30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" name="Google Shape;238;p4">
                    <a:extLst>
                      <a:ext uri="{FF2B5EF4-FFF2-40B4-BE49-F238E27FC236}">
                        <a16:creationId xmlns:a16="http://schemas.microsoft.com/office/drawing/2014/main" id="{8CEDC995-C9F7-6918-1686-9155DCFDD218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" name="Google Shape;239;p4">
                    <a:extLst>
                      <a:ext uri="{FF2B5EF4-FFF2-40B4-BE49-F238E27FC236}">
                        <a16:creationId xmlns:a16="http://schemas.microsoft.com/office/drawing/2014/main" id="{7C38D832-4393-6056-1565-5B94FD040723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" name="Google Shape;240;p4">
                    <a:extLst>
                      <a:ext uri="{FF2B5EF4-FFF2-40B4-BE49-F238E27FC236}">
                        <a16:creationId xmlns:a16="http://schemas.microsoft.com/office/drawing/2014/main" id="{AAA67AFD-294F-1A4A-257A-D9D04DC665A7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1" name="Google Shape;241;p4">
                  <a:extLst>
                    <a:ext uri="{FF2B5EF4-FFF2-40B4-BE49-F238E27FC236}">
                      <a16:creationId xmlns:a16="http://schemas.microsoft.com/office/drawing/2014/main" id="{17044453-336D-4AF6-CAE2-1BAB0ADFF5EE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82" name="Google Shape;242;p4">
                    <a:extLst>
                      <a:ext uri="{FF2B5EF4-FFF2-40B4-BE49-F238E27FC236}">
                        <a16:creationId xmlns:a16="http://schemas.microsoft.com/office/drawing/2014/main" id="{20632C6A-E9E3-2902-4DEF-38C37A366257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" name="Google Shape;243;p4">
                    <a:extLst>
                      <a:ext uri="{FF2B5EF4-FFF2-40B4-BE49-F238E27FC236}">
                        <a16:creationId xmlns:a16="http://schemas.microsoft.com/office/drawing/2014/main" id="{51E0D3BF-F157-7548-B808-AB8178D1DDA4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" name="Google Shape;244;p4">
                    <a:extLst>
                      <a:ext uri="{FF2B5EF4-FFF2-40B4-BE49-F238E27FC236}">
                        <a16:creationId xmlns:a16="http://schemas.microsoft.com/office/drawing/2014/main" id="{0D89B94B-7C24-8E5C-D22E-81AB8CB1DBC8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" name="Google Shape;245;p4">
                    <a:extLst>
                      <a:ext uri="{FF2B5EF4-FFF2-40B4-BE49-F238E27FC236}">
                        <a16:creationId xmlns:a16="http://schemas.microsoft.com/office/drawing/2014/main" id="{72BD8575-B32E-378E-8A92-F53BE7F6DA7B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" name="Google Shape;246;p4">
                    <a:extLst>
                      <a:ext uri="{FF2B5EF4-FFF2-40B4-BE49-F238E27FC236}">
                        <a16:creationId xmlns:a16="http://schemas.microsoft.com/office/drawing/2014/main" id="{92400574-90EB-B825-4A9F-5F2DCFF95A16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" name="Google Shape;247;p4">
                    <a:extLst>
                      <a:ext uri="{FF2B5EF4-FFF2-40B4-BE49-F238E27FC236}">
                        <a16:creationId xmlns:a16="http://schemas.microsoft.com/office/drawing/2014/main" id="{305274D3-AA04-1FBA-FDA3-BC6F9F66BE6A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" name="Google Shape;248;p4">
                    <a:extLst>
                      <a:ext uri="{FF2B5EF4-FFF2-40B4-BE49-F238E27FC236}">
                        <a16:creationId xmlns:a16="http://schemas.microsoft.com/office/drawing/2014/main" id="{D4177712-AEF1-B827-717B-5829ACCF4B96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" name="Google Shape;249;p4">
                    <a:extLst>
                      <a:ext uri="{FF2B5EF4-FFF2-40B4-BE49-F238E27FC236}">
                        <a16:creationId xmlns:a16="http://schemas.microsoft.com/office/drawing/2014/main" id="{EFE6CBE9-4A47-2CEB-1DEA-0F8DFF89ACFE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" name="Google Shape;250;p4">
                    <a:extLst>
                      <a:ext uri="{FF2B5EF4-FFF2-40B4-BE49-F238E27FC236}">
                        <a16:creationId xmlns:a16="http://schemas.microsoft.com/office/drawing/2014/main" id="{0B318BAF-D2F8-F0D1-6C95-65D0A4BF0004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" name="Google Shape;251;p4">
                  <a:extLst>
                    <a:ext uri="{FF2B5EF4-FFF2-40B4-BE49-F238E27FC236}">
                      <a16:creationId xmlns:a16="http://schemas.microsoft.com/office/drawing/2014/main" id="{73365B6C-8C08-2668-5E58-9D428E2EE38D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73" name="Google Shape;252;p4">
                    <a:extLst>
                      <a:ext uri="{FF2B5EF4-FFF2-40B4-BE49-F238E27FC236}">
                        <a16:creationId xmlns:a16="http://schemas.microsoft.com/office/drawing/2014/main" id="{9AAFA681-E2FB-A129-172A-F40406D47EC4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" name="Google Shape;253;p4">
                    <a:extLst>
                      <a:ext uri="{FF2B5EF4-FFF2-40B4-BE49-F238E27FC236}">
                        <a16:creationId xmlns:a16="http://schemas.microsoft.com/office/drawing/2014/main" id="{46197390-66DC-D757-5D28-7525951EED84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" name="Google Shape;254;p4">
                    <a:extLst>
                      <a:ext uri="{FF2B5EF4-FFF2-40B4-BE49-F238E27FC236}">
                        <a16:creationId xmlns:a16="http://schemas.microsoft.com/office/drawing/2014/main" id="{882387F0-7DD1-8361-753E-91C13CB4B689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" name="Google Shape;255;p4">
                    <a:extLst>
                      <a:ext uri="{FF2B5EF4-FFF2-40B4-BE49-F238E27FC236}">
                        <a16:creationId xmlns:a16="http://schemas.microsoft.com/office/drawing/2014/main" id="{084F4543-E806-2DBE-19C7-4FB37263C491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" name="Google Shape;256;p4">
                    <a:extLst>
                      <a:ext uri="{FF2B5EF4-FFF2-40B4-BE49-F238E27FC236}">
                        <a16:creationId xmlns:a16="http://schemas.microsoft.com/office/drawing/2014/main" id="{CE9EF378-7D37-2B97-00DE-7EAD230B66C3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" name="Google Shape;257;p4">
                    <a:extLst>
                      <a:ext uri="{FF2B5EF4-FFF2-40B4-BE49-F238E27FC236}">
                        <a16:creationId xmlns:a16="http://schemas.microsoft.com/office/drawing/2014/main" id="{290759E7-4BB0-7375-44F5-333D5FBC6704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" name="Google Shape;258;p4">
                    <a:extLst>
                      <a:ext uri="{FF2B5EF4-FFF2-40B4-BE49-F238E27FC236}">
                        <a16:creationId xmlns:a16="http://schemas.microsoft.com/office/drawing/2014/main" id="{27427A25-759D-FCA5-F9C1-43C487E32836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" name="Google Shape;259;p4">
                    <a:extLst>
                      <a:ext uri="{FF2B5EF4-FFF2-40B4-BE49-F238E27FC236}">
                        <a16:creationId xmlns:a16="http://schemas.microsoft.com/office/drawing/2014/main" id="{0D7A7466-1D7B-E5CE-1404-808B42FDE11B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" name="Google Shape;260;p4">
                    <a:extLst>
                      <a:ext uri="{FF2B5EF4-FFF2-40B4-BE49-F238E27FC236}">
                        <a16:creationId xmlns:a16="http://schemas.microsoft.com/office/drawing/2014/main" id="{64D48EDA-28A2-C8A5-5270-A8B32C3BB0E7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9" name="Google Shape;261;p4">
                <a:extLst>
                  <a:ext uri="{FF2B5EF4-FFF2-40B4-BE49-F238E27FC236}">
                    <a16:creationId xmlns:a16="http://schemas.microsoft.com/office/drawing/2014/main" id="{C2ACB2F0-8270-A5BF-1912-3B35DFFEE6E7}"/>
                  </a:ext>
                </a:extLst>
              </p:cNvPr>
              <p:cNvGrpSpPr/>
              <p:nvPr/>
            </p:nvGrpSpPr>
            <p:grpSpPr>
              <a:xfrm>
                <a:off x="773722" y="326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140" name="Google Shape;262;p4">
                  <a:extLst>
                    <a:ext uri="{FF2B5EF4-FFF2-40B4-BE49-F238E27FC236}">
                      <a16:creationId xmlns:a16="http://schemas.microsoft.com/office/drawing/2014/main" id="{51582626-65B1-1C04-9755-519AE2C90848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61" name="Google Shape;263;p4">
                    <a:extLst>
                      <a:ext uri="{FF2B5EF4-FFF2-40B4-BE49-F238E27FC236}">
                        <a16:creationId xmlns:a16="http://schemas.microsoft.com/office/drawing/2014/main" id="{57B595C5-8F60-55EB-A161-565803A92D67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" name="Google Shape;264;p4">
                    <a:extLst>
                      <a:ext uri="{FF2B5EF4-FFF2-40B4-BE49-F238E27FC236}">
                        <a16:creationId xmlns:a16="http://schemas.microsoft.com/office/drawing/2014/main" id="{667D8BA8-1845-9D42-5967-4867BCF8333F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" name="Google Shape;265;p4">
                    <a:extLst>
                      <a:ext uri="{FF2B5EF4-FFF2-40B4-BE49-F238E27FC236}">
                        <a16:creationId xmlns:a16="http://schemas.microsoft.com/office/drawing/2014/main" id="{BB75486D-FCA5-5877-99BE-024B7EBB7481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" name="Google Shape;266;p4">
                    <a:extLst>
                      <a:ext uri="{FF2B5EF4-FFF2-40B4-BE49-F238E27FC236}">
                        <a16:creationId xmlns:a16="http://schemas.microsoft.com/office/drawing/2014/main" id="{C9D69D32-D64A-E212-8000-D51EE31ACBBB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" name="Google Shape;267;p4">
                    <a:extLst>
                      <a:ext uri="{FF2B5EF4-FFF2-40B4-BE49-F238E27FC236}">
                        <a16:creationId xmlns:a16="http://schemas.microsoft.com/office/drawing/2014/main" id="{27118742-83DE-743B-AB37-8D92FC53B8C2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" name="Google Shape;268;p4">
                    <a:extLst>
                      <a:ext uri="{FF2B5EF4-FFF2-40B4-BE49-F238E27FC236}">
                        <a16:creationId xmlns:a16="http://schemas.microsoft.com/office/drawing/2014/main" id="{1F951FED-FD03-8385-83EA-E3B3D002F032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" name="Google Shape;269;p4">
                    <a:extLst>
                      <a:ext uri="{FF2B5EF4-FFF2-40B4-BE49-F238E27FC236}">
                        <a16:creationId xmlns:a16="http://schemas.microsoft.com/office/drawing/2014/main" id="{47A1F28F-869D-F001-0A44-ABB82D7022F2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" name="Google Shape;270;p4">
                    <a:extLst>
                      <a:ext uri="{FF2B5EF4-FFF2-40B4-BE49-F238E27FC236}">
                        <a16:creationId xmlns:a16="http://schemas.microsoft.com/office/drawing/2014/main" id="{12D818A0-6D49-6D0A-18CB-435FA56E7898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" name="Google Shape;271;p4">
                    <a:extLst>
                      <a:ext uri="{FF2B5EF4-FFF2-40B4-BE49-F238E27FC236}">
                        <a16:creationId xmlns:a16="http://schemas.microsoft.com/office/drawing/2014/main" id="{E462EB3C-A10B-58EF-843B-8F6045F7A26F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" name="Google Shape;272;p4">
                  <a:extLst>
                    <a:ext uri="{FF2B5EF4-FFF2-40B4-BE49-F238E27FC236}">
                      <a16:creationId xmlns:a16="http://schemas.microsoft.com/office/drawing/2014/main" id="{60B83421-F41C-4850-1C2E-7DFCE0B99E26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52" name="Google Shape;273;p4">
                    <a:extLst>
                      <a:ext uri="{FF2B5EF4-FFF2-40B4-BE49-F238E27FC236}">
                        <a16:creationId xmlns:a16="http://schemas.microsoft.com/office/drawing/2014/main" id="{7CEF79D7-914A-9E5F-75CF-520B68586574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" name="Google Shape;274;p4">
                    <a:extLst>
                      <a:ext uri="{FF2B5EF4-FFF2-40B4-BE49-F238E27FC236}">
                        <a16:creationId xmlns:a16="http://schemas.microsoft.com/office/drawing/2014/main" id="{4FBF0FF5-5438-34EE-EE80-C6FF9B4A90DD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" name="Google Shape;275;p4">
                    <a:extLst>
                      <a:ext uri="{FF2B5EF4-FFF2-40B4-BE49-F238E27FC236}">
                        <a16:creationId xmlns:a16="http://schemas.microsoft.com/office/drawing/2014/main" id="{46E3DCB2-78B3-2B1D-68E2-7C343803CE30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" name="Google Shape;276;p4">
                    <a:extLst>
                      <a:ext uri="{FF2B5EF4-FFF2-40B4-BE49-F238E27FC236}">
                        <a16:creationId xmlns:a16="http://schemas.microsoft.com/office/drawing/2014/main" id="{BFCE7E9D-C03C-AFFA-2504-32507AC6A9D3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" name="Google Shape;277;p4">
                    <a:extLst>
                      <a:ext uri="{FF2B5EF4-FFF2-40B4-BE49-F238E27FC236}">
                        <a16:creationId xmlns:a16="http://schemas.microsoft.com/office/drawing/2014/main" id="{76486F3E-35F0-4B01-58EA-8073859E699D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" name="Google Shape;278;p4">
                    <a:extLst>
                      <a:ext uri="{FF2B5EF4-FFF2-40B4-BE49-F238E27FC236}">
                        <a16:creationId xmlns:a16="http://schemas.microsoft.com/office/drawing/2014/main" id="{5C9E67F4-AA0A-72FB-E306-0E26D0987C43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" name="Google Shape;279;p4">
                    <a:extLst>
                      <a:ext uri="{FF2B5EF4-FFF2-40B4-BE49-F238E27FC236}">
                        <a16:creationId xmlns:a16="http://schemas.microsoft.com/office/drawing/2014/main" id="{969816B8-5C00-99E6-DC5A-799574EEA5AF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280;p4">
                    <a:extLst>
                      <a:ext uri="{FF2B5EF4-FFF2-40B4-BE49-F238E27FC236}">
                        <a16:creationId xmlns:a16="http://schemas.microsoft.com/office/drawing/2014/main" id="{287ED3A3-4722-ABF1-008F-6F3D04DB7851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" name="Google Shape;281;p4">
                    <a:extLst>
                      <a:ext uri="{FF2B5EF4-FFF2-40B4-BE49-F238E27FC236}">
                        <a16:creationId xmlns:a16="http://schemas.microsoft.com/office/drawing/2014/main" id="{ACE854AD-11DD-6DBA-9212-92BA9A79B434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" name="Google Shape;282;p4">
                  <a:extLst>
                    <a:ext uri="{FF2B5EF4-FFF2-40B4-BE49-F238E27FC236}">
                      <a16:creationId xmlns:a16="http://schemas.microsoft.com/office/drawing/2014/main" id="{DC21BBFE-5D5B-CB3B-6B68-CC897A952EC4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43" name="Google Shape;283;p4">
                    <a:extLst>
                      <a:ext uri="{FF2B5EF4-FFF2-40B4-BE49-F238E27FC236}">
                        <a16:creationId xmlns:a16="http://schemas.microsoft.com/office/drawing/2014/main" id="{12A1B2E3-55EF-4151-807F-86A2827CE373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" name="Google Shape;284;p4">
                    <a:extLst>
                      <a:ext uri="{FF2B5EF4-FFF2-40B4-BE49-F238E27FC236}">
                        <a16:creationId xmlns:a16="http://schemas.microsoft.com/office/drawing/2014/main" id="{C3AE3603-99D3-F6A8-1F88-93A1B354B5A3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" name="Google Shape;285;p4">
                    <a:extLst>
                      <a:ext uri="{FF2B5EF4-FFF2-40B4-BE49-F238E27FC236}">
                        <a16:creationId xmlns:a16="http://schemas.microsoft.com/office/drawing/2014/main" id="{0631056F-5D14-0B3A-3345-BC72AE5775B9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" name="Google Shape;286;p4">
                    <a:extLst>
                      <a:ext uri="{FF2B5EF4-FFF2-40B4-BE49-F238E27FC236}">
                        <a16:creationId xmlns:a16="http://schemas.microsoft.com/office/drawing/2014/main" id="{27AC222A-5042-D651-B60C-58B8E441C753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" name="Google Shape;287;p4">
                    <a:extLst>
                      <a:ext uri="{FF2B5EF4-FFF2-40B4-BE49-F238E27FC236}">
                        <a16:creationId xmlns:a16="http://schemas.microsoft.com/office/drawing/2014/main" id="{DAA01026-92AD-EC5A-90C2-6D5631580FB4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" name="Google Shape;288;p4">
                    <a:extLst>
                      <a:ext uri="{FF2B5EF4-FFF2-40B4-BE49-F238E27FC236}">
                        <a16:creationId xmlns:a16="http://schemas.microsoft.com/office/drawing/2014/main" id="{BAA15F56-B366-8D94-42BE-D1FCE3EA0565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" name="Google Shape;289;p4">
                    <a:extLst>
                      <a:ext uri="{FF2B5EF4-FFF2-40B4-BE49-F238E27FC236}">
                        <a16:creationId xmlns:a16="http://schemas.microsoft.com/office/drawing/2014/main" id="{B1D0BAE0-97A8-667A-AB11-223EA98D8D30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" name="Google Shape;290;p4">
                    <a:extLst>
                      <a:ext uri="{FF2B5EF4-FFF2-40B4-BE49-F238E27FC236}">
                        <a16:creationId xmlns:a16="http://schemas.microsoft.com/office/drawing/2014/main" id="{6450443D-62D0-C7B9-A636-07EC0635BF48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" name="Google Shape;291;p4">
                    <a:extLst>
                      <a:ext uri="{FF2B5EF4-FFF2-40B4-BE49-F238E27FC236}">
                        <a16:creationId xmlns:a16="http://schemas.microsoft.com/office/drawing/2014/main" id="{EE38FAF3-A33B-F663-580A-8490D6736FA1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sp>
        <p:nvSpPr>
          <p:cNvPr id="2" name="מלבן 1">
            <a:extLst>
              <a:ext uri="{FF2B5EF4-FFF2-40B4-BE49-F238E27FC236}">
                <a16:creationId xmlns:a16="http://schemas.microsoft.com/office/drawing/2014/main" id="{B1B41DB2-2160-BAB6-E859-3D96AF67C9A0}"/>
              </a:ext>
            </a:extLst>
          </p:cNvPr>
          <p:cNvSpPr/>
          <p:nvPr userDrawn="1"/>
        </p:nvSpPr>
        <p:spPr>
          <a:xfrm>
            <a:off x="863845" y="314585"/>
            <a:ext cx="15918473" cy="3312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grpSp>
        <p:nvGrpSpPr>
          <p:cNvPr id="263" name="Google Shape;165;p4">
            <a:extLst>
              <a:ext uri="{FF2B5EF4-FFF2-40B4-BE49-F238E27FC236}">
                <a16:creationId xmlns:a16="http://schemas.microsoft.com/office/drawing/2014/main" id="{53BCD9CE-236A-6461-6E91-E26B802E89AB}"/>
              </a:ext>
            </a:extLst>
          </p:cNvPr>
          <p:cNvGrpSpPr/>
          <p:nvPr userDrawn="1"/>
        </p:nvGrpSpPr>
        <p:grpSpPr>
          <a:xfrm>
            <a:off x="894434" y="387934"/>
            <a:ext cx="6590540" cy="9720002"/>
            <a:chOff x="691203" y="189000"/>
            <a:chExt cx="4393693" cy="6480001"/>
          </a:xfrm>
        </p:grpSpPr>
        <p:grpSp>
          <p:nvGrpSpPr>
            <p:cNvPr id="264" name="Google Shape;166;p4">
              <a:extLst>
                <a:ext uri="{FF2B5EF4-FFF2-40B4-BE49-F238E27FC236}">
                  <a16:creationId xmlns:a16="http://schemas.microsoft.com/office/drawing/2014/main" id="{5DAC6342-5848-32FE-353E-9C9620E1127E}"/>
                </a:ext>
              </a:extLst>
            </p:cNvPr>
            <p:cNvGrpSpPr/>
            <p:nvPr/>
          </p:nvGrpSpPr>
          <p:grpSpPr>
            <a:xfrm>
              <a:off x="691203" y="189000"/>
              <a:ext cx="4393693" cy="3240000"/>
              <a:chOff x="1324249" y="1641231"/>
              <a:chExt cx="4393693" cy="3240000"/>
            </a:xfrm>
          </p:grpSpPr>
          <p:grpSp>
            <p:nvGrpSpPr>
              <p:cNvPr id="328" name="Google Shape;167;p4">
                <a:extLst>
                  <a:ext uri="{FF2B5EF4-FFF2-40B4-BE49-F238E27FC236}">
                    <a16:creationId xmlns:a16="http://schemas.microsoft.com/office/drawing/2014/main" id="{C7D4E832-DBC6-2FBF-938A-0CF85B2BEA49}"/>
                  </a:ext>
                </a:extLst>
              </p:cNvPr>
              <p:cNvGrpSpPr/>
              <p:nvPr/>
            </p:nvGrpSpPr>
            <p:grpSpPr>
              <a:xfrm>
                <a:off x="1324249" y="1641231"/>
                <a:ext cx="4393693" cy="1620000"/>
                <a:chOff x="1324249" y="1641231"/>
                <a:chExt cx="4393693" cy="1620000"/>
              </a:xfrm>
            </p:grpSpPr>
            <p:grpSp>
              <p:nvGrpSpPr>
                <p:cNvPr id="360" name="Google Shape;168;p4">
                  <a:extLst>
                    <a:ext uri="{FF2B5EF4-FFF2-40B4-BE49-F238E27FC236}">
                      <a16:creationId xmlns:a16="http://schemas.microsoft.com/office/drawing/2014/main" id="{D7E5BBAA-246F-FA77-04DC-93C63D88538C}"/>
                    </a:ext>
                  </a:extLst>
                </p:cNvPr>
                <p:cNvGrpSpPr/>
                <p:nvPr/>
              </p:nvGrpSpPr>
              <p:grpSpPr>
                <a:xfrm>
                  <a:off x="1324249" y="164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382" name="Google Shape;170;p4">
                    <a:extLst>
                      <a:ext uri="{FF2B5EF4-FFF2-40B4-BE49-F238E27FC236}">
                        <a16:creationId xmlns:a16="http://schemas.microsoft.com/office/drawing/2014/main" id="{F35EE811-C10E-F48E-9BD7-673D9B10B366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" name="Google Shape;171;p4">
                    <a:extLst>
                      <a:ext uri="{FF2B5EF4-FFF2-40B4-BE49-F238E27FC236}">
                        <a16:creationId xmlns:a16="http://schemas.microsoft.com/office/drawing/2014/main" id="{CBB1EB3B-3803-2780-C362-74952E97BDF7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" name="Google Shape;172;p4">
                    <a:extLst>
                      <a:ext uri="{FF2B5EF4-FFF2-40B4-BE49-F238E27FC236}">
                        <a16:creationId xmlns:a16="http://schemas.microsoft.com/office/drawing/2014/main" id="{AC9BED53-E562-DFE7-6DAA-59DE91FBC270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" name="Google Shape;173;p4">
                    <a:extLst>
                      <a:ext uri="{FF2B5EF4-FFF2-40B4-BE49-F238E27FC236}">
                        <a16:creationId xmlns:a16="http://schemas.microsoft.com/office/drawing/2014/main" id="{03656518-0B2B-084F-4CF6-C1982A8B0358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" name="Google Shape;174;p4">
                    <a:extLst>
                      <a:ext uri="{FF2B5EF4-FFF2-40B4-BE49-F238E27FC236}">
                        <a16:creationId xmlns:a16="http://schemas.microsoft.com/office/drawing/2014/main" id="{CE5A52D9-DFAA-1597-1841-5B2DA3BC4055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" name="Google Shape;175;p4">
                    <a:extLst>
                      <a:ext uri="{FF2B5EF4-FFF2-40B4-BE49-F238E27FC236}">
                        <a16:creationId xmlns:a16="http://schemas.microsoft.com/office/drawing/2014/main" id="{40625FCB-6EE1-99A1-E051-CCAE34D90F36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" name="Google Shape;176;p4">
                    <a:extLst>
                      <a:ext uri="{FF2B5EF4-FFF2-40B4-BE49-F238E27FC236}">
                        <a16:creationId xmlns:a16="http://schemas.microsoft.com/office/drawing/2014/main" id="{75328471-3F69-059E-C6C1-D09718ED7274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" name="Google Shape;177;p4">
                    <a:extLst>
                      <a:ext uri="{FF2B5EF4-FFF2-40B4-BE49-F238E27FC236}">
                        <a16:creationId xmlns:a16="http://schemas.microsoft.com/office/drawing/2014/main" id="{0A6F23A5-B277-B655-8DEE-95B6C008CBFD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1" name="Google Shape;178;p4">
                  <a:extLst>
                    <a:ext uri="{FF2B5EF4-FFF2-40B4-BE49-F238E27FC236}">
                      <a16:creationId xmlns:a16="http://schemas.microsoft.com/office/drawing/2014/main" id="{AF55E476-7E55-05EB-1D3D-A75E742414DB}"/>
                    </a:ext>
                  </a:extLst>
                </p:cNvPr>
                <p:cNvGrpSpPr/>
                <p:nvPr/>
              </p:nvGrpSpPr>
              <p:grpSpPr>
                <a:xfrm>
                  <a:off x="1324249" y="218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373" name="Google Shape;180;p4">
                    <a:extLst>
                      <a:ext uri="{FF2B5EF4-FFF2-40B4-BE49-F238E27FC236}">
                        <a16:creationId xmlns:a16="http://schemas.microsoft.com/office/drawing/2014/main" id="{678AFA9F-403C-26FB-65AB-639726182764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" name="Google Shape;181;p4">
                    <a:extLst>
                      <a:ext uri="{FF2B5EF4-FFF2-40B4-BE49-F238E27FC236}">
                        <a16:creationId xmlns:a16="http://schemas.microsoft.com/office/drawing/2014/main" id="{D78D4FD3-D4B9-E70B-19BF-8142C41F6B19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" name="Google Shape;182;p4">
                    <a:extLst>
                      <a:ext uri="{FF2B5EF4-FFF2-40B4-BE49-F238E27FC236}">
                        <a16:creationId xmlns:a16="http://schemas.microsoft.com/office/drawing/2014/main" id="{ED334484-0E9B-8778-2A35-7C2FAD8399DA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" name="Google Shape;183;p4">
                    <a:extLst>
                      <a:ext uri="{FF2B5EF4-FFF2-40B4-BE49-F238E27FC236}">
                        <a16:creationId xmlns:a16="http://schemas.microsoft.com/office/drawing/2014/main" id="{28FF15D5-B643-5F26-EB78-E7E3D71CED0B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" name="Google Shape;184;p4">
                    <a:extLst>
                      <a:ext uri="{FF2B5EF4-FFF2-40B4-BE49-F238E27FC236}">
                        <a16:creationId xmlns:a16="http://schemas.microsoft.com/office/drawing/2014/main" id="{3113DBA8-A9FE-9B58-3BDE-49FDF4A4B494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" name="Google Shape;185;p4">
                    <a:extLst>
                      <a:ext uri="{FF2B5EF4-FFF2-40B4-BE49-F238E27FC236}">
                        <a16:creationId xmlns:a16="http://schemas.microsoft.com/office/drawing/2014/main" id="{96495CB5-8FE1-E2A0-1D83-D0E283DC6673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" name="Google Shape;186;p4">
                    <a:extLst>
                      <a:ext uri="{FF2B5EF4-FFF2-40B4-BE49-F238E27FC236}">
                        <a16:creationId xmlns:a16="http://schemas.microsoft.com/office/drawing/2014/main" id="{57AC4F92-345E-E622-4CAE-8E8C212014B9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" name="Google Shape;187;p4">
                    <a:extLst>
                      <a:ext uri="{FF2B5EF4-FFF2-40B4-BE49-F238E27FC236}">
                        <a16:creationId xmlns:a16="http://schemas.microsoft.com/office/drawing/2014/main" id="{A74DBBBD-28A6-CD99-7382-F60BAD7C0C6B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2" name="Google Shape;188;p4">
                  <a:extLst>
                    <a:ext uri="{FF2B5EF4-FFF2-40B4-BE49-F238E27FC236}">
                      <a16:creationId xmlns:a16="http://schemas.microsoft.com/office/drawing/2014/main" id="{3AF762FF-3C76-F3B0-C221-B73E402C87A1}"/>
                    </a:ext>
                  </a:extLst>
                </p:cNvPr>
                <p:cNvGrpSpPr/>
                <p:nvPr/>
              </p:nvGrpSpPr>
              <p:grpSpPr>
                <a:xfrm>
                  <a:off x="1324249" y="272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364" name="Google Shape;190;p4">
                    <a:extLst>
                      <a:ext uri="{FF2B5EF4-FFF2-40B4-BE49-F238E27FC236}">
                        <a16:creationId xmlns:a16="http://schemas.microsoft.com/office/drawing/2014/main" id="{C0E98F21-6CA5-284E-7449-E08B3B2B5029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5" name="Google Shape;191;p4">
                    <a:extLst>
                      <a:ext uri="{FF2B5EF4-FFF2-40B4-BE49-F238E27FC236}">
                        <a16:creationId xmlns:a16="http://schemas.microsoft.com/office/drawing/2014/main" id="{AAA86D6D-6582-2711-ADC8-E80FD6C21288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6" name="Google Shape;192;p4">
                    <a:extLst>
                      <a:ext uri="{FF2B5EF4-FFF2-40B4-BE49-F238E27FC236}">
                        <a16:creationId xmlns:a16="http://schemas.microsoft.com/office/drawing/2014/main" id="{1A039E2E-7A4D-CD51-1D32-9E2EE5DF87DB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7" name="Google Shape;193;p4">
                    <a:extLst>
                      <a:ext uri="{FF2B5EF4-FFF2-40B4-BE49-F238E27FC236}">
                        <a16:creationId xmlns:a16="http://schemas.microsoft.com/office/drawing/2014/main" id="{87C56C72-FFD1-55BE-0492-966181E08395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8" name="Google Shape;194;p4">
                    <a:extLst>
                      <a:ext uri="{FF2B5EF4-FFF2-40B4-BE49-F238E27FC236}">
                        <a16:creationId xmlns:a16="http://schemas.microsoft.com/office/drawing/2014/main" id="{05EAF911-D539-72AC-1142-0808474ADDB1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" name="Google Shape;195;p4">
                    <a:extLst>
                      <a:ext uri="{FF2B5EF4-FFF2-40B4-BE49-F238E27FC236}">
                        <a16:creationId xmlns:a16="http://schemas.microsoft.com/office/drawing/2014/main" id="{130F7475-202F-4159-66B4-5FEBEF61C8E1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" name="Google Shape;196;p4">
                    <a:extLst>
                      <a:ext uri="{FF2B5EF4-FFF2-40B4-BE49-F238E27FC236}">
                        <a16:creationId xmlns:a16="http://schemas.microsoft.com/office/drawing/2014/main" id="{950A006A-9F23-C418-47C1-FF05C83DBAAE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" name="Google Shape;197;p4">
                    <a:extLst>
                      <a:ext uri="{FF2B5EF4-FFF2-40B4-BE49-F238E27FC236}">
                        <a16:creationId xmlns:a16="http://schemas.microsoft.com/office/drawing/2014/main" id="{4C3020EE-CA30-47CA-1B69-A7705A91F631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29" name="Google Shape;198;p4">
                <a:extLst>
                  <a:ext uri="{FF2B5EF4-FFF2-40B4-BE49-F238E27FC236}">
                    <a16:creationId xmlns:a16="http://schemas.microsoft.com/office/drawing/2014/main" id="{2E84DC3D-1850-2CC4-9421-7D4BA431AC8E}"/>
                  </a:ext>
                </a:extLst>
              </p:cNvPr>
              <p:cNvGrpSpPr/>
              <p:nvPr/>
            </p:nvGrpSpPr>
            <p:grpSpPr>
              <a:xfrm>
                <a:off x="1324249" y="3261231"/>
                <a:ext cx="4393693" cy="1620000"/>
                <a:chOff x="1324249" y="1641231"/>
                <a:chExt cx="4393693" cy="1620000"/>
              </a:xfrm>
            </p:grpSpPr>
            <p:grpSp>
              <p:nvGrpSpPr>
                <p:cNvPr id="330" name="Google Shape;199;p4">
                  <a:extLst>
                    <a:ext uri="{FF2B5EF4-FFF2-40B4-BE49-F238E27FC236}">
                      <a16:creationId xmlns:a16="http://schemas.microsoft.com/office/drawing/2014/main" id="{210E1CC4-EBFF-A2F7-5D08-20F36D6856D5}"/>
                    </a:ext>
                  </a:extLst>
                </p:cNvPr>
                <p:cNvGrpSpPr/>
                <p:nvPr/>
              </p:nvGrpSpPr>
              <p:grpSpPr>
                <a:xfrm>
                  <a:off x="1324249" y="164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352" name="Google Shape;201;p4">
                    <a:extLst>
                      <a:ext uri="{FF2B5EF4-FFF2-40B4-BE49-F238E27FC236}">
                        <a16:creationId xmlns:a16="http://schemas.microsoft.com/office/drawing/2014/main" id="{6D5701AF-1CBC-CDA4-5768-5AB4476EA610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3" name="Google Shape;202;p4">
                    <a:extLst>
                      <a:ext uri="{FF2B5EF4-FFF2-40B4-BE49-F238E27FC236}">
                        <a16:creationId xmlns:a16="http://schemas.microsoft.com/office/drawing/2014/main" id="{002B4FA0-E900-90BA-AFF2-C3B3DFAF69F8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4" name="Google Shape;203;p4">
                    <a:extLst>
                      <a:ext uri="{FF2B5EF4-FFF2-40B4-BE49-F238E27FC236}">
                        <a16:creationId xmlns:a16="http://schemas.microsoft.com/office/drawing/2014/main" id="{E62A89E7-73A4-55F4-F64B-02145D573273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5" name="Google Shape;204;p4">
                    <a:extLst>
                      <a:ext uri="{FF2B5EF4-FFF2-40B4-BE49-F238E27FC236}">
                        <a16:creationId xmlns:a16="http://schemas.microsoft.com/office/drawing/2014/main" id="{1DDE5692-DE05-53DA-687C-1B8ABFBD5605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6" name="Google Shape;205;p4">
                    <a:extLst>
                      <a:ext uri="{FF2B5EF4-FFF2-40B4-BE49-F238E27FC236}">
                        <a16:creationId xmlns:a16="http://schemas.microsoft.com/office/drawing/2014/main" id="{2E6B32E4-FBCB-3FAB-B401-787A627C8F10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7" name="Google Shape;206;p4">
                    <a:extLst>
                      <a:ext uri="{FF2B5EF4-FFF2-40B4-BE49-F238E27FC236}">
                        <a16:creationId xmlns:a16="http://schemas.microsoft.com/office/drawing/2014/main" id="{8975EF8F-F410-D2C6-38F1-375F04630F98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8" name="Google Shape;207;p4">
                    <a:extLst>
                      <a:ext uri="{FF2B5EF4-FFF2-40B4-BE49-F238E27FC236}">
                        <a16:creationId xmlns:a16="http://schemas.microsoft.com/office/drawing/2014/main" id="{BC87E259-EECB-DAD0-9BDB-4FB0BF3651F9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9" name="Google Shape;208;p4">
                    <a:extLst>
                      <a:ext uri="{FF2B5EF4-FFF2-40B4-BE49-F238E27FC236}">
                        <a16:creationId xmlns:a16="http://schemas.microsoft.com/office/drawing/2014/main" id="{4CF534DF-A5E7-DF61-A812-7A385D92FA85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1" name="Google Shape;209;p4">
                  <a:extLst>
                    <a:ext uri="{FF2B5EF4-FFF2-40B4-BE49-F238E27FC236}">
                      <a16:creationId xmlns:a16="http://schemas.microsoft.com/office/drawing/2014/main" id="{8BE9A089-FAD5-034F-0AB4-0B581D830CB8}"/>
                    </a:ext>
                  </a:extLst>
                </p:cNvPr>
                <p:cNvGrpSpPr/>
                <p:nvPr/>
              </p:nvGrpSpPr>
              <p:grpSpPr>
                <a:xfrm>
                  <a:off x="1324249" y="218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343" name="Google Shape;211;p4">
                    <a:extLst>
                      <a:ext uri="{FF2B5EF4-FFF2-40B4-BE49-F238E27FC236}">
                        <a16:creationId xmlns:a16="http://schemas.microsoft.com/office/drawing/2014/main" id="{0EE42908-D058-F157-7649-F75C6F393FF9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4" name="Google Shape;212;p4">
                    <a:extLst>
                      <a:ext uri="{FF2B5EF4-FFF2-40B4-BE49-F238E27FC236}">
                        <a16:creationId xmlns:a16="http://schemas.microsoft.com/office/drawing/2014/main" id="{488690F2-8824-3006-3CF7-CB8AEE6AC3F2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5" name="Google Shape;213;p4">
                    <a:extLst>
                      <a:ext uri="{FF2B5EF4-FFF2-40B4-BE49-F238E27FC236}">
                        <a16:creationId xmlns:a16="http://schemas.microsoft.com/office/drawing/2014/main" id="{2F3B6BB1-BB2A-2330-1187-616AEF55F8A0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6" name="Google Shape;214;p4">
                    <a:extLst>
                      <a:ext uri="{FF2B5EF4-FFF2-40B4-BE49-F238E27FC236}">
                        <a16:creationId xmlns:a16="http://schemas.microsoft.com/office/drawing/2014/main" id="{48F264DC-1B41-D31D-BB02-5FEB48CD382D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7" name="Google Shape;215;p4">
                    <a:extLst>
                      <a:ext uri="{FF2B5EF4-FFF2-40B4-BE49-F238E27FC236}">
                        <a16:creationId xmlns:a16="http://schemas.microsoft.com/office/drawing/2014/main" id="{DDB0CE71-31B5-6B49-EF0C-0EFE3E9C82A8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8" name="Google Shape;216;p4">
                    <a:extLst>
                      <a:ext uri="{FF2B5EF4-FFF2-40B4-BE49-F238E27FC236}">
                        <a16:creationId xmlns:a16="http://schemas.microsoft.com/office/drawing/2014/main" id="{23C9CF8A-AE23-E4BE-6600-DCAF8F4BD211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9" name="Google Shape;217;p4">
                    <a:extLst>
                      <a:ext uri="{FF2B5EF4-FFF2-40B4-BE49-F238E27FC236}">
                        <a16:creationId xmlns:a16="http://schemas.microsoft.com/office/drawing/2014/main" id="{EB9FF366-DB8A-C70C-D32F-28303C1CC398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0" name="Google Shape;218;p4">
                    <a:extLst>
                      <a:ext uri="{FF2B5EF4-FFF2-40B4-BE49-F238E27FC236}">
                        <a16:creationId xmlns:a16="http://schemas.microsoft.com/office/drawing/2014/main" id="{4E72E406-4C97-414F-F19D-D57AF9C61C69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2" name="Google Shape;219;p4">
                  <a:extLst>
                    <a:ext uri="{FF2B5EF4-FFF2-40B4-BE49-F238E27FC236}">
                      <a16:creationId xmlns:a16="http://schemas.microsoft.com/office/drawing/2014/main" id="{D6355B03-37CA-17C2-761F-DDB05C7C6E77}"/>
                    </a:ext>
                  </a:extLst>
                </p:cNvPr>
                <p:cNvGrpSpPr/>
                <p:nvPr/>
              </p:nvGrpSpPr>
              <p:grpSpPr>
                <a:xfrm>
                  <a:off x="1324249" y="272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334" name="Google Shape;221;p4">
                    <a:extLst>
                      <a:ext uri="{FF2B5EF4-FFF2-40B4-BE49-F238E27FC236}">
                        <a16:creationId xmlns:a16="http://schemas.microsoft.com/office/drawing/2014/main" id="{84815E0F-B25D-2BD2-B2A2-0B3EC4883F19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5" name="Google Shape;222;p4">
                    <a:extLst>
                      <a:ext uri="{FF2B5EF4-FFF2-40B4-BE49-F238E27FC236}">
                        <a16:creationId xmlns:a16="http://schemas.microsoft.com/office/drawing/2014/main" id="{2D6E3B98-6BAB-0601-3582-0BAA317FAA98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6" name="Google Shape;223;p4">
                    <a:extLst>
                      <a:ext uri="{FF2B5EF4-FFF2-40B4-BE49-F238E27FC236}">
                        <a16:creationId xmlns:a16="http://schemas.microsoft.com/office/drawing/2014/main" id="{16C4020C-D30C-E723-9D3C-610F4F7B7BB9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7" name="Google Shape;224;p4">
                    <a:extLst>
                      <a:ext uri="{FF2B5EF4-FFF2-40B4-BE49-F238E27FC236}">
                        <a16:creationId xmlns:a16="http://schemas.microsoft.com/office/drawing/2014/main" id="{7767AC67-3E0A-20BF-7942-7D69340761AB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8" name="Google Shape;225;p4">
                    <a:extLst>
                      <a:ext uri="{FF2B5EF4-FFF2-40B4-BE49-F238E27FC236}">
                        <a16:creationId xmlns:a16="http://schemas.microsoft.com/office/drawing/2014/main" id="{10116599-AA34-AC5A-E5D7-21E0762AC7DC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9" name="Google Shape;226;p4">
                    <a:extLst>
                      <a:ext uri="{FF2B5EF4-FFF2-40B4-BE49-F238E27FC236}">
                        <a16:creationId xmlns:a16="http://schemas.microsoft.com/office/drawing/2014/main" id="{42BDD255-B021-6B39-5FF6-2424CB24FE5E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0" name="Google Shape;227;p4">
                    <a:extLst>
                      <a:ext uri="{FF2B5EF4-FFF2-40B4-BE49-F238E27FC236}">
                        <a16:creationId xmlns:a16="http://schemas.microsoft.com/office/drawing/2014/main" id="{29553013-A56A-BA2D-1BDE-C18B6779915D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1" name="Google Shape;228;p4">
                    <a:extLst>
                      <a:ext uri="{FF2B5EF4-FFF2-40B4-BE49-F238E27FC236}">
                        <a16:creationId xmlns:a16="http://schemas.microsoft.com/office/drawing/2014/main" id="{3E176CD7-D6CB-6707-7A2D-6B50EBB6F13D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265" name="Google Shape;229;p4">
              <a:extLst>
                <a:ext uri="{FF2B5EF4-FFF2-40B4-BE49-F238E27FC236}">
                  <a16:creationId xmlns:a16="http://schemas.microsoft.com/office/drawing/2014/main" id="{C6AFA061-0417-DE07-89C7-5559E70F79ED}"/>
                </a:ext>
              </a:extLst>
            </p:cNvPr>
            <p:cNvGrpSpPr/>
            <p:nvPr/>
          </p:nvGrpSpPr>
          <p:grpSpPr>
            <a:xfrm>
              <a:off x="691203" y="3429001"/>
              <a:ext cx="4393693" cy="3240000"/>
              <a:chOff x="1324249" y="1641231"/>
              <a:chExt cx="4393693" cy="3240000"/>
            </a:xfrm>
          </p:grpSpPr>
          <p:grpSp>
            <p:nvGrpSpPr>
              <p:cNvPr id="266" name="Google Shape;230;p4">
                <a:extLst>
                  <a:ext uri="{FF2B5EF4-FFF2-40B4-BE49-F238E27FC236}">
                    <a16:creationId xmlns:a16="http://schemas.microsoft.com/office/drawing/2014/main" id="{D1B96B97-E3E8-C635-B59C-2942494DA943}"/>
                  </a:ext>
                </a:extLst>
              </p:cNvPr>
              <p:cNvGrpSpPr/>
              <p:nvPr/>
            </p:nvGrpSpPr>
            <p:grpSpPr>
              <a:xfrm>
                <a:off x="1324249" y="1641231"/>
                <a:ext cx="4393693" cy="1620000"/>
                <a:chOff x="1324249" y="1641231"/>
                <a:chExt cx="4393693" cy="1620000"/>
              </a:xfrm>
            </p:grpSpPr>
            <p:grpSp>
              <p:nvGrpSpPr>
                <p:cNvPr id="298" name="Google Shape;231;p4">
                  <a:extLst>
                    <a:ext uri="{FF2B5EF4-FFF2-40B4-BE49-F238E27FC236}">
                      <a16:creationId xmlns:a16="http://schemas.microsoft.com/office/drawing/2014/main" id="{DD033A6F-0966-204E-F824-4E182AE71543}"/>
                    </a:ext>
                  </a:extLst>
                </p:cNvPr>
                <p:cNvGrpSpPr/>
                <p:nvPr/>
              </p:nvGrpSpPr>
              <p:grpSpPr>
                <a:xfrm>
                  <a:off x="1324249" y="164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320" name="Google Shape;233;p4">
                    <a:extLst>
                      <a:ext uri="{FF2B5EF4-FFF2-40B4-BE49-F238E27FC236}">
                        <a16:creationId xmlns:a16="http://schemas.microsoft.com/office/drawing/2014/main" id="{ED24246C-A790-7BE3-E39A-ED0673B7F5DE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1" name="Google Shape;234;p4">
                    <a:extLst>
                      <a:ext uri="{FF2B5EF4-FFF2-40B4-BE49-F238E27FC236}">
                        <a16:creationId xmlns:a16="http://schemas.microsoft.com/office/drawing/2014/main" id="{B0704F6A-FB54-A650-2892-7A3AA9C3FF52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2" name="Google Shape;235;p4">
                    <a:extLst>
                      <a:ext uri="{FF2B5EF4-FFF2-40B4-BE49-F238E27FC236}">
                        <a16:creationId xmlns:a16="http://schemas.microsoft.com/office/drawing/2014/main" id="{AA517989-99CC-D511-8A40-E0FED9523C73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3" name="Google Shape;236;p4">
                    <a:extLst>
                      <a:ext uri="{FF2B5EF4-FFF2-40B4-BE49-F238E27FC236}">
                        <a16:creationId xmlns:a16="http://schemas.microsoft.com/office/drawing/2014/main" id="{E278A3FB-08A3-E8C4-9203-9F333111E91E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4" name="Google Shape;237;p4">
                    <a:extLst>
                      <a:ext uri="{FF2B5EF4-FFF2-40B4-BE49-F238E27FC236}">
                        <a16:creationId xmlns:a16="http://schemas.microsoft.com/office/drawing/2014/main" id="{18668C8F-B783-CC66-2A12-8378D65BF3A0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5" name="Google Shape;238;p4">
                    <a:extLst>
                      <a:ext uri="{FF2B5EF4-FFF2-40B4-BE49-F238E27FC236}">
                        <a16:creationId xmlns:a16="http://schemas.microsoft.com/office/drawing/2014/main" id="{A0275A11-DAB4-07E6-D0FF-52A7EFE4133B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6" name="Google Shape;239;p4">
                    <a:extLst>
                      <a:ext uri="{FF2B5EF4-FFF2-40B4-BE49-F238E27FC236}">
                        <a16:creationId xmlns:a16="http://schemas.microsoft.com/office/drawing/2014/main" id="{3FBAB64F-92FE-6E85-E9FF-42780BE65FCB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" name="Google Shape;240;p4">
                    <a:extLst>
                      <a:ext uri="{FF2B5EF4-FFF2-40B4-BE49-F238E27FC236}">
                        <a16:creationId xmlns:a16="http://schemas.microsoft.com/office/drawing/2014/main" id="{A2D791BB-2B8F-3DB8-9203-0FA3679C00E6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9" name="Google Shape;241;p4">
                  <a:extLst>
                    <a:ext uri="{FF2B5EF4-FFF2-40B4-BE49-F238E27FC236}">
                      <a16:creationId xmlns:a16="http://schemas.microsoft.com/office/drawing/2014/main" id="{2DAF9E9A-21AD-C8BB-B00C-71CA31340A6D}"/>
                    </a:ext>
                  </a:extLst>
                </p:cNvPr>
                <p:cNvGrpSpPr/>
                <p:nvPr/>
              </p:nvGrpSpPr>
              <p:grpSpPr>
                <a:xfrm>
                  <a:off x="1324249" y="218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311" name="Google Shape;243;p4">
                    <a:extLst>
                      <a:ext uri="{FF2B5EF4-FFF2-40B4-BE49-F238E27FC236}">
                        <a16:creationId xmlns:a16="http://schemas.microsoft.com/office/drawing/2014/main" id="{CDAEB881-5CD5-C1C6-3F77-95A300EAD762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" name="Google Shape;244;p4">
                    <a:extLst>
                      <a:ext uri="{FF2B5EF4-FFF2-40B4-BE49-F238E27FC236}">
                        <a16:creationId xmlns:a16="http://schemas.microsoft.com/office/drawing/2014/main" id="{3E61F7A9-5885-9316-EBAB-CBDA3465475B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3" name="Google Shape;245;p4">
                    <a:extLst>
                      <a:ext uri="{FF2B5EF4-FFF2-40B4-BE49-F238E27FC236}">
                        <a16:creationId xmlns:a16="http://schemas.microsoft.com/office/drawing/2014/main" id="{EC8C771D-63F7-208A-9365-EF31E9A13E10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4" name="Google Shape;246;p4">
                    <a:extLst>
                      <a:ext uri="{FF2B5EF4-FFF2-40B4-BE49-F238E27FC236}">
                        <a16:creationId xmlns:a16="http://schemas.microsoft.com/office/drawing/2014/main" id="{63C1A0A2-B57D-0300-2038-65746CB8FDD9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5" name="Google Shape;247;p4">
                    <a:extLst>
                      <a:ext uri="{FF2B5EF4-FFF2-40B4-BE49-F238E27FC236}">
                        <a16:creationId xmlns:a16="http://schemas.microsoft.com/office/drawing/2014/main" id="{5E143358-DC9B-EAE2-B3D5-92B6DD4CF11D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6" name="Google Shape;248;p4">
                    <a:extLst>
                      <a:ext uri="{FF2B5EF4-FFF2-40B4-BE49-F238E27FC236}">
                        <a16:creationId xmlns:a16="http://schemas.microsoft.com/office/drawing/2014/main" id="{D76A6739-09F9-6CEC-F6A7-F2A8E7DD6731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7" name="Google Shape;249;p4">
                    <a:extLst>
                      <a:ext uri="{FF2B5EF4-FFF2-40B4-BE49-F238E27FC236}">
                        <a16:creationId xmlns:a16="http://schemas.microsoft.com/office/drawing/2014/main" id="{3B31B32C-7B91-B1D3-4955-8C5F1E1299B7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8" name="Google Shape;250;p4">
                    <a:extLst>
                      <a:ext uri="{FF2B5EF4-FFF2-40B4-BE49-F238E27FC236}">
                        <a16:creationId xmlns:a16="http://schemas.microsoft.com/office/drawing/2014/main" id="{D9CFD82C-7F5E-0066-730C-CA42A4775B86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" name="Google Shape;251;p4">
                  <a:extLst>
                    <a:ext uri="{FF2B5EF4-FFF2-40B4-BE49-F238E27FC236}">
                      <a16:creationId xmlns:a16="http://schemas.microsoft.com/office/drawing/2014/main" id="{F8FE74F8-82D1-29E2-9062-B9A8A4060AE4}"/>
                    </a:ext>
                  </a:extLst>
                </p:cNvPr>
                <p:cNvGrpSpPr/>
                <p:nvPr/>
              </p:nvGrpSpPr>
              <p:grpSpPr>
                <a:xfrm>
                  <a:off x="1324249" y="272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302" name="Google Shape;253;p4">
                    <a:extLst>
                      <a:ext uri="{FF2B5EF4-FFF2-40B4-BE49-F238E27FC236}">
                        <a16:creationId xmlns:a16="http://schemas.microsoft.com/office/drawing/2014/main" id="{A99750CB-468B-4EA9-C719-DC607F044B2B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" name="Google Shape;254;p4">
                    <a:extLst>
                      <a:ext uri="{FF2B5EF4-FFF2-40B4-BE49-F238E27FC236}">
                        <a16:creationId xmlns:a16="http://schemas.microsoft.com/office/drawing/2014/main" id="{2108E4E1-A61F-8679-4FC7-E43CF9A4233A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" name="Google Shape;255;p4">
                    <a:extLst>
                      <a:ext uri="{FF2B5EF4-FFF2-40B4-BE49-F238E27FC236}">
                        <a16:creationId xmlns:a16="http://schemas.microsoft.com/office/drawing/2014/main" id="{284AE4AF-7026-E255-5FAD-D95B31A64750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" name="Google Shape;256;p4">
                    <a:extLst>
                      <a:ext uri="{FF2B5EF4-FFF2-40B4-BE49-F238E27FC236}">
                        <a16:creationId xmlns:a16="http://schemas.microsoft.com/office/drawing/2014/main" id="{52B0EB5B-E1C9-0887-FEE1-9C6A590FB751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" name="Google Shape;257;p4">
                    <a:extLst>
                      <a:ext uri="{FF2B5EF4-FFF2-40B4-BE49-F238E27FC236}">
                        <a16:creationId xmlns:a16="http://schemas.microsoft.com/office/drawing/2014/main" id="{F1C34B1E-57C2-E53E-218C-0D6D916DC0C0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" name="Google Shape;258;p4">
                    <a:extLst>
                      <a:ext uri="{FF2B5EF4-FFF2-40B4-BE49-F238E27FC236}">
                        <a16:creationId xmlns:a16="http://schemas.microsoft.com/office/drawing/2014/main" id="{A05254D2-D625-ACB9-CEF1-4657135359F6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" name="Google Shape;259;p4">
                    <a:extLst>
                      <a:ext uri="{FF2B5EF4-FFF2-40B4-BE49-F238E27FC236}">
                        <a16:creationId xmlns:a16="http://schemas.microsoft.com/office/drawing/2014/main" id="{997DF853-C502-F799-B12E-B87EA14B0662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" name="Google Shape;260;p4">
                    <a:extLst>
                      <a:ext uri="{FF2B5EF4-FFF2-40B4-BE49-F238E27FC236}">
                        <a16:creationId xmlns:a16="http://schemas.microsoft.com/office/drawing/2014/main" id="{84B0E4E4-E077-C63D-5FB9-D3FB6C579388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7" name="Google Shape;261;p4">
                <a:extLst>
                  <a:ext uri="{FF2B5EF4-FFF2-40B4-BE49-F238E27FC236}">
                    <a16:creationId xmlns:a16="http://schemas.microsoft.com/office/drawing/2014/main" id="{1E7E5B4D-2037-C577-5B84-C7BA8205D083}"/>
                  </a:ext>
                </a:extLst>
              </p:cNvPr>
              <p:cNvGrpSpPr/>
              <p:nvPr/>
            </p:nvGrpSpPr>
            <p:grpSpPr>
              <a:xfrm>
                <a:off x="1324249" y="3261231"/>
                <a:ext cx="4393693" cy="1620000"/>
                <a:chOff x="1324249" y="1641231"/>
                <a:chExt cx="4393693" cy="1620000"/>
              </a:xfrm>
            </p:grpSpPr>
            <p:grpSp>
              <p:nvGrpSpPr>
                <p:cNvPr id="268" name="Google Shape;262;p4">
                  <a:extLst>
                    <a:ext uri="{FF2B5EF4-FFF2-40B4-BE49-F238E27FC236}">
                      <a16:creationId xmlns:a16="http://schemas.microsoft.com/office/drawing/2014/main" id="{25018E57-C8A1-7D6E-6FBF-02F4EE09DC5B}"/>
                    </a:ext>
                  </a:extLst>
                </p:cNvPr>
                <p:cNvGrpSpPr/>
                <p:nvPr/>
              </p:nvGrpSpPr>
              <p:grpSpPr>
                <a:xfrm>
                  <a:off x="1324249" y="164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290" name="Google Shape;264;p4">
                    <a:extLst>
                      <a:ext uri="{FF2B5EF4-FFF2-40B4-BE49-F238E27FC236}">
                        <a16:creationId xmlns:a16="http://schemas.microsoft.com/office/drawing/2014/main" id="{FC08B82F-5D9B-AB3B-2535-E90886674A58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" name="Google Shape;265;p4">
                    <a:extLst>
                      <a:ext uri="{FF2B5EF4-FFF2-40B4-BE49-F238E27FC236}">
                        <a16:creationId xmlns:a16="http://schemas.microsoft.com/office/drawing/2014/main" id="{18B6C78E-9BCC-5318-9F15-3494DE79ACB0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" name="Google Shape;266;p4">
                    <a:extLst>
                      <a:ext uri="{FF2B5EF4-FFF2-40B4-BE49-F238E27FC236}">
                        <a16:creationId xmlns:a16="http://schemas.microsoft.com/office/drawing/2014/main" id="{8131E1EA-8856-470D-201E-466EE1F3E443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" name="Google Shape;267;p4">
                    <a:extLst>
                      <a:ext uri="{FF2B5EF4-FFF2-40B4-BE49-F238E27FC236}">
                        <a16:creationId xmlns:a16="http://schemas.microsoft.com/office/drawing/2014/main" id="{4B25B55F-A415-7153-6704-F5A36B25AE1D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" name="Google Shape;268;p4">
                    <a:extLst>
                      <a:ext uri="{FF2B5EF4-FFF2-40B4-BE49-F238E27FC236}">
                        <a16:creationId xmlns:a16="http://schemas.microsoft.com/office/drawing/2014/main" id="{16B161B4-C1D1-9FA2-6652-1CC10DEDB46C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" name="Google Shape;269;p4">
                    <a:extLst>
                      <a:ext uri="{FF2B5EF4-FFF2-40B4-BE49-F238E27FC236}">
                        <a16:creationId xmlns:a16="http://schemas.microsoft.com/office/drawing/2014/main" id="{0A0C73C9-0808-0DF8-6BA4-87ED38815E43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" name="Google Shape;270;p4">
                    <a:extLst>
                      <a:ext uri="{FF2B5EF4-FFF2-40B4-BE49-F238E27FC236}">
                        <a16:creationId xmlns:a16="http://schemas.microsoft.com/office/drawing/2014/main" id="{F3E464A8-1F9F-6310-31D1-BC2330BAA4C2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" name="Google Shape;271;p4">
                    <a:extLst>
                      <a:ext uri="{FF2B5EF4-FFF2-40B4-BE49-F238E27FC236}">
                        <a16:creationId xmlns:a16="http://schemas.microsoft.com/office/drawing/2014/main" id="{E9AAF6A5-57F1-AC3C-425A-5CA13E0603EB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" name="Google Shape;272;p4">
                  <a:extLst>
                    <a:ext uri="{FF2B5EF4-FFF2-40B4-BE49-F238E27FC236}">
                      <a16:creationId xmlns:a16="http://schemas.microsoft.com/office/drawing/2014/main" id="{D8EE8EF9-C1C1-0618-0149-96CA36CC8CEF}"/>
                    </a:ext>
                  </a:extLst>
                </p:cNvPr>
                <p:cNvGrpSpPr/>
                <p:nvPr/>
              </p:nvGrpSpPr>
              <p:grpSpPr>
                <a:xfrm>
                  <a:off x="1324249" y="218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281" name="Google Shape;274;p4">
                    <a:extLst>
                      <a:ext uri="{FF2B5EF4-FFF2-40B4-BE49-F238E27FC236}">
                        <a16:creationId xmlns:a16="http://schemas.microsoft.com/office/drawing/2014/main" id="{A783272D-0946-D951-5B6F-1219CFE3EFE5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" name="Google Shape;275;p4">
                    <a:extLst>
                      <a:ext uri="{FF2B5EF4-FFF2-40B4-BE49-F238E27FC236}">
                        <a16:creationId xmlns:a16="http://schemas.microsoft.com/office/drawing/2014/main" id="{615B533C-C279-AA4E-ED63-8DD25CFA1A7F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" name="Google Shape;276;p4">
                    <a:extLst>
                      <a:ext uri="{FF2B5EF4-FFF2-40B4-BE49-F238E27FC236}">
                        <a16:creationId xmlns:a16="http://schemas.microsoft.com/office/drawing/2014/main" id="{1F6E9A3D-78AA-EA3A-2F0B-38CACC977C52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" name="Google Shape;277;p4">
                    <a:extLst>
                      <a:ext uri="{FF2B5EF4-FFF2-40B4-BE49-F238E27FC236}">
                        <a16:creationId xmlns:a16="http://schemas.microsoft.com/office/drawing/2014/main" id="{76C6FBE8-CB80-4E80-708F-29475B971E9E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" name="Google Shape;278;p4">
                    <a:extLst>
                      <a:ext uri="{FF2B5EF4-FFF2-40B4-BE49-F238E27FC236}">
                        <a16:creationId xmlns:a16="http://schemas.microsoft.com/office/drawing/2014/main" id="{6AFAA10C-7CC0-9CC8-8C3F-0C43048FB65B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279;p4">
                    <a:extLst>
                      <a:ext uri="{FF2B5EF4-FFF2-40B4-BE49-F238E27FC236}">
                        <a16:creationId xmlns:a16="http://schemas.microsoft.com/office/drawing/2014/main" id="{F5FDA3B3-E766-83FC-C5A8-65721B8A0F47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" name="Google Shape;280;p4">
                    <a:extLst>
                      <a:ext uri="{FF2B5EF4-FFF2-40B4-BE49-F238E27FC236}">
                        <a16:creationId xmlns:a16="http://schemas.microsoft.com/office/drawing/2014/main" id="{B913A2A9-08C4-D1FC-8EEB-385630737D67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" name="Google Shape;281;p4">
                    <a:extLst>
                      <a:ext uri="{FF2B5EF4-FFF2-40B4-BE49-F238E27FC236}">
                        <a16:creationId xmlns:a16="http://schemas.microsoft.com/office/drawing/2014/main" id="{B0934A84-B56E-E515-77F5-4A9C99744745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0" name="Google Shape;282;p4">
                  <a:extLst>
                    <a:ext uri="{FF2B5EF4-FFF2-40B4-BE49-F238E27FC236}">
                      <a16:creationId xmlns:a16="http://schemas.microsoft.com/office/drawing/2014/main" id="{DDD488E8-D03A-2DFA-A033-3A7F03B9BDB5}"/>
                    </a:ext>
                  </a:extLst>
                </p:cNvPr>
                <p:cNvGrpSpPr/>
                <p:nvPr/>
              </p:nvGrpSpPr>
              <p:grpSpPr>
                <a:xfrm>
                  <a:off x="1324249" y="272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272" name="Google Shape;284;p4">
                    <a:extLst>
                      <a:ext uri="{FF2B5EF4-FFF2-40B4-BE49-F238E27FC236}">
                        <a16:creationId xmlns:a16="http://schemas.microsoft.com/office/drawing/2014/main" id="{D8B431C8-9201-6911-D021-44C38C78863F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" name="Google Shape;285;p4">
                    <a:extLst>
                      <a:ext uri="{FF2B5EF4-FFF2-40B4-BE49-F238E27FC236}">
                        <a16:creationId xmlns:a16="http://schemas.microsoft.com/office/drawing/2014/main" id="{930F1555-51EA-BDD9-2091-D2CBE69D930E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Google Shape;286;p4">
                    <a:extLst>
                      <a:ext uri="{FF2B5EF4-FFF2-40B4-BE49-F238E27FC236}">
                        <a16:creationId xmlns:a16="http://schemas.microsoft.com/office/drawing/2014/main" id="{0760B395-7CDA-F423-7280-D0D71AAF42F7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5" name="Google Shape;287;p4">
                    <a:extLst>
                      <a:ext uri="{FF2B5EF4-FFF2-40B4-BE49-F238E27FC236}">
                        <a16:creationId xmlns:a16="http://schemas.microsoft.com/office/drawing/2014/main" id="{6CF44013-57E3-A18A-6AB4-53654C52CC18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6" name="Google Shape;288;p4">
                    <a:extLst>
                      <a:ext uri="{FF2B5EF4-FFF2-40B4-BE49-F238E27FC236}">
                        <a16:creationId xmlns:a16="http://schemas.microsoft.com/office/drawing/2014/main" id="{5C49A9F8-78A8-1ACF-E627-24F216321BD3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7" name="Google Shape;289;p4">
                    <a:extLst>
                      <a:ext uri="{FF2B5EF4-FFF2-40B4-BE49-F238E27FC236}">
                        <a16:creationId xmlns:a16="http://schemas.microsoft.com/office/drawing/2014/main" id="{008F7169-008C-CF0D-57CC-3F85C952890F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8" name="Google Shape;290;p4">
                    <a:extLst>
                      <a:ext uri="{FF2B5EF4-FFF2-40B4-BE49-F238E27FC236}">
                        <a16:creationId xmlns:a16="http://schemas.microsoft.com/office/drawing/2014/main" id="{EE77D3F2-E415-E663-474C-33259343C850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9" name="Google Shape;291;p4">
                    <a:extLst>
                      <a:ext uri="{FF2B5EF4-FFF2-40B4-BE49-F238E27FC236}">
                        <a16:creationId xmlns:a16="http://schemas.microsoft.com/office/drawing/2014/main" id="{5FD25100-A167-5590-44AD-EDB07CDB3F14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391" name="Google Shape;165;p4">
            <a:extLst>
              <a:ext uri="{FF2B5EF4-FFF2-40B4-BE49-F238E27FC236}">
                <a16:creationId xmlns:a16="http://schemas.microsoft.com/office/drawing/2014/main" id="{548733F7-6FC2-A217-E7E9-CD7983D0DCF0}"/>
              </a:ext>
            </a:extLst>
          </p:cNvPr>
          <p:cNvGrpSpPr/>
          <p:nvPr userDrawn="1"/>
        </p:nvGrpSpPr>
        <p:grpSpPr>
          <a:xfrm>
            <a:off x="10736444" y="384177"/>
            <a:ext cx="6590540" cy="9720002"/>
            <a:chOff x="691203" y="189000"/>
            <a:chExt cx="4393693" cy="6480001"/>
          </a:xfrm>
        </p:grpSpPr>
        <p:grpSp>
          <p:nvGrpSpPr>
            <p:cNvPr id="392" name="Google Shape;166;p4">
              <a:extLst>
                <a:ext uri="{FF2B5EF4-FFF2-40B4-BE49-F238E27FC236}">
                  <a16:creationId xmlns:a16="http://schemas.microsoft.com/office/drawing/2014/main" id="{91DB315B-5DCA-F237-E98D-F00573E7A4A1}"/>
                </a:ext>
              </a:extLst>
            </p:cNvPr>
            <p:cNvGrpSpPr/>
            <p:nvPr/>
          </p:nvGrpSpPr>
          <p:grpSpPr>
            <a:xfrm>
              <a:off x="691203" y="189000"/>
              <a:ext cx="4393693" cy="3240000"/>
              <a:chOff x="1324249" y="1641231"/>
              <a:chExt cx="4393693" cy="3240000"/>
            </a:xfrm>
          </p:grpSpPr>
          <p:grpSp>
            <p:nvGrpSpPr>
              <p:cNvPr id="450" name="Google Shape;167;p4">
                <a:extLst>
                  <a:ext uri="{FF2B5EF4-FFF2-40B4-BE49-F238E27FC236}">
                    <a16:creationId xmlns:a16="http://schemas.microsoft.com/office/drawing/2014/main" id="{DA724006-DF9E-2C28-78DA-56FB1DD4C556}"/>
                  </a:ext>
                </a:extLst>
              </p:cNvPr>
              <p:cNvGrpSpPr/>
              <p:nvPr/>
            </p:nvGrpSpPr>
            <p:grpSpPr>
              <a:xfrm>
                <a:off x="1324249" y="1641231"/>
                <a:ext cx="4393693" cy="1620000"/>
                <a:chOff x="1324249" y="1641231"/>
                <a:chExt cx="4393693" cy="1620000"/>
              </a:xfrm>
            </p:grpSpPr>
            <p:grpSp>
              <p:nvGrpSpPr>
                <p:cNvPr id="479" name="Google Shape;168;p4">
                  <a:extLst>
                    <a:ext uri="{FF2B5EF4-FFF2-40B4-BE49-F238E27FC236}">
                      <a16:creationId xmlns:a16="http://schemas.microsoft.com/office/drawing/2014/main" id="{4F49A5D5-D0CB-1AA3-FF56-A0F3A99A93CF}"/>
                    </a:ext>
                  </a:extLst>
                </p:cNvPr>
                <p:cNvGrpSpPr/>
                <p:nvPr/>
              </p:nvGrpSpPr>
              <p:grpSpPr>
                <a:xfrm>
                  <a:off x="1324249" y="164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498" name="Google Shape;170;p4">
                    <a:extLst>
                      <a:ext uri="{FF2B5EF4-FFF2-40B4-BE49-F238E27FC236}">
                        <a16:creationId xmlns:a16="http://schemas.microsoft.com/office/drawing/2014/main" id="{520ABA5A-B7F6-26C8-6CAA-ADD4464F39D6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9" name="Google Shape;171;p4">
                    <a:extLst>
                      <a:ext uri="{FF2B5EF4-FFF2-40B4-BE49-F238E27FC236}">
                        <a16:creationId xmlns:a16="http://schemas.microsoft.com/office/drawing/2014/main" id="{39DE7906-73E3-33B5-81E4-F6710C0B73F9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0" name="Google Shape;172;p4">
                    <a:extLst>
                      <a:ext uri="{FF2B5EF4-FFF2-40B4-BE49-F238E27FC236}">
                        <a16:creationId xmlns:a16="http://schemas.microsoft.com/office/drawing/2014/main" id="{C2C85134-B3D9-8659-1CA9-F782D46D3AD9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1" name="Google Shape;173;p4">
                    <a:extLst>
                      <a:ext uri="{FF2B5EF4-FFF2-40B4-BE49-F238E27FC236}">
                        <a16:creationId xmlns:a16="http://schemas.microsoft.com/office/drawing/2014/main" id="{4467F068-6154-5A60-E246-F3AA86320D1F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2" name="Google Shape;174;p4">
                    <a:extLst>
                      <a:ext uri="{FF2B5EF4-FFF2-40B4-BE49-F238E27FC236}">
                        <a16:creationId xmlns:a16="http://schemas.microsoft.com/office/drawing/2014/main" id="{A99084E0-1C8E-0A30-B909-0C619565760E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3" name="Google Shape;175;p4">
                    <a:extLst>
                      <a:ext uri="{FF2B5EF4-FFF2-40B4-BE49-F238E27FC236}">
                        <a16:creationId xmlns:a16="http://schemas.microsoft.com/office/drawing/2014/main" id="{894B656C-2D28-800F-8DEE-FC0834ED051F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4" name="Google Shape;176;p4">
                    <a:extLst>
                      <a:ext uri="{FF2B5EF4-FFF2-40B4-BE49-F238E27FC236}">
                        <a16:creationId xmlns:a16="http://schemas.microsoft.com/office/drawing/2014/main" id="{A5E1B472-7AC5-5A57-853D-968FFBEC31F5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5" name="Google Shape;177;p4">
                    <a:extLst>
                      <a:ext uri="{FF2B5EF4-FFF2-40B4-BE49-F238E27FC236}">
                        <a16:creationId xmlns:a16="http://schemas.microsoft.com/office/drawing/2014/main" id="{A942ED0C-7AC7-C88B-752C-FE86325FF1F8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0" name="Google Shape;178;p4">
                  <a:extLst>
                    <a:ext uri="{FF2B5EF4-FFF2-40B4-BE49-F238E27FC236}">
                      <a16:creationId xmlns:a16="http://schemas.microsoft.com/office/drawing/2014/main" id="{E29A0053-FC69-7B32-0B21-218B2EA907F2}"/>
                    </a:ext>
                  </a:extLst>
                </p:cNvPr>
                <p:cNvGrpSpPr/>
                <p:nvPr/>
              </p:nvGrpSpPr>
              <p:grpSpPr>
                <a:xfrm>
                  <a:off x="1324249" y="218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490" name="Google Shape;180;p4">
                    <a:extLst>
                      <a:ext uri="{FF2B5EF4-FFF2-40B4-BE49-F238E27FC236}">
                        <a16:creationId xmlns:a16="http://schemas.microsoft.com/office/drawing/2014/main" id="{435ABA20-51A3-7F8F-D3D8-4473963F9A6C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1" name="Google Shape;181;p4">
                    <a:extLst>
                      <a:ext uri="{FF2B5EF4-FFF2-40B4-BE49-F238E27FC236}">
                        <a16:creationId xmlns:a16="http://schemas.microsoft.com/office/drawing/2014/main" id="{A7EC267E-B7B3-D6CB-38DD-C756F1C6FB89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2" name="Google Shape;182;p4">
                    <a:extLst>
                      <a:ext uri="{FF2B5EF4-FFF2-40B4-BE49-F238E27FC236}">
                        <a16:creationId xmlns:a16="http://schemas.microsoft.com/office/drawing/2014/main" id="{BC036128-922D-0978-8E92-DE25CDF573BA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3" name="Google Shape;183;p4">
                    <a:extLst>
                      <a:ext uri="{FF2B5EF4-FFF2-40B4-BE49-F238E27FC236}">
                        <a16:creationId xmlns:a16="http://schemas.microsoft.com/office/drawing/2014/main" id="{3C490719-A3E9-2410-676E-E0519753B2B1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4" name="Google Shape;184;p4">
                    <a:extLst>
                      <a:ext uri="{FF2B5EF4-FFF2-40B4-BE49-F238E27FC236}">
                        <a16:creationId xmlns:a16="http://schemas.microsoft.com/office/drawing/2014/main" id="{0ECDA8A9-C6F0-07D0-E4D1-233047A4D4F7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5" name="Google Shape;185;p4">
                    <a:extLst>
                      <a:ext uri="{FF2B5EF4-FFF2-40B4-BE49-F238E27FC236}">
                        <a16:creationId xmlns:a16="http://schemas.microsoft.com/office/drawing/2014/main" id="{49BBC8FC-4D1A-0C18-6714-CA5A5D512E59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6" name="Google Shape;186;p4">
                    <a:extLst>
                      <a:ext uri="{FF2B5EF4-FFF2-40B4-BE49-F238E27FC236}">
                        <a16:creationId xmlns:a16="http://schemas.microsoft.com/office/drawing/2014/main" id="{F46EEAFB-049A-9DA4-0EF1-6F488B0342BE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7" name="Google Shape;187;p4">
                    <a:extLst>
                      <a:ext uri="{FF2B5EF4-FFF2-40B4-BE49-F238E27FC236}">
                        <a16:creationId xmlns:a16="http://schemas.microsoft.com/office/drawing/2014/main" id="{1DA8CC48-48EE-13AB-3F9B-2407B80CBE29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1" name="Google Shape;188;p4">
                  <a:extLst>
                    <a:ext uri="{FF2B5EF4-FFF2-40B4-BE49-F238E27FC236}">
                      <a16:creationId xmlns:a16="http://schemas.microsoft.com/office/drawing/2014/main" id="{E106864F-ADF9-2445-56B8-3DC70B7D8481}"/>
                    </a:ext>
                  </a:extLst>
                </p:cNvPr>
                <p:cNvGrpSpPr/>
                <p:nvPr/>
              </p:nvGrpSpPr>
              <p:grpSpPr>
                <a:xfrm>
                  <a:off x="1324249" y="272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482" name="Google Shape;190;p4">
                    <a:extLst>
                      <a:ext uri="{FF2B5EF4-FFF2-40B4-BE49-F238E27FC236}">
                        <a16:creationId xmlns:a16="http://schemas.microsoft.com/office/drawing/2014/main" id="{07A66937-B506-68DB-C2D8-375D1FE35B8A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3" name="Google Shape;191;p4">
                    <a:extLst>
                      <a:ext uri="{FF2B5EF4-FFF2-40B4-BE49-F238E27FC236}">
                        <a16:creationId xmlns:a16="http://schemas.microsoft.com/office/drawing/2014/main" id="{FDE2318F-87F4-4DED-7827-3E55F4448A4A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4" name="Google Shape;192;p4">
                    <a:extLst>
                      <a:ext uri="{FF2B5EF4-FFF2-40B4-BE49-F238E27FC236}">
                        <a16:creationId xmlns:a16="http://schemas.microsoft.com/office/drawing/2014/main" id="{1C7561D2-C2FE-5F64-B73E-30772F1288F6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5" name="Google Shape;193;p4">
                    <a:extLst>
                      <a:ext uri="{FF2B5EF4-FFF2-40B4-BE49-F238E27FC236}">
                        <a16:creationId xmlns:a16="http://schemas.microsoft.com/office/drawing/2014/main" id="{37C3A66B-6E4E-6595-21BA-EFBDA668A06D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6" name="Google Shape;194;p4">
                    <a:extLst>
                      <a:ext uri="{FF2B5EF4-FFF2-40B4-BE49-F238E27FC236}">
                        <a16:creationId xmlns:a16="http://schemas.microsoft.com/office/drawing/2014/main" id="{A9293092-C827-5602-23AC-EF2EC5E4BAFA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7" name="Google Shape;195;p4">
                    <a:extLst>
                      <a:ext uri="{FF2B5EF4-FFF2-40B4-BE49-F238E27FC236}">
                        <a16:creationId xmlns:a16="http://schemas.microsoft.com/office/drawing/2014/main" id="{23769783-FB2A-A1AB-0A74-AF1D80CD60E2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8" name="Google Shape;196;p4">
                    <a:extLst>
                      <a:ext uri="{FF2B5EF4-FFF2-40B4-BE49-F238E27FC236}">
                        <a16:creationId xmlns:a16="http://schemas.microsoft.com/office/drawing/2014/main" id="{9896A50E-0FD0-8B32-F6B6-48D0E1A6F94B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9" name="Google Shape;197;p4">
                    <a:extLst>
                      <a:ext uri="{FF2B5EF4-FFF2-40B4-BE49-F238E27FC236}">
                        <a16:creationId xmlns:a16="http://schemas.microsoft.com/office/drawing/2014/main" id="{A598B65F-4730-BA69-7BC1-378AFB06E4AF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51" name="Google Shape;198;p4">
                <a:extLst>
                  <a:ext uri="{FF2B5EF4-FFF2-40B4-BE49-F238E27FC236}">
                    <a16:creationId xmlns:a16="http://schemas.microsoft.com/office/drawing/2014/main" id="{7AC8D0DE-A1C3-5209-C997-D8840EDA3164}"/>
                  </a:ext>
                </a:extLst>
              </p:cNvPr>
              <p:cNvGrpSpPr/>
              <p:nvPr/>
            </p:nvGrpSpPr>
            <p:grpSpPr>
              <a:xfrm>
                <a:off x="1324249" y="3261231"/>
                <a:ext cx="4393693" cy="1620000"/>
                <a:chOff x="1324249" y="1641231"/>
                <a:chExt cx="4393693" cy="1620000"/>
              </a:xfrm>
            </p:grpSpPr>
            <p:grpSp>
              <p:nvGrpSpPr>
                <p:cNvPr id="452" name="Google Shape;199;p4">
                  <a:extLst>
                    <a:ext uri="{FF2B5EF4-FFF2-40B4-BE49-F238E27FC236}">
                      <a16:creationId xmlns:a16="http://schemas.microsoft.com/office/drawing/2014/main" id="{DF39AA10-3FF8-5D52-8C3B-7C8670189DA7}"/>
                    </a:ext>
                  </a:extLst>
                </p:cNvPr>
                <p:cNvGrpSpPr/>
                <p:nvPr/>
              </p:nvGrpSpPr>
              <p:grpSpPr>
                <a:xfrm>
                  <a:off x="1324249" y="164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471" name="Google Shape;201;p4">
                    <a:extLst>
                      <a:ext uri="{FF2B5EF4-FFF2-40B4-BE49-F238E27FC236}">
                        <a16:creationId xmlns:a16="http://schemas.microsoft.com/office/drawing/2014/main" id="{BB8BFF6E-759C-AF4F-85BA-322888C5D1EC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2" name="Google Shape;202;p4">
                    <a:extLst>
                      <a:ext uri="{FF2B5EF4-FFF2-40B4-BE49-F238E27FC236}">
                        <a16:creationId xmlns:a16="http://schemas.microsoft.com/office/drawing/2014/main" id="{BBC1EE4E-B14D-8CB3-7532-9D24172FCE03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3" name="Google Shape;203;p4">
                    <a:extLst>
                      <a:ext uri="{FF2B5EF4-FFF2-40B4-BE49-F238E27FC236}">
                        <a16:creationId xmlns:a16="http://schemas.microsoft.com/office/drawing/2014/main" id="{EE1D01EB-056F-7E79-CEFE-E73D0F3B9C13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4" name="Google Shape;204;p4">
                    <a:extLst>
                      <a:ext uri="{FF2B5EF4-FFF2-40B4-BE49-F238E27FC236}">
                        <a16:creationId xmlns:a16="http://schemas.microsoft.com/office/drawing/2014/main" id="{2EC20A74-C7D4-77AB-7611-71FE8DF30CB8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5" name="Google Shape;205;p4">
                    <a:extLst>
                      <a:ext uri="{FF2B5EF4-FFF2-40B4-BE49-F238E27FC236}">
                        <a16:creationId xmlns:a16="http://schemas.microsoft.com/office/drawing/2014/main" id="{CBEF2CD8-ED68-A1C8-2D19-EA0C3F5DB0C3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6" name="Google Shape;206;p4">
                    <a:extLst>
                      <a:ext uri="{FF2B5EF4-FFF2-40B4-BE49-F238E27FC236}">
                        <a16:creationId xmlns:a16="http://schemas.microsoft.com/office/drawing/2014/main" id="{462289B6-FB8F-D3A3-B58D-5F6873EC3C44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7" name="Google Shape;207;p4">
                    <a:extLst>
                      <a:ext uri="{FF2B5EF4-FFF2-40B4-BE49-F238E27FC236}">
                        <a16:creationId xmlns:a16="http://schemas.microsoft.com/office/drawing/2014/main" id="{3A0F5963-1E8A-7784-D6DA-4A32D4342DA9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8" name="Google Shape;208;p4">
                    <a:extLst>
                      <a:ext uri="{FF2B5EF4-FFF2-40B4-BE49-F238E27FC236}">
                        <a16:creationId xmlns:a16="http://schemas.microsoft.com/office/drawing/2014/main" id="{5A65CAE2-D96E-7B44-44D5-BC0C072328D9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3" name="Google Shape;209;p4">
                  <a:extLst>
                    <a:ext uri="{FF2B5EF4-FFF2-40B4-BE49-F238E27FC236}">
                      <a16:creationId xmlns:a16="http://schemas.microsoft.com/office/drawing/2014/main" id="{A18226A9-3A07-C60A-70AB-785DAEDB69F5}"/>
                    </a:ext>
                  </a:extLst>
                </p:cNvPr>
                <p:cNvGrpSpPr/>
                <p:nvPr/>
              </p:nvGrpSpPr>
              <p:grpSpPr>
                <a:xfrm>
                  <a:off x="1324249" y="218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463" name="Google Shape;211;p4">
                    <a:extLst>
                      <a:ext uri="{FF2B5EF4-FFF2-40B4-BE49-F238E27FC236}">
                        <a16:creationId xmlns:a16="http://schemas.microsoft.com/office/drawing/2014/main" id="{4E8DDAD9-0BFD-427C-09E4-C21FCF3C84B9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4" name="Google Shape;212;p4">
                    <a:extLst>
                      <a:ext uri="{FF2B5EF4-FFF2-40B4-BE49-F238E27FC236}">
                        <a16:creationId xmlns:a16="http://schemas.microsoft.com/office/drawing/2014/main" id="{69B25309-02A2-953C-9C82-730D80E20BA9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5" name="Google Shape;213;p4">
                    <a:extLst>
                      <a:ext uri="{FF2B5EF4-FFF2-40B4-BE49-F238E27FC236}">
                        <a16:creationId xmlns:a16="http://schemas.microsoft.com/office/drawing/2014/main" id="{677A71DB-B25A-CFF8-A001-999AB25CB52A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6" name="Google Shape;214;p4">
                    <a:extLst>
                      <a:ext uri="{FF2B5EF4-FFF2-40B4-BE49-F238E27FC236}">
                        <a16:creationId xmlns:a16="http://schemas.microsoft.com/office/drawing/2014/main" id="{A321A44E-C051-C499-BD20-6B619DF48153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7" name="Google Shape;215;p4">
                    <a:extLst>
                      <a:ext uri="{FF2B5EF4-FFF2-40B4-BE49-F238E27FC236}">
                        <a16:creationId xmlns:a16="http://schemas.microsoft.com/office/drawing/2014/main" id="{B196234E-36D0-8DC8-8C4E-E62C308500DC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8" name="Google Shape;216;p4">
                    <a:extLst>
                      <a:ext uri="{FF2B5EF4-FFF2-40B4-BE49-F238E27FC236}">
                        <a16:creationId xmlns:a16="http://schemas.microsoft.com/office/drawing/2014/main" id="{2ED0755F-AD92-699B-CB1C-E802A129A5D3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9" name="Google Shape;217;p4">
                    <a:extLst>
                      <a:ext uri="{FF2B5EF4-FFF2-40B4-BE49-F238E27FC236}">
                        <a16:creationId xmlns:a16="http://schemas.microsoft.com/office/drawing/2014/main" id="{48B8EA53-F942-64E7-EEFA-3401FEBAACB6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0" name="Google Shape;218;p4">
                    <a:extLst>
                      <a:ext uri="{FF2B5EF4-FFF2-40B4-BE49-F238E27FC236}">
                        <a16:creationId xmlns:a16="http://schemas.microsoft.com/office/drawing/2014/main" id="{C22BA36E-8488-9665-16E4-9BF36A6EB9AD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4" name="Google Shape;219;p4">
                  <a:extLst>
                    <a:ext uri="{FF2B5EF4-FFF2-40B4-BE49-F238E27FC236}">
                      <a16:creationId xmlns:a16="http://schemas.microsoft.com/office/drawing/2014/main" id="{26452E81-5850-E94C-9D4B-145ED706455B}"/>
                    </a:ext>
                  </a:extLst>
                </p:cNvPr>
                <p:cNvGrpSpPr/>
                <p:nvPr/>
              </p:nvGrpSpPr>
              <p:grpSpPr>
                <a:xfrm>
                  <a:off x="1324249" y="272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455" name="Google Shape;221;p4">
                    <a:extLst>
                      <a:ext uri="{FF2B5EF4-FFF2-40B4-BE49-F238E27FC236}">
                        <a16:creationId xmlns:a16="http://schemas.microsoft.com/office/drawing/2014/main" id="{39A618B8-9E2C-FC6A-6A37-3363312B6DEC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6" name="Google Shape;222;p4">
                    <a:extLst>
                      <a:ext uri="{FF2B5EF4-FFF2-40B4-BE49-F238E27FC236}">
                        <a16:creationId xmlns:a16="http://schemas.microsoft.com/office/drawing/2014/main" id="{43D9BB49-C77F-B15B-0CEB-706FE486F415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7" name="Google Shape;223;p4">
                    <a:extLst>
                      <a:ext uri="{FF2B5EF4-FFF2-40B4-BE49-F238E27FC236}">
                        <a16:creationId xmlns:a16="http://schemas.microsoft.com/office/drawing/2014/main" id="{475EAF6D-D14A-8330-4F40-40378089D4CE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8" name="Google Shape;224;p4">
                    <a:extLst>
                      <a:ext uri="{FF2B5EF4-FFF2-40B4-BE49-F238E27FC236}">
                        <a16:creationId xmlns:a16="http://schemas.microsoft.com/office/drawing/2014/main" id="{57BF54EF-84B1-4C57-048F-9356AB40853A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9" name="Google Shape;225;p4">
                    <a:extLst>
                      <a:ext uri="{FF2B5EF4-FFF2-40B4-BE49-F238E27FC236}">
                        <a16:creationId xmlns:a16="http://schemas.microsoft.com/office/drawing/2014/main" id="{D6833DEA-CB1A-DED5-C4C2-2BDF12D1BE39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0" name="Google Shape;226;p4">
                    <a:extLst>
                      <a:ext uri="{FF2B5EF4-FFF2-40B4-BE49-F238E27FC236}">
                        <a16:creationId xmlns:a16="http://schemas.microsoft.com/office/drawing/2014/main" id="{597DE1F5-0E3F-F50F-3294-A64BFCBA0E85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1" name="Google Shape;227;p4">
                    <a:extLst>
                      <a:ext uri="{FF2B5EF4-FFF2-40B4-BE49-F238E27FC236}">
                        <a16:creationId xmlns:a16="http://schemas.microsoft.com/office/drawing/2014/main" id="{A005EFF1-5C1F-8BF8-4844-48AE1A19BC2E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2" name="Google Shape;228;p4">
                    <a:extLst>
                      <a:ext uri="{FF2B5EF4-FFF2-40B4-BE49-F238E27FC236}">
                        <a16:creationId xmlns:a16="http://schemas.microsoft.com/office/drawing/2014/main" id="{9D6ECAA8-323A-7172-DA22-796C2087A5E7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393" name="Google Shape;229;p4">
              <a:extLst>
                <a:ext uri="{FF2B5EF4-FFF2-40B4-BE49-F238E27FC236}">
                  <a16:creationId xmlns:a16="http://schemas.microsoft.com/office/drawing/2014/main" id="{21BCBE8E-21C6-3539-FF1D-25FA782DA9A9}"/>
                </a:ext>
              </a:extLst>
            </p:cNvPr>
            <p:cNvGrpSpPr/>
            <p:nvPr/>
          </p:nvGrpSpPr>
          <p:grpSpPr>
            <a:xfrm>
              <a:off x="691203" y="3429001"/>
              <a:ext cx="4393693" cy="3240000"/>
              <a:chOff x="1324249" y="1641231"/>
              <a:chExt cx="4393693" cy="3240000"/>
            </a:xfrm>
          </p:grpSpPr>
          <p:grpSp>
            <p:nvGrpSpPr>
              <p:cNvPr id="394" name="Google Shape;230;p4">
                <a:extLst>
                  <a:ext uri="{FF2B5EF4-FFF2-40B4-BE49-F238E27FC236}">
                    <a16:creationId xmlns:a16="http://schemas.microsoft.com/office/drawing/2014/main" id="{FB70057B-E503-B3B9-0835-6381E1127209}"/>
                  </a:ext>
                </a:extLst>
              </p:cNvPr>
              <p:cNvGrpSpPr/>
              <p:nvPr/>
            </p:nvGrpSpPr>
            <p:grpSpPr>
              <a:xfrm>
                <a:off x="1324249" y="1641231"/>
                <a:ext cx="4393693" cy="1620000"/>
                <a:chOff x="1324249" y="1641231"/>
                <a:chExt cx="4393693" cy="1620000"/>
              </a:xfrm>
            </p:grpSpPr>
            <p:grpSp>
              <p:nvGrpSpPr>
                <p:cNvPr id="423" name="Google Shape;231;p4">
                  <a:extLst>
                    <a:ext uri="{FF2B5EF4-FFF2-40B4-BE49-F238E27FC236}">
                      <a16:creationId xmlns:a16="http://schemas.microsoft.com/office/drawing/2014/main" id="{6EDF2C0D-174E-53B3-8D35-7F3187E9B1CF}"/>
                    </a:ext>
                  </a:extLst>
                </p:cNvPr>
                <p:cNvGrpSpPr/>
                <p:nvPr/>
              </p:nvGrpSpPr>
              <p:grpSpPr>
                <a:xfrm>
                  <a:off x="1324249" y="164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442" name="Google Shape;233;p4">
                    <a:extLst>
                      <a:ext uri="{FF2B5EF4-FFF2-40B4-BE49-F238E27FC236}">
                        <a16:creationId xmlns:a16="http://schemas.microsoft.com/office/drawing/2014/main" id="{56A0AA8E-C207-6947-C0F6-153271CED470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3" name="Google Shape;234;p4">
                    <a:extLst>
                      <a:ext uri="{FF2B5EF4-FFF2-40B4-BE49-F238E27FC236}">
                        <a16:creationId xmlns:a16="http://schemas.microsoft.com/office/drawing/2014/main" id="{C7D87DD2-A0C0-CB77-6456-629515FD39B8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4" name="Google Shape;235;p4">
                    <a:extLst>
                      <a:ext uri="{FF2B5EF4-FFF2-40B4-BE49-F238E27FC236}">
                        <a16:creationId xmlns:a16="http://schemas.microsoft.com/office/drawing/2014/main" id="{11DCE17C-8C74-1A8B-086A-8402EB9AD6E1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5" name="Google Shape;236;p4">
                    <a:extLst>
                      <a:ext uri="{FF2B5EF4-FFF2-40B4-BE49-F238E27FC236}">
                        <a16:creationId xmlns:a16="http://schemas.microsoft.com/office/drawing/2014/main" id="{03963BFD-2BDC-DB34-040B-99D1B4C0BFB1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6" name="Google Shape;237;p4">
                    <a:extLst>
                      <a:ext uri="{FF2B5EF4-FFF2-40B4-BE49-F238E27FC236}">
                        <a16:creationId xmlns:a16="http://schemas.microsoft.com/office/drawing/2014/main" id="{5CCEEB09-4B1E-CE1F-6CF0-4C4EDE751762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7" name="Google Shape;238;p4">
                    <a:extLst>
                      <a:ext uri="{FF2B5EF4-FFF2-40B4-BE49-F238E27FC236}">
                        <a16:creationId xmlns:a16="http://schemas.microsoft.com/office/drawing/2014/main" id="{69F3C5BF-835E-67DD-6823-9CC313E72AB1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8" name="Google Shape;239;p4">
                    <a:extLst>
                      <a:ext uri="{FF2B5EF4-FFF2-40B4-BE49-F238E27FC236}">
                        <a16:creationId xmlns:a16="http://schemas.microsoft.com/office/drawing/2014/main" id="{38402553-15FD-E099-6B87-97AB666B48F5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9" name="Google Shape;240;p4">
                    <a:extLst>
                      <a:ext uri="{FF2B5EF4-FFF2-40B4-BE49-F238E27FC236}">
                        <a16:creationId xmlns:a16="http://schemas.microsoft.com/office/drawing/2014/main" id="{946C18E5-1F34-E053-904F-D6D08611094A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4" name="Google Shape;241;p4">
                  <a:extLst>
                    <a:ext uri="{FF2B5EF4-FFF2-40B4-BE49-F238E27FC236}">
                      <a16:creationId xmlns:a16="http://schemas.microsoft.com/office/drawing/2014/main" id="{4FC197FA-B3E7-73AF-F61A-28B644F50C64}"/>
                    </a:ext>
                  </a:extLst>
                </p:cNvPr>
                <p:cNvGrpSpPr/>
                <p:nvPr/>
              </p:nvGrpSpPr>
              <p:grpSpPr>
                <a:xfrm>
                  <a:off x="1324249" y="218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434" name="Google Shape;243;p4">
                    <a:extLst>
                      <a:ext uri="{FF2B5EF4-FFF2-40B4-BE49-F238E27FC236}">
                        <a16:creationId xmlns:a16="http://schemas.microsoft.com/office/drawing/2014/main" id="{9DD8F25F-FC72-BB4B-D084-718073E1D0CE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5" name="Google Shape;244;p4">
                    <a:extLst>
                      <a:ext uri="{FF2B5EF4-FFF2-40B4-BE49-F238E27FC236}">
                        <a16:creationId xmlns:a16="http://schemas.microsoft.com/office/drawing/2014/main" id="{33101E00-81F2-B97F-6282-973EE8674B6C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6" name="Google Shape;245;p4">
                    <a:extLst>
                      <a:ext uri="{FF2B5EF4-FFF2-40B4-BE49-F238E27FC236}">
                        <a16:creationId xmlns:a16="http://schemas.microsoft.com/office/drawing/2014/main" id="{4ECE3495-2F06-BA12-F079-92BBD23E0DAC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7" name="Google Shape;246;p4">
                    <a:extLst>
                      <a:ext uri="{FF2B5EF4-FFF2-40B4-BE49-F238E27FC236}">
                        <a16:creationId xmlns:a16="http://schemas.microsoft.com/office/drawing/2014/main" id="{FE81B2F6-DF86-A374-E1B7-23CA6DC8FD4C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8" name="Google Shape;247;p4">
                    <a:extLst>
                      <a:ext uri="{FF2B5EF4-FFF2-40B4-BE49-F238E27FC236}">
                        <a16:creationId xmlns:a16="http://schemas.microsoft.com/office/drawing/2014/main" id="{AD674E25-D08D-A53C-8676-76870ADBF2F8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9" name="Google Shape;248;p4">
                    <a:extLst>
                      <a:ext uri="{FF2B5EF4-FFF2-40B4-BE49-F238E27FC236}">
                        <a16:creationId xmlns:a16="http://schemas.microsoft.com/office/drawing/2014/main" id="{9947D71A-DBFD-D60C-16D9-AC611B7208FE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0" name="Google Shape;249;p4">
                    <a:extLst>
                      <a:ext uri="{FF2B5EF4-FFF2-40B4-BE49-F238E27FC236}">
                        <a16:creationId xmlns:a16="http://schemas.microsoft.com/office/drawing/2014/main" id="{AFA50C7F-8382-6724-6B41-95600FD6A626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1" name="Google Shape;250;p4">
                    <a:extLst>
                      <a:ext uri="{FF2B5EF4-FFF2-40B4-BE49-F238E27FC236}">
                        <a16:creationId xmlns:a16="http://schemas.microsoft.com/office/drawing/2014/main" id="{64FBC39C-DCDF-1038-C152-3D5CAB6402E0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5" name="Google Shape;251;p4">
                  <a:extLst>
                    <a:ext uri="{FF2B5EF4-FFF2-40B4-BE49-F238E27FC236}">
                      <a16:creationId xmlns:a16="http://schemas.microsoft.com/office/drawing/2014/main" id="{DD4F5C9C-0278-D8C6-D0B7-3DAC60392EBB}"/>
                    </a:ext>
                  </a:extLst>
                </p:cNvPr>
                <p:cNvGrpSpPr/>
                <p:nvPr/>
              </p:nvGrpSpPr>
              <p:grpSpPr>
                <a:xfrm>
                  <a:off x="1324249" y="272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426" name="Google Shape;253;p4">
                    <a:extLst>
                      <a:ext uri="{FF2B5EF4-FFF2-40B4-BE49-F238E27FC236}">
                        <a16:creationId xmlns:a16="http://schemas.microsoft.com/office/drawing/2014/main" id="{64548861-F5CF-4AE5-3C2E-E5B5204456B7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7" name="Google Shape;254;p4">
                    <a:extLst>
                      <a:ext uri="{FF2B5EF4-FFF2-40B4-BE49-F238E27FC236}">
                        <a16:creationId xmlns:a16="http://schemas.microsoft.com/office/drawing/2014/main" id="{2BD17B9E-9FA0-93B0-0F5A-A04962E02DFB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8" name="Google Shape;255;p4">
                    <a:extLst>
                      <a:ext uri="{FF2B5EF4-FFF2-40B4-BE49-F238E27FC236}">
                        <a16:creationId xmlns:a16="http://schemas.microsoft.com/office/drawing/2014/main" id="{A9E57AD9-FE9D-12CC-E586-EB5D0B12FFC7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9" name="Google Shape;256;p4">
                    <a:extLst>
                      <a:ext uri="{FF2B5EF4-FFF2-40B4-BE49-F238E27FC236}">
                        <a16:creationId xmlns:a16="http://schemas.microsoft.com/office/drawing/2014/main" id="{1CFC666F-B63A-37D2-BE02-F6A7DBDC8A81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0" name="Google Shape;257;p4">
                    <a:extLst>
                      <a:ext uri="{FF2B5EF4-FFF2-40B4-BE49-F238E27FC236}">
                        <a16:creationId xmlns:a16="http://schemas.microsoft.com/office/drawing/2014/main" id="{3610DAA0-BE0D-FF70-CD1C-DF7C3069D9B1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1" name="Google Shape;258;p4">
                    <a:extLst>
                      <a:ext uri="{FF2B5EF4-FFF2-40B4-BE49-F238E27FC236}">
                        <a16:creationId xmlns:a16="http://schemas.microsoft.com/office/drawing/2014/main" id="{DAA1CD9C-05A8-9619-7A76-2FF1B71F235A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2" name="Google Shape;259;p4">
                    <a:extLst>
                      <a:ext uri="{FF2B5EF4-FFF2-40B4-BE49-F238E27FC236}">
                        <a16:creationId xmlns:a16="http://schemas.microsoft.com/office/drawing/2014/main" id="{95BC754A-066C-2F43-0967-8325FEDEAD2A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3" name="Google Shape;260;p4">
                    <a:extLst>
                      <a:ext uri="{FF2B5EF4-FFF2-40B4-BE49-F238E27FC236}">
                        <a16:creationId xmlns:a16="http://schemas.microsoft.com/office/drawing/2014/main" id="{7E599A2D-71E6-BFE7-FE0C-72B059AF65C7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5" name="Google Shape;261;p4">
                <a:extLst>
                  <a:ext uri="{FF2B5EF4-FFF2-40B4-BE49-F238E27FC236}">
                    <a16:creationId xmlns:a16="http://schemas.microsoft.com/office/drawing/2014/main" id="{D65D6EAC-57C2-ED71-6C17-2E033F087847}"/>
                  </a:ext>
                </a:extLst>
              </p:cNvPr>
              <p:cNvGrpSpPr/>
              <p:nvPr/>
            </p:nvGrpSpPr>
            <p:grpSpPr>
              <a:xfrm>
                <a:off x="1324249" y="3261231"/>
                <a:ext cx="4393693" cy="1620000"/>
                <a:chOff x="1324249" y="1641231"/>
                <a:chExt cx="4393693" cy="1620000"/>
              </a:xfrm>
            </p:grpSpPr>
            <p:grpSp>
              <p:nvGrpSpPr>
                <p:cNvPr id="396" name="Google Shape;262;p4">
                  <a:extLst>
                    <a:ext uri="{FF2B5EF4-FFF2-40B4-BE49-F238E27FC236}">
                      <a16:creationId xmlns:a16="http://schemas.microsoft.com/office/drawing/2014/main" id="{688157A3-6E59-044A-3FAB-2BAEFCDC849D}"/>
                    </a:ext>
                  </a:extLst>
                </p:cNvPr>
                <p:cNvGrpSpPr/>
                <p:nvPr/>
              </p:nvGrpSpPr>
              <p:grpSpPr>
                <a:xfrm>
                  <a:off x="1324249" y="164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415" name="Google Shape;264;p4">
                    <a:extLst>
                      <a:ext uri="{FF2B5EF4-FFF2-40B4-BE49-F238E27FC236}">
                        <a16:creationId xmlns:a16="http://schemas.microsoft.com/office/drawing/2014/main" id="{569E9FB2-711B-7068-9D79-FB311118F366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6" name="Google Shape;265;p4">
                    <a:extLst>
                      <a:ext uri="{FF2B5EF4-FFF2-40B4-BE49-F238E27FC236}">
                        <a16:creationId xmlns:a16="http://schemas.microsoft.com/office/drawing/2014/main" id="{6DB78568-46BE-CB4C-EA87-2DB4DD94FC3F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7" name="Google Shape;266;p4">
                    <a:extLst>
                      <a:ext uri="{FF2B5EF4-FFF2-40B4-BE49-F238E27FC236}">
                        <a16:creationId xmlns:a16="http://schemas.microsoft.com/office/drawing/2014/main" id="{4B6F53B0-A01F-9237-5434-6E58DF368FA4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8" name="Google Shape;267;p4">
                    <a:extLst>
                      <a:ext uri="{FF2B5EF4-FFF2-40B4-BE49-F238E27FC236}">
                        <a16:creationId xmlns:a16="http://schemas.microsoft.com/office/drawing/2014/main" id="{ED5E0B8A-DC30-108F-7343-E6F5F699479A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9" name="Google Shape;268;p4">
                    <a:extLst>
                      <a:ext uri="{FF2B5EF4-FFF2-40B4-BE49-F238E27FC236}">
                        <a16:creationId xmlns:a16="http://schemas.microsoft.com/office/drawing/2014/main" id="{18F6F396-683B-A2C9-4495-C1BA2EE807E7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0" name="Google Shape;269;p4">
                    <a:extLst>
                      <a:ext uri="{FF2B5EF4-FFF2-40B4-BE49-F238E27FC236}">
                        <a16:creationId xmlns:a16="http://schemas.microsoft.com/office/drawing/2014/main" id="{2CC267B7-41B4-320C-C92D-907E7006B0BE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1" name="Google Shape;270;p4">
                    <a:extLst>
                      <a:ext uri="{FF2B5EF4-FFF2-40B4-BE49-F238E27FC236}">
                        <a16:creationId xmlns:a16="http://schemas.microsoft.com/office/drawing/2014/main" id="{D9ECBD09-768D-B3EE-664E-B24D7B45BF6F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2" name="Google Shape;271;p4">
                    <a:extLst>
                      <a:ext uri="{FF2B5EF4-FFF2-40B4-BE49-F238E27FC236}">
                        <a16:creationId xmlns:a16="http://schemas.microsoft.com/office/drawing/2014/main" id="{D87D6BD7-FB10-D316-0D3D-09D7D7BC55DC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" name="Google Shape;272;p4">
                  <a:extLst>
                    <a:ext uri="{FF2B5EF4-FFF2-40B4-BE49-F238E27FC236}">
                      <a16:creationId xmlns:a16="http://schemas.microsoft.com/office/drawing/2014/main" id="{28B481BB-3A82-764D-945D-2887D5B6F07F}"/>
                    </a:ext>
                  </a:extLst>
                </p:cNvPr>
                <p:cNvGrpSpPr/>
                <p:nvPr/>
              </p:nvGrpSpPr>
              <p:grpSpPr>
                <a:xfrm>
                  <a:off x="1324249" y="218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407" name="Google Shape;274;p4">
                    <a:extLst>
                      <a:ext uri="{FF2B5EF4-FFF2-40B4-BE49-F238E27FC236}">
                        <a16:creationId xmlns:a16="http://schemas.microsoft.com/office/drawing/2014/main" id="{C797D3C2-F025-4480-0594-51140E152BAF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8" name="Google Shape;275;p4">
                    <a:extLst>
                      <a:ext uri="{FF2B5EF4-FFF2-40B4-BE49-F238E27FC236}">
                        <a16:creationId xmlns:a16="http://schemas.microsoft.com/office/drawing/2014/main" id="{810C766A-0271-E1F8-94E6-0F275CAB471A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9" name="Google Shape;276;p4">
                    <a:extLst>
                      <a:ext uri="{FF2B5EF4-FFF2-40B4-BE49-F238E27FC236}">
                        <a16:creationId xmlns:a16="http://schemas.microsoft.com/office/drawing/2014/main" id="{36232876-F118-2386-E107-85C3D925EB26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0" name="Google Shape;277;p4">
                    <a:extLst>
                      <a:ext uri="{FF2B5EF4-FFF2-40B4-BE49-F238E27FC236}">
                        <a16:creationId xmlns:a16="http://schemas.microsoft.com/office/drawing/2014/main" id="{EAB2E013-FDCA-3AC3-4154-0A26EA1F4565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1" name="Google Shape;278;p4">
                    <a:extLst>
                      <a:ext uri="{FF2B5EF4-FFF2-40B4-BE49-F238E27FC236}">
                        <a16:creationId xmlns:a16="http://schemas.microsoft.com/office/drawing/2014/main" id="{BA92946D-DA01-943E-A65E-EB4186034B3F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2" name="Google Shape;279;p4">
                    <a:extLst>
                      <a:ext uri="{FF2B5EF4-FFF2-40B4-BE49-F238E27FC236}">
                        <a16:creationId xmlns:a16="http://schemas.microsoft.com/office/drawing/2014/main" id="{3A78F60A-23A9-746C-54F0-64D3177F10B8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3" name="Google Shape;280;p4">
                    <a:extLst>
                      <a:ext uri="{FF2B5EF4-FFF2-40B4-BE49-F238E27FC236}">
                        <a16:creationId xmlns:a16="http://schemas.microsoft.com/office/drawing/2014/main" id="{91F8EEE1-0B24-9132-A81B-FDDDBFD7BA2E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4" name="Google Shape;281;p4">
                    <a:extLst>
                      <a:ext uri="{FF2B5EF4-FFF2-40B4-BE49-F238E27FC236}">
                        <a16:creationId xmlns:a16="http://schemas.microsoft.com/office/drawing/2014/main" id="{E553B1CC-7EA3-2846-C320-A87847A974E1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8" name="Google Shape;282;p4">
                  <a:extLst>
                    <a:ext uri="{FF2B5EF4-FFF2-40B4-BE49-F238E27FC236}">
                      <a16:creationId xmlns:a16="http://schemas.microsoft.com/office/drawing/2014/main" id="{BF77B66D-3E12-F120-A4E9-97BB25916181}"/>
                    </a:ext>
                  </a:extLst>
                </p:cNvPr>
                <p:cNvGrpSpPr/>
                <p:nvPr/>
              </p:nvGrpSpPr>
              <p:grpSpPr>
                <a:xfrm>
                  <a:off x="1324249" y="272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399" name="Google Shape;284;p4">
                    <a:extLst>
                      <a:ext uri="{FF2B5EF4-FFF2-40B4-BE49-F238E27FC236}">
                        <a16:creationId xmlns:a16="http://schemas.microsoft.com/office/drawing/2014/main" id="{CA45804F-FC5E-9C93-A8D8-B7AE6131513A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" name="Google Shape;285;p4">
                    <a:extLst>
                      <a:ext uri="{FF2B5EF4-FFF2-40B4-BE49-F238E27FC236}">
                        <a16:creationId xmlns:a16="http://schemas.microsoft.com/office/drawing/2014/main" id="{4ACD65BE-EC6E-7D75-BEAD-D0A96C04BE05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1" name="Google Shape;286;p4">
                    <a:extLst>
                      <a:ext uri="{FF2B5EF4-FFF2-40B4-BE49-F238E27FC236}">
                        <a16:creationId xmlns:a16="http://schemas.microsoft.com/office/drawing/2014/main" id="{02B3B152-4CA7-C44A-A9E3-0678D59B18F7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2" name="Google Shape;287;p4">
                    <a:extLst>
                      <a:ext uri="{FF2B5EF4-FFF2-40B4-BE49-F238E27FC236}">
                        <a16:creationId xmlns:a16="http://schemas.microsoft.com/office/drawing/2014/main" id="{6FA7B957-0C57-5543-1875-03C94F4801E6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3" name="Google Shape;288;p4">
                    <a:extLst>
                      <a:ext uri="{FF2B5EF4-FFF2-40B4-BE49-F238E27FC236}">
                        <a16:creationId xmlns:a16="http://schemas.microsoft.com/office/drawing/2014/main" id="{2F6AF9E8-9E18-50DE-7A71-6842193B1619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4" name="Google Shape;289;p4">
                    <a:extLst>
                      <a:ext uri="{FF2B5EF4-FFF2-40B4-BE49-F238E27FC236}">
                        <a16:creationId xmlns:a16="http://schemas.microsoft.com/office/drawing/2014/main" id="{F4409305-18BD-8CA5-E18C-D752822107BA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5" name="Google Shape;290;p4">
                    <a:extLst>
                      <a:ext uri="{FF2B5EF4-FFF2-40B4-BE49-F238E27FC236}">
                        <a16:creationId xmlns:a16="http://schemas.microsoft.com/office/drawing/2014/main" id="{3FB67C87-C3E2-C74C-904E-9DF052244956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6" name="Google Shape;291;p4">
                    <a:extLst>
                      <a:ext uri="{FF2B5EF4-FFF2-40B4-BE49-F238E27FC236}">
                        <a16:creationId xmlns:a16="http://schemas.microsoft.com/office/drawing/2014/main" id="{45C844E8-FE1A-E737-646D-27B2CBD36F47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sp>
        <p:nvSpPr>
          <p:cNvPr id="390" name="מלבן 389">
            <a:extLst>
              <a:ext uri="{FF2B5EF4-FFF2-40B4-BE49-F238E27FC236}">
                <a16:creationId xmlns:a16="http://schemas.microsoft.com/office/drawing/2014/main" id="{E7C18373-8C2D-B1BB-358A-225825992EF1}"/>
              </a:ext>
            </a:extLst>
          </p:cNvPr>
          <p:cNvSpPr/>
          <p:nvPr userDrawn="1"/>
        </p:nvSpPr>
        <p:spPr>
          <a:xfrm>
            <a:off x="388434" y="311366"/>
            <a:ext cx="17290698" cy="3312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</p:spTree>
    <p:extLst>
      <p:ext uri="{BB962C8B-B14F-4D97-AF65-F5344CB8AC3E}">
        <p14:creationId xmlns:p14="http://schemas.microsoft.com/office/powerpoint/2010/main" val="27897250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שבצות 5 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גרפיקה 261">
            <a:extLst>
              <a:ext uri="{FF2B5EF4-FFF2-40B4-BE49-F238E27FC236}">
                <a16:creationId xmlns:a16="http://schemas.microsoft.com/office/drawing/2014/main" id="{0344EEA5-F035-2741-D2CA-0AB493B5D44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7133" y="175849"/>
            <a:ext cx="17953734" cy="9935306"/>
          </a:xfrm>
          <a:prstGeom prst="rect">
            <a:avLst/>
          </a:prstGeom>
        </p:spPr>
      </p:pic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F19761B1-43F8-7479-2AA8-5B98A087F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49769" y="9640034"/>
            <a:ext cx="4114800" cy="547688"/>
          </a:xfrm>
        </p:spPr>
        <p:txBody>
          <a:bodyPr/>
          <a:lstStyle/>
          <a:p>
            <a:fld id="{7696521F-DA1E-481C-B10F-4227867CC94D}" type="slidenum">
              <a:rPr lang="he-IL" smtClean="0"/>
              <a:t>‹#›</a:t>
            </a:fld>
            <a:endParaRPr lang="he-IL"/>
          </a:p>
        </p:txBody>
      </p:sp>
      <p:grpSp>
        <p:nvGrpSpPr>
          <p:cNvPr id="7" name="Google Shape;165;p4">
            <a:extLst>
              <a:ext uri="{FF2B5EF4-FFF2-40B4-BE49-F238E27FC236}">
                <a16:creationId xmlns:a16="http://schemas.microsoft.com/office/drawing/2014/main" id="{1F6B67B4-43F5-CB47-4F69-84D138CE0AC9}"/>
              </a:ext>
            </a:extLst>
          </p:cNvPr>
          <p:cNvGrpSpPr/>
          <p:nvPr/>
        </p:nvGrpSpPr>
        <p:grpSpPr>
          <a:xfrm>
            <a:off x="1652748" y="389008"/>
            <a:ext cx="7416330" cy="9720002"/>
            <a:chOff x="140676" y="189000"/>
            <a:chExt cx="4944220" cy="6480001"/>
          </a:xfrm>
        </p:grpSpPr>
        <p:grpSp>
          <p:nvGrpSpPr>
            <p:cNvPr id="9" name="Google Shape;166;p4">
              <a:extLst>
                <a:ext uri="{FF2B5EF4-FFF2-40B4-BE49-F238E27FC236}">
                  <a16:creationId xmlns:a16="http://schemas.microsoft.com/office/drawing/2014/main" id="{C808E66A-CA61-A965-1636-15CF811D43E8}"/>
                </a:ext>
              </a:extLst>
            </p:cNvPr>
            <p:cNvGrpSpPr/>
            <p:nvPr/>
          </p:nvGrpSpPr>
          <p:grpSpPr>
            <a:xfrm>
              <a:off x="140676" y="189000"/>
              <a:ext cx="4944220" cy="3240000"/>
              <a:chOff x="773722" y="1641231"/>
              <a:chExt cx="4944220" cy="3240000"/>
            </a:xfrm>
          </p:grpSpPr>
          <p:grpSp>
            <p:nvGrpSpPr>
              <p:cNvPr id="73" name="Google Shape;167;p4">
                <a:extLst>
                  <a:ext uri="{FF2B5EF4-FFF2-40B4-BE49-F238E27FC236}">
                    <a16:creationId xmlns:a16="http://schemas.microsoft.com/office/drawing/2014/main" id="{2BCF2234-F3C6-253E-C793-D1F74D8F1900}"/>
                  </a:ext>
                </a:extLst>
              </p:cNvPr>
              <p:cNvGrpSpPr/>
              <p:nvPr/>
            </p:nvGrpSpPr>
            <p:grpSpPr>
              <a:xfrm>
                <a:off x="773722" y="164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105" name="Google Shape;168;p4">
                  <a:extLst>
                    <a:ext uri="{FF2B5EF4-FFF2-40B4-BE49-F238E27FC236}">
                      <a16:creationId xmlns:a16="http://schemas.microsoft.com/office/drawing/2014/main" id="{A9728687-A18E-F65D-1B6B-768BB82F74E5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26" name="Google Shape;169;p4">
                    <a:extLst>
                      <a:ext uri="{FF2B5EF4-FFF2-40B4-BE49-F238E27FC236}">
                        <a16:creationId xmlns:a16="http://schemas.microsoft.com/office/drawing/2014/main" id="{776C5DB1-843F-D3CB-2190-0C69BE88E69E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" name="Google Shape;170;p4">
                    <a:extLst>
                      <a:ext uri="{FF2B5EF4-FFF2-40B4-BE49-F238E27FC236}">
                        <a16:creationId xmlns:a16="http://schemas.microsoft.com/office/drawing/2014/main" id="{E0AED344-ECD5-F827-0987-A19343FDBE65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" name="Google Shape;171;p4">
                    <a:extLst>
                      <a:ext uri="{FF2B5EF4-FFF2-40B4-BE49-F238E27FC236}">
                        <a16:creationId xmlns:a16="http://schemas.microsoft.com/office/drawing/2014/main" id="{C97FB2B1-2F11-CE23-65E3-C0A9D4791FD1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" name="Google Shape;172;p4">
                    <a:extLst>
                      <a:ext uri="{FF2B5EF4-FFF2-40B4-BE49-F238E27FC236}">
                        <a16:creationId xmlns:a16="http://schemas.microsoft.com/office/drawing/2014/main" id="{F76B0AEB-EC93-7EDA-B008-1B97683562D4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" name="Google Shape;173;p4">
                    <a:extLst>
                      <a:ext uri="{FF2B5EF4-FFF2-40B4-BE49-F238E27FC236}">
                        <a16:creationId xmlns:a16="http://schemas.microsoft.com/office/drawing/2014/main" id="{C54B4035-544C-099B-BF1A-7E3A1E287017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74;p4">
                    <a:extLst>
                      <a:ext uri="{FF2B5EF4-FFF2-40B4-BE49-F238E27FC236}">
                        <a16:creationId xmlns:a16="http://schemas.microsoft.com/office/drawing/2014/main" id="{5D2E92FD-8697-92A7-ABEC-86AA6C76963A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" name="Google Shape;175;p4">
                    <a:extLst>
                      <a:ext uri="{FF2B5EF4-FFF2-40B4-BE49-F238E27FC236}">
                        <a16:creationId xmlns:a16="http://schemas.microsoft.com/office/drawing/2014/main" id="{E147DC4D-FFD1-2428-C91A-518AAC9065F2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" name="Google Shape;176;p4">
                    <a:extLst>
                      <a:ext uri="{FF2B5EF4-FFF2-40B4-BE49-F238E27FC236}">
                        <a16:creationId xmlns:a16="http://schemas.microsoft.com/office/drawing/2014/main" id="{EDF42038-098A-0116-EFB2-DCAC2F43180A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" name="Google Shape;177;p4">
                    <a:extLst>
                      <a:ext uri="{FF2B5EF4-FFF2-40B4-BE49-F238E27FC236}">
                        <a16:creationId xmlns:a16="http://schemas.microsoft.com/office/drawing/2014/main" id="{2058CF05-E96E-E2E4-CB58-8F94A2C3AC44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6" name="Google Shape;178;p4">
                  <a:extLst>
                    <a:ext uri="{FF2B5EF4-FFF2-40B4-BE49-F238E27FC236}">
                      <a16:creationId xmlns:a16="http://schemas.microsoft.com/office/drawing/2014/main" id="{A4276EEB-EAA4-5C7B-C999-865AC03D44C5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17" name="Google Shape;179;p4">
                    <a:extLst>
                      <a:ext uri="{FF2B5EF4-FFF2-40B4-BE49-F238E27FC236}">
                        <a16:creationId xmlns:a16="http://schemas.microsoft.com/office/drawing/2014/main" id="{63E611A2-A623-7987-CA0A-32D67C1ED14C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" name="Google Shape;180;p4">
                    <a:extLst>
                      <a:ext uri="{FF2B5EF4-FFF2-40B4-BE49-F238E27FC236}">
                        <a16:creationId xmlns:a16="http://schemas.microsoft.com/office/drawing/2014/main" id="{7CA4972A-FF9F-8ECE-5F69-3CCFFD6120F8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" name="Google Shape;181;p4">
                    <a:extLst>
                      <a:ext uri="{FF2B5EF4-FFF2-40B4-BE49-F238E27FC236}">
                        <a16:creationId xmlns:a16="http://schemas.microsoft.com/office/drawing/2014/main" id="{172C0F27-325E-3D57-4846-B409D1CD29C7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" name="Google Shape;182;p4">
                    <a:extLst>
                      <a:ext uri="{FF2B5EF4-FFF2-40B4-BE49-F238E27FC236}">
                        <a16:creationId xmlns:a16="http://schemas.microsoft.com/office/drawing/2014/main" id="{1231340E-1BCD-3499-664C-75E6A3B1090C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" name="Google Shape;183;p4">
                    <a:extLst>
                      <a:ext uri="{FF2B5EF4-FFF2-40B4-BE49-F238E27FC236}">
                        <a16:creationId xmlns:a16="http://schemas.microsoft.com/office/drawing/2014/main" id="{D15FCCC4-2CDA-DF88-6C34-2A825784F612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" name="Google Shape;184;p4">
                    <a:extLst>
                      <a:ext uri="{FF2B5EF4-FFF2-40B4-BE49-F238E27FC236}">
                        <a16:creationId xmlns:a16="http://schemas.microsoft.com/office/drawing/2014/main" id="{6AB379ED-4B97-F434-A308-B1222ED91E70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" name="Google Shape;185;p4">
                    <a:extLst>
                      <a:ext uri="{FF2B5EF4-FFF2-40B4-BE49-F238E27FC236}">
                        <a16:creationId xmlns:a16="http://schemas.microsoft.com/office/drawing/2014/main" id="{944AC0AF-0240-F284-6E2F-D87DEDF842CD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" name="Google Shape;186;p4">
                    <a:extLst>
                      <a:ext uri="{FF2B5EF4-FFF2-40B4-BE49-F238E27FC236}">
                        <a16:creationId xmlns:a16="http://schemas.microsoft.com/office/drawing/2014/main" id="{7176E0BC-F662-60D1-11E2-1C92FF7E94AE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" name="Google Shape;187;p4">
                    <a:extLst>
                      <a:ext uri="{FF2B5EF4-FFF2-40B4-BE49-F238E27FC236}">
                        <a16:creationId xmlns:a16="http://schemas.microsoft.com/office/drawing/2014/main" id="{210151BC-AC01-B85D-9D3C-4980F64D98A8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" name="Google Shape;188;p4">
                  <a:extLst>
                    <a:ext uri="{FF2B5EF4-FFF2-40B4-BE49-F238E27FC236}">
                      <a16:creationId xmlns:a16="http://schemas.microsoft.com/office/drawing/2014/main" id="{D4D10BA1-6BC1-445E-2815-34F6EE6D1F5B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08" name="Google Shape;189;p4">
                    <a:extLst>
                      <a:ext uri="{FF2B5EF4-FFF2-40B4-BE49-F238E27FC236}">
                        <a16:creationId xmlns:a16="http://schemas.microsoft.com/office/drawing/2014/main" id="{FD3D8D98-1A49-F432-2DF6-50D8C8858ACA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" name="Google Shape;190;p4">
                    <a:extLst>
                      <a:ext uri="{FF2B5EF4-FFF2-40B4-BE49-F238E27FC236}">
                        <a16:creationId xmlns:a16="http://schemas.microsoft.com/office/drawing/2014/main" id="{D1874015-5F7A-BE7E-FA08-C4754EA75A3C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" name="Google Shape;191;p4">
                    <a:extLst>
                      <a:ext uri="{FF2B5EF4-FFF2-40B4-BE49-F238E27FC236}">
                        <a16:creationId xmlns:a16="http://schemas.microsoft.com/office/drawing/2014/main" id="{83FAE69F-B3F9-D620-F54D-4C9DB6223001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" name="Google Shape;192;p4">
                    <a:extLst>
                      <a:ext uri="{FF2B5EF4-FFF2-40B4-BE49-F238E27FC236}">
                        <a16:creationId xmlns:a16="http://schemas.microsoft.com/office/drawing/2014/main" id="{2C5815A5-0D0F-8D68-33E9-2A643D107214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" name="Google Shape;193;p4">
                    <a:extLst>
                      <a:ext uri="{FF2B5EF4-FFF2-40B4-BE49-F238E27FC236}">
                        <a16:creationId xmlns:a16="http://schemas.microsoft.com/office/drawing/2014/main" id="{2399BA77-C485-936F-E77E-5E71342BC7EA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" name="Google Shape;194;p4">
                    <a:extLst>
                      <a:ext uri="{FF2B5EF4-FFF2-40B4-BE49-F238E27FC236}">
                        <a16:creationId xmlns:a16="http://schemas.microsoft.com/office/drawing/2014/main" id="{A64EE986-3E96-241E-A0BC-870070AE7873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" name="Google Shape;195;p4">
                    <a:extLst>
                      <a:ext uri="{FF2B5EF4-FFF2-40B4-BE49-F238E27FC236}">
                        <a16:creationId xmlns:a16="http://schemas.microsoft.com/office/drawing/2014/main" id="{24CCE7F9-5B3E-3491-5F2E-E6FDB5B2DCC4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" name="Google Shape;196;p4">
                    <a:extLst>
                      <a:ext uri="{FF2B5EF4-FFF2-40B4-BE49-F238E27FC236}">
                        <a16:creationId xmlns:a16="http://schemas.microsoft.com/office/drawing/2014/main" id="{31647072-C182-E565-98F7-D04027A7A966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" name="Google Shape;197;p4">
                    <a:extLst>
                      <a:ext uri="{FF2B5EF4-FFF2-40B4-BE49-F238E27FC236}">
                        <a16:creationId xmlns:a16="http://schemas.microsoft.com/office/drawing/2014/main" id="{0E49C19D-F9AD-67B2-4E87-378BDCA15B77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4" name="Google Shape;198;p4">
                <a:extLst>
                  <a:ext uri="{FF2B5EF4-FFF2-40B4-BE49-F238E27FC236}">
                    <a16:creationId xmlns:a16="http://schemas.microsoft.com/office/drawing/2014/main" id="{9A67D9C8-E090-84AE-989E-CFDEAF0AA004}"/>
                  </a:ext>
                </a:extLst>
              </p:cNvPr>
              <p:cNvGrpSpPr/>
              <p:nvPr/>
            </p:nvGrpSpPr>
            <p:grpSpPr>
              <a:xfrm>
                <a:off x="773722" y="326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75" name="Google Shape;199;p4">
                  <a:extLst>
                    <a:ext uri="{FF2B5EF4-FFF2-40B4-BE49-F238E27FC236}">
                      <a16:creationId xmlns:a16="http://schemas.microsoft.com/office/drawing/2014/main" id="{641A4AEB-751C-5F01-CB98-73C45BD54F52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96" name="Google Shape;200;p4">
                    <a:extLst>
                      <a:ext uri="{FF2B5EF4-FFF2-40B4-BE49-F238E27FC236}">
                        <a16:creationId xmlns:a16="http://schemas.microsoft.com/office/drawing/2014/main" id="{857534F7-EA18-5134-56C0-936BD9C00F74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" name="Google Shape;201;p4">
                    <a:extLst>
                      <a:ext uri="{FF2B5EF4-FFF2-40B4-BE49-F238E27FC236}">
                        <a16:creationId xmlns:a16="http://schemas.microsoft.com/office/drawing/2014/main" id="{F38FB79B-5A28-425F-3F3B-B0C5094FE49C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" name="Google Shape;202;p4">
                    <a:extLst>
                      <a:ext uri="{FF2B5EF4-FFF2-40B4-BE49-F238E27FC236}">
                        <a16:creationId xmlns:a16="http://schemas.microsoft.com/office/drawing/2014/main" id="{223412D5-3E00-9A83-A6B3-5F060BC7A228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" name="Google Shape;203;p4">
                    <a:extLst>
                      <a:ext uri="{FF2B5EF4-FFF2-40B4-BE49-F238E27FC236}">
                        <a16:creationId xmlns:a16="http://schemas.microsoft.com/office/drawing/2014/main" id="{FF04BCF6-4942-4B84-03E6-93535A5B11FA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" name="Google Shape;204;p4">
                    <a:extLst>
                      <a:ext uri="{FF2B5EF4-FFF2-40B4-BE49-F238E27FC236}">
                        <a16:creationId xmlns:a16="http://schemas.microsoft.com/office/drawing/2014/main" id="{BF146A1C-C962-1D54-4F3F-BD2856208E57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" name="Google Shape;205;p4">
                    <a:extLst>
                      <a:ext uri="{FF2B5EF4-FFF2-40B4-BE49-F238E27FC236}">
                        <a16:creationId xmlns:a16="http://schemas.microsoft.com/office/drawing/2014/main" id="{B6E2CCB7-5B95-2003-555D-02186DC88193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" name="Google Shape;206;p4">
                    <a:extLst>
                      <a:ext uri="{FF2B5EF4-FFF2-40B4-BE49-F238E27FC236}">
                        <a16:creationId xmlns:a16="http://schemas.microsoft.com/office/drawing/2014/main" id="{9AD98C61-19EC-A477-2283-8FF47AAAB716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" name="Google Shape;207;p4">
                    <a:extLst>
                      <a:ext uri="{FF2B5EF4-FFF2-40B4-BE49-F238E27FC236}">
                        <a16:creationId xmlns:a16="http://schemas.microsoft.com/office/drawing/2014/main" id="{44BEBA58-1CA9-2B1C-08CF-0854F5F97DAF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" name="Google Shape;208;p4">
                    <a:extLst>
                      <a:ext uri="{FF2B5EF4-FFF2-40B4-BE49-F238E27FC236}">
                        <a16:creationId xmlns:a16="http://schemas.microsoft.com/office/drawing/2014/main" id="{0C8190CC-3628-56CF-2E53-07065CDC4FF2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" name="Google Shape;209;p4">
                  <a:extLst>
                    <a:ext uri="{FF2B5EF4-FFF2-40B4-BE49-F238E27FC236}">
                      <a16:creationId xmlns:a16="http://schemas.microsoft.com/office/drawing/2014/main" id="{6C8D7DBA-5841-59B5-E59C-8761ECA0A788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87" name="Google Shape;210;p4">
                    <a:extLst>
                      <a:ext uri="{FF2B5EF4-FFF2-40B4-BE49-F238E27FC236}">
                        <a16:creationId xmlns:a16="http://schemas.microsoft.com/office/drawing/2014/main" id="{952DD08D-8079-C5A0-BB54-9C735D0A014F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211;p4">
                    <a:extLst>
                      <a:ext uri="{FF2B5EF4-FFF2-40B4-BE49-F238E27FC236}">
                        <a16:creationId xmlns:a16="http://schemas.microsoft.com/office/drawing/2014/main" id="{6E400E74-3067-6279-245C-9742F8A3AC67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" name="Google Shape;212;p4">
                    <a:extLst>
                      <a:ext uri="{FF2B5EF4-FFF2-40B4-BE49-F238E27FC236}">
                        <a16:creationId xmlns:a16="http://schemas.microsoft.com/office/drawing/2014/main" id="{6230EEDD-455B-85CE-7C6A-B499F0F4A96A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" name="Google Shape;213;p4">
                    <a:extLst>
                      <a:ext uri="{FF2B5EF4-FFF2-40B4-BE49-F238E27FC236}">
                        <a16:creationId xmlns:a16="http://schemas.microsoft.com/office/drawing/2014/main" id="{B375D8E6-33F4-E53A-2761-E79DE0FE02D6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" name="Google Shape;214;p4">
                    <a:extLst>
                      <a:ext uri="{FF2B5EF4-FFF2-40B4-BE49-F238E27FC236}">
                        <a16:creationId xmlns:a16="http://schemas.microsoft.com/office/drawing/2014/main" id="{6BB6DF46-9CBE-CB49-420F-2DAF87E6C552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" name="Google Shape;215;p4">
                    <a:extLst>
                      <a:ext uri="{FF2B5EF4-FFF2-40B4-BE49-F238E27FC236}">
                        <a16:creationId xmlns:a16="http://schemas.microsoft.com/office/drawing/2014/main" id="{E87489E8-A4D0-33AD-6BE7-53738B549569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" name="Google Shape;216;p4">
                    <a:extLst>
                      <a:ext uri="{FF2B5EF4-FFF2-40B4-BE49-F238E27FC236}">
                        <a16:creationId xmlns:a16="http://schemas.microsoft.com/office/drawing/2014/main" id="{C2BE570C-B2EE-E6C3-3324-E1D75C5321FC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" name="Google Shape;217;p4">
                    <a:extLst>
                      <a:ext uri="{FF2B5EF4-FFF2-40B4-BE49-F238E27FC236}">
                        <a16:creationId xmlns:a16="http://schemas.microsoft.com/office/drawing/2014/main" id="{4E7784A4-2FBF-79B5-A30E-FCC42A73E117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" name="Google Shape;218;p4">
                    <a:extLst>
                      <a:ext uri="{FF2B5EF4-FFF2-40B4-BE49-F238E27FC236}">
                        <a16:creationId xmlns:a16="http://schemas.microsoft.com/office/drawing/2014/main" id="{27730B21-5FB6-0204-A84C-0D8DEC515F14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Google Shape;219;p4">
                  <a:extLst>
                    <a:ext uri="{FF2B5EF4-FFF2-40B4-BE49-F238E27FC236}">
                      <a16:creationId xmlns:a16="http://schemas.microsoft.com/office/drawing/2014/main" id="{415AF36A-4FF2-CEA4-E559-22C6E4122045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78" name="Google Shape;220;p4">
                    <a:extLst>
                      <a:ext uri="{FF2B5EF4-FFF2-40B4-BE49-F238E27FC236}">
                        <a16:creationId xmlns:a16="http://schemas.microsoft.com/office/drawing/2014/main" id="{57583F79-DDD5-6E1F-315B-2ECB49AF7551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" name="Google Shape;221;p4">
                    <a:extLst>
                      <a:ext uri="{FF2B5EF4-FFF2-40B4-BE49-F238E27FC236}">
                        <a16:creationId xmlns:a16="http://schemas.microsoft.com/office/drawing/2014/main" id="{A5177709-D030-6E4C-637C-F3C4C579E8A9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222;p4">
                    <a:extLst>
                      <a:ext uri="{FF2B5EF4-FFF2-40B4-BE49-F238E27FC236}">
                        <a16:creationId xmlns:a16="http://schemas.microsoft.com/office/drawing/2014/main" id="{804B8D2C-0EB4-492F-369A-E720BB0894A4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" name="Google Shape;223;p4">
                    <a:extLst>
                      <a:ext uri="{FF2B5EF4-FFF2-40B4-BE49-F238E27FC236}">
                        <a16:creationId xmlns:a16="http://schemas.microsoft.com/office/drawing/2014/main" id="{6214D8E8-AEF9-5C60-EE9E-B6B3F14130B0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" name="Google Shape;224;p4">
                    <a:extLst>
                      <a:ext uri="{FF2B5EF4-FFF2-40B4-BE49-F238E27FC236}">
                        <a16:creationId xmlns:a16="http://schemas.microsoft.com/office/drawing/2014/main" id="{112DB708-CE70-1809-B18E-757405E41FF3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" name="Google Shape;225;p4">
                    <a:extLst>
                      <a:ext uri="{FF2B5EF4-FFF2-40B4-BE49-F238E27FC236}">
                        <a16:creationId xmlns:a16="http://schemas.microsoft.com/office/drawing/2014/main" id="{AEEBD7CE-0BC6-FE65-379E-ACED3AC88C07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" name="Google Shape;226;p4">
                    <a:extLst>
                      <a:ext uri="{FF2B5EF4-FFF2-40B4-BE49-F238E27FC236}">
                        <a16:creationId xmlns:a16="http://schemas.microsoft.com/office/drawing/2014/main" id="{EE950953-7C39-1001-B140-DCE2F9B0B965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" name="Google Shape;227;p4">
                    <a:extLst>
                      <a:ext uri="{FF2B5EF4-FFF2-40B4-BE49-F238E27FC236}">
                        <a16:creationId xmlns:a16="http://schemas.microsoft.com/office/drawing/2014/main" id="{DD30BEC0-BFF2-90DE-FC95-D7B92C32E356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" name="Google Shape;228;p4">
                    <a:extLst>
                      <a:ext uri="{FF2B5EF4-FFF2-40B4-BE49-F238E27FC236}">
                        <a16:creationId xmlns:a16="http://schemas.microsoft.com/office/drawing/2014/main" id="{9EE315DF-5E13-FED5-D505-EE48976ED604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10" name="Google Shape;229;p4">
              <a:extLst>
                <a:ext uri="{FF2B5EF4-FFF2-40B4-BE49-F238E27FC236}">
                  <a16:creationId xmlns:a16="http://schemas.microsoft.com/office/drawing/2014/main" id="{FB084018-48B7-094C-A228-40EFDF5F1684}"/>
                </a:ext>
              </a:extLst>
            </p:cNvPr>
            <p:cNvGrpSpPr/>
            <p:nvPr/>
          </p:nvGrpSpPr>
          <p:grpSpPr>
            <a:xfrm>
              <a:off x="140676" y="3429001"/>
              <a:ext cx="4944220" cy="3240000"/>
              <a:chOff x="773722" y="1641231"/>
              <a:chExt cx="4944220" cy="3240000"/>
            </a:xfrm>
          </p:grpSpPr>
          <p:grpSp>
            <p:nvGrpSpPr>
              <p:cNvPr id="11" name="Google Shape;230;p4">
                <a:extLst>
                  <a:ext uri="{FF2B5EF4-FFF2-40B4-BE49-F238E27FC236}">
                    <a16:creationId xmlns:a16="http://schemas.microsoft.com/office/drawing/2014/main" id="{278AF2C0-9F78-B993-FD3D-34C26F19B217}"/>
                  </a:ext>
                </a:extLst>
              </p:cNvPr>
              <p:cNvGrpSpPr/>
              <p:nvPr/>
            </p:nvGrpSpPr>
            <p:grpSpPr>
              <a:xfrm>
                <a:off x="773722" y="164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43" name="Google Shape;231;p4">
                  <a:extLst>
                    <a:ext uri="{FF2B5EF4-FFF2-40B4-BE49-F238E27FC236}">
                      <a16:creationId xmlns:a16="http://schemas.microsoft.com/office/drawing/2014/main" id="{03936819-F85D-392C-7E98-FD8834713826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64" name="Google Shape;232;p4">
                    <a:extLst>
                      <a:ext uri="{FF2B5EF4-FFF2-40B4-BE49-F238E27FC236}">
                        <a16:creationId xmlns:a16="http://schemas.microsoft.com/office/drawing/2014/main" id="{C412E757-9616-60FE-648D-41BBE95B5049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" name="Google Shape;233;p4">
                    <a:extLst>
                      <a:ext uri="{FF2B5EF4-FFF2-40B4-BE49-F238E27FC236}">
                        <a16:creationId xmlns:a16="http://schemas.microsoft.com/office/drawing/2014/main" id="{27CF0BF0-AFB1-2528-CFBD-654C50C2ECC3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" name="Google Shape;234;p4">
                    <a:extLst>
                      <a:ext uri="{FF2B5EF4-FFF2-40B4-BE49-F238E27FC236}">
                        <a16:creationId xmlns:a16="http://schemas.microsoft.com/office/drawing/2014/main" id="{A0B6D443-A47F-8058-5FB7-5417C786CBCB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" name="Google Shape;235;p4">
                    <a:extLst>
                      <a:ext uri="{FF2B5EF4-FFF2-40B4-BE49-F238E27FC236}">
                        <a16:creationId xmlns:a16="http://schemas.microsoft.com/office/drawing/2014/main" id="{69B28402-D313-222D-3A93-FFD91F3CA91D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" name="Google Shape;236;p4">
                    <a:extLst>
                      <a:ext uri="{FF2B5EF4-FFF2-40B4-BE49-F238E27FC236}">
                        <a16:creationId xmlns:a16="http://schemas.microsoft.com/office/drawing/2014/main" id="{C715C406-09B3-D428-F428-CBEFAF8BCB50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" name="Google Shape;237;p4">
                    <a:extLst>
                      <a:ext uri="{FF2B5EF4-FFF2-40B4-BE49-F238E27FC236}">
                        <a16:creationId xmlns:a16="http://schemas.microsoft.com/office/drawing/2014/main" id="{E0B574BB-3058-3F8E-C6CD-992F8E2DD6E7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" name="Google Shape;238;p4">
                    <a:extLst>
                      <a:ext uri="{FF2B5EF4-FFF2-40B4-BE49-F238E27FC236}">
                        <a16:creationId xmlns:a16="http://schemas.microsoft.com/office/drawing/2014/main" id="{EFA9E385-A7E0-2C3D-641F-BAE8BB264CA6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" name="Google Shape;239;p4">
                    <a:extLst>
                      <a:ext uri="{FF2B5EF4-FFF2-40B4-BE49-F238E27FC236}">
                        <a16:creationId xmlns:a16="http://schemas.microsoft.com/office/drawing/2014/main" id="{CF551916-7DFD-251F-A750-7FECFE29A94B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240;p4">
                    <a:extLst>
                      <a:ext uri="{FF2B5EF4-FFF2-40B4-BE49-F238E27FC236}">
                        <a16:creationId xmlns:a16="http://schemas.microsoft.com/office/drawing/2014/main" id="{83C9B0E5-36B3-6F20-8BF1-57CC5157FE79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" name="Google Shape;241;p4">
                  <a:extLst>
                    <a:ext uri="{FF2B5EF4-FFF2-40B4-BE49-F238E27FC236}">
                      <a16:creationId xmlns:a16="http://schemas.microsoft.com/office/drawing/2014/main" id="{D4A52AD9-EDA5-3C27-9C18-85D7BC4F5BCE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55" name="Google Shape;242;p4">
                    <a:extLst>
                      <a:ext uri="{FF2B5EF4-FFF2-40B4-BE49-F238E27FC236}">
                        <a16:creationId xmlns:a16="http://schemas.microsoft.com/office/drawing/2014/main" id="{0FCCF438-8259-F641-5F71-B615FD6A0783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243;p4">
                    <a:extLst>
                      <a:ext uri="{FF2B5EF4-FFF2-40B4-BE49-F238E27FC236}">
                        <a16:creationId xmlns:a16="http://schemas.microsoft.com/office/drawing/2014/main" id="{34C76DEE-C944-4733-B3E2-EE1E40986820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" name="Google Shape;244;p4">
                    <a:extLst>
                      <a:ext uri="{FF2B5EF4-FFF2-40B4-BE49-F238E27FC236}">
                        <a16:creationId xmlns:a16="http://schemas.microsoft.com/office/drawing/2014/main" id="{2D6E00D3-909B-FD1B-5439-FD1CF45B4A75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" name="Google Shape;245;p4">
                    <a:extLst>
                      <a:ext uri="{FF2B5EF4-FFF2-40B4-BE49-F238E27FC236}">
                        <a16:creationId xmlns:a16="http://schemas.microsoft.com/office/drawing/2014/main" id="{FCFD0944-9E15-1C3E-0434-820F6598C1DE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" name="Google Shape;246;p4">
                    <a:extLst>
                      <a:ext uri="{FF2B5EF4-FFF2-40B4-BE49-F238E27FC236}">
                        <a16:creationId xmlns:a16="http://schemas.microsoft.com/office/drawing/2014/main" id="{09FD9387-E1F9-C20F-B484-6686855E6EF3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" name="Google Shape;247;p4">
                    <a:extLst>
                      <a:ext uri="{FF2B5EF4-FFF2-40B4-BE49-F238E27FC236}">
                        <a16:creationId xmlns:a16="http://schemas.microsoft.com/office/drawing/2014/main" id="{9DAEED11-64AF-CE51-9F02-66BA427ED26C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" name="Google Shape;248;p4">
                    <a:extLst>
                      <a:ext uri="{FF2B5EF4-FFF2-40B4-BE49-F238E27FC236}">
                        <a16:creationId xmlns:a16="http://schemas.microsoft.com/office/drawing/2014/main" id="{7DB0FD9E-92F8-D7D8-2544-892792D1992A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" name="Google Shape;249;p4">
                    <a:extLst>
                      <a:ext uri="{FF2B5EF4-FFF2-40B4-BE49-F238E27FC236}">
                        <a16:creationId xmlns:a16="http://schemas.microsoft.com/office/drawing/2014/main" id="{FE204B29-3369-CA9B-7B1B-A35AE546D729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" name="Google Shape;250;p4">
                    <a:extLst>
                      <a:ext uri="{FF2B5EF4-FFF2-40B4-BE49-F238E27FC236}">
                        <a16:creationId xmlns:a16="http://schemas.microsoft.com/office/drawing/2014/main" id="{CADA8CAD-3A51-40F0-17B1-DD335BAD3AE9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Google Shape;251;p4">
                  <a:extLst>
                    <a:ext uri="{FF2B5EF4-FFF2-40B4-BE49-F238E27FC236}">
                      <a16:creationId xmlns:a16="http://schemas.microsoft.com/office/drawing/2014/main" id="{790DD7C5-5515-16A3-F1B2-AD633AC090FB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46" name="Google Shape;252;p4">
                    <a:extLst>
                      <a:ext uri="{FF2B5EF4-FFF2-40B4-BE49-F238E27FC236}">
                        <a16:creationId xmlns:a16="http://schemas.microsoft.com/office/drawing/2014/main" id="{4981225B-8BCF-9A48-000D-BAFE052F42B1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" name="Google Shape;253;p4">
                    <a:extLst>
                      <a:ext uri="{FF2B5EF4-FFF2-40B4-BE49-F238E27FC236}">
                        <a16:creationId xmlns:a16="http://schemas.microsoft.com/office/drawing/2014/main" id="{BDC00BC9-7A1A-2F1D-462E-100D6CB25F56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254;p4">
                    <a:extLst>
                      <a:ext uri="{FF2B5EF4-FFF2-40B4-BE49-F238E27FC236}">
                        <a16:creationId xmlns:a16="http://schemas.microsoft.com/office/drawing/2014/main" id="{CCA599E4-6994-2D61-C987-D1D0B0AE8022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" name="Google Shape;255;p4">
                    <a:extLst>
                      <a:ext uri="{FF2B5EF4-FFF2-40B4-BE49-F238E27FC236}">
                        <a16:creationId xmlns:a16="http://schemas.microsoft.com/office/drawing/2014/main" id="{00A33B39-DD29-947B-DD71-B260A6A67492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" name="Google Shape;256;p4">
                    <a:extLst>
                      <a:ext uri="{FF2B5EF4-FFF2-40B4-BE49-F238E27FC236}">
                        <a16:creationId xmlns:a16="http://schemas.microsoft.com/office/drawing/2014/main" id="{B9E0DD96-5FF6-B5C9-F7EC-FA3F775279B4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" name="Google Shape;257;p4">
                    <a:extLst>
                      <a:ext uri="{FF2B5EF4-FFF2-40B4-BE49-F238E27FC236}">
                        <a16:creationId xmlns:a16="http://schemas.microsoft.com/office/drawing/2014/main" id="{5B1DCBC9-C466-C699-6394-BFF05A34CA23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" name="Google Shape;258;p4">
                    <a:extLst>
                      <a:ext uri="{FF2B5EF4-FFF2-40B4-BE49-F238E27FC236}">
                        <a16:creationId xmlns:a16="http://schemas.microsoft.com/office/drawing/2014/main" id="{7004AFCB-E0C7-D24A-2EF5-D493B016E986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" name="Google Shape;259;p4">
                    <a:extLst>
                      <a:ext uri="{FF2B5EF4-FFF2-40B4-BE49-F238E27FC236}">
                        <a16:creationId xmlns:a16="http://schemas.microsoft.com/office/drawing/2014/main" id="{6F0230B9-7A0F-1969-3A46-74125D57A9E7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" name="Google Shape;260;p4">
                    <a:extLst>
                      <a:ext uri="{FF2B5EF4-FFF2-40B4-BE49-F238E27FC236}">
                        <a16:creationId xmlns:a16="http://schemas.microsoft.com/office/drawing/2014/main" id="{05D2EC1B-5427-0D37-CDBF-7A8D5102FCB0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" name="Google Shape;261;p4">
                <a:extLst>
                  <a:ext uri="{FF2B5EF4-FFF2-40B4-BE49-F238E27FC236}">
                    <a16:creationId xmlns:a16="http://schemas.microsoft.com/office/drawing/2014/main" id="{487FD1E1-55E2-C944-6D4A-5A640E174E77}"/>
                  </a:ext>
                </a:extLst>
              </p:cNvPr>
              <p:cNvGrpSpPr/>
              <p:nvPr/>
            </p:nvGrpSpPr>
            <p:grpSpPr>
              <a:xfrm>
                <a:off x="773722" y="326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13" name="Google Shape;262;p4">
                  <a:extLst>
                    <a:ext uri="{FF2B5EF4-FFF2-40B4-BE49-F238E27FC236}">
                      <a16:creationId xmlns:a16="http://schemas.microsoft.com/office/drawing/2014/main" id="{5EAE03F1-080F-9DB4-1003-FF6FBAC5E900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34" name="Google Shape;263;p4">
                    <a:extLst>
                      <a:ext uri="{FF2B5EF4-FFF2-40B4-BE49-F238E27FC236}">
                        <a16:creationId xmlns:a16="http://schemas.microsoft.com/office/drawing/2014/main" id="{F5F53CA8-C59C-1CE5-8DCB-646227663E01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" name="Google Shape;264;p4">
                    <a:extLst>
                      <a:ext uri="{FF2B5EF4-FFF2-40B4-BE49-F238E27FC236}">
                        <a16:creationId xmlns:a16="http://schemas.microsoft.com/office/drawing/2014/main" id="{E0C14A42-2764-C5DC-4132-CA97481AB24D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" name="Google Shape;265;p4">
                    <a:extLst>
                      <a:ext uri="{FF2B5EF4-FFF2-40B4-BE49-F238E27FC236}">
                        <a16:creationId xmlns:a16="http://schemas.microsoft.com/office/drawing/2014/main" id="{B395CBC2-276F-2813-3721-8DE9D8FD27FC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" name="Google Shape;266;p4">
                    <a:extLst>
                      <a:ext uri="{FF2B5EF4-FFF2-40B4-BE49-F238E27FC236}">
                        <a16:creationId xmlns:a16="http://schemas.microsoft.com/office/drawing/2014/main" id="{A17CA792-0938-D6AC-37A7-1F9044D1C9C1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" name="Google Shape;267;p4">
                    <a:extLst>
                      <a:ext uri="{FF2B5EF4-FFF2-40B4-BE49-F238E27FC236}">
                        <a16:creationId xmlns:a16="http://schemas.microsoft.com/office/drawing/2014/main" id="{AB990A11-2F96-A271-46C4-CA5B134AC91B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" name="Google Shape;268;p4">
                    <a:extLst>
                      <a:ext uri="{FF2B5EF4-FFF2-40B4-BE49-F238E27FC236}">
                        <a16:creationId xmlns:a16="http://schemas.microsoft.com/office/drawing/2014/main" id="{1B3FD4F9-0B38-8E4E-D66C-3DD7C53A0C08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" name="Google Shape;269;p4">
                    <a:extLst>
                      <a:ext uri="{FF2B5EF4-FFF2-40B4-BE49-F238E27FC236}">
                        <a16:creationId xmlns:a16="http://schemas.microsoft.com/office/drawing/2014/main" id="{BDDD5097-AC99-9BC7-B4E3-BF9527729759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" name="Google Shape;270;p4">
                    <a:extLst>
                      <a:ext uri="{FF2B5EF4-FFF2-40B4-BE49-F238E27FC236}">
                        <a16:creationId xmlns:a16="http://schemas.microsoft.com/office/drawing/2014/main" id="{9146591F-B72E-8246-0B82-A48A23859FF1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" name="Google Shape;271;p4">
                    <a:extLst>
                      <a:ext uri="{FF2B5EF4-FFF2-40B4-BE49-F238E27FC236}">
                        <a16:creationId xmlns:a16="http://schemas.microsoft.com/office/drawing/2014/main" id="{018ED1F0-2D51-E192-9623-4819B6E80D06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" name="Google Shape;272;p4">
                  <a:extLst>
                    <a:ext uri="{FF2B5EF4-FFF2-40B4-BE49-F238E27FC236}">
                      <a16:creationId xmlns:a16="http://schemas.microsoft.com/office/drawing/2014/main" id="{A512B91E-D319-A4FF-7F90-83445641EAC0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25" name="Google Shape;273;p4">
                    <a:extLst>
                      <a:ext uri="{FF2B5EF4-FFF2-40B4-BE49-F238E27FC236}">
                        <a16:creationId xmlns:a16="http://schemas.microsoft.com/office/drawing/2014/main" id="{F7ABB0F5-E5D1-B2D6-2E80-CCEAFCA4527B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" name="Google Shape;274;p4">
                    <a:extLst>
                      <a:ext uri="{FF2B5EF4-FFF2-40B4-BE49-F238E27FC236}">
                        <a16:creationId xmlns:a16="http://schemas.microsoft.com/office/drawing/2014/main" id="{EC5FB6F5-C59C-9AD1-D954-4941903C0980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" name="Google Shape;275;p4">
                    <a:extLst>
                      <a:ext uri="{FF2B5EF4-FFF2-40B4-BE49-F238E27FC236}">
                        <a16:creationId xmlns:a16="http://schemas.microsoft.com/office/drawing/2014/main" id="{32BB58C7-0F6D-23D0-E8AF-3FD800E00088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" name="Google Shape;276;p4">
                    <a:extLst>
                      <a:ext uri="{FF2B5EF4-FFF2-40B4-BE49-F238E27FC236}">
                        <a16:creationId xmlns:a16="http://schemas.microsoft.com/office/drawing/2014/main" id="{30B16528-E3DC-37BE-E28E-53E7D153386F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" name="Google Shape;277;p4">
                    <a:extLst>
                      <a:ext uri="{FF2B5EF4-FFF2-40B4-BE49-F238E27FC236}">
                        <a16:creationId xmlns:a16="http://schemas.microsoft.com/office/drawing/2014/main" id="{22056392-6557-9D64-6ECE-94A1D87C5417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" name="Google Shape;278;p4">
                    <a:extLst>
                      <a:ext uri="{FF2B5EF4-FFF2-40B4-BE49-F238E27FC236}">
                        <a16:creationId xmlns:a16="http://schemas.microsoft.com/office/drawing/2014/main" id="{91AD7801-DE4B-42B9-9BB1-89618CBAC6D2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" name="Google Shape;279;p4">
                    <a:extLst>
                      <a:ext uri="{FF2B5EF4-FFF2-40B4-BE49-F238E27FC236}">
                        <a16:creationId xmlns:a16="http://schemas.microsoft.com/office/drawing/2014/main" id="{0C61218C-6A3B-2B9D-6D62-A74D885467E8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" name="Google Shape;280;p4">
                    <a:extLst>
                      <a:ext uri="{FF2B5EF4-FFF2-40B4-BE49-F238E27FC236}">
                        <a16:creationId xmlns:a16="http://schemas.microsoft.com/office/drawing/2014/main" id="{A948C8D4-08BA-94DF-864A-530976E26026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" name="Google Shape;281;p4">
                    <a:extLst>
                      <a:ext uri="{FF2B5EF4-FFF2-40B4-BE49-F238E27FC236}">
                        <a16:creationId xmlns:a16="http://schemas.microsoft.com/office/drawing/2014/main" id="{7A7EC37A-FD06-7CB2-D4F2-4F5C0CDFBF89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" name="Google Shape;282;p4">
                  <a:extLst>
                    <a:ext uri="{FF2B5EF4-FFF2-40B4-BE49-F238E27FC236}">
                      <a16:creationId xmlns:a16="http://schemas.microsoft.com/office/drawing/2014/main" id="{DA879C00-7657-5CA0-94A4-84EBFB63008C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6" name="Google Shape;283;p4">
                    <a:extLst>
                      <a:ext uri="{FF2B5EF4-FFF2-40B4-BE49-F238E27FC236}">
                        <a16:creationId xmlns:a16="http://schemas.microsoft.com/office/drawing/2014/main" id="{5585256F-5594-F85D-02C6-08F24056FCC4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" name="Google Shape;284;p4">
                    <a:extLst>
                      <a:ext uri="{FF2B5EF4-FFF2-40B4-BE49-F238E27FC236}">
                        <a16:creationId xmlns:a16="http://schemas.microsoft.com/office/drawing/2014/main" id="{6CC9A861-93EF-7ADD-C4CB-DA210F7701E2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" name="Google Shape;285;p4">
                    <a:extLst>
                      <a:ext uri="{FF2B5EF4-FFF2-40B4-BE49-F238E27FC236}">
                        <a16:creationId xmlns:a16="http://schemas.microsoft.com/office/drawing/2014/main" id="{E06A6094-4070-4AF2-961D-E8B0B527508B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" name="Google Shape;286;p4">
                    <a:extLst>
                      <a:ext uri="{FF2B5EF4-FFF2-40B4-BE49-F238E27FC236}">
                        <a16:creationId xmlns:a16="http://schemas.microsoft.com/office/drawing/2014/main" id="{4A4EB1C7-7E65-7E4C-A0B1-A987561D2568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" name="Google Shape;287;p4">
                    <a:extLst>
                      <a:ext uri="{FF2B5EF4-FFF2-40B4-BE49-F238E27FC236}">
                        <a16:creationId xmlns:a16="http://schemas.microsoft.com/office/drawing/2014/main" id="{DA91256D-449B-5E80-0665-7DD481826996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" name="Google Shape;288;p4">
                    <a:extLst>
                      <a:ext uri="{FF2B5EF4-FFF2-40B4-BE49-F238E27FC236}">
                        <a16:creationId xmlns:a16="http://schemas.microsoft.com/office/drawing/2014/main" id="{E099CEE2-0D45-59F9-CCBA-9A3739396A4F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" name="Google Shape;289;p4">
                    <a:extLst>
                      <a:ext uri="{FF2B5EF4-FFF2-40B4-BE49-F238E27FC236}">
                        <a16:creationId xmlns:a16="http://schemas.microsoft.com/office/drawing/2014/main" id="{20090C2F-E380-E14F-5380-8F6420F07C00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" name="Google Shape;290;p4">
                    <a:extLst>
                      <a:ext uri="{FF2B5EF4-FFF2-40B4-BE49-F238E27FC236}">
                        <a16:creationId xmlns:a16="http://schemas.microsoft.com/office/drawing/2014/main" id="{78A1EAC9-8785-5BF1-ED95-D79F433C7CD3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" name="Google Shape;291;p4">
                    <a:extLst>
                      <a:ext uri="{FF2B5EF4-FFF2-40B4-BE49-F238E27FC236}">
                        <a16:creationId xmlns:a16="http://schemas.microsoft.com/office/drawing/2014/main" id="{3B0CA359-6DBC-037A-BA6A-E5050B37CCA2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135" name="Google Shape;165;p4">
            <a:extLst>
              <a:ext uri="{FF2B5EF4-FFF2-40B4-BE49-F238E27FC236}">
                <a16:creationId xmlns:a16="http://schemas.microsoft.com/office/drawing/2014/main" id="{13A83573-3BBB-4A16-6D50-4BC70F06DADD}"/>
              </a:ext>
            </a:extLst>
          </p:cNvPr>
          <p:cNvGrpSpPr/>
          <p:nvPr userDrawn="1"/>
        </p:nvGrpSpPr>
        <p:grpSpPr>
          <a:xfrm>
            <a:off x="9084866" y="389006"/>
            <a:ext cx="7416330" cy="9720002"/>
            <a:chOff x="140676" y="189000"/>
            <a:chExt cx="4944220" cy="6480001"/>
          </a:xfrm>
        </p:grpSpPr>
        <p:grpSp>
          <p:nvGrpSpPr>
            <p:cNvPr id="136" name="Google Shape;166;p4">
              <a:extLst>
                <a:ext uri="{FF2B5EF4-FFF2-40B4-BE49-F238E27FC236}">
                  <a16:creationId xmlns:a16="http://schemas.microsoft.com/office/drawing/2014/main" id="{D43FF2A7-089A-265B-4BFC-75C4A3E68773}"/>
                </a:ext>
              </a:extLst>
            </p:cNvPr>
            <p:cNvGrpSpPr/>
            <p:nvPr/>
          </p:nvGrpSpPr>
          <p:grpSpPr>
            <a:xfrm>
              <a:off x="140676" y="189000"/>
              <a:ext cx="4944220" cy="3240000"/>
              <a:chOff x="773722" y="1641231"/>
              <a:chExt cx="4944220" cy="3240000"/>
            </a:xfrm>
          </p:grpSpPr>
          <p:grpSp>
            <p:nvGrpSpPr>
              <p:cNvPr id="200" name="Google Shape;167;p4">
                <a:extLst>
                  <a:ext uri="{FF2B5EF4-FFF2-40B4-BE49-F238E27FC236}">
                    <a16:creationId xmlns:a16="http://schemas.microsoft.com/office/drawing/2014/main" id="{0A1EB306-6911-4E02-B5BD-26FC13E3751C}"/>
                  </a:ext>
                </a:extLst>
              </p:cNvPr>
              <p:cNvGrpSpPr/>
              <p:nvPr/>
            </p:nvGrpSpPr>
            <p:grpSpPr>
              <a:xfrm>
                <a:off x="773722" y="164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232" name="Google Shape;168;p4">
                  <a:extLst>
                    <a:ext uri="{FF2B5EF4-FFF2-40B4-BE49-F238E27FC236}">
                      <a16:creationId xmlns:a16="http://schemas.microsoft.com/office/drawing/2014/main" id="{1590A164-F5D3-54CC-DBB3-C04BA036453E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253" name="Google Shape;169;p4">
                    <a:extLst>
                      <a:ext uri="{FF2B5EF4-FFF2-40B4-BE49-F238E27FC236}">
                        <a16:creationId xmlns:a16="http://schemas.microsoft.com/office/drawing/2014/main" id="{CD9FCCA2-7BC6-BDA2-AE78-0C8F06126D86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" name="Google Shape;170;p4">
                    <a:extLst>
                      <a:ext uri="{FF2B5EF4-FFF2-40B4-BE49-F238E27FC236}">
                        <a16:creationId xmlns:a16="http://schemas.microsoft.com/office/drawing/2014/main" id="{FE3EFE3F-7C02-B799-B2AC-FF89498A5EE8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" name="Google Shape;171;p4">
                    <a:extLst>
                      <a:ext uri="{FF2B5EF4-FFF2-40B4-BE49-F238E27FC236}">
                        <a16:creationId xmlns:a16="http://schemas.microsoft.com/office/drawing/2014/main" id="{69183BCD-0346-3923-3A2C-CF7F876ADEF2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" name="Google Shape;172;p4">
                    <a:extLst>
                      <a:ext uri="{FF2B5EF4-FFF2-40B4-BE49-F238E27FC236}">
                        <a16:creationId xmlns:a16="http://schemas.microsoft.com/office/drawing/2014/main" id="{138A4068-1D4D-8DA4-7D22-4800718936C2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" name="Google Shape;173;p4">
                    <a:extLst>
                      <a:ext uri="{FF2B5EF4-FFF2-40B4-BE49-F238E27FC236}">
                        <a16:creationId xmlns:a16="http://schemas.microsoft.com/office/drawing/2014/main" id="{34B43D70-0473-2B66-BFD5-5C8CEAD8459E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" name="Google Shape;174;p4">
                    <a:extLst>
                      <a:ext uri="{FF2B5EF4-FFF2-40B4-BE49-F238E27FC236}">
                        <a16:creationId xmlns:a16="http://schemas.microsoft.com/office/drawing/2014/main" id="{4B703111-D484-2999-E77F-647730D9D329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" name="Google Shape;175;p4">
                    <a:extLst>
                      <a:ext uri="{FF2B5EF4-FFF2-40B4-BE49-F238E27FC236}">
                        <a16:creationId xmlns:a16="http://schemas.microsoft.com/office/drawing/2014/main" id="{C35038B4-1697-5438-51A2-26C70CCAA603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" name="Google Shape;176;p4">
                    <a:extLst>
                      <a:ext uri="{FF2B5EF4-FFF2-40B4-BE49-F238E27FC236}">
                        <a16:creationId xmlns:a16="http://schemas.microsoft.com/office/drawing/2014/main" id="{5E3F6B75-976C-9E8C-F28B-B15712607B56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" name="Google Shape;177;p4">
                    <a:extLst>
                      <a:ext uri="{FF2B5EF4-FFF2-40B4-BE49-F238E27FC236}">
                        <a16:creationId xmlns:a16="http://schemas.microsoft.com/office/drawing/2014/main" id="{ECD28999-8261-F471-1E3E-CB771849B257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3" name="Google Shape;178;p4">
                  <a:extLst>
                    <a:ext uri="{FF2B5EF4-FFF2-40B4-BE49-F238E27FC236}">
                      <a16:creationId xmlns:a16="http://schemas.microsoft.com/office/drawing/2014/main" id="{1C0F7418-286F-DA10-7898-1FAEB3C28265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244" name="Google Shape;179;p4">
                    <a:extLst>
                      <a:ext uri="{FF2B5EF4-FFF2-40B4-BE49-F238E27FC236}">
                        <a16:creationId xmlns:a16="http://schemas.microsoft.com/office/drawing/2014/main" id="{B704EFFA-6D86-41B0-16C9-2F54130A46C3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" name="Google Shape;180;p4">
                    <a:extLst>
                      <a:ext uri="{FF2B5EF4-FFF2-40B4-BE49-F238E27FC236}">
                        <a16:creationId xmlns:a16="http://schemas.microsoft.com/office/drawing/2014/main" id="{C0639A94-EE20-34C5-3298-2D39024CDA7A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" name="Google Shape;181;p4">
                    <a:extLst>
                      <a:ext uri="{FF2B5EF4-FFF2-40B4-BE49-F238E27FC236}">
                        <a16:creationId xmlns:a16="http://schemas.microsoft.com/office/drawing/2014/main" id="{9BDA245D-66AF-F2F8-6198-1AF18185BC8C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" name="Google Shape;182;p4">
                    <a:extLst>
                      <a:ext uri="{FF2B5EF4-FFF2-40B4-BE49-F238E27FC236}">
                        <a16:creationId xmlns:a16="http://schemas.microsoft.com/office/drawing/2014/main" id="{7433D886-47F0-CF93-4319-4A5B1A703C9A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" name="Google Shape;183;p4">
                    <a:extLst>
                      <a:ext uri="{FF2B5EF4-FFF2-40B4-BE49-F238E27FC236}">
                        <a16:creationId xmlns:a16="http://schemas.microsoft.com/office/drawing/2014/main" id="{D400C3BC-8123-A80F-371F-07A12E2E4BA7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" name="Google Shape;184;p4">
                    <a:extLst>
                      <a:ext uri="{FF2B5EF4-FFF2-40B4-BE49-F238E27FC236}">
                        <a16:creationId xmlns:a16="http://schemas.microsoft.com/office/drawing/2014/main" id="{615F9DE2-45D3-7495-B330-C5779F1A2968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" name="Google Shape;185;p4">
                    <a:extLst>
                      <a:ext uri="{FF2B5EF4-FFF2-40B4-BE49-F238E27FC236}">
                        <a16:creationId xmlns:a16="http://schemas.microsoft.com/office/drawing/2014/main" id="{6383B095-993A-C9BA-A968-77412AEB79FD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" name="Google Shape;186;p4">
                    <a:extLst>
                      <a:ext uri="{FF2B5EF4-FFF2-40B4-BE49-F238E27FC236}">
                        <a16:creationId xmlns:a16="http://schemas.microsoft.com/office/drawing/2014/main" id="{CE536E48-F183-EA10-B5A4-E7B7E25D9E03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" name="Google Shape;187;p4">
                    <a:extLst>
                      <a:ext uri="{FF2B5EF4-FFF2-40B4-BE49-F238E27FC236}">
                        <a16:creationId xmlns:a16="http://schemas.microsoft.com/office/drawing/2014/main" id="{BFD1DFF0-B226-B24A-0ED7-0E0DBAC25F3B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4" name="Google Shape;188;p4">
                  <a:extLst>
                    <a:ext uri="{FF2B5EF4-FFF2-40B4-BE49-F238E27FC236}">
                      <a16:creationId xmlns:a16="http://schemas.microsoft.com/office/drawing/2014/main" id="{853014DE-1884-086F-CF62-09BC5E0C6C43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235" name="Google Shape;189;p4">
                    <a:extLst>
                      <a:ext uri="{FF2B5EF4-FFF2-40B4-BE49-F238E27FC236}">
                        <a16:creationId xmlns:a16="http://schemas.microsoft.com/office/drawing/2014/main" id="{57A436FC-61E5-E31C-8A5A-13104204B21A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" name="Google Shape;190;p4">
                    <a:extLst>
                      <a:ext uri="{FF2B5EF4-FFF2-40B4-BE49-F238E27FC236}">
                        <a16:creationId xmlns:a16="http://schemas.microsoft.com/office/drawing/2014/main" id="{8C79B7DD-2C13-ADFC-5690-FCD38572334B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7" name="Google Shape;191;p4">
                    <a:extLst>
                      <a:ext uri="{FF2B5EF4-FFF2-40B4-BE49-F238E27FC236}">
                        <a16:creationId xmlns:a16="http://schemas.microsoft.com/office/drawing/2014/main" id="{80494EFC-9245-0D3D-AB1A-B41B68DF528D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8" name="Google Shape;192;p4">
                    <a:extLst>
                      <a:ext uri="{FF2B5EF4-FFF2-40B4-BE49-F238E27FC236}">
                        <a16:creationId xmlns:a16="http://schemas.microsoft.com/office/drawing/2014/main" id="{504D107B-52D1-4CEF-BBC0-E32288E86A4A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9" name="Google Shape;193;p4">
                    <a:extLst>
                      <a:ext uri="{FF2B5EF4-FFF2-40B4-BE49-F238E27FC236}">
                        <a16:creationId xmlns:a16="http://schemas.microsoft.com/office/drawing/2014/main" id="{84D887C5-A588-52BD-ACAA-AD7E40E81D55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" name="Google Shape;194;p4">
                    <a:extLst>
                      <a:ext uri="{FF2B5EF4-FFF2-40B4-BE49-F238E27FC236}">
                        <a16:creationId xmlns:a16="http://schemas.microsoft.com/office/drawing/2014/main" id="{C888DBBA-E206-9C32-4B66-8D1AC25F8591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" name="Google Shape;195;p4">
                    <a:extLst>
                      <a:ext uri="{FF2B5EF4-FFF2-40B4-BE49-F238E27FC236}">
                        <a16:creationId xmlns:a16="http://schemas.microsoft.com/office/drawing/2014/main" id="{1EC72A96-F1A1-90B0-6789-8173F2291040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" name="Google Shape;196;p4">
                    <a:extLst>
                      <a:ext uri="{FF2B5EF4-FFF2-40B4-BE49-F238E27FC236}">
                        <a16:creationId xmlns:a16="http://schemas.microsoft.com/office/drawing/2014/main" id="{BC338892-4625-A633-CC24-C1636968730C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" name="Google Shape;197;p4">
                    <a:extLst>
                      <a:ext uri="{FF2B5EF4-FFF2-40B4-BE49-F238E27FC236}">
                        <a16:creationId xmlns:a16="http://schemas.microsoft.com/office/drawing/2014/main" id="{161BFBDC-66F9-54FC-89B0-A92FFC6B7477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1" name="Google Shape;198;p4">
                <a:extLst>
                  <a:ext uri="{FF2B5EF4-FFF2-40B4-BE49-F238E27FC236}">
                    <a16:creationId xmlns:a16="http://schemas.microsoft.com/office/drawing/2014/main" id="{F743DCB4-80D1-F0EB-9436-55F99CFEB277}"/>
                  </a:ext>
                </a:extLst>
              </p:cNvPr>
              <p:cNvGrpSpPr/>
              <p:nvPr/>
            </p:nvGrpSpPr>
            <p:grpSpPr>
              <a:xfrm>
                <a:off x="773722" y="326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202" name="Google Shape;199;p4">
                  <a:extLst>
                    <a:ext uri="{FF2B5EF4-FFF2-40B4-BE49-F238E27FC236}">
                      <a16:creationId xmlns:a16="http://schemas.microsoft.com/office/drawing/2014/main" id="{A78E0A40-9AD2-6E65-5144-8E3DA913D5C3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223" name="Google Shape;200;p4">
                    <a:extLst>
                      <a:ext uri="{FF2B5EF4-FFF2-40B4-BE49-F238E27FC236}">
                        <a16:creationId xmlns:a16="http://schemas.microsoft.com/office/drawing/2014/main" id="{F3167EA8-2EE6-8EA5-47B8-5D4A374C9C10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" name="Google Shape;201;p4">
                    <a:extLst>
                      <a:ext uri="{FF2B5EF4-FFF2-40B4-BE49-F238E27FC236}">
                        <a16:creationId xmlns:a16="http://schemas.microsoft.com/office/drawing/2014/main" id="{7EC0B671-6C6B-00B5-D584-3ADDE963F05D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5" name="Google Shape;202;p4">
                    <a:extLst>
                      <a:ext uri="{FF2B5EF4-FFF2-40B4-BE49-F238E27FC236}">
                        <a16:creationId xmlns:a16="http://schemas.microsoft.com/office/drawing/2014/main" id="{1A3C2255-64CC-2A5D-FB42-59781CFDB978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" name="Google Shape;203;p4">
                    <a:extLst>
                      <a:ext uri="{FF2B5EF4-FFF2-40B4-BE49-F238E27FC236}">
                        <a16:creationId xmlns:a16="http://schemas.microsoft.com/office/drawing/2014/main" id="{A48345E0-5D61-3146-4D06-A30001672C4D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" name="Google Shape;204;p4">
                    <a:extLst>
                      <a:ext uri="{FF2B5EF4-FFF2-40B4-BE49-F238E27FC236}">
                        <a16:creationId xmlns:a16="http://schemas.microsoft.com/office/drawing/2014/main" id="{777A77C7-2FFE-540A-450F-BE6D70DB2381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8" name="Google Shape;205;p4">
                    <a:extLst>
                      <a:ext uri="{FF2B5EF4-FFF2-40B4-BE49-F238E27FC236}">
                        <a16:creationId xmlns:a16="http://schemas.microsoft.com/office/drawing/2014/main" id="{BD9955EE-D04D-0630-A5E9-A163EBCEE94E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9" name="Google Shape;206;p4">
                    <a:extLst>
                      <a:ext uri="{FF2B5EF4-FFF2-40B4-BE49-F238E27FC236}">
                        <a16:creationId xmlns:a16="http://schemas.microsoft.com/office/drawing/2014/main" id="{6EC68E0D-FEAE-B524-B79B-9C44E9EA2DDD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" name="Google Shape;207;p4">
                    <a:extLst>
                      <a:ext uri="{FF2B5EF4-FFF2-40B4-BE49-F238E27FC236}">
                        <a16:creationId xmlns:a16="http://schemas.microsoft.com/office/drawing/2014/main" id="{C788A415-7B66-8C3F-669A-9CA21E9CAC85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1" name="Google Shape;208;p4">
                    <a:extLst>
                      <a:ext uri="{FF2B5EF4-FFF2-40B4-BE49-F238E27FC236}">
                        <a16:creationId xmlns:a16="http://schemas.microsoft.com/office/drawing/2014/main" id="{4B4284C8-7220-10D9-6168-D2E20CC5636E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" name="Google Shape;209;p4">
                  <a:extLst>
                    <a:ext uri="{FF2B5EF4-FFF2-40B4-BE49-F238E27FC236}">
                      <a16:creationId xmlns:a16="http://schemas.microsoft.com/office/drawing/2014/main" id="{8F61C93C-2016-AC57-138A-48447EFDF129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214" name="Google Shape;210;p4">
                    <a:extLst>
                      <a:ext uri="{FF2B5EF4-FFF2-40B4-BE49-F238E27FC236}">
                        <a16:creationId xmlns:a16="http://schemas.microsoft.com/office/drawing/2014/main" id="{047B2C6B-9A60-0A3D-FF8A-54882BC02386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" name="Google Shape;211;p4">
                    <a:extLst>
                      <a:ext uri="{FF2B5EF4-FFF2-40B4-BE49-F238E27FC236}">
                        <a16:creationId xmlns:a16="http://schemas.microsoft.com/office/drawing/2014/main" id="{910FC19C-3708-4D03-9B40-A44A5CE43330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6" name="Google Shape;212;p4">
                    <a:extLst>
                      <a:ext uri="{FF2B5EF4-FFF2-40B4-BE49-F238E27FC236}">
                        <a16:creationId xmlns:a16="http://schemas.microsoft.com/office/drawing/2014/main" id="{91FCA66A-D461-473E-6FE7-ED27D084D4E2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7" name="Google Shape;213;p4">
                    <a:extLst>
                      <a:ext uri="{FF2B5EF4-FFF2-40B4-BE49-F238E27FC236}">
                        <a16:creationId xmlns:a16="http://schemas.microsoft.com/office/drawing/2014/main" id="{106BA587-D69D-F036-1399-539FEA55927C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" name="Google Shape;214;p4">
                    <a:extLst>
                      <a:ext uri="{FF2B5EF4-FFF2-40B4-BE49-F238E27FC236}">
                        <a16:creationId xmlns:a16="http://schemas.microsoft.com/office/drawing/2014/main" id="{E70010A9-BB61-A802-9B91-0CF12B762DC4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" name="Google Shape;215;p4">
                    <a:extLst>
                      <a:ext uri="{FF2B5EF4-FFF2-40B4-BE49-F238E27FC236}">
                        <a16:creationId xmlns:a16="http://schemas.microsoft.com/office/drawing/2014/main" id="{6127394A-8B8B-678B-28E4-172C91976F62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" name="Google Shape;216;p4">
                    <a:extLst>
                      <a:ext uri="{FF2B5EF4-FFF2-40B4-BE49-F238E27FC236}">
                        <a16:creationId xmlns:a16="http://schemas.microsoft.com/office/drawing/2014/main" id="{25E71A69-4CF6-B4C6-AAB1-228286D5518E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" name="Google Shape;217;p4">
                    <a:extLst>
                      <a:ext uri="{FF2B5EF4-FFF2-40B4-BE49-F238E27FC236}">
                        <a16:creationId xmlns:a16="http://schemas.microsoft.com/office/drawing/2014/main" id="{A8CE814C-0217-2F33-E4BE-DFEDF94FE42F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" name="Google Shape;218;p4">
                    <a:extLst>
                      <a:ext uri="{FF2B5EF4-FFF2-40B4-BE49-F238E27FC236}">
                        <a16:creationId xmlns:a16="http://schemas.microsoft.com/office/drawing/2014/main" id="{66A547AB-ACB3-7015-37BD-9B7DA2A8D8C5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4" name="Google Shape;219;p4">
                  <a:extLst>
                    <a:ext uri="{FF2B5EF4-FFF2-40B4-BE49-F238E27FC236}">
                      <a16:creationId xmlns:a16="http://schemas.microsoft.com/office/drawing/2014/main" id="{3B1F4FBC-B49F-70D0-6E29-98090DECD182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205" name="Google Shape;220;p4">
                    <a:extLst>
                      <a:ext uri="{FF2B5EF4-FFF2-40B4-BE49-F238E27FC236}">
                        <a16:creationId xmlns:a16="http://schemas.microsoft.com/office/drawing/2014/main" id="{911EF3B0-D01E-4051-9425-94E856D9EC1A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6" name="Google Shape;221;p4">
                    <a:extLst>
                      <a:ext uri="{FF2B5EF4-FFF2-40B4-BE49-F238E27FC236}">
                        <a16:creationId xmlns:a16="http://schemas.microsoft.com/office/drawing/2014/main" id="{9E6AE78B-25C2-D01D-1BC0-A15223C2AB69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7" name="Google Shape;222;p4">
                    <a:extLst>
                      <a:ext uri="{FF2B5EF4-FFF2-40B4-BE49-F238E27FC236}">
                        <a16:creationId xmlns:a16="http://schemas.microsoft.com/office/drawing/2014/main" id="{6EB626A4-9EEC-E74B-C5A6-13EDA31B810A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" name="Google Shape;223;p4">
                    <a:extLst>
                      <a:ext uri="{FF2B5EF4-FFF2-40B4-BE49-F238E27FC236}">
                        <a16:creationId xmlns:a16="http://schemas.microsoft.com/office/drawing/2014/main" id="{AE25A907-83BE-1207-4B20-12C45A5E9E0A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" name="Google Shape;224;p4">
                    <a:extLst>
                      <a:ext uri="{FF2B5EF4-FFF2-40B4-BE49-F238E27FC236}">
                        <a16:creationId xmlns:a16="http://schemas.microsoft.com/office/drawing/2014/main" id="{CF9BD9D5-909B-2FBF-3F2C-F7EA6A1B355D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0" name="Google Shape;225;p4">
                    <a:extLst>
                      <a:ext uri="{FF2B5EF4-FFF2-40B4-BE49-F238E27FC236}">
                        <a16:creationId xmlns:a16="http://schemas.microsoft.com/office/drawing/2014/main" id="{A13E7C42-A999-3F59-F0DE-08D88FB8F5C5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" name="Google Shape;226;p4">
                    <a:extLst>
                      <a:ext uri="{FF2B5EF4-FFF2-40B4-BE49-F238E27FC236}">
                        <a16:creationId xmlns:a16="http://schemas.microsoft.com/office/drawing/2014/main" id="{C77A11AB-4097-B5BA-7B12-DBEC86ED4FF4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" name="Google Shape;227;p4">
                    <a:extLst>
                      <a:ext uri="{FF2B5EF4-FFF2-40B4-BE49-F238E27FC236}">
                        <a16:creationId xmlns:a16="http://schemas.microsoft.com/office/drawing/2014/main" id="{A470E0E4-8834-927F-A4EA-4EFAB45573F1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" name="Google Shape;228;p4">
                    <a:extLst>
                      <a:ext uri="{FF2B5EF4-FFF2-40B4-BE49-F238E27FC236}">
                        <a16:creationId xmlns:a16="http://schemas.microsoft.com/office/drawing/2014/main" id="{705DDA7C-BA5A-426A-6CC4-14CF6E2FF473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137" name="Google Shape;229;p4">
              <a:extLst>
                <a:ext uri="{FF2B5EF4-FFF2-40B4-BE49-F238E27FC236}">
                  <a16:creationId xmlns:a16="http://schemas.microsoft.com/office/drawing/2014/main" id="{94B71323-F411-26D8-A846-C11AA4F494C0}"/>
                </a:ext>
              </a:extLst>
            </p:cNvPr>
            <p:cNvGrpSpPr/>
            <p:nvPr/>
          </p:nvGrpSpPr>
          <p:grpSpPr>
            <a:xfrm>
              <a:off x="140676" y="3429001"/>
              <a:ext cx="4944220" cy="3240000"/>
              <a:chOff x="773722" y="1641231"/>
              <a:chExt cx="4944220" cy="3240000"/>
            </a:xfrm>
          </p:grpSpPr>
          <p:grpSp>
            <p:nvGrpSpPr>
              <p:cNvPr id="138" name="Google Shape;230;p4">
                <a:extLst>
                  <a:ext uri="{FF2B5EF4-FFF2-40B4-BE49-F238E27FC236}">
                    <a16:creationId xmlns:a16="http://schemas.microsoft.com/office/drawing/2014/main" id="{E7AC7D3F-A8BF-5B87-5A74-25B81AFB26D4}"/>
                  </a:ext>
                </a:extLst>
              </p:cNvPr>
              <p:cNvGrpSpPr/>
              <p:nvPr/>
            </p:nvGrpSpPr>
            <p:grpSpPr>
              <a:xfrm>
                <a:off x="773722" y="164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170" name="Google Shape;231;p4">
                  <a:extLst>
                    <a:ext uri="{FF2B5EF4-FFF2-40B4-BE49-F238E27FC236}">
                      <a16:creationId xmlns:a16="http://schemas.microsoft.com/office/drawing/2014/main" id="{D2868FB1-CC03-B674-96ED-590029B1D146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91" name="Google Shape;232;p4">
                    <a:extLst>
                      <a:ext uri="{FF2B5EF4-FFF2-40B4-BE49-F238E27FC236}">
                        <a16:creationId xmlns:a16="http://schemas.microsoft.com/office/drawing/2014/main" id="{27D82AC0-C1A1-054F-A7D0-CF89CE4B16C3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" name="Google Shape;233;p4">
                    <a:extLst>
                      <a:ext uri="{FF2B5EF4-FFF2-40B4-BE49-F238E27FC236}">
                        <a16:creationId xmlns:a16="http://schemas.microsoft.com/office/drawing/2014/main" id="{39562894-F581-6ADF-A522-B0EAB380923C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" name="Google Shape;234;p4">
                    <a:extLst>
                      <a:ext uri="{FF2B5EF4-FFF2-40B4-BE49-F238E27FC236}">
                        <a16:creationId xmlns:a16="http://schemas.microsoft.com/office/drawing/2014/main" id="{B98B192D-0BF7-2645-6F9D-BD2351B77B90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" name="Google Shape;235;p4">
                    <a:extLst>
                      <a:ext uri="{FF2B5EF4-FFF2-40B4-BE49-F238E27FC236}">
                        <a16:creationId xmlns:a16="http://schemas.microsoft.com/office/drawing/2014/main" id="{DD0EF3FA-624D-5DD5-0FC2-456C3B78602B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" name="Google Shape;236;p4">
                    <a:extLst>
                      <a:ext uri="{FF2B5EF4-FFF2-40B4-BE49-F238E27FC236}">
                        <a16:creationId xmlns:a16="http://schemas.microsoft.com/office/drawing/2014/main" id="{79A8C320-5705-DA24-5CD9-01BD29A86B88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" name="Google Shape;237;p4">
                    <a:extLst>
                      <a:ext uri="{FF2B5EF4-FFF2-40B4-BE49-F238E27FC236}">
                        <a16:creationId xmlns:a16="http://schemas.microsoft.com/office/drawing/2014/main" id="{8DB9B533-C778-D91B-06D9-5945C2FDCB30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" name="Google Shape;238;p4">
                    <a:extLst>
                      <a:ext uri="{FF2B5EF4-FFF2-40B4-BE49-F238E27FC236}">
                        <a16:creationId xmlns:a16="http://schemas.microsoft.com/office/drawing/2014/main" id="{8CEDC995-C9F7-6918-1686-9155DCFDD218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" name="Google Shape;239;p4">
                    <a:extLst>
                      <a:ext uri="{FF2B5EF4-FFF2-40B4-BE49-F238E27FC236}">
                        <a16:creationId xmlns:a16="http://schemas.microsoft.com/office/drawing/2014/main" id="{7C38D832-4393-6056-1565-5B94FD040723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" name="Google Shape;240;p4">
                    <a:extLst>
                      <a:ext uri="{FF2B5EF4-FFF2-40B4-BE49-F238E27FC236}">
                        <a16:creationId xmlns:a16="http://schemas.microsoft.com/office/drawing/2014/main" id="{AAA67AFD-294F-1A4A-257A-D9D04DC665A7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1" name="Google Shape;241;p4">
                  <a:extLst>
                    <a:ext uri="{FF2B5EF4-FFF2-40B4-BE49-F238E27FC236}">
                      <a16:creationId xmlns:a16="http://schemas.microsoft.com/office/drawing/2014/main" id="{17044453-336D-4AF6-CAE2-1BAB0ADFF5EE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82" name="Google Shape;242;p4">
                    <a:extLst>
                      <a:ext uri="{FF2B5EF4-FFF2-40B4-BE49-F238E27FC236}">
                        <a16:creationId xmlns:a16="http://schemas.microsoft.com/office/drawing/2014/main" id="{20632C6A-E9E3-2902-4DEF-38C37A366257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" name="Google Shape;243;p4">
                    <a:extLst>
                      <a:ext uri="{FF2B5EF4-FFF2-40B4-BE49-F238E27FC236}">
                        <a16:creationId xmlns:a16="http://schemas.microsoft.com/office/drawing/2014/main" id="{51E0D3BF-F157-7548-B808-AB8178D1DDA4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" name="Google Shape;244;p4">
                    <a:extLst>
                      <a:ext uri="{FF2B5EF4-FFF2-40B4-BE49-F238E27FC236}">
                        <a16:creationId xmlns:a16="http://schemas.microsoft.com/office/drawing/2014/main" id="{0D89B94B-7C24-8E5C-D22E-81AB8CB1DBC8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" name="Google Shape;245;p4">
                    <a:extLst>
                      <a:ext uri="{FF2B5EF4-FFF2-40B4-BE49-F238E27FC236}">
                        <a16:creationId xmlns:a16="http://schemas.microsoft.com/office/drawing/2014/main" id="{72BD8575-B32E-378E-8A92-F53BE7F6DA7B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" name="Google Shape;246;p4">
                    <a:extLst>
                      <a:ext uri="{FF2B5EF4-FFF2-40B4-BE49-F238E27FC236}">
                        <a16:creationId xmlns:a16="http://schemas.microsoft.com/office/drawing/2014/main" id="{92400574-90EB-B825-4A9F-5F2DCFF95A16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" name="Google Shape;247;p4">
                    <a:extLst>
                      <a:ext uri="{FF2B5EF4-FFF2-40B4-BE49-F238E27FC236}">
                        <a16:creationId xmlns:a16="http://schemas.microsoft.com/office/drawing/2014/main" id="{305274D3-AA04-1FBA-FDA3-BC6F9F66BE6A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" name="Google Shape;248;p4">
                    <a:extLst>
                      <a:ext uri="{FF2B5EF4-FFF2-40B4-BE49-F238E27FC236}">
                        <a16:creationId xmlns:a16="http://schemas.microsoft.com/office/drawing/2014/main" id="{D4177712-AEF1-B827-717B-5829ACCF4B96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" name="Google Shape;249;p4">
                    <a:extLst>
                      <a:ext uri="{FF2B5EF4-FFF2-40B4-BE49-F238E27FC236}">
                        <a16:creationId xmlns:a16="http://schemas.microsoft.com/office/drawing/2014/main" id="{EFE6CBE9-4A47-2CEB-1DEA-0F8DFF89ACFE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" name="Google Shape;250;p4">
                    <a:extLst>
                      <a:ext uri="{FF2B5EF4-FFF2-40B4-BE49-F238E27FC236}">
                        <a16:creationId xmlns:a16="http://schemas.microsoft.com/office/drawing/2014/main" id="{0B318BAF-D2F8-F0D1-6C95-65D0A4BF0004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" name="Google Shape;251;p4">
                  <a:extLst>
                    <a:ext uri="{FF2B5EF4-FFF2-40B4-BE49-F238E27FC236}">
                      <a16:creationId xmlns:a16="http://schemas.microsoft.com/office/drawing/2014/main" id="{73365B6C-8C08-2668-5E58-9D428E2EE38D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73" name="Google Shape;252;p4">
                    <a:extLst>
                      <a:ext uri="{FF2B5EF4-FFF2-40B4-BE49-F238E27FC236}">
                        <a16:creationId xmlns:a16="http://schemas.microsoft.com/office/drawing/2014/main" id="{9AAFA681-E2FB-A129-172A-F40406D47EC4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" name="Google Shape;253;p4">
                    <a:extLst>
                      <a:ext uri="{FF2B5EF4-FFF2-40B4-BE49-F238E27FC236}">
                        <a16:creationId xmlns:a16="http://schemas.microsoft.com/office/drawing/2014/main" id="{46197390-66DC-D757-5D28-7525951EED84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" name="Google Shape;254;p4">
                    <a:extLst>
                      <a:ext uri="{FF2B5EF4-FFF2-40B4-BE49-F238E27FC236}">
                        <a16:creationId xmlns:a16="http://schemas.microsoft.com/office/drawing/2014/main" id="{882387F0-7DD1-8361-753E-91C13CB4B689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" name="Google Shape;255;p4">
                    <a:extLst>
                      <a:ext uri="{FF2B5EF4-FFF2-40B4-BE49-F238E27FC236}">
                        <a16:creationId xmlns:a16="http://schemas.microsoft.com/office/drawing/2014/main" id="{084F4543-E806-2DBE-19C7-4FB37263C491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" name="Google Shape;256;p4">
                    <a:extLst>
                      <a:ext uri="{FF2B5EF4-FFF2-40B4-BE49-F238E27FC236}">
                        <a16:creationId xmlns:a16="http://schemas.microsoft.com/office/drawing/2014/main" id="{CE9EF378-7D37-2B97-00DE-7EAD230B66C3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" name="Google Shape;257;p4">
                    <a:extLst>
                      <a:ext uri="{FF2B5EF4-FFF2-40B4-BE49-F238E27FC236}">
                        <a16:creationId xmlns:a16="http://schemas.microsoft.com/office/drawing/2014/main" id="{290759E7-4BB0-7375-44F5-333D5FBC6704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" name="Google Shape;258;p4">
                    <a:extLst>
                      <a:ext uri="{FF2B5EF4-FFF2-40B4-BE49-F238E27FC236}">
                        <a16:creationId xmlns:a16="http://schemas.microsoft.com/office/drawing/2014/main" id="{27427A25-759D-FCA5-F9C1-43C487E32836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" name="Google Shape;259;p4">
                    <a:extLst>
                      <a:ext uri="{FF2B5EF4-FFF2-40B4-BE49-F238E27FC236}">
                        <a16:creationId xmlns:a16="http://schemas.microsoft.com/office/drawing/2014/main" id="{0D7A7466-1D7B-E5CE-1404-808B42FDE11B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" name="Google Shape;260;p4">
                    <a:extLst>
                      <a:ext uri="{FF2B5EF4-FFF2-40B4-BE49-F238E27FC236}">
                        <a16:creationId xmlns:a16="http://schemas.microsoft.com/office/drawing/2014/main" id="{64D48EDA-28A2-C8A5-5270-A8B32C3BB0E7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9" name="Google Shape;261;p4">
                <a:extLst>
                  <a:ext uri="{FF2B5EF4-FFF2-40B4-BE49-F238E27FC236}">
                    <a16:creationId xmlns:a16="http://schemas.microsoft.com/office/drawing/2014/main" id="{C2ACB2F0-8270-A5BF-1912-3B35DFFEE6E7}"/>
                  </a:ext>
                </a:extLst>
              </p:cNvPr>
              <p:cNvGrpSpPr/>
              <p:nvPr/>
            </p:nvGrpSpPr>
            <p:grpSpPr>
              <a:xfrm>
                <a:off x="773722" y="326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140" name="Google Shape;262;p4">
                  <a:extLst>
                    <a:ext uri="{FF2B5EF4-FFF2-40B4-BE49-F238E27FC236}">
                      <a16:creationId xmlns:a16="http://schemas.microsoft.com/office/drawing/2014/main" id="{51582626-65B1-1C04-9755-519AE2C90848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61" name="Google Shape;263;p4">
                    <a:extLst>
                      <a:ext uri="{FF2B5EF4-FFF2-40B4-BE49-F238E27FC236}">
                        <a16:creationId xmlns:a16="http://schemas.microsoft.com/office/drawing/2014/main" id="{57B595C5-8F60-55EB-A161-565803A92D67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" name="Google Shape;264;p4">
                    <a:extLst>
                      <a:ext uri="{FF2B5EF4-FFF2-40B4-BE49-F238E27FC236}">
                        <a16:creationId xmlns:a16="http://schemas.microsoft.com/office/drawing/2014/main" id="{667D8BA8-1845-9D42-5967-4867BCF8333F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" name="Google Shape;265;p4">
                    <a:extLst>
                      <a:ext uri="{FF2B5EF4-FFF2-40B4-BE49-F238E27FC236}">
                        <a16:creationId xmlns:a16="http://schemas.microsoft.com/office/drawing/2014/main" id="{BB75486D-FCA5-5877-99BE-024B7EBB7481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" name="Google Shape;266;p4">
                    <a:extLst>
                      <a:ext uri="{FF2B5EF4-FFF2-40B4-BE49-F238E27FC236}">
                        <a16:creationId xmlns:a16="http://schemas.microsoft.com/office/drawing/2014/main" id="{C9D69D32-D64A-E212-8000-D51EE31ACBBB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" name="Google Shape;267;p4">
                    <a:extLst>
                      <a:ext uri="{FF2B5EF4-FFF2-40B4-BE49-F238E27FC236}">
                        <a16:creationId xmlns:a16="http://schemas.microsoft.com/office/drawing/2014/main" id="{27118742-83DE-743B-AB37-8D92FC53B8C2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" name="Google Shape;268;p4">
                    <a:extLst>
                      <a:ext uri="{FF2B5EF4-FFF2-40B4-BE49-F238E27FC236}">
                        <a16:creationId xmlns:a16="http://schemas.microsoft.com/office/drawing/2014/main" id="{1F951FED-FD03-8385-83EA-E3B3D002F032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" name="Google Shape;269;p4">
                    <a:extLst>
                      <a:ext uri="{FF2B5EF4-FFF2-40B4-BE49-F238E27FC236}">
                        <a16:creationId xmlns:a16="http://schemas.microsoft.com/office/drawing/2014/main" id="{47A1F28F-869D-F001-0A44-ABB82D7022F2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" name="Google Shape;270;p4">
                    <a:extLst>
                      <a:ext uri="{FF2B5EF4-FFF2-40B4-BE49-F238E27FC236}">
                        <a16:creationId xmlns:a16="http://schemas.microsoft.com/office/drawing/2014/main" id="{12D818A0-6D49-6D0A-18CB-435FA56E7898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" name="Google Shape;271;p4">
                    <a:extLst>
                      <a:ext uri="{FF2B5EF4-FFF2-40B4-BE49-F238E27FC236}">
                        <a16:creationId xmlns:a16="http://schemas.microsoft.com/office/drawing/2014/main" id="{E462EB3C-A10B-58EF-843B-8F6045F7A26F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" name="Google Shape;272;p4">
                  <a:extLst>
                    <a:ext uri="{FF2B5EF4-FFF2-40B4-BE49-F238E27FC236}">
                      <a16:creationId xmlns:a16="http://schemas.microsoft.com/office/drawing/2014/main" id="{60B83421-F41C-4850-1C2E-7DFCE0B99E26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52" name="Google Shape;273;p4">
                    <a:extLst>
                      <a:ext uri="{FF2B5EF4-FFF2-40B4-BE49-F238E27FC236}">
                        <a16:creationId xmlns:a16="http://schemas.microsoft.com/office/drawing/2014/main" id="{7CEF79D7-914A-9E5F-75CF-520B68586574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" name="Google Shape;274;p4">
                    <a:extLst>
                      <a:ext uri="{FF2B5EF4-FFF2-40B4-BE49-F238E27FC236}">
                        <a16:creationId xmlns:a16="http://schemas.microsoft.com/office/drawing/2014/main" id="{4FBF0FF5-5438-34EE-EE80-C6FF9B4A90DD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" name="Google Shape;275;p4">
                    <a:extLst>
                      <a:ext uri="{FF2B5EF4-FFF2-40B4-BE49-F238E27FC236}">
                        <a16:creationId xmlns:a16="http://schemas.microsoft.com/office/drawing/2014/main" id="{46E3DCB2-78B3-2B1D-68E2-7C343803CE30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" name="Google Shape;276;p4">
                    <a:extLst>
                      <a:ext uri="{FF2B5EF4-FFF2-40B4-BE49-F238E27FC236}">
                        <a16:creationId xmlns:a16="http://schemas.microsoft.com/office/drawing/2014/main" id="{BFCE7E9D-C03C-AFFA-2504-32507AC6A9D3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" name="Google Shape;277;p4">
                    <a:extLst>
                      <a:ext uri="{FF2B5EF4-FFF2-40B4-BE49-F238E27FC236}">
                        <a16:creationId xmlns:a16="http://schemas.microsoft.com/office/drawing/2014/main" id="{76486F3E-35F0-4B01-58EA-8073859E699D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" name="Google Shape;278;p4">
                    <a:extLst>
                      <a:ext uri="{FF2B5EF4-FFF2-40B4-BE49-F238E27FC236}">
                        <a16:creationId xmlns:a16="http://schemas.microsoft.com/office/drawing/2014/main" id="{5C9E67F4-AA0A-72FB-E306-0E26D0987C43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" name="Google Shape;279;p4">
                    <a:extLst>
                      <a:ext uri="{FF2B5EF4-FFF2-40B4-BE49-F238E27FC236}">
                        <a16:creationId xmlns:a16="http://schemas.microsoft.com/office/drawing/2014/main" id="{969816B8-5C00-99E6-DC5A-799574EEA5AF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280;p4">
                    <a:extLst>
                      <a:ext uri="{FF2B5EF4-FFF2-40B4-BE49-F238E27FC236}">
                        <a16:creationId xmlns:a16="http://schemas.microsoft.com/office/drawing/2014/main" id="{287ED3A3-4722-ABF1-008F-6F3D04DB7851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" name="Google Shape;281;p4">
                    <a:extLst>
                      <a:ext uri="{FF2B5EF4-FFF2-40B4-BE49-F238E27FC236}">
                        <a16:creationId xmlns:a16="http://schemas.microsoft.com/office/drawing/2014/main" id="{ACE854AD-11DD-6DBA-9212-92BA9A79B434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" name="Google Shape;282;p4">
                  <a:extLst>
                    <a:ext uri="{FF2B5EF4-FFF2-40B4-BE49-F238E27FC236}">
                      <a16:creationId xmlns:a16="http://schemas.microsoft.com/office/drawing/2014/main" id="{DC21BBFE-5D5B-CB3B-6B68-CC897A952EC4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43" name="Google Shape;283;p4">
                    <a:extLst>
                      <a:ext uri="{FF2B5EF4-FFF2-40B4-BE49-F238E27FC236}">
                        <a16:creationId xmlns:a16="http://schemas.microsoft.com/office/drawing/2014/main" id="{12A1B2E3-55EF-4151-807F-86A2827CE373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" name="Google Shape;284;p4">
                    <a:extLst>
                      <a:ext uri="{FF2B5EF4-FFF2-40B4-BE49-F238E27FC236}">
                        <a16:creationId xmlns:a16="http://schemas.microsoft.com/office/drawing/2014/main" id="{C3AE3603-99D3-F6A8-1F88-93A1B354B5A3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" name="Google Shape;285;p4">
                    <a:extLst>
                      <a:ext uri="{FF2B5EF4-FFF2-40B4-BE49-F238E27FC236}">
                        <a16:creationId xmlns:a16="http://schemas.microsoft.com/office/drawing/2014/main" id="{0631056F-5D14-0B3A-3345-BC72AE5775B9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" name="Google Shape;286;p4">
                    <a:extLst>
                      <a:ext uri="{FF2B5EF4-FFF2-40B4-BE49-F238E27FC236}">
                        <a16:creationId xmlns:a16="http://schemas.microsoft.com/office/drawing/2014/main" id="{27AC222A-5042-D651-B60C-58B8E441C753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" name="Google Shape;287;p4">
                    <a:extLst>
                      <a:ext uri="{FF2B5EF4-FFF2-40B4-BE49-F238E27FC236}">
                        <a16:creationId xmlns:a16="http://schemas.microsoft.com/office/drawing/2014/main" id="{DAA01026-92AD-EC5A-90C2-6D5631580FB4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" name="Google Shape;288;p4">
                    <a:extLst>
                      <a:ext uri="{FF2B5EF4-FFF2-40B4-BE49-F238E27FC236}">
                        <a16:creationId xmlns:a16="http://schemas.microsoft.com/office/drawing/2014/main" id="{BAA15F56-B366-8D94-42BE-D1FCE3EA0565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" name="Google Shape;289;p4">
                    <a:extLst>
                      <a:ext uri="{FF2B5EF4-FFF2-40B4-BE49-F238E27FC236}">
                        <a16:creationId xmlns:a16="http://schemas.microsoft.com/office/drawing/2014/main" id="{B1D0BAE0-97A8-667A-AB11-223EA98D8D30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" name="Google Shape;290;p4">
                    <a:extLst>
                      <a:ext uri="{FF2B5EF4-FFF2-40B4-BE49-F238E27FC236}">
                        <a16:creationId xmlns:a16="http://schemas.microsoft.com/office/drawing/2014/main" id="{6450443D-62D0-C7B9-A636-07EC0635BF48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" name="Google Shape;291;p4">
                    <a:extLst>
                      <a:ext uri="{FF2B5EF4-FFF2-40B4-BE49-F238E27FC236}">
                        <a16:creationId xmlns:a16="http://schemas.microsoft.com/office/drawing/2014/main" id="{EE38FAF3-A33B-F663-580A-8490D6736FA1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sp>
        <p:nvSpPr>
          <p:cNvPr id="2" name="מלבן 1">
            <a:extLst>
              <a:ext uri="{FF2B5EF4-FFF2-40B4-BE49-F238E27FC236}">
                <a16:creationId xmlns:a16="http://schemas.microsoft.com/office/drawing/2014/main" id="{B1B41DB2-2160-BAB6-E859-3D96AF67C9A0}"/>
              </a:ext>
            </a:extLst>
          </p:cNvPr>
          <p:cNvSpPr/>
          <p:nvPr userDrawn="1"/>
        </p:nvSpPr>
        <p:spPr>
          <a:xfrm>
            <a:off x="863845" y="314585"/>
            <a:ext cx="15918473" cy="3312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grpSp>
        <p:nvGrpSpPr>
          <p:cNvPr id="263" name="Google Shape;165;p4">
            <a:extLst>
              <a:ext uri="{FF2B5EF4-FFF2-40B4-BE49-F238E27FC236}">
                <a16:creationId xmlns:a16="http://schemas.microsoft.com/office/drawing/2014/main" id="{53BCD9CE-236A-6461-6E91-E26B802E89AB}"/>
              </a:ext>
            </a:extLst>
          </p:cNvPr>
          <p:cNvGrpSpPr/>
          <p:nvPr userDrawn="1"/>
        </p:nvGrpSpPr>
        <p:grpSpPr>
          <a:xfrm>
            <a:off x="894434" y="387934"/>
            <a:ext cx="6590540" cy="9720002"/>
            <a:chOff x="691203" y="189000"/>
            <a:chExt cx="4393693" cy="6480001"/>
          </a:xfrm>
        </p:grpSpPr>
        <p:grpSp>
          <p:nvGrpSpPr>
            <p:cNvPr id="264" name="Google Shape;166;p4">
              <a:extLst>
                <a:ext uri="{FF2B5EF4-FFF2-40B4-BE49-F238E27FC236}">
                  <a16:creationId xmlns:a16="http://schemas.microsoft.com/office/drawing/2014/main" id="{5DAC6342-5848-32FE-353E-9C9620E1127E}"/>
                </a:ext>
              </a:extLst>
            </p:cNvPr>
            <p:cNvGrpSpPr/>
            <p:nvPr/>
          </p:nvGrpSpPr>
          <p:grpSpPr>
            <a:xfrm>
              <a:off x="691203" y="189000"/>
              <a:ext cx="4393693" cy="3240000"/>
              <a:chOff x="1324249" y="1641231"/>
              <a:chExt cx="4393693" cy="3240000"/>
            </a:xfrm>
          </p:grpSpPr>
          <p:grpSp>
            <p:nvGrpSpPr>
              <p:cNvPr id="328" name="Google Shape;167;p4">
                <a:extLst>
                  <a:ext uri="{FF2B5EF4-FFF2-40B4-BE49-F238E27FC236}">
                    <a16:creationId xmlns:a16="http://schemas.microsoft.com/office/drawing/2014/main" id="{C7D4E832-DBC6-2FBF-938A-0CF85B2BEA49}"/>
                  </a:ext>
                </a:extLst>
              </p:cNvPr>
              <p:cNvGrpSpPr/>
              <p:nvPr/>
            </p:nvGrpSpPr>
            <p:grpSpPr>
              <a:xfrm>
                <a:off x="1324249" y="1641231"/>
                <a:ext cx="4393693" cy="1620000"/>
                <a:chOff x="1324249" y="1641231"/>
                <a:chExt cx="4393693" cy="1620000"/>
              </a:xfrm>
            </p:grpSpPr>
            <p:grpSp>
              <p:nvGrpSpPr>
                <p:cNvPr id="360" name="Google Shape;168;p4">
                  <a:extLst>
                    <a:ext uri="{FF2B5EF4-FFF2-40B4-BE49-F238E27FC236}">
                      <a16:creationId xmlns:a16="http://schemas.microsoft.com/office/drawing/2014/main" id="{D7E5BBAA-246F-FA77-04DC-93C63D88538C}"/>
                    </a:ext>
                  </a:extLst>
                </p:cNvPr>
                <p:cNvGrpSpPr/>
                <p:nvPr/>
              </p:nvGrpSpPr>
              <p:grpSpPr>
                <a:xfrm>
                  <a:off x="1324249" y="164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382" name="Google Shape;170;p4">
                    <a:extLst>
                      <a:ext uri="{FF2B5EF4-FFF2-40B4-BE49-F238E27FC236}">
                        <a16:creationId xmlns:a16="http://schemas.microsoft.com/office/drawing/2014/main" id="{F35EE811-C10E-F48E-9BD7-673D9B10B366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" name="Google Shape;171;p4">
                    <a:extLst>
                      <a:ext uri="{FF2B5EF4-FFF2-40B4-BE49-F238E27FC236}">
                        <a16:creationId xmlns:a16="http://schemas.microsoft.com/office/drawing/2014/main" id="{CBB1EB3B-3803-2780-C362-74952E97BDF7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" name="Google Shape;172;p4">
                    <a:extLst>
                      <a:ext uri="{FF2B5EF4-FFF2-40B4-BE49-F238E27FC236}">
                        <a16:creationId xmlns:a16="http://schemas.microsoft.com/office/drawing/2014/main" id="{AC9BED53-E562-DFE7-6DAA-59DE91FBC270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" name="Google Shape;173;p4">
                    <a:extLst>
                      <a:ext uri="{FF2B5EF4-FFF2-40B4-BE49-F238E27FC236}">
                        <a16:creationId xmlns:a16="http://schemas.microsoft.com/office/drawing/2014/main" id="{03656518-0B2B-084F-4CF6-C1982A8B0358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" name="Google Shape;174;p4">
                    <a:extLst>
                      <a:ext uri="{FF2B5EF4-FFF2-40B4-BE49-F238E27FC236}">
                        <a16:creationId xmlns:a16="http://schemas.microsoft.com/office/drawing/2014/main" id="{CE5A52D9-DFAA-1597-1841-5B2DA3BC4055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" name="Google Shape;175;p4">
                    <a:extLst>
                      <a:ext uri="{FF2B5EF4-FFF2-40B4-BE49-F238E27FC236}">
                        <a16:creationId xmlns:a16="http://schemas.microsoft.com/office/drawing/2014/main" id="{40625FCB-6EE1-99A1-E051-CCAE34D90F36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" name="Google Shape;176;p4">
                    <a:extLst>
                      <a:ext uri="{FF2B5EF4-FFF2-40B4-BE49-F238E27FC236}">
                        <a16:creationId xmlns:a16="http://schemas.microsoft.com/office/drawing/2014/main" id="{75328471-3F69-059E-C6C1-D09718ED7274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" name="Google Shape;177;p4">
                    <a:extLst>
                      <a:ext uri="{FF2B5EF4-FFF2-40B4-BE49-F238E27FC236}">
                        <a16:creationId xmlns:a16="http://schemas.microsoft.com/office/drawing/2014/main" id="{0A6F23A5-B277-B655-8DEE-95B6C008CBFD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1" name="Google Shape;178;p4">
                  <a:extLst>
                    <a:ext uri="{FF2B5EF4-FFF2-40B4-BE49-F238E27FC236}">
                      <a16:creationId xmlns:a16="http://schemas.microsoft.com/office/drawing/2014/main" id="{AF55E476-7E55-05EB-1D3D-A75E742414DB}"/>
                    </a:ext>
                  </a:extLst>
                </p:cNvPr>
                <p:cNvGrpSpPr/>
                <p:nvPr/>
              </p:nvGrpSpPr>
              <p:grpSpPr>
                <a:xfrm>
                  <a:off x="1324249" y="218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373" name="Google Shape;180;p4">
                    <a:extLst>
                      <a:ext uri="{FF2B5EF4-FFF2-40B4-BE49-F238E27FC236}">
                        <a16:creationId xmlns:a16="http://schemas.microsoft.com/office/drawing/2014/main" id="{678AFA9F-403C-26FB-65AB-639726182764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" name="Google Shape;181;p4">
                    <a:extLst>
                      <a:ext uri="{FF2B5EF4-FFF2-40B4-BE49-F238E27FC236}">
                        <a16:creationId xmlns:a16="http://schemas.microsoft.com/office/drawing/2014/main" id="{D78D4FD3-D4B9-E70B-19BF-8142C41F6B19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" name="Google Shape;182;p4">
                    <a:extLst>
                      <a:ext uri="{FF2B5EF4-FFF2-40B4-BE49-F238E27FC236}">
                        <a16:creationId xmlns:a16="http://schemas.microsoft.com/office/drawing/2014/main" id="{ED334484-0E9B-8778-2A35-7C2FAD8399DA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" name="Google Shape;183;p4">
                    <a:extLst>
                      <a:ext uri="{FF2B5EF4-FFF2-40B4-BE49-F238E27FC236}">
                        <a16:creationId xmlns:a16="http://schemas.microsoft.com/office/drawing/2014/main" id="{28FF15D5-B643-5F26-EB78-E7E3D71CED0B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" name="Google Shape;184;p4">
                    <a:extLst>
                      <a:ext uri="{FF2B5EF4-FFF2-40B4-BE49-F238E27FC236}">
                        <a16:creationId xmlns:a16="http://schemas.microsoft.com/office/drawing/2014/main" id="{3113DBA8-A9FE-9B58-3BDE-49FDF4A4B494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" name="Google Shape;185;p4">
                    <a:extLst>
                      <a:ext uri="{FF2B5EF4-FFF2-40B4-BE49-F238E27FC236}">
                        <a16:creationId xmlns:a16="http://schemas.microsoft.com/office/drawing/2014/main" id="{96495CB5-8FE1-E2A0-1D83-D0E283DC6673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" name="Google Shape;186;p4">
                    <a:extLst>
                      <a:ext uri="{FF2B5EF4-FFF2-40B4-BE49-F238E27FC236}">
                        <a16:creationId xmlns:a16="http://schemas.microsoft.com/office/drawing/2014/main" id="{57AC4F92-345E-E622-4CAE-8E8C212014B9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" name="Google Shape;187;p4">
                    <a:extLst>
                      <a:ext uri="{FF2B5EF4-FFF2-40B4-BE49-F238E27FC236}">
                        <a16:creationId xmlns:a16="http://schemas.microsoft.com/office/drawing/2014/main" id="{A74DBBBD-28A6-CD99-7382-F60BAD7C0C6B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2" name="Google Shape;188;p4">
                  <a:extLst>
                    <a:ext uri="{FF2B5EF4-FFF2-40B4-BE49-F238E27FC236}">
                      <a16:creationId xmlns:a16="http://schemas.microsoft.com/office/drawing/2014/main" id="{3AF762FF-3C76-F3B0-C221-B73E402C87A1}"/>
                    </a:ext>
                  </a:extLst>
                </p:cNvPr>
                <p:cNvGrpSpPr/>
                <p:nvPr/>
              </p:nvGrpSpPr>
              <p:grpSpPr>
                <a:xfrm>
                  <a:off x="1324249" y="272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364" name="Google Shape;190;p4">
                    <a:extLst>
                      <a:ext uri="{FF2B5EF4-FFF2-40B4-BE49-F238E27FC236}">
                        <a16:creationId xmlns:a16="http://schemas.microsoft.com/office/drawing/2014/main" id="{C0E98F21-6CA5-284E-7449-E08B3B2B5029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5" name="Google Shape;191;p4">
                    <a:extLst>
                      <a:ext uri="{FF2B5EF4-FFF2-40B4-BE49-F238E27FC236}">
                        <a16:creationId xmlns:a16="http://schemas.microsoft.com/office/drawing/2014/main" id="{AAA86D6D-6582-2711-ADC8-E80FD6C21288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6" name="Google Shape;192;p4">
                    <a:extLst>
                      <a:ext uri="{FF2B5EF4-FFF2-40B4-BE49-F238E27FC236}">
                        <a16:creationId xmlns:a16="http://schemas.microsoft.com/office/drawing/2014/main" id="{1A039E2E-7A4D-CD51-1D32-9E2EE5DF87DB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7" name="Google Shape;193;p4">
                    <a:extLst>
                      <a:ext uri="{FF2B5EF4-FFF2-40B4-BE49-F238E27FC236}">
                        <a16:creationId xmlns:a16="http://schemas.microsoft.com/office/drawing/2014/main" id="{87C56C72-FFD1-55BE-0492-966181E08395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8" name="Google Shape;194;p4">
                    <a:extLst>
                      <a:ext uri="{FF2B5EF4-FFF2-40B4-BE49-F238E27FC236}">
                        <a16:creationId xmlns:a16="http://schemas.microsoft.com/office/drawing/2014/main" id="{05EAF911-D539-72AC-1142-0808474ADDB1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" name="Google Shape;195;p4">
                    <a:extLst>
                      <a:ext uri="{FF2B5EF4-FFF2-40B4-BE49-F238E27FC236}">
                        <a16:creationId xmlns:a16="http://schemas.microsoft.com/office/drawing/2014/main" id="{130F7475-202F-4159-66B4-5FEBEF61C8E1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" name="Google Shape;196;p4">
                    <a:extLst>
                      <a:ext uri="{FF2B5EF4-FFF2-40B4-BE49-F238E27FC236}">
                        <a16:creationId xmlns:a16="http://schemas.microsoft.com/office/drawing/2014/main" id="{950A006A-9F23-C418-47C1-FF05C83DBAAE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" name="Google Shape;197;p4">
                    <a:extLst>
                      <a:ext uri="{FF2B5EF4-FFF2-40B4-BE49-F238E27FC236}">
                        <a16:creationId xmlns:a16="http://schemas.microsoft.com/office/drawing/2014/main" id="{4C3020EE-CA30-47CA-1B69-A7705A91F631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29" name="Google Shape;198;p4">
                <a:extLst>
                  <a:ext uri="{FF2B5EF4-FFF2-40B4-BE49-F238E27FC236}">
                    <a16:creationId xmlns:a16="http://schemas.microsoft.com/office/drawing/2014/main" id="{2E84DC3D-1850-2CC4-9421-7D4BA431AC8E}"/>
                  </a:ext>
                </a:extLst>
              </p:cNvPr>
              <p:cNvGrpSpPr/>
              <p:nvPr/>
            </p:nvGrpSpPr>
            <p:grpSpPr>
              <a:xfrm>
                <a:off x="1324249" y="3261231"/>
                <a:ext cx="4393693" cy="1620000"/>
                <a:chOff x="1324249" y="1641231"/>
                <a:chExt cx="4393693" cy="1620000"/>
              </a:xfrm>
            </p:grpSpPr>
            <p:grpSp>
              <p:nvGrpSpPr>
                <p:cNvPr id="330" name="Google Shape;199;p4">
                  <a:extLst>
                    <a:ext uri="{FF2B5EF4-FFF2-40B4-BE49-F238E27FC236}">
                      <a16:creationId xmlns:a16="http://schemas.microsoft.com/office/drawing/2014/main" id="{210E1CC4-EBFF-A2F7-5D08-20F36D6856D5}"/>
                    </a:ext>
                  </a:extLst>
                </p:cNvPr>
                <p:cNvGrpSpPr/>
                <p:nvPr/>
              </p:nvGrpSpPr>
              <p:grpSpPr>
                <a:xfrm>
                  <a:off x="1324249" y="164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352" name="Google Shape;201;p4">
                    <a:extLst>
                      <a:ext uri="{FF2B5EF4-FFF2-40B4-BE49-F238E27FC236}">
                        <a16:creationId xmlns:a16="http://schemas.microsoft.com/office/drawing/2014/main" id="{6D5701AF-1CBC-CDA4-5768-5AB4476EA610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3" name="Google Shape;202;p4">
                    <a:extLst>
                      <a:ext uri="{FF2B5EF4-FFF2-40B4-BE49-F238E27FC236}">
                        <a16:creationId xmlns:a16="http://schemas.microsoft.com/office/drawing/2014/main" id="{002B4FA0-E900-90BA-AFF2-C3B3DFAF69F8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4" name="Google Shape;203;p4">
                    <a:extLst>
                      <a:ext uri="{FF2B5EF4-FFF2-40B4-BE49-F238E27FC236}">
                        <a16:creationId xmlns:a16="http://schemas.microsoft.com/office/drawing/2014/main" id="{E62A89E7-73A4-55F4-F64B-02145D573273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5" name="Google Shape;204;p4">
                    <a:extLst>
                      <a:ext uri="{FF2B5EF4-FFF2-40B4-BE49-F238E27FC236}">
                        <a16:creationId xmlns:a16="http://schemas.microsoft.com/office/drawing/2014/main" id="{1DDE5692-DE05-53DA-687C-1B8ABFBD5605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6" name="Google Shape;205;p4">
                    <a:extLst>
                      <a:ext uri="{FF2B5EF4-FFF2-40B4-BE49-F238E27FC236}">
                        <a16:creationId xmlns:a16="http://schemas.microsoft.com/office/drawing/2014/main" id="{2E6B32E4-FBCB-3FAB-B401-787A627C8F10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7" name="Google Shape;206;p4">
                    <a:extLst>
                      <a:ext uri="{FF2B5EF4-FFF2-40B4-BE49-F238E27FC236}">
                        <a16:creationId xmlns:a16="http://schemas.microsoft.com/office/drawing/2014/main" id="{8975EF8F-F410-D2C6-38F1-375F04630F98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8" name="Google Shape;207;p4">
                    <a:extLst>
                      <a:ext uri="{FF2B5EF4-FFF2-40B4-BE49-F238E27FC236}">
                        <a16:creationId xmlns:a16="http://schemas.microsoft.com/office/drawing/2014/main" id="{BC87E259-EECB-DAD0-9BDB-4FB0BF3651F9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9" name="Google Shape;208;p4">
                    <a:extLst>
                      <a:ext uri="{FF2B5EF4-FFF2-40B4-BE49-F238E27FC236}">
                        <a16:creationId xmlns:a16="http://schemas.microsoft.com/office/drawing/2014/main" id="{4CF534DF-A5E7-DF61-A812-7A385D92FA85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1" name="Google Shape;209;p4">
                  <a:extLst>
                    <a:ext uri="{FF2B5EF4-FFF2-40B4-BE49-F238E27FC236}">
                      <a16:creationId xmlns:a16="http://schemas.microsoft.com/office/drawing/2014/main" id="{8BE9A089-FAD5-034F-0AB4-0B581D830CB8}"/>
                    </a:ext>
                  </a:extLst>
                </p:cNvPr>
                <p:cNvGrpSpPr/>
                <p:nvPr/>
              </p:nvGrpSpPr>
              <p:grpSpPr>
                <a:xfrm>
                  <a:off x="1324249" y="218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343" name="Google Shape;211;p4">
                    <a:extLst>
                      <a:ext uri="{FF2B5EF4-FFF2-40B4-BE49-F238E27FC236}">
                        <a16:creationId xmlns:a16="http://schemas.microsoft.com/office/drawing/2014/main" id="{0EE42908-D058-F157-7649-F75C6F393FF9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4" name="Google Shape;212;p4">
                    <a:extLst>
                      <a:ext uri="{FF2B5EF4-FFF2-40B4-BE49-F238E27FC236}">
                        <a16:creationId xmlns:a16="http://schemas.microsoft.com/office/drawing/2014/main" id="{488690F2-8824-3006-3CF7-CB8AEE6AC3F2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5" name="Google Shape;213;p4">
                    <a:extLst>
                      <a:ext uri="{FF2B5EF4-FFF2-40B4-BE49-F238E27FC236}">
                        <a16:creationId xmlns:a16="http://schemas.microsoft.com/office/drawing/2014/main" id="{2F3B6BB1-BB2A-2330-1187-616AEF55F8A0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6" name="Google Shape;214;p4">
                    <a:extLst>
                      <a:ext uri="{FF2B5EF4-FFF2-40B4-BE49-F238E27FC236}">
                        <a16:creationId xmlns:a16="http://schemas.microsoft.com/office/drawing/2014/main" id="{48F264DC-1B41-D31D-BB02-5FEB48CD382D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7" name="Google Shape;215;p4">
                    <a:extLst>
                      <a:ext uri="{FF2B5EF4-FFF2-40B4-BE49-F238E27FC236}">
                        <a16:creationId xmlns:a16="http://schemas.microsoft.com/office/drawing/2014/main" id="{DDB0CE71-31B5-6B49-EF0C-0EFE3E9C82A8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8" name="Google Shape;216;p4">
                    <a:extLst>
                      <a:ext uri="{FF2B5EF4-FFF2-40B4-BE49-F238E27FC236}">
                        <a16:creationId xmlns:a16="http://schemas.microsoft.com/office/drawing/2014/main" id="{23C9CF8A-AE23-E4BE-6600-DCAF8F4BD211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9" name="Google Shape;217;p4">
                    <a:extLst>
                      <a:ext uri="{FF2B5EF4-FFF2-40B4-BE49-F238E27FC236}">
                        <a16:creationId xmlns:a16="http://schemas.microsoft.com/office/drawing/2014/main" id="{EB9FF366-DB8A-C70C-D32F-28303C1CC398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0" name="Google Shape;218;p4">
                    <a:extLst>
                      <a:ext uri="{FF2B5EF4-FFF2-40B4-BE49-F238E27FC236}">
                        <a16:creationId xmlns:a16="http://schemas.microsoft.com/office/drawing/2014/main" id="{4E72E406-4C97-414F-F19D-D57AF9C61C69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2" name="Google Shape;219;p4">
                  <a:extLst>
                    <a:ext uri="{FF2B5EF4-FFF2-40B4-BE49-F238E27FC236}">
                      <a16:creationId xmlns:a16="http://schemas.microsoft.com/office/drawing/2014/main" id="{D6355B03-37CA-17C2-761F-DDB05C7C6E77}"/>
                    </a:ext>
                  </a:extLst>
                </p:cNvPr>
                <p:cNvGrpSpPr/>
                <p:nvPr/>
              </p:nvGrpSpPr>
              <p:grpSpPr>
                <a:xfrm>
                  <a:off x="1324249" y="272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334" name="Google Shape;221;p4">
                    <a:extLst>
                      <a:ext uri="{FF2B5EF4-FFF2-40B4-BE49-F238E27FC236}">
                        <a16:creationId xmlns:a16="http://schemas.microsoft.com/office/drawing/2014/main" id="{84815E0F-B25D-2BD2-B2A2-0B3EC4883F19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5" name="Google Shape;222;p4">
                    <a:extLst>
                      <a:ext uri="{FF2B5EF4-FFF2-40B4-BE49-F238E27FC236}">
                        <a16:creationId xmlns:a16="http://schemas.microsoft.com/office/drawing/2014/main" id="{2D6E3B98-6BAB-0601-3582-0BAA317FAA98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6" name="Google Shape;223;p4">
                    <a:extLst>
                      <a:ext uri="{FF2B5EF4-FFF2-40B4-BE49-F238E27FC236}">
                        <a16:creationId xmlns:a16="http://schemas.microsoft.com/office/drawing/2014/main" id="{16C4020C-D30C-E723-9D3C-610F4F7B7BB9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7" name="Google Shape;224;p4">
                    <a:extLst>
                      <a:ext uri="{FF2B5EF4-FFF2-40B4-BE49-F238E27FC236}">
                        <a16:creationId xmlns:a16="http://schemas.microsoft.com/office/drawing/2014/main" id="{7767AC67-3E0A-20BF-7942-7D69340761AB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8" name="Google Shape;225;p4">
                    <a:extLst>
                      <a:ext uri="{FF2B5EF4-FFF2-40B4-BE49-F238E27FC236}">
                        <a16:creationId xmlns:a16="http://schemas.microsoft.com/office/drawing/2014/main" id="{10116599-AA34-AC5A-E5D7-21E0762AC7DC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9" name="Google Shape;226;p4">
                    <a:extLst>
                      <a:ext uri="{FF2B5EF4-FFF2-40B4-BE49-F238E27FC236}">
                        <a16:creationId xmlns:a16="http://schemas.microsoft.com/office/drawing/2014/main" id="{42BDD255-B021-6B39-5FF6-2424CB24FE5E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0" name="Google Shape;227;p4">
                    <a:extLst>
                      <a:ext uri="{FF2B5EF4-FFF2-40B4-BE49-F238E27FC236}">
                        <a16:creationId xmlns:a16="http://schemas.microsoft.com/office/drawing/2014/main" id="{29553013-A56A-BA2D-1BDE-C18B6779915D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1" name="Google Shape;228;p4">
                    <a:extLst>
                      <a:ext uri="{FF2B5EF4-FFF2-40B4-BE49-F238E27FC236}">
                        <a16:creationId xmlns:a16="http://schemas.microsoft.com/office/drawing/2014/main" id="{3E176CD7-D6CB-6707-7A2D-6B50EBB6F13D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265" name="Google Shape;229;p4">
              <a:extLst>
                <a:ext uri="{FF2B5EF4-FFF2-40B4-BE49-F238E27FC236}">
                  <a16:creationId xmlns:a16="http://schemas.microsoft.com/office/drawing/2014/main" id="{C6AFA061-0417-DE07-89C7-5559E70F79ED}"/>
                </a:ext>
              </a:extLst>
            </p:cNvPr>
            <p:cNvGrpSpPr/>
            <p:nvPr/>
          </p:nvGrpSpPr>
          <p:grpSpPr>
            <a:xfrm>
              <a:off x="691203" y="3429001"/>
              <a:ext cx="4393693" cy="3240000"/>
              <a:chOff x="1324249" y="1641231"/>
              <a:chExt cx="4393693" cy="3240000"/>
            </a:xfrm>
          </p:grpSpPr>
          <p:grpSp>
            <p:nvGrpSpPr>
              <p:cNvPr id="266" name="Google Shape;230;p4">
                <a:extLst>
                  <a:ext uri="{FF2B5EF4-FFF2-40B4-BE49-F238E27FC236}">
                    <a16:creationId xmlns:a16="http://schemas.microsoft.com/office/drawing/2014/main" id="{D1B96B97-E3E8-C635-B59C-2942494DA943}"/>
                  </a:ext>
                </a:extLst>
              </p:cNvPr>
              <p:cNvGrpSpPr/>
              <p:nvPr/>
            </p:nvGrpSpPr>
            <p:grpSpPr>
              <a:xfrm>
                <a:off x="1324249" y="1641231"/>
                <a:ext cx="4393693" cy="1620000"/>
                <a:chOff x="1324249" y="1641231"/>
                <a:chExt cx="4393693" cy="1620000"/>
              </a:xfrm>
            </p:grpSpPr>
            <p:grpSp>
              <p:nvGrpSpPr>
                <p:cNvPr id="298" name="Google Shape;231;p4">
                  <a:extLst>
                    <a:ext uri="{FF2B5EF4-FFF2-40B4-BE49-F238E27FC236}">
                      <a16:creationId xmlns:a16="http://schemas.microsoft.com/office/drawing/2014/main" id="{DD033A6F-0966-204E-F824-4E182AE71543}"/>
                    </a:ext>
                  </a:extLst>
                </p:cNvPr>
                <p:cNvGrpSpPr/>
                <p:nvPr/>
              </p:nvGrpSpPr>
              <p:grpSpPr>
                <a:xfrm>
                  <a:off x="1324249" y="164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320" name="Google Shape;233;p4">
                    <a:extLst>
                      <a:ext uri="{FF2B5EF4-FFF2-40B4-BE49-F238E27FC236}">
                        <a16:creationId xmlns:a16="http://schemas.microsoft.com/office/drawing/2014/main" id="{ED24246C-A790-7BE3-E39A-ED0673B7F5DE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1" name="Google Shape;234;p4">
                    <a:extLst>
                      <a:ext uri="{FF2B5EF4-FFF2-40B4-BE49-F238E27FC236}">
                        <a16:creationId xmlns:a16="http://schemas.microsoft.com/office/drawing/2014/main" id="{B0704F6A-FB54-A650-2892-7A3AA9C3FF52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2" name="Google Shape;235;p4">
                    <a:extLst>
                      <a:ext uri="{FF2B5EF4-FFF2-40B4-BE49-F238E27FC236}">
                        <a16:creationId xmlns:a16="http://schemas.microsoft.com/office/drawing/2014/main" id="{AA517989-99CC-D511-8A40-E0FED9523C73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3" name="Google Shape;236;p4">
                    <a:extLst>
                      <a:ext uri="{FF2B5EF4-FFF2-40B4-BE49-F238E27FC236}">
                        <a16:creationId xmlns:a16="http://schemas.microsoft.com/office/drawing/2014/main" id="{E278A3FB-08A3-E8C4-9203-9F333111E91E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4" name="Google Shape;237;p4">
                    <a:extLst>
                      <a:ext uri="{FF2B5EF4-FFF2-40B4-BE49-F238E27FC236}">
                        <a16:creationId xmlns:a16="http://schemas.microsoft.com/office/drawing/2014/main" id="{18668C8F-B783-CC66-2A12-8378D65BF3A0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5" name="Google Shape;238;p4">
                    <a:extLst>
                      <a:ext uri="{FF2B5EF4-FFF2-40B4-BE49-F238E27FC236}">
                        <a16:creationId xmlns:a16="http://schemas.microsoft.com/office/drawing/2014/main" id="{A0275A11-DAB4-07E6-D0FF-52A7EFE4133B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6" name="Google Shape;239;p4">
                    <a:extLst>
                      <a:ext uri="{FF2B5EF4-FFF2-40B4-BE49-F238E27FC236}">
                        <a16:creationId xmlns:a16="http://schemas.microsoft.com/office/drawing/2014/main" id="{3FBAB64F-92FE-6E85-E9FF-42780BE65FCB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" name="Google Shape;240;p4">
                    <a:extLst>
                      <a:ext uri="{FF2B5EF4-FFF2-40B4-BE49-F238E27FC236}">
                        <a16:creationId xmlns:a16="http://schemas.microsoft.com/office/drawing/2014/main" id="{A2D791BB-2B8F-3DB8-9203-0FA3679C00E6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9" name="Google Shape;241;p4">
                  <a:extLst>
                    <a:ext uri="{FF2B5EF4-FFF2-40B4-BE49-F238E27FC236}">
                      <a16:creationId xmlns:a16="http://schemas.microsoft.com/office/drawing/2014/main" id="{2DAF9E9A-21AD-C8BB-B00C-71CA31340A6D}"/>
                    </a:ext>
                  </a:extLst>
                </p:cNvPr>
                <p:cNvGrpSpPr/>
                <p:nvPr/>
              </p:nvGrpSpPr>
              <p:grpSpPr>
                <a:xfrm>
                  <a:off x="1324249" y="218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311" name="Google Shape;243;p4">
                    <a:extLst>
                      <a:ext uri="{FF2B5EF4-FFF2-40B4-BE49-F238E27FC236}">
                        <a16:creationId xmlns:a16="http://schemas.microsoft.com/office/drawing/2014/main" id="{CDAEB881-5CD5-C1C6-3F77-95A300EAD762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" name="Google Shape;244;p4">
                    <a:extLst>
                      <a:ext uri="{FF2B5EF4-FFF2-40B4-BE49-F238E27FC236}">
                        <a16:creationId xmlns:a16="http://schemas.microsoft.com/office/drawing/2014/main" id="{3E61F7A9-5885-9316-EBAB-CBDA3465475B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3" name="Google Shape;245;p4">
                    <a:extLst>
                      <a:ext uri="{FF2B5EF4-FFF2-40B4-BE49-F238E27FC236}">
                        <a16:creationId xmlns:a16="http://schemas.microsoft.com/office/drawing/2014/main" id="{EC8C771D-63F7-208A-9365-EF31E9A13E10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4" name="Google Shape;246;p4">
                    <a:extLst>
                      <a:ext uri="{FF2B5EF4-FFF2-40B4-BE49-F238E27FC236}">
                        <a16:creationId xmlns:a16="http://schemas.microsoft.com/office/drawing/2014/main" id="{63C1A0A2-B57D-0300-2038-65746CB8FDD9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5" name="Google Shape;247;p4">
                    <a:extLst>
                      <a:ext uri="{FF2B5EF4-FFF2-40B4-BE49-F238E27FC236}">
                        <a16:creationId xmlns:a16="http://schemas.microsoft.com/office/drawing/2014/main" id="{5E143358-DC9B-EAE2-B3D5-92B6DD4CF11D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6" name="Google Shape;248;p4">
                    <a:extLst>
                      <a:ext uri="{FF2B5EF4-FFF2-40B4-BE49-F238E27FC236}">
                        <a16:creationId xmlns:a16="http://schemas.microsoft.com/office/drawing/2014/main" id="{D76A6739-09F9-6CEC-F6A7-F2A8E7DD6731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7" name="Google Shape;249;p4">
                    <a:extLst>
                      <a:ext uri="{FF2B5EF4-FFF2-40B4-BE49-F238E27FC236}">
                        <a16:creationId xmlns:a16="http://schemas.microsoft.com/office/drawing/2014/main" id="{3B31B32C-7B91-B1D3-4955-8C5F1E1299B7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8" name="Google Shape;250;p4">
                    <a:extLst>
                      <a:ext uri="{FF2B5EF4-FFF2-40B4-BE49-F238E27FC236}">
                        <a16:creationId xmlns:a16="http://schemas.microsoft.com/office/drawing/2014/main" id="{D9CFD82C-7F5E-0066-730C-CA42A4775B86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" name="Google Shape;251;p4">
                  <a:extLst>
                    <a:ext uri="{FF2B5EF4-FFF2-40B4-BE49-F238E27FC236}">
                      <a16:creationId xmlns:a16="http://schemas.microsoft.com/office/drawing/2014/main" id="{F8FE74F8-82D1-29E2-9062-B9A8A4060AE4}"/>
                    </a:ext>
                  </a:extLst>
                </p:cNvPr>
                <p:cNvGrpSpPr/>
                <p:nvPr/>
              </p:nvGrpSpPr>
              <p:grpSpPr>
                <a:xfrm>
                  <a:off x="1324249" y="272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302" name="Google Shape;253;p4">
                    <a:extLst>
                      <a:ext uri="{FF2B5EF4-FFF2-40B4-BE49-F238E27FC236}">
                        <a16:creationId xmlns:a16="http://schemas.microsoft.com/office/drawing/2014/main" id="{A99750CB-468B-4EA9-C719-DC607F044B2B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" name="Google Shape;254;p4">
                    <a:extLst>
                      <a:ext uri="{FF2B5EF4-FFF2-40B4-BE49-F238E27FC236}">
                        <a16:creationId xmlns:a16="http://schemas.microsoft.com/office/drawing/2014/main" id="{2108E4E1-A61F-8679-4FC7-E43CF9A4233A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" name="Google Shape;255;p4">
                    <a:extLst>
                      <a:ext uri="{FF2B5EF4-FFF2-40B4-BE49-F238E27FC236}">
                        <a16:creationId xmlns:a16="http://schemas.microsoft.com/office/drawing/2014/main" id="{284AE4AF-7026-E255-5FAD-D95B31A64750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" name="Google Shape;256;p4">
                    <a:extLst>
                      <a:ext uri="{FF2B5EF4-FFF2-40B4-BE49-F238E27FC236}">
                        <a16:creationId xmlns:a16="http://schemas.microsoft.com/office/drawing/2014/main" id="{52B0EB5B-E1C9-0887-FEE1-9C6A590FB751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" name="Google Shape;257;p4">
                    <a:extLst>
                      <a:ext uri="{FF2B5EF4-FFF2-40B4-BE49-F238E27FC236}">
                        <a16:creationId xmlns:a16="http://schemas.microsoft.com/office/drawing/2014/main" id="{F1C34B1E-57C2-E53E-218C-0D6D916DC0C0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" name="Google Shape;258;p4">
                    <a:extLst>
                      <a:ext uri="{FF2B5EF4-FFF2-40B4-BE49-F238E27FC236}">
                        <a16:creationId xmlns:a16="http://schemas.microsoft.com/office/drawing/2014/main" id="{A05254D2-D625-ACB9-CEF1-4657135359F6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" name="Google Shape;259;p4">
                    <a:extLst>
                      <a:ext uri="{FF2B5EF4-FFF2-40B4-BE49-F238E27FC236}">
                        <a16:creationId xmlns:a16="http://schemas.microsoft.com/office/drawing/2014/main" id="{997DF853-C502-F799-B12E-B87EA14B0662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" name="Google Shape;260;p4">
                    <a:extLst>
                      <a:ext uri="{FF2B5EF4-FFF2-40B4-BE49-F238E27FC236}">
                        <a16:creationId xmlns:a16="http://schemas.microsoft.com/office/drawing/2014/main" id="{84B0E4E4-E077-C63D-5FB9-D3FB6C579388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7" name="Google Shape;261;p4">
                <a:extLst>
                  <a:ext uri="{FF2B5EF4-FFF2-40B4-BE49-F238E27FC236}">
                    <a16:creationId xmlns:a16="http://schemas.microsoft.com/office/drawing/2014/main" id="{1E7E5B4D-2037-C577-5B84-C7BA8205D083}"/>
                  </a:ext>
                </a:extLst>
              </p:cNvPr>
              <p:cNvGrpSpPr/>
              <p:nvPr/>
            </p:nvGrpSpPr>
            <p:grpSpPr>
              <a:xfrm>
                <a:off x="1324249" y="3261231"/>
                <a:ext cx="4393693" cy="1620000"/>
                <a:chOff x="1324249" y="1641231"/>
                <a:chExt cx="4393693" cy="1620000"/>
              </a:xfrm>
            </p:grpSpPr>
            <p:grpSp>
              <p:nvGrpSpPr>
                <p:cNvPr id="268" name="Google Shape;262;p4">
                  <a:extLst>
                    <a:ext uri="{FF2B5EF4-FFF2-40B4-BE49-F238E27FC236}">
                      <a16:creationId xmlns:a16="http://schemas.microsoft.com/office/drawing/2014/main" id="{25018E57-C8A1-7D6E-6FBF-02F4EE09DC5B}"/>
                    </a:ext>
                  </a:extLst>
                </p:cNvPr>
                <p:cNvGrpSpPr/>
                <p:nvPr/>
              </p:nvGrpSpPr>
              <p:grpSpPr>
                <a:xfrm>
                  <a:off x="1324249" y="164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290" name="Google Shape;264;p4">
                    <a:extLst>
                      <a:ext uri="{FF2B5EF4-FFF2-40B4-BE49-F238E27FC236}">
                        <a16:creationId xmlns:a16="http://schemas.microsoft.com/office/drawing/2014/main" id="{FC08B82F-5D9B-AB3B-2535-E90886674A58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" name="Google Shape;265;p4">
                    <a:extLst>
                      <a:ext uri="{FF2B5EF4-FFF2-40B4-BE49-F238E27FC236}">
                        <a16:creationId xmlns:a16="http://schemas.microsoft.com/office/drawing/2014/main" id="{18B6C78E-9BCC-5318-9F15-3494DE79ACB0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" name="Google Shape;266;p4">
                    <a:extLst>
                      <a:ext uri="{FF2B5EF4-FFF2-40B4-BE49-F238E27FC236}">
                        <a16:creationId xmlns:a16="http://schemas.microsoft.com/office/drawing/2014/main" id="{8131E1EA-8856-470D-201E-466EE1F3E443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" name="Google Shape;267;p4">
                    <a:extLst>
                      <a:ext uri="{FF2B5EF4-FFF2-40B4-BE49-F238E27FC236}">
                        <a16:creationId xmlns:a16="http://schemas.microsoft.com/office/drawing/2014/main" id="{4B25B55F-A415-7153-6704-F5A36B25AE1D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" name="Google Shape;268;p4">
                    <a:extLst>
                      <a:ext uri="{FF2B5EF4-FFF2-40B4-BE49-F238E27FC236}">
                        <a16:creationId xmlns:a16="http://schemas.microsoft.com/office/drawing/2014/main" id="{16B161B4-C1D1-9FA2-6652-1CC10DEDB46C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" name="Google Shape;269;p4">
                    <a:extLst>
                      <a:ext uri="{FF2B5EF4-FFF2-40B4-BE49-F238E27FC236}">
                        <a16:creationId xmlns:a16="http://schemas.microsoft.com/office/drawing/2014/main" id="{0A0C73C9-0808-0DF8-6BA4-87ED38815E43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" name="Google Shape;270;p4">
                    <a:extLst>
                      <a:ext uri="{FF2B5EF4-FFF2-40B4-BE49-F238E27FC236}">
                        <a16:creationId xmlns:a16="http://schemas.microsoft.com/office/drawing/2014/main" id="{F3E464A8-1F9F-6310-31D1-BC2330BAA4C2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" name="Google Shape;271;p4">
                    <a:extLst>
                      <a:ext uri="{FF2B5EF4-FFF2-40B4-BE49-F238E27FC236}">
                        <a16:creationId xmlns:a16="http://schemas.microsoft.com/office/drawing/2014/main" id="{E9AAF6A5-57F1-AC3C-425A-5CA13E0603EB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" name="Google Shape;272;p4">
                  <a:extLst>
                    <a:ext uri="{FF2B5EF4-FFF2-40B4-BE49-F238E27FC236}">
                      <a16:creationId xmlns:a16="http://schemas.microsoft.com/office/drawing/2014/main" id="{D8EE8EF9-C1C1-0618-0149-96CA36CC8CEF}"/>
                    </a:ext>
                  </a:extLst>
                </p:cNvPr>
                <p:cNvGrpSpPr/>
                <p:nvPr/>
              </p:nvGrpSpPr>
              <p:grpSpPr>
                <a:xfrm>
                  <a:off x="1324249" y="218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281" name="Google Shape;274;p4">
                    <a:extLst>
                      <a:ext uri="{FF2B5EF4-FFF2-40B4-BE49-F238E27FC236}">
                        <a16:creationId xmlns:a16="http://schemas.microsoft.com/office/drawing/2014/main" id="{A783272D-0946-D951-5B6F-1219CFE3EFE5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" name="Google Shape;275;p4">
                    <a:extLst>
                      <a:ext uri="{FF2B5EF4-FFF2-40B4-BE49-F238E27FC236}">
                        <a16:creationId xmlns:a16="http://schemas.microsoft.com/office/drawing/2014/main" id="{615B533C-C279-AA4E-ED63-8DD25CFA1A7F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" name="Google Shape;276;p4">
                    <a:extLst>
                      <a:ext uri="{FF2B5EF4-FFF2-40B4-BE49-F238E27FC236}">
                        <a16:creationId xmlns:a16="http://schemas.microsoft.com/office/drawing/2014/main" id="{1F6E9A3D-78AA-EA3A-2F0B-38CACC977C52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" name="Google Shape;277;p4">
                    <a:extLst>
                      <a:ext uri="{FF2B5EF4-FFF2-40B4-BE49-F238E27FC236}">
                        <a16:creationId xmlns:a16="http://schemas.microsoft.com/office/drawing/2014/main" id="{76C6FBE8-CB80-4E80-708F-29475B971E9E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" name="Google Shape;278;p4">
                    <a:extLst>
                      <a:ext uri="{FF2B5EF4-FFF2-40B4-BE49-F238E27FC236}">
                        <a16:creationId xmlns:a16="http://schemas.microsoft.com/office/drawing/2014/main" id="{6AFAA10C-7CC0-9CC8-8C3F-0C43048FB65B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279;p4">
                    <a:extLst>
                      <a:ext uri="{FF2B5EF4-FFF2-40B4-BE49-F238E27FC236}">
                        <a16:creationId xmlns:a16="http://schemas.microsoft.com/office/drawing/2014/main" id="{F5FDA3B3-E766-83FC-C5A8-65721B8A0F47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" name="Google Shape;280;p4">
                    <a:extLst>
                      <a:ext uri="{FF2B5EF4-FFF2-40B4-BE49-F238E27FC236}">
                        <a16:creationId xmlns:a16="http://schemas.microsoft.com/office/drawing/2014/main" id="{B913A2A9-08C4-D1FC-8EEB-385630737D67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" name="Google Shape;281;p4">
                    <a:extLst>
                      <a:ext uri="{FF2B5EF4-FFF2-40B4-BE49-F238E27FC236}">
                        <a16:creationId xmlns:a16="http://schemas.microsoft.com/office/drawing/2014/main" id="{B0934A84-B56E-E515-77F5-4A9C99744745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0" name="Google Shape;282;p4">
                  <a:extLst>
                    <a:ext uri="{FF2B5EF4-FFF2-40B4-BE49-F238E27FC236}">
                      <a16:creationId xmlns:a16="http://schemas.microsoft.com/office/drawing/2014/main" id="{DDD488E8-D03A-2DFA-A033-3A7F03B9BDB5}"/>
                    </a:ext>
                  </a:extLst>
                </p:cNvPr>
                <p:cNvGrpSpPr/>
                <p:nvPr/>
              </p:nvGrpSpPr>
              <p:grpSpPr>
                <a:xfrm>
                  <a:off x="1324249" y="272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272" name="Google Shape;284;p4">
                    <a:extLst>
                      <a:ext uri="{FF2B5EF4-FFF2-40B4-BE49-F238E27FC236}">
                        <a16:creationId xmlns:a16="http://schemas.microsoft.com/office/drawing/2014/main" id="{D8B431C8-9201-6911-D021-44C38C78863F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" name="Google Shape;285;p4">
                    <a:extLst>
                      <a:ext uri="{FF2B5EF4-FFF2-40B4-BE49-F238E27FC236}">
                        <a16:creationId xmlns:a16="http://schemas.microsoft.com/office/drawing/2014/main" id="{930F1555-51EA-BDD9-2091-D2CBE69D930E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Google Shape;286;p4">
                    <a:extLst>
                      <a:ext uri="{FF2B5EF4-FFF2-40B4-BE49-F238E27FC236}">
                        <a16:creationId xmlns:a16="http://schemas.microsoft.com/office/drawing/2014/main" id="{0760B395-7CDA-F423-7280-D0D71AAF42F7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5" name="Google Shape;287;p4">
                    <a:extLst>
                      <a:ext uri="{FF2B5EF4-FFF2-40B4-BE49-F238E27FC236}">
                        <a16:creationId xmlns:a16="http://schemas.microsoft.com/office/drawing/2014/main" id="{6CF44013-57E3-A18A-6AB4-53654C52CC18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6" name="Google Shape;288;p4">
                    <a:extLst>
                      <a:ext uri="{FF2B5EF4-FFF2-40B4-BE49-F238E27FC236}">
                        <a16:creationId xmlns:a16="http://schemas.microsoft.com/office/drawing/2014/main" id="{5C49A9F8-78A8-1ACF-E627-24F216321BD3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7" name="Google Shape;289;p4">
                    <a:extLst>
                      <a:ext uri="{FF2B5EF4-FFF2-40B4-BE49-F238E27FC236}">
                        <a16:creationId xmlns:a16="http://schemas.microsoft.com/office/drawing/2014/main" id="{008F7169-008C-CF0D-57CC-3F85C952890F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8" name="Google Shape;290;p4">
                    <a:extLst>
                      <a:ext uri="{FF2B5EF4-FFF2-40B4-BE49-F238E27FC236}">
                        <a16:creationId xmlns:a16="http://schemas.microsoft.com/office/drawing/2014/main" id="{EE77D3F2-E415-E663-474C-33259343C850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9" name="Google Shape;291;p4">
                    <a:extLst>
                      <a:ext uri="{FF2B5EF4-FFF2-40B4-BE49-F238E27FC236}">
                        <a16:creationId xmlns:a16="http://schemas.microsoft.com/office/drawing/2014/main" id="{5FD25100-A167-5590-44AD-EDB07CDB3F14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391" name="Google Shape;165;p4">
            <a:extLst>
              <a:ext uri="{FF2B5EF4-FFF2-40B4-BE49-F238E27FC236}">
                <a16:creationId xmlns:a16="http://schemas.microsoft.com/office/drawing/2014/main" id="{548733F7-6FC2-A217-E7E9-CD7983D0DCF0}"/>
              </a:ext>
            </a:extLst>
          </p:cNvPr>
          <p:cNvGrpSpPr/>
          <p:nvPr userDrawn="1"/>
        </p:nvGrpSpPr>
        <p:grpSpPr>
          <a:xfrm>
            <a:off x="10736444" y="384177"/>
            <a:ext cx="6590540" cy="9720002"/>
            <a:chOff x="691203" y="189000"/>
            <a:chExt cx="4393693" cy="6480001"/>
          </a:xfrm>
        </p:grpSpPr>
        <p:grpSp>
          <p:nvGrpSpPr>
            <p:cNvPr id="392" name="Google Shape;166;p4">
              <a:extLst>
                <a:ext uri="{FF2B5EF4-FFF2-40B4-BE49-F238E27FC236}">
                  <a16:creationId xmlns:a16="http://schemas.microsoft.com/office/drawing/2014/main" id="{91DB315B-5DCA-F237-E98D-F00573E7A4A1}"/>
                </a:ext>
              </a:extLst>
            </p:cNvPr>
            <p:cNvGrpSpPr/>
            <p:nvPr/>
          </p:nvGrpSpPr>
          <p:grpSpPr>
            <a:xfrm>
              <a:off x="691203" y="189000"/>
              <a:ext cx="4393693" cy="3240000"/>
              <a:chOff x="1324249" y="1641231"/>
              <a:chExt cx="4393693" cy="3240000"/>
            </a:xfrm>
          </p:grpSpPr>
          <p:grpSp>
            <p:nvGrpSpPr>
              <p:cNvPr id="450" name="Google Shape;167;p4">
                <a:extLst>
                  <a:ext uri="{FF2B5EF4-FFF2-40B4-BE49-F238E27FC236}">
                    <a16:creationId xmlns:a16="http://schemas.microsoft.com/office/drawing/2014/main" id="{DA724006-DF9E-2C28-78DA-56FB1DD4C556}"/>
                  </a:ext>
                </a:extLst>
              </p:cNvPr>
              <p:cNvGrpSpPr/>
              <p:nvPr/>
            </p:nvGrpSpPr>
            <p:grpSpPr>
              <a:xfrm>
                <a:off x="1324249" y="1641231"/>
                <a:ext cx="4393693" cy="1620000"/>
                <a:chOff x="1324249" y="1641231"/>
                <a:chExt cx="4393693" cy="1620000"/>
              </a:xfrm>
            </p:grpSpPr>
            <p:grpSp>
              <p:nvGrpSpPr>
                <p:cNvPr id="479" name="Google Shape;168;p4">
                  <a:extLst>
                    <a:ext uri="{FF2B5EF4-FFF2-40B4-BE49-F238E27FC236}">
                      <a16:creationId xmlns:a16="http://schemas.microsoft.com/office/drawing/2014/main" id="{4F49A5D5-D0CB-1AA3-FF56-A0F3A99A93CF}"/>
                    </a:ext>
                  </a:extLst>
                </p:cNvPr>
                <p:cNvGrpSpPr/>
                <p:nvPr/>
              </p:nvGrpSpPr>
              <p:grpSpPr>
                <a:xfrm>
                  <a:off x="1324249" y="164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498" name="Google Shape;170;p4">
                    <a:extLst>
                      <a:ext uri="{FF2B5EF4-FFF2-40B4-BE49-F238E27FC236}">
                        <a16:creationId xmlns:a16="http://schemas.microsoft.com/office/drawing/2014/main" id="{520ABA5A-B7F6-26C8-6CAA-ADD4464F39D6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9" name="Google Shape;171;p4">
                    <a:extLst>
                      <a:ext uri="{FF2B5EF4-FFF2-40B4-BE49-F238E27FC236}">
                        <a16:creationId xmlns:a16="http://schemas.microsoft.com/office/drawing/2014/main" id="{39DE7906-73E3-33B5-81E4-F6710C0B73F9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0" name="Google Shape;172;p4">
                    <a:extLst>
                      <a:ext uri="{FF2B5EF4-FFF2-40B4-BE49-F238E27FC236}">
                        <a16:creationId xmlns:a16="http://schemas.microsoft.com/office/drawing/2014/main" id="{C2C85134-B3D9-8659-1CA9-F782D46D3AD9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1" name="Google Shape;173;p4">
                    <a:extLst>
                      <a:ext uri="{FF2B5EF4-FFF2-40B4-BE49-F238E27FC236}">
                        <a16:creationId xmlns:a16="http://schemas.microsoft.com/office/drawing/2014/main" id="{4467F068-6154-5A60-E246-F3AA86320D1F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2" name="Google Shape;174;p4">
                    <a:extLst>
                      <a:ext uri="{FF2B5EF4-FFF2-40B4-BE49-F238E27FC236}">
                        <a16:creationId xmlns:a16="http://schemas.microsoft.com/office/drawing/2014/main" id="{A99084E0-1C8E-0A30-B909-0C619565760E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3" name="Google Shape;175;p4">
                    <a:extLst>
                      <a:ext uri="{FF2B5EF4-FFF2-40B4-BE49-F238E27FC236}">
                        <a16:creationId xmlns:a16="http://schemas.microsoft.com/office/drawing/2014/main" id="{894B656C-2D28-800F-8DEE-FC0834ED051F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4" name="Google Shape;176;p4">
                    <a:extLst>
                      <a:ext uri="{FF2B5EF4-FFF2-40B4-BE49-F238E27FC236}">
                        <a16:creationId xmlns:a16="http://schemas.microsoft.com/office/drawing/2014/main" id="{A5E1B472-7AC5-5A57-853D-968FFBEC31F5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5" name="Google Shape;177;p4">
                    <a:extLst>
                      <a:ext uri="{FF2B5EF4-FFF2-40B4-BE49-F238E27FC236}">
                        <a16:creationId xmlns:a16="http://schemas.microsoft.com/office/drawing/2014/main" id="{A942ED0C-7AC7-C88B-752C-FE86325FF1F8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0" name="Google Shape;178;p4">
                  <a:extLst>
                    <a:ext uri="{FF2B5EF4-FFF2-40B4-BE49-F238E27FC236}">
                      <a16:creationId xmlns:a16="http://schemas.microsoft.com/office/drawing/2014/main" id="{E29A0053-FC69-7B32-0B21-218B2EA907F2}"/>
                    </a:ext>
                  </a:extLst>
                </p:cNvPr>
                <p:cNvGrpSpPr/>
                <p:nvPr/>
              </p:nvGrpSpPr>
              <p:grpSpPr>
                <a:xfrm>
                  <a:off x="1324249" y="218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490" name="Google Shape;180;p4">
                    <a:extLst>
                      <a:ext uri="{FF2B5EF4-FFF2-40B4-BE49-F238E27FC236}">
                        <a16:creationId xmlns:a16="http://schemas.microsoft.com/office/drawing/2014/main" id="{435ABA20-51A3-7F8F-D3D8-4473963F9A6C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1" name="Google Shape;181;p4">
                    <a:extLst>
                      <a:ext uri="{FF2B5EF4-FFF2-40B4-BE49-F238E27FC236}">
                        <a16:creationId xmlns:a16="http://schemas.microsoft.com/office/drawing/2014/main" id="{A7EC267E-B7B3-D6CB-38DD-C756F1C6FB89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2" name="Google Shape;182;p4">
                    <a:extLst>
                      <a:ext uri="{FF2B5EF4-FFF2-40B4-BE49-F238E27FC236}">
                        <a16:creationId xmlns:a16="http://schemas.microsoft.com/office/drawing/2014/main" id="{BC036128-922D-0978-8E92-DE25CDF573BA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3" name="Google Shape;183;p4">
                    <a:extLst>
                      <a:ext uri="{FF2B5EF4-FFF2-40B4-BE49-F238E27FC236}">
                        <a16:creationId xmlns:a16="http://schemas.microsoft.com/office/drawing/2014/main" id="{3C490719-A3E9-2410-676E-E0519753B2B1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4" name="Google Shape;184;p4">
                    <a:extLst>
                      <a:ext uri="{FF2B5EF4-FFF2-40B4-BE49-F238E27FC236}">
                        <a16:creationId xmlns:a16="http://schemas.microsoft.com/office/drawing/2014/main" id="{0ECDA8A9-C6F0-07D0-E4D1-233047A4D4F7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5" name="Google Shape;185;p4">
                    <a:extLst>
                      <a:ext uri="{FF2B5EF4-FFF2-40B4-BE49-F238E27FC236}">
                        <a16:creationId xmlns:a16="http://schemas.microsoft.com/office/drawing/2014/main" id="{49BBC8FC-4D1A-0C18-6714-CA5A5D512E59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6" name="Google Shape;186;p4">
                    <a:extLst>
                      <a:ext uri="{FF2B5EF4-FFF2-40B4-BE49-F238E27FC236}">
                        <a16:creationId xmlns:a16="http://schemas.microsoft.com/office/drawing/2014/main" id="{F46EEAFB-049A-9DA4-0EF1-6F488B0342BE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7" name="Google Shape;187;p4">
                    <a:extLst>
                      <a:ext uri="{FF2B5EF4-FFF2-40B4-BE49-F238E27FC236}">
                        <a16:creationId xmlns:a16="http://schemas.microsoft.com/office/drawing/2014/main" id="{1DA8CC48-48EE-13AB-3F9B-2407B80CBE29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1" name="Google Shape;188;p4">
                  <a:extLst>
                    <a:ext uri="{FF2B5EF4-FFF2-40B4-BE49-F238E27FC236}">
                      <a16:creationId xmlns:a16="http://schemas.microsoft.com/office/drawing/2014/main" id="{E106864F-ADF9-2445-56B8-3DC70B7D8481}"/>
                    </a:ext>
                  </a:extLst>
                </p:cNvPr>
                <p:cNvGrpSpPr/>
                <p:nvPr/>
              </p:nvGrpSpPr>
              <p:grpSpPr>
                <a:xfrm>
                  <a:off x="1324249" y="272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482" name="Google Shape;190;p4">
                    <a:extLst>
                      <a:ext uri="{FF2B5EF4-FFF2-40B4-BE49-F238E27FC236}">
                        <a16:creationId xmlns:a16="http://schemas.microsoft.com/office/drawing/2014/main" id="{07A66937-B506-68DB-C2D8-375D1FE35B8A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3" name="Google Shape;191;p4">
                    <a:extLst>
                      <a:ext uri="{FF2B5EF4-FFF2-40B4-BE49-F238E27FC236}">
                        <a16:creationId xmlns:a16="http://schemas.microsoft.com/office/drawing/2014/main" id="{FDE2318F-87F4-4DED-7827-3E55F4448A4A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4" name="Google Shape;192;p4">
                    <a:extLst>
                      <a:ext uri="{FF2B5EF4-FFF2-40B4-BE49-F238E27FC236}">
                        <a16:creationId xmlns:a16="http://schemas.microsoft.com/office/drawing/2014/main" id="{1C7561D2-C2FE-5F64-B73E-30772F1288F6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5" name="Google Shape;193;p4">
                    <a:extLst>
                      <a:ext uri="{FF2B5EF4-FFF2-40B4-BE49-F238E27FC236}">
                        <a16:creationId xmlns:a16="http://schemas.microsoft.com/office/drawing/2014/main" id="{37C3A66B-6E4E-6595-21BA-EFBDA668A06D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6" name="Google Shape;194;p4">
                    <a:extLst>
                      <a:ext uri="{FF2B5EF4-FFF2-40B4-BE49-F238E27FC236}">
                        <a16:creationId xmlns:a16="http://schemas.microsoft.com/office/drawing/2014/main" id="{A9293092-C827-5602-23AC-EF2EC5E4BAFA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7" name="Google Shape;195;p4">
                    <a:extLst>
                      <a:ext uri="{FF2B5EF4-FFF2-40B4-BE49-F238E27FC236}">
                        <a16:creationId xmlns:a16="http://schemas.microsoft.com/office/drawing/2014/main" id="{23769783-FB2A-A1AB-0A74-AF1D80CD60E2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8" name="Google Shape;196;p4">
                    <a:extLst>
                      <a:ext uri="{FF2B5EF4-FFF2-40B4-BE49-F238E27FC236}">
                        <a16:creationId xmlns:a16="http://schemas.microsoft.com/office/drawing/2014/main" id="{9896A50E-0FD0-8B32-F6B6-48D0E1A6F94B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9" name="Google Shape;197;p4">
                    <a:extLst>
                      <a:ext uri="{FF2B5EF4-FFF2-40B4-BE49-F238E27FC236}">
                        <a16:creationId xmlns:a16="http://schemas.microsoft.com/office/drawing/2014/main" id="{A598B65F-4730-BA69-7BC1-378AFB06E4AF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51" name="Google Shape;198;p4">
                <a:extLst>
                  <a:ext uri="{FF2B5EF4-FFF2-40B4-BE49-F238E27FC236}">
                    <a16:creationId xmlns:a16="http://schemas.microsoft.com/office/drawing/2014/main" id="{7AC8D0DE-A1C3-5209-C997-D8840EDA3164}"/>
                  </a:ext>
                </a:extLst>
              </p:cNvPr>
              <p:cNvGrpSpPr/>
              <p:nvPr/>
            </p:nvGrpSpPr>
            <p:grpSpPr>
              <a:xfrm>
                <a:off x="1324249" y="3261231"/>
                <a:ext cx="4393693" cy="1620000"/>
                <a:chOff x="1324249" y="1641231"/>
                <a:chExt cx="4393693" cy="1620000"/>
              </a:xfrm>
            </p:grpSpPr>
            <p:grpSp>
              <p:nvGrpSpPr>
                <p:cNvPr id="452" name="Google Shape;199;p4">
                  <a:extLst>
                    <a:ext uri="{FF2B5EF4-FFF2-40B4-BE49-F238E27FC236}">
                      <a16:creationId xmlns:a16="http://schemas.microsoft.com/office/drawing/2014/main" id="{DF39AA10-3FF8-5D52-8C3B-7C8670189DA7}"/>
                    </a:ext>
                  </a:extLst>
                </p:cNvPr>
                <p:cNvGrpSpPr/>
                <p:nvPr/>
              </p:nvGrpSpPr>
              <p:grpSpPr>
                <a:xfrm>
                  <a:off x="1324249" y="164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471" name="Google Shape;201;p4">
                    <a:extLst>
                      <a:ext uri="{FF2B5EF4-FFF2-40B4-BE49-F238E27FC236}">
                        <a16:creationId xmlns:a16="http://schemas.microsoft.com/office/drawing/2014/main" id="{BB8BFF6E-759C-AF4F-85BA-322888C5D1EC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2" name="Google Shape;202;p4">
                    <a:extLst>
                      <a:ext uri="{FF2B5EF4-FFF2-40B4-BE49-F238E27FC236}">
                        <a16:creationId xmlns:a16="http://schemas.microsoft.com/office/drawing/2014/main" id="{BBC1EE4E-B14D-8CB3-7532-9D24172FCE03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3" name="Google Shape;203;p4">
                    <a:extLst>
                      <a:ext uri="{FF2B5EF4-FFF2-40B4-BE49-F238E27FC236}">
                        <a16:creationId xmlns:a16="http://schemas.microsoft.com/office/drawing/2014/main" id="{EE1D01EB-056F-7E79-CEFE-E73D0F3B9C13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4" name="Google Shape;204;p4">
                    <a:extLst>
                      <a:ext uri="{FF2B5EF4-FFF2-40B4-BE49-F238E27FC236}">
                        <a16:creationId xmlns:a16="http://schemas.microsoft.com/office/drawing/2014/main" id="{2EC20A74-C7D4-77AB-7611-71FE8DF30CB8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5" name="Google Shape;205;p4">
                    <a:extLst>
                      <a:ext uri="{FF2B5EF4-FFF2-40B4-BE49-F238E27FC236}">
                        <a16:creationId xmlns:a16="http://schemas.microsoft.com/office/drawing/2014/main" id="{CBEF2CD8-ED68-A1C8-2D19-EA0C3F5DB0C3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6" name="Google Shape;206;p4">
                    <a:extLst>
                      <a:ext uri="{FF2B5EF4-FFF2-40B4-BE49-F238E27FC236}">
                        <a16:creationId xmlns:a16="http://schemas.microsoft.com/office/drawing/2014/main" id="{462289B6-FB8F-D3A3-B58D-5F6873EC3C44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7" name="Google Shape;207;p4">
                    <a:extLst>
                      <a:ext uri="{FF2B5EF4-FFF2-40B4-BE49-F238E27FC236}">
                        <a16:creationId xmlns:a16="http://schemas.microsoft.com/office/drawing/2014/main" id="{3A0F5963-1E8A-7784-D6DA-4A32D4342DA9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8" name="Google Shape;208;p4">
                    <a:extLst>
                      <a:ext uri="{FF2B5EF4-FFF2-40B4-BE49-F238E27FC236}">
                        <a16:creationId xmlns:a16="http://schemas.microsoft.com/office/drawing/2014/main" id="{5A65CAE2-D96E-7B44-44D5-BC0C072328D9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3" name="Google Shape;209;p4">
                  <a:extLst>
                    <a:ext uri="{FF2B5EF4-FFF2-40B4-BE49-F238E27FC236}">
                      <a16:creationId xmlns:a16="http://schemas.microsoft.com/office/drawing/2014/main" id="{A18226A9-3A07-C60A-70AB-785DAEDB69F5}"/>
                    </a:ext>
                  </a:extLst>
                </p:cNvPr>
                <p:cNvGrpSpPr/>
                <p:nvPr/>
              </p:nvGrpSpPr>
              <p:grpSpPr>
                <a:xfrm>
                  <a:off x="1324249" y="218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463" name="Google Shape;211;p4">
                    <a:extLst>
                      <a:ext uri="{FF2B5EF4-FFF2-40B4-BE49-F238E27FC236}">
                        <a16:creationId xmlns:a16="http://schemas.microsoft.com/office/drawing/2014/main" id="{4E8DDAD9-0BFD-427C-09E4-C21FCF3C84B9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4" name="Google Shape;212;p4">
                    <a:extLst>
                      <a:ext uri="{FF2B5EF4-FFF2-40B4-BE49-F238E27FC236}">
                        <a16:creationId xmlns:a16="http://schemas.microsoft.com/office/drawing/2014/main" id="{69B25309-02A2-953C-9C82-730D80E20BA9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5" name="Google Shape;213;p4">
                    <a:extLst>
                      <a:ext uri="{FF2B5EF4-FFF2-40B4-BE49-F238E27FC236}">
                        <a16:creationId xmlns:a16="http://schemas.microsoft.com/office/drawing/2014/main" id="{677A71DB-B25A-CFF8-A001-999AB25CB52A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6" name="Google Shape;214;p4">
                    <a:extLst>
                      <a:ext uri="{FF2B5EF4-FFF2-40B4-BE49-F238E27FC236}">
                        <a16:creationId xmlns:a16="http://schemas.microsoft.com/office/drawing/2014/main" id="{A321A44E-C051-C499-BD20-6B619DF48153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7" name="Google Shape;215;p4">
                    <a:extLst>
                      <a:ext uri="{FF2B5EF4-FFF2-40B4-BE49-F238E27FC236}">
                        <a16:creationId xmlns:a16="http://schemas.microsoft.com/office/drawing/2014/main" id="{B196234E-36D0-8DC8-8C4E-E62C308500DC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8" name="Google Shape;216;p4">
                    <a:extLst>
                      <a:ext uri="{FF2B5EF4-FFF2-40B4-BE49-F238E27FC236}">
                        <a16:creationId xmlns:a16="http://schemas.microsoft.com/office/drawing/2014/main" id="{2ED0755F-AD92-699B-CB1C-E802A129A5D3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9" name="Google Shape;217;p4">
                    <a:extLst>
                      <a:ext uri="{FF2B5EF4-FFF2-40B4-BE49-F238E27FC236}">
                        <a16:creationId xmlns:a16="http://schemas.microsoft.com/office/drawing/2014/main" id="{48B8EA53-F942-64E7-EEFA-3401FEBAACB6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0" name="Google Shape;218;p4">
                    <a:extLst>
                      <a:ext uri="{FF2B5EF4-FFF2-40B4-BE49-F238E27FC236}">
                        <a16:creationId xmlns:a16="http://schemas.microsoft.com/office/drawing/2014/main" id="{C22BA36E-8488-9665-16E4-9BF36A6EB9AD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4" name="Google Shape;219;p4">
                  <a:extLst>
                    <a:ext uri="{FF2B5EF4-FFF2-40B4-BE49-F238E27FC236}">
                      <a16:creationId xmlns:a16="http://schemas.microsoft.com/office/drawing/2014/main" id="{26452E81-5850-E94C-9D4B-145ED706455B}"/>
                    </a:ext>
                  </a:extLst>
                </p:cNvPr>
                <p:cNvGrpSpPr/>
                <p:nvPr/>
              </p:nvGrpSpPr>
              <p:grpSpPr>
                <a:xfrm>
                  <a:off x="1324249" y="272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455" name="Google Shape;221;p4">
                    <a:extLst>
                      <a:ext uri="{FF2B5EF4-FFF2-40B4-BE49-F238E27FC236}">
                        <a16:creationId xmlns:a16="http://schemas.microsoft.com/office/drawing/2014/main" id="{39A618B8-9E2C-FC6A-6A37-3363312B6DEC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6" name="Google Shape;222;p4">
                    <a:extLst>
                      <a:ext uri="{FF2B5EF4-FFF2-40B4-BE49-F238E27FC236}">
                        <a16:creationId xmlns:a16="http://schemas.microsoft.com/office/drawing/2014/main" id="{43D9BB49-C77F-B15B-0CEB-706FE486F415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7" name="Google Shape;223;p4">
                    <a:extLst>
                      <a:ext uri="{FF2B5EF4-FFF2-40B4-BE49-F238E27FC236}">
                        <a16:creationId xmlns:a16="http://schemas.microsoft.com/office/drawing/2014/main" id="{475EAF6D-D14A-8330-4F40-40378089D4CE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8" name="Google Shape;224;p4">
                    <a:extLst>
                      <a:ext uri="{FF2B5EF4-FFF2-40B4-BE49-F238E27FC236}">
                        <a16:creationId xmlns:a16="http://schemas.microsoft.com/office/drawing/2014/main" id="{57BF54EF-84B1-4C57-048F-9356AB40853A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9" name="Google Shape;225;p4">
                    <a:extLst>
                      <a:ext uri="{FF2B5EF4-FFF2-40B4-BE49-F238E27FC236}">
                        <a16:creationId xmlns:a16="http://schemas.microsoft.com/office/drawing/2014/main" id="{D6833DEA-CB1A-DED5-C4C2-2BDF12D1BE39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0" name="Google Shape;226;p4">
                    <a:extLst>
                      <a:ext uri="{FF2B5EF4-FFF2-40B4-BE49-F238E27FC236}">
                        <a16:creationId xmlns:a16="http://schemas.microsoft.com/office/drawing/2014/main" id="{597DE1F5-0E3F-F50F-3294-A64BFCBA0E85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1" name="Google Shape;227;p4">
                    <a:extLst>
                      <a:ext uri="{FF2B5EF4-FFF2-40B4-BE49-F238E27FC236}">
                        <a16:creationId xmlns:a16="http://schemas.microsoft.com/office/drawing/2014/main" id="{A005EFF1-5C1F-8BF8-4844-48AE1A19BC2E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2" name="Google Shape;228;p4">
                    <a:extLst>
                      <a:ext uri="{FF2B5EF4-FFF2-40B4-BE49-F238E27FC236}">
                        <a16:creationId xmlns:a16="http://schemas.microsoft.com/office/drawing/2014/main" id="{9D6ECAA8-323A-7172-DA22-796C2087A5E7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393" name="Google Shape;229;p4">
              <a:extLst>
                <a:ext uri="{FF2B5EF4-FFF2-40B4-BE49-F238E27FC236}">
                  <a16:creationId xmlns:a16="http://schemas.microsoft.com/office/drawing/2014/main" id="{21BCBE8E-21C6-3539-FF1D-25FA782DA9A9}"/>
                </a:ext>
              </a:extLst>
            </p:cNvPr>
            <p:cNvGrpSpPr/>
            <p:nvPr/>
          </p:nvGrpSpPr>
          <p:grpSpPr>
            <a:xfrm>
              <a:off x="691203" y="3429001"/>
              <a:ext cx="4393693" cy="3240000"/>
              <a:chOff x="1324249" y="1641231"/>
              <a:chExt cx="4393693" cy="3240000"/>
            </a:xfrm>
          </p:grpSpPr>
          <p:grpSp>
            <p:nvGrpSpPr>
              <p:cNvPr id="394" name="Google Shape;230;p4">
                <a:extLst>
                  <a:ext uri="{FF2B5EF4-FFF2-40B4-BE49-F238E27FC236}">
                    <a16:creationId xmlns:a16="http://schemas.microsoft.com/office/drawing/2014/main" id="{FB70057B-E503-B3B9-0835-6381E1127209}"/>
                  </a:ext>
                </a:extLst>
              </p:cNvPr>
              <p:cNvGrpSpPr/>
              <p:nvPr/>
            </p:nvGrpSpPr>
            <p:grpSpPr>
              <a:xfrm>
                <a:off x="1324249" y="1641231"/>
                <a:ext cx="4393693" cy="1620000"/>
                <a:chOff x="1324249" y="1641231"/>
                <a:chExt cx="4393693" cy="1620000"/>
              </a:xfrm>
            </p:grpSpPr>
            <p:grpSp>
              <p:nvGrpSpPr>
                <p:cNvPr id="423" name="Google Shape;231;p4">
                  <a:extLst>
                    <a:ext uri="{FF2B5EF4-FFF2-40B4-BE49-F238E27FC236}">
                      <a16:creationId xmlns:a16="http://schemas.microsoft.com/office/drawing/2014/main" id="{6EDF2C0D-174E-53B3-8D35-7F3187E9B1CF}"/>
                    </a:ext>
                  </a:extLst>
                </p:cNvPr>
                <p:cNvGrpSpPr/>
                <p:nvPr/>
              </p:nvGrpSpPr>
              <p:grpSpPr>
                <a:xfrm>
                  <a:off x="1324249" y="164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442" name="Google Shape;233;p4">
                    <a:extLst>
                      <a:ext uri="{FF2B5EF4-FFF2-40B4-BE49-F238E27FC236}">
                        <a16:creationId xmlns:a16="http://schemas.microsoft.com/office/drawing/2014/main" id="{56A0AA8E-C207-6947-C0F6-153271CED470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3" name="Google Shape;234;p4">
                    <a:extLst>
                      <a:ext uri="{FF2B5EF4-FFF2-40B4-BE49-F238E27FC236}">
                        <a16:creationId xmlns:a16="http://schemas.microsoft.com/office/drawing/2014/main" id="{C7D87DD2-A0C0-CB77-6456-629515FD39B8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4" name="Google Shape;235;p4">
                    <a:extLst>
                      <a:ext uri="{FF2B5EF4-FFF2-40B4-BE49-F238E27FC236}">
                        <a16:creationId xmlns:a16="http://schemas.microsoft.com/office/drawing/2014/main" id="{11DCE17C-8C74-1A8B-086A-8402EB9AD6E1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5" name="Google Shape;236;p4">
                    <a:extLst>
                      <a:ext uri="{FF2B5EF4-FFF2-40B4-BE49-F238E27FC236}">
                        <a16:creationId xmlns:a16="http://schemas.microsoft.com/office/drawing/2014/main" id="{03963BFD-2BDC-DB34-040B-99D1B4C0BFB1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6" name="Google Shape;237;p4">
                    <a:extLst>
                      <a:ext uri="{FF2B5EF4-FFF2-40B4-BE49-F238E27FC236}">
                        <a16:creationId xmlns:a16="http://schemas.microsoft.com/office/drawing/2014/main" id="{5CCEEB09-4B1E-CE1F-6CF0-4C4EDE751762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7" name="Google Shape;238;p4">
                    <a:extLst>
                      <a:ext uri="{FF2B5EF4-FFF2-40B4-BE49-F238E27FC236}">
                        <a16:creationId xmlns:a16="http://schemas.microsoft.com/office/drawing/2014/main" id="{69F3C5BF-835E-67DD-6823-9CC313E72AB1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8" name="Google Shape;239;p4">
                    <a:extLst>
                      <a:ext uri="{FF2B5EF4-FFF2-40B4-BE49-F238E27FC236}">
                        <a16:creationId xmlns:a16="http://schemas.microsoft.com/office/drawing/2014/main" id="{38402553-15FD-E099-6B87-97AB666B48F5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9" name="Google Shape;240;p4">
                    <a:extLst>
                      <a:ext uri="{FF2B5EF4-FFF2-40B4-BE49-F238E27FC236}">
                        <a16:creationId xmlns:a16="http://schemas.microsoft.com/office/drawing/2014/main" id="{946C18E5-1F34-E053-904F-D6D08611094A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4" name="Google Shape;241;p4">
                  <a:extLst>
                    <a:ext uri="{FF2B5EF4-FFF2-40B4-BE49-F238E27FC236}">
                      <a16:creationId xmlns:a16="http://schemas.microsoft.com/office/drawing/2014/main" id="{4FC197FA-B3E7-73AF-F61A-28B644F50C64}"/>
                    </a:ext>
                  </a:extLst>
                </p:cNvPr>
                <p:cNvGrpSpPr/>
                <p:nvPr/>
              </p:nvGrpSpPr>
              <p:grpSpPr>
                <a:xfrm>
                  <a:off x="1324249" y="218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434" name="Google Shape;243;p4">
                    <a:extLst>
                      <a:ext uri="{FF2B5EF4-FFF2-40B4-BE49-F238E27FC236}">
                        <a16:creationId xmlns:a16="http://schemas.microsoft.com/office/drawing/2014/main" id="{9DD8F25F-FC72-BB4B-D084-718073E1D0CE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5" name="Google Shape;244;p4">
                    <a:extLst>
                      <a:ext uri="{FF2B5EF4-FFF2-40B4-BE49-F238E27FC236}">
                        <a16:creationId xmlns:a16="http://schemas.microsoft.com/office/drawing/2014/main" id="{33101E00-81F2-B97F-6282-973EE8674B6C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6" name="Google Shape;245;p4">
                    <a:extLst>
                      <a:ext uri="{FF2B5EF4-FFF2-40B4-BE49-F238E27FC236}">
                        <a16:creationId xmlns:a16="http://schemas.microsoft.com/office/drawing/2014/main" id="{4ECE3495-2F06-BA12-F079-92BBD23E0DAC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7" name="Google Shape;246;p4">
                    <a:extLst>
                      <a:ext uri="{FF2B5EF4-FFF2-40B4-BE49-F238E27FC236}">
                        <a16:creationId xmlns:a16="http://schemas.microsoft.com/office/drawing/2014/main" id="{FE81B2F6-DF86-A374-E1B7-23CA6DC8FD4C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8" name="Google Shape;247;p4">
                    <a:extLst>
                      <a:ext uri="{FF2B5EF4-FFF2-40B4-BE49-F238E27FC236}">
                        <a16:creationId xmlns:a16="http://schemas.microsoft.com/office/drawing/2014/main" id="{AD674E25-D08D-A53C-8676-76870ADBF2F8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9" name="Google Shape;248;p4">
                    <a:extLst>
                      <a:ext uri="{FF2B5EF4-FFF2-40B4-BE49-F238E27FC236}">
                        <a16:creationId xmlns:a16="http://schemas.microsoft.com/office/drawing/2014/main" id="{9947D71A-DBFD-D60C-16D9-AC611B7208FE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0" name="Google Shape;249;p4">
                    <a:extLst>
                      <a:ext uri="{FF2B5EF4-FFF2-40B4-BE49-F238E27FC236}">
                        <a16:creationId xmlns:a16="http://schemas.microsoft.com/office/drawing/2014/main" id="{AFA50C7F-8382-6724-6B41-95600FD6A626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1" name="Google Shape;250;p4">
                    <a:extLst>
                      <a:ext uri="{FF2B5EF4-FFF2-40B4-BE49-F238E27FC236}">
                        <a16:creationId xmlns:a16="http://schemas.microsoft.com/office/drawing/2014/main" id="{64FBC39C-DCDF-1038-C152-3D5CAB6402E0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5" name="Google Shape;251;p4">
                  <a:extLst>
                    <a:ext uri="{FF2B5EF4-FFF2-40B4-BE49-F238E27FC236}">
                      <a16:creationId xmlns:a16="http://schemas.microsoft.com/office/drawing/2014/main" id="{DD4F5C9C-0278-D8C6-D0B7-3DAC60392EBB}"/>
                    </a:ext>
                  </a:extLst>
                </p:cNvPr>
                <p:cNvGrpSpPr/>
                <p:nvPr/>
              </p:nvGrpSpPr>
              <p:grpSpPr>
                <a:xfrm>
                  <a:off x="1324249" y="272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426" name="Google Shape;253;p4">
                    <a:extLst>
                      <a:ext uri="{FF2B5EF4-FFF2-40B4-BE49-F238E27FC236}">
                        <a16:creationId xmlns:a16="http://schemas.microsoft.com/office/drawing/2014/main" id="{64548861-F5CF-4AE5-3C2E-E5B5204456B7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7" name="Google Shape;254;p4">
                    <a:extLst>
                      <a:ext uri="{FF2B5EF4-FFF2-40B4-BE49-F238E27FC236}">
                        <a16:creationId xmlns:a16="http://schemas.microsoft.com/office/drawing/2014/main" id="{2BD17B9E-9FA0-93B0-0F5A-A04962E02DFB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8" name="Google Shape;255;p4">
                    <a:extLst>
                      <a:ext uri="{FF2B5EF4-FFF2-40B4-BE49-F238E27FC236}">
                        <a16:creationId xmlns:a16="http://schemas.microsoft.com/office/drawing/2014/main" id="{A9E57AD9-FE9D-12CC-E586-EB5D0B12FFC7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9" name="Google Shape;256;p4">
                    <a:extLst>
                      <a:ext uri="{FF2B5EF4-FFF2-40B4-BE49-F238E27FC236}">
                        <a16:creationId xmlns:a16="http://schemas.microsoft.com/office/drawing/2014/main" id="{1CFC666F-B63A-37D2-BE02-F6A7DBDC8A81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0" name="Google Shape;257;p4">
                    <a:extLst>
                      <a:ext uri="{FF2B5EF4-FFF2-40B4-BE49-F238E27FC236}">
                        <a16:creationId xmlns:a16="http://schemas.microsoft.com/office/drawing/2014/main" id="{3610DAA0-BE0D-FF70-CD1C-DF7C3069D9B1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1" name="Google Shape;258;p4">
                    <a:extLst>
                      <a:ext uri="{FF2B5EF4-FFF2-40B4-BE49-F238E27FC236}">
                        <a16:creationId xmlns:a16="http://schemas.microsoft.com/office/drawing/2014/main" id="{DAA1CD9C-05A8-9619-7A76-2FF1B71F235A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2" name="Google Shape;259;p4">
                    <a:extLst>
                      <a:ext uri="{FF2B5EF4-FFF2-40B4-BE49-F238E27FC236}">
                        <a16:creationId xmlns:a16="http://schemas.microsoft.com/office/drawing/2014/main" id="{95BC754A-066C-2F43-0967-8325FEDEAD2A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3" name="Google Shape;260;p4">
                    <a:extLst>
                      <a:ext uri="{FF2B5EF4-FFF2-40B4-BE49-F238E27FC236}">
                        <a16:creationId xmlns:a16="http://schemas.microsoft.com/office/drawing/2014/main" id="{7E599A2D-71E6-BFE7-FE0C-72B059AF65C7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5" name="Google Shape;261;p4">
                <a:extLst>
                  <a:ext uri="{FF2B5EF4-FFF2-40B4-BE49-F238E27FC236}">
                    <a16:creationId xmlns:a16="http://schemas.microsoft.com/office/drawing/2014/main" id="{D65D6EAC-57C2-ED71-6C17-2E033F087847}"/>
                  </a:ext>
                </a:extLst>
              </p:cNvPr>
              <p:cNvGrpSpPr/>
              <p:nvPr/>
            </p:nvGrpSpPr>
            <p:grpSpPr>
              <a:xfrm>
                <a:off x="1324249" y="3261231"/>
                <a:ext cx="4393693" cy="1620000"/>
                <a:chOff x="1324249" y="1641231"/>
                <a:chExt cx="4393693" cy="1620000"/>
              </a:xfrm>
            </p:grpSpPr>
            <p:grpSp>
              <p:nvGrpSpPr>
                <p:cNvPr id="396" name="Google Shape;262;p4">
                  <a:extLst>
                    <a:ext uri="{FF2B5EF4-FFF2-40B4-BE49-F238E27FC236}">
                      <a16:creationId xmlns:a16="http://schemas.microsoft.com/office/drawing/2014/main" id="{688157A3-6E59-044A-3FAB-2BAEFCDC849D}"/>
                    </a:ext>
                  </a:extLst>
                </p:cNvPr>
                <p:cNvGrpSpPr/>
                <p:nvPr/>
              </p:nvGrpSpPr>
              <p:grpSpPr>
                <a:xfrm>
                  <a:off x="1324249" y="164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415" name="Google Shape;264;p4">
                    <a:extLst>
                      <a:ext uri="{FF2B5EF4-FFF2-40B4-BE49-F238E27FC236}">
                        <a16:creationId xmlns:a16="http://schemas.microsoft.com/office/drawing/2014/main" id="{569E9FB2-711B-7068-9D79-FB311118F366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6" name="Google Shape;265;p4">
                    <a:extLst>
                      <a:ext uri="{FF2B5EF4-FFF2-40B4-BE49-F238E27FC236}">
                        <a16:creationId xmlns:a16="http://schemas.microsoft.com/office/drawing/2014/main" id="{6DB78568-46BE-CB4C-EA87-2DB4DD94FC3F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7" name="Google Shape;266;p4">
                    <a:extLst>
                      <a:ext uri="{FF2B5EF4-FFF2-40B4-BE49-F238E27FC236}">
                        <a16:creationId xmlns:a16="http://schemas.microsoft.com/office/drawing/2014/main" id="{4B6F53B0-A01F-9237-5434-6E58DF368FA4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8" name="Google Shape;267;p4">
                    <a:extLst>
                      <a:ext uri="{FF2B5EF4-FFF2-40B4-BE49-F238E27FC236}">
                        <a16:creationId xmlns:a16="http://schemas.microsoft.com/office/drawing/2014/main" id="{ED5E0B8A-DC30-108F-7343-E6F5F699479A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9" name="Google Shape;268;p4">
                    <a:extLst>
                      <a:ext uri="{FF2B5EF4-FFF2-40B4-BE49-F238E27FC236}">
                        <a16:creationId xmlns:a16="http://schemas.microsoft.com/office/drawing/2014/main" id="{18F6F396-683B-A2C9-4495-C1BA2EE807E7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0" name="Google Shape;269;p4">
                    <a:extLst>
                      <a:ext uri="{FF2B5EF4-FFF2-40B4-BE49-F238E27FC236}">
                        <a16:creationId xmlns:a16="http://schemas.microsoft.com/office/drawing/2014/main" id="{2CC267B7-41B4-320C-C92D-907E7006B0BE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1" name="Google Shape;270;p4">
                    <a:extLst>
                      <a:ext uri="{FF2B5EF4-FFF2-40B4-BE49-F238E27FC236}">
                        <a16:creationId xmlns:a16="http://schemas.microsoft.com/office/drawing/2014/main" id="{D9ECBD09-768D-B3EE-664E-B24D7B45BF6F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2" name="Google Shape;271;p4">
                    <a:extLst>
                      <a:ext uri="{FF2B5EF4-FFF2-40B4-BE49-F238E27FC236}">
                        <a16:creationId xmlns:a16="http://schemas.microsoft.com/office/drawing/2014/main" id="{D87D6BD7-FB10-D316-0D3D-09D7D7BC55DC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" name="Google Shape;272;p4">
                  <a:extLst>
                    <a:ext uri="{FF2B5EF4-FFF2-40B4-BE49-F238E27FC236}">
                      <a16:creationId xmlns:a16="http://schemas.microsoft.com/office/drawing/2014/main" id="{28B481BB-3A82-764D-945D-2887D5B6F07F}"/>
                    </a:ext>
                  </a:extLst>
                </p:cNvPr>
                <p:cNvGrpSpPr/>
                <p:nvPr/>
              </p:nvGrpSpPr>
              <p:grpSpPr>
                <a:xfrm>
                  <a:off x="1324249" y="218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407" name="Google Shape;274;p4">
                    <a:extLst>
                      <a:ext uri="{FF2B5EF4-FFF2-40B4-BE49-F238E27FC236}">
                        <a16:creationId xmlns:a16="http://schemas.microsoft.com/office/drawing/2014/main" id="{C797D3C2-F025-4480-0594-51140E152BAF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8" name="Google Shape;275;p4">
                    <a:extLst>
                      <a:ext uri="{FF2B5EF4-FFF2-40B4-BE49-F238E27FC236}">
                        <a16:creationId xmlns:a16="http://schemas.microsoft.com/office/drawing/2014/main" id="{810C766A-0271-E1F8-94E6-0F275CAB471A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9" name="Google Shape;276;p4">
                    <a:extLst>
                      <a:ext uri="{FF2B5EF4-FFF2-40B4-BE49-F238E27FC236}">
                        <a16:creationId xmlns:a16="http://schemas.microsoft.com/office/drawing/2014/main" id="{36232876-F118-2386-E107-85C3D925EB26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0" name="Google Shape;277;p4">
                    <a:extLst>
                      <a:ext uri="{FF2B5EF4-FFF2-40B4-BE49-F238E27FC236}">
                        <a16:creationId xmlns:a16="http://schemas.microsoft.com/office/drawing/2014/main" id="{EAB2E013-FDCA-3AC3-4154-0A26EA1F4565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1" name="Google Shape;278;p4">
                    <a:extLst>
                      <a:ext uri="{FF2B5EF4-FFF2-40B4-BE49-F238E27FC236}">
                        <a16:creationId xmlns:a16="http://schemas.microsoft.com/office/drawing/2014/main" id="{BA92946D-DA01-943E-A65E-EB4186034B3F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2" name="Google Shape;279;p4">
                    <a:extLst>
                      <a:ext uri="{FF2B5EF4-FFF2-40B4-BE49-F238E27FC236}">
                        <a16:creationId xmlns:a16="http://schemas.microsoft.com/office/drawing/2014/main" id="{3A78F60A-23A9-746C-54F0-64D3177F10B8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3" name="Google Shape;280;p4">
                    <a:extLst>
                      <a:ext uri="{FF2B5EF4-FFF2-40B4-BE49-F238E27FC236}">
                        <a16:creationId xmlns:a16="http://schemas.microsoft.com/office/drawing/2014/main" id="{91F8EEE1-0B24-9132-A81B-FDDDBFD7BA2E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4" name="Google Shape;281;p4">
                    <a:extLst>
                      <a:ext uri="{FF2B5EF4-FFF2-40B4-BE49-F238E27FC236}">
                        <a16:creationId xmlns:a16="http://schemas.microsoft.com/office/drawing/2014/main" id="{E553B1CC-7EA3-2846-C320-A87847A974E1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8" name="Google Shape;282;p4">
                  <a:extLst>
                    <a:ext uri="{FF2B5EF4-FFF2-40B4-BE49-F238E27FC236}">
                      <a16:creationId xmlns:a16="http://schemas.microsoft.com/office/drawing/2014/main" id="{BF77B66D-3E12-F120-A4E9-97BB25916181}"/>
                    </a:ext>
                  </a:extLst>
                </p:cNvPr>
                <p:cNvGrpSpPr/>
                <p:nvPr/>
              </p:nvGrpSpPr>
              <p:grpSpPr>
                <a:xfrm>
                  <a:off x="1324249" y="272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399" name="Google Shape;284;p4">
                    <a:extLst>
                      <a:ext uri="{FF2B5EF4-FFF2-40B4-BE49-F238E27FC236}">
                        <a16:creationId xmlns:a16="http://schemas.microsoft.com/office/drawing/2014/main" id="{CA45804F-FC5E-9C93-A8D8-B7AE6131513A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" name="Google Shape;285;p4">
                    <a:extLst>
                      <a:ext uri="{FF2B5EF4-FFF2-40B4-BE49-F238E27FC236}">
                        <a16:creationId xmlns:a16="http://schemas.microsoft.com/office/drawing/2014/main" id="{4ACD65BE-EC6E-7D75-BEAD-D0A96C04BE05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1" name="Google Shape;286;p4">
                    <a:extLst>
                      <a:ext uri="{FF2B5EF4-FFF2-40B4-BE49-F238E27FC236}">
                        <a16:creationId xmlns:a16="http://schemas.microsoft.com/office/drawing/2014/main" id="{02B3B152-4CA7-C44A-A9E3-0678D59B18F7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2" name="Google Shape;287;p4">
                    <a:extLst>
                      <a:ext uri="{FF2B5EF4-FFF2-40B4-BE49-F238E27FC236}">
                        <a16:creationId xmlns:a16="http://schemas.microsoft.com/office/drawing/2014/main" id="{6FA7B957-0C57-5543-1875-03C94F4801E6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3" name="Google Shape;288;p4">
                    <a:extLst>
                      <a:ext uri="{FF2B5EF4-FFF2-40B4-BE49-F238E27FC236}">
                        <a16:creationId xmlns:a16="http://schemas.microsoft.com/office/drawing/2014/main" id="{2F6AF9E8-9E18-50DE-7A71-6842193B1619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4" name="Google Shape;289;p4">
                    <a:extLst>
                      <a:ext uri="{FF2B5EF4-FFF2-40B4-BE49-F238E27FC236}">
                        <a16:creationId xmlns:a16="http://schemas.microsoft.com/office/drawing/2014/main" id="{F4409305-18BD-8CA5-E18C-D752822107BA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5" name="Google Shape;290;p4">
                    <a:extLst>
                      <a:ext uri="{FF2B5EF4-FFF2-40B4-BE49-F238E27FC236}">
                        <a16:creationId xmlns:a16="http://schemas.microsoft.com/office/drawing/2014/main" id="{3FB67C87-C3E2-C74C-904E-9DF052244956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6" name="Google Shape;291;p4">
                    <a:extLst>
                      <a:ext uri="{FF2B5EF4-FFF2-40B4-BE49-F238E27FC236}">
                        <a16:creationId xmlns:a16="http://schemas.microsoft.com/office/drawing/2014/main" id="{45C844E8-FE1A-E737-646D-27B2CBD36F47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sp>
        <p:nvSpPr>
          <p:cNvPr id="390" name="מלבן 389">
            <a:extLst>
              <a:ext uri="{FF2B5EF4-FFF2-40B4-BE49-F238E27FC236}">
                <a16:creationId xmlns:a16="http://schemas.microsoft.com/office/drawing/2014/main" id="{E7C18373-8C2D-B1BB-358A-225825992EF1}"/>
              </a:ext>
            </a:extLst>
          </p:cNvPr>
          <p:cNvSpPr/>
          <p:nvPr userDrawn="1"/>
        </p:nvSpPr>
        <p:spPr>
          <a:xfrm>
            <a:off x="388434" y="311366"/>
            <a:ext cx="17290698" cy="3312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</p:spTree>
    <p:extLst>
      <p:ext uri="{BB962C8B-B14F-4D97-AF65-F5344CB8AC3E}">
        <p14:creationId xmlns:p14="http://schemas.microsoft.com/office/powerpoint/2010/main" val="2472146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שבצ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2164" y="185352"/>
            <a:ext cx="17953734" cy="9774180"/>
          </a:xfrm>
          <a:prstGeom prst="rect">
            <a:avLst/>
          </a:prstGeom>
        </p:spPr>
      </p:pic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941FD3B3-3B19-40F5-8C11-6E6387301446}"/>
              </a:ext>
            </a:extLst>
          </p:cNvPr>
          <p:cNvGrpSpPr/>
          <p:nvPr userDrawn="1"/>
        </p:nvGrpSpPr>
        <p:grpSpPr>
          <a:xfrm>
            <a:off x="316523" y="2268450"/>
            <a:ext cx="17685728" cy="7636086"/>
            <a:chOff x="207991" y="1551682"/>
            <a:chExt cx="11930063" cy="5177731"/>
          </a:xfrm>
        </p:grpSpPr>
        <p:grpSp>
          <p:nvGrpSpPr>
            <p:cNvPr id="4" name="קבוצה 3">
              <a:extLst>
                <a:ext uri="{FF2B5EF4-FFF2-40B4-BE49-F238E27FC236}">
                  <a16:creationId xmlns:a16="http://schemas.microsoft.com/office/drawing/2014/main" id="{11A6C146-FF05-443B-A3A5-24A64B8F99E8}"/>
                </a:ext>
              </a:extLst>
            </p:cNvPr>
            <p:cNvGrpSpPr/>
            <p:nvPr/>
          </p:nvGrpSpPr>
          <p:grpSpPr>
            <a:xfrm>
              <a:off x="207991" y="1551682"/>
              <a:ext cx="8845608" cy="5177731"/>
              <a:chOff x="782817" y="1642170"/>
              <a:chExt cx="8845608" cy="5177731"/>
            </a:xfrm>
          </p:grpSpPr>
          <p:grpSp>
            <p:nvGrpSpPr>
              <p:cNvPr id="13" name="קבוצה 12">
                <a:extLst>
                  <a:ext uri="{FF2B5EF4-FFF2-40B4-BE49-F238E27FC236}">
                    <a16:creationId xmlns:a16="http://schemas.microsoft.com/office/drawing/2014/main" id="{FF703738-E03D-4337-9D67-5E39A7CD8FC1}"/>
                  </a:ext>
                </a:extLst>
              </p:cNvPr>
              <p:cNvGrpSpPr/>
              <p:nvPr/>
            </p:nvGrpSpPr>
            <p:grpSpPr>
              <a:xfrm>
                <a:off x="782817" y="1642170"/>
                <a:ext cx="8845608" cy="3512348"/>
                <a:chOff x="782817" y="1642170"/>
                <a:chExt cx="8845608" cy="3512348"/>
              </a:xfrm>
            </p:grpSpPr>
            <p:pic>
              <p:nvPicPr>
                <p:cNvPr id="17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A3CA1F26-2506-4714-8CE9-84589B2550B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1308703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3A1052BE-F876-480D-87D6-A5DADB3E6B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4" name="קבוצה 13">
                <a:extLst>
                  <a:ext uri="{FF2B5EF4-FFF2-40B4-BE49-F238E27FC236}">
                    <a16:creationId xmlns:a16="http://schemas.microsoft.com/office/drawing/2014/main" id="{BA4D5EDB-E88A-405E-8F66-79066D9E5827}"/>
                  </a:ext>
                </a:extLst>
              </p:cNvPr>
              <p:cNvGrpSpPr/>
              <p:nvPr/>
            </p:nvGrpSpPr>
            <p:grpSpPr>
              <a:xfrm>
                <a:off x="782817" y="4394895"/>
                <a:ext cx="8845608" cy="2425006"/>
                <a:chOff x="782817" y="1642170"/>
                <a:chExt cx="8845608" cy="2425006"/>
              </a:xfrm>
            </p:grpSpPr>
            <p:pic>
              <p:nvPicPr>
                <p:cNvPr id="15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3C40ECFE-0FAC-4ED7-9004-36FB1138B7A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5122" b="13781"/>
                <a:stretch/>
              </p:blipFill>
              <p:spPr bwMode="auto">
                <a:xfrm rot="5400000">
                  <a:off x="1852374" y="572613"/>
                  <a:ext cx="2425006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652FC6B8-7185-4995-A4A3-E3BB2B62B0E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720251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5" name="קבוצה 4">
              <a:extLst>
                <a:ext uri="{FF2B5EF4-FFF2-40B4-BE49-F238E27FC236}">
                  <a16:creationId xmlns:a16="http://schemas.microsoft.com/office/drawing/2014/main" id="{F8E56CE3-6943-4100-934B-FBC012904F74}"/>
                </a:ext>
              </a:extLst>
            </p:cNvPr>
            <p:cNvGrpSpPr/>
            <p:nvPr/>
          </p:nvGrpSpPr>
          <p:grpSpPr>
            <a:xfrm>
              <a:off x="6019800" y="1551682"/>
              <a:ext cx="6118254" cy="5177731"/>
              <a:chOff x="782817" y="1642170"/>
              <a:chExt cx="6118254" cy="5177731"/>
            </a:xfrm>
          </p:grpSpPr>
          <p:grpSp>
            <p:nvGrpSpPr>
              <p:cNvPr id="6" name="קבוצה 5">
                <a:extLst>
                  <a:ext uri="{FF2B5EF4-FFF2-40B4-BE49-F238E27FC236}">
                    <a16:creationId xmlns:a16="http://schemas.microsoft.com/office/drawing/2014/main" id="{9F996BB1-A77C-47FD-84B6-2886FC981E62}"/>
                  </a:ext>
                </a:extLst>
              </p:cNvPr>
              <p:cNvGrpSpPr/>
              <p:nvPr/>
            </p:nvGrpSpPr>
            <p:grpSpPr>
              <a:xfrm>
                <a:off x="782817" y="1642170"/>
                <a:ext cx="6118254" cy="3512348"/>
                <a:chOff x="782817" y="1642170"/>
                <a:chExt cx="6118254" cy="3512348"/>
              </a:xfrm>
            </p:grpSpPr>
            <p:pic>
              <p:nvPicPr>
                <p:cNvPr id="11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CB77F109-A9BA-4D90-BB3B-832A775FFEB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1308703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9008CFF3-95CD-4210-BBD9-D0331B1042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28918" b="13781"/>
                <a:stretch/>
              </p:blipFill>
              <p:spPr bwMode="auto">
                <a:xfrm rot="5400000">
                  <a:off x="4226514" y="2479961"/>
                  <a:ext cx="3512348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" name="קבוצה 6">
                <a:extLst>
                  <a:ext uri="{FF2B5EF4-FFF2-40B4-BE49-F238E27FC236}">
                    <a16:creationId xmlns:a16="http://schemas.microsoft.com/office/drawing/2014/main" id="{C3D5CC29-CAE3-47F6-9FEA-03BABCB2A1D4}"/>
                  </a:ext>
                </a:extLst>
              </p:cNvPr>
              <p:cNvGrpSpPr/>
              <p:nvPr/>
            </p:nvGrpSpPr>
            <p:grpSpPr>
              <a:xfrm>
                <a:off x="782817" y="4394895"/>
                <a:ext cx="6118254" cy="2425006"/>
                <a:chOff x="782817" y="1642170"/>
                <a:chExt cx="6118254" cy="2425006"/>
              </a:xfrm>
            </p:grpSpPr>
            <p:pic>
              <p:nvPicPr>
                <p:cNvPr id="8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654037F3-E167-4B6C-864E-0E38EFBC678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5122" b="13781"/>
                <a:stretch/>
              </p:blipFill>
              <p:spPr bwMode="auto">
                <a:xfrm rot="5400000">
                  <a:off x="1852374" y="572613"/>
                  <a:ext cx="2425006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5DDDB0F9-D76B-4AA5-A6E6-5BB4CA8F57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45122" b="13781"/>
                <a:stretch/>
              </p:blipFill>
              <p:spPr bwMode="auto">
                <a:xfrm rot="5400000">
                  <a:off x="4770185" y="1936290"/>
                  <a:ext cx="2425006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438348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שובץ חלק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2164" y="185352"/>
            <a:ext cx="17953734" cy="9969300"/>
          </a:xfrm>
          <a:prstGeom prst="rect">
            <a:avLst/>
          </a:prstGeom>
        </p:spPr>
      </p:pic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941FD3B3-3B19-40F5-8C11-6E6387301446}"/>
              </a:ext>
            </a:extLst>
          </p:cNvPr>
          <p:cNvGrpSpPr/>
          <p:nvPr userDrawn="1"/>
        </p:nvGrpSpPr>
        <p:grpSpPr>
          <a:xfrm>
            <a:off x="6472786" y="2269168"/>
            <a:ext cx="11472863" cy="7766597"/>
            <a:chOff x="4489479" y="1551682"/>
            <a:chExt cx="7648575" cy="5177731"/>
          </a:xfrm>
        </p:grpSpPr>
        <p:grpSp>
          <p:nvGrpSpPr>
            <p:cNvPr id="4" name="קבוצה 3">
              <a:extLst>
                <a:ext uri="{FF2B5EF4-FFF2-40B4-BE49-F238E27FC236}">
                  <a16:creationId xmlns:a16="http://schemas.microsoft.com/office/drawing/2014/main" id="{11A6C146-FF05-443B-A3A5-24A64B8F99E8}"/>
                </a:ext>
              </a:extLst>
            </p:cNvPr>
            <p:cNvGrpSpPr/>
            <p:nvPr/>
          </p:nvGrpSpPr>
          <p:grpSpPr>
            <a:xfrm>
              <a:off x="4489479" y="1551682"/>
              <a:ext cx="4564120" cy="5177731"/>
              <a:chOff x="5064305" y="1642170"/>
              <a:chExt cx="4564120" cy="5177731"/>
            </a:xfrm>
          </p:grpSpPr>
          <p:pic>
            <p:nvPicPr>
              <p:cNvPr id="18" name="Picture 2" descr="משובץ, נייר, דף, מחברת. וקטור, משובץ, sheet-, מחברת, דוגמה, נייר. | CanStock">
                <a:extLst>
                  <a:ext uri="{FF2B5EF4-FFF2-40B4-BE49-F238E27FC236}">
                    <a16:creationId xmlns:a16="http://schemas.microsoft.com/office/drawing/2014/main" id="{3A1052BE-F876-480D-87D6-A5DADB3E6B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42" t="22206" r="28918" b="13781"/>
              <a:stretch/>
            </p:blipFill>
            <p:spPr bwMode="auto">
              <a:xfrm rot="5400000">
                <a:off x="5590191" y="1116284"/>
                <a:ext cx="3512348" cy="4564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משובץ, נייר, דף, מחברת. וקטור, משובץ, sheet-, מחברת, דוגמה, נייר. | CanStock">
                <a:extLst>
                  <a:ext uri="{FF2B5EF4-FFF2-40B4-BE49-F238E27FC236}">
                    <a16:creationId xmlns:a16="http://schemas.microsoft.com/office/drawing/2014/main" id="{652FC6B8-7185-4995-A4A3-E3BB2B62B0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42" t="22206" r="49520" b="13781"/>
              <a:stretch/>
            </p:blipFill>
            <p:spPr bwMode="auto">
              <a:xfrm rot="5400000">
                <a:off x="6281499" y="3472976"/>
                <a:ext cx="2129731" cy="4564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קבוצה 4">
              <a:extLst>
                <a:ext uri="{FF2B5EF4-FFF2-40B4-BE49-F238E27FC236}">
                  <a16:creationId xmlns:a16="http://schemas.microsoft.com/office/drawing/2014/main" id="{F8E56CE3-6943-4100-934B-FBC012904F74}"/>
                </a:ext>
              </a:extLst>
            </p:cNvPr>
            <p:cNvGrpSpPr/>
            <p:nvPr/>
          </p:nvGrpSpPr>
          <p:grpSpPr>
            <a:xfrm>
              <a:off x="6019800" y="1551682"/>
              <a:ext cx="6118254" cy="5177731"/>
              <a:chOff x="782817" y="1642170"/>
              <a:chExt cx="6118254" cy="5177731"/>
            </a:xfrm>
          </p:grpSpPr>
          <p:grpSp>
            <p:nvGrpSpPr>
              <p:cNvPr id="6" name="קבוצה 5">
                <a:extLst>
                  <a:ext uri="{FF2B5EF4-FFF2-40B4-BE49-F238E27FC236}">
                    <a16:creationId xmlns:a16="http://schemas.microsoft.com/office/drawing/2014/main" id="{9F996BB1-A77C-47FD-84B6-2886FC981E62}"/>
                  </a:ext>
                </a:extLst>
              </p:cNvPr>
              <p:cNvGrpSpPr/>
              <p:nvPr/>
            </p:nvGrpSpPr>
            <p:grpSpPr>
              <a:xfrm>
                <a:off x="782817" y="1642170"/>
                <a:ext cx="6118254" cy="3512348"/>
                <a:chOff x="782817" y="1642170"/>
                <a:chExt cx="6118254" cy="3512348"/>
              </a:xfrm>
            </p:grpSpPr>
            <p:pic>
              <p:nvPicPr>
                <p:cNvPr id="11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CB77F109-A9BA-4D90-BB3B-832A775FFEB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1308703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9008CFF3-95CD-4210-BBD9-D0331B1042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28918" b="13781"/>
                <a:stretch/>
              </p:blipFill>
              <p:spPr bwMode="auto">
                <a:xfrm rot="5400000">
                  <a:off x="4226514" y="2479961"/>
                  <a:ext cx="3512348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" name="קבוצה 6">
                <a:extLst>
                  <a:ext uri="{FF2B5EF4-FFF2-40B4-BE49-F238E27FC236}">
                    <a16:creationId xmlns:a16="http://schemas.microsoft.com/office/drawing/2014/main" id="{C3D5CC29-CAE3-47F6-9FEA-03BABCB2A1D4}"/>
                  </a:ext>
                </a:extLst>
              </p:cNvPr>
              <p:cNvGrpSpPr/>
              <p:nvPr/>
            </p:nvGrpSpPr>
            <p:grpSpPr>
              <a:xfrm>
                <a:off x="782817" y="4394895"/>
                <a:ext cx="6118254" cy="2425006"/>
                <a:chOff x="782817" y="1642170"/>
                <a:chExt cx="6118254" cy="2425006"/>
              </a:xfrm>
            </p:grpSpPr>
            <p:pic>
              <p:nvPicPr>
                <p:cNvPr id="8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654037F3-E167-4B6C-864E-0E38EFBC678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5122" b="13781"/>
                <a:stretch/>
              </p:blipFill>
              <p:spPr bwMode="auto">
                <a:xfrm rot="5400000">
                  <a:off x="1852374" y="572613"/>
                  <a:ext cx="2425006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5DDDB0F9-D76B-4AA5-A6E6-5BB4CA8F57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45122" b="13781"/>
                <a:stretch/>
              </p:blipFill>
              <p:spPr bwMode="auto">
                <a:xfrm rot="5400000">
                  <a:off x="4770185" y="1936290"/>
                  <a:ext cx="2425006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2" name="מלבן 1">
            <a:extLst>
              <a:ext uri="{FF2B5EF4-FFF2-40B4-BE49-F238E27FC236}">
                <a16:creationId xmlns:a16="http://schemas.microsoft.com/office/drawing/2014/main" id="{E463800B-F5FF-4051-BA7B-DB8414251228}"/>
              </a:ext>
            </a:extLst>
          </p:cNvPr>
          <p:cNvSpPr/>
          <p:nvPr userDrawn="1"/>
        </p:nvSpPr>
        <p:spPr>
          <a:xfrm>
            <a:off x="6272536" y="2024940"/>
            <a:ext cx="11673113" cy="1821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</p:spTree>
    <p:extLst>
      <p:ext uri="{BB962C8B-B14F-4D97-AF65-F5344CB8AC3E}">
        <p14:creationId xmlns:p14="http://schemas.microsoft.com/office/powerpoint/2010/main" val="5746669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משובץ חלקית ימי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2164" y="185352"/>
            <a:ext cx="17953734" cy="9969300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E463800B-F5FF-4051-BA7B-DB8414251228}"/>
              </a:ext>
            </a:extLst>
          </p:cNvPr>
          <p:cNvSpPr/>
          <p:nvPr userDrawn="1"/>
        </p:nvSpPr>
        <p:spPr>
          <a:xfrm>
            <a:off x="6272536" y="2024940"/>
            <a:ext cx="11673113" cy="1821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E9582EB2-5B19-4192-9D04-E7AA26AA55CC}"/>
              </a:ext>
            </a:extLst>
          </p:cNvPr>
          <p:cNvGrpSpPr/>
          <p:nvPr userDrawn="1"/>
        </p:nvGrpSpPr>
        <p:grpSpPr>
          <a:xfrm>
            <a:off x="1692152" y="2241221"/>
            <a:ext cx="16453746" cy="7860428"/>
            <a:chOff x="1187115" y="1357981"/>
            <a:chExt cx="10969164" cy="5240285"/>
          </a:xfrm>
        </p:grpSpPr>
        <p:grpSp>
          <p:nvGrpSpPr>
            <p:cNvPr id="17" name="קבוצה 16">
              <a:extLst>
                <a:ext uri="{FF2B5EF4-FFF2-40B4-BE49-F238E27FC236}">
                  <a16:creationId xmlns:a16="http://schemas.microsoft.com/office/drawing/2014/main" id="{488F68CA-B6D0-4159-9BAC-86914DFE0209}"/>
                </a:ext>
              </a:extLst>
            </p:cNvPr>
            <p:cNvGrpSpPr/>
            <p:nvPr userDrawn="1"/>
          </p:nvGrpSpPr>
          <p:grpSpPr>
            <a:xfrm>
              <a:off x="4440953" y="1420535"/>
              <a:ext cx="7648575" cy="5177731"/>
              <a:chOff x="4489479" y="1551682"/>
              <a:chExt cx="7648575" cy="5177731"/>
            </a:xfrm>
          </p:grpSpPr>
          <p:grpSp>
            <p:nvGrpSpPr>
              <p:cNvPr id="25" name="קבוצה 24">
                <a:extLst>
                  <a:ext uri="{FF2B5EF4-FFF2-40B4-BE49-F238E27FC236}">
                    <a16:creationId xmlns:a16="http://schemas.microsoft.com/office/drawing/2014/main" id="{F011AFC8-C45A-4EFC-9347-A9903C7C887E}"/>
                  </a:ext>
                </a:extLst>
              </p:cNvPr>
              <p:cNvGrpSpPr/>
              <p:nvPr/>
            </p:nvGrpSpPr>
            <p:grpSpPr>
              <a:xfrm>
                <a:off x="4489479" y="1551682"/>
                <a:ext cx="4564120" cy="5177731"/>
                <a:chOff x="5064305" y="1642170"/>
                <a:chExt cx="4564120" cy="5177731"/>
              </a:xfrm>
            </p:grpSpPr>
            <p:pic>
              <p:nvPicPr>
                <p:cNvPr id="33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E5F95FE7-3382-45A3-B10F-6C68502E89C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104493BF-E3FD-42E9-A95B-9293E07C994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3472976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6" name="קבוצה 25">
                <a:extLst>
                  <a:ext uri="{FF2B5EF4-FFF2-40B4-BE49-F238E27FC236}">
                    <a16:creationId xmlns:a16="http://schemas.microsoft.com/office/drawing/2014/main" id="{5C3F505C-62BB-40AF-8A30-965541C82123}"/>
                  </a:ext>
                </a:extLst>
              </p:cNvPr>
              <p:cNvGrpSpPr/>
              <p:nvPr/>
            </p:nvGrpSpPr>
            <p:grpSpPr>
              <a:xfrm>
                <a:off x="6019800" y="1551682"/>
                <a:ext cx="6118254" cy="5177731"/>
                <a:chOff x="782817" y="1642170"/>
                <a:chExt cx="6118254" cy="5177731"/>
              </a:xfrm>
            </p:grpSpPr>
            <p:grpSp>
              <p:nvGrpSpPr>
                <p:cNvPr id="27" name="קבוצה 26">
                  <a:extLst>
                    <a:ext uri="{FF2B5EF4-FFF2-40B4-BE49-F238E27FC236}">
                      <a16:creationId xmlns:a16="http://schemas.microsoft.com/office/drawing/2014/main" id="{DF7240EC-75E9-4D55-9F3C-CB2B93799E0D}"/>
                    </a:ext>
                  </a:extLst>
                </p:cNvPr>
                <p:cNvGrpSpPr/>
                <p:nvPr/>
              </p:nvGrpSpPr>
              <p:grpSpPr>
                <a:xfrm>
                  <a:off x="782817" y="1642170"/>
                  <a:ext cx="6118254" cy="3512348"/>
                  <a:chOff x="782817" y="1642170"/>
                  <a:chExt cx="6118254" cy="3512348"/>
                </a:xfrm>
              </p:grpSpPr>
              <p:pic>
                <p:nvPicPr>
                  <p:cNvPr id="31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EC335088-ED0E-428D-AF94-3B15674E6E6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28918" b="13781"/>
                  <a:stretch/>
                </p:blipFill>
                <p:spPr bwMode="auto">
                  <a:xfrm rot="5400000">
                    <a:off x="1308703" y="1116284"/>
                    <a:ext cx="3512348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D4C82D9C-65A8-4882-AEAF-895D5C3ABD0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28918" b="13781"/>
                  <a:stretch/>
                </p:blipFill>
                <p:spPr bwMode="auto">
                  <a:xfrm rot="5400000">
                    <a:off x="4226514" y="2479961"/>
                    <a:ext cx="3512348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28" name="קבוצה 27">
                  <a:extLst>
                    <a:ext uri="{FF2B5EF4-FFF2-40B4-BE49-F238E27FC236}">
                      <a16:creationId xmlns:a16="http://schemas.microsoft.com/office/drawing/2014/main" id="{AC8F6F71-BA63-4B17-B288-3F12897320BB}"/>
                    </a:ext>
                  </a:extLst>
                </p:cNvPr>
                <p:cNvGrpSpPr/>
                <p:nvPr/>
              </p:nvGrpSpPr>
              <p:grpSpPr>
                <a:xfrm>
                  <a:off x="782817" y="4394895"/>
                  <a:ext cx="6118254" cy="2425006"/>
                  <a:chOff x="782817" y="1642170"/>
                  <a:chExt cx="6118254" cy="2425006"/>
                </a:xfrm>
              </p:grpSpPr>
              <p:pic>
                <p:nvPicPr>
                  <p:cNvPr id="29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458C2FB4-F102-4F8F-8946-EDAB674C04C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45122" b="13781"/>
                  <a:stretch/>
                </p:blipFill>
                <p:spPr bwMode="auto">
                  <a:xfrm rot="5400000">
                    <a:off x="1852374" y="572613"/>
                    <a:ext cx="2425006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0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4ECFD1BD-E481-4B99-A762-885D064E52B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45122" b="13781"/>
                  <a:stretch/>
                </p:blipFill>
                <p:spPr bwMode="auto">
                  <a:xfrm rot="5400000">
                    <a:off x="4770185" y="1936290"/>
                    <a:ext cx="2425006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sp>
          <p:nvSpPr>
            <p:cNvPr id="19" name="מלבן 18">
              <a:extLst>
                <a:ext uri="{FF2B5EF4-FFF2-40B4-BE49-F238E27FC236}">
                  <a16:creationId xmlns:a16="http://schemas.microsoft.com/office/drawing/2014/main" id="{8364A40D-9C2F-4BB1-90A8-AB9DE1E50979}"/>
                </a:ext>
              </a:extLst>
            </p:cNvPr>
            <p:cNvSpPr/>
            <p:nvPr userDrawn="1"/>
          </p:nvSpPr>
          <p:spPr>
            <a:xfrm>
              <a:off x="4315190" y="1357981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20" name="מלבן 19">
              <a:extLst>
                <a:ext uri="{FF2B5EF4-FFF2-40B4-BE49-F238E27FC236}">
                  <a16:creationId xmlns:a16="http://schemas.microsoft.com/office/drawing/2014/main" id="{3D6CAA1F-2006-40AC-B458-7D6A8F8E8E54}"/>
                </a:ext>
              </a:extLst>
            </p:cNvPr>
            <p:cNvSpPr/>
            <p:nvPr userDrawn="1"/>
          </p:nvSpPr>
          <p:spPr>
            <a:xfrm>
              <a:off x="4374204" y="1989708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grpSp>
          <p:nvGrpSpPr>
            <p:cNvPr id="21" name="קבוצה 20">
              <a:extLst>
                <a:ext uri="{FF2B5EF4-FFF2-40B4-BE49-F238E27FC236}">
                  <a16:creationId xmlns:a16="http://schemas.microsoft.com/office/drawing/2014/main" id="{D726CBF5-95D2-4B10-A4D4-B28CD41FCD50}"/>
                </a:ext>
              </a:extLst>
            </p:cNvPr>
            <p:cNvGrpSpPr/>
            <p:nvPr userDrawn="1"/>
          </p:nvGrpSpPr>
          <p:grpSpPr>
            <a:xfrm>
              <a:off x="1187115" y="3092844"/>
              <a:ext cx="6613631" cy="3505422"/>
              <a:chOff x="244641" y="3094353"/>
              <a:chExt cx="6613631" cy="3505422"/>
            </a:xfrm>
          </p:grpSpPr>
          <p:sp>
            <p:nvSpPr>
              <p:cNvPr id="22" name="מלבן 21">
                <a:extLst>
                  <a:ext uri="{FF2B5EF4-FFF2-40B4-BE49-F238E27FC236}">
                    <a16:creationId xmlns:a16="http://schemas.microsoft.com/office/drawing/2014/main" id="{FFA576CA-50A7-495D-8F12-C1F9A9EAC4F5}"/>
                  </a:ext>
                </a:extLst>
              </p:cNvPr>
              <p:cNvSpPr/>
              <p:nvPr userDrawn="1"/>
            </p:nvSpPr>
            <p:spPr>
              <a:xfrm>
                <a:off x="244642" y="4286008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3" name="מלבן 22">
                <a:extLst>
                  <a:ext uri="{FF2B5EF4-FFF2-40B4-BE49-F238E27FC236}">
                    <a16:creationId xmlns:a16="http://schemas.microsoft.com/office/drawing/2014/main" id="{8E607404-819F-4EC8-A88B-61846EEE8450}"/>
                  </a:ext>
                </a:extLst>
              </p:cNvPr>
              <p:cNvSpPr/>
              <p:nvPr userDrawn="1"/>
            </p:nvSpPr>
            <p:spPr>
              <a:xfrm>
                <a:off x="244642" y="3094353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4" name="מלבן 23">
                <a:extLst>
                  <a:ext uri="{FF2B5EF4-FFF2-40B4-BE49-F238E27FC236}">
                    <a16:creationId xmlns:a16="http://schemas.microsoft.com/office/drawing/2014/main" id="{A6F2135D-2A52-419B-A23C-016380BDB16E}"/>
                  </a:ext>
                </a:extLst>
              </p:cNvPr>
              <p:cNvSpPr/>
              <p:nvPr userDrawn="1"/>
            </p:nvSpPr>
            <p:spPr>
              <a:xfrm>
                <a:off x="244641" y="5385763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95561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משובץ חלקית שמא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2164" y="185352"/>
            <a:ext cx="17953734" cy="9969300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E463800B-F5FF-4051-BA7B-DB8414251228}"/>
              </a:ext>
            </a:extLst>
          </p:cNvPr>
          <p:cNvSpPr/>
          <p:nvPr userDrawn="1"/>
        </p:nvSpPr>
        <p:spPr>
          <a:xfrm>
            <a:off x="6272536" y="2024940"/>
            <a:ext cx="11673113" cy="1821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E9582EB2-5B19-4192-9D04-E7AA26AA55CC}"/>
              </a:ext>
            </a:extLst>
          </p:cNvPr>
          <p:cNvGrpSpPr/>
          <p:nvPr userDrawn="1"/>
        </p:nvGrpSpPr>
        <p:grpSpPr>
          <a:xfrm flipH="1">
            <a:off x="285533" y="2182855"/>
            <a:ext cx="16453746" cy="7860428"/>
            <a:chOff x="1187115" y="1357981"/>
            <a:chExt cx="10969164" cy="5240285"/>
          </a:xfrm>
        </p:grpSpPr>
        <p:grpSp>
          <p:nvGrpSpPr>
            <p:cNvPr id="17" name="קבוצה 16">
              <a:extLst>
                <a:ext uri="{FF2B5EF4-FFF2-40B4-BE49-F238E27FC236}">
                  <a16:creationId xmlns:a16="http://schemas.microsoft.com/office/drawing/2014/main" id="{488F68CA-B6D0-4159-9BAC-86914DFE0209}"/>
                </a:ext>
              </a:extLst>
            </p:cNvPr>
            <p:cNvGrpSpPr/>
            <p:nvPr userDrawn="1"/>
          </p:nvGrpSpPr>
          <p:grpSpPr>
            <a:xfrm>
              <a:off x="4440953" y="1420535"/>
              <a:ext cx="7648575" cy="5177731"/>
              <a:chOff x="4489479" y="1551682"/>
              <a:chExt cx="7648575" cy="5177731"/>
            </a:xfrm>
          </p:grpSpPr>
          <p:grpSp>
            <p:nvGrpSpPr>
              <p:cNvPr id="25" name="קבוצה 24">
                <a:extLst>
                  <a:ext uri="{FF2B5EF4-FFF2-40B4-BE49-F238E27FC236}">
                    <a16:creationId xmlns:a16="http://schemas.microsoft.com/office/drawing/2014/main" id="{F011AFC8-C45A-4EFC-9347-A9903C7C887E}"/>
                  </a:ext>
                </a:extLst>
              </p:cNvPr>
              <p:cNvGrpSpPr/>
              <p:nvPr/>
            </p:nvGrpSpPr>
            <p:grpSpPr>
              <a:xfrm>
                <a:off x="4489479" y="1551682"/>
                <a:ext cx="4564120" cy="5177731"/>
                <a:chOff x="5064305" y="1642170"/>
                <a:chExt cx="4564120" cy="5177731"/>
              </a:xfrm>
            </p:grpSpPr>
            <p:pic>
              <p:nvPicPr>
                <p:cNvPr id="33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E5F95FE7-3382-45A3-B10F-6C68502E89C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104493BF-E3FD-42E9-A95B-9293E07C994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3472976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6" name="קבוצה 25">
                <a:extLst>
                  <a:ext uri="{FF2B5EF4-FFF2-40B4-BE49-F238E27FC236}">
                    <a16:creationId xmlns:a16="http://schemas.microsoft.com/office/drawing/2014/main" id="{5C3F505C-62BB-40AF-8A30-965541C82123}"/>
                  </a:ext>
                </a:extLst>
              </p:cNvPr>
              <p:cNvGrpSpPr/>
              <p:nvPr/>
            </p:nvGrpSpPr>
            <p:grpSpPr>
              <a:xfrm>
                <a:off x="6019800" y="1551682"/>
                <a:ext cx="6118254" cy="5177731"/>
                <a:chOff x="782817" y="1642170"/>
                <a:chExt cx="6118254" cy="5177731"/>
              </a:xfrm>
            </p:grpSpPr>
            <p:grpSp>
              <p:nvGrpSpPr>
                <p:cNvPr id="27" name="קבוצה 26">
                  <a:extLst>
                    <a:ext uri="{FF2B5EF4-FFF2-40B4-BE49-F238E27FC236}">
                      <a16:creationId xmlns:a16="http://schemas.microsoft.com/office/drawing/2014/main" id="{DF7240EC-75E9-4D55-9F3C-CB2B93799E0D}"/>
                    </a:ext>
                  </a:extLst>
                </p:cNvPr>
                <p:cNvGrpSpPr/>
                <p:nvPr/>
              </p:nvGrpSpPr>
              <p:grpSpPr>
                <a:xfrm>
                  <a:off x="782817" y="1642170"/>
                  <a:ext cx="6118254" cy="3512348"/>
                  <a:chOff x="782817" y="1642170"/>
                  <a:chExt cx="6118254" cy="3512348"/>
                </a:xfrm>
              </p:grpSpPr>
              <p:pic>
                <p:nvPicPr>
                  <p:cNvPr id="31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EC335088-ED0E-428D-AF94-3B15674E6E6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28918" b="13781"/>
                  <a:stretch/>
                </p:blipFill>
                <p:spPr bwMode="auto">
                  <a:xfrm rot="5400000">
                    <a:off x="1308703" y="1116284"/>
                    <a:ext cx="3512348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D4C82D9C-65A8-4882-AEAF-895D5C3ABD0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28918" b="13781"/>
                  <a:stretch/>
                </p:blipFill>
                <p:spPr bwMode="auto">
                  <a:xfrm rot="5400000">
                    <a:off x="4226514" y="2479961"/>
                    <a:ext cx="3512348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28" name="קבוצה 27">
                  <a:extLst>
                    <a:ext uri="{FF2B5EF4-FFF2-40B4-BE49-F238E27FC236}">
                      <a16:creationId xmlns:a16="http://schemas.microsoft.com/office/drawing/2014/main" id="{AC8F6F71-BA63-4B17-B288-3F12897320BB}"/>
                    </a:ext>
                  </a:extLst>
                </p:cNvPr>
                <p:cNvGrpSpPr/>
                <p:nvPr/>
              </p:nvGrpSpPr>
              <p:grpSpPr>
                <a:xfrm>
                  <a:off x="782817" y="4394895"/>
                  <a:ext cx="6118254" cy="2425006"/>
                  <a:chOff x="782817" y="1642170"/>
                  <a:chExt cx="6118254" cy="2425006"/>
                </a:xfrm>
              </p:grpSpPr>
              <p:pic>
                <p:nvPicPr>
                  <p:cNvPr id="29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458C2FB4-F102-4F8F-8946-EDAB674C04C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45122" b="13781"/>
                  <a:stretch/>
                </p:blipFill>
                <p:spPr bwMode="auto">
                  <a:xfrm rot="5400000">
                    <a:off x="1852374" y="572613"/>
                    <a:ext cx="2425006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0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4ECFD1BD-E481-4B99-A762-885D064E52B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45122" b="13781"/>
                  <a:stretch/>
                </p:blipFill>
                <p:spPr bwMode="auto">
                  <a:xfrm rot="5400000">
                    <a:off x="4770185" y="1936290"/>
                    <a:ext cx="2425006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sp>
          <p:nvSpPr>
            <p:cNvPr id="19" name="מלבן 18">
              <a:extLst>
                <a:ext uri="{FF2B5EF4-FFF2-40B4-BE49-F238E27FC236}">
                  <a16:creationId xmlns:a16="http://schemas.microsoft.com/office/drawing/2014/main" id="{8364A40D-9C2F-4BB1-90A8-AB9DE1E50979}"/>
                </a:ext>
              </a:extLst>
            </p:cNvPr>
            <p:cNvSpPr/>
            <p:nvPr userDrawn="1"/>
          </p:nvSpPr>
          <p:spPr>
            <a:xfrm>
              <a:off x="4315190" y="1357981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20" name="מלבן 19">
              <a:extLst>
                <a:ext uri="{FF2B5EF4-FFF2-40B4-BE49-F238E27FC236}">
                  <a16:creationId xmlns:a16="http://schemas.microsoft.com/office/drawing/2014/main" id="{3D6CAA1F-2006-40AC-B458-7D6A8F8E8E54}"/>
                </a:ext>
              </a:extLst>
            </p:cNvPr>
            <p:cNvSpPr/>
            <p:nvPr userDrawn="1"/>
          </p:nvSpPr>
          <p:spPr>
            <a:xfrm>
              <a:off x="4374204" y="1989708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grpSp>
          <p:nvGrpSpPr>
            <p:cNvPr id="21" name="קבוצה 20">
              <a:extLst>
                <a:ext uri="{FF2B5EF4-FFF2-40B4-BE49-F238E27FC236}">
                  <a16:creationId xmlns:a16="http://schemas.microsoft.com/office/drawing/2014/main" id="{D726CBF5-95D2-4B10-A4D4-B28CD41FCD50}"/>
                </a:ext>
              </a:extLst>
            </p:cNvPr>
            <p:cNvGrpSpPr/>
            <p:nvPr userDrawn="1"/>
          </p:nvGrpSpPr>
          <p:grpSpPr>
            <a:xfrm>
              <a:off x="1187115" y="3092844"/>
              <a:ext cx="6613631" cy="3505422"/>
              <a:chOff x="244641" y="3094353"/>
              <a:chExt cx="6613631" cy="3505422"/>
            </a:xfrm>
          </p:grpSpPr>
          <p:sp>
            <p:nvSpPr>
              <p:cNvPr id="22" name="מלבן 21">
                <a:extLst>
                  <a:ext uri="{FF2B5EF4-FFF2-40B4-BE49-F238E27FC236}">
                    <a16:creationId xmlns:a16="http://schemas.microsoft.com/office/drawing/2014/main" id="{FFA576CA-50A7-495D-8F12-C1F9A9EAC4F5}"/>
                  </a:ext>
                </a:extLst>
              </p:cNvPr>
              <p:cNvSpPr/>
              <p:nvPr userDrawn="1"/>
            </p:nvSpPr>
            <p:spPr>
              <a:xfrm>
                <a:off x="244642" y="4286008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3" name="מלבן 22">
                <a:extLst>
                  <a:ext uri="{FF2B5EF4-FFF2-40B4-BE49-F238E27FC236}">
                    <a16:creationId xmlns:a16="http://schemas.microsoft.com/office/drawing/2014/main" id="{8E607404-819F-4EC8-A88B-61846EEE8450}"/>
                  </a:ext>
                </a:extLst>
              </p:cNvPr>
              <p:cNvSpPr/>
              <p:nvPr userDrawn="1"/>
            </p:nvSpPr>
            <p:spPr>
              <a:xfrm>
                <a:off x="244642" y="3094353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4" name="מלבן 23">
                <a:extLst>
                  <a:ext uri="{FF2B5EF4-FFF2-40B4-BE49-F238E27FC236}">
                    <a16:creationId xmlns:a16="http://schemas.microsoft.com/office/drawing/2014/main" id="{A6F2135D-2A52-419B-A23C-016380BDB16E}"/>
                  </a:ext>
                </a:extLst>
              </p:cNvPr>
              <p:cNvSpPr/>
              <p:nvPr userDrawn="1"/>
            </p:nvSpPr>
            <p:spPr>
              <a:xfrm>
                <a:off x="244641" y="5385763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2922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משובץ חלקית אמצ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2164" y="158850"/>
            <a:ext cx="17953734" cy="9969300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E463800B-F5FF-4051-BA7B-DB8414251228}"/>
              </a:ext>
            </a:extLst>
          </p:cNvPr>
          <p:cNvSpPr/>
          <p:nvPr userDrawn="1"/>
        </p:nvSpPr>
        <p:spPr>
          <a:xfrm>
            <a:off x="6272536" y="2024940"/>
            <a:ext cx="11673113" cy="1821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grpSp>
        <p:nvGrpSpPr>
          <p:cNvPr id="35" name="קבוצה 34">
            <a:extLst>
              <a:ext uri="{FF2B5EF4-FFF2-40B4-BE49-F238E27FC236}">
                <a16:creationId xmlns:a16="http://schemas.microsoft.com/office/drawing/2014/main" id="{C3906573-4AB3-463D-A039-7A4BF45FDDC1}"/>
              </a:ext>
            </a:extLst>
          </p:cNvPr>
          <p:cNvGrpSpPr/>
          <p:nvPr userDrawn="1"/>
        </p:nvGrpSpPr>
        <p:grpSpPr>
          <a:xfrm>
            <a:off x="336604" y="2121809"/>
            <a:ext cx="12198197" cy="7860428"/>
            <a:chOff x="4024148" y="1357981"/>
            <a:chExt cx="8132131" cy="5240285"/>
          </a:xfrm>
        </p:grpSpPr>
        <p:grpSp>
          <p:nvGrpSpPr>
            <p:cNvPr id="36" name="קבוצה 35">
              <a:extLst>
                <a:ext uri="{FF2B5EF4-FFF2-40B4-BE49-F238E27FC236}">
                  <a16:creationId xmlns:a16="http://schemas.microsoft.com/office/drawing/2014/main" id="{CF03C861-B395-437D-B799-846F3740379C}"/>
                </a:ext>
              </a:extLst>
            </p:cNvPr>
            <p:cNvGrpSpPr/>
            <p:nvPr userDrawn="1"/>
          </p:nvGrpSpPr>
          <p:grpSpPr>
            <a:xfrm>
              <a:off x="4440953" y="1420535"/>
              <a:ext cx="7648575" cy="5177731"/>
              <a:chOff x="4489479" y="1551682"/>
              <a:chExt cx="7648575" cy="5177731"/>
            </a:xfrm>
          </p:grpSpPr>
          <p:grpSp>
            <p:nvGrpSpPr>
              <p:cNvPr id="43" name="קבוצה 42">
                <a:extLst>
                  <a:ext uri="{FF2B5EF4-FFF2-40B4-BE49-F238E27FC236}">
                    <a16:creationId xmlns:a16="http://schemas.microsoft.com/office/drawing/2014/main" id="{3207729A-09A0-426E-B33A-CF60B892A477}"/>
                  </a:ext>
                </a:extLst>
              </p:cNvPr>
              <p:cNvGrpSpPr/>
              <p:nvPr/>
            </p:nvGrpSpPr>
            <p:grpSpPr>
              <a:xfrm>
                <a:off x="4489479" y="1551682"/>
                <a:ext cx="4564120" cy="5177731"/>
                <a:chOff x="5064305" y="1642170"/>
                <a:chExt cx="4564120" cy="5177731"/>
              </a:xfrm>
            </p:grpSpPr>
            <p:pic>
              <p:nvPicPr>
                <p:cNvPr id="51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08AC153F-B1DC-492D-ACCC-6579860ED70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8BB8FD63-B4EC-4E88-A942-B1A6141E02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3472976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4" name="קבוצה 43">
                <a:extLst>
                  <a:ext uri="{FF2B5EF4-FFF2-40B4-BE49-F238E27FC236}">
                    <a16:creationId xmlns:a16="http://schemas.microsoft.com/office/drawing/2014/main" id="{3872D93A-1A13-4977-8C3A-1504D068E5F1}"/>
                  </a:ext>
                </a:extLst>
              </p:cNvPr>
              <p:cNvGrpSpPr/>
              <p:nvPr/>
            </p:nvGrpSpPr>
            <p:grpSpPr>
              <a:xfrm>
                <a:off x="6019800" y="1551682"/>
                <a:ext cx="6118254" cy="5177731"/>
                <a:chOff x="782817" y="1642170"/>
                <a:chExt cx="6118254" cy="5177731"/>
              </a:xfrm>
            </p:grpSpPr>
            <p:grpSp>
              <p:nvGrpSpPr>
                <p:cNvPr id="45" name="קבוצה 44">
                  <a:extLst>
                    <a:ext uri="{FF2B5EF4-FFF2-40B4-BE49-F238E27FC236}">
                      <a16:creationId xmlns:a16="http://schemas.microsoft.com/office/drawing/2014/main" id="{F6D4A71A-5EE9-45BC-9D54-0850DCAB75A2}"/>
                    </a:ext>
                  </a:extLst>
                </p:cNvPr>
                <p:cNvGrpSpPr/>
                <p:nvPr/>
              </p:nvGrpSpPr>
              <p:grpSpPr>
                <a:xfrm>
                  <a:off x="782817" y="1642170"/>
                  <a:ext cx="6118254" cy="3512348"/>
                  <a:chOff x="782817" y="1642170"/>
                  <a:chExt cx="6118254" cy="3512348"/>
                </a:xfrm>
              </p:grpSpPr>
              <p:pic>
                <p:nvPicPr>
                  <p:cNvPr id="49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A9930367-A67C-41B5-ACE3-284D494F907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28918" b="13781"/>
                  <a:stretch/>
                </p:blipFill>
                <p:spPr bwMode="auto">
                  <a:xfrm rot="5400000">
                    <a:off x="1308703" y="1116284"/>
                    <a:ext cx="3512348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0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57F88BB3-CB26-44C3-B653-F5297D9F474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28918" b="13781"/>
                  <a:stretch/>
                </p:blipFill>
                <p:spPr bwMode="auto">
                  <a:xfrm rot="5400000">
                    <a:off x="4226514" y="2479961"/>
                    <a:ext cx="3512348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46" name="קבוצה 45">
                  <a:extLst>
                    <a:ext uri="{FF2B5EF4-FFF2-40B4-BE49-F238E27FC236}">
                      <a16:creationId xmlns:a16="http://schemas.microsoft.com/office/drawing/2014/main" id="{5CC3F6DD-EA90-468D-BEB1-67971F6E9F08}"/>
                    </a:ext>
                  </a:extLst>
                </p:cNvPr>
                <p:cNvGrpSpPr/>
                <p:nvPr/>
              </p:nvGrpSpPr>
              <p:grpSpPr>
                <a:xfrm>
                  <a:off x="782817" y="4394895"/>
                  <a:ext cx="6118254" cy="2425006"/>
                  <a:chOff x="782817" y="1642170"/>
                  <a:chExt cx="6118254" cy="2425006"/>
                </a:xfrm>
              </p:grpSpPr>
              <p:pic>
                <p:nvPicPr>
                  <p:cNvPr id="47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7E7C383B-DBBB-4D27-A6CF-B85000D1E66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45122" b="13781"/>
                  <a:stretch/>
                </p:blipFill>
                <p:spPr bwMode="auto">
                  <a:xfrm rot="5400000">
                    <a:off x="1852374" y="572613"/>
                    <a:ext cx="2425006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8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C78B55F7-3E7C-4345-A4BA-CEC7D1F225D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45122" b="13781"/>
                  <a:stretch/>
                </p:blipFill>
                <p:spPr bwMode="auto">
                  <a:xfrm rot="5400000">
                    <a:off x="4770185" y="1936290"/>
                    <a:ext cx="2425006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sp>
          <p:nvSpPr>
            <p:cNvPr id="37" name="מלבן 36">
              <a:extLst>
                <a:ext uri="{FF2B5EF4-FFF2-40B4-BE49-F238E27FC236}">
                  <a16:creationId xmlns:a16="http://schemas.microsoft.com/office/drawing/2014/main" id="{E3CF1CA2-878A-4ACB-A87C-F6F59FD4231E}"/>
                </a:ext>
              </a:extLst>
            </p:cNvPr>
            <p:cNvSpPr/>
            <p:nvPr userDrawn="1"/>
          </p:nvSpPr>
          <p:spPr>
            <a:xfrm>
              <a:off x="4315190" y="1357981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38" name="מלבן 37">
              <a:extLst>
                <a:ext uri="{FF2B5EF4-FFF2-40B4-BE49-F238E27FC236}">
                  <a16:creationId xmlns:a16="http://schemas.microsoft.com/office/drawing/2014/main" id="{F66B0242-E145-40AC-AC59-E6C96032F3F0}"/>
                </a:ext>
              </a:extLst>
            </p:cNvPr>
            <p:cNvSpPr/>
            <p:nvPr userDrawn="1"/>
          </p:nvSpPr>
          <p:spPr>
            <a:xfrm>
              <a:off x="4374204" y="1989708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grpSp>
          <p:nvGrpSpPr>
            <p:cNvPr id="39" name="קבוצה 38">
              <a:extLst>
                <a:ext uri="{FF2B5EF4-FFF2-40B4-BE49-F238E27FC236}">
                  <a16:creationId xmlns:a16="http://schemas.microsoft.com/office/drawing/2014/main" id="{A97FF0B2-A787-4A74-83A3-5662C7602676}"/>
                </a:ext>
              </a:extLst>
            </p:cNvPr>
            <p:cNvGrpSpPr/>
            <p:nvPr userDrawn="1"/>
          </p:nvGrpSpPr>
          <p:grpSpPr>
            <a:xfrm>
              <a:off x="4024148" y="3092844"/>
              <a:ext cx="3776598" cy="3505422"/>
              <a:chOff x="3081674" y="3094353"/>
              <a:chExt cx="3776598" cy="3505422"/>
            </a:xfrm>
          </p:grpSpPr>
          <p:sp>
            <p:nvSpPr>
              <p:cNvPr id="40" name="מלבן 39">
                <a:extLst>
                  <a:ext uri="{FF2B5EF4-FFF2-40B4-BE49-F238E27FC236}">
                    <a16:creationId xmlns:a16="http://schemas.microsoft.com/office/drawing/2014/main" id="{4C5BD79D-C845-459F-AA9F-59151F29962C}"/>
                  </a:ext>
                </a:extLst>
              </p:cNvPr>
              <p:cNvSpPr/>
              <p:nvPr userDrawn="1"/>
            </p:nvSpPr>
            <p:spPr>
              <a:xfrm>
                <a:off x="3081674" y="4286008"/>
                <a:ext cx="3776598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41" name="מלבן 40">
                <a:extLst>
                  <a:ext uri="{FF2B5EF4-FFF2-40B4-BE49-F238E27FC236}">
                    <a16:creationId xmlns:a16="http://schemas.microsoft.com/office/drawing/2014/main" id="{461775AB-0991-4EB9-B0BB-8E40F40342E7}"/>
                  </a:ext>
                </a:extLst>
              </p:cNvPr>
              <p:cNvSpPr/>
              <p:nvPr userDrawn="1"/>
            </p:nvSpPr>
            <p:spPr>
              <a:xfrm>
                <a:off x="3300852" y="3094353"/>
                <a:ext cx="3557419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42" name="מלבן 41">
                <a:extLst>
                  <a:ext uri="{FF2B5EF4-FFF2-40B4-BE49-F238E27FC236}">
                    <a16:creationId xmlns:a16="http://schemas.microsoft.com/office/drawing/2014/main" id="{99D82608-FD14-4E00-B4C5-00DAD8264ADD}"/>
                  </a:ext>
                </a:extLst>
              </p:cNvPr>
              <p:cNvSpPr/>
              <p:nvPr userDrawn="1"/>
            </p:nvSpPr>
            <p:spPr>
              <a:xfrm>
                <a:off x="3149853" y="5385763"/>
                <a:ext cx="3708418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26377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מסגרת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2164" y="185352"/>
            <a:ext cx="17953734" cy="977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011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43B6-97D5-42E2-9F5B-324EB4FBD958}" type="datetimeFigureOut">
              <a:rPr lang="he-IL" smtClean="0"/>
              <a:t>ט"ו/אייר/תשפ"ו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15C6-C928-4D1F-A0E4-C1A57C1D545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21312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43B6-97D5-42E2-9F5B-324EB4FBD958}" type="datetimeFigureOut">
              <a:rPr lang="he-IL" smtClean="0"/>
              <a:t>ט"ו/אייר/תשפ"ו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15C6-C928-4D1F-A0E4-C1A57C1D545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262228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43B6-97D5-42E2-9F5B-324EB4FBD958}" type="datetimeFigureOut">
              <a:rPr lang="he-IL" smtClean="0"/>
              <a:t>ט"ו/אייר/תשפ"ו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15C6-C928-4D1F-A0E4-C1A57C1D545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908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43B6-97D5-42E2-9F5B-324EB4FBD958}" type="datetimeFigureOut">
              <a:rPr lang="he-IL" smtClean="0"/>
              <a:t>ט"ו/אייר/תשפ"ו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15C6-C928-4D1F-A0E4-C1A57C1D545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03256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43B6-97D5-42E2-9F5B-324EB4FBD958}" type="datetimeFigureOut">
              <a:rPr lang="he-IL" smtClean="0"/>
              <a:t>ט"ו/אייר/תשפ"ו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15C6-C928-4D1F-A0E4-C1A57C1D545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99428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593FE96-DB98-EF94-F4C8-C006F49693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241F3ED-3014-8AC7-09CB-6915EF6D94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15E7B72-F136-41A0-DC61-78EB31A9E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97E2-A726-4074-BC37-828C51A82081}" type="datetimeFigureOut">
              <a:rPr lang="he-IL" smtClean="0"/>
              <a:t>ט"ו/אייר/תשפ"ו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7531975-7231-85E1-59A3-CF7757C0D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8904397-8398-B94E-2068-D05980C3B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4F5F-5C1F-4615-82E8-6B446D36F9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31255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0D03FED-0ACF-AB6B-2C14-E45C875B8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001B8E0-0DCD-1861-25F0-0CF3F5320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37238E0-FCA1-6A2F-6FD0-602A39A79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97E2-A726-4074-BC37-828C51A82081}" type="datetimeFigureOut">
              <a:rPr lang="he-IL" smtClean="0"/>
              <a:t>ט"ו/אייר/תשפ"ו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43879AA-08FD-0041-29C9-104EFAEDE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E3FAE6E-874A-C454-3CA3-3F6ACF9AC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4F5F-5C1F-4615-82E8-6B446D36F9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61192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F65BDE5-9E30-91DE-94EF-6778094BE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20E9F3F-EA57-4BDA-8489-A29719D98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6E9A543-8169-2273-ED04-3CE78BF7A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97E2-A726-4074-BC37-828C51A82081}" type="datetimeFigureOut">
              <a:rPr lang="he-IL" smtClean="0"/>
              <a:t>ט"ו/אייר/תשפ"ו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0F2AB43-7F37-064D-D81A-FBDA5C31C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F4F5CC9-3CD9-361D-901A-3CC5460D2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4F5F-5C1F-4615-82E8-6B446D36F9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3415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012F018-DEC0-970D-AFB5-F131235A4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20AAB9A-155B-DA3F-B332-B676166ACE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BEEE202E-FCC3-DC99-B042-99C721F43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467CA6F-FC62-B02B-C62D-50F202079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97E2-A726-4074-BC37-828C51A82081}" type="datetimeFigureOut">
              <a:rPr lang="he-IL" smtClean="0"/>
              <a:t>ט"ו/אייר/תשפ"ו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91E550D-2C55-FB60-AC51-86386D0EF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94B64D9-5FA8-2ACD-EB50-2A987C5B0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4F5F-5C1F-4615-82E8-6B446D36F9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192791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35133A3-7853-D3A0-652F-1D144182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F8F3E32-59E5-71F2-26FC-236A9CBBF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B0AB712C-FF10-E55A-7B35-D12B7D302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30C25105-A162-8E56-AC7B-B28ED8FE8E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CEEAB7AF-BAF1-EBA8-A031-3413A7D873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271A472C-9723-99CD-007B-33F322A68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97E2-A726-4074-BC37-828C51A82081}" type="datetimeFigureOut">
              <a:rPr lang="he-IL" smtClean="0"/>
              <a:t>ט"ו/אייר/תשפ"ו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83AB8DF3-EAEE-024C-773C-EA8C3B401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5B1448BD-DE95-496D-1E27-4C629288A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4F5F-5C1F-4615-82E8-6B446D36F9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65214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1B15C13-FC2E-9A62-CED5-D6D1705D3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263A4165-6842-CF61-D46A-0C1F10FE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97E2-A726-4074-BC37-828C51A82081}" type="datetimeFigureOut">
              <a:rPr lang="he-IL" smtClean="0"/>
              <a:t>ט"ו/אייר/תשפ"ו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BDF3EE25-6D49-90DA-93B5-E4E77E827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B3719E38-EFCB-ED5B-1E45-7500960E8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4F5F-5C1F-4615-82E8-6B446D36F9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5307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FFBAFC59-516C-851C-10CA-C0481A8E0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97E2-A726-4074-BC37-828C51A82081}" type="datetimeFigureOut">
              <a:rPr lang="he-IL" smtClean="0"/>
              <a:t>ט"ו/אייר/תשפ"ו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8FA493B-F38D-F736-17C4-B99347F43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480CBAB5-60AA-3F13-BFB3-2532159BA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4F5F-5C1F-4615-82E8-6B446D36F9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51567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52BC2DB-261F-FEF8-E45C-53051DB7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F6FB3B7-FE8E-98FF-C453-BB58E1112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AE3846FA-449C-86E6-CC6F-FA2814489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72FCB35A-F549-3BA8-0DF8-8DFB0EEFA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97E2-A726-4074-BC37-828C51A82081}" type="datetimeFigureOut">
              <a:rPr lang="he-IL" smtClean="0"/>
              <a:t>ט"ו/אייר/תשפ"ו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DDE1A63E-94EA-7354-179B-BA38CA2F3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19051674-63DB-5EB4-ABFA-F1216EF26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4F5F-5C1F-4615-82E8-6B446D36F9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650003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765B1D4-868E-0840-9ADC-84C071167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C21433D4-A108-D09D-C398-B968574BF9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753704E1-3C1F-B51F-EC31-A0DA12E05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77E31971-EC1D-14C6-910D-8E8DB23F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97E2-A726-4074-BC37-828C51A82081}" type="datetimeFigureOut">
              <a:rPr lang="he-IL" smtClean="0"/>
              <a:t>ט"ו/אייר/תשפ"ו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A385D6B8-E55B-D775-08F1-F1FD753AD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4A0ADDE8-300D-9604-35FD-C2201E2A1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4F5F-5C1F-4615-82E8-6B446D36F9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9036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2F9C133-6BF1-B481-D17E-70EA4E397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3C91B359-90D6-9607-8941-4A8022CE1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21B9365-055D-5866-DC3E-38B990824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97E2-A726-4074-BC37-828C51A82081}" type="datetimeFigureOut">
              <a:rPr lang="he-IL" smtClean="0"/>
              <a:t>ט"ו/אייר/תשפ"ו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EEBC66D-85C7-95EB-0113-82747163A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1CB5D1F-9518-4E33-310C-4F066E26E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4F5F-5C1F-4615-82E8-6B446D36F9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32824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19C2B96A-3616-0DC9-F972-70B0955743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28F0F4D7-90FA-D27A-6D89-9591F4B63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A3909E4-8968-036E-A982-2C88F27F1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97E2-A726-4074-BC37-828C51A82081}" type="datetimeFigureOut">
              <a:rPr lang="he-IL" smtClean="0"/>
              <a:t>ט"ו/אייר/תשפ"ו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CC9866A-AB0A-301A-D6CC-F5B3A8C21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7F46DA7-AEF5-B47F-5056-D338F5F1B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4F5F-5C1F-4615-82E8-6B446D36F9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78985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16C37B9-3375-4515-8993-19A5ACFF4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EB0DE8D-43E4-453C-BC2A-606D0AF87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CD004B4-B8A9-4269-836F-5AC535BBE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246A-F88F-4239-BB9A-3199336F82C8}" type="datetimeFigureOut">
              <a:rPr lang="he-IL" smtClean="0"/>
              <a:t>ט"ז/אייר/תשפ"ו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7193FB5-48C6-4C63-8566-B44CD1829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B027A36-8533-4E79-894C-B38B619CF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521F-DA1E-481C-B10F-4227867CC9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70862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יאור פעיל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גרפיקה 6">
            <a:extLst>
              <a:ext uri="{FF2B5EF4-FFF2-40B4-BE49-F238E27FC236}">
                <a16:creationId xmlns:a16="http://schemas.microsoft.com/office/drawing/2014/main" id="{6E470822-E55F-4D70-B5CC-61513C53E2A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-28021"/>
            <a:ext cx="18288000" cy="10343042"/>
          </a:xfrm>
          <a:prstGeom prst="rect">
            <a:avLst/>
          </a:prstGeom>
        </p:spPr>
      </p:pic>
      <p:sp>
        <p:nvSpPr>
          <p:cNvPr id="8" name="כותרת 1">
            <a:extLst>
              <a:ext uri="{FF2B5EF4-FFF2-40B4-BE49-F238E27FC236}">
                <a16:creationId xmlns:a16="http://schemas.microsoft.com/office/drawing/2014/main" id="{8D36EF1A-5211-4C6E-B0B0-37479E454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47688"/>
            <a:ext cx="18287997" cy="1988345"/>
          </a:xfrm>
        </p:spPr>
        <p:txBody>
          <a:bodyPr/>
          <a:lstStyle>
            <a:lvl1pPr algn="ctr">
              <a:defRPr>
                <a:cs typeface="Calibri" panose="020F0502020204030204" pitchFamily="34" charset="0"/>
              </a:defRPr>
            </a:lvl1pPr>
          </a:lstStyle>
          <a:p>
            <a:pPr algn="ctr"/>
            <a:r>
              <a:rPr lang="he-IL" dirty="0">
                <a:cs typeface="+mn-cs"/>
              </a:rPr>
              <a:t>הצעה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C8486746-B137-4DD1-BE38-DA31C3AB67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863" y="813805"/>
            <a:ext cx="1943103" cy="2783027"/>
          </a:xfrm>
          <a:prstGeom prst="rect">
            <a:avLst/>
          </a:prstGeom>
        </p:spPr>
      </p:pic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4659812C-A219-4FE8-8DA4-2C8B0C8D5D3C}"/>
              </a:ext>
            </a:extLst>
          </p:cNvPr>
          <p:cNvCxnSpPr>
            <a:cxnSpLocks/>
          </p:cNvCxnSpPr>
          <p:nvPr userDrawn="1"/>
        </p:nvCxnSpPr>
        <p:spPr>
          <a:xfrm>
            <a:off x="5540462" y="3139037"/>
            <a:ext cx="7207077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כותרת 1">
            <a:extLst>
              <a:ext uri="{FF2B5EF4-FFF2-40B4-BE49-F238E27FC236}">
                <a16:creationId xmlns:a16="http://schemas.microsoft.com/office/drawing/2014/main" id="{EE7A3D3C-31CD-454A-9398-89DCC108E658}"/>
              </a:ext>
            </a:extLst>
          </p:cNvPr>
          <p:cNvSpPr txBox="1">
            <a:spLocks/>
          </p:cNvSpPr>
          <p:nvPr userDrawn="1"/>
        </p:nvSpPr>
        <p:spPr>
          <a:xfrm>
            <a:off x="3" y="1695893"/>
            <a:ext cx="18287997" cy="1988345"/>
          </a:xfrm>
          <a:prstGeom prst="rect">
            <a:avLst/>
          </a:prstGeom>
        </p:spPr>
        <p:txBody>
          <a:bodyPr vert="horz" lIns="137160" tIns="68580" rIns="137160" bIns="6858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endParaRPr lang="he-IL" sz="5250" b="1" dirty="0">
              <a:cs typeface="Calibri" panose="020F0502020204030204" pitchFamily="34" charset="0"/>
            </a:endParaRPr>
          </a:p>
        </p:txBody>
      </p:sp>
      <p:sp>
        <p:nvSpPr>
          <p:cNvPr id="17" name="מציין מיקום של תאריך 16">
            <a:extLst>
              <a:ext uri="{FF2B5EF4-FFF2-40B4-BE49-F238E27FC236}">
                <a16:creationId xmlns:a16="http://schemas.microsoft.com/office/drawing/2014/main" id="{13BFA6BE-2869-47C2-AEAD-897E558BF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A7D9-65C4-429B-8621-DC1821EF50E2}" type="datetimeFigureOut">
              <a:rPr lang="he-IL" smtClean="0"/>
              <a:t>ט"ז/אייר/תשפ"ו</a:t>
            </a:fld>
            <a:endParaRPr lang="he-IL"/>
          </a:p>
        </p:txBody>
      </p:sp>
      <p:sp>
        <p:nvSpPr>
          <p:cNvPr id="18" name="מציין מיקום של כותרת תחתונה 17">
            <a:extLst>
              <a:ext uri="{FF2B5EF4-FFF2-40B4-BE49-F238E27FC236}">
                <a16:creationId xmlns:a16="http://schemas.microsoft.com/office/drawing/2014/main" id="{D251EB85-9BBD-4781-BAFC-BFEF38BC3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9" name="מציין מיקום של מספר שקופית 18">
            <a:extLst>
              <a:ext uri="{FF2B5EF4-FFF2-40B4-BE49-F238E27FC236}">
                <a16:creationId xmlns:a16="http://schemas.microsoft.com/office/drawing/2014/main" id="{BB2D7310-9215-4ED5-AB45-508DFECE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1402-F4C4-4924-A8AE-7A3A310726D1}" type="slidenum">
              <a:rPr lang="he-IL" smtClean="0"/>
              <a:t>‹#›</a:t>
            </a:fld>
            <a:endParaRPr lang="he-IL"/>
          </a:p>
        </p:txBody>
      </p:sp>
      <p:sp>
        <p:nvSpPr>
          <p:cNvPr id="21" name="מציין מיקום תוכן 20">
            <a:extLst>
              <a:ext uri="{FF2B5EF4-FFF2-40B4-BE49-F238E27FC236}">
                <a16:creationId xmlns:a16="http://schemas.microsoft.com/office/drawing/2014/main" id="{63495393-0E71-432A-9E78-962853C157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052228" y="3418121"/>
            <a:ext cx="15226991" cy="5353346"/>
          </a:xfrm>
        </p:spPr>
        <p:txBody>
          <a:bodyPr>
            <a:normAutofit/>
          </a:bodyPr>
          <a:lstStyle>
            <a:lvl1pPr marL="2157413" indent="-7145">
              <a:lnSpc>
                <a:spcPts val="2700"/>
              </a:lnSpc>
              <a:buNone/>
              <a:defRPr sz="3000"/>
            </a:lvl1pPr>
          </a:lstStyle>
          <a:p>
            <a:pPr lvl="0"/>
            <a:r>
              <a:rPr lang="he-IL" dirty="0"/>
              <a:t>תכן</a:t>
            </a:r>
          </a:p>
        </p:txBody>
      </p:sp>
      <p:sp>
        <p:nvSpPr>
          <p:cNvPr id="23" name="כותרת 1">
            <a:extLst>
              <a:ext uri="{FF2B5EF4-FFF2-40B4-BE49-F238E27FC236}">
                <a16:creationId xmlns:a16="http://schemas.microsoft.com/office/drawing/2014/main" id="{8495A483-C8AF-4D1B-9E5D-C8321E598883}"/>
              </a:ext>
            </a:extLst>
          </p:cNvPr>
          <p:cNvSpPr txBox="1">
            <a:spLocks/>
          </p:cNvSpPr>
          <p:nvPr userDrawn="1"/>
        </p:nvSpPr>
        <p:spPr>
          <a:xfrm>
            <a:off x="-8780" y="-887529"/>
            <a:ext cx="18287997" cy="1988345"/>
          </a:xfrm>
          <a:prstGeom prst="rect">
            <a:avLst/>
          </a:prstGeom>
        </p:spPr>
        <p:txBody>
          <a:bodyPr vert="horz" lIns="137160" tIns="68580" rIns="137160" bIns="6858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endParaRPr lang="he-IL" sz="5250" b="1" dirty="0">
              <a:cs typeface="Calibri" panose="020F0502020204030204" pitchFamily="34" charset="0"/>
            </a:endParaRPr>
          </a:p>
        </p:txBody>
      </p:sp>
      <p:sp>
        <p:nvSpPr>
          <p:cNvPr id="24" name="מציין מיקום תוכן 20">
            <a:extLst>
              <a:ext uri="{FF2B5EF4-FFF2-40B4-BE49-F238E27FC236}">
                <a16:creationId xmlns:a16="http://schemas.microsoft.com/office/drawing/2014/main" id="{EC60D0E2-5612-464D-9087-6A72E127B04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" y="2180265"/>
            <a:ext cx="18279218" cy="1098315"/>
          </a:xfrm>
        </p:spPr>
        <p:txBody>
          <a:bodyPr>
            <a:normAutofit/>
          </a:bodyPr>
          <a:lstStyle>
            <a:lvl1pPr marL="7145" indent="-7145" algn="ctr">
              <a:buNone/>
              <a:defRPr sz="5250" b="1"/>
            </a:lvl1pPr>
          </a:lstStyle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51429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9CDEA280-D15A-4265-9C00-5985FFFF420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81365" y="2162273"/>
            <a:ext cx="17006637" cy="1128713"/>
          </a:xfrm>
          <a:prstGeom prst="rect">
            <a:avLst/>
          </a:prstGeom>
        </p:spPr>
      </p:pic>
      <p:pic>
        <p:nvPicPr>
          <p:cNvPr id="10" name="גרפיקה 10">
            <a:extLst>
              <a:ext uri="{FF2B5EF4-FFF2-40B4-BE49-F238E27FC236}">
                <a16:creationId xmlns:a16="http://schemas.microsoft.com/office/drawing/2014/main" id="{EE77427E-A756-4A5D-BDAF-4798EBE57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9191" y="3738010"/>
            <a:ext cx="7558106" cy="5038737"/>
          </a:xfrm>
          <a:prstGeom prst="rect">
            <a:avLst/>
          </a:prstGeom>
          <a:effectLst/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BA01AC45-911F-4D25-8518-DB4D1235B62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8230" y="382062"/>
            <a:ext cx="4028073" cy="2997192"/>
          </a:xfrm>
          <a:prstGeom prst="rect">
            <a:avLst/>
          </a:prstGeom>
        </p:spPr>
      </p:pic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A67946A7-CB69-4AAB-AF2B-08AE81DBBAF2}"/>
              </a:ext>
            </a:extLst>
          </p:cNvPr>
          <p:cNvCxnSpPr>
            <a:cxnSpLocks/>
          </p:cNvCxnSpPr>
          <p:nvPr userDrawn="1"/>
        </p:nvCxnSpPr>
        <p:spPr>
          <a:xfrm>
            <a:off x="328230" y="9359465"/>
            <a:ext cx="176315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מציין מיקום תוכן 20">
            <a:extLst>
              <a:ext uri="{FF2B5EF4-FFF2-40B4-BE49-F238E27FC236}">
                <a16:creationId xmlns:a16="http://schemas.microsoft.com/office/drawing/2014/main" id="{F9240C07-B5AD-46BB-9D51-7A53079DEF5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78683" y="8372883"/>
            <a:ext cx="4806000" cy="1026000"/>
          </a:xfrm>
        </p:spPr>
        <p:txBody>
          <a:bodyPr/>
          <a:lstStyle>
            <a:lvl1pPr marL="271463" indent="0" algn="r">
              <a:buNone/>
              <a:tabLst>
                <a:tab pos="271463" algn="l"/>
              </a:tabLst>
              <a:defRPr sz="6600"/>
            </a:lvl1pPr>
          </a:lstStyle>
          <a:p>
            <a:pPr lvl="0"/>
            <a:r>
              <a:rPr lang="he-IL" dirty="0"/>
              <a:t>שיעור</a:t>
            </a:r>
          </a:p>
        </p:txBody>
      </p:sp>
      <p:sp>
        <p:nvSpPr>
          <p:cNvPr id="15" name="מציין מיקום תוכן 20">
            <a:extLst>
              <a:ext uri="{FF2B5EF4-FFF2-40B4-BE49-F238E27FC236}">
                <a16:creationId xmlns:a16="http://schemas.microsoft.com/office/drawing/2014/main" id="{0E4C9D24-875B-46F9-8D32-683CAFF5A5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2147561"/>
            <a:ext cx="18288000" cy="1098315"/>
          </a:xfrm>
        </p:spPr>
        <p:txBody>
          <a:bodyPr anchor="ctr" anchorCtr="0">
            <a:normAutofit/>
          </a:bodyPr>
          <a:lstStyle>
            <a:lvl1pPr marL="7145" indent="-7145" algn="ctr">
              <a:buNone/>
              <a:defRPr sz="9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נושא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C57705B5-BC13-48FA-902E-83466E4594A4}"/>
              </a:ext>
            </a:extLst>
          </p:cNvPr>
          <p:cNvSpPr txBox="1"/>
          <p:nvPr userDrawn="1"/>
        </p:nvSpPr>
        <p:spPr>
          <a:xfrm>
            <a:off x="876388" y="9594503"/>
            <a:ext cx="1653522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700" dirty="0">
                <a:latin typeface="Arial Narrow" panose="020B0606020202030204" pitchFamily="34" charset="0"/>
                <a:cs typeface="Heebo" pitchFamily="2" charset="-79"/>
              </a:rPr>
              <a:t>הופק עבור משרד החינוך על ידי</a:t>
            </a:r>
            <a:r>
              <a:rPr lang="en-US" sz="2700" dirty="0">
                <a:latin typeface="Arial Narrow" panose="020B0606020202030204" pitchFamily="34" charset="0"/>
                <a:cs typeface="Heebo" pitchFamily="2" charset="-79"/>
              </a:rPr>
              <a:t> </a:t>
            </a:r>
            <a:r>
              <a:rPr lang="he-IL" sz="2700" dirty="0">
                <a:latin typeface="Arial Narrow" panose="020B0606020202030204" pitchFamily="34" charset="0"/>
                <a:cs typeface="Heebo" pitchFamily="2" charset="-79"/>
              </a:rPr>
              <a:t>אלנט טכנולוגיות בע"מ</a:t>
            </a:r>
          </a:p>
          <a:p>
            <a:br>
              <a:rPr lang="he-IL" sz="2700" dirty="0">
                <a:cs typeface="Calibri" panose="020F0502020204030204" pitchFamily="34" charset="0"/>
              </a:rPr>
            </a:br>
            <a:endParaRPr lang="x-none" sz="2700" dirty="0"/>
          </a:p>
        </p:txBody>
      </p:sp>
    </p:spTree>
    <p:extLst>
      <p:ext uri="{BB962C8B-B14F-4D97-AF65-F5344CB8AC3E}">
        <p14:creationId xmlns:p14="http://schemas.microsoft.com/office/powerpoint/2010/main" val="33349877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סגרת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7133" y="175849"/>
            <a:ext cx="17953734" cy="993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544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מסגרת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2164" y="185352"/>
            <a:ext cx="17953734" cy="977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372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גרפיקה 7">
            <a:extLst>
              <a:ext uri="{FF2B5EF4-FFF2-40B4-BE49-F238E27FC236}">
                <a16:creationId xmlns:a16="http://schemas.microsoft.com/office/drawing/2014/main" id="{28C0AB45-3B1A-413E-813C-8E8F5FAC3C2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2164" y="185352"/>
            <a:ext cx="17953734" cy="9774180"/>
          </a:xfrm>
          <a:prstGeom prst="rect">
            <a:avLst/>
          </a:prstGeom>
        </p:spPr>
      </p:pic>
      <p:pic>
        <p:nvPicPr>
          <p:cNvPr id="10" name="גרפיקה 9">
            <a:extLst>
              <a:ext uri="{FF2B5EF4-FFF2-40B4-BE49-F238E27FC236}">
                <a16:creationId xmlns:a16="http://schemas.microsoft.com/office/drawing/2014/main" id="{0F82382F-B613-4A78-8A3F-AADA2D7219C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72084" y="8552560"/>
            <a:ext cx="1757363" cy="1528763"/>
          </a:xfrm>
          <a:prstGeom prst="rect">
            <a:avLst/>
          </a:prstGeom>
        </p:spPr>
      </p:pic>
      <p:pic>
        <p:nvPicPr>
          <p:cNvPr id="12" name="גרפיקה 11">
            <a:extLst>
              <a:ext uri="{FF2B5EF4-FFF2-40B4-BE49-F238E27FC236}">
                <a16:creationId xmlns:a16="http://schemas.microsoft.com/office/drawing/2014/main" id="{7CBF0CD4-94C6-4BFD-9B64-AE84F4EA217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8842" y="8760074"/>
            <a:ext cx="1443038" cy="144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961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1983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26716463-85F3-83B8-B03E-37D278573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D7361DD-43AA-E4AC-E561-470CBF087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E6CDBCA-0D32-4E61-107C-B362F21D64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A97E2-A726-4074-BC37-828C51A82081}" type="datetimeFigureOut">
              <a:rPr lang="he-IL" smtClean="0"/>
              <a:t>ט"ו/אייר/תשפ"ו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1BA4752-020C-FC5E-A7C4-F782B95E99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5F01EC5-5EB5-D806-C7A0-1F37FAEF2C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84F5F-5C1F-4615-82E8-6B446D36F9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5468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</p:sldLayoutIdLst>
  <p:txStyles>
    <p:titleStyle>
      <a:lvl1pPr algn="r" defTabSz="1371600" rtl="1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1371600" rtl="1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B8B8D9F4-6538-46A9-92E2-C46BFEBDC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D84A32D-17DF-4B4D-807F-399DCC9EF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47D6FB9-F54B-4FC8-AE0D-7267EC46AE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cs typeface="Calibri" panose="020F0502020204030204" pitchFamily="34" charset="0"/>
              </a:defRPr>
            </a:lvl1pPr>
          </a:lstStyle>
          <a:p>
            <a:fld id="{035B246A-F88F-4239-BB9A-3199336F82C8}" type="datetimeFigureOut">
              <a:rPr lang="he-IL" smtClean="0"/>
              <a:pPr/>
              <a:t>ט"ז/אייר/תשפ"ו</a:t>
            </a:fld>
            <a:endParaRPr lang="he-IL" dirty="0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10EAEDD-8F21-4C57-8580-6678013CB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cs typeface="Calibri" panose="020F050202020403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1363C6A-6A9B-47EC-A21B-313D34B1C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cs typeface="Calibri" panose="020F0502020204030204" pitchFamily="34" charset="0"/>
              </a:defRPr>
            </a:lvl1pPr>
          </a:lstStyle>
          <a:p>
            <a:fld id="{7696521F-DA1E-481C-B10F-4227867CC94D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9432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txStyles>
    <p:titleStyle>
      <a:lvl1pPr algn="r" defTabSz="1371600" rtl="1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1371600" rtl="1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10287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17145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24003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30861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37719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pop.education.gov.il/tchumey_daat/matmatika/yesodi/noseem_nilmadim/ahuzim/" TargetMode="External"/><Relationship Id="rId5" Type="http://schemas.openxmlformats.org/officeDocument/2006/relationships/image" Target="../media/image14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pop.education.gov.il/tchumey_daat/matmatika/yesodi/noseem_nilmadim/ahuzim/" TargetMode="External"/><Relationship Id="rId5" Type="http://schemas.openxmlformats.org/officeDocument/2006/relationships/image" Target="../media/image15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pop.education.gov.il/tchumey_daat/matmatika/yesodi/noseem_nilmadim/ahuzim/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op.education.gov.il/tchumey_daat/matmatika/yesodi/noseem_nilmadim/ahuzim/" TargetMode="Externa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5" Type="http://schemas.openxmlformats.org/officeDocument/2006/relationships/hyperlink" Target="https://pop.education.gov.il/tchumey_daat/matmatika/yesodi/noseem_nilmadim/ahuzim/" TargetMode="Externa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1.xml"/><Relationship Id="rId4" Type="http://schemas.openxmlformats.org/officeDocument/2006/relationships/hyperlink" Target="https://pop.education.gov.il/tchumey_daat/matmatika/yesodi/noseem_nilmadim/ahuzi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358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TextBox 3"/>
          <p:cNvSpPr txBox="1"/>
          <p:nvPr/>
        </p:nvSpPr>
        <p:spPr>
          <a:xfrm>
            <a:off x="7239000" y="0"/>
            <a:ext cx="13417149" cy="100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9240"/>
              </a:lnSpc>
            </a:pPr>
            <a:r>
              <a:rPr lang="he-IL" sz="4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בית הספר של החופש הגדול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703064" y="1268122"/>
            <a:ext cx="5245075" cy="1604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2880"/>
              </a:lnSpc>
            </a:pPr>
            <a:r>
              <a:rPr lang="he-IL" sz="92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מתמטיקה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887200" y="2811863"/>
            <a:ext cx="5245075" cy="902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כיתות ו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957253" y="6572968"/>
            <a:ext cx="7980641" cy="11849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3850" lvl="0" indent="-323850" algn="ctr" rtl="1">
              <a:lnSpc>
                <a:spcPct val="200000"/>
              </a:lnSpc>
              <a:spcBef>
                <a:spcPts val="285"/>
              </a:spcBef>
              <a:spcAft>
                <a:spcPts val="285"/>
              </a:spcAft>
              <a:tabLst>
                <a:tab pos="323850" algn="l"/>
              </a:tabLst>
              <a:defRPr/>
            </a:pPr>
            <a:r>
              <a:rPr lang="he-IL" sz="4400" dirty="0">
                <a:solidFill>
                  <a:prstClr val="black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אחוזים</a:t>
            </a:r>
            <a:endParaRPr lang="he-IL" sz="4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0CABC2-2ABE-6ED7-E501-3598AA6DD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CB3261C5-0784-3784-DC88-C906AF6A7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169" y="3429000"/>
            <a:ext cx="10119652" cy="3276600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3255149-2377-8337-C130-E31C74967AC2}"/>
              </a:ext>
            </a:extLst>
          </p:cNvPr>
          <p:cNvSpPr txBox="1"/>
          <p:nvPr/>
        </p:nvSpPr>
        <p:spPr>
          <a:xfrm>
            <a:off x="10515600" y="4381500"/>
            <a:ext cx="388620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dirty="0"/>
              <a:t>משימות פתיחה</a:t>
            </a:r>
          </a:p>
          <a:p>
            <a:pPr algn="ctr"/>
            <a:r>
              <a:rPr lang="he-IL" sz="4400" dirty="0"/>
              <a:t> 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71CFD97D-75B1-DE1E-3BB2-F1924FBA3A05}"/>
              </a:ext>
            </a:extLst>
          </p:cNvPr>
          <p:cNvSpPr txBox="1"/>
          <p:nvPr/>
        </p:nvSpPr>
        <p:spPr>
          <a:xfrm>
            <a:off x="4876800" y="4042945"/>
            <a:ext cx="3886200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dirty="0"/>
              <a:t>דף עבודה בנושא אחוזים</a:t>
            </a:r>
          </a:p>
          <a:p>
            <a:pPr algn="ctr"/>
            <a:r>
              <a:rPr lang="he-IL" sz="4400" dirty="0"/>
              <a:t> </a:t>
            </a: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D314C4B2-78F9-DA0B-A822-BE990A8BA0E3}"/>
              </a:ext>
            </a:extLst>
          </p:cNvPr>
          <p:cNvSpPr/>
          <p:nvPr/>
        </p:nvSpPr>
        <p:spPr>
          <a:xfrm>
            <a:off x="11506200" y="2589258"/>
            <a:ext cx="1629120" cy="1795173"/>
          </a:xfrm>
          <a:custGeom>
            <a:avLst/>
            <a:gdLst/>
            <a:ahLst/>
            <a:cxnLst/>
            <a:rect l="l" t="t" r="r" b="b"/>
            <a:pathLst>
              <a:path w="1629120" h="1795173">
                <a:moveTo>
                  <a:pt x="0" y="0"/>
                </a:moveTo>
                <a:lnTo>
                  <a:pt x="1629120" y="0"/>
                </a:lnTo>
                <a:lnTo>
                  <a:pt x="1629120" y="1795173"/>
                </a:lnTo>
                <a:lnTo>
                  <a:pt x="0" y="1795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3920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>
            <a:extLst>
              <a:ext uri="{FF2B5EF4-FFF2-40B4-BE49-F238E27FC236}">
                <a16:creationId xmlns:a16="http://schemas.microsoft.com/office/drawing/2014/main" id="{9F031849-567C-970E-F231-6FAEB5F5B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166" y="520730"/>
            <a:ext cx="5070981" cy="5401365"/>
          </a:xfrm>
          <a:prstGeom prst="rect">
            <a:avLst/>
          </a:prstGeom>
        </p:spPr>
      </p:pic>
      <p:pic>
        <p:nvPicPr>
          <p:cNvPr id="15" name="כתם">
            <a:extLst>
              <a:ext uri="{FF2B5EF4-FFF2-40B4-BE49-F238E27FC236}">
                <a16:creationId xmlns:a16="http://schemas.microsoft.com/office/drawing/2014/main" id="{6EECFD78-A9ED-EE5A-E706-F23E205D94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68" b="95579" l="1878" r="950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2200" y="2095557"/>
            <a:ext cx="2616561" cy="2926650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B5AF358F-E1F2-31D2-E0C6-5C8C66F33F45}"/>
              </a:ext>
            </a:extLst>
          </p:cNvPr>
          <p:cNvSpPr txBox="1"/>
          <p:nvPr/>
        </p:nvSpPr>
        <p:spPr>
          <a:xfrm>
            <a:off x="12001784" y="487172"/>
            <a:ext cx="5816016" cy="138499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בכיתה ה1 30 תלמידים.</a:t>
            </a:r>
          </a:p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40% מהם בנות והשאר בנים.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8E900C01-3F86-8E85-E6F6-BA5CA046BEA1}"/>
              </a:ext>
            </a:extLst>
          </p:cNvPr>
          <p:cNvSpPr txBox="1"/>
          <p:nvPr/>
        </p:nvSpPr>
        <p:spPr>
          <a:xfrm>
            <a:off x="11609049" y="2385644"/>
            <a:ext cx="6208751" cy="138499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1. מה אחוז הבנים בכיתה?</a:t>
            </a:r>
          </a:p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 לבדיקה, לחצו על הכתם הירוק.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EB00427E-DA02-32DA-7ADF-BF5840861D1E}"/>
              </a:ext>
            </a:extLst>
          </p:cNvPr>
          <p:cNvSpPr txBox="1"/>
          <p:nvPr/>
        </p:nvSpPr>
        <p:spPr>
          <a:xfrm>
            <a:off x="10712970" y="4305116"/>
            <a:ext cx="7104830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2. כמה בנות וכמה בנים בכיתה ה1?</a:t>
            </a:r>
          </a:p>
        </p:txBody>
      </p:sp>
      <p:sp>
        <p:nvSpPr>
          <p:cNvPr id="5" name="לחצו עלי להצגת קלף 4">
            <a:extLst>
              <a:ext uri="{FF2B5EF4-FFF2-40B4-BE49-F238E27FC236}">
                <a16:creationId xmlns:a16="http://schemas.microsoft.com/office/drawing/2014/main" id="{EA4FED09-6951-42BE-ECDC-7BED86897A70}"/>
              </a:ext>
            </a:extLst>
          </p:cNvPr>
          <p:cNvSpPr/>
          <p:nvPr/>
        </p:nvSpPr>
        <p:spPr>
          <a:xfrm>
            <a:off x="13759391" y="7901357"/>
            <a:ext cx="3950639" cy="1740557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3E4F93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לחצו עליי </a:t>
            </a:r>
            <a:br>
              <a:rPr lang="en-US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להצגת תשובה לשאלה 2. </a:t>
            </a:r>
            <a:endParaRPr lang="en-IL" sz="42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תזכורת">
                <a:extLst>
                  <a:ext uri="{FF2B5EF4-FFF2-40B4-BE49-F238E27FC236}">
                    <a16:creationId xmlns:a16="http://schemas.microsoft.com/office/drawing/2014/main" id="{A481D8BC-6FC6-F710-EDEE-BC4AA48905B2}"/>
                  </a:ext>
                </a:extLst>
              </p:cNvPr>
              <p:cNvSpPr/>
              <p:nvPr/>
            </p:nvSpPr>
            <p:spPr>
              <a:xfrm>
                <a:off x="368930" y="6116026"/>
                <a:ext cx="12829785" cy="3650246"/>
              </a:xfrm>
              <a:custGeom>
                <a:avLst/>
                <a:gdLst>
                  <a:gd name="connsiteX0" fmla="*/ 254115 w 3369197"/>
                  <a:gd name="connsiteY0" fmla="*/ 6913 h 1475174"/>
                  <a:gd name="connsiteX1" fmla="*/ 171565 w 3369197"/>
                  <a:gd name="connsiteY1" fmla="*/ 563 h 1475174"/>
                  <a:gd name="connsiteX2" fmla="*/ 95365 w 3369197"/>
                  <a:gd name="connsiteY2" fmla="*/ 19613 h 1475174"/>
                  <a:gd name="connsiteX3" fmla="*/ 19165 w 3369197"/>
                  <a:gd name="connsiteY3" fmla="*/ 64063 h 1475174"/>
                  <a:gd name="connsiteX4" fmla="*/ 115 w 3369197"/>
                  <a:gd name="connsiteY4" fmla="*/ 191063 h 1475174"/>
                  <a:gd name="connsiteX5" fmla="*/ 12815 w 3369197"/>
                  <a:gd name="connsiteY5" fmla="*/ 362513 h 1475174"/>
                  <a:gd name="connsiteX6" fmla="*/ 44565 w 3369197"/>
                  <a:gd name="connsiteY6" fmla="*/ 692713 h 1475174"/>
                  <a:gd name="connsiteX7" fmla="*/ 95365 w 3369197"/>
                  <a:gd name="connsiteY7" fmla="*/ 1162613 h 1475174"/>
                  <a:gd name="connsiteX8" fmla="*/ 108065 w 3369197"/>
                  <a:gd name="connsiteY8" fmla="*/ 1327713 h 1475174"/>
                  <a:gd name="connsiteX9" fmla="*/ 120765 w 3369197"/>
                  <a:gd name="connsiteY9" fmla="*/ 1410263 h 1475174"/>
                  <a:gd name="connsiteX10" fmla="*/ 171565 w 3369197"/>
                  <a:gd name="connsiteY10" fmla="*/ 1454713 h 1475174"/>
                  <a:gd name="connsiteX11" fmla="*/ 355715 w 3369197"/>
                  <a:gd name="connsiteY11" fmla="*/ 1473763 h 1475174"/>
                  <a:gd name="connsiteX12" fmla="*/ 558915 w 3369197"/>
                  <a:gd name="connsiteY12" fmla="*/ 1473763 h 1475174"/>
                  <a:gd name="connsiteX13" fmla="*/ 1187565 w 3369197"/>
                  <a:gd name="connsiteY13" fmla="*/ 1467413 h 1475174"/>
                  <a:gd name="connsiteX14" fmla="*/ 2482965 w 3369197"/>
                  <a:gd name="connsiteY14" fmla="*/ 1467413 h 1475174"/>
                  <a:gd name="connsiteX15" fmla="*/ 3137015 w 3369197"/>
                  <a:gd name="connsiteY15" fmla="*/ 1467413 h 1475174"/>
                  <a:gd name="connsiteX16" fmla="*/ 3187815 w 3369197"/>
                  <a:gd name="connsiteY16" fmla="*/ 1454713 h 1475174"/>
                  <a:gd name="connsiteX17" fmla="*/ 3264015 w 3369197"/>
                  <a:gd name="connsiteY17" fmla="*/ 1422963 h 1475174"/>
                  <a:gd name="connsiteX18" fmla="*/ 3302115 w 3369197"/>
                  <a:gd name="connsiteY18" fmla="*/ 1384863 h 1475174"/>
                  <a:gd name="connsiteX19" fmla="*/ 3340215 w 3369197"/>
                  <a:gd name="connsiteY19" fmla="*/ 1207063 h 1475174"/>
                  <a:gd name="connsiteX20" fmla="*/ 3365615 w 3369197"/>
                  <a:gd name="connsiteY20" fmla="*/ 260913 h 1475174"/>
                  <a:gd name="connsiteX21" fmla="*/ 3365615 w 3369197"/>
                  <a:gd name="connsiteY21" fmla="*/ 191063 h 1475174"/>
                  <a:gd name="connsiteX22" fmla="*/ 3333865 w 3369197"/>
                  <a:gd name="connsiteY22" fmla="*/ 70413 h 1475174"/>
                  <a:gd name="connsiteX23" fmla="*/ 3308465 w 3369197"/>
                  <a:gd name="connsiteY23" fmla="*/ 38663 h 1475174"/>
                  <a:gd name="connsiteX24" fmla="*/ 3257665 w 3369197"/>
                  <a:gd name="connsiteY24" fmla="*/ 19613 h 1475174"/>
                  <a:gd name="connsiteX25" fmla="*/ 3225915 w 3369197"/>
                  <a:gd name="connsiteY25" fmla="*/ 13263 h 1475174"/>
                  <a:gd name="connsiteX26" fmla="*/ 3111615 w 3369197"/>
                  <a:gd name="connsiteY26" fmla="*/ 6913 h 1475174"/>
                  <a:gd name="connsiteX27" fmla="*/ 3041765 w 3369197"/>
                  <a:gd name="connsiteY27" fmla="*/ 6913 h 1475174"/>
                  <a:gd name="connsiteX28" fmla="*/ 254115 w 3369197"/>
                  <a:gd name="connsiteY28" fmla="*/ 6913 h 1475174"/>
                  <a:gd name="connsiteX0" fmla="*/ 254115 w 3366916"/>
                  <a:gd name="connsiteY0" fmla="*/ 6913 h 1475174"/>
                  <a:gd name="connsiteX1" fmla="*/ 171565 w 3366916"/>
                  <a:gd name="connsiteY1" fmla="*/ 563 h 1475174"/>
                  <a:gd name="connsiteX2" fmla="*/ 95365 w 3366916"/>
                  <a:gd name="connsiteY2" fmla="*/ 19613 h 1475174"/>
                  <a:gd name="connsiteX3" fmla="*/ 19165 w 3366916"/>
                  <a:gd name="connsiteY3" fmla="*/ 64063 h 1475174"/>
                  <a:gd name="connsiteX4" fmla="*/ 115 w 3366916"/>
                  <a:gd name="connsiteY4" fmla="*/ 191063 h 1475174"/>
                  <a:gd name="connsiteX5" fmla="*/ 12815 w 3366916"/>
                  <a:gd name="connsiteY5" fmla="*/ 362513 h 1475174"/>
                  <a:gd name="connsiteX6" fmla="*/ 44565 w 3366916"/>
                  <a:gd name="connsiteY6" fmla="*/ 692713 h 1475174"/>
                  <a:gd name="connsiteX7" fmla="*/ 95365 w 3366916"/>
                  <a:gd name="connsiteY7" fmla="*/ 1162613 h 1475174"/>
                  <a:gd name="connsiteX8" fmla="*/ 108065 w 3366916"/>
                  <a:gd name="connsiteY8" fmla="*/ 1327713 h 1475174"/>
                  <a:gd name="connsiteX9" fmla="*/ 120765 w 3366916"/>
                  <a:gd name="connsiteY9" fmla="*/ 1410263 h 1475174"/>
                  <a:gd name="connsiteX10" fmla="*/ 171565 w 3366916"/>
                  <a:gd name="connsiteY10" fmla="*/ 1454713 h 1475174"/>
                  <a:gd name="connsiteX11" fmla="*/ 355715 w 3366916"/>
                  <a:gd name="connsiteY11" fmla="*/ 1473763 h 1475174"/>
                  <a:gd name="connsiteX12" fmla="*/ 558915 w 3366916"/>
                  <a:gd name="connsiteY12" fmla="*/ 1473763 h 1475174"/>
                  <a:gd name="connsiteX13" fmla="*/ 1187565 w 3366916"/>
                  <a:gd name="connsiteY13" fmla="*/ 1467413 h 1475174"/>
                  <a:gd name="connsiteX14" fmla="*/ 2482965 w 3366916"/>
                  <a:gd name="connsiteY14" fmla="*/ 1467413 h 1475174"/>
                  <a:gd name="connsiteX15" fmla="*/ 3137015 w 3366916"/>
                  <a:gd name="connsiteY15" fmla="*/ 1467413 h 1475174"/>
                  <a:gd name="connsiteX16" fmla="*/ 3187815 w 3366916"/>
                  <a:gd name="connsiteY16" fmla="*/ 1454713 h 1475174"/>
                  <a:gd name="connsiteX17" fmla="*/ 3264015 w 3366916"/>
                  <a:gd name="connsiteY17" fmla="*/ 1422963 h 1475174"/>
                  <a:gd name="connsiteX18" fmla="*/ 3302115 w 3366916"/>
                  <a:gd name="connsiteY18" fmla="*/ 1384863 h 1475174"/>
                  <a:gd name="connsiteX19" fmla="*/ 3340215 w 3366916"/>
                  <a:gd name="connsiteY19" fmla="*/ 1207063 h 1475174"/>
                  <a:gd name="connsiteX20" fmla="*/ 3365615 w 3366916"/>
                  <a:gd name="connsiteY20" fmla="*/ 260913 h 1475174"/>
                  <a:gd name="connsiteX21" fmla="*/ 3360162 w 3366916"/>
                  <a:gd name="connsiteY21" fmla="*/ 143441 h 1475174"/>
                  <a:gd name="connsiteX22" fmla="*/ 3333865 w 3366916"/>
                  <a:gd name="connsiteY22" fmla="*/ 70413 h 1475174"/>
                  <a:gd name="connsiteX23" fmla="*/ 3308465 w 3366916"/>
                  <a:gd name="connsiteY23" fmla="*/ 38663 h 1475174"/>
                  <a:gd name="connsiteX24" fmla="*/ 3257665 w 3366916"/>
                  <a:gd name="connsiteY24" fmla="*/ 19613 h 1475174"/>
                  <a:gd name="connsiteX25" fmla="*/ 3225915 w 3366916"/>
                  <a:gd name="connsiteY25" fmla="*/ 13263 h 1475174"/>
                  <a:gd name="connsiteX26" fmla="*/ 3111615 w 3366916"/>
                  <a:gd name="connsiteY26" fmla="*/ 6913 h 1475174"/>
                  <a:gd name="connsiteX27" fmla="*/ 3041765 w 3366916"/>
                  <a:gd name="connsiteY27" fmla="*/ 6913 h 1475174"/>
                  <a:gd name="connsiteX28" fmla="*/ 254115 w 3366916"/>
                  <a:gd name="connsiteY28" fmla="*/ 6913 h 1475174"/>
                  <a:gd name="connsiteX0" fmla="*/ 254115 w 3368387"/>
                  <a:gd name="connsiteY0" fmla="*/ 6913 h 1475174"/>
                  <a:gd name="connsiteX1" fmla="*/ 171565 w 3368387"/>
                  <a:gd name="connsiteY1" fmla="*/ 563 h 1475174"/>
                  <a:gd name="connsiteX2" fmla="*/ 95365 w 3368387"/>
                  <a:gd name="connsiteY2" fmla="*/ 19613 h 1475174"/>
                  <a:gd name="connsiteX3" fmla="*/ 19165 w 3368387"/>
                  <a:gd name="connsiteY3" fmla="*/ 64063 h 1475174"/>
                  <a:gd name="connsiteX4" fmla="*/ 115 w 3368387"/>
                  <a:gd name="connsiteY4" fmla="*/ 191063 h 1475174"/>
                  <a:gd name="connsiteX5" fmla="*/ 12815 w 3368387"/>
                  <a:gd name="connsiteY5" fmla="*/ 362513 h 1475174"/>
                  <a:gd name="connsiteX6" fmla="*/ 44565 w 3368387"/>
                  <a:gd name="connsiteY6" fmla="*/ 692713 h 1475174"/>
                  <a:gd name="connsiteX7" fmla="*/ 95365 w 3368387"/>
                  <a:gd name="connsiteY7" fmla="*/ 1162613 h 1475174"/>
                  <a:gd name="connsiteX8" fmla="*/ 108065 w 3368387"/>
                  <a:gd name="connsiteY8" fmla="*/ 1327713 h 1475174"/>
                  <a:gd name="connsiteX9" fmla="*/ 120765 w 3368387"/>
                  <a:gd name="connsiteY9" fmla="*/ 1410263 h 1475174"/>
                  <a:gd name="connsiteX10" fmla="*/ 171565 w 3368387"/>
                  <a:gd name="connsiteY10" fmla="*/ 1454713 h 1475174"/>
                  <a:gd name="connsiteX11" fmla="*/ 355715 w 3368387"/>
                  <a:gd name="connsiteY11" fmla="*/ 1473763 h 1475174"/>
                  <a:gd name="connsiteX12" fmla="*/ 558915 w 3368387"/>
                  <a:gd name="connsiteY12" fmla="*/ 1473763 h 1475174"/>
                  <a:gd name="connsiteX13" fmla="*/ 1187565 w 3368387"/>
                  <a:gd name="connsiteY13" fmla="*/ 1467413 h 1475174"/>
                  <a:gd name="connsiteX14" fmla="*/ 2482965 w 3368387"/>
                  <a:gd name="connsiteY14" fmla="*/ 1467413 h 1475174"/>
                  <a:gd name="connsiteX15" fmla="*/ 3137015 w 3368387"/>
                  <a:gd name="connsiteY15" fmla="*/ 1467413 h 1475174"/>
                  <a:gd name="connsiteX16" fmla="*/ 3187815 w 3368387"/>
                  <a:gd name="connsiteY16" fmla="*/ 1454713 h 1475174"/>
                  <a:gd name="connsiteX17" fmla="*/ 3264015 w 3368387"/>
                  <a:gd name="connsiteY17" fmla="*/ 1422963 h 1475174"/>
                  <a:gd name="connsiteX18" fmla="*/ 3302115 w 3368387"/>
                  <a:gd name="connsiteY18" fmla="*/ 1384863 h 1475174"/>
                  <a:gd name="connsiteX19" fmla="*/ 3340215 w 3368387"/>
                  <a:gd name="connsiteY19" fmla="*/ 1207063 h 1475174"/>
                  <a:gd name="connsiteX20" fmla="*/ 3367306 w 3368387"/>
                  <a:gd name="connsiteY20" fmla="*/ 326797 h 1475174"/>
                  <a:gd name="connsiteX21" fmla="*/ 3360162 w 3368387"/>
                  <a:gd name="connsiteY21" fmla="*/ 143441 h 1475174"/>
                  <a:gd name="connsiteX22" fmla="*/ 3333865 w 3368387"/>
                  <a:gd name="connsiteY22" fmla="*/ 70413 h 1475174"/>
                  <a:gd name="connsiteX23" fmla="*/ 3308465 w 3368387"/>
                  <a:gd name="connsiteY23" fmla="*/ 38663 h 1475174"/>
                  <a:gd name="connsiteX24" fmla="*/ 3257665 w 3368387"/>
                  <a:gd name="connsiteY24" fmla="*/ 19613 h 1475174"/>
                  <a:gd name="connsiteX25" fmla="*/ 3225915 w 3368387"/>
                  <a:gd name="connsiteY25" fmla="*/ 13263 h 1475174"/>
                  <a:gd name="connsiteX26" fmla="*/ 3111615 w 3368387"/>
                  <a:gd name="connsiteY26" fmla="*/ 6913 h 1475174"/>
                  <a:gd name="connsiteX27" fmla="*/ 3041765 w 3368387"/>
                  <a:gd name="connsiteY27" fmla="*/ 6913 h 1475174"/>
                  <a:gd name="connsiteX28" fmla="*/ 254115 w 3368387"/>
                  <a:gd name="connsiteY28" fmla="*/ 6913 h 1475174"/>
                  <a:gd name="connsiteX0" fmla="*/ 254115 w 3368651"/>
                  <a:gd name="connsiteY0" fmla="*/ 6913 h 1475174"/>
                  <a:gd name="connsiteX1" fmla="*/ 171565 w 3368651"/>
                  <a:gd name="connsiteY1" fmla="*/ 563 h 1475174"/>
                  <a:gd name="connsiteX2" fmla="*/ 95365 w 3368651"/>
                  <a:gd name="connsiteY2" fmla="*/ 19613 h 1475174"/>
                  <a:gd name="connsiteX3" fmla="*/ 19165 w 3368651"/>
                  <a:gd name="connsiteY3" fmla="*/ 64063 h 1475174"/>
                  <a:gd name="connsiteX4" fmla="*/ 115 w 3368651"/>
                  <a:gd name="connsiteY4" fmla="*/ 191063 h 1475174"/>
                  <a:gd name="connsiteX5" fmla="*/ 12815 w 3368651"/>
                  <a:gd name="connsiteY5" fmla="*/ 362513 h 1475174"/>
                  <a:gd name="connsiteX6" fmla="*/ 44565 w 3368651"/>
                  <a:gd name="connsiteY6" fmla="*/ 692713 h 1475174"/>
                  <a:gd name="connsiteX7" fmla="*/ 95365 w 3368651"/>
                  <a:gd name="connsiteY7" fmla="*/ 1162613 h 1475174"/>
                  <a:gd name="connsiteX8" fmla="*/ 108065 w 3368651"/>
                  <a:gd name="connsiteY8" fmla="*/ 1327713 h 1475174"/>
                  <a:gd name="connsiteX9" fmla="*/ 120765 w 3368651"/>
                  <a:gd name="connsiteY9" fmla="*/ 1410263 h 1475174"/>
                  <a:gd name="connsiteX10" fmla="*/ 171565 w 3368651"/>
                  <a:gd name="connsiteY10" fmla="*/ 1454713 h 1475174"/>
                  <a:gd name="connsiteX11" fmla="*/ 355715 w 3368651"/>
                  <a:gd name="connsiteY11" fmla="*/ 1473763 h 1475174"/>
                  <a:gd name="connsiteX12" fmla="*/ 558915 w 3368651"/>
                  <a:gd name="connsiteY12" fmla="*/ 1473763 h 1475174"/>
                  <a:gd name="connsiteX13" fmla="*/ 1187565 w 3368651"/>
                  <a:gd name="connsiteY13" fmla="*/ 1467413 h 1475174"/>
                  <a:gd name="connsiteX14" fmla="*/ 2482965 w 3368651"/>
                  <a:gd name="connsiteY14" fmla="*/ 1467413 h 1475174"/>
                  <a:gd name="connsiteX15" fmla="*/ 3137015 w 3368651"/>
                  <a:gd name="connsiteY15" fmla="*/ 1467413 h 1475174"/>
                  <a:gd name="connsiteX16" fmla="*/ 3187815 w 3368651"/>
                  <a:gd name="connsiteY16" fmla="*/ 1454713 h 1475174"/>
                  <a:gd name="connsiteX17" fmla="*/ 3264015 w 3368651"/>
                  <a:gd name="connsiteY17" fmla="*/ 1422963 h 1475174"/>
                  <a:gd name="connsiteX18" fmla="*/ 3302115 w 3368651"/>
                  <a:gd name="connsiteY18" fmla="*/ 1384863 h 1475174"/>
                  <a:gd name="connsiteX19" fmla="*/ 3336349 w 3368651"/>
                  <a:gd name="connsiteY19" fmla="*/ 1155472 h 1475174"/>
                  <a:gd name="connsiteX20" fmla="*/ 3367306 w 3368651"/>
                  <a:gd name="connsiteY20" fmla="*/ 326797 h 1475174"/>
                  <a:gd name="connsiteX21" fmla="*/ 3360162 w 3368651"/>
                  <a:gd name="connsiteY21" fmla="*/ 143441 h 1475174"/>
                  <a:gd name="connsiteX22" fmla="*/ 3333865 w 3368651"/>
                  <a:gd name="connsiteY22" fmla="*/ 70413 h 1475174"/>
                  <a:gd name="connsiteX23" fmla="*/ 3308465 w 3368651"/>
                  <a:gd name="connsiteY23" fmla="*/ 38663 h 1475174"/>
                  <a:gd name="connsiteX24" fmla="*/ 3257665 w 3368651"/>
                  <a:gd name="connsiteY24" fmla="*/ 19613 h 1475174"/>
                  <a:gd name="connsiteX25" fmla="*/ 3225915 w 3368651"/>
                  <a:gd name="connsiteY25" fmla="*/ 13263 h 1475174"/>
                  <a:gd name="connsiteX26" fmla="*/ 3111615 w 3368651"/>
                  <a:gd name="connsiteY26" fmla="*/ 6913 h 1475174"/>
                  <a:gd name="connsiteX27" fmla="*/ 3041765 w 3368651"/>
                  <a:gd name="connsiteY27" fmla="*/ 6913 h 1475174"/>
                  <a:gd name="connsiteX28" fmla="*/ 254115 w 3368651"/>
                  <a:gd name="connsiteY28" fmla="*/ 6913 h 1475174"/>
                  <a:gd name="connsiteX0" fmla="*/ 254115 w 3368651"/>
                  <a:gd name="connsiteY0" fmla="*/ 6913 h 1475174"/>
                  <a:gd name="connsiteX1" fmla="*/ 171565 w 3368651"/>
                  <a:gd name="connsiteY1" fmla="*/ 563 h 1475174"/>
                  <a:gd name="connsiteX2" fmla="*/ 95365 w 3368651"/>
                  <a:gd name="connsiteY2" fmla="*/ 19613 h 1475174"/>
                  <a:gd name="connsiteX3" fmla="*/ 19165 w 3368651"/>
                  <a:gd name="connsiteY3" fmla="*/ 64063 h 1475174"/>
                  <a:gd name="connsiteX4" fmla="*/ 115 w 3368651"/>
                  <a:gd name="connsiteY4" fmla="*/ 191063 h 1475174"/>
                  <a:gd name="connsiteX5" fmla="*/ 12815 w 3368651"/>
                  <a:gd name="connsiteY5" fmla="*/ 362513 h 1475174"/>
                  <a:gd name="connsiteX6" fmla="*/ 44565 w 3368651"/>
                  <a:gd name="connsiteY6" fmla="*/ 692713 h 1475174"/>
                  <a:gd name="connsiteX7" fmla="*/ 95365 w 3368651"/>
                  <a:gd name="connsiteY7" fmla="*/ 1162613 h 1475174"/>
                  <a:gd name="connsiteX8" fmla="*/ 108065 w 3368651"/>
                  <a:gd name="connsiteY8" fmla="*/ 1327713 h 1475174"/>
                  <a:gd name="connsiteX9" fmla="*/ 120765 w 3368651"/>
                  <a:gd name="connsiteY9" fmla="*/ 1410263 h 1475174"/>
                  <a:gd name="connsiteX10" fmla="*/ 171565 w 3368651"/>
                  <a:gd name="connsiteY10" fmla="*/ 1454713 h 1475174"/>
                  <a:gd name="connsiteX11" fmla="*/ 355715 w 3368651"/>
                  <a:gd name="connsiteY11" fmla="*/ 1473763 h 1475174"/>
                  <a:gd name="connsiteX12" fmla="*/ 558915 w 3368651"/>
                  <a:gd name="connsiteY12" fmla="*/ 1473763 h 1475174"/>
                  <a:gd name="connsiteX13" fmla="*/ 1187565 w 3368651"/>
                  <a:gd name="connsiteY13" fmla="*/ 1467413 h 1475174"/>
                  <a:gd name="connsiteX14" fmla="*/ 2482965 w 3368651"/>
                  <a:gd name="connsiteY14" fmla="*/ 1467413 h 1475174"/>
                  <a:gd name="connsiteX15" fmla="*/ 3137015 w 3368651"/>
                  <a:gd name="connsiteY15" fmla="*/ 1467413 h 1475174"/>
                  <a:gd name="connsiteX16" fmla="*/ 3187815 w 3368651"/>
                  <a:gd name="connsiteY16" fmla="*/ 1454713 h 1475174"/>
                  <a:gd name="connsiteX17" fmla="*/ 3264015 w 3368651"/>
                  <a:gd name="connsiteY17" fmla="*/ 1422963 h 1475174"/>
                  <a:gd name="connsiteX18" fmla="*/ 3314918 w 3368651"/>
                  <a:gd name="connsiteY18" fmla="*/ 1343591 h 1475174"/>
                  <a:gd name="connsiteX19" fmla="*/ 3336349 w 3368651"/>
                  <a:gd name="connsiteY19" fmla="*/ 1155472 h 1475174"/>
                  <a:gd name="connsiteX20" fmla="*/ 3367306 w 3368651"/>
                  <a:gd name="connsiteY20" fmla="*/ 326797 h 1475174"/>
                  <a:gd name="connsiteX21" fmla="*/ 3360162 w 3368651"/>
                  <a:gd name="connsiteY21" fmla="*/ 143441 h 1475174"/>
                  <a:gd name="connsiteX22" fmla="*/ 3333865 w 3368651"/>
                  <a:gd name="connsiteY22" fmla="*/ 70413 h 1475174"/>
                  <a:gd name="connsiteX23" fmla="*/ 3308465 w 3368651"/>
                  <a:gd name="connsiteY23" fmla="*/ 38663 h 1475174"/>
                  <a:gd name="connsiteX24" fmla="*/ 3257665 w 3368651"/>
                  <a:gd name="connsiteY24" fmla="*/ 19613 h 1475174"/>
                  <a:gd name="connsiteX25" fmla="*/ 3225915 w 3368651"/>
                  <a:gd name="connsiteY25" fmla="*/ 13263 h 1475174"/>
                  <a:gd name="connsiteX26" fmla="*/ 3111615 w 3368651"/>
                  <a:gd name="connsiteY26" fmla="*/ 6913 h 1475174"/>
                  <a:gd name="connsiteX27" fmla="*/ 3041765 w 3368651"/>
                  <a:gd name="connsiteY27" fmla="*/ 6913 h 1475174"/>
                  <a:gd name="connsiteX28" fmla="*/ 254115 w 3368651"/>
                  <a:gd name="connsiteY28" fmla="*/ 6913 h 1475174"/>
                  <a:gd name="connsiteX0" fmla="*/ 254115 w 3368651"/>
                  <a:gd name="connsiteY0" fmla="*/ 6913 h 1475174"/>
                  <a:gd name="connsiteX1" fmla="*/ 171565 w 3368651"/>
                  <a:gd name="connsiteY1" fmla="*/ 563 h 1475174"/>
                  <a:gd name="connsiteX2" fmla="*/ 95365 w 3368651"/>
                  <a:gd name="connsiteY2" fmla="*/ 19613 h 1475174"/>
                  <a:gd name="connsiteX3" fmla="*/ 19165 w 3368651"/>
                  <a:gd name="connsiteY3" fmla="*/ 64063 h 1475174"/>
                  <a:gd name="connsiteX4" fmla="*/ 115 w 3368651"/>
                  <a:gd name="connsiteY4" fmla="*/ 191063 h 1475174"/>
                  <a:gd name="connsiteX5" fmla="*/ 12815 w 3368651"/>
                  <a:gd name="connsiteY5" fmla="*/ 362513 h 1475174"/>
                  <a:gd name="connsiteX6" fmla="*/ 44565 w 3368651"/>
                  <a:gd name="connsiteY6" fmla="*/ 692713 h 1475174"/>
                  <a:gd name="connsiteX7" fmla="*/ 95365 w 3368651"/>
                  <a:gd name="connsiteY7" fmla="*/ 1162613 h 1475174"/>
                  <a:gd name="connsiteX8" fmla="*/ 108065 w 3368651"/>
                  <a:gd name="connsiteY8" fmla="*/ 1327713 h 1475174"/>
                  <a:gd name="connsiteX9" fmla="*/ 120765 w 3368651"/>
                  <a:gd name="connsiteY9" fmla="*/ 1410263 h 1475174"/>
                  <a:gd name="connsiteX10" fmla="*/ 171565 w 3368651"/>
                  <a:gd name="connsiteY10" fmla="*/ 1454713 h 1475174"/>
                  <a:gd name="connsiteX11" fmla="*/ 355715 w 3368651"/>
                  <a:gd name="connsiteY11" fmla="*/ 1473763 h 1475174"/>
                  <a:gd name="connsiteX12" fmla="*/ 558915 w 3368651"/>
                  <a:gd name="connsiteY12" fmla="*/ 1473763 h 1475174"/>
                  <a:gd name="connsiteX13" fmla="*/ 1187565 w 3368651"/>
                  <a:gd name="connsiteY13" fmla="*/ 1467413 h 1475174"/>
                  <a:gd name="connsiteX14" fmla="*/ 2482965 w 3368651"/>
                  <a:gd name="connsiteY14" fmla="*/ 1467413 h 1475174"/>
                  <a:gd name="connsiteX15" fmla="*/ 3041074 w 3368651"/>
                  <a:gd name="connsiteY15" fmla="*/ 1465035 h 1475174"/>
                  <a:gd name="connsiteX16" fmla="*/ 3187815 w 3368651"/>
                  <a:gd name="connsiteY16" fmla="*/ 1454713 h 1475174"/>
                  <a:gd name="connsiteX17" fmla="*/ 3264015 w 3368651"/>
                  <a:gd name="connsiteY17" fmla="*/ 1422963 h 1475174"/>
                  <a:gd name="connsiteX18" fmla="*/ 3314918 w 3368651"/>
                  <a:gd name="connsiteY18" fmla="*/ 1343591 h 1475174"/>
                  <a:gd name="connsiteX19" fmla="*/ 3336349 w 3368651"/>
                  <a:gd name="connsiteY19" fmla="*/ 1155472 h 1475174"/>
                  <a:gd name="connsiteX20" fmla="*/ 3367306 w 3368651"/>
                  <a:gd name="connsiteY20" fmla="*/ 326797 h 1475174"/>
                  <a:gd name="connsiteX21" fmla="*/ 3360162 w 3368651"/>
                  <a:gd name="connsiteY21" fmla="*/ 143441 h 1475174"/>
                  <a:gd name="connsiteX22" fmla="*/ 3333865 w 3368651"/>
                  <a:gd name="connsiteY22" fmla="*/ 70413 h 1475174"/>
                  <a:gd name="connsiteX23" fmla="*/ 3308465 w 3368651"/>
                  <a:gd name="connsiteY23" fmla="*/ 38663 h 1475174"/>
                  <a:gd name="connsiteX24" fmla="*/ 3257665 w 3368651"/>
                  <a:gd name="connsiteY24" fmla="*/ 19613 h 1475174"/>
                  <a:gd name="connsiteX25" fmla="*/ 3225915 w 3368651"/>
                  <a:gd name="connsiteY25" fmla="*/ 13263 h 1475174"/>
                  <a:gd name="connsiteX26" fmla="*/ 3111615 w 3368651"/>
                  <a:gd name="connsiteY26" fmla="*/ 6913 h 1475174"/>
                  <a:gd name="connsiteX27" fmla="*/ 3041765 w 3368651"/>
                  <a:gd name="connsiteY27" fmla="*/ 6913 h 1475174"/>
                  <a:gd name="connsiteX28" fmla="*/ 254115 w 3368651"/>
                  <a:gd name="connsiteY28" fmla="*/ 6913 h 1475174"/>
                  <a:gd name="connsiteX0" fmla="*/ 304121 w 3368651"/>
                  <a:gd name="connsiteY0" fmla="*/ 3518 h 1476542"/>
                  <a:gd name="connsiteX1" fmla="*/ 171565 w 3368651"/>
                  <a:gd name="connsiteY1" fmla="*/ 1931 h 1476542"/>
                  <a:gd name="connsiteX2" fmla="*/ 95365 w 3368651"/>
                  <a:gd name="connsiteY2" fmla="*/ 20981 h 1476542"/>
                  <a:gd name="connsiteX3" fmla="*/ 19165 w 3368651"/>
                  <a:gd name="connsiteY3" fmla="*/ 65431 h 1476542"/>
                  <a:gd name="connsiteX4" fmla="*/ 115 w 3368651"/>
                  <a:gd name="connsiteY4" fmla="*/ 192431 h 1476542"/>
                  <a:gd name="connsiteX5" fmla="*/ 12815 w 3368651"/>
                  <a:gd name="connsiteY5" fmla="*/ 363881 h 1476542"/>
                  <a:gd name="connsiteX6" fmla="*/ 44565 w 3368651"/>
                  <a:gd name="connsiteY6" fmla="*/ 694081 h 1476542"/>
                  <a:gd name="connsiteX7" fmla="*/ 95365 w 3368651"/>
                  <a:gd name="connsiteY7" fmla="*/ 1163981 h 1476542"/>
                  <a:gd name="connsiteX8" fmla="*/ 108065 w 3368651"/>
                  <a:gd name="connsiteY8" fmla="*/ 1329081 h 1476542"/>
                  <a:gd name="connsiteX9" fmla="*/ 120765 w 3368651"/>
                  <a:gd name="connsiteY9" fmla="*/ 1411631 h 1476542"/>
                  <a:gd name="connsiteX10" fmla="*/ 171565 w 3368651"/>
                  <a:gd name="connsiteY10" fmla="*/ 1456081 h 1476542"/>
                  <a:gd name="connsiteX11" fmla="*/ 355715 w 3368651"/>
                  <a:gd name="connsiteY11" fmla="*/ 1475131 h 1476542"/>
                  <a:gd name="connsiteX12" fmla="*/ 558915 w 3368651"/>
                  <a:gd name="connsiteY12" fmla="*/ 1475131 h 1476542"/>
                  <a:gd name="connsiteX13" fmla="*/ 1187565 w 3368651"/>
                  <a:gd name="connsiteY13" fmla="*/ 1468781 h 1476542"/>
                  <a:gd name="connsiteX14" fmla="*/ 2482965 w 3368651"/>
                  <a:gd name="connsiteY14" fmla="*/ 1468781 h 1476542"/>
                  <a:gd name="connsiteX15" fmla="*/ 3041074 w 3368651"/>
                  <a:gd name="connsiteY15" fmla="*/ 1466403 h 1476542"/>
                  <a:gd name="connsiteX16" fmla="*/ 3187815 w 3368651"/>
                  <a:gd name="connsiteY16" fmla="*/ 1456081 h 1476542"/>
                  <a:gd name="connsiteX17" fmla="*/ 3264015 w 3368651"/>
                  <a:gd name="connsiteY17" fmla="*/ 1424331 h 1476542"/>
                  <a:gd name="connsiteX18" fmla="*/ 3314918 w 3368651"/>
                  <a:gd name="connsiteY18" fmla="*/ 1344959 h 1476542"/>
                  <a:gd name="connsiteX19" fmla="*/ 3336349 w 3368651"/>
                  <a:gd name="connsiteY19" fmla="*/ 1156840 h 1476542"/>
                  <a:gd name="connsiteX20" fmla="*/ 3367306 w 3368651"/>
                  <a:gd name="connsiteY20" fmla="*/ 328165 h 1476542"/>
                  <a:gd name="connsiteX21" fmla="*/ 3360162 w 3368651"/>
                  <a:gd name="connsiteY21" fmla="*/ 144809 h 1476542"/>
                  <a:gd name="connsiteX22" fmla="*/ 3333865 w 3368651"/>
                  <a:gd name="connsiteY22" fmla="*/ 71781 h 1476542"/>
                  <a:gd name="connsiteX23" fmla="*/ 3308465 w 3368651"/>
                  <a:gd name="connsiteY23" fmla="*/ 40031 h 1476542"/>
                  <a:gd name="connsiteX24" fmla="*/ 3257665 w 3368651"/>
                  <a:gd name="connsiteY24" fmla="*/ 20981 h 1476542"/>
                  <a:gd name="connsiteX25" fmla="*/ 3225915 w 3368651"/>
                  <a:gd name="connsiteY25" fmla="*/ 14631 h 1476542"/>
                  <a:gd name="connsiteX26" fmla="*/ 3111615 w 3368651"/>
                  <a:gd name="connsiteY26" fmla="*/ 8281 h 1476542"/>
                  <a:gd name="connsiteX27" fmla="*/ 3041765 w 3368651"/>
                  <a:gd name="connsiteY27" fmla="*/ 8281 h 1476542"/>
                  <a:gd name="connsiteX28" fmla="*/ 304121 w 3368651"/>
                  <a:gd name="connsiteY28" fmla="*/ 3518 h 1476542"/>
                  <a:gd name="connsiteX0" fmla="*/ 304121 w 3368651"/>
                  <a:gd name="connsiteY0" fmla="*/ 7213 h 1480237"/>
                  <a:gd name="connsiteX1" fmla="*/ 188234 w 3368651"/>
                  <a:gd name="connsiteY1" fmla="*/ 864 h 1480237"/>
                  <a:gd name="connsiteX2" fmla="*/ 95365 w 3368651"/>
                  <a:gd name="connsiteY2" fmla="*/ 24676 h 1480237"/>
                  <a:gd name="connsiteX3" fmla="*/ 19165 w 3368651"/>
                  <a:gd name="connsiteY3" fmla="*/ 69126 h 1480237"/>
                  <a:gd name="connsiteX4" fmla="*/ 115 w 3368651"/>
                  <a:gd name="connsiteY4" fmla="*/ 196126 h 1480237"/>
                  <a:gd name="connsiteX5" fmla="*/ 12815 w 3368651"/>
                  <a:gd name="connsiteY5" fmla="*/ 367576 h 1480237"/>
                  <a:gd name="connsiteX6" fmla="*/ 44565 w 3368651"/>
                  <a:gd name="connsiteY6" fmla="*/ 697776 h 1480237"/>
                  <a:gd name="connsiteX7" fmla="*/ 95365 w 3368651"/>
                  <a:gd name="connsiteY7" fmla="*/ 1167676 h 1480237"/>
                  <a:gd name="connsiteX8" fmla="*/ 108065 w 3368651"/>
                  <a:gd name="connsiteY8" fmla="*/ 1332776 h 1480237"/>
                  <a:gd name="connsiteX9" fmla="*/ 120765 w 3368651"/>
                  <a:gd name="connsiteY9" fmla="*/ 1415326 h 1480237"/>
                  <a:gd name="connsiteX10" fmla="*/ 171565 w 3368651"/>
                  <a:gd name="connsiteY10" fmla="*/ 1459776 h 1480237"/>
                  <a:gd name="connsiteX11" fmla="*/ 355715 w 3368651"/>
                  <a:gd name="connsiteY11" fmla="*/ 1478826 h 1480237"/>
                  <a:gd name="connsiteX12" fmla="*/ 558915 w 3368651"/>
                  <a:gd name="connsiteY12" fmla="*/ 1478826 h 1480237"/>
                  <a:gd name="connsiteX13" fmla="*/ 1187565 w 3368651"/>
                  <a:gd name="connsiteY13" fmla="*/ 1472476 h 1480237"/>
                  <a:gd name="connsiteX14" fmla="*/ 2482965 w 3368651"/>
                  <a:gd name="connsiteY14" fmla="*/ 1472476 h 1480237"/>
                  <a:gd name="connsiteX15" fmla="*/ 3041074 w 3368651"/>
                  <a:gd name="connsiteY15" fmla="*/ 1470098 h 1480237"/>
                  <a:gd name="connsiteX16" fmla="*/ 3187815 w 3368651"/>
                  <a:gd name="connsiteY16" fmla="*/ 1459776 h 1480237"/>
                  <a:gd name="connsiteX17" fmla="*/ 3264015 w 3368651"/>
                  <a:gd name="connsiteY17" fmla="*/ 1428026 h 1480237"/>
                  <a:gd name="connsiteX18" fmla="*/ 3314918 w 3368651"/>
                  <a:gd name="connsiteY18" fmla="*/ 1348654 h 1480237"/>
                  <a:gd name="connsiteX19" fmla="*/ 3336349 w 3368651"/>
                  <a:gd name="connsiteY19" fmla="*/ 1160535 h 1480237"/>
                  <a:gd name="connsiteX20" fmla="*/ 3367306 w 3368651"/>
                  <a:gd name="connsiteY20" fmla="*/ 331860 h 1480237"/>
                  <a:gd name="connsiteX21" fmla="*/ 3360162 w 3368651"/>
                  <a:gd name="connsiteY21" fmla="*/ 148504 h 1480237"/>
                  <a:gd name="connsiteX22" fmla="*/ 3333865 w 3368651"/>
                  <a:gd name="connsiteY22" fmla="*/ 75476 h 1480237"/>
                  <a:gd name="connsiteX23" fmla="*/ 3308465 w 3368651"/>
                  <a:gd name="connsiteY23" fmla="*/ 43726 h 1480237"/>
                  <a:gd name="connsiteX24" fmla="*/ 3257665 w 3368651"/>
                  <a:gd name="connsiteY24" fmla="*/ 24676 h 1480237"/>
                  <a:gd name="connsiteX25" fmla="*/ 3225915 w 3368651"/>
                  <a:gd name="connsiteY25" fmla="*/ 18326 h 1480237"/>
                  <a:gd name="connsiteX26" fmla="*/ 3111615 w 3368651"/>
                  <a:gd name="connsiteY26" fmla="*/ 11976 h 1480237"/>
                  <a:gd name="connsiteX27" fmla="*/ 3041765 w 3368651"/>
                  <a:gd name="connsiteY27" fmla="*/ 11976 h 1480237"/>
                  <a:gd name="connsiteX28" fmla="*/ 304121 w 3368651"/>
                  <a:gd name="connsiteY28" fmla="*/ 7213 h 1480237"/>
                  <a:gd name="connsiteX0" fmla="*/ 304121 w 3368651"/>
                  <a:gd name="connsiteY0" fmla="*/ 7213 h 1480237"/>
                  <a:gd name="connsiteX1" fmla="*/ 188234 w 3368651"/>
                  <a:gd name="connsiteY1" fmla="*/ 864 h 1480237"/>
                  <a:gd name="connsiteX2" fmla="*/ 81078 w 3368651"/>
                  <a:gd name="connsiteY2" fmla="*/ 24676 h 1480237"/>
                  <a:gd name="connsiteX3" fmla="*/ 19165 w 3368651"/>
                  <a:gd name="connsiteY3" fmla="*/ 69126 h 1480237"/>
                  <a:gd name="connsiteX4" fmla="*/ 115 w 3368651"/>
                  <a:gd name="connsiteY4" fmla="*/ 196126 h 1480237"/>
                  <a:gd name="connsiteX5" fmla="*/ 12815 w 3368651"/>
                  <a:gd name="connsiteY5" fmla="*/ 367576 h 1480237"/>
                  <a:gd name="connsiteX6" fmla="*/ 44565 w 3368651"/>
                  <a:gd name="connsiteY6" fmla="*/ 697776 h 1480237"/>
                  <a:gd name="connsiteX7" fmla="*/ 95365 w 3368651"/>
                  <a:gd name="connsiteY7" fmla="*/ 1167676 h 1480237"/>
                  <a:gd name="connsiteX8" fmla="*/ 108065 w 3368651"/>
                  <a:gd name="connsiteY8" fmla="*/ 1332776 h 1480237"/>
                  <a:gd name="connsiteX9" fmla="*/ 120765 w 3368651"/>
                  <a:gd name="connsiteY9" fmla="*/ 1415326 h 1480237"/>
                  <a:gd name="connsiteX10" fmla="*/ 171565 w 3368651"/>
                  <a:gd name="connsiteY10" fmla="*/ 1459776 h 1480237"/>
                  <a:gd name="connsiteX11" fmla="*/ 355715 w 3368651"/>
                  <a:gd name="connsiteY11" fmla="*/ 1478826 h 1480237"/>
                  <a:gd name="connsiteX12" fmla="*/ 558915 w 3368651"/>
                  <a:gd name="connsiteY12" fmla="*/ 1478826 h 1480237"/>
                  <a:gd name="connsiteX13" fmla="*/ 1187565 w 3368651"/>
                  <a:gd name="connsiteY13" fmla="*/ 1472476 h 1480237"/>
                  <a:gd name="connsiteX14" fmla="*/ 2482965 w 3368651"/>
                  <a:gd name="connsiteY14" fmla="*/ 1472476 h 1480237"/>
                  <a:gd name="connsiteX15" fmla="*/ 3041074 w 3368651"/>
                  <a:gd name="connsiteY15" fmla="*/ 1470098 h 1480237"/>
                  <a:gd name="connsiteX16" fmla="*/ 3187815 w 3368651"/>
                  <a:gd name="connsiteY16" fmla="*/ 1459776 h 1480237"/>
                  <a:gd name="connsiteX17" fmla="*/ 3264015 w 3368651"/>
                  <a:gd name="connsiteY17" fmla="*/ 1428026 h 1480237"/>
                  <a:gd name="connsiteX18" fmla="*/ 3314918 w 3368651"/>
                  <a:gd name="connsiteY18" fmla="*/ 1348654 h 1480237"/>
                  <a:gd name="connsiteX19" fmla="*/ 3336349 w 3368651"/>
                  <a:gd name="connsiteY19" fmla="*/ 1160535 h 1480237"/>
                  <a:gd name="connsiteX20" fmla="*/ 3367306 w 3368651"/>
                  <a:gd name="connsiteY20" fmla="*/ 331860 h 1480237"/>
                  <a:gd name="connsiteX21" fmla="*/ 3360162 w 3368651"/>
                  <a:gd name="connsiteY21" fmla="*/ 148504 h 1480237"/>
                  <a:gd name="connsiteX22" fmla="*/ 3333865 w 3368651"/>
                  <a:gd name="connsiteY22" fmla="*/ 75476 h 1480237"/>
                  <a:gd name="connsiteX23" fmla="*/ 3308465 w 3368651"/>
                  <a:gd name="connsiteY23" fmla="*/ 43726 h 1480237"/>
                  <a:gd name="connsiteX24" fmla="*/ 3257665 w 3368651"/>
                  <a:gd name="connsiteY24" fmla="*/ 24676 h 1480237"/>
                  <a:gd name="connsiteX25" fmla="*/ 3225915 w 3368651"/>
                  <a:gd name="connsiteY25" fmla="*/ 18326 h 1480237"/>
                  <a:gd name="connsiteX26" fmla="*/ 3111615 w 3368651"/>
                  <a:gd name="connsiteY26" fmla="*/ 11976 h 1480237"/>
                  <a:gd name="connsiteX27" fmla="*/ 3041765 w 3368651"/>
                  <a:gd name="connsiteY27" fmla="*/ 11976 h 1480237"/>
                  <a:gd name="connsiteX28" fmla="*/ 304121 w 3368651"/>
                  <a:gd name="connsiteY28" fmla="*/ 7213 h 1480237"/>
                  <a:gd name="connsiteX0" fmla="*/ 325552 w 3368651"/>
                  <a:gd name="connsiteY0" fmla="*/ 7213 h 1480237"/>
                  <a:gd name="connsiteX1" fmla="*/ 188234 w 3368651"/>
                  <a:gd name="connsiteY1" fmla="*/ 864 h 1480237"/>
                  <a:gd name="connsiteX2" fmla="*/ 81078 w 3368651"/>
                  <a:gd name="connsiteY2" fmla="*/ 24676 h 1480237"/>
                  <a:gd name="connsiteX3" fmla="*/ 19165 w 3368651"/>
                  <a:gd name="connsiteY3" fmla="*/ 69126 h 1480237"/>
                  <a:gd name="connsiteX4" fmla="*/ 115 w 3368651"/>
                  <a:gd name="connsiteY4" fmla="*/ 196126 h 1480237"/>
                  <a:gd name="connsiteX5" fmla="*/ 12815 w 3368651"/>
                  <a:gd name="connsiteY5" fmla="*/ 367576 h 1480237"/>
                  <a:gd name="connsiteX6" fmla="*/ 44565 w 3368651"/>
                  <a:gd name="connsiteY6" fmla="*/ 697776 h 1480237"/>
                  <a:gd name="connsiteX7" fmla="*/ 95365 w 3368651"/>
                  <a:gd name="connsiteY7" fmla="*/ 1167676 h 1480237"/>
                  <a:gd name="connsiteX8" fmla="*/ 108065 w 3368651"/>
                  <a:gd name="connsiteY8" fmla="*/ 1332776 h 1480237"/>
                  <a:gd name="connsiteX9" fmla="*/ 120765 w 3368651"/>
                  <a:gd name="connsiteY9" fmla="*/ 1415326 h 1480237"/>
                  <a:gd name="connsiteX10" fmla="*/ 171565 w 3368651"/>
                  <a:gd name="connsiteY10" fmla="*/ 1459776 h 1480237"/>
                  <a:gd name="connsiteX11" fmla="*/ 355715 w 3368651"/>
                  <a:gd name="connsiteY11" fmla="*/ 1478826 h 1480237"/>
                  <a:gd name="connsiteX12" fmla="*/ 558915 w 3368651"/>
                  <a:gd name="connsiteY12" fmla="*/ 1478826 h 1480237"/>
                  <a:gd name="connsiteX13" fmla="*/ 1187565 w 3368651"/>
                  <a:gd name="connsiteY13" fmla="*/ 1472476 h 1480237"/>
                  <a:gd name="connsiteX14" fmla="*/ 2482965 w 3368651"/>
                  <a:gd name="connsiteY14" fmla="*/ 1472476 h 1480237"/>
                  <a:gd name="connsiteX15" fmla="*/ 3041074 w 3368651"/>
                  <a:gd name="connsiteY15" fmla="*/ 1470098 h 1480237"/>
                  <a:gd name="connsiteX16" fmla="*/ 3187815 w 3368651"/>
                  <a:gd name="connsiteY16" fmla="*/ 1459776 h 1480237"/>
                  <a:gd name="connsiteX17" fmla="*/ 3264015 w 3368651"/>
                  <a:gd name="connsiteY17" fmla="*/ 1428026 h 1480237"/>
                  <a:gd name="connsiteX18" fmla="*/ 3314918 w 3368651"/>
                  <a:gd name="connsiteY18" fmla="*/ 1348654 h 1480237"/>
                  <a:gd name="connsiteX19" fmla="*/ 3336349 w 3368651"/>
                  <a:gd name="connsiteY19" fmla="*/ 1160535 h 1480237"/>
                  <a:gd name="connsiteX20" fmla="*/ 3367306 w 3368651"/>
                  <a:gd name="connsiteY20" fmla="*/ 331860 h 1480237"/>
                  <a:gd name="connsiteX21" fmla="*/ 3360162 w 3368651"/>
                  <a:gd name="connsiteY21" fmla="*/ 148504 h 1480237"/>
                  <a:gd name="connsiteX22" fmla="*/ 3333865 w 3368651"/>
                  <a:gd name="connsiteY22" fmla="*/ 75476 h 1480237"/>
                  <a:gd name="connsiteX23" fmla="*/ 3308465 w 3368651"/>
                  <a:gd name="connsiteY23" fmla="*/ 43726 h 1480237"/>
                  <a:gd name="connsiteX24" fmla="*/ 3257665 w 3368651"/>
                  <a:gd name="connsiteY24" fmla="*/ 24676 h 1480237"/>
                  <a:gd name="connsiteX25" fmla="*/ 3225915 w 3368651"/>
                  <a:gd name="connsiteY25" fmla="*/ 18326 h 1480237"/>
                  <a:gd name="connsiteX26" fmla="*/ 3111615 w 3368651"/>
                  <a:gd name="connsiteY26" fmla="*/ 11976 h 1480237"/>
                  <a:gd name="connsiteX27" fmla="*/ 3041765 w 3368651"/>
                  <a:gd name="connsiteY27" fmla="*/ 11976 h 1480237"/>
                  <a:gd name="connsiteX28" fmla="*/ 325552 w 3368651"/>
                  <a:gd name="connsiteY28" fmla="*/ 7213 h 1480237"/>
                  <a:gd name="connsiteX0" fmla="*/ 325447 w 3368546"/>
                  <a:gd name="connsiteY0" fmla="*/ 7213 h 1480237"/>
                  <a:gd name="connsiteX1" fmla="*/ 188129 w 3368546"/>
                  <a:gd name="connsiteY1" fmla="*/ 864 h 1480237"/>
                  <a:gd name="connsiteX2" fmla="*/ 80973 w 3368546"/>
                  <a:gd name="connsiteY2" fmla="*/ 24676 h 1480237"/>
                  <a:gd name="connsiteX3" fmla="*/ 14297 w 3368546"/>
                  <a:gd name="connsiteY3" fmla="*/ 81033 h 1480237"/>
                  <a:gd name="connsiteX4" fmla="*/ 10 w 3368546"/>
                  <a:gd name="connsiteY4" fmla="*/ 196126 h 1480237"/>
                  <a:gd name="connsiteX5" fmla="*/ 12710 w 3368546"/>
                  <a:gd name="connsiteY5" fmla="*/ 367576 h 1480237"/>
                  <a:gd name="connsiteX6" fmla="*/ 44460 w 3368546"/>
                  <a:gd name="connsiteY6" fmla="*/ 697776 h 1480237"/>
                  <a:gd name="connsiteX7" fmla="*/ 95260 w 3368546"/>
                  <a:gd name="connsiteY7" fmla="*/ 1167676 h 1480237"/>
                  <a:gd name="connsiteX8" fmla="*/ 107960 w 3368546"/>
                  <a:gd name="connsiteY8" fmla="*/ 1332776 h 1480237"/>
                  <a:gd name="connsiteX9" fmla="*/ 120660 w 3368546"/>
                  <a:gd name="connsiteY9" fmla="*/ 1415326 h 1480237"/>
                  <a:gd name="connsiteX10" fmla="*/ 171460 w 3368546"/>
                  <a:gd name="connsiteY10" fmla="*/ 1459776 h 1480237"/>
                  <a:gd name="connsiteX11" fmla="*/ 355610 w 3368546"/>
                  <a:gd name="connsiteY11" fmla="*/ 1478826 h 1480237"/>
                  <a:gd name="connsiteX12" fmla="*/ 558810 w 3368546"/>
                  <a:gd name="connsiteY12" fmla="*/ 1478826 h 1480237"/>
                  <a:gd name="connsiteX13" fmla="*/ 1187460 w 3368546"/>
                  <a:gd name="connsiteY13" fmla="*/ 1472476 h 1480237"/>
                  <a:gd name="connsiteX14" fmla="*/ 2482860 w 3368546"/>
                  <a:gd name="connsiteY14" fmla="*/ 1472476 h 1480237"/>
                  <a:gd name="connsiteX15" fmla="*/ 3040969 w 3368546"/>
                  <a:gd name="connsiteY15" fmla="*/ 1470098 h 1480237"/>
                  <a:gd name="connsiteX16" fmla="*/ 3187710 w 3368546"/>
                  <a:gd name="connsiteY16" fmla="*/ 1459776 h 1480237"/>
                  <a:gd name="connsiteX17" fmla="*/ 3263910 w 3368546"/>
                  <a:gd name="connsiteY17" fmla="*/ 1428026 h 1480237"/>
                  <a:gd name="connsiteX18" fmla="*/ 3314813 w 3368546"/>
                  <a:gd name="connsiteY18" fmla="*/ 1348654 h 1480237"/>
                  <a:gd name="connsiteX19" fmla="*/ 3336244 w 3368546"/>
                  <a:gd name="connsiteY19" fmla="*/ 1160535 h 1480237"/>
                  <a:gd name="connsiteX20" fmla="*/ 3367201 w 3368546"/>
                  <a:gd name="connsiteY20" fmla="*/ 331860 h 1480237"/>
                  <a:gd name="connsiteX21" fmla="*/ 3360057 w 3368546"/>
                  <a:gd name="connsiteY21" fmla="*/ 148504 h 1480237"/>
                  <a:gd name="connsiteX22" fmla="*/ 3333760 w 3368546"/>
                  <a:gd name="connsiteY22" fmla="*/ 75476 h 1480237"/>
                  <a:gd name="connsiteX23" fmla="*/ 3308360 w 3368546"/>
                  <a:gd name="connsiteY23" fmla="*/ 43726 h 1480237"/>
                  <a:gd name="connsiteX24" fmla="*/ 3257560 w 3368546"/>
                  <a:gd name="connsiteY24" fmla="*/ 24676 h 1480237"/>
                  <a:gd name="connsiteX25" fmla="*/ 3225810 w 3368546"/>
                  <a:gd name="connsiteY25" fmla="*/ 18326 h 1480237"/>
                  <a:gd name="connsiteX26" fmla="*/ 3111510 w 3368546"/>
                  <a:gd name="connsiteY26" fmla="*/ 11976 h 1480237"/>
                  <a:gd name="connsiteX27" fmla="*/ 3041660 w 3368546"/>
                  <a:gd name="connsiteY27" fmla="*/ 11976 h 1480237"/>
                  <a:gd name="connsiteX28" fmla="*/ 325447 w 3368546"/>
                  <a:gd name="connsiteY28" fmla="*/ 7213 h 1480237"/>
                  <a:gd name="connsiteX0" fmla="*/ 325447 w 3368546"/>
                  <a:gd name="connsiteY0" fmla="*/ 5196 h 1478220"/>
                  <a:gd name="connsiteX1" fmla="*/ 173842 w 3368546"/>
                  <a:gd name="connsiteY1" fmla="*/ 1228 h 1478220"/>
                  <a:gd name="connsiteX2" fmla="*/ 80973 w 3368546"/>
                  <a:gd name="connsiteY2" fmla="*/ 22659 h 1478220"/>
                  <a:gd name="connsiteX3" fmla="*/ 14297 w 3368546"/>
                  <a:gd name="connsiteY3" fmla="*/ 79016 h 1478220"/>
                  <a:gd name="connsiteX4" fmla="*/ 10 w 3368546"/>
                  <a:gd name="connsiteY4" fmla="*/ 194109 h 1478220"/>
                  <a:gd name="connsiteX5" fmla="*/ 12710 w 3368546"/>
                  <a:gd name="connsiteY5" fmla="*/ 365559 h 1478220"/>
                  <a:gd name="connsiteX6" fmla="*/ 44460 w 3368546"/>
                  <a:gd name="connsiteY6" fmla="*/ 695759 h 1478220"/>
                  <a:gd name="connsiteX7" fmla="*/ 95260 w 3368546"/>
                  <a:gd name="connsiteY7" fmla="*/ 1165659 h 1478220"/>
                  <a:gd name="connsiteX8" fmla="*/ 107960 w 3368546"/>
                  <a:gd name="connsiteY8" fmla="*/ 1330759 h 1478220"/>
                  <a:gd name="connsiteX9" fmla="*/ 120660 w 3368546"/>
                  <a:gd name="connsiteY9" fmla="*/ 1413309 h 1478220"/>
                  <a:gd name="connsiteX10" fmla="*/ 171460 w 3368546"/>
                  <a:gd name="connsiteY10" fmla="*/ 1457759 h 1478220"/>
                  <a:gd name="connsiteX11" fmla="*/ 355610 w 3368546"/>
                  <a:gd name="connsiteY11" fmla="*/ 1476809 h 1478220"/>
                  <a:gd name="connsiteX12" fmla="*/ 558810 w 3368546"/>
                  <a:gd name="connsiteY12" fmla="*/ 1476809 h 1478220"/>
                  <a:gd name="connsiteX13" fmla="*/ 1187460 w 3368546"/>
                  <a:gd name="connsiteY13" fmla="*/ 1470459 h 1478220"/>
                  <a:gd name="connsiteX14" fmla="*/ 2482860 w 3368546"/>
                  <a:gd name="connsiteY14" fmla="*/ 1470459 h 1478220"/>
                  <a:gd name="connsiteX15" fmla="*/ 3040969 w 3368546"/>
                  <a:gd name="connsiteY15" fmla="*/ 1468081 h 1478220"/>
                  <a:gd name="connsiteX16" fmla="*/ 3187710 w 3368546"/>
                  <a:gd name="connsiteY16" fmla="*/ 1457759 h 1478220"/>
                  <a:gd name="connsiteX17" fmla="*/ 3263910 w 3368546"/>
                  <a:gd name="connsiteY17" fmla="*/ 1426009 h 1478220"/>
                  <a:gd name="connsiteX18" fmla="*/ 3314813 w 3368546"/>
                  <a:gd name="connsiteY18" fmla="*/ 1346637 h 1478220"/>
                  <a:gd name="connsiteX19" fmla="*/ 3336244 w 3368546"/>
                  <a:gd name="connsiteY19" fmla="*/ 1158518 h 1478220"/>
                  <a:gd name="connsiteX20" fmla="*/ 3367201 w 3368546"/>
                  <a:gd name="connsiteY20" fmla="*/ 329843 h 1478220"/>
                  <a:gd name="connsiteX21" fmla="*/ 3360057 w 3368546"/>
                  <a:gd name="connsiteY21" fmla="*/ 146487 h 1478220"/>
                  <a:gd name="connsiteX22" fmla="*/ 3333760 w 3368546"/>
                  <a:gd name="connsiteY22" fmla="*/ 73459 h 1478220"/>
                  <a:gd name="connsiteX23" fmla="*/ 3308360 w 3368546"/>
                  <a:gd name="connsiteY23" fmla="*/ 41709 h 1478220"/>
                  <a:gd name="connsiteX24" fmla="*/ 3257560 w 3368546"/>
                  <a:gd name="connsiteY24" fmla="*/ 22659 h 1478220"/>
                  <a:gd name="connsiteX25" fmla="*/ 3225810 w 3368546"/>
                  <a:gd name="connsiteY25" fmla="*/ 16309 h 1478220"/>
                  <a:gd name="connsiteX26" fmla="*/ 3111510 w 3368546"/>
                  <a:gd name="connsiteY26" fmla="*/ 9959 h 1478220"/>
                  <a:gd name="connsiteX27" fmla="*/ 3041660 w 3368546"/>
                  <a:gd name="connsiteY27" fmla="*/ 9959 h 1478220"/>
                  <a:gd name="connsiteX28" fmla="*/ 325447 w 3368546"/>
                  <a:gd name="connsiteY28" fmla="*/ 5196 h 1478220"/>
                  <a:gd name="connsiteX0" fmla="*/ 344497 w 3368546"/>
                  <a:gd name="connsiteY0" fmla="*/ 1551 h 1484100"/>
                  <a:gd name="connsiteX1" fmla="*/ 173842 w 3368546"/>
                  <a:gd name="connsiteY1" fmla="*/ 7108 h 1484100"/>
                  <a:gd name="connsiteX2" fmla="*/ 80973 w 3368546"/>
                  <a:gd name="connsiteY2" fmla="*/ 28539 h 1484100"/>
                  <a:gd name="connsiteX3" fmla="*/ 14297 w 3368546"/>
                  <a:gd name="connsiteY3" fmla="*/ 84896 h 1484100"/>
                  <a:gd name="connsiteX4" fmla="*/ 10 w 3368546"/>
                  <a:gd name="connsiteY4" fmla="*/ 199989 h 1484100"/>
                  <a:gd name="connsiteX5" fmla="*/ 12710 w 3368546"/>
                  <a:gd name="connsiteY5" fmla="*/ 371439 h 1484100"/>
                  <a:gd name="connsiteX6" fmla="*/ 44460 w 3368546"/>
                  <a:gd name="connsiteY6" fmla="*/ 701639 h 1484100"/>
                  <a:gd name="connsiteX7" fmla="*/ 95260 w 3368546"/>
                  <a:gd name="connsiteY7" fmla="*/ 1171539 h 1484100"/>
                  <a:gd name="connsiteX8" fmla="*/ 107960 w 3368546"/>
                  <a:gd name="connsiteY8" fmla="*/ 1336639 h 1484100"/>
                  <a:gd name="connsiteX9" fmla="*/ 120660 w 3368546"/>
                  <a:gd name="connsiteY9" fmla="*/ 1419189 h 1484100"/>
                  <a:gd name="connsiteX10" fmla="*/ 171460 w 3368546"/>
                  <a:gd name="connsiteY10" fmla="*/ 1463639 h 1484100"/>
                  <a:gd name="connsiteX11" fmla="*/ 355610 w 3368546"/>
                  <a:gd name="connsiteY11" fmla="*/ 1482689 h 1484100"/>
                  <a:gd name="connsiteX12" fmla="*/ 558810 w 3368546"/>
                  <a:gd name="connsiteY12" fmla="*/ 1482689 h 1484100"/>
                  <a:gd name="connsiteX13" fmla="*/ 1187460 w 3368546"/>
                  <a:gd name="connsiteY13" fmla="*/ 1476339 h 1484100"/>
                  <a:gd name="connsiteX14" fmla="*/ 2482860 w 3368546"/>
                  <a:gd name="connsiteY14" fmla="*/ 1476339 h 1484100"/>
                  <a:gd name="connsiteX15" fmla="*/ 3040969 w 3368546"/>
                  <a:gd name="connsiteY15" fmla="*/ 1473961 h 1484100"/>
                  <a:gd name="connsiteX16" fmla="*/ 3187710 w 3368546"/>
                  <a:gd name="connsiteY16" fmla="*/ 1463639 h 1484100"/>
                  <a:gd name="connsiteX17" fmla="*/ 3263910 w 3368546"/>
                  <a:gd name="connsiteY17" fmla="*/ 1431889 h 1484100"/>
                  <a:gd name="connsiteX18" fmla="*/ 3314813 w 3368546"/>
                  <a:gd name="connsiteY18" fmla="*/ 1352517 h 1484100"/>
                  <a:gd name="connsiteX19" fmla="*/ 3336244 w 3368546"/>
                  <a:gd name="connsiteY19" fmla="*/ 1164398 h 1484100"/>
                  <a:gd name="connsiteX20" fmla="*/ 3367201 w 3368546"/>
                  <a:gd name="connsiteY20" fmla="*/ 335723 h 1484100"/>
                  <a:gd name="connsiteX21" fmla="*/ 3360057 w 3368546"/>
                  <a:gd name="connsiteY21" fmla="*/ 152367 h 1484100"/>
                  <a:gd name="connsiteX22" fmla="*/ 3333760 w 3368546"/>
                  <a:gd name="connsiteY22" fmla="*/ 79339 h 1484100"/>
                  <a:gd name="connsiteX23" fmla="*/ 3308360 w 3368546"/>
                  <a:gd name="connsiteY23" fmla="*/ 47589 h 1484100"/>
                  <a:gd name="connsiteX24" fmla="*/ 3257560 w 3368546"/>
                  <a:gd name="connsiteY24" fmla="*/ 28539 h 1484100"/>
                  <a:gd name="connsiteX25" fmla="*/ 3225810 w 3368546"/>
                  <a:gd name="connsiteY25" fmla="*/ 22189 h 1484100"/>
                  <a:gd name="connsiteX26" fmla="*/ 3111510 w 3368546"/>
                  <a:gd name="connsiteY26" fmla="*/ 15839 h 1484100"/>
                  <a:gd name="connsiteX27" fmla="*/ 3041660 w 3368546"/>
                  <a:gd name="connsiteY27" fmla="*/ 15839 h 1484100"/>
                  <a:gd name="connsiteX28" fmla="*/ 344497 w 3368546"/>
                  <a:gd name="connsiteY28" fmla="*/ 1551 h 1484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368546" h="1484100">
                    <a:moveTo>
                      <a:pt x="344497" y="1551"/>
                    </a:moveTo>
                    <a:cubicBezTo>
                      <a:pt x="316451" y="-2683"/>
                      <a:pt x="217763" y="2610"/>
                      <a:pt x="173842" y="7108"/>
                    </a:cubicBezTo>
                    <a:cubicBezTo>
                      <a:pt x="129921" y="11606"/>
                      <a:pt x="107564" y="15574"/>
                      <a:pt x="80973" y="28539"/>
                    </a:cubicBezTo>
                    <a:cubicBezTo>
                      <a:pt x="54382" y="41504"/>
                      <a:pt x="27791" y="56321"/>
                      <a:pt x="14297" y="84896"/>
                    </a:cubicBezTo>
                    <a:cubicBezTo>
                      <a:pt x="803" y="113471"/>
                      <a:pt x="274" y="152232"/>
                      <a:pt x="10" y="199989"/>
                    </a:cubicBezTo>
                    <a:cubicBezTo>
                      <a:pt x="-254" y="247746"/>
                      <a:pt x="5302" y="287831"/>
                      <a:pt x="12710" y="371439"/>
                    </a:cubicBezTo>
                    <a:cubicBezTo>
                      <a:pt x="20118" y="455047"/>
                      <a:pt x="30702" y="568289"/>
                      <a:pt x="44460" y="701639"/>
                    </a:cubicBezTo>
                    <a:cubicBezTo>
                      <a:pt x="58218" y="834989"/>
                      <a:pt x="84677" y="1065706"/>
                      <a:pt x="95260" y="1171539"/>
                    </a:cubicBezTo>
                    <a:cubicBezTo>
                      <a:pt x="105843" y="1277372"/>
                      <a:pt x="103727" y="1295364"/>
                      <a:pt x="107960" y="1336639"/>
                    </a:cubicBezTo>
                    <a:cubicBezTo>
                      <a:pt x="112193" y="1377914"/>
                      <a:pt x="110077" y="1398022"/>
                      <a:pt x="120660" y="1419189"/>
                    </a:cubicBezTo>
                    <a:cubicBezTo>
                      <a:pt x="131243" y="1440356"/>
                      <a:pt x="132302" y="1453056"/>
                      <a:pt x="171460" y="1463639"/>
                    </a:cubicBezTo>
                    <a:cubicBezTo>
                      <a:pt x="210618" y="1474222"/>
                      <a:pt x="291052" y="1479514"/>
                      <a:pt x="355610" y="1482689"/>
                    </a:cubicBezTo>
                    <a:cubicBezTo>
                      <a:pt x="420168" y="1485864"/>
                      <a:pt x="558810" y="1482689"/>
                      <a:pt x="558810" y="1482689"/>
                    </a:cubicBezTo>
                    <a:lnTo>
                      <a:pt x="1187460" y="1476339"/>
                    </a:lnTo>
                    <a:lnTo>
                      <a:pt x="2482860" y="1476339"/>
                    </a:lnTo>
                    <a:lnTo>
                      <a:pt x="3040969" y="1473961"/>
                    </a:lnTo>
                    <a:cubicBezTo>
                      <a:pt x="3158444" y="1471844"/>
                      <a:pt x="3150553" y="1470651"/>
                      <a:pt x="3187710" y="1463639"/>
                    </a:cubicBezTo>
                    <a:cubicBezTo>
                      <a:pt x="3224867" y="1456627"/>
                      <a:pt x="3242726" y="1450409"/>
                      <a:pt x="3263910" y="1431889"/>
                    </a:cubicBezTo>
                    <a:cubicBezTo>
                      <a:pt x="3285094" y="1413369"/>
                      <a:pt x="3302757" y="1397099"/>
                      <a:pt x="3314813" y="1352517"/>
                    </a:cubicBezTo>
                    <a:cubicBezTo>
                      <a:pt x="3326869" y="1307935"/>
                      <a:pt x="3327513" y="1333864"/>
                      <a:pt x="3336244" y="1164398"/>
                    </a:cubicBezTo>
                    <a:cubicBezTo>
                      <a:pt x="3344975" y="994932"/>
                      <a:pt x="3363232" y="504395"/>
                      <a:pt x="3367201" y="335723"/>
                    </a:cubicBezTo>
                    <a:cubicBezTo>
                      <a:pt x="3371170" y="167051"/>
                      <a:pt x="3365630" y="195097"/>
                      <a:pt x="3360057" y="152367"/>
                    </a:cubicBezTo>
                    <a:cubicBezTo>
                      <a:pt x="3354484" y="109637"/>
                      <a:pt x="3342376" y="96802"/>
                      <a:pt x="3333760" y="79339"/>
                    </a:cubicBezTo>
                    <a:cubicBezTo>
                      <a:pt x="3325144" y="61876"/>
                      <a:pt x="3321060" y="56056"/>
                      <a:pt x="3308360" y="47589"/>
                    </a:cubicBezTo>
                    <a:cubicBezTo>
                      <a:pt x="3295660" y="39122"/>
                      <a:pt x="3271318" y="32772"/>
                      <a:pt x="3257560" y="28539"/>
                    </a:cubicBezTo>
                    <a:cubicBezTo>
                      <a:pt x="3243802" y="24306"/>
                      <a:pt x="3250152" y="24306"/>
                      <a:pt x="3225810" y="22189"/>
                    </a:cubicBezTo>
                    <a:cubicBezTo>
                      <a:pt x="3201468" y="20072"/>
                      <a:pt x="3142202" y="16897"/>
                      <a:pt x="3111510" y="15839"/>
                    </a:cubicBezTo>
                    <a:cubicBezTo>
                      <a:pt x="3080818" y="14781"/>
                      <a:pt x="3041660" y="15839"/>
                      <a:pt x="3041660" y="15839"/>
                    </a:cubicBezTo>
                    <a:lnTo>
                      <a:pt x="344497" y="1551"/>
                    </a:lnTo>
                    <a:close/>
                  </a:path>
                </a:pathLst>
              </a:custGeom>
              <a:solidFill>
                <a:srgbClr val="F77794"/>
              </a:solidFill>
              <a:ln w="57150" cap="rnd">
                <a:solidFill>
                  <a:srgbClr val="DE6A93"/>
                </a:solidFill>
                <a:round/>
              </a:ln>
              <a:effectLst>
                <a:outerShdw blurRad="63500" sx="102000" sy="102000" algn="ctr" rotWithShape="0">
                  <a:schemeClr val="bg2">
                    <a:lumMod val="25000"/>
                    <a:alpha val="4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extrusionH="6350" contourW="38100">
                <a:extrusionClr>
                  <a:schemeClr val="tx1"/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ctr"/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04813" defTabSz="1371600"/>
                <a:r>
                  <a:rPr lang="he-IL" sz="42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30 התלמידים הם 100%.</a:t>
                </a:r>
              </a:p>
              <a:p>
                <a:pPr marL="404813" defTabSz="1371600"/>
                <a:r>
                  <a:rPr lang="he-IL" sz="42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10% מ־ 30 שווה ל־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he-IL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he-IL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he-IL" sz="42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מ־30, ולכן 10% מ־30 זה 3 תלמידים.</a:t>
                </a:r>
              </a:p>
              <a:p>
                <a:pPr marL="404813" defTabSz="1371600"/>
                <a:r>
                  <a:rPr lang="he-IL" sz="42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40% זה 12 תלמידים ו־60% זה 18 תלמידים.</a:t>
                </a:r>
              </a:p>
            </p:txBody>
          </p:sp>
        </mc:Choice>
        <mc:Fallback xmlns="">
          <p:sp>
            <p:nvSpPr>
              <p:cNvPr id="6" name="תזכורת">
                <a:extLst>
                  <a:ext uri="{FF2B5EF4-FFF2-40B4-BE49-F238E27FC236}">
                    <a16:creationId xmlns:a16="http://schemas.microsoft.com/office/drawing/2014/main" id="{A481D8BC-6FC6-F710-EDEE-BC4AA48905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30" y="6116026"/>
                <a:ext cx="12829785" cy="3650246"/>
              </a:xfrm>
              <a:custGeom>
                <a:avLst/>
                <a:gdLst>
                  <a:gd name="connsiteX0" fmla="*/ 254115 w 3369197"/>
                  <a:gd name="connsiteY0" fmla="*/ 6913 h 1475174"/>
                  <a:gd name="connsiteX1" fmla="*/ 171565 w 3369197"/>
                  <a:gd name="connsiteY1" fmla="*/ 563 h 1475174"/>
                  <a:gd name="connsiteX2" fmla="*/ 95365 w 3369197"/>
                  <a:gd name="connsiteY2" fmla="*/ 19613 h 1475174"/>
                  <a:gd name="connsiteX3" fmla="*/ 19165 w 3369197"/>
                  <a:gd name="connsiteY3" fmla="*/ 64063 h 1475174"/>
                  <a:gd name="connsiteX4" fmla="*/ 115 w 3369197"/>
                  <a:gd name="connsiteY4" fmla="*/ 191063 h 1475174"/>
                  <a:gd name="connsiteX5" fmla="*/ 12815 w 3369197"/>
                  <a:gd name="connsiteY5" fmla="*/ 362513 h 1475174"/>
                  <a:gd name="connsiteX6" fmla="*/ 44565 w 3369197"/>
                  <a:gd name="connsiteY6" fmla="*/ 692713 h 1475174"/>
                  <a:gd name="connsiteX7" fmla="*/ 95365 w 3369197"/>
                  <a:gd name="connsiteY7" fmla="*/ 1162613 h 1475174"/>
                  <a:gd name="connsiteX8" fmla="*/ 108065 w 3369197"/>
                  <a:gd name="connsiteY8" fmla="*/ 1327713 h 1475174"/>
                  <a:gd name="connsiteX9" fmla="*/ 120765 w 3369197"/>
                  <a:gd name="connsiteY9" fmla="*/ 1410263 h 1475174"/>
                  <a:gd name="connsiteX10" fmla="*/ 171565 w 3369197"/>
                  <a:gd name="connsiteY10" fmla="*/ 1454713 h 1475174"/>
                  <a:gd name="connsiteX11" fmla="*/ 355715 w 3369197"/>
                  <a:gd name="connsiteY11" fmla="*/ 1473763 h 1475174"/>
                  <a:gd name="connsiteX12" fmla="*/ 558915 w 3369197"/>
                  <a:gd name="connsiteY12" fmla="*/ 1473763 h 1475174"/>
                  <a:gd name="connsiteX13" fmla="*/ 1187565 w 3369197"/>
                  <a:gd name="connsiteY13" fmla="*/ 1467413 h 1475174"/>
                  <a:gd name="connsiteX14" fmla="*/ 2482965 w 3369197"/>
                  <a:gd name="connsiteY14" fmla="*/ 1467413 h 1475174"/>
                  <a:gd name="connsiteX15" fmla="*/ 3137015 w 3369197"/>
                  <a:gd name="connsiteY15" fmla="*/ 1467413 h 1475174"/>
                  <a:gd name="connsiteX16" fmla="*/ 3187815 w 3369197"/>
                  <a:gd name="connsiteY16" fmla="*/ 1454713 h 1475174"/>
                  <a:gd name="connsiteX17" fmla="*/ 3264015 w 3369197"/>
                  <a:gd name="connsiteY17" fmla="*/ 1422963 h 1475174"/>
                  <a:gd name="connsiteX18" fmla="*/ 3302115 w 3369197"/>
                  <a:gd name="connsiteY18" fmla="*/ 1384863 h 1475174"/>
                  <a:gd name="connsiteX19" fmla="*/ 3340215 w 3369197"/>
                  <a:gd name="connsiteY19" fmla="*/ 1207063 h 1475174"/>
                  <a:gd name="connsiteX20" fmla="*/ 3365615 w 3369197"/>
                  <a:gd name="connsiteY20" fmla="*/ 260913 h 1475174"/>
                  <a:gd name="connsiteX21" fmla="*/ 3365615 w 3369197"/>
                  <a:gd name="connsiteY21" fmla="*/ 191063 h 1475174"/>
                  <a:gd name="connsiteX22" fmla="*/ 3333865 w 3369197"/>
                  <a:gd name="connsiteY22" fmla="*/ 70413 h 1475174"/>
                  <a:gd name="connsiteX23" fmla="*/ 3308465 w 3369197"/>
                  <a:gd name="connsiteY23" fmla="*/ 38663 h 1475174"/>
                  <a:gd name="connsiteX24" fmla="*/ 3257665 w 3369197"/>
                  <a:gd name="connsiteY24" fmla="*/ 19613 h 1475174"/>
                  <a:gd name="connsiteX25" fmla="*/ 3225915 w 3369197"/>
                  <a:gd name="connsiteY25" fmla="*/ 13263 h 1475174"/>
                  <a:gd name="connsiteX26" fmla="*/ 3111615 w 3369197"/>
                  <a:gd name="connsiteY26" fmla="*/ 6913 h 1475174"/>
                  <a:gd name="connsiteX27" fmla="*/ 3041765 w 3369197"/>
                  <a:gd name="connsiteY27" fmla="*/ 6913 h 1475174"/>
                  <a:gd name="connsiteX28" fmla="*/ 254115 w 3369197"/>
                  <a:gd name="connsiteY28" fmla="*/ 6913 h 1475174"/>
                  <a:gd name="connsiteX0" fmla="*/ 254115 w 3366916"/>
                  <a:gd name="connsiteY0" fmla="*/ 6913 h 1475174"/>
                  <a:gd name="connsiteX1" fmla="*/ 171565 w 3366916"/>
                  <a:gd name="connsiteY1" fmla="*/ 563 h 1475174"/>
                  <a:gd name="connsiteX2" fmla="*/ 95365 w 3366916"/>
                  <a:gd name="connsiteY2" fmla="*/ 19613 h 1475174"/>
                  <a:gd name="connsiteX3" fmla="*/ 19165 w 3366916"/>
                  <a:gd name="connsiteY3" fmla="*/ 64063 h 1475174"/>
                  <a:gd name="connsiteX4" fmla="*/ 115 w 3366916"/>
                  <a:gd name="connsiteY4" fmla="*/ 191063 h 1475174"/>
                  <a:gd name="connsiteX5" fmla="*/ 12815 w 3366916"/>
                  <a:gd name="connsiteY5" fmla="*/ 362513 h 1475174"/>
                  <a:gd name="connsiteX6" fmla="*/ 44565 w 3366916"/>
                  <a:gd name="connsiteY6" fmla="*/ 692713 h 1475174"/>
                  <a:gd name="connsiteX7" fmla="*/ 95365 w 3366916"/>
                  <a:gd name="connsiteY7" fmla="*/ 1162613 h 1475174"/>
                  <a:gd name="connsiteX8" fmla="*/ 108065 w 3366916"/>
                  <a:gd name="connsiteY8" fmla="*/ 1327713 h 1475174"/>
                  <a:gd name="connsiteX9" fmla="*/ 120765 w 3366916"/>
                  <a:gd name="connsiteY9" fmla="*/ 1410263 h 1475174"/>
                  <a:gd name="connsiteX10" fmla="*/ 171565 w 3366916"/>
                  <a:gd name="connsiteY10" fmla="*/ 1454713 h 1475174"/>
                  <a:gd name="connsiteX11" fmla="*/ 355715 w 3366916"/>
                  <a:gd name="connsiteY11" fmla="*/ 1473763 h 1475174"/>
                  <a:gd name="connsiteX12" fmla="*/ 558915 w 3366916"/>
                  <a:gd name="connsiteY12" fmla="*/ 1473763 h 1475174"/>
                  <a:gd name="connsiteX13" fmla="*/ 1187565 w 3366916"/>
                  <a:gd name="connsiteY13" fmla="*/ 1467413 h 1475174"/>
                  <a:gd name="connsiteX14" fmla="*/ 2482965 w 3366916"/>
                  <a:gd name="connsiteY14" fmla="*/ 1467413 h 1475174"/>
                  <a:gd name="connsiteX15" fmla="*/ 3137015 w 3366916"/>
                  <a:gd name="connsiteY15" fmla="*/ 1467413 h 1475174"/>
                  <a:gd name="connsiteX16" fmla="*/ 3187815 w 3366916"/>
                  <a:gd name="connsiteY16" fmla="*/ 1454713 h 1475174"/>
                  <a:gd name="connsiteX17" fmla="*/ 3264015 w 3366916"/>
                  <a:gd name="connsiteY17" fmla="*/ 1422963 h 1475174"/>
                  <a:gd name="connsiteX18" fmla="*/ 3302115 w 3366916"/>
                  <a:gd name="connsiteY18" fmla="*/ 1384863 h 1475174"/>
                  <a:gd name="connsiteX19" fmla="*/ 3340215 w 3366916"/>
                  <a:gd name="connsiteY19" fmla="*/ 1207063 h 1475174"/>
                  <a:gd name="connsiteX20" fmla="*/ 3365615 w 3366916"/>
                  <a:gd name="connsiteY20" fmla="*/ 260913 h 1475174"/>
                  <a:gd name="connsiteX21" fmla="*/ 3360162 w 3366916"/>
                  <a:gd name="connsiteY21" fmla="*/ 143441 h 1475174"/>
                  <a:gd name="connsiteX22" fmla="*/ 3333865 w 3366916"/>
                  <a:gd name="connsiteY22" fmla="*/ 70413 h 1475174"/>
                  <a:gd name="connsiteX23" fmla="*/ 3308465 w 3366916"/>
                  <a:gd name="connsiteY23" fmla="*/ 38663 h 1475174"/>
                  <a:gd name="connsiteX24" fmla="*/ 3257665 w 3366916"/>
                  <a:gd name="connsiteY24" fmla="*/ 19613 h 1475174"/>
                  <a:gd name="connsiteX25" fmla="*/ 3225915 w 3366916"/>
                  <a:gd name="connsiteY25" fmla="*/ 13263 h 1475174"/>
                  <a:gd name="connsiteX26" fmla="*/ 3111615 w 3366916"/>
                  <a:gd name="connsiteY26" fmla="*/ 6913 h 1475174"/>
                  <a:gd name="connsiteX27" fmla="*/ 3041765 w 3366916"/>
                  <a:gd name="connsiteY27" fmla="*/ 6913 h 1475174"/>
                  <a:gd name="connsiteX28" fmla="*/ 254115 w 3366916"/>
                  <a:gd name="connsiteY28" fmla="*/ 6913 h 1475174"/>
                  <a:gd name="connsiteX0" fmla="*/ 254115 w 3368387"/>
                  <a:gd name="connsiteY0" fmla="*/ 6913 h 1475174"/>
                  <a:gd name="connsiteX1" fmla="*/ 171565 w 3368387"/>
                  <a:gd name="connsiteY1" fmla="*/ 563 h 1475174"/>
                  <a:gd name="connsiteX2" fmla="*/ 95365 w 3368387"/>
                  <a:gd name="connsiteY2" fmla="*/ 19613 h 1475174"/>
                  <a:gd name="connsiteX3" fmla="*/ 19165 w 3368387"/>
                  <a:gd name="connsiteY3" fmla="*/ 64063 h 1475174"/>
                  <a:gd name="connsiteX4" fmla="*/ 115 w 3368387"/>
                  <a:gd name="connsiteY4" fmla="*/ 191063 h 1475174"/>
                  <a:gd name="connsiteX5" fmla="*/ 12815 w 3368387"/>
                  <a:gd name="connsiteY5" fmla="*/ 362513 h 1475174"/>
                  <a:gd name="connsiteX6" fmla="*/ 44565 w 3368387"/>
                  <a:gd name="connsiteY6" fmla="*/ 692713 h 1475174"/>
                  <a:gd name="connsiteX7" fmla="*/ 95365 w 3368387"/>
                  <a:gd name="connsiteY7" fmla="*/ 1162613 h 1475174"/>
                  <a:gd name="connsiteX8" fmla="*/ 108065 w 3368387"/>
                  <a:gd name="connsiteY8" fmla="*/ 1327713 h 1475174"/>
                  <a:gd name="connsiteX9" fmla="*/ 120765 w 3368387"/>
                  <a:gd name="connsiteY9" fmla="*/ 1410263 h 1475174"/>
                  <a:gd name="connsiteX10" fmla="*/ 171565 w 3368387"/>
                  <a:gd name="connsiteY10" fmla="*/ 1454713 h 1475174"/>
                  <a:gd name="connsiteX11" fmla="*/ 355715 w 3368387"/>
                  <a:gd name="connsiteY11" fmla="*/ 1473763 h 1475174"/>
                  <a:gd name="connsiteX12" fmla="*/ 558915 w 3368387"/>
                  <a:gd name="connsiteY12" fmla="*/ 1473763 h 1475174"/>
                  <a:gd name="connsiteX13" fmla="*/ 1187565 w 3368387"/>
                  <a:gd name="connsiteY13" fmla="*/ 1467413 h 1475174"/>
                  <a:gd name="connsiteX14" fmla="*/ 2482965 w 3368387"/>
                  <a:gd name="connsiteY14" fmla="*/ 1467413 h 1475174"/>
                  <a:gd name="connsiteX15" fmla="*/ 3137015 w 3368387"/>
                  <a:gd name="connsiteY15" fmla="*/ 1467413 h 1475174"/>
                  <a:gd name="connsiteX16" fmla="*/ 3187815 w 3368387"/>
                  <a:gd name="connsiteY16" fmla="*/ 1454713 h 1475174"/>
                  <a:gd name="connsiteX17" fmla="*/ 3264015 w 3368387"/>
                  <a:gd name="connsiteY17" fmla="*/ 1422963 h 1475174"/>
                  <a:gd name="connsiteX18" fmla="*/ 3302115 w 3368387"/>
                  <a:gd name="connsiteY18" fmla="*/ 1384863 h 1475174"/>
                  <a:gd name="connsiteX19" fmla="*/ 3340215 w 3368387"/>
                  <a:gd name="connsiteY19" fmla="*/ 1207063 h 1475174"/>
                  <a:gd name="connsiteX20" fmla="*/ 3367306 w 3368387"/>
                  <a:gd name="connsiteY20" fmla="*/ 326797 h 1475174"/>
                  <a:gd name="connsiteX21" fmla="*/ 3360162 w 3368387"/>
                  <a:gd name="connsiteY21" fmla="*/ 143441 h 1475174"/>
                  <a:gd name="connsiteX22" fmla="*/ 3333865 w 3368387"/>
                  <a:gd name="connsiteY22" fmla="*/ 70413 h 1475174"/>
                  <a:gd name="connsiteX23" fmla="*/ 3308465 w 3368387"/>
                  <a:gd name="connsiteY23" fmla="*/ 38663 h 1475174"/>
                  <a:gd name="connsiteX24" fmla="*/ 3257665 w 3368387"/>
                  <a:gd name="connsiteY24" fmla="*/ 19613 h 1475174"/>
                  <a:gd name="connsiteX25" fmla="*/ 3225915 w 3368387"/>
                  <a:gd name="connsiteY25" fmla="*/ 13263 h 1475174"/>
                  <a:gd name="connsiteX26" fmla="*/ 3111615 w 3368387"/>
                  <a:gd name="connsiteY26" fmla="*/ 6913 h 1475174"/>
                  <a:gd name="connsiteX27" fmla="*/ 3041765 w 3368387"/>
                  <a:gd name="connsiteY27" fmla="*/ 6913 h 1475174"/>
                  <a:gd name="connsiteX28" fmla="*/ 254115 w 3368387"/>
                  <a:gd name="connsiteY28" fmla="*/ 6913 h 1475174"/>
                  <a:gd name="connsiteX0" fmla="*/ 254115 w 3368651"/>
                  <a:gd name="connsiteY0" fmla="*/ 6913 h 1475174"/>
                  <a:gd name="connsiteX1" fmla="*/ 171565 w 3368651"/>
                  <a:gd name="connsiteY1" fmla="*/ 563 h 1475174"/>
                  <a:gd name="connsiteX2" fmla="*/ 95365 w 3368651"/>
                  <a:gd name="connsiteY2" fmla="*/ 19613 h 1475174"/>
                  <a:gd name="connsiteX3" fmla="*/ 19165 w 3368651"/>
                  <a:gd name="connsiteY3" fmla="*/ 64063 h 1475174"/>
                  <a:gd name="connsiteX4" fmla="*/ 115 w 3368651"/>
                  <a:gd name="connsiteY4" fmla="*/ 191063 h 1475174"/>
                  <a:gd name="connsiteX5" fmla="*/ 12815 w 3368651"/>
                  <a:gd name="connsiteY5" fmla="*/ 362513 h 1475174"/>
                  <a:gd name="connsiteX6" fmla="*/ 44565 w 3368651"/>
                  <a:gd name="connsiteY6" fmla="*/ 692713 h 1475174"/>
                  <a:gd name="connsiteX7" fmla="*/ 95365 w 3368651"/>
                  <a:gd name="connsiteY7" fmla="*/ 1162613 h 1475174"/>
                  <a:gd name="connsiteX8" fmla="*/ 108065 w 3368651"/>
                  <a:gd name="connsiteY8" fmla="*/ 1327713 h 1475174"/>
                  <a:gd name="connsiteX9" fmla="*/ 120765 w 3368651"/>
                  <a:gd name="connsiteY9" fmla="*/ 1410263 h 1475174"/>
                  <a:gd name="connsiteX10" fmla="*/ 171565 w 3368651"/>
                  <a:gd name="connsiteY10" fmla="*/ 1454713 h 1475174"/>
                  <a:gd name="connsiteX11" fmla="*/ 355715 w 3368651"/>
                  <a:gd name="connsiteY11" fmla="*/ 1473763 h 1475174"/>
                  <a:gd name="connsiteX12" fmla="*/ 558915 w 3368651"/>
                  <a:gd name="connsiteY12" fmla="*/ 1473763 h 1475174"/>
                  <a:gd name="connsiteX13" fmla="*/ 1187565 w 3368651"/>
                  <a:gd name="connsiteY13" fmla="*/ 1467413 h 1475174"/>
                  <a:gd name="connsiteX14" fmla="*/ 2482965 w 3368651"/>
                  <a:gd name="connsiteY14" fmla="*/ 1467413 h 1475174"/>
                  <a:gd name="connsiteX15" fmla="*/ 3137015 w 3368651"/>
                  <a:gd name="connsiteY15" fmla="*/ 1467413 h 1475174"/>
                  <a:gd name="connsiteX16" fmla="*/ 3187815 w 3368651"/>
                  <a:gd name="connsiteY16" fmla="*/ 1454713 h 1475174"/>
                  <a:gd name="connsiteX17" fmla="*/ 3264015 w 3368651"/>
                  <a:gd name="connsiteY17" fmla="*/ 1422963 h 1475174"/>
                  <a:gd name="connsiteX18" fmla="*/ 3302115 w 3368651"/>
                  <a:gd name="connsiteY18" fmla="*/ 1384863 h 1475174"/>
                  <a:gd name="connsiteX19" fmla="*/ 3336349 w 3368651"/>
                  <a:gd name="connsiteY19" fmla="*/ 1155472 h 1475174"/>
                  <a:gd name="connsiteX20" fmla="*/ 3367306 w 3368651"/>
                  <a:gd name="connsiteY20" fmla="*/ 326797 h 1475174"/>
                  <a:gd name="connsiteX21" fmla="*/ 3360162 w 3368651"/>
                  <a:gd name="connsiteY21" fmla="*/ 143441 h 1475174"/>
                  <a:gd name="connsiteX22" fmla="*/ 3333865 w 3368651"/>
                  <a:gd name="connsiteY22" fmla="*/ 70413 h 1475174"/>
                  <a:gd name="connsiteX23" fmla="*/ 3308465 w 3368651"/>
                  <a:gd name="connsiteY23" fmla="*/ 38663 h 1475174"/>
                  <a:gd name="connsiteX24" fmla="*/ 3257665 w 3368651"/>
                  <a:gd name="connsiteY24" fmla="*/ 19613 h 1475174"/>
                  <a:gd name="connsiteX25" fmla="*/ 3225915 w 3368651"/>
                  <a:gd name="connsiteY25" fmla="*/ 13263 h 1475174"/>
                  <a:gd name="connsiteX26" fmla="*/ 3111615 w 3368651"/>
                  <a:gd name="connsiteY26" fmla="*/ 6913 h 1475174"/>
                  <a:gd name="connsiteX27" fmla="*/ 3041765 w 3368651"/>
                  <a:gd name="connsiteY27" fmla="*/ 6913 h 1475174"/>
                  <a:gd name="connsiteX28" fmla="*/ 254115 w 3368651"/>
                  <a:gd name="connsiteY28" fmla="*/ 6913 h 1475174"/>
                  <a:gd name="connsiteX0" fmla="*/ 254115 w 3368651"/>
                  <a:gd name="connsiteY0" fmla="*/ 6913 h 1475174"/>
                  <a:gd name="connsiteX1" fmla="*/ 171565 w 3368651"/>
                  <a:gd name="connsiteY1" fmla="*/ 563 h 1475174"/>
                  <a:gd name="connsiteX2" fmla="*/ 95365 w 3368651"/>
                  <a:gd name="connsiteY2" fmla="*/ 19613 h 1475174"/>
                  <a:gd name="connsiteX3" fmla="*/ 19165 w 3368651"/>
                  <a:gd name="connsiteY3" fmla="*/ 64063 h 1475174"/>
                  <a:gd name="connsiteX4" fmla="*/ 115 w 3368651"/>
                  <a:gd name="connsiteY4" fmla="*/ 191063 h 1475174"/>
                  <a:gd name="connsiteX5" fmla="*/ 12815 w 3368651"/>
                  <a:gd name="connsiteY5" fmla="*/ 362513 h 1475174"/>
                  <a:gd name="connsiteX6" fmla="*/ 44565 w 3368651"/>
                  <a:gd name="connsiteY6" fmla="*/ 692713 h 1475174"/>
                  <a:gd name="connsiteX7" fmla="*/ 95365 w 3368651"/>
                  <a:gd name="connsiteY7" fmla="*/ 1162613 h 1475174"/>
                  <a:gd name="connsiteX8" fmla="*/ 108065 w 3368651"/>
                  <a:gd name="connsiteY8" fmla="*/ 1327713 h 1475174"/>
                  <a:gd name="connsiteX9" fmla="*/ 120765 w 3368651"/>
                  <a:gd name="connsiteY9" fmla="*/ 1410263 h 1475174"/>
                  <a:gd name="connsiteX10" fmla="*/ 171565 w 3368651"/>
                  <a:gd name="connsiteY10" fmla="*/ 1454713 h 1475174"/>
                  <a:gd name="connsiteX11" fmla="*/ 355715 w 3368651"/>
                  <a:gd name="connsiteY11" fmla="*/ 1473763 h 1475174"/>
                  <a:gd name="connsiteX12" fmla="*/ 558915 w 3368651"/>
                  <a:gd name="connsiteY12" fmla="*/ 1473763 h 1475174"/>
                  <a:gd name="connsiteX13" fmla="*/ 1187565 w 3368651"/>
                  <a:gd name="connsiteY13" fmla="*/ 1467413 h 1475174"/>
                  <a:gd name="connsiteX14" fmla="*/ 2482965 w 3368651"/>
                  <a:gd name="connsiteY14" fmla="*/ 1467413 h 1475174"/>
                  <a:gd name="connsiteX15" fmla="*/ 3137015 w 3368651"/>
                  <a:gd name="connsiteY15" fmla="*/ 1467413 h 1475174"/>
                  <a:gd name="connsiteX16" fmla="*/ 3187815 w 3368651"/>
                  <a:gd name="connsiteY16" fmla="*/ 1454713 h 1475174"/>
                  <a:gd name="connsiteX17" fmla="*/ 3264015 w 3368651"/>
                  <a:gd name="connsiteY17" fmla="*/ 1422963 h 1475174"/>
                  <a:gd name="connsiteX18" fmla="*/ 3314918 w 3368651"/>
                  <a:gd name="connsiteY18" fmla="*/ 1343591 h 1475174"/>
                  <a:gd name="connsiteX19" fmla="*/ 3336349 w 3368651"/>
                  <a:gd name="connsiteY19" fmla="*/ 1155472 h 1475174"/>
                  <a:gd name="connsiteX20" fmla="*/ 3367306 w 3368651"/>
                  <a:gd name="connsiteY20" fmla="*/ 326797 h 1475174"/>
                  <a:gd name="connsiteX21" fmla="*/ 3360162 w 3368651"/>
                  <a:gd name="connsiteY21" fmla="*/ 143441 h 1475174"/>
                  <a:gd name="connsiteX22" fmla="*/ 3333865 w 3368651"/>
                  <a:gd name="connsiteY22" fmla="*/ 70413 h 1475174"/>
                  <a:gd name="connsiteX23" fmla="*/ 3308465 w 3368651"/>
                  <a:gd name="connsiteY23" fmla="*/ 38663 h 1475174"/>
                  <a:gd name="connsiteX24" fmla="*/ 3257665 w 3368651"/>
                  <a:gd name="connsiteY24" fmla="*/ 19613 h 1475174"/>
                  <a:gd name="connsiteX25" fmla="*/ 3225915 w 3368651"/>
                  <a:gd name="connsiteY25" fmla="*/ 13263 h 1475174"/>
                  <a:gd name="connsiteX26" fmla="*/ 3111615 w 3368651"/>
                  <a:gd name="connsiteY26" fmla="*/ 6913 h 1475174"/>
                  <a:gd name="connsiteX27" fmla="*/ 3041765 w 3368651"/>
                  <a:gd name="connsiteY27" fmla="*/ 6913 h 1475174"/>
                  <a:gd name="connsiteX28" fmla="*/ 254115 w 3368651"/>
                  <a:gd name="connsiteY28" fmla="*/ 6913 h 1475174"/>
                  <a:gd name="connsiteX0" fmla="*/ 254115 w 3368651"/>
                  <a:gd name="connsiteY0" fmla="*/ 6913 h 1475174"/>
                  <a:gd name="connsiteX1" fmla="*/ 171565 w 3368651"/>
                  <a:gd name="connsiteY1" fmla="*/ 563 h 1475174"/>
                  <a:gd name="connsiteX2" fmla="*/ 95365 w 3368651"/>
                  <a:gd name="connsiteY2" fmla="*/ 19613 h 1475174"/>
                  <a:gd name="connsiteX3" fmla="*/ 19165 w 3368651"/>
                  <a:gd name="connsiteY3" fmla="*/ 64063 h 1475174"/>
                  <a:gd name="connsiteX4" fmla="*/ 115 w 3368651"/>
                  <a:gd name="connsiteY4" fmla="*/ 191063 h 1475174"/>
                  <a:gd name="connsiteX5" fmla="*/ 12815 w 3368651"/>
                  <a:gd name="connsiteY5" fmla="*/ 362513 h 1475174"/>
                  <a:gd name="connsiteX6" fmla="*/ 44565 w 3368651"/>
                  <a:gd name="connsiteY6" fmla="*/ 692713 h 1475174"/>
                  <a:gd name="connsiteX7" fmla="*/ 95365 w 3368651"/>
                  <a:gd name="connsiteY7" fmla="*/ 1162613 h 1475174"/>
                  <a:gd name="connsiteX8" fmla="*/ 108065 w 3368651"/>
                  <a:gd name="connsiteY8" fmla="*/ 1327713 h 1475174"/>
                  <a:gd name="connsiteX9" fmla="*/ 120765 w 3368651"/>
                  <a:gd name="connsiteY9" fmla="*/ 1410263 h 1475174"/>
                  <a:gd name="connsiteX10" fmla="*/ 171565 w 3368651"/>
                  <a:gd name="connsiteY10" fmla="*/ 1454713 h 1475174"/>
                  <a:gd name="connsiteX11" fmla="*/ 355715 w 3368651"/>
                  <a:gd name="connsiteY11" fmla="*/ 1473763 h 1475174"/>
                  <a:gd name="connsiteX12" fmla="*/ 558915 w 3368651"/>
                  <a:gd name="connsiteY12" fmla="*/ 1473763 h 1475174"/>
                  <a:gd name="connsiteX13" fmla="*/ 1187565 w 3368651"/>
                  <a:gd name="connsiteY13" fmla="*/ 1467413 h 1475174"/>
                  <a:gd name="connsiteX14" fmla="*/ 2482965 w 3368651"/>
                  <a:gd name="connsiteY14" fmla="*/ 1467413 h 1475174"/>
                  <a:gd name="connsiteX15" fmla="*/ 3041074 w 3368651"/>
                  <a:gd name="connsiteY15" fmla="*/ 1465035 h 1475174"/>
                  <a:gd name="connsiteX16" fmla="*/ 3187815 w 3368651"/>
                  <a:gd name="connsiteY16" fmla="*/ 1454713 h 1475174"/>
                  <a:gd name="connsiteX17" fmla="*/ 3264015 w 3368651"/>
                  <a:gd name="connsiteY17" fmla="*/ 1422963 h 1475174"/>
                  <a:gd name="connsiteX18" fmla="*/ 3314918 w 3368651"/>
                  <a:gd name="connsiteY18" fmla="*/ 1343591 h 1475174"/>
                  <a:gd name="connsiteX19" fmla="*/ 3336349 w 3368651"/>
                  <a:gd name="connsiteY19" fmla="*/ 1155472 h 1475174"/>
                  <a:gd name="connsiteX20" fmla="*/ 3367306 w 3368651"/>
                  <a:gd name="connsiteY20" fmla="*/ 326797 h 1475174"/>
                  <a:gd name="connsiteX21" fmla="*/ 3360162 w 3368651"/>
                  <a:gd name="connsiteY21" fmla="*/ 143441 h 1475174"/>
                  <a:gd name="connsiteX22" fmla="*/ 3333865 w 3368651"/>
                  <a:gd name="connsiteY22" fmla="*/ 70413 h 1475174"/>
                  <a:gd name="connsiteX23" fmla="*/ 3308465 w 3368651"/>
                  <a:gd name="connsiteY23" fmla="*/ 38663 h 1475174"/>
                  <a:gd name="connsiteX24" fmla="*/ 3257665 w 3368651"/>
                  <a:gd name="connsiteY24" fmla="*/ 19613 h 1475174"/>
                  <a:gd name="connsiteX25" fmla="*/ 3225915 w 3368651"/>
                  <a:gd name="connsiteY25" fmla="*/ 13263 h 1475174"/>
                  <a:gd name="connsiteX26" fmla="*/ 3111615 w 3368651"/>
                  <a:gd name="connsiteY26" fmla="*/ 6913 h 1475174"/>
                  <a:gd name="connsiteX27" fmla="*/ 3041765 w 3368651"/>
                  <a:gd name="connsiteY27" fmla="*/ 6913 h 1475174"/>
                  <a:gd name="connsiteX28" fmla="*/ 254115 w 3368651"/>
                  <a:gd name="connsiteY28" fmla="*/ 6913 h 1475174"/>
                  <a:gd name="connsiteX0" fmla="*/ 304121 w 3368651"/>
                  <a:gd name="connsiteY0" fmla="*/ 3518 h 1476542"/>
                  <a:gd name="connsiteX1" fmla="*/ 171565 w 3368651"/>
                  <a:gd name="connsiteY1" fmla="*/ 1931 h 1476542"/>
                  <a:gd name="connsiteX2" fmla="*/ 95365 w 3368651"/>
                  <a:gd name="connsiteY2" fmla="*/ 20981 h 1476542"/>
                  <a:gd name="connsiteX3" fmla="*/ 19165 w 3368651"/>
                  <a:gd name="connsiteY3" fmla="*/ 65431 h 1476542"/>
                  <a:gd name="connsiteX4" fmla="*/ 115 w 3368651"/>
                  <a:gd name="connsiteY4" fmla="*/ 192431 h 1476542"/>
                  <a:gd name="connsiteX5" fmla="*/ 12815 w 3368651"/>
                  <a:gd name="connsiteY5" fmla="*/ 363881 h 1476542"/>
                  <a:gd name="connsiteX6" fmla="*/ 44565 w 3368651"/>
                  <a:gd name="connsiteY6" fmla="*/ 694081 h 1476542"/>
                  <a:gd name="connsiteX7" fmla="*/ 95365 w 3368651"/>
                  <a:gd name="connsiteY7" fmla="*/ 1163981 h 1476542"/>
                  <a:gd name="connsiteX8" fmla="*/ 108065 w 3368651"/>
                  <a:gd name="connsiteY8" fmla="*/ 1329081 h 1476542"/>
                  <a:gd name="connsiteX9" fmla="*/ 120765 w 3368651"/>
                  <a:gd name="connsiteY9" fmla="*/ 1411631 h 1476542"/>
                  <a:gd name="connsiteX10" fmla="*/ 171565 w 3368651"/>
                  <a:gd name="connsiteY10" fmla="*/ 1456081 h 1476542"/>
                  <a:gd name="connsiteX11" fmla="*/ 355715 w 3368651"/>
                  <a:gd name="connsiteY11" fmla="*/ 1475131 h 1476542"/>
                  <a:gd name="connsiteX12" fmla="*/ 558915 w 3368651"/>
                  <a:gd name="connsiteY12" fmla="*/ 1475131 h 1476542"/>
                  <a:gd name="connsiteX13" fmla="*/ 1187565 w 3368651"/>
                  <a:gd name="connsiteY13" fmla="*/ 1468781 h 1476542"/>
                  <a:gd name="connsiteX14" fmla="*/ 2482965 w 3368651"/>
                  <a:gd name="connsiteY14" fmla="*/ 1468781 h 1476542"/>
                  <a:gd name="connsiteX15" fmla="*/ 3041074 w 3368651"/>
                  <a:gd name="connsiteY15" fmla="*/ 1466403 h 1476542"/>
                  <a:gd name="connsiteX16" fmla="*/ 3187815 w 3368651"/>
                  <a:gd name="connsiteY16" fmla="*/ 1456081 h 1476542"/>
                  <a:gd name="connsiteX17" fmla="*/ 3264015 w 3368651"/>
                  <a:gd name="connsiteY17" fmla="*/ 1424331 h 1476542"/>
                  <a:gd name="connsiteX18" fmla="*/ 3314918 w 3368651"/>
                  <a:gd name="connsiteY18" fmla="*/ 1344959 h 1476542"/>
                  <a:gd name="connsiteX19" fmla="*/ 3336349 w 3368651"/>
                  <a:gd name="connsiteY19" fmla="*/ 1156840 h 1476542"/>
                  <a:gd name="connsiteX20" fmla="*/ 3367306 w 3368651"/>
                  <a:gd name="connsiteY20" fmla="*/ 328165 h 1476542"/>
                  <a:gd name="connsiteX21" fmla="*/ 3360162 w 3368651"/>
                  <a:gd name="connsiteY21" fmla="*/ 144809 h 1476542"/>
                  <a:gd name="connsiteX22" fmla="*/ 3333865 w 3368651"/>
                  <a:gd name="connsiteY22" fmla="*/ 71781 h 1476542"/>
                  <a:gd name="connsiteX23" fmla="*/ 3308465 w 3368651"/>
                  <a:gd name="connsiteY23" fmla="*/ 40031 h 1476542"/>
                  <a:gd name="connsiteX24" fmla="*/ 3257665 w 3368651"/>
                  <a:gd name="connsiteY24" fmla="*/ 20981 h 1476542"/>
                  <a:gd name="connsiteX25" fmla="*/ 3225915 w 3368651"/>
                  <a:gd name="connsiteY25" fmla="*/ 14631 h 1476542"/>
                  <a:gd name="connsiteX26" fmla="*/ 3111615 w 3368651"/>
                  <a:gd name="connsiteY26" fmla="*/ 8281 h 1476542"/>
                  <a:gd name="connsiteX27" fmla="*/ 3041765 w 3368651"/>
                  <a:gd name="connsiteY27" fmla="*/ 8281 h 1476542"/>
                  <a:gd name="connsiteX28" fmla="*/ 304121 w 3368651"/>
                  <a:gd name="connsiteY28" fmla="*/ 3518 h 1476542"/>
                  <a:gd name="connsiteX0" fmla="*/ 304121 w 3368651"/>
                  <a:gd name="connsiteY0" fmla="*/ 7213 h 1480237"/>
                  <a:gd name="connsiteX1" fmla="*/ 188234 w 3368651"/>
                  <a:gd name="connsiteY1" fmla="*/ 864 h 1480237"/>
                  <a:gd name="connsiteX2" fmla="*/ 95365 w 3368651"/>
                  <a:gd name="connsiteY2" fmla="*/ 24676 h 1480237"/>
                  <a:gd name="connsiteX3" fmla="*/ 19165 w 3368651"/>
                  <a:gd name="connsiteY3" fmla="*/ 69126 h 1480237"/>
                  <a:gd name="connsiteX4" fmla="*/ 115 w 3368651"/>
                  <a:gd name="connsiteY4" fmla="*/ 196126 h 1480237"/>
                  <a:gd name="connsiteX5" fmla="*/ 12815 w 3368651"/>
                  <a:gd name="connsiteY5" fmla="*/ 367576 h 1480237"/>
                  <a:gd name="connsiteX6" fmla="*/ 44565 w 3368651"/>
                  <a:gd name="connsiteY6" fmla="*/ 697776 h 1480237"/>
                  <a:gd name="connsiteX7" fmla="*/ 95365 w 3368651"/>
                  <a:gd name="connsiteY7" fmla="*/ 1167676 h 1480237"/>
                  <a:gd name="connsiteX8" fmla="*/ 108065 w 3368651"/>
                  <a:gd name="connsiteY8" fmla="*/ 1332776 h 1480237"/>
                  <a:gd name="connsiteX9" fmla="*/ 120765 w 3368651"/>
                  <a:gd name="connsiteY9" fmla="*/ 1415326 h 1480237"/>
                  <a:gd name="connsiteX10" fmla="*/ 171565 w 3368651"/>
                  <a:gd name="connsiteY10" fmla="*/ 1459776 h 1480237"/>
                  <a:gd name="connsiteX11" fmla="*/ 355715 w 3368651"/>
                  <a:gd name="connsiteY11" fmla="*/ 1478826 h 1480237"/>
                  <a:gd name="connsiteX12" fmla="*/ 558915 w 3368651"/>
                  <a:gd name="connsiteY12" fmla="*/ 1478826 h 1480237"/>
                  <a:gd name="connsiteX13" fmla="*/ 1187565 w 3368651"/>
                  <a:gd name="connsiteY13" fmla="*/ 1472476 h 1480237"/>
                  <a:gd name="connsiteX14" fmla="*/ 2482965 w 3368651"/>
                  <a:gd name="connsiteY14" fmla="*/ 1472476 h 1480237"/>
                  <a:gd name="connsiteX15" fmla="*/ 3041074 w 3368651"/>
                  <a:gd name="connsiteY15" fmla="*/ 1470098 h 1480237"/>
                  <a:gd name="connsiteX16" fmla="*/ 3187815 w 3368651"/>
                  <a:gd name="connsiteY16" fmla="*/ 1459776 h 1480237"/>
                  <a:gd name="connsiteX17" fmla="*/ 3264015 w 3368651"/>
                  <a:gd name="connsiteY17" fmla="*/ 1428026 h 1480237"/>
                  <a:gd name="connsiteX18" fmla="*/ 3314918 w 3368651"/>
                  <a:gd name="connsiteY18" fmla="*/ 1348654 h 1480237"/>
                  <a:gd name="connsiteX19" fmla="*/ 3336349 w 3368651"/>
                  <a:gd name="connsiteY19" fmla="*/ 1160535 h 1480237"/>
                  <a:gd name="connsiteX20" fmla="*/ 3367306 w 3368651"/>
                  <a:gd name="connsiteY20" fmla="*/ 331860 h 1480237"/>
                  <a:gd name="connsiteX21" fmla="*/ 3360162 w 3368651"/>
                  <a:gd name="connsiteY21" fmla="*/ 148504 h 1480237"/>
                  <a:gd name="connsiteX22" fmla="*/ 3333865 w 3368651"/>
                  <a:gd name="connsiteY22" fmla="*/ 75476 h 1480237"/>
                  <a:gd name="connsiteX23" fmla="*/ 3308465 w 3368651"/>
                  <a:gd name="connsiteY23" fmla="*/ 43726 h 1480237"/>
                  <a:gd name="connsiteX24" fmla="*/ 3257665 w 3368651"/>
                  <a:gd name="connsiteY24" fmla="*/ 24676 h 1480237"/>
                  <a:gd name="connsiteX25" fmla="*/ 3225915 w 3368651"/>
                  <a:gd name="connsiteY25" fmla="*/ 18326 h 1480237"/>
                  <a:gd name="connsiteX26" fmla="*/ 3111615 w 3368651"/>
                  <a:gd name="connsiteY26" fmla="*/ 11976 h 1480237"/>
                  <a:gd name="connsiteX27" fmla="*/ 3041765 w 3368651"/>
                  <a:gd name="connsiteY27" fmla="*/ 11976 h 1480237"/>
                  <a:gd name="connsiteX28" fmla="*/ 304121 w 3368651"/>
                  <a:gd name="connsiteY28" fmla="*/ 7213 h 1480237"/>
                  <a:gd name="connsiteX0" fmla="*/ 304121 w 3368651"/>
                  <a:gd name="connsiteY0" fmla="*/ 7213 h 1480237"/>
                  <a:gd name="connsiteX1" fmla="*/ 188234 w 3368651"/>
                  <a:gd name="connsiteY1" fmla="*/ 864 h 1480237"/>
                  <a:gd name="connsiteX2" fmla="*/ 81078 w 3368651"/>
                  <a:gd name="connsiteY2" fmla="*/ 24676 h 1480237"/>
                  <a:gd name="connsiteX3" fmla="*/ 19165 w 3368651"/>
                  <a:gd name="connsiteY3" fmla="*/ 69126 h 1480237"/>
                  <a:gd name="connsiteX4" fmla="*/ 115 w 3368651"/>
                  <a:gd name="connsiteY4" fmla="*/ 196126 h 1480237"/>
                  <a:gd name="connsiteX5" fmla="*/ 12815 w 3368651"/>
                  <a:gd name="connsiteY5" fmla="*/ 367576 h 1480237"/>
                  <a:gd name="connsiteX6" fmla="*/ 44565 w 3368651"/>
                  <a:gd name="connsiteY6" fmla="*/ 697776 h 1480237"/>
                  <a:gd name="connsiteX7" fmla="*/ 95365 w 3368651"/>
                  <a:gd name="connsiteY7" fmla="*/ 1167676 h 1480237"/>
                  <a:gd name="connsiteX8" fmla="*/ 108065 w 3368651"/>
                  <a:gd name="connsiteY8" fmla="*/ 1332776 h 1480237"/>
                  <a:gd name="connsiteX9" fmla="*/ 120765 w 3368651"/>
                  <a:gd name="connsiteY9" fmla="*/ 1415326 h 1480237"/>
                  <a:gd name="connsiteX10" fmla="*/ 171565 w 3368651"/>
                  <a:gd name="connsiteY10" fmla="*/ 1459776 h 1480237"/>
                  <a:gd name="connsiteX11" fmla="*/ 355715 w 3368651"/>
                  <a:gd name="connsiteY11" fmla="*/ 1478826 h 1480237"/>
                  <a:gd name="connsiteX12" fmla="*/ 558915 w 3368651"/>
                  <a:gd name="connsiteY12" fmla="*/ 1478826 h 1480237"/>
                  <a:gd name="connsiteX13" fmla="*/ 1187565 w 3368651"/>
                  <a:gd name="connsiteY13" fmla="*/ 1472476 h 1480237"/>
                  <a:gd name="connsiteX14" fmla="*/ 2482965 w 3368651"/>
                  <a:gd name="connsiteY14" fmla="*/ 1472476 h 1480237"/>
                  <a:gd name="connsiteX15" fmla="*/ 3041074 w 3368651"/>
                  <a:gd name="connsiteY15" fmla="*/ 1470098 h 1480237"/>
                  <a:gd name="connsiteX16" fmla="*/ 3187815 w 3368651"/>
                  <a:gd name="connsiteY16" fmla="*/ 1459776 h 1480237"/>
                  <a:gd name="connsiteX17" fmla="*/ 3264015 w 3368651"/>
                  <a:gd name="connsiteY17" fmla="*/ 1428026 h 1480237"/>
                  <a:gd name="connsiteX18" fmla="*/ 3314918 w 3368651"/>
                  <a:gd name="connsiteY18" fmla="*/ 1348654 h 1480237"/>
                  <a:gd name="connsiteX19" fmla="*/ 3336349 w 3368651"/>
                  <a:gd name="connsiteY19" fmla="*/ 1160535 h 1480237"/>
                  <a:gd name="connsiteX20" fmla="*/ 3367306 w 3368651"/>
                  <a:gd name="connsiteY20" fmla="*/ 331860 h 1480237"/>
                  <a:gd name="connsiteX21" fmla="*/ 3360162 w 3368651"/>
                  <a:gd name="connsiteY21" fmla="*/ 148504 h 1480237"/>
                  <a:gd name="connsiteX22" fmla="*/ 3333865 w 3368651"/>
                  <a:gd name="connsiteY22" fmla="*/ 75476 h 1480237"/>
                  <a:gd name="connsiteX23" fmla="*/ 3308465 w 3368651"/>
                  <a:gd name="connsiteY23" fmla="*/ 43726 h 1480237"/>
                  <a:gd name="connsiteX24" fmla="*/ 3257665 w 3368651"/>
                  <a:gd name="connsiteY24" fmla="*/ 24676 h 1480237"/>
                  <a:gd name="connsiteX25" fmla="*/ 3225915 w 3368651"/>
                  <a:gd name="connsiteY25" fmla="*/ 18326 h 1480237"/>
                  <a:gd name="connsiteX26" fmla="*/ 3111615 w 3368651"/>
                  <a:gd name="connsiteY26" fmla="*/ 11976 h 1480237"/>
                  <a:gd name="connsiteX27" fmla="*/ 3041765 w 3368651"/>
                  <a:gd name="connsiteY27" fmla="*/ 11976 h 1480237"/>
                  <a:gd name="connsiteX28" fmla="*/ 304121 w 3368651"/>
                  <a:gd name="connsiteY28" fmla="*/ 7213 h 1480237"/>
                  <a:gd name="connsiteX0" fmla="*/ 325552 w 3368651"/>
                  <a:gd name="connsiteY0" fmla="*/ 7213 h 1480237"/>
                  <a:gd name="connsiteX1" fmla="*/ 188234 w 3368651"/>
                  <a:gd name="connsiteY1" fmla="*/ 864 h 1480237"/>
                  <a:gd name="connsiteX2" fmla="*/ 81078 w 3368651"/>
                  <a:gd name="connsiteY2" fmla="*/ 24676 h 1480237"/>
                  <a:gd name="connsiteX3" fmla="*/ 19165 w 3368651"/>
                  <a:gd name="connsiteY3" fmla="*/ 69126 h 1480237"/>
                  <a:gd name="connsiteX4" fmla="*/ 115 w 3368651"/>
                  <a:gd name="connsiteY4" fmla="*/ 196126 h 1480237"/>
                  <a:gd name="connsiteX5" fmla="*/ 12815 w 3368651"/>
                  <a:gd name="connsiteY5" fmla="*/ 367576 h 1480237"/>
                  <a:gd name="connsiteX6" fmla="*/ 44565 w 3368651"/>
                  <a:gd name="connsiteY6" fmla="*/ 697776 h 1480237"/>
                  <a:gd name="connsiteX7" fmla="*/ 95365 w 3368651"/>
                  <a:gd name="connsiteY7" fmla="*/ 1167676 h 1480237"/>
                  <a:gd name="connsiteX8" fmla="*/ 108065 w 3368651"/>
                  <a:gd name="connsiteY8" fmla="*/ 1332776 h 1480237"/>
                  <a:gd name="connsiteX9" fmla="*/ 120765 w 3368651"/>
                  <a:gd name="connsiteY9" fmla="*/ 1415326 h 1480237"/>
                  <a:gd name="connsiteX10" fmla="*/ 171565 w 3368651"/>
                  <a:gd name="connsiteY10" fmla="*/ 1459776 h 1480237"/>
                  <a:gd name="connsiteX11" fmla="*/ 355715 w 3368651"/>
                  <a:gd name="connsiteY11" fmla="*/ 1478826 h 1480237"/>
                  <a:gd name="connsiteX12" fmla="*/ 558915 w 3368651"/>
                  <a:gd name="connsiteY12" fmla="*/ 1478826 h 1480237"/>
                  <a:gd name="connsiteX13" fmla="*/ 1187565 w 3368651"/>
                  <a:gd name="connsiteY13" fmla="*/ 1472476 h 1480237"/>
                  <a:gd name="connsiteX14" fmla="*/ 2482965 w 3368651"/>
                  <a:gd name="connsiteY14" fmla="*/ 1472476 h 1480237"/>
                  <a:gd name="connsiteX15" fmla="*/ 3041074 w 3368651"/>
                  <a:gd name="connsiteY15" fmla="*/ 1470098 h 1480237"/>
                  <a:gd name="connsiteX16" fmla="*/ 3187815 w 3368651"/>
                  <a:gd name="connsiteY16" fmla="*/ 1459776 h 1480237"/>
                  <a:gd name="connsiteX17" fmla="*/ 3264015 w 3368651"/>
                  <a:gd name="connsiteY17" fmla="*/ 1428026 h 1480237"/>
                  <a:gd name="connsiteX18" fmla="*/ 3314918 w 3368651"/>
                  <a:gd name="connsiteY18" fmla="*/ 1348654 h 1480237"/>
                  <a:gd name="connsiteX19" fmla="*/ 3336349 w 3368651"/>
                  <a:gd name="connsiteY19" fmla="*/ 1160535 h 1480237"/>
                  <a:gd name="connsiteX20" fmla="*/ 3367306 w 3368651"/>
                  <a:gd name="connsiteY20" fmla="*/ 331860 h 1480237"/>
                  <a:gd name="connsiteX21" fmla="*/ 3360162 w 3368651"/>
                  <a:gd name="connsiteY21" fmla="*/ 148504 h 1480237"/>
                  <a:gd name="connsiteX22" fmla="*/ 3333865 w 3368651"/>
                  <a:gd name="connsiteY22" fmla="*/ 75476 h 1480237"/>
                  <a:gd name="connsiteX23" fmla="*/ 3308465 w 3368651"/>
                  <a:gd name="connsiteY23" fmla="*/ 43726 h 1480237"/>
                  <a:gd name="connsiteX24" fmla="*/ 3257665 w 3368651"/>
                  <a:gd name="connsiteY24" fmla="*/ 24676 h 1480237"/>
                  <a:gd name="connsiteX25" fmla="*/ 3225915 w 3368651"/>
                  <a:gd name="connsiteY25" fmla="*/ 18326 h 1480237"/>
                  <a:gd name="connsiteX26" fmla="*/ 3111615 w 3368651"/>
                  <a:gd name="connsiteY26" fmla="*/ 11976 h 1480237"/>
                  <a:gd name="connsiteX27" fmla="*/ 3041765 w 3368651"/>
                  <a:gd name="connsiteY27" fmla="*/ 11976 h 1480237"/>
                  <a:gd name="connsiteX28" fmla="*/ 325552 w 3368651"/>
                  <a:gd name="connsiteY28" fmla="*/ 7213 h 1480237"/>
                  <a:gd name="connsiteX0" fmla="*/ 325447 w 3368546"/>
                  <a:gd name="connsiteY0" fmla="*/ 7213 h 1480237"/>
                  <a:gd name="connsiteX1" fmla="*/ 188129 w 3368546"/>
                  <a:gd name="connsiteY1" fmla="*/ 864 h 1480237"/>
                  <a:gd name="connsiteX2" fmla="*/ 80973 w 3368546"/>
                  <a:gd name="connsiteY2" fmla="*/ 24676 h 1480237"/>
                  <a:gd name="connsiteX3" fmla="*/ 14297 w 3368546"/>
                  <a:gd name="connsiteY3" fmla="*/ 81033 h 1480237"/>
                  <a:gd name="connsiteX4" fmla="*/ 10 w 3368546"/>
                  <a:gd name="connsiteY4" fmla="*/ 196126 h 1480237"/>
                  <a:gd name="connsiteX5" fmla="*/ 12710 w 3368546"/>
                  <a:gd name="connsiteY5" fmla="*/ 367576 h 1480237"/>
                  <a:gd name="connsiteX6" fmla="*/ 44460 w 3368546"/>
                  <a:gd name="connsiteY6" fmla="*/ 697776 h 1480237"/>
                  <a:gd name="connsiteX7" fmla="*/ 95260 w 3368546"/>
                  <a:gd name="connsiteY7" fmla="*/ 1167676 h 1480237"/>
                  <a:gd name="connsiteX8" fmla="*/ 107960 w 3368546"/>
                  <a:gd name="connsiteY8" fmla="*/ 1332776 h 1480237"/>
                  <a:gd name="connsiteX9" fmla="*/ 120660 w 3368546"/>
                  <a:gd name="connsiteY9" fmla="*/ 1415326 h 1480237"/>
                  <a:gd name="connsiteX10" fmla="*/ 171460 w 3368546"/>
                  <a:gd name="connsiteY10" fmla="*/ 1459776 h 1480237"/>
                  <a:gd name="connsiteX11" fmla="*/ 355610 w 3368546"/>
                  <a:gd name="connsiteY11" fmla="*/ 1478826 h 1480237"/>
                  <a:gd name="connsiteX12" fmla="*/ 558810 w 3368546"/>
                  <a:gd name="connsiteY12" fmla="*/ 1478826 h 1480237"/>
                  <a:gd name="connsiteX13" fmla="*/ 1187460 w 3368546"/>
                  <a:gd name="connsiteY13" fmla="*/ 1472476 h 1480237"/>
                  <a:gd name="connsiteX14" fmla="*/ 2482860 w 3368546"/>
                  <a:gd name="connsiteY14" fmla="*/ 1472476 h 1480237"/>
                  <a:gd name="connsiteX15" fmla="*/ 3040969 w 3368546"/>
                  <a:gd name="connsiteY15" fmla="*/ 1470098 h 1480237"/>
                  <a:gd name="connsiteX16" fmla="*/ 3187710 w 3368546"/>
                  <a:gd name="connsiteY16" fmla="*/ 1459776 h 1480237"/>
                  <a:gd name="connsiteX17" fmla="*/ 3263910 w 3368546"/>
                  <a:gd name="connsiteY17" fmla="*/ 1428026 h 1480237"/>
                  <a:gd name="connsiteX18" fmla="*/ 3314813 w 3368546"/>
                  <a:gd name="connsiteY18" fmla="*/ 1348654 h 1480237"/>
                  <a:gd name="connsiteX19" fmla="*/ 3336244 w 3368546"/>
                  <a:gd name="connsiteY19" fmla="*/ 1160535 h 1480237"/>
                  <a:gd name="connsiteX20" fmla="*/ 3367201 w 3368546"/>
                  <a:gd name="connsiteY20" fmla="*/ 331860 h 1480237"/>
                  <a:gd name="connsiteX21" fmla="*/ 3360057 w 3368546"/>
                  <a:gd name="connsiteY21" fmla="*/ 148504 h 1480237"/>
                  <a:gd name="connsiteX22" fmla="*/ 3333760 w 3368546"/>
                  <a:gd name="connsiteY22" fmla="*/ 75476 h 1480237"/>
                  <a:gd name="connsiteX23" fmla="*/ 3308360 w 3368546"/>
                  <a:gd name="connsiteY23" fmla="*/ 43726 h 1480237"/>
                  <a:gd name="connsiteX24" fmla="*/ 3257560 w 3368546"/>
                  <a:gd name="connsiteY24" fmla="*/ 24676 h 1480237"/>
                  <a:gd name="connsiteX25" fmla="*/ 3225810 w 3368546"/>
                  <a:gd name="connsiteY25" fmla="*/ 18326 h 1480237"/>
                  <a:gd name="connsiteX26" fmla="*/ 3111510 w 3368546"/>
                  <a:gd name="connsiteY26" fmla="*/ 11976 h 1480237"/>
                  <a:gd name="connsiteX27" fmla="*/ 3041660 w 3368546"/>
                  <a:gd name="connsiteY27" fmla="*/ 11976 h 1480237"/>
                  <a:gd name="connsiteX28" fmla="*/ 325447 w 3368546"/>
                  <a:gd name="connsiteY28" fmla="*/ 7213 h 1480237"/>
                  <a:gd name="connsiteX0" fmla="*/ 325447 w 3368546"/>
                  <a:gd name="connsiteY0" fmla="*/ 5196 h 1478220"/>
                  <a:gd name="connsiteX1" fmla="*/ 173842 w 3368546"/>
                  <a:gd name="connsiteY1" fmla="*/ 1228 h 1478220"/>
                  <a:gd name="connsiteX2" fmla="*/ 80973 w 3368546"/>
                  <a:gd name="connsiteY2" fmla="*/ 22659 h 1478220"/>
                  <a:gd name="connsiteX3" fmla="*/ 14297 w 3368546"/>
                  <a:gd name="connsiteY3" fmla="*/ 79016 h 1478220"/>
                  <a:gd name="connsiteX4" fmla="*/ 10 w 3368546"/>
                  <a:gd name="connsiteY4" fmla="*/ 194109 h 1478220"/>
                  <a:gd name="connsiteX5" fmla="*/ 12710 w 3368546"/>
                  <a:gd name="connsiteY5" fmla="*/ 365559 h 1478220"/>
                  <a:gd name="connsiteX6" fmla="*/ 44460 w 3368546"/>
                  <a:gd name="connsiteY6" fmla="*/ 695759 h 1478220"/>
                  <a:gd name="connsiteX7" fmla="*/ 95260 w 3368546"/>
                  <a:gd name="connsiteY7" fmla="*/ 1165659 h 1478220"/>
                  <a:gd name="connsiteX8" fmla="*/ 107960 w 3368546"/>
                  <a:gd name="connsiteY8" fmla="*/ 1330759 h 1478220"/>
                  <a:gd name="connsiteX9" fmla="*/ 120660 w 3368546"/>
                  <a:gd name="connsiteY9" fmla="*/ 1413309 h 1478220"/>
                  <a:gd name="connsiteX10" fmla="*/ 171460 w 3368546"/>
                  <a:gd name="connsiteY10" fmla="*/ 1457759 h 1478220"/>
                  <a:gd name="connsiteX11" fmla="*/ 355610 w 3368546"/>
                  <a:gd name="connsiteY11" fmla="*/ 1476809 h 1478220"/>
                  <a:gd name="connsiteX12" fmla="*/ 558810 w 3368546"/>
                  <a:gd name="connsiteY12" fmla="*/ 1476809 h 1478220"/>
                  <a:gd name="connsiteX13" fmla="*/ 1187460 w 3368546"/>
                  <a:gd name="connsiteY13" fmla="*/ 1470459 h 1478220"/>
                  <a:gd name="connsiteX14" fmla="*/ 2482860 w 3368546"/>
                  <a:gd name="connsiteY14" fmla="*/ 1470459 h 1478220"/>
                  <a:gd name="connsiteX15" fmla="*/ 3040969 w 3368546"/>
                  <a:gd name="connsiteY15" fmla="*/ 1468081 h 1478220"/>
                  <a:gd name="connsiteX16" fmla="*/ 3187710 w 3368546"/>
                  <a:gd name="connsiteY16" fmla="*/ 1457759 h 1478220"/>
                  <a:gd name="connsiteX17" fmla="*/ 3263910 w 3368546"/>
                  <a:gd name="connsiteY17" fmla="*/ 1426009 h 1478220"/>
                  <a:gd name="connsiteX18" fmla="*/ 3314813 w 3368546"/>
                  <a:gd name="connsiteY18" fmla="*/ 1346637 h 1478220"/>
                  <a:gd name="connsiteX19" fmla="*/ 3336244 w 3368546"/>
                  <a:gd name="connsiteY19" fmla="*/ 1158518 h 1478220"/>
                  <a:gd name="connsiteX20" fmla="*/ 3367201 w 3368546"/>
                  <a:gd name="connsiteY20" fmla="*/ 329843 h 1478220"/>
                  <a:gd name="connsiteX21" fmla="*/ 3360057 w 3368546"/>
                  <a:gd name="connsiteY21" fmla="*/ 146487 h 1478220"/>
                  <a:gd name="connsiteX22" fmla="*/ 3333760 w 3368546"/>
                  <a:gd name="connsiteY22" fmla="*/ 73459 h 1478220"/>
                  <a:gd name="connsiteX23" fmla="*/ 3308360 w 3368546"/>
                  <a:gd name="connsiteY23" fmla="*/ 41709 h 1478220"/>
                  <a:gd name="connsiteX24" fmla="*/ 3257560 w 3368546"/>
                  <a:gd name="connsiteY24" fmla="*/ 22659 h 1478220"/>
                  <a:gd name="connsiteX25" fmla="*/ 3225810 w 3368546"/>
                  <a:gd name="connsiteY25" fmla="*/ 16309 h 1478220"/>
                  <a:gd name="connsiteX26" fmla="*/ 3111510 w 3368546"/>
                  <a:gd name="connsiteY26" fmla="*/ 9959 h 1478220"/>
                  <a:gd name="connsiteX27" fmla="*/ 3041660 w 3368546"/>
                  <a:gd name="connsiteY27" fmla="*/ 9959 h 1478220"/>
                  <a:gd name="connsiteX28" fmla="*/ 325447 w 3368546"/>
                  <a:gd name="connsiteY28" fmla="*/ 5196 h 1478220"/>
                  <a:gd name="connsiteX0" fmla="*/ 344497 w 3368546"/>
                  <a:gd name="connsiteY0" fmla="*/ 1551 h 1484100"/>
                  <a:gd name="connsiteX1" fmla="*/ 173842 w 3368546"/>
                  <a:gd name="connsiteY1" fmla="*/ 7108 h 1484100"/>
                  <a:gd name="connsiteX2" fmla="*/ 80973 w 3368546"/>
                  <a:gd name="connsiteY2" fmla="*/ 28539 h 1484100"/>
                  <a:gd name="connsiteX3" fmla="*/ 14297 w 3368546"/>
                  <a:gd name="connsiteY3" fmla="*/ 84896 h 1484100"/>
                  <a:gd name="connsiteX4" fmla="*/ 10 w 3368546"/>
                  <a:gd name="connsiteY4" fmla="*/ 199989 h 1484100"/>
                  <a:gd name="connsiteX5" fmla="*/ 12710 w 3368546"/>
                  <a:gd name="connsiteY5" fmla="*/ 371439 h 1484100"/>
                  <a:gd name="connsiteX6" fmla="*/ 44460 w 3368546"/>
                  <a:gd name="connsiteY6" fmla="*/ 701639 h 1484100"/>
                  <a:gd name="connsiteX7" fmla="*/ 95260 w 3368546"/>
                  <a:gd name="connsiteY7" fmla="*/ 1171539 h 1484100"/>
                  <a:gd name="connsiteX8" fmla="*/ 107960 w 3368546"/>
                  <a:gd name="connsiteY8" fmla="*/ 1336639 h 1484100"/>
                  <a:gd name="connsiteX9" fmla="*/ 120660 w 3368546"/>
                  <a:gd name="connsiteY9" fmla="*/ 1419189 h 1484100"/>
                  <a:gd name="connsiteX10" fmla="*/ 171460 w 3368546"/>
                  <a:gd name="connsiteY10" fmla="*/ 1463639 h 1484100"/>
                  <a:gd name="connsiteX11" fmla="*/ 355610 w 3368546"/>
                  <a:gd name="connsiteY11" fmla="*/ 1482689 h 1484100"/>
                  <a:gd name="connsiteX12" fmla="*/ 558810 w 3368546"/>
                  <a:gd name="connsiteY12" fmla="*/ 1482689 h 1484100"/>
                  <a:gd name="connsiteX13" fmla="*/ 1187460 w 3368546"/>
                  <a:gd name="connsiteY13" fmla="*/ 1476339 h 1484100"/>
                  <a:gd name="connsiteX14" fmla="*/ 2482860 w 3368546"/>
                  <a:gd name="connsiteY14" fmla="*/ 1476339 h 1484100"/>
                  <a:gd name="connsiteX15" fmla="*/ 3040969 w 3368546"/>
                  <a:gd name="connsiteY15" fmla="*/ 1473961 h 1484100"/>
                  <a:gd name="connsiteX16" fmla="*/ 3187710 w 3368546"/>
                  <a:gd name="connsiteY16" fmla="*/ 1463639 h 1484100"/>
                  <a:gd name="connsiteX17" fmla="*/ 3263910 w 3368546"/>
                  <a:gd name="connsiteY17" fmla="*/ 1431889 h 1484100"/>
                  <a:gd name="connsiteX18" fmla="*/ 3314813 w 3368546"/>
                  <a:gd name="connsiteY18" fmla="*/ 1352517 h 1484100"/>
                  <a:gd name="connsiteX19" fmla="*/ 3336244 w 3368546"/>
                  <a:gd name="connsiteY19" fmla="*/ 1164398 h 1484100"/>
                  <a:gd name="connsiteX20" fmla="*/ 3367201 w 3368546"/>
                  <a:gd name="connsiteY20" fmla="*/ 335723 h 1484100"/>
                  <a:gd name="connsiteX21" fmla="*/ 3360057 w 3368546"/>
                  <a:gd name="connsiteY21" fmla="*/ 152367 h 1484100"/>
                  <a:gd name="connsiteX22" fmla="*/ 3333760 w 3368546"/>
                  <a:gd name="connsiteY22" fmla="*/ 79339 h 1484100"/>
                  <a:gd name="connsiteX23" fmla="*/ 3308360 w 3368546"/>
                  <a:gd name="connsiteY23" fmla="*/ 47589 h 1484100"/>
                  <a:gd name="connsiteX24" fmla="*/ 3257560 w 3368546"/>
                  <a:gd name="connsiteY24" fmla="*/ 28539 h 1484100"/>
                  <a:gd name="connsiteX25" fmla="*/ 3225810 w 3368546"/>
                  <a:gd name="connsiteY25" fmla="*/ 22189 h 1484100"/>
                  <a:gd name="connsiteX26" fmla="*/ 3111510 w 3368546"/>
                  <a:gd name="connsiteY26" fmla="*/ 15839 h 1484100"/>
                  <a:gd name="connsiteX27" fmla="*/ 3041660 w 3368546"/>
                  <a:gd name="connsiteY27" fmla="*/ 15839 h 1484100"/>
                  <a:gd name="connsiteX28" fmla="*/ 344497 w 3368546"/>
                  <a:gd name="connsiteY28" fmla="*/ 1551 h 1484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368546" h="1484100">
                    <a:moveTo>
                      <a:pt x="344497" y="1551"/>
                    </a:moveTo>
                    <a:cubicBezTo>
                      <a:pt x="316451" y="-2683"/>
                      <a:pt x="217763" y="2610"/>
                      <a:pt x="173842" y="7108"/>
                    </a:cubicBezTo>
                    <a:cubicBezTo>
                      <a:pt x="129921" y="11606"/>
                      <a:pt x="107564" y="15574"/>
                      <a:pt x="80973" y="28539"/>
                    </a:cubicBezTo>
                    <a:cubicBezTo>
                      <a:pt x="54382" y="41504"/>
                      <a:pt x="27791" y="56321"/>
                      <a:pt x="14297" y="84896"/>
                    </a:cubicBezTo>
                    <a:cubicBezTo>
                      <a:pt x="803" y="113471"/>
                      <a:pt x="274" y="152232"/>
                      <a:pt x="10" y="199989"/>
                    </a:cubicBezTo>
                    <a:cubicBezTo>
                      <a:pt x="-254" y="247746"/>
                      <a:pt x="5302" y="287831"/>
                      <a:pt x="12710" y="371439"/>
                    </a:cubicBezTo>
                    <a:cubicBezTo>
                      <a:pt x="20118" y="455047"/>
                      <a:pt x="30702" y="568289"/>
                      <a:pt x="44460" y="701639"/>
                    </a:cubicBezTo>
                    <a:cubicBezTo>
                      <a:pt x="58218" y="834989"/>
                      <a:pt x="84677" y="1065706"/>
                      <a:pt x="95260" y="1171539"/>
                    </a:cubicBezTo>
                    <a:cubicBezTo>
                      <a:pt x="105843" y="1277372"/>
                      <a:pt x="103727" y="1295364"/>
                      <a:pt x="107960" y="1336639"/>
                    </a:cubicBezTo>
                    <a:cubicBezTo>
                      <a:pt x="112193" y="1377914"/>
                      <a:pt x="110077" y="1398022"/>
                      <a:pt x="120660" y="1419189"/>
                    </a:cubicBezTo>
                    <a:cubicBezTo>
                      <a:pt x="131243" y="1440356"/>
                      <a:pt x="132302" y="1453056"/>
                      <a:pt x="171460" y="1463639"/>
                    </a:cubicBezTo>
                    <a:cubicBezTo>
                      <a:pt x="210618" y="1474222"/>
                      <a:pt x="291052" y="1479514"/>
                      <a:pt x="355610" y="1482689"/>
                    </a:cubicBezTo>
                    <a:cubicBezTo>
                      <a:pt x="420168" y="1485864"/>
                      <a:pt x="558810" y="1482689"/>
                      <a:pt x="558810" y="1482689"/>
                    </a:cubicBezTo>
                    <a:lnTo>
                      <a:pt x="1187460" y="1476339"/>
                    </a:lnTo>
                    <a:lnTo>
                      <a:pt x="2482860" y="1476339"/>
                    </a:lnTo>
                    <a:lnTo>
                      <a:pt x="3040969" y="1473961"/>
                    </a:lnTo>
                    <a:cubicBezTo>
                      <a:pt x="3158444" y="1471844"/>
                      <a:pt x="3150553" y="1470651"/>
                      <a:pt x="3187710" y="1463639"/>
                    </a:cubicBezTo>
                    <a:cubicBezTo>
                      <a:pt x="3224867" y="1456627"/>
                      <a:pt x="3242726" y="1450409"/>
                      <a:pt x="3263910" y="1431889"/>
                    </a:cubicBezTo>
                    <a:cubicBezTo>
                      <a:pt x="3285094" y="1413369"/>
                      <a:pt x="3302757" y="1397099"/>
                      <a:pt x="3314813" y="1352517"/>
                    </a:cubicBezTo>
                    <a:cubicBezTo>
                      <a:pt x="3326869" y="1307935"/>
                      <a:pt x="3327513" y="1333864"/>
                      <a:pt x="3336244" y="1164398"/>
                    </a:cubicBezTo>
                    <a:cubicBezTo>
                      <a:pt x="3344975" y="994932"/>
                      <a:pt x="3363232" y="504395"/>
                      <a:pt x="3367201" y="335723"/>
                    </a:cubicBezTo>
                    <a:cubicBezTo>
                      <a:pt x="3371170" y="167051"/>
                      <a:pt x="3365630" y="195097"/>
                      <a:pt x="3360057" y="152367"/>
                    </a:cubicBezTo>
                    <a:cubicBezTo>
                      <a:pt x="3354484" y="109637"/>
                      <a:pt x="3342376" y="96802"/>
                      <a:pt x="3333760" y="79339"/>
                    </a:cubicBezTo>
                    <a:cubicBezTo>
                      <a:pt x="3325144" y="61876"/>
                      <a:pt x="3321060" y="56056"/>
                      <a:pt x="3308360" y="47589"/>
                    </a:cubicBezTo>
                    <a:cubicBezTo>
                      <a:pt x="3295660" y="39122"/>
                      <a:pt x="3271318" y="32772"/>
                      <a:pt x="3257560" y="28539"/>
                    </a:cubicBezTo>
                    <a:cubicBezTo>
                      <a:pt x="3243802" y="24306"/>
                      <a:pt x="3250152" y="24306"/>
                      <a:pt x="3225810" y="22189"/>
                    </a:cubicBezTo>
                    <a:cubicBezTo>
                      <a:pt x="3201468" y="20072"/>
                      <a:pt x="3142202" y="16897"/>
                      <a:pt x="3111510" y="15839"/>
                    </a:cubicBezTo>
                    <a:cubicBezTo>
                      <a:pt x="3080818" y="14781"/>
                      <a:pt x="3041660" y="15839"/>
                      <a:pt x="3041660" y="15839"/>
                    </a:cubicBezTo>
                    <a:lnTo>
                      <a:pt x="344497" y="1551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57150" cap="rnd">
                <a:solidFill>
                  <a:srgbClr val="DE6A93"/>
                </a:solidFill>
                <a:round/>
              </a:ln>
              <a:effectLst>
                <a:outerShdw blurRad="63500" sx="102000" sy="102000" algn="ctr" rotWithShape="0">
                  <a:schemeClr val="bg2">
                    <a:lumMod val="25000"/>
                    <a:alpha val="40000"/>
                  </a:schemeClr>
                </a:outerShdw>
              </a:effectLst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7683E96B-C1DB-AD2D-64F3-4E9FAF4F5BAF}"/>
              </a:ext>
            </a:extLst>
          </p:cNvPr>
          <p:cNvSpPr txBox="1"/>
          <p:nvPr/>
        </p:nvSpPr>
        <p:spPr>
          <a:xfrm>
            <a:off x="152400" y="9486900"/>
            <a:ext cx="6019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מתוך יחידת הוראה מתוקשבת- </a:t>
            </a:r>
            <a:r>
              <a:rPr lang="he-IL" dirty="0">
                <a:hlinkClick r:id="rId6"/>
              </a:rPr>
              <a:t>משמעות האחוז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6222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5" grpId="1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3EBB5480-2331-EE7C-701F-807AA778369F}"/>
              </a:ext>
            </a:extLst>
          </p:cNvPr>
          <p:cNvSpPr txBox="1"/>
          <p:nvPr/>
        </p:nvSpPr>
        <p:spPr>
          <a:xfrm>
            <a:off x="571500" y="260294"/>
            <a:ext cx="17382603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בכיתה ה2 ערכו סקר ובדקו בו אילו טעמי גלידה אוהבים הילדים, </a:t>
            </a:r>
          </a:p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כל 40 תלמידי הכיתה השתתפו בסקר. </a:t>
            </a:r>
          </a:p>
          <a:p>
            <a:pPr algn="r" defTabSz="1371600" rtl="1"/>
            <a:endParaRPr lang="he-IL" sz="4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graphicFrame>
        <p:nvGraphicFramePr>
          <p:cNvPr id="4" name="תרשים 3">
            <a:extLst>
              <a:ext uri="{FF2B5EF4-FFF2-40B4-BE49-F238E27FC236}">
                <a16:creationId xmlns:a16="http://schemas.microsoft.com/office/drawing/2014/main" id="{151F7712-3E2C-783A-FD60-B0A5D7586FA1}"/>
              </a:ext>
            </a:extLst>
          </p:cNvPr>
          <p:cNvGraphicFramePr>
            <a:graphicFrameLocks/>
          </p:cNvGraphicFramePr>
          <p:nvPr/>
        </p:nvGraphicFramePr>
        <p:xfrm>
          <a:off x="-1258140" y="421630"/>
          <a:ext cx="8695374" cy="6165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כתם">
            <a:extLst>
              <a:ext uri="{FF2B5EF4-FFF2-40B4-BE49-F238E27FC236}">
                <a16:creationId xmlns:a16="http://schemas.microsoft.com/office/drawing/2014/main" id="{E4950BED-8B4C-F541-3B2A-DF88399F3A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68" b="95579" l="1878" r="950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0174" y="811776"/>
            <a:ext cx="2224376" cy="2487987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D85C9842-C4B1-E9A7-C199-CF54D5FB9B50}"/>
              </a:ext>
            </a:extLst>
          </p:cNvPr>
          <p:cNvSpPr txBox="1"/>
          <p:nvPr/>
        </p:nvSpPr>
        <p:spPr>
          <a:xfrm>
            <a:off x="6366647" y="2055770"/>
            <a:ext cx="11587457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71525" indent="-771525" algn="r" defTabSz="1371600" rtl="1">
              <a:buFontTx/>
              <a:buAutoNum type="arabicPeriod"/>
            </a:pPr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התבוננו בתוצאות הסקר.</a:t>
            </a:r>
          </a:p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    מה אחוז הילדים שמעדיפים טעם מנגו?</a:t>
            </a:r>
          </a:p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    לחצו על הכתם הירוק לבדיקה.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2554656D-75EE-71F0-B138-7932ED2FE438}"/>
              </a:ext>
            </a:extLst>
          </p:cNvPr>
          <p:cNvSpPr txBox="1"/>
          <p:nvPr/>
        </p:nvSpPr>
        <p:spPr>
          <a:xfrm>
            <a:off x="10625966" y="4105067"/>
            <a:ext cx="7391767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2. כמה תלמידים מעדיפים טעם מנגו?</a:t>
            </a:r>
          </a:p>
        </p:txBody>
      </p:sp>
      <p:sp>
        <p:nvSpPr>
          <p:cNvPr id="7" name="לחצו עלי להצגת קלף 4">
            <a:extLst>
              <a:ext uri="{FF2B5EF4-FFF2-40B4-BE49-F238E27FC236}">
                <a16:creationId xmlns:a16="http://schemas.microsoft.com/office/drawing/2014/main" id="{8F4BEBCD-5A40-8598-2CEA-32A14C8BB2C4}"/>
              </a:ext>
            </a:extLst>
          </p:cNvPr>
          <p:cNvSpPr/>
          <p:nvPr/>
        </p:nvSpPr>
        <p:spPr>
          <a:xfrm>
            <a:off x="13573897" y="7884140"/>
            <a:ext cx="3950639" cy="1740557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3E4F93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לחצו עלי </a:t>
            </a:r>
            <a:br>
              <a:rPr lang="en-US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להצגת תשובה לשאלה 2.</a:t>
            </a:r>
            <a:endParaRPr lang="en-IL" sz="42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תזכורת">
                <a:extLst>
                  <a:ext uri="{FF2B5EF4-FFF2-40B4-BE49-F238E27FC236}">
                    <a16:creationId xmlns:a16="http://schemas.microsoft.com/office/drawing/2014/main" id="{B5E3F394-7557-5D51-D47F-4585B24FBC4E}"/>
                  </a:ext>
                </a:extLst>
              </p:cNvPr>
              <p:cNvSpPr/>
              <p:nvPr/>
            </p:nvSpPr>
            <p:spPr>
              <a:xfrm>
                <a:off x="488557" y="7419322"/>
                <a:ext cx="12723950" cy="2433320"/>
              </a:xfrm>
              <a:custGeom>
                <a:avLst/>
                <a:gdLst>
                  <a:gd name="connsiteX0" fmla="*/ 254115 w 3369197"/>
                  <a:gd name="connsiteY0" fmla="*/ 6913 h 1475174"/>
                  <a:gd name="connsiteX1" fmla="*/ 171565 w 3369197"/>
                  <a:gd name="connsiteY1" fmla="*/ 563 h 1475174"/>
                  <a:gd name="connsiteX2" fmla="*/ 95365 w 3369197"/>
                  <a:gd name="connsiteY2" fmla="*/ 19613 h 1475174"/>
                  <a:gd name="connsiteX3" fmla="*/ 19165 w 3369197"/>
                  <a:gd name="connsiteY3" fmla="*/ 64063 h 1475174"/>
                  <a:gd name="connsiteX4" fmla="*/ 115 w 3369197"/>
                  <a:gd name="connsiteY4" fmla="*/ 191063 h 1475174"/>
                  <a:gd name="connsiteX5" fmla="*/ 12815 w 3369197"/>
                  <a:gd name="connsiteY5" fmla="*/ 362513 h 1475174"/>
                  <a:gd name="connsiteX6" fmla="*/ 44565 w 3369197"/>
                  <a:gd name="connsiteY6" fmla="*/ 692713 h 1475174"/>
                  <a:gd name="connsiteX7" fmla="*/ 95365 w 3369197"/>
                  <a:gd name="connsiteY7" fmla="*/ 1162613 h 1475174"/>
                  <a:gd name="connsiteX8" fmla="*/ 108065 w 3369197"/>
                  <a:gd name="connsiteY8" fmla="*/ 1327713 h 1475174"/>
                  <a:gd name="connsiteX9" fmla="*/ 120765 w 3369197"/>
                  <a:gd name="connsiteY9" fmla="*/ 1410263 h 1475174"/>
                  <a:gd name="connsiteX10" fmla="*/ 171565 w 3369197"/>
                  <a:gd name="connsiteY10" fmla="*/ 1454713 h 1475174"/>
                  <a:gd name="connsiteX11" fmla="*/ 355715 w 3369197"/>
                  <a:gd name="connsiteY11" fmla="*/ 1473763 h 1475174"/>
                  <a:gd name="connsiteX12" fmla="*/ 558915 w 3369197"/>
                  <a:gd name="connsiteY12" fmla="*/ 1473763 h 1475174"/>
                  <a:gd name="connsiteX13" fmla="*/ 1187565 w 3369197"/>
                  <a:gd name="connsiteY13" fmla="*/ 1467413 h 1475174"/>
                  <a:gd name="connsiteX14" fmla="*/ 2482965 w 3369197"/>
                  <a:gd name="connsiteY14" fmla="*/ 1467413 h 1475174"/>
                  <a:gd name="connsiteX15" fmla="*/ 3137015 w 3369197"/>
                  <a:gd name="connsiteY15" fmla="*/ 1467413 h 1475174"/>
                  <a:gd name="connsiteX16" fmla="*/ 3187815 w 3369197"/>
                  <a:gd name="connsiteY16" fmla="*/ 1454713 h 1475174"/>
                  <a:gd name="connsiteX17" fmla="*/ 3264015 w 3369197"/>
                  <a:gd name="connsiteY17" fmla="*/ 1422963 h 1475174"/>
                  <a:gd name="connsiteX18" fmla="*/ 3302115 w 3369197"/>
                  <a:gd name="connsiteY18" fmla="*/ 1384863 h 1475174"/>
                  <a:gd name="connsiteX19" fmla="*/ 3340215 w 3369197"/>
                  <a:gd name="connsiteY19" fmla="*/ 1207063 h 1475174"/>
                  <a:gd name="connsiteX20" fmla="*/ 3365615 w 3369197"/>
                  <a:gd name="connsiteY20" fmla="*/ 260913 h 1475174"/>
                  <a:gd name="connsiteX21" fmla="*/ 3365615 w 3369197"/>
                  <a:gd name="connsiteY21" fmla="*/ 191063 h 1475174"/>
                  <a:gd name="connsiteX22" fmla="*/ 3333865 w 3369197"/>
                  <a:gd name="connsiteY22" fmla="*/ 70413 h 1475174"/>
                  <a:gd name="connsiteX23" fmla="*/ 3308465 w 3369197"/>
                  <a:gd name="connsiteY23" fmla="*/ 38663 h 1475174"/>
                  <a:gd name="connsiteX24" fmla="*/ 3257665 w 3369197"/>
                  <a:gd name="connsiteY24" fmla="*/ 19613 h 1475174"/>
                  <a:gd name="connsiteX25" fmla="*/ 3225915 w 3369197"/>
                  <a:gd name="connsiteY25" fmla="*/ 13263 h 1475174"/>
                  <a:gd name="connsiteX26" fmla="*/ 3111615 w 3369197"/>
                  <a:gd name="connsiteY26" fmla="*/ 6913 h 1475174"/>
                  <a:gd name="connsiteX27" fmla="*/ 3041765 w 3369197"/>
                  <a:gd name="connsiteY27" fmla="*/ 6913 h 1475174"/>
                  <a:gd name="connsiteX28" fmla="*/ 254115 w 3369197"/>
                  <a:gd name="connsiteY28" fmla="*/ 6913 h 1475174"/>
                  <a:gd name="connsiteX0" fmla="*/ 254115 w 3366916"/>
                  <a:gd name="connsiteY0" fmla="*/ 6913 h 1475174"/>
                  <a:gd name="connsiteX1" fmla="*/ 171565 w 3366916"/>
                  <a:gd name="connsiteY1" fmla="*/ 563 h 1475174"/>
                  <a:gd name="connsiteX2" fmla="*/ 95365 w 3366916"/>
                  <a:gd name="connsiteY2" fmla="*/ 19613 h 1475174"/>
                  <a:gd name="connsiteX3" fmla="*/ 19165 w 3366916"/>
                  <a:gd name="connsiteY3" fmla="*/ 64063 h 1475174"/>
                  <a:gd name="connsiteX4" fmla="*/ 115 w 3366916"/>
                  <a:gd name="connsiteY4" fmla="*/ 191063 h 1475174"/>
                  <a:gd name="connsiteX5" fmla="*/ 12815 w 3366916"/>
                  <a:gd name="connsiteY5" fmla="*/ 362513 h 1475174"/>
                  <a:gd name="connsiteX6" fmla="*/ 44565 w 3366916"/>
                  <a:gd name="connsiteY6" fmla="*/ 692713 h 1475174"/>
                  <a:gd name="connsiteX7" fmla="*/ 95365 w 3366916"/>
                  <a:gd name="connsiteY7" fmla="*/ 1162613 h 1475174"/>
                  <a:gd name="connsiteX8" fmla="*/ 108065 w 3366916"/>
                  <a:gd name="connsiteY8" fmla="*/ 1327713 h 1475174"/>
                  <a:gd name="connsiteX9" fmla="*/ 120765 w 3366916"/>
                  <a:gd name="connsiteY9" fmla="*/ 1410263 h 1475174"/>
                  <a:gd name="connsiteX10" fmla="*/ 171565 w 3366916"/>
                  <a:gd name="connsiteY10" fmla="*/ 1454713 h 1475174"/>
                  <a:gd name="connsiteX11" fmla="*/ 355715 w 3366916"/>
                  <a:gd name="connsiteY11" fmla="*/ 1473763 h 1475174"/>
                  <a:gd name="connsiteX12" fmla="*/ 558915 w 3366916"/>
                  <a:gd name="connsiteY12" fmla="*/ 1473763 h 1475174"/>
                  <a:gd name="connsiteX13" fmla="*/ 1187565 w 3366916"/>
                  <a:gd name="connsiteY13" fmla="*/ 1467413 h 1475174"/>
                  <a:gd name="connsiteX14" fmla="*/ 2482965 w 3366916"/>
                  <a:gd name="connsiteY14" fmla="*/ 1467413 h 1475174"/>
                  <a:gd name="connsiteX15" fmla="*/ 3137015 w 3366916"/>
                  <a:gd name="connsiteY15" fmla="*/ 1467413 h 1475174"/>
                  <a:gd name="connsiteX16" fmla="*/ 3187815 w 3366916"/>
                  <a:gd name="connsiteY16" fmla="*/ 1454713 h 1475174"/>
                  <a:gd name="connsiteX17" fmla="*/ 3264015 w 3366916"/>
                  <a:gd name="connsiteY17" fmla="*/ 1422963 h 1475174"/>
                  <a:gd name="connsiteX18" fmla="*/ 3302115 w 3366916"/>
                  <a:gd name="connsiteY18" fmla="*/ 1384863 h 1475174"/>
                  <a:gd name="connsiteX19" fmla="*/ 3340215 w 3366916"/>
                  <a:gd name="connsiteY19" fmla="*/ 1207063 h 1475174"/>
                  <a:gd name="connsiteX20" fmla="*/ 3365615 w 3366916"/>
                  <a:gd name="connsiteY20" fmla="*/ 260913 h 1475174"/>
                  <a:gd name="connsiteX21" fmla="*/ 3360162 w 3366916"/>
                  <a:gd name="connsiteY21" fmla="*/ 143441 h 1475174"/>
                  <a:gd name="connsiteX22" fmla="*/ 3333865 w 3366916"/>
                  <a:gd name="connsiteY22" fmla="*/ 70413 h 1475174"/>
                  <a:gd name="connsiteX23" fmla="*/ 3308465 w 3366916"/>
                  <a:gd name="connsiteY23" fmla="*/ 38663 h 1475174"/>
                  <a:gd name="connsiteX24" fmla="*/ 3257665 w 3366916"/>
                  <a:gd name="connsiteY24" fmla="*/ 19613 h 1475174"/>
                  <a:gd name="connsiteX25" fmla="*/ 3225915 w 3366916"/>
                  <a:gd name="connsiteY25" fmla="*/ 13263 h 1475174"/>
                  <a:gd name="connsiteX26" fmla="*/ 3111615 w 3366916"/>
                  <a:gd name="connsiteY26" fmla="*/ 6913 h 1475174"/>
                  <a:gd name="connsiteX27" fmla="*/ 3041765 w 3366916"/>
                  <a:gd name="connsiteY27" fmla="*/ 6913 h 1475174"/>
                  <a:gd name="connsiteX28" fmla="*/ 254115 w 3366916"/>
                  <a:gd name="connsiteY28" fmla="*/ 6913 h 1475174"/>
                  <a:gd name="connsiteX0" fmla="*/ 254115 w 3368387"/>
                  <a:gd name="connsiteY0" fmla="*/ 6913 h 1475174"/>
                  <a:gd name="connsiteX1" fmla="*/ 171565 w 3368387"/>
                  <a:gd name="connsiteY1" fmla="*/ 563 h 1475174"/>
                  <a:gd name="connsiteX2" fmla="*/ 95365 w 3368387"/>
                  <a:gd name="connsiteY2" fmla="*/ 19613 h 1475174"/>
                  <a:gd name="connsiteX3" fmla="*/ 19165 w 3368387"/>
                  <a:gd name="connsiteY3" fmla="*/ 64063 h 1475174"/>
                  <a:gd name="connsiteX4" fmla="*/ 115 w 3368387"/>
                  <a:gd name="connsiteY4" fmla="*/ 191063 h 1475174"/>
                  <a:gd name="connsiteX5" fmla="*/ 12815 w 3368387"/>
                  <a:gd name="connsiteY5" fmla="*/ 362513 h 1475174"/>
                  <a:gd name="connsiteX6" fmla="*/ 44565 w 3368387"/>
                  <a:gd name="connsiteY6" fmla="*/ 692713 h 1475174"/>
                  <a:gd name="connsiteX7" fmla="*/ 95365 w 3368387"/>
                  <a:gd name="connsiteY7" fmla="*/ 1162613 h 1475174"/>
                  <a:gd name="connsiteX8" fmla="*/ 108065 w 3368387"/>
                  <a:gd name="connsiteY8" fmla="*/ 1327713 h 1475174"/>
                  <a:gd name="connsiteX9" fmla="*/ 120765 w 3368387"/>
                  <a:gd name="connsiteY9" fmla="*/ 1410263 h 1475174"/>
                  <a:gd name="connsiteX10" fmla="*/ 171565 w 3368387"/>
                  <a:gd name="connsiteY10" fmla="*/ 1454713 h 1475174"/>
                  <a:gd name="connsiteX11" fmla="*/ 355715 w 3368387"/>
                  <a:gd name="connsiteY11" fmla="*/ 1473763 h 1475174"/>
                  <a:gd name="connsiteX12" fmla="*/ 558915 w 3368387"/>
                  <a:gd name="connsiteY12" fmla="*/ 1473763 h 1475174"/>
                  <a:gd name="connsiteX13" fmla="*/ 1187565 w 3368387"/>
                  <a:gd name="connsiteY13" fmla="*/ 1467413 h 1475174"/>
                  <a:gd name="connsiteX14" fmla="*/ 2482965 w 3368387"/>
                  <a:gd name="connsiteY14" fmla="*/ 1467413 h 1475174"/>
                  <a:gd name="connsiteX15" fmla="*/ 3137015 w 3368387"/>
                  <a:gd name="connsiteY15" fmla="*/ 1467413 h 1475174"/>
                  <a:gd name="connsiteX16" fmla="*/ 3187815 w 3368387"/>
                  <a:gd name="connsiteY16" fmla="*/ 1454713 h 1475174"/>
                  <a:gd name="connsiteX17" fmla="*/ 3264015 w 3368387"/>
                  <a:gd name="connsiteY17" fmla="*/ 1422963 h 1475174"/>
                  <a:gd name="connsiteX18" fmla="*/ 3302115 w 3368387"/>
                  <a:gd name="connsiteY18" fmla="*/ 1384863 h 1475174"/>
                  <a:gd name="connsiteX19" fmla="*/ 3340215 w 3368387"/>
                  <a:gd name="connsiteY19" fmla="*/ 1207063 h 1475174"/>
                  <a:gd name="connsiteX20" fmla="*/ 3367306 w 3368387"/>
                  <a:gd name="connsiteY20" fmla="*/ 326797 h 1475174"/>
                  <a:gd name="connsiteX21" fmla="*/ 3360162 w 3368387"/>
                  <a:gd name="connsiteY21" fmla="*/ 143441 h 1475174"/>
                  <a:gd name="connsiteX22" fmla="*/ 3333865 w 3368387"/>
                  <a:gd name="connsiteY22" fmla="*/ 70413 h 1475174"/>
                  <a:gd name="connsiteX23" fmla="*/ 3308465 w 3368387"/>
                  <a:gd name="connsiteY23" fmla="*/ 38663 h 1475174"/>
                  <a:gd name="connsiteX24" fmla="*/ 3257665 w 3368387"/>
                  <a:gd name="connsiteY24" fmla="*/ 19613 h 1475174"/>
                  <a:gd name="connsiteX25" fmla="*/ 3225915 w 3368387"/>
                  <a:gd name="connsiteY25" fmla="*/ 13263 h 1475174"/>
                  <a:gd name="connsiteX26" fmla="*/ 3111615 w 3368387"/>
                  <a:gd name="connsiteY26" fmla="*/ 6913 h 1475174"/>
                  <a:gd name="connsiteX27" fmla="*/ 3041765 w 3368387"/>
                  <a:gd name="connsiteY27" fmla="*/ 6913 h 1475174"/>
                  <a:gd name="connsiteX28" fmla="*/ 254115 w 3368387"/>
                  <a:gd name="connsiteY28" fmla="*/ 6913 h 1475174"/>
                  <a:gd name="connsiteX0" fmla="*/ 254115 w 3368651"/>
                  <a:gd name="connsiteY0" fmla="*/ 6913 h 1475174"/>
                  <a:gd name="connsiteX1" fmla="*/ 171565 w 3368651"/>
                  <a:gd name="connsiteY1" fmla="*/ 563 h 1475174"/>
                  <a:gd name="connsiteX2" fmla="*/ 95365 w 3368651"/>
                  <a:gd name="connsiteY2" fmla="*/ 19613 h 1475174"/>
                  <a:gd name="connsiteX3" fmla="*/ 19165 w 3368651"/>
                  <a:gd name="connsiteY3" fmla="*/ 64063 h 1475174"/>
                  <a:gd name="connsiteX4" fmla="*/ 115 w 3368651"/>
                  <a:gd name="connsiteY4" fmla="*/ 191063 h 1475174"/>
                  <a:gd name="connsiteX5" fmla="*/ 12815 w 3368651"/>
                  <a:gd name="connsiteY5" fmla="*/ 362513 h 1475174"/>
                  <a:gd name="connsiteX6" fmla="*/ 44565 w 3368651"/>
                  <a:gd name="connsiteY6" fmla="*/ 692713 h 1475174"/>
                  <a:gd name="connsiteX7" fmla="*/ 95365 w 3368651"/>
                  <a:gd name="connsiteY7" fmla="*/ 1162613 h 1475174"/>
                  <a:gd name="connsiteX8" fmla="*/ 108065 w 3368651"/>
                  <a:gd name="connsiteY8" fmla="*/ 1327713 h 1475174"/>
                  <a:gd name="connsiteX9" fmla="*/ 120765 w 3368651"/>
                  <a:gd name="connsiteY9" fmla="*/ 1410263 h 1475174"/>
                  <a:gd name="connsiteX10" fmla="*/ 171565 w 3368651"/>
                  <a:gd name="connsiteY10" fmla="*/ 1454713 h 1475174"/>
                  <a:gd name="connsiteX11" fmla="*/ 355715 w 3368651"/>
                  <a:gd name="connsiteY11" fmla="*/ 1473763 h 1475174"/>
                  <a:gd name="connsiteX12" fmla="*/ 558915 w 3368651"/>
                  <a:gd name="connsiteY12" fmla="*/ 1473763 h 1475174"/>
                  <a:gd name="connsiteX13" fmla="*/ 1187565 w 3368651"/>
                  <a:gd name="connsiteY13" fmla="*/ 1467413 h 1475174"/>
                  <a:gd name="connsiteX14" fmla="*/ 2482965 w 3368651"/>
                  <a:gd name="connsiteY14" fmla="*/ 1467413 h 1475174"/>
                  <a:gd name="connsiteX15" fmla="*/ 3137015 w 3368651"/>
                  <a:gd name="connsiteY15" fmla="*/ 1467413 h 1475174"/>
                  <a:gd name="connsiteX16" fmla="*/ 3187815 w 3368651"/>
                  <a:gd name="connsiteY16" fmla="*/ 1454713 h 1475174"/>
                  <a:gd name="connsiteX17" fmla="*/ 3264015 w 3368651"/>
                  <a:gd name="connsiteY17" fmla="*/ 1422963 h 1475174"/>
                  <a:gd name="connsiteX18" fmla="*/ 3302115 w 3368651"/>
                  <a:gd name="connsiteY18" fmla="*/ 1384863 h 1475174"/>
                  <a:gd name="connsiteX19" fmla="*/ 3336349 w 3368651"/>
                  <a:gd name="connsiteY19" fmla="*/ 1155472 h 1475174"/>
                  <a:gd name="connsiteX20" fmla="*/ 3367306 w 3368651"/>
                  <a:gd name="connsiteY20" fmla="*/ 326797 h 1475174"/>
                  <a:gd name="connsiteX21" fmla="*/ 3360162 w 3368651"/>
                  <a:gd name="connsiteY21" fmla="*/ 143441 h 1475174"/>
                  <a:gd name="connsiteX22" fmla="*/ 3333865 w 3368651"/>
                  <a:gd name="connsiteY22" fmla="*/ 70413 h 1475174"/>
                  <a:gd name="connsiteX23" fmla="*/ 3308465 w 3368651"/>
                  <a:gd name="connsiteY23" fmla="*/ 38663 h 1475174"/>
                  <a:gd name="connsiteX24" fmla="*/ 3257665 w 3368651"/>
                  <a:gd name="connsiteY24" fmla="*/ 19613 h 1475174"/>
                  <a:gd name="connsiteX25" fmla="*/ 3225915 w 3368651"/>
                  <a:gd name="connsiteY25" fmla="*/ 13263 h 1475174"/>
                  <a:gd name="connsiteX26" fmla="*/ 3111615 w 3368651"/>
                  <a:gd name="connsiteY26" fmla="*/ 6913 h 1475174"/>
                  <a:gd name="connsiteX27" fmla="*/ 3041765 w 3368651"/>
                  <a:gd name="connsiteY27" fmla="*/ 6913 h 1475174"/>
                  <a:gd name="connsiteX28" fmla="*/ 254115 w 3368651"/>
                  <a:gd name="connsiteY28" fmla="*/ 6913 h 1475174"/>
                  <a:gd name="connsiteX0" fmla="*/ 254115 w 3368651"/>
                  <a:gd name="connsiteY0" fmla="*/ 6913 h 1475174"/>
                  <a:gd name="connsiteX1" fmla="*/ 171565 w 3368651"/>
                  <a:gd name="connsiteY1" fmla="*/ 563 h 1475174"/>
                  <a:gd name="connsiteX2" fmla="*/ 95365 w 3368651"/>
                  <a:gd name="connsiteY2" fmla="*/ 19613 h 1475174"/>
                  <a:gd name="connsiteX3" fmla="*/ 19165 w 3368651"/>
                  <a:gd name="connsiteY3" fmla="*/ 64063 h 1475174"/>
                  <a:gd name="connsiteX4" fmla="*/ 115 w 3368651"/>
                  <a:gd name="connsiteY4" fmla="*/ 191063 h 1475174"/>
                  <a:gd name="connsiteX5" fmla="*/ 12815 w 3368651"/>
                  <a:gd name="connsiteY5" fmla="*/ 362513 h 1475174"/>
                  <a:gd name="connsiteX6" fmla="*/ 44565 w 3368651"/>
                  <a:gd name="connsiteY6" fmla="*/ 692713 h 1475174"/>
                  <a:gd name="connsiteX7" fmla="*/ 95365 w 3368651"/>
                  <a:gd name="connsiteY7" fmla="*/ 1162613 h 1475174"/>
                  <a:gd name="connsiteX8" fmla="*/ 108065 w 3368651"/>
                  <a:gd name="connsiteY8" fmla="*/ 1327713 h 1475174"/>
                  <a:gd name="connsiteX9" fmla="*/ 120765 w 3368651"/>
                  <a:gd name="connsiteY9" fmla="*/ 1410263 h 1475174"/>
                  <a:gd name="connsiteX10" fmla="*/ 171565 w 3368651"/>
                  <a:gd name="connsiteY10" fmla="*/ 1454713 h 1475174"/>
                  <a:gd name="connsiteX11" fmla="*/ 355715 w 3368651"/>
                  <a:gd name="connsiteY11" fmla="*/ 1473763 h 1475174"/>
                  <a:gd name="connsiteX12" fmla="*/ 558915 w 3368651"/>
                  <a:gd name="connsiteY12" fmla="*/ 1473763 h 1475174"/>
                  <a:gd name="connsiteX13" fmla="*/ 1187565 w 3368651"/>
                  <a:gd name="connsiteY13" fmla="*/ 1467413 h 1475174"/>
                  <a:gd name="connsiteX14" fmla="*/ 2482965 w 3368651"/>
                  <a:gd name="connsiteY14" fmla="*/ 1467413 h 1475174"/>
                  <a:gd name="connsiteX15" fmla="*/ 3137015 w 3368651"/>
                  <a:gd name="connsiteY15" fmla="*/ 1467413 h 1475174"/>
                  <a:gd name="connsiteX16" fmla="*/ 3187815 w 3368651"/>
                  <a:gd name="connsiteY16" fmla="*/ 1454713 h 1475174"/>
                  <a:gd name="connsiteX17" fmla="*/ 3264015 w 3368651"/>
                  <a:gd name="connsiteY17" fmla="*/ 1422963 h 1475174"/>
                  <a:gd name="connsiteX18" fmla="*/ 3314918 w 3368651"/>
                  <a:gd name="connsiteY18" fmla="*/ 1343591 h 1475174"/>
                  <a:gd name="connsiteX19" fmla="*/ 3336349 w 3368651"/>
                  <a:gd name="connsiteY19" fmla="*/ 1155472 h 1475174"/>
                  <a:gd name="connsiteX20" fmla="*/ 3367306 w 3368651"/>
                  <a:gd name="connsiteY20" fmla="*/ 326797 h 1475174"/>
                  <a:gd name="connsiteX21" fmla="*/ 3360162 w 3368651"/>
                  <a:gd name="connsiteY21" fmla="*/ 143441 h 1475174"/>
                  <a:gd name="connsiteX22" fmla="*/ 3333865 w 3368651"/>
                  <a:gd name="connsiteY22" fmla="*/ 70413 h 1475174"/>
                  <a:gd name="connsiteX23" fmla="*/ 3308465 w 3368651"/>
                  <a:gd name="connsiteY23" fmla="*/ 38663 h 1475174"/>
                  <a:gd name="connsiteX24" fmla="*/ 3257665 w 3368651"/>
                  <a:gd name="connsiteY24" fmla="*/ 19613 h 1475174"/>
                  <a:gd name="connsiteX25" fmla="*/ 3225915 w 3368651"/>
                  <a:gd name="connsiteY25" fmla="*/ 13263 h 1475174"/>
                  <a:gd name="connsiteX26" fmla="*/ 3111615 w 3368651"/>
                  <a:gd name="connsiteY26" fmla="*/ 6913 h 1475174"/>
                  <a:gd name="connsiteX27" fmla="*/ 3041765 w 3368651"/>
                  <a:gd name="connsiteY27" fmla="*/ 6913 h 1475174"/>
                  <a:gd name="connsiteX28" fmla="*/ 254115 w 3368651"/>
                  <a:gd name="connsiteY28" fmla="*/ 6913 h 1475174"/>
                  <a:gd name="connsiteX0" fmla="*/ 254115 w 3368651"/>
                  <a:gd name="connsiteY0" fmla="*/ 6913 h 1475174"/>
                  <a:gd name="connsiteX1" fmla="*/ 171565 w 3368651"/>
                  <a:gd name="connsiteY1" fmla="*/ 563 h 1475174"/>
                  <a:gd name="connsiteX2" fmla="*/ 95365 w 3368651"/>
                  <a:gd name="connsiteY2" fmla="*/ 19613 h 1475174"/>
                  <a:gd name="connsiteX3" fmla="*/ 19165 w 3368651"/>
                  <a:gd name="connsiteY3" fmla="*/ 64063 h 1475174"/>
                  <a:gd name="connsiteX4" fmla="*/ 115 w 3368651"/>
                  <a:gd name="connsiteY4" fmla="*/ 191063 h 1475174"/>
                  <a:gd name="connsiteX5" fmla="*/ 12815 w 3368651"/>
                  <a:gd name="connsiteY5" fmla="*/ 362513 h 1475174"/>
                  <a:gd name="connsiteX6" fmla="*/ 44565 w 3368651"/>
                  <a:gd name="connsiteY6" fmla="*/ 692713 h 1475174"/>
                  <a:gd name="connsiteX7" fmla="*/ 95365 w 3368651"/>
                  <a:gd name="connsiteY7" fmla="*/ 1162613 h 1475174"/>
                  <a:gd name="connsiteX8" fmla="*/ 108065 w 3368651"/>
                  <a:gd name="connsiteY8" fmla="*/ 1327713 h 1475174"/>
                  <a:gd name="connsiteX9" fmla="*/ 120765 w 3368651"/>
                  <a:gd name="connsiteY9" fmla="*/ 1410263 h 1475174"/>
                  <a:gd name="connsiteX10" fmla="*/ 171565 w 3368651"/>
                  <a:gd name="connsiteY10" fmla="*/ 1454713 h 1475174"/>
                  <a:gd name="connsiteX11" fmla="*/ 355715 w 3368651"/>
                  <a:gd name="connsiteY11" fmla="*/ 1473763 h 1475174"/>
                  <a:gd name="connsiteX12" fmla="*/ 558915 w 3368651"/>
                  <a:gd name="connsiteY12" fmla="*/ 1473763 h 1475174"/>
                  <a:gd name="connsiteX13" fmla="*/ 1187565 w 3368651"/>
                  <a:gd name="connsiteY13" fmla="*/ 1467413 h 1475174"/>
                  <a:gd name="connsiteX14" fmla="*/ 2482965 w 3368651"/>
                  <a:gd name="connsiteY14" fmla="*/ 1467413 h 1475174"/>
                  <a:gd name="connsiteX15" fmla="*/ 3041074 w 3368651"/>
                  <a:gd name="connsiteY15" fmla="*/ 1465035 h 1475174"/>
                  <a:gd name="connsiteX16" fmla="*/ 3187815 w 3368651"/>
                  <a:gd name="connsiteY16" fmla="*/ 1454713 h 1475174"/>
                  <a:gd name="connsiteX17" fmla="*/ 3264015 w 3368651"/>
                  <a:gd name="connsiteY17" fmla="*/ 1422963 h 1475174"/>
                  <a:gd name="connsiteX18" fmla="*/ 3314918 w 3368651"/>
                  <a:gd name="connsiteY18" fmla="*/ 1343591 h 1475174"/>
                  <a:gd name="connsiteX19" fmla="*/ 3336349 w 3368651"/>
                  <a:gd name="connsiteY19" fmla="*/ 1155472 h 1475174"/>
                  <a:gd name="connsiteX20" fmla="*/ 3367306 w 3368651"/>
                  <a:gd name="connsiteY20" fmla="*/ 326797 h 1475174"/>
                  <a:gd name="connsiteX21" fmla="*/ 3360162 w 3368651"/>
                  <a:gd name="connsiteY21" fmla="*/ 143441 h 1475174"/>
                  <a:gd name="connsiteX22" fmla="*/ 3333865 w 3368651"/>
                  <a:gd name="connsiteY22" fmla="*/ 70413 h 1475174"/>
                  <a:gd name="connsiteX23" fmla="*/ 3308465 w 3368651"/>
                  <a:gd name="connsiteY23" fmla="*/ 38663 h 1475174"/>
                  <a:gd name="connsiteX24" fmla="*/ 3257665 w 3368651"/>
                  <a:gd name="connsiteY24" fmla="*/ 19613 h 1475174"/>
                  <a:gd name="connsiteX25" fmla="*/ 3225915 w 3368651"/>
                  <a:gd name="connsiteY25" fmla="*/ 13263 h 1475174"/>
                  <a:gd name="connsiteX26" fmla="*/ 3111615 w 3368651"/>
                  <a:gd name="connsiteY26" fmla="*/ 6913 h 1475174"/>
                  <a:gd name="connsiteX27" fmla="*/ 3041765 w 3368651"/>
                  <a:gd name="connsiteY27" fmla="*/ 6913 h 1475174"/>
                  <a:gd name="connsiteX28" fmla="*/ 254115 w 3368651"/>
                  <a:gd name="connsiteY28" fmla="*/ 6913 h 1475174"/>
                  <a:gd name="connsiteX0" fmla="*/ 304121 w 3368651"/>
                  <a:gd name="connsiteY0" fmla="*/ 3518 h 1476542"/>
                  <a:gd name="connsiteX1" fmla="*/ 171565 w 3368651"/>
                  <a:gd name="connsiteY1" fmla="*/ 1931 h 1476542"/>
                  <a:gd name="connsiteX2" fmla="*/ 95365 w 3368651"/>
                  <a:gd name="connsiteY2" fmla="*/ 20981 h 1476542"/>
                  <a:gd name="connsiteX3" fmla="*/ 19165 w 3368651"/>
                  <a:gd name="connsiteY3" fmla="*/ 65431 h 1476542"/>
                  <a:gd name="connsiteX4" fmla="*/ 115 w 3368651"/>
                  <a:gd name="connsiteY4" fmla="*/ 192431 h 1476542"/>
                  <a:gd name="connsiteX5" fmla="*/ 12815 w 3368651"/>
                  <a:gd name="connsiteY5" fmla="*/ 363881 h 1476542"/>
                  <a:gd name="connsiteX6" fmla="*/ 44565 w 3368651"/>
                  <a:gd name="connsiteY6" fmla="*/ 694081 h 1476542"/>
                  <a:gd name="connsiteX7" fmla="*/ 95365 w 3368651"/>
                  <a:gd name="connsiteY7" fmla="*/ 1163981 h 1476542"/>
                  <a:gd name="connsiteX8" fmla="*/ 108065 w 3368651"/>
                  <a:gd name="connsiteY8" fmla="*/ 1329081 h 1476542"/>
                  <a:gd name="connsiteX9" fmla="*/ 120765 w 3368651"/>
                  <a:gd name="connsiteY9" fmla="*/ 1411631 h 1476542"/>
                  <a:gd name="connsiteX10" fmla="*/ 171565 w 3368651"/>
                  <a:gd name="connsiteY10" fmla="*/ 1456081 h 1476542"/>
                  <a:gd name="connsiteX11" fmla="*/ 355715 w 3368651"/>
                  <a:gd name="connsiteY11" fmla="*/ 1475131 h 1476542"/>
                  <a:gd name="connsiteX12" fmla="*/ 558915 w 3368651"/>
                  <a:gd name="connsiteY12" fmla="*/ 1475131 h 1476542"/>
                  <a:gd name="connsiteX13" fmla="*/ 1187565 w 3368651"/>
                  <a:gd name="connsiteY13" fmla="*/ 1468781 h 1476542"/>
                  <a:gd name="connsiteX14" fmla="*/ 2482965 w 3368651"/>
                  <a:gd name="connsiteY14" fmla="*/ 1468781 h 1476542"/>
                  <a:gd name="connsiteX15" fmla="*/ 3041074 w 3368651"/>
                  <a:gd name="connsiteY15" fmla="*/ 1466403 h 1476542"/>
                  <a:gd name="connsiteX16" fmla="*/ 3187815 w 3368651"/>
                  <a:gd name="connsiteY16" fmla="*/ 1456081 h 1476542"/>
                  <a:gd name="connsiteX17" fmla="*/ 3264015 w 3368651"/>
                  <a:gd name="connsiteY17" fmla="*/ 1424331 h 1476542"/>
                  <a:gd name="connsiteX18" fmla="*/ 3314918 w 3368651"/>
                  <a:gd name="connsiteY18" fmla="*/ 1344959 h 1476542"/>
                  <a:gd name="connsiteX19" fmla="*/ 3336349 w 3368651"/>
                  <a:gd name="connsiteY19" fmla="*/ 1156840 h 1476542"/>
                  <a:gd name="connsiteX20" fmla="*/ 3367306 w 3368651"/>
                  <a:gd name="connsiteY20" fmla="*/ 328165 h 1476542"/>
                  <a:gd name="connsiteX21" fmla="*/ 3360162 w 3368651"/>
                  <a:gd name="connsiteY21" fmla="*/ 144809 h 1476542"/>
                  <a:gd name="connsiteX22" fmla="*/ 3333865 w 3368651"/>
                  <a:gd name="connsiteY22" fmla="*/ 71781 h 1476542"/>
                  <a:gd name="connsiteX23" fmla="*/ 3308465 w 3368651"/>
                  <a:gd name="connsiteY23" fmla="*/ 40031 h 1476542"/>
                  <a:gd name="connsiteX24" fmla="*/ 3257665 w 3368651"/>
                  <a:gd name="connsiteY24" fmla="*/ 20981 h 1476542"/>
                  <a:gd name="connsiteX25" fmla="*/ 3225915 w 3368651"/>
                  <a:gd name="connsiteY25" fmla="*/ 14631 h 1476542"/>
                  <a:gd name="connsiteX26" fmla="*/ 3111615 w 3368651"/>
                  <a:gd name="connsiteY26" fmla="*/ 8281 h 1476542"/>
                  <a:gd name="connsiteX27" fmla="*/ 3041765 w 3368651"/>
                  <a:gd name="connsiteY27" fmla="*/ 8281 h 1476542"/>
                  <a:gd name="connsiteX28" fmla="*/ 304121 w 3368651"/>
                  <a:gd name="connsiteY28" fmla="*/ 3518 h 1476542"/>
                  <a:gd name="connsiteX0" fmla="*/ 304121 w 3368651"/>
                  <a:gd name="connsiteY0" fmla="*/ 7213 h 1480237"/>
                  <a:gd name="connsiteX1" fmla="*/ 188234 w 3368651"/>
                  <a:gd name="connsiteY1" fmla="*/ 864 h 1480237"/>
                  <a:gd name="connsiteX2" fmla="*/ 95365 w 3368651"/>
                  <a:gd name="connsiteY2" fmla="*/ 24676 h 1480237"/>
                  <a:gd name="connsiteX3" fmla="*/ 19165 w 3368651"/>
                  <a:gd name="connsiteY3" fmla="*/ 69126 h 1480237"/>
                  <a:gd name="connsiteX4" fmla="*/ 115 w 3368651"/>
                  <a:gd name="connsiteY4" fmla="*/ 196126 h 1480237"/>
                  <a:gd name="connsiteX5" fmla="*/ 12815 w 3368651"/>
                  <a:gd name="connsiteY5" fmla="*/ 367576 h 1480237"/>
                  <a:gd name="connsiteX6" fmla="*/ 44565 w 3368651"/>
                  <a:gd name="connsiteY6" fmla="*/ 697776 h 1480237"/>
                  <a:gd name="connsiteX7" fmla="*/ 95365 w 3368651"/>
                  <a:gd name="connsiteY7" fmla="*/ 1167676 h 1480237"/>
                  <a:gd name="connsiteX8" fmla="*/ 108065 w 3368651"/>
                  <a:gd name="connsiteY8" fmla="*/ 1332776 h 1480237"/>
                  <a:gd name="connsiteX9" fmla="*/ 120765 w 3368651"/>
                  <a:gd name="connsiteY9" fmla="*/ 1415326 h 1480237"/>
                  <a:gd name="connsiteX10" fmla="*/ 171565 w 3368651"/>
                  <a:gd name="connsiteY10" fmla="*/ 1459776 h 1480237"/>
                  <a:gd name="connsiteX11" fmla="*/ 355715 w 3368651"/>
                  <a:gd name="connsiteY11" fmla="*/ 1478826 h 1480237"/>
                  <a:gd name="connsiteX12" fmla="*/ 558915 w 3368651"/>
                  <a:gd name="connsiteY12" fmla="*/ 1478826 h 1480237"/>
                  <a:gd name="connsiteX13" fmla="*/ 1187565 w 3368651"/>
                  <a:gd name="connsiteY13" fmla="*/ 1472476 h 1480237"/>
                  <a:gd name="connsiteX14" fmla="*/ 2482965 w 3368651"/>
                  <a:gd name="connsiteY14" fmla="*/ 1472476 h 1480237"/>
                  <a:gd name="connsiteX15" fmla="*/ 3041074 w 3368651"/>
                  <a:gd name="connsiteY15" fmla="*/ 1470098 h 1480237"/>
                  <a:gd name="connsiteX16" fmla="*/ 3187815 w 3368651"/>
                  <a:gd name="connsiteY16" fmla="*/ 1459776 h 1480237"/>
                  <a:gd name="connsiteX17" fmla="*/ 3264015 w 3368651"/>
                  <a:gd name="connsiteY17" fmla="*/ 1428026 h 1480237"/>
                  <a:gd name="connsiteX18" fmla="*/ 3314918 w 3368651"/>
                  <a:gd name="connsiteY18" fmla="*/ 1348654 h 1480237"/>
                  <a:gd name="connsiteX19" fmla="*/ 3336349 w 3368651"/>
                  <a:gd name="connsiteY19" fmla="*/ 1160535 h 1480237"/>
                  <a:gd name="connsiteX20" fmla="*/ 3367306 w 3368651"/>
                  <a:gd name="connsiteY20" fmla="*/ 331860 h 1480237"/>
                  <a:gd name="connsiteX21" fmla="*/ 3360162 w 3368651"/>
                  <a:gd name="connsiteY21" fmla="*/ 148504 h 1480237"/>
                  <a:gd name="connsiteX22" fmla="*/ 3333865 w 3368651"/>
                  <a:gd name="connsiteY22" fmla="*/ 75476 h 1480237"/>
                  <a:gd name="connsiteX23" fmla="*/ 3308465 w 3368651"/>
                  <a:gd name="connsiteY23" fmla="*/ 43726 h 1480237"/>
                  <a:gd name="connsiteX24" fmla="*/ 3257665 w 3368651"/>
                  <a:gd name="connsiteY24" fmla="*/ 24676 h 1480237"/>
                  <a:gd name="connsiteX25" fmla="*/ 3225915 w 3368651"/>
                  <a:gd name="connsiteY25" fmla="*/ 18326 h 1480237"/>
                  <a:gd name="connsiteX26" fmla="*/ 3111615 w 3368651"/>
                  <a:gd name="connsiteY26" fmla="*/ 11976 h 1480237"/>
                  <a:gd name="connsiteX27" fmla="*/ 3041765 w 3368651"/>
                  <a:gd name="connsiteY27" fmla="*/ 11976 h 1480237"/>
                  <a:gd name="connsiteX28" fmla="*/ 304121 w 3368651"/>
                  <a:gd name="connsiteY28" fmla="*/ 7213 h 1480237"/>
                  <a:gd name="connsiteX0" fmla="*/ 304121 w 3368651"/>
                  <a:gd name="connsiteY0" fmla="*/ 7213 h 1480237"/>
                  <a:gd name="connsiteX1" fmla="*/ 188234 w 3368651"/>
                  <a:gd name="connsiteY1" fmla="*/ 864 h 1480237"/>
                  <a:gd name="connsiteX2" fmla="*/ 81078 w 3368651"/>
                  <a:gd name="connsiteY2" fmla="*/ 24676 h 1480237"/>
                  <a:gd name="connsiteX3" fmla="*/ 19165 w 3368651"/>
                  <a:gd name="connsiteY3" fmla="*/ 69126 h 1480237"/>
                  <a:gd name="connsiteX4" fmla="*/ 115 w 3368651"/>
                  <a:gd name="connsiteY4" fmla="*/ 196126 h 1480237"/>
                  <a:gd name="connsiteX5" fmla="*/ 12815 w 3368651"/>
                  <a:gd name="connsiteY5" fmla="*/ 367576 h 1480237"/>
                  <a:gd name="connsiteX6" fmla="*/ 44565 w 3368651"/>
                  <a:gd name="connsiteY6" fmla="*/ 697776 h 1480237"/>
                  <a:gd name="connsiteX7" fmla="*/ 95365 w 3368651"/>
                  <a:gd name="connsiteY7" fmla="*/ 1167676 h 1480237"/>
                  <a:gd name="connsiteX8" fmla="*/ 108065 w 3368651"/>
                  <a:gd name="connsiteY8" fmla="*/ 1332776 h 1480237"/>
                  <a:gd name="connsiteX9" fmla="*/ 120765 w 3368651"/>
                  <a:gd name="connsiteY9" fmla="*/ 1415326 h 1480237"/>
                  <a:gd name="connsiteX10" fmla="*/ 171565 w 3368651"/>
                  <a:gd name="connsiteY10" fmla="*/ 1459776 h 1480237"/>
                  <a:gd name="connsiteX11" fmla="*/ 355715 w 3368651"/>
                  <a:gd name="connsiteY11" fmla="*/ 1478826 h 1480237"/>
                  <a:gd name="connsiteX12" fmla="*/ 558915 w 3368651"/>
                  <a:gd name="connsiteY12" fmla="*/ 1478826 h 1480237"/>
                  <a:gd name="connsiteX13" fmla="*/ 1187565 w 3368651"/>
                  <a:gd name="connsiteY13" fmla="*/ 1472476 h 1480237"/>
                  <a:gd name="connsiteX14" fmla="*/ 2482965 w 3368651"/>
                  <a:gd name="connsiteY14" fmla="*/ 1472476 h 1480237"/>
                  <a:gd name="connsiteX15" fmla="*/ 3041074 w 3368651"/>
                  <a:gd name="connsiteY15" fmla="*/ 1470098 h 1480237"/>
                  <a:gd name="connsiteX16" fmla="*/ 3187815 w 3368651"/>
                  <a:gd name="connsiteY16" fmla="*/ 1459776 h 1480237"/>
                  <a:gd name="connsiteX17" fmla="*/ 3264015 w 3368651"/>
                  <a:gd name="connsiteY17" fmla="*/ 1428026 h 1480237"/>
                  <a:gd name="connsiteX18" fmla="*/ 3314918 w 3368651"/>
                  <a:gd name="connsiteY18" fmla="*/ 1348654 h 1480237"/>
                  <a:gd name="connsiteX19" fmla="*/ 3336349 w 3368651"/>
                  <a:gd name="connsiteY19" fmla="*/ 1160535 h 1480237"/>
                  <a:gd name="connsiteX20" fmla="*/ 3367306 w 3368651"/>
                  <a:gd name="connsiteY20" fmla="*/ 331860 h 1480237"/>
                  <a:gd name="connsiteX21" fmla="*/ 3360162 w 3368651"/>
                  <a:gd name="connsiteY21" fmla="*/ 148504 h 1480237"/>
                  <a:gd name="connsiteX22" fmla="*/ 3333865 w 3368651"/>
                  <a:gd name="connsiteY22" fmla="*/ 75476 h 1480237"/>
                  <a:gd name="connsiteX23" fmla="*/ 3308465 w 3368651"/>
                  <a:gd name="connsiteY23" fmla="*/ 43726 h 1480237"/>
                  <a:gd name="connsiteX24" fmla="*/ 3257665 w 3368651"/>
                  <a:gd name="connsiteY24" fmla="*/ 24676 h 1480237"/>
                  <a:gd name="connsiteX25" fmla="*/ 3225915 w 3368651"/>
                  <a:gd name="connsiteY25" fmla="*/ 18326 h 1480237"/>
                  <a:gd name="connsiteX26" fmla="*/ 3111615 w 3368651"/>
                  <a:gd name="connsiteY26" fmla="*/ 11976 h 1480237"/>
                  <a:gd name="connsiteX27" fmla="*/ 3041765 w 3368651"/>
                  <a:gd name="connsiteY27" fmla="*/ 11976 h 1480237"/>
                  <a:gd name="connsiteX28" fmla="*/ 304121 w 3368651"/>
                  <a:gd name="connsiteY28" fmla="*/ 7213 h 1480237"/>
                  <a:gd name="connsiteX0" fmla="*/ 325552 w 3368651"/>
                  <a:gd name="connsiteY0" fmla="*/ 7213 h 1480237"/>
                  <a:gd name="connsiteX1" fmla="*/ 188234 w 3368651"/>
                  <a:gd name="connsiteY1" fmla="*/ 864 h 1480237"/>
                  <a:gd name="connsiteX2" fmla="*/ 81078 w 3368651"/>
                  <a:gd name="connsiteY2" fmla="*/ 24676 h 1480237"/>
                  <a:gd name="connsiteX3" fmla="*/ 19165 w 3368651"/>
                  <a:gd name="connsiteY3" fmla="*/ 69126 h 1480237"/>
                  <a:gd name="connsiteX4" fmla="*/ 115 w 3368651"/>
                  <a:gd name="connsiteY4" fmla="*/ 196126 h 1480237"/>
                  <a:gd name="connsiteX5" fmla="*/ 12815 w 3368651"/>
                  <a:gd name="connsiteY5" fmla="*/ 367576 h 1480237"/>
                  <a:gd name="connsiteX6" fmla="*/ 44565 w 3368651"/>
                  <a:gd name="connsiteY6" fmla="*/ 697776 h 1480237"/>
                  <a:gd name="connsiteX7" fmla="*/ 95365 w 3368651"/>
                  <a:gd name="connsiteY7" fmla="*/ 1167676 h 1480237"/>
                  <a:gd name="connsiteX8" fmla="*/ 108065 w 3368651"/>
                  <a:gd name="connsiteY8" fmla="*/ 1332776 h 1480237"/>
                  <a:gd name="connsiteX9" fmla="*/ 120765 w 3368651"/>
                  <a:gd name="connsiteY9" fmla="*/ 1415326 h 1480237"/>
                  <a:gd name="connsiteX10" fmla="*/ 171565 w 3368651"/>
                  <a:gd name="connsiteY10" fmla="*/ 1459776 h 1480237"/>
                  <a:gd name="connsiteX11" fmla="*/ 355715 w 3368651"/>
                  <a:gd name="connsiteY11" fmla="*/ 1478826 h 1480237"/>
                  <a:gd name="connsiteX12" fmla="*/ 558915 w 3368651"/>
                  <a:gd name="connsiteY12" fmla="*/ 1478826 h 1480237"/>
                  <a:gd name="connsiteX13" fmla="*/ 1187565 w 3368651"/>
                  <a:gd name="connsiteY13" fmla="*/ 1472476 h 1480237"/>
                  <a:gd name="connsiteX14" fmla="*/ 2482965 w 3368651"/>
                  <a:gd name="connsiteY14" fmla="*/ 1472476 h 1480237"/>
                  <a:gd name="connsiteX15" fmla="*/ 3041074 w 3368651"/>
                  <a:gd name="connsiteY15" fmla="*/ 1470098 h 1480237"/>
                  <a:gd name="connsiteX16" fmla="*/ 3187815 w 3368651"/>
                  <a:gd name="connsiteY16" fmla="*/ 1459776 h 1480237"/>
                  <a:gd name="connsiteX17" fmla="*/ 3264015 w 3368651"/>
                  <a:gd name="connsiteY17" fmla="*/ 1428026 h 1480237"/>
                  <a:gd name="connsiteX18" fmla="*/ 3314918 w 3368651"/>
                  <a:gd name="connsiteY18" fmla="*/ 1348654 h 1480237"/>
                  <a:gd name="connsiteX19" fmla="*/ 3336349 w 3368651"/>
                  <a:gd name="connsiteY19" fmla="*/ 1160535 h 1480237"/>
                  <a:gd name="connsiteX20" fmla="*/ 3367306 w 3368651"/>
                  <a:gd name="connsiteY20" fmla="*/ 331860 h 1480237"/>
                  <a:gd name="connsiteX21" fmla="*/ 3360162 w 3368651"/>
                  <a:gd name="connsiteY21" fmla="*/ 148504 h 1480237"/>
                  <a:gd name="connsiteX22" fmla="*/ 3333865 w 3368651"/>
                  <a:gd name="connsiteY22" fmla="*/ 75476 h 1480237"/>
                  <a:gd name="connsiteX23" fmla="*/ 3308465 w 3368651"/>
                  <a:gd name="connsiteY23" fmla="*/ 43726 h 1480237"/>
                  <a:gd name="connsiteX24" fmla="*/ 3257665 w 3368651"/>
                  <a:gd name="connsiteY24" fmla="*/ 24676 h 1480237"/>
                  <a:gd name="connsiteX25" fmla="*/ 3225915 w 3368651"/>
                  <a:gd name="connsiteY25" fmla="*/ 18326 h 1480237"/>
                  <a:gd name="connsiteX26" fmla="*/ 3111615 w 3368651"/>
                  <a:gd name="connsiteY26" fmla="*/ 11976 h 1480237"/>
                  <a:gd name="connsiteX27" fmla="*/ 3041765 w 3368651"/>
                  <a:gd name="connsiteY27" fmla="*/ 11976 h 1480237"/>
                  <a:gd name="connsiteX28" fmla="*/ 325552 w 3368651"/>
                  <a:gd name="connsiteY28" fmla="*/ 7213 h 1480237"/>
                  <a:gd name="connsiteX0" fmla="*/ 325447 w 3368546"/>
                  <a:gd name="connsiteY0" fmla="*/ 7213 h 1480237"/>
                  <a:gd name="connsiteX1" fmla="*/ 188129 w 3368546"/>
                  <a:gd name="connsiteY1" fmla="*/ 864 h 1480237"/>
                  <a:gd name="connsiteX2" fmla="*/ 80973 w 3368546"/>
                  <a:gd name="connsiteY2" fmla="*/ 24676 h 1480237"/>
                  <a:gd name="connsiteX3" fmla="*/ 14297 w 3368546"/>
                  <a:gd name="connsiteY3" fmla="*/ 81033 h 1480237"/>
                  <a:gd name="connsiteX4" fmla="*/ 10 w 3368546"/>
                  <a:gd name="connsiteY4" fmla="*/ 196126 h 1480237"/>
                  <a:gd name="connsiteX5" fmla="*/ 12710 w 3368546"/>
                  <a:gd name="connsiteY5" fmla="*/ 367576 h 1480237"/>
                  <a:gd name="connsiteX6" fmla="*/ 44460 w 3368546"/>
                  <a:gd name="connsiteY6" fmla="*/ 697776 h 1480237"/>
                  <a:gd name="connsiteX7" fmla="*/ 95260 w 3368546"/>
                  <a:gd name="connsiteY7" fmla="*/ 1167676 h 1480237"/>
                  <a:gd name="connsiteX8" fmla="*/ 107960 w 3368546"/>
                  <a:gd name="connsiteY8" fmla="*/ 1332776 h 1480237"/>
                  <a:gd name="connsiteX9" fmla="*/ 120660 w 3368546"/>
                  <a:gd name="connsiteY9" fmla="*/ 1415326 h 1480237"/>
                  <a:gd name="connsiteX10" fmla="*/ 171460 w 3368546"/>
                  <a:gd name="connsiteY10" fmla="*/ 1459776 h 1480237"/>
                  <a:gd name="connsiteX11" fmla="*/ 355610 w 3368546"/>
                  <a:gd name="connsiteY11" fmla="*/ 1478826 h 1480237"/>
                  <a:gd name="connsiteX12" fmla="*/ 558810 w 3368546"/>
                  <a:gd name="connsiteY12" fmla="*/ 1478826 h 1480237"/>
                  <a:gd name="connsiteX13" fmla="*/ 1187460 w 3368546"/>
                  <a:gd name="connsiteY13" fmla="*/ 1472476 h 1480237"/>
                  <a:gd name="connsiteX14" fmla="*/ 2482860 w 3368546"/>
                  <a:gd name="connsiteY14" fmla="*/ 1472476 h 1480237"/>
                  <a:gd name="connsiteX15" fmla="*/ 3040969 w 3368546"/>
                  <a:gd name="connsiteY15" fmla="*/ 1470098 h 1480237"/>
                  <a:gd name="connsiteX16" fmla="*/ 3187710 w 3368546"/>
                  <a:gd name="connsiteY16" fmla="*/ 1459776 h 1480237"/>
                  <a:gd name="connsiteX17" fmla="*/ 3263910 w 3368546"/>
                  <a:gd name="connsiteY17" fmla="*/ 1428026 h 1480237"/>
                  <a:gd name="connsiteX18" fmla="*/ 3314813 w 3368546"/>
                  <a:gd name="connsiteY18" fmla="*/ 1348654 h 1480237"/>
                  <a:gd name="connsiteX19" fmla="*/ 3336244 w 3368546"/>
                  <a:gd name="connsiteY19" fmla="*/ 1160535 h 1480237"/>
                  <a:gd name="connsiteX20" fmla="*/ 3367201 w 3368546"/>
                  <a:gd name="connsiteY20" fmla="*/ 331860 h 1480237"/>
                  <a:gd name="connsiteX21" fmla="*/ 3360057 w 3368546"/>
                  <a:gd name="connsiteY21" fmla="*/ 148504 h 1480237"/>
                  <a:gd name="connsiteX22" fmla="*/ 3333760 w 3368546"/>
                  <a:gd name="connsiteY22" fmla="*/ 75476 h 1480237"/>
                  <a:gd name="connsiteX23" fmla="*/ 3308360 w 3368546"/>
                  <a:gd name="connsiteY23" fmla="*/ 43726 h 1480237"/>
                  <a:gd name="connsiteX24" fmla="*/ 3257560 w 3368546"/>
                  <a:gd name="connsiteY24" fmla="*/ 24676 h 1480237"/>
                  <a:gd name="connsiteX25" fmla="*/ 3225810 w 3368546"/>
                  <a:gd name="connsiteY25" fmla="*/ 18326 h 1480237"/>
                  <a:gd name="connsiteX26" fmla="*/ 3111510 w 3368546"/>
                  <a:gd name="connsiteY26" fmla="*/ 11976 h 1480237"/>
                  <a:gd name="connsiteX27" fmla="*/ 3041660 w 3368546"/>
                  <a:gd name="connsiteY27" fmla="*/ 11976 h 1480237"/>
                  <a:gd name="connsiteX28" fmla="*/ 325447 w 3368546"/>
                  <a:gd name="connsiteY28" fmla="*/ 7213 h 1480237"/>
                  <a:gd name="connsiteX0" fmla="*/ 325447 w 3368546"/>
                  <a:gd name="connsiteY0" fmla="*/ 5196 h 1478220"/>
                  <a:gd name="connsiteX1" fmla="*/ 173842 w 3368546"/>
                  <a:gd name="connsiteY1" fmla="*/ 1228 h 1478220"/>
                  <a:gd name="connsiteX2" fmla="*/ 80973 w 3368546"/>
                  <a:gd name="connsiteY2" fmla="*/ 22659 h 1478220"/>
                  <a:gd name="connsiteX3" fmla="*/ 14297 w 3368546"/>
                  <a:gd name="connsiteY3" fmla="*/ 79016 h 1478220"/>
                  <a:gd name="connsiteX4" fmla="*/ 10 w 3368546"/>
                  <a:gd name="connsiteY4" fmla="*/ 194109 h 1478220"/>
                  <a:gd name="connsiteX5" fmla="*/ 12710 w 3368546"/>
                  <a:gd name="connsiteY5" fmla="*/ 365559 h 1478220"/>
                  <a:gd name="connsiteX6" fmla="*/ 44460 w 3368546"/>
                  <a:gd name="connsiteY6" fmla="*/ 695759 h 1478220"/>
                  <a:gd name="connsiteX7" fmla="*/ 95260 w 3368546"/>
                  <a:gd name="connsiteY7" fmla="*/ 1165659 h 1478220"/>
                  <a:gd name="connsiteX8" fmla="*/ 107960 w 3368546"/>
                  <a:gd name="connsiteY8" fmla="*/ 1330759 h 1478220"/>
                  <a:gd name="connsiteX9" fmla="*/ 120660 w 3368546"/>
                  <a:gd name="connsiteY9" fmla="*/ 1413309 h 1478220"/>
                  <a:gd name="connsiteX10" fmla="*/ 171460 w 3368546"/>
                  <a:gd name="connsiteY10" fmla="*/ 1457759 h 1478220"/>
                  <a:gd name="connsiteX11" fmla="*/ 355610 w 3368546"/>
                  <a:gd name="connsiteY11" fmla="*/ 1476809 h 1478220"/>
                  <a:gd name="connsiteX12" fmla="*/ 558810 w 3368546"/>
                  <a:gd name="connsiteY12" fmla="*/ 1476809 h 1478220"/>
                  <a:gd name="connsiteX13" fmla="*/ 1187460 w 3368546"/>
                  <a:gd name="connsiteY13" fmla="*/ 1470459 h 1478220"/>
                  <a:gd name="connsiteX14" fmla="*/ 2482860 w 3368546"/>
                  <a:gd name="connsiteY14" fmla="*/ 1470459 h 1478220"/>
                  <a:gd name="connsiteX15" fmla="*/ 3040969 w 3368546"/>
                  <a:gd name="connsiteY15" fmla="*/ 1468081 h 1478220"/>
                  <a:gd name="connsiteX16" fmla="*/ 3187710 w 3368546"/>
                  <a:gd name="connsiteY16" fmla="*/ 1457759 h 1478220"/>
                  <a:gd name="connsiteX17" fmla="*/ 3263910 w 3368546"/>
                  <a:gd name="connsiteY17" fmla="*/ 1426009 h 1478220"/>
                  <a:gd name="connsiteX18" fmla="*/ 3314813 w 3368546"/>
                  <a:gd name="connsiteY18" fmla="*/ 1346637 h 1478220"/>
                  <a:gd name="connsiteX19" fmla="*/ 3336244 w 3368546"/>
                  <a:gd name="connsiteY19" fmla="*/ 1158518 h 1478220"/>
                  <a:gd name="connsiteX20" fmla="*/ 3367201 w 3368546"/>
                  <a:gd name="connsiteY20" fmla="*/ 329843 h 1478220"/>
                  <a:gd name="connsiteX21" fmla="*/ 3360057 w 3368546"/>
                  <a:gd name="connsiteY21" fmla="*/ 146487 h 1478220"/>
                  <a:gd name="connsiteX22" fmla="*/ 3333760 w 3368546"/>
                  <a:gd name="connsiteY22" fmla="*/ 73459 h 1478220"/>
                  <a:gd name="connsiteX23" fmla="*/ 3308360 w 3368546"/>
                  <a:gd name="connsiteY23" fmla="*/ 41709 h 1478220"/>
                  <a:gd name="connsiteX24" fmla="*/ 3257560 w 3368546"/>
                  <a:gd name="connsiteY24" fmla="*/ 22659 h 1478220"/>
                  <a:gd name="connsiteX25" fmla="*/ 3225810 w 3368546"/>
                  <a:gd name="connsiteY25" fmla="*/ 16309 h 1478220"/>
                  <a:gd name="connsiteX26" fmla="*/ 3111510 w 3368546"/>
                  <a:gd name="connsiteY26" fmla="*/ 9959 h 1478220"/>
                  <a:gd name="connsiteX27" fmla="*/ 3041660 w 3368546"/>
                  <a:gd name="connsiteY27" fmla="*/ 9959 h 1478220"/>
                  <a:gd name="connsiteX28" fmla="*/ 325447 w 3368546"/>
                  <a:gd name="connsiteY28" fmla="*/ 5196 h 1478220"/>
                  <a:gd name="connsiteX0" fmla="*/ 344497 w 3368546"/>
                  <a:gd name="connsiteY0" fmla="*/ 1551 h 1484100"/>
                  <a:gd name="connsiteX1" fmla="*/ 173842 w 3368546"/>
                  <a:gd name="connsiteY1" fmla="*/ 7108 h 1484100"/>
                  <a:gd name="connsiteX2" fmla="*/ 80973 w 3368546"/>
                  <a:gd name="connsiteY2" fmla="*/ 28539 h 1484100"/>
                  <a:gd name="connsiteX3" fmla="*/ 14297 w 3368546"/>
                  <a:gd name="connsiteY3" fmla="*/ 84896 h 1484100"/>
                  <a:gd name="connsiteX4" fmla="*/ 10 w 3368546"/>
                  <a:gd name="connsiteY4" fmla="*/ 199989 h 1484100"/>
                  <a:gd name="connsiteX5" fmla="*/ 12710 w 3368546"/>
                  <a:gd name="connsiteY5" fmla="*/ 371439 h 1484100"/>
                  <a:gd name="connsiteX6" fmla="*/ 44460 w 3368546"/>
                  <a:gd name="connsiteY6" fmla="*/ 701639 h 1484100"/>
                  <a:gd name="connsiteX7" fmla="*/ 95260 w 3368546"/>
                  <a:gd name="connsiteY7" fmla="*/ 1171539 h 1484100"/>
                  <a:gd name="connsiteX8" fmla="*/ 107960 w 3368546"/>
                  <a:gd name="connsiteY8" fmla="*/ 1336639 h 1484100"/>
                  <a:gd name="connsiteX9" fmla="*/ 120660 w 3368546"/>
                  <a:gd name="connsiteY9" fmla="*/ 1419189 h 1484100"/>
                  <a:gd name="connsiteX10" fmla="*/ 171460 w 3368546"/>
                  <a:gd name="connsiteY10" fmla="*/ 1463639 h 1484100"/>
                  <a:gd name="connsiteX11" fmla="*/ 355610 w 3368546"/>
                  <a:gd name="connsiteY11" fmla="*/ 1482689 h 1484100"/>
                  <a:gd name="connsiteX12" fmla="*/ 558810 w 3368546"/>
                  <a:gd name="connsiteY12" fmla="*/ 1482689 h 1484100"/>
                  <a:gd name="connsiteX13" fmla="*/ 1187460 w 3368546"/>
                  <a:gd name="connsiteY13" fmla="*/ 1476339 h 1484100"/>
                  <a:gd name="connsiteX14" fmla="*/ 2482860 w 3368546"/>
                  <a:gd name="connsiteY14" fmla="*/ 1476339 h 1484100"/>
                  <a:gd name="connsiteX15" fmla="*/ 3040969 w 3368546"/>
                  <a:gd name="connsiteY15" fmla="*/ 1473961 h 1484100"/>
                  <a:gd name="connsiteX16" fmla="*/ 3187710 w 3368546"/>
                  <a:gd name="connsiteY16" fmla="*/ 1463639 h 1484100"/>
                  <a:gd name="connsiteX17" fmla="*/ 3263910 w 3368546"/>
                  <a:gd name="connsiteY17" fmla="*/ 1431889 h 1484100"/>
                  <a:gd name="connsiteX18" fmla="*/ 3314813 w 3368546"/>
                  <a:gd name="connsiteY18" fmla="*/ 1352517 h 1484100"/>
                  <a:gd name="connsiteX19" fmla="*/ 3336244 w 3368546"/>
                  <a:gd name="connsiteY19" fmla="*/ 1164398 h 1484100"/>
                  <a:gd name="connsiteX20" fmla="*/ 3367201 w 3368546"/>
                  <a:gd name="connsiteY20" fmla="*/ 335723 h 1484100"/>
                  <a:gd name="connsiteX21" fmla="*/ 3360057 w 3368546"/>
                  <a:gd name="connsiteY21" fmla="*/ 152367 h 1484100"/>
                  <a:gd name="connsiteX22" fmla="*/ 3333760 w 3368546"/>
                  <a:gd name="connsiteY22" fmla="*/ 79339 h 1484100"/>
                  <a:gd name="connsiteX23" fmla="*/ 3308360 w 3368546"/>
                  <a:gd name="connsiteY23" fmla="*/ 47589 h 1484100"/>
                  <a:gd name="connsiteX24" fmla="*/ 3257560 w 3368546"/>
                  <a:gd name="connsiteY24" fmla="*/ 28539 h 1484100"/>
                  <a:gd name="connsiteX25" fmla="*/ 3225810 w 3368546"/>
                  <a:gd name="connsiteY25" fmla="*/ 22189 h 1484100"/>
                  <a:gd name="connsiteX26" fmla="*/ 3111510 w 3368546"/>
                  <a:gd name="connsiteY26" fmla="*/ 15839 h 1484100"/>
                  <a:gd name="connsiteX27" fmla="*/ 3041660 w 3368546"/>
                  <a:gd name="connsiteY27" fmla="*/ 15839 h 1484100"/>
                  <a:gd name="connsiteX28" fmla="*/ 344497 w 3368546"/>
                  <a:gd name="connsiteY28" fmla="*/ 1551 h 1484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368546" h="1484100">
                    <a:moveTo>
                      <a:pt x="344497" y="1551"/>
                    </a:moveTo>
                    <a:cubicBezTo>
                      <a:pt x="316451" y="-2683"/>
                      <a:pt x="217763" y="2610"/>
                      <a:pt x="173842" y="7108"/>
                    </a:cubicBezTo>
                    <a:cubicBezTo>
                      <a:pt x="129921" y="11606"/>
                      <a:pt x="107564" y="15574"/>
                      <a:pt x="80973" y="28539"/>
                    </a:cubicBezTo>
                    <a:cubicBezTo>
                      <a:pt x="54382" y="41504"/>
                      <a:pt x="27791" y="56321"/>
                      <a:pt x="14297" y="84896"/>
                    </a:cubicBezTo>
                    <a:cubicBezTo>
                      <a:pt x="803" y="113471"/>
                      <a:pt x="274" y="152232"/>
                      <a:pt x="10" y="199989"/>
                    </a:cubicBezTo>
                    <a:cubicBezTo>
                      <a:pt x="-254" y="247746"/>
                      <a:pt x="5302" y="287831"/>
                      <a:pt x="12710" y="371439"/>
                    </a:cubicBezTo>
                    <a:cubicBezTo>
                      <a:pt x="20118" y="455047"/>
                      <a:pt x="30702" y="568289"/>
                      <a:pt x="44460" y="701639"/>
                    </a:cubicBezTo>
                    <a:cubicBezTo>
                      <a:pt x="58218" y="834989"/>
                      <a:pt x="84677" y="1065706"/>
                      <a:pt x="95260" y="1171539"/>
                    </a:cubicBezTo>
                    <a:cubicBezTo>
                      <a:pt x="105843" y="1277372"/>
                      <a:pt x="103727" y="1295364"/>
                      <a:pt x="107960" y="1336639"/>
                    </a:cubicBezTo>
                    <a:cubicBezTo>
                      <a:pt x="112193" y="1377914"/>
                      <a:pt x="110077" y="1398022"/>
                      <a:pt x="120660" y="1419189"/>
                    </a:cubicBezTo>
                    <a:cubicBezTo>
                      <a:pt x="131243" y="1440356"/>
                      <a:pt x="132302" y="1453056"/>
                      <a:pt x="171460" y="1463639"/>
                    </a:cubicBezTo>
                    <a:cubicBezTo>
                      <a:pt x="210618" y="1474222"/>
                      <a:pt x="291052" y="1479514"/>
                      <a:pt x="355610" y="1482689"/>
                    </a:cubicBezTo>
                    <a:cubicBezTo>
                      <a:pt x="420168" y="1485864"/>
                      <a:pt x="558810" y="1482689"/>
                      <a:pt x="558810" y="1482689"/>
                    </a:cubicBezTo>
                    <a:lnTo>
                      <a:pt x="1187460" y="1476339"/>
                    </a:lnTo>
                    <a:lnTo>
                      <a:pt x="2482860" y="1476339"/>
                    </a:lnTo>
                    <a:lnTo>
                      <a:pt x="3040969" y="1473961"/>
                    </a:lnTo>
                    <a:cubicBezTo>
                      <a:pt x="3158444" y="1471844"/>
                      <a:pt x="3150553" y="1470651"/>
                      <a:pt x="3187710" y="1463639"/>
                    </a:cubicBezTo>
                    <a:cubicBezTo>
                      <a:pt x="3224867" y="1456627"/>
                      <a:pt x="3242726" y="1450409"/>
                      <a:pt x="3263910" y="1431889"/>
                    </a:cubicBezTo>
                    <a:cubicBezTo>
                      <a:pt x="3285094" y="1413369"/>
                      <a:pt x="3302757" y="1397099"/>
                      <a:pt x="3314813" y="1352517"/>
                    </a:cubicBezTo>
                    <a:cubicBezTo>
                      <a:pt x="3326869" y="1307935"/>
                      <a:pt x="3327513" y="1333864"/>
                      <a:pt x="3336244" y="1164398"/>
                    </a:cubicBezTo>
                    <a:cubicBezTo>
                      <a:pt x="3344975" y="994932"/>
                      <a:pt x="3363232" y="504395"/>
                      <a:pt x="3367201" y="335723"/>
                    </a:cubicBezTo>
                    <a:cubicBezTo>
                      <a:pt x="3371170" y="167051"/>
                      <a:pt x="3365630" y="195097"/>
                      <a:pt x="3360057" y="152367"/>
                    </a:cubicBezTo>
                    <a:cubicBezTo>
                      <a:pt x="3354484" y="109637"/>
                      <a:pt x="3342376" y="96802"/>
                      <a:pt x="3333760" y="79339"/>
                    </a:cubicBezTo>
                    <a:cubicBezTo>
                      <a:pt x="3325144" y="61876"/>
                      <a:pt x="3321060" y="56056"/>
                      <a:pt x="3308360" y="47589"/>
                    </a:cubicBezTo>
                    <a:cubicBezTo>
                      <a:pt x="3295660" y="39122"/>
                      <a:pt x="3271318" y="32772"/>
                      <a:pt x="3257560" y="28539"/>
                    </a:cubicBezTo>
                    <a:cubicBezTo>
                      <a:pt x="3243802" y="24306"/>
                      <a:pt x="3250152" y="24306"/>
                      <a:pt x="3225810" y="22189"/>
                    </a:cubicBezTo>
                    <a:cubicBezTo>
                      <a:pt x="3201468" y="20072"/>
                      <a:pt x="3142202" y="16897"/>
                      <a:pt x="3111510" y="15839"/>
                    </a:cubicBezTo>
                    <a:cubicBezTo>
                      <a:pt x="3080818" y="14781"/>
                      <a:pt x="3041660" y="15839"/>
                      <a:pt x="3041660" y="15839"/>
                    </a:cubicBezTo>
                    <a:lnTo>
                      <a:pt x="344497" y="1551"/>
                    </a:lnTo>
                    <a:close/>
                  </a:path>
                </a:pathLst>
              </a:custGeom>
              <a:solidFill>
                <a:srgbClr val="F77794"/>
              </a:solidFill>
              <a:ln w="57150" cap="rnd">
                <a:solidFill>
                  <a:srgbClr val="DE6A93"/>
                </a:solidFill>
                <a:round/>
              </a:ln>
              <a:effectLst>
                <a:outerShdw blurRad="63500" sx="102000" sy="102000" algn="ctr" rotWithShape="0">
                  <a:schemeClr val="bg2">
                    <a:lumMod val="25000"/>
                    <a:alpha val="4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extrusionH="6350" contourW="38100">
                <a:extrusionClr>
                  <a:schemeClr val="tx1"/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ctr"/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04813" defTabSz="1371600"/>
                <a:r>
                  <a:rPr lang="he-IL" sz="42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40 התלמידים הם 100%.</a:t>
                </a:r>
              </a:p>
              <a:p>
                <a:pPr marL="404813" defTabSz="1371600"/>
                <a:r>
                  <a:rPr lang="he-IL" sz="42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10% מ־40 שווים ל־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he-IL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he-IL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he-IL" sz="42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מ־40.</a:t>
                </a:r>
                <a:r>
                  <a:rPr lang="en-US" sz="42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he-IL" sz="42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לכן, 10% מ־40 זה 4 תלמידים</a:t>
                </a:r>
                <a:br>
                  <a:rPr lang="en-US" sz="42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he-IL" sz="42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שמעדיפים טעם מנגו. </a:t>
                </a:r>
              </a:p>
            </p:txBody>
          </p:sp>
        </mc:Choice>
        <mc:Fallback xmlns="">
          <p:sp>
            <p:nvSpPr>
              <p:cNvPr id="8" name="תזכורת">
                <a:extLst>
                  <a:ext uri="{FF2B5EF4-FFF2-40B4-BE49-F238E27FC236}">
                    <a16:creationId xmlns:a16="http://schemas.microsoft.com/office/drawing/2014/main" id="{B5E3F394-7557-5D51-D47F-4585B24FBC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57" y="7419322"/>
                <a:ext cx="12723950" cy="2433320"/>
              </a:xfrm>
              <a:custGeom>
                <a:avLst/>
                <a:gdLst>
                  <a:gd name="connsiteX0" fmla="*/ 254115 w 3369197"/>
                  <a:gd name="connsiteY0" fmla="*/ 6913 h 1475174"/>
                  <a:gd name="connsiteX1" fmla="*/ 171565 w 3369197"/>
                  <a:gd name="connsiteY1" fmla="*/ 563 h 1475174"/>
                  <a:gd name="connsiteX2" fmla="*/ 95365 w 3369197"/>
                  <a:gd name="connsiteY2" fmla="*/ 19613 h 1475174"/>
                  <a:gd name="connsiteX3" fmla="*/ 19165 w 3369197"/>
                  <a:gd name="connsiteY3" fmla="*/ 64063 h 1475174"/>
                  <a:gd name="connsiteX4" fmla="*/ 115 w 3369197"/>
                  <a:gd name="connsiteY4" fmla="*/ 191063 h 1475174"/>
                  <a:gd name="connsiteX5" fmla="*/ 12815 w 3369197"/>
                  <a:gd name="connsiteY5" fmla="*/ 362513 h 1475174"/>
                  <a:gd name="connsiteX6" fmla="*/ 44565 w 3369197"/>
                  <a:gd name="connsiteY6" fmla="*/ 692713 h 1475174"/>
                  <a:gd name="connsiteX7" fmla="*/ 95365 w 3369197"/>
                  <a:gd name="connsiteY7" fmla="*/ 1162613 h 1475174"/>
                  <a:gd name="connsiteX8" fmla="*/ 108065 w 3369197"/>
                  <a:gd name="connsiteY8" fmla="*/ 1327713 h 1475174"/>
                  <a:gd name="connsiteX9" fmla="*/ 120765 w 3369197"/>
                  <a:gd name="connsiteY9" fmla="*/ 1410263 h 1475174"/>
                  <a:gd name="connsiteX10" fmla="*/ 171565 w 3369197"/>
                  <a:gd name="connsiteY10" fmla="*/ 1454713 h 1475174"/>
                  <a:gd name="connsiteX11" fmla="*/ 355715 w 3369197"/>
                  <a:gd name="connsiteY11" fmla="*/ 1473763 h 1475174"/>
                  <a:gd name="connsiteX12" fmla="*/ 558915 w 3369197"/>
                  <a:gd name="connsiteY12" fmla="*/ 1473763 h 1475174"/>
                  <a:gd name="connsiteX13" fmla="*/ 1187565 w 3369197"/>
                  <a:gd name="connsiteY13" fmla="*/ 1467413 h 1475174"/>
                  <a:gd name="connsiteX14" fmla="*/ 2482965 w 3369197"/>
                  <a:gd name="connsiteY14" fmla="*/ 1467413 h 1475174"/>
                  <a:gd name="connsiteX15" fmla="*/ 3137015 w 3369197"/>
                  <a:gd name="connsiteY15" fmla="*/ 1467413 h 1475174"/>
                  <a:gd name="connsiteX16" fmla="*/ 3187815 w 3369197"/>
                  <a:gd name="connsiteY16" fmla="*/ 1454713 h 1475174"/>
                  <a:gd name="connsiteX17" fmla="*/ 3264015 w 3369197"/>
                  <a:gd name="connsiteY17" fmla="*/ 1422963 h 1475174"/>
                  <a:gd name="connsiteX18" fmla="*/ 3302115 w 3369197"/>
                  <a:gd name="connsiteY18" fmla="*/ 1384863 h 1475174"/>
                  <a:gd name="connsiteX19" fmla="*/ 3340215 w 3369197"/>
                  <a:gd name="connsiteY19" fmla="*/ 1207063 h 1475174"/>
                  <a:gd name="connsiteX20" fmla="*/ 3365615 w 3369197"/>
                  <a:gd name="connsiteY20" fmla="*/ 260913 h 1475174"/>
                  <a:gd name="connsiteX21" fmla="*/ 3365615 w 3369197"/>
                  <a:gd name="connsiteY21" fmla="*/ 191063 h 1475174"/>
                  <a:gd name="connsiteX22" fmla="*/ 3333865 w 3369197"/>
                  <a:gd name="connsiteY22" fmla="*/ 70413 h 1475174"/>
                  <a:gd name="connsiteX23" fmla="*/ 3308465 w 3369197"/>
                  <a:gd name="connsiteY23" fmla="*/ 38663 h 1475174"/>
                  <a:gd name="connsiteX24" fmla="*/ 3257665 w 3369197"/>
                  <a:gd name="connsiteY24" fmla="*/ 19613 h 1475174"/>
                  <a:gd name="connsiteX25" fmla="*/ 3225915 w 3369197"/>
                  <a:gd name="connsiteY25" fmla="*/ 13263 h 1475174"/>
                  <a:gd name="connsiteX26" fmla="*/ 3111615 w 3369197"/>
                  <a:gd name="connsiteY26" fmla="*/ 6913 h 1475174"/>
                  <a:gd name="connsiteX27" fmla="*/ 3041765 w 3369197"/>
                  <a:gd name="connsiteY27" fmla="*/ 6913 h 1475174"/>
                  <a:gd name="connsiteX28" fmla="*/ 254115 w 3369197"/>
                  <a:gd name="connsiteY28" fmla="*/ 6913 h 1475174"/>
                  <a:gd name="connsiteX0" fmla="*/ 254115 w 3366916"/>
                  <a:gd name="connsiteY0" fmla="*/ 6913 h 1475174"/>
                  <a:gd name="connsiteX1" fmla="*/ 171565 w 3366916"/>
                  <a:gd name="connsiteY1" fmla="*/ 563 h 1475174"/>
                  <a:gd name="connsiteX2" fmla="*/ 95365 w 3366916"/>
                  <a:gd name="connsiteY2" fmla="*/ 19613 h 1475174"/>
                  <a:gd name="connsiteX3" fmla="*/ 19165 w 3366916"/>
                  <a:gd name="connsiteY3" fmla="*/ 64063 h 1475174"/>
                  <a:gd name="connsiteX4" fmla="*/ 115 w 3366916"/>
                  <a:gd name="connsiteY4" fmla="*/ 191063 h 1475174"/>
                  <a:gd name="connsiteX5" fmla="*/ 12815 w 3366916"/>
                  <a:gd name="connsiteY5" fmla="*/ 362513 h 1475174"/>
                  <a:gd name="connsiteX6" fmla="*/ 44565 w 3366916"/>
                  <a:gd name="connsiteY6" fmla="*/ 692713 h 1475174"/>
                  <a:gd name="connsiteX7" fmla="*/ 95365 w 3366916"/>
                  <a:gd name="connsiteY7" fmla="*/ 1162613 h 1475174"/>
                  <a:gd name="connsiteX8" fmla="*/ 108065 w 3366916"/>
                  <a:gd name="connsiteY8" fmla="*/ 1327713 h 1475174"/>
                  <a:gd name="connsiteX9" fmla="*/ 120765 w 3366916"/>
                  <a:gd name="connsiteY9" fmla="*/ 1410263 h 1475174"/>
                  <a:gd name="connsiteX10" fmla="*/ 171565 w 3366916"/>
                  <a:gd name="connsiteY10" fmla="*/ 1454713 h 1475174"/>
                  <a:gd name="connsiteX11" fmla="*/ 355715 w 3366916"/>
                  <a:gd name="connsiteY11" fmla="*/ 1473763 h 1475174"/>
                  <a:gd name="connsiteX12" fmla="*/ 558915 w 3366916"/>
                  <a:gd name="connsiteY12" fmla="*/ 1473763 h 1475174"/>
                  <a:gd name="connsiteX13" fmla="*/ 1187565 w 3366916"/>
                  <a:gd name="connsiteY13" fmla="*/ 1467413 h 1475174"/>
                  <a:gd name="connsiteX14" fmla="*/ 2482965 w 3366916"/>
                  <a:gd name="connsiteY14" fmla="*/ 1467413 h 1475174"/>
                  <a:gd name="connsiteX15" fmla="*/ 3137015 w 3366916"/>
                  <a:gd name="connsiteY15" fmla="*/ 1467413 h 1475174"/>
                  <a:gd name="connsiteX16" fmla="*/ 3187815 w 3366916"/>
                  <a:gd name="connsiteY16" fmla="*/ 1454713 h 1475174"/>
                  <a:gd name="connsiteX17" fmla="*/ 3264015 w 3366916"/>
                  <a:gd name="connsiteY17" fmla="*/ 1422963 h 1475174"/>
                  <a:gd name="connsiteX18" fmla="*/ 3302115 w 3366916"/>
                  <a:gd name="connsiteY18" fmla="*/ 1384863 h 1475174"/>
                  <a:gd name="connsiteX19" fmla="*/ 3340215 w 3366916"/>
                  <a:gd name="connsiteY19" fmla="*/ 1207063 h 1475174"/>
                  <a:gd name="connsiteX20" fmla="*/ 3365615 w 3366916"/>
                  <a:gd name="connsiteY20" fmla="*/ 260913 h 1475174"/>
                  <a:gd name="connsiteX21" fmla="*/ 3360162 w 3366916"/>
                  <a:gd name="connsiteY21" fmla="*/ 143441 h 1475174"/>
                  <a:gd name="connsiteX22" fmla="*/ 3333865 w 3366916"/>
                  <a:gd name="connsiteY22" fmla="*/ 70413 h 1475174"/>
                  <a:gd name="connsiteX23" fmla="*/ 3308465 w 3366916"/>
                  <a:gd name="connsiteY23" fmla="*/ 38663 h 1475174"/>
                  <a:gd name="connsiteX24" fmla="*/ 3257665 w 3366916"/>
                  <a:gd name="connsiteY24" fmla="*/ 19613 h 1475174"/>
                  <a:gd name="connsiteX25" fmla="*/ 3225915 w 3366916"/>
                  <a:gd name="connsiteY25" fmla="*/ 13263 h 1475174"/>
                  <a:gd name="connsiteX26" fmla="*/ 3111615 w 3366916"/>
                  <a:gd name="connsiteY26" fmla="*/ 6913 h 1475174"/>
                  <a:gd name="connsiteX27" fmla="*/ 3041765 w 3366916"/>
                  <a:gd name="connsiteY27" fmla="*/ 6913 h 1475174"/>
                  <a:gd name="connsiteX28" fmla="*/ 254115 w 3366916"/>
                  <a:gd name="connsiteY28" fmla="*/ 6913 h 1475174"/>
                  <a:gd name="connsiteX0" fmla="*/ 254115 w 3368387"/>
                  <a:gd name="connsiteY0" fmla="*/ 6913 h 1475174"/>
                  <a:gd name="connsiteX1" fmla="*/ 171565 w 3368387"/>
                  <a:gd name="connsiteY1" fmla="*/ 563 h 1475174"/>
                  <a:gd name="connsiteX2" fmla="*/ 95365 w 3368387"/>
                  <a:gd name="connsiteY2" fmla="*/ 19613 h 1475174"/>
                  <a:gd name="connsiteX3" fmla="*/ 19165 w 3368387"/>
                  <a:gd name="connsiteY3" fmla="*/ 64063 h 1475174"/>
                  <a:gd name="connsiteX4" fmla="*/ 115 w 3368387"/>
                  <a:gd name="connsiteY4" fmla="*/ 191063 h 1475174"/>
                  <a:gd name="connsiteX5" fmla="*/ 12815 w 3368387"/>
                  <a:gd name="connsiteY5" fmla="*/ 362513 h 1475174"/>
                  <a:gd name="connsiteX6" fmla="*/ 44565 w 3368387"/>
                  <a:gd name="connsiteY6" fmla="*/ 692713 h 1475174"/>
                  <a:gd name="connsiteX7" fmla="*/ 95365 w 3368387"/>
                  <a:gd name="connsiteY7" fmla="*/ 1162613 h 1475174"/>
                  <a:gd name="connsiteX8" fmla="*/ 108065 w 3368387"/>
                  <a:gd name="connsiteY8" fmla="*/ 1327713 h 1475174"/>
                  <a:gd name="connsiteX9" fmla="*/ 120765 w 3368387"/>
                  <a:gd name="connsiteY9" fmla="*/ 1410263 h 1475174"/>
                  <a:gd name="connsiteX10" fmla="*/ 171565 w 3368387"/>
                  <a:gd name="connsiteY10" fmla="*/ 1454713 h 1475174"/>
                  <a:gd name="connsiteX11" fmla="*/ 355715 w 3368387"/>
                  <a:gd name="connsiteY11" fmla="*/ 1473763 h 1475174"/>
                  <a:gd name="connsiteX12" fmla="*/ 558915 w 3368387"/>
                  <a:gd name="connsiteY12" fmla="*/ 1473763 h 1475174"/>
                  <a:gd name="connsiteX13" fmla="*/ 1187565 w 3368387"/>
                  <a:gd name="connsiteY13" fmla="*/ 1467413 h 1475174"/>
                  <a:gd name="connsiteX14" fmla="*/ 2482965 w 3368387"/>
                  <a:gd name="connsiteY14" fmla="*/ 1467413 h 1475174"/>
                  <a:gd name="connsiteX15" fmla="*/ 3137015 w 3368387"/>
                  <a:gd name="connsiteY15" fmla="*/ 1467413 h 1475174"/>
                  <a:gd name="connsiteX16" fmla="*/ 3187815 w 3368387"/>
                  <a:gd name="connsiteY16" fmla="*/ 1454713 h 1475174"/>
                  <a:gd name="connsiteX17" fmla="*/ 3264015 w 3368387"/>
                  <a:gd name="connsiteY17" fmla="*/ 1422963 h 1475174"/>
                  <a:gd name="connsiteX18" fmla="*/ 3302115 w 3368387"/>
                  <a:gd name="connsiteY18" fmla="*/ 1384863 h 1475174"/>
                  <a:gd name="connsiteX19" fmla="*/ 3340215 w 3368387"/>
                  <a:gd name="connsiteY19" fmla="*/ 1207063 h 1475174"/>
                  <a:gd name="connsiteX20" fmla="*/ 3367306 w 3368387"/>
                  <a:gd name="connsiteY20" fmla="*/ 326797 h 1475174"/>
                  <a:gd name="connsiteX21" fmla="*/ 3360162 w 3368387"/>
                  <a:gd name="connsiteY21" fmla="*/ 143441 h 1475174"/>
                  <a:gd name="connsiteX22" fmla="*/ 3333865 w 3368387"/>
                  <a:gd name="connsiteY22" fmla="*/ 70413 h 1475174"/>
                  <a:gd name="connsiteX23" fmla="*/ 3308465 w 3368387"/>
                  <a:gd name="connsiteY23" fmla="*/ 38663 h 1475174"/>
                  <a:gd name="connsiteX24" fmla="*/ 3257665 w 3368387"/>
                  <a:gd name="connsiteY24" fmla="*/ 19613 h 1475174"/>
                  <a:gd name="connsiteX25" fmla="*/ 3225915 w 3368387"/>
                  <a:gd name="connsiteY25" fmla="*/ 13263 h 1475174"/>
                  <a:gd name="connsiteX26" fmla="*/ 3111615 w 3368387"/>
                  <a:gd name="connsiteY26" fmla="*/ 6913 h 1475174"/>
                  <a:gd name="connsiteX27" fmla="*/ 3041765 w 3368387"/>
                  <a:gd name="connsiteY27" fmla="*/ 6913 h 1475174"/>
                  <a:gd name="connsiteX28" fmla="*/ 254115 w 3368387"/>
                  <a:gd name="connsiteY28" fmla="*/ 6913 h 1475174"/>
                  <a:gd name="connsiteX0" fmla="*/ 254115 w 3368651"/>
                  <a:gd name="connsiteY0" fmla="*/ 6913 h 1475174"/>
                  <a:gd name="connsiteX1" fmla="*/ 171565 w 3368651"/>
                  <a:gd name="connsiteY1" fmla="*/ 563 h 1475174"/>
                  <a:gd name="connsiteX2" fmla="*/ 95365 w 3368651"/>
                  <a:gd name="connsiteY2" fmla="*/ 19613 h 1475174"/>
                  <a:gd name="connsiteX3" fmla="*/ 19165 w 3368651"/>
                  <a:gd name="connsiteY3" fmla="*/ 64063 h 1475174"/>
                  <a:gd name="connsiteX4" fmla="*/ 115 w 3368651"/>
                  <a:gd name="connsiteY4" fmla="*/ 191063 h 1475174"/>
                  <a:gd name="connsiteX5" fmla="*/ 12815 w 3368651"/>
                  <a:gd name="connsiteY5" fmla="*/ 362513 h 1475174"/>
                  <a:gd name="connsiteX6" fmla="*/ 44565 w 3368651"/>
                  <a:gd name="connsiteY6" fmla="*/ 692713 h 1475174"/>
                  <a:gd name="connsiteX7" fmla="*/ 95365 w 3368651"/>
                  <a:gd name="connsiteY7" fmla="*/ 1162613 h 1475174"/>
                  <a:gd name="connsiteX8" fmla="*/ 108065 w 3368651"/>
                  <a:gd name="connsiteY8" fmla="*/ 1327713 h 1475174"/>
                  <a:gd name="connsiteX9" fmla="*/ 120765 w 3368651"/>
                  <a:gd name="connsiteY9" fmla="*/ 1410263 h 1475174"/>
                  <a:gd name="connsiteX10" fmla="*/ 171565 w 3368651"/>
                  <a:gd name="connsiteY10" fmla="*/ 1454713 h 1475174"/>
                  <a:gd name="connsiteX11" fmla="*/ 355715 w 3368651"/>
                  <a:gd name="connsiteY11" fmla="*/ 1473763 h 1475174"/>
                  <a:gd name="connsiteX12" fmla="*/ 558915 w 3368651"/>
                  <a:gd name="connsiteY12" fmla="*/ 1473763 h 1475174"/>
                  <a:gd name="connsiteX13" fmla="*/ 1187565 w 3368651"/>
                  <a:gd name="connsiteY13" fmla="*/ 1467413 h 1475174"/>
                  <a:gd name="connsiteX14" fmla="*/ 2482965 w 3368651"/>
                  <a:gd name="connsiteY14" fmla="*/ 1467413 h 1475174"/>
                  <a:gd name="connsiteX15" fmla="*/ 3137015 w 3368651"/>
                  <a:gd name="connsiteY15" fmla="*/ 1467413 h 1475174"/>
                  <a:gd name="connsiteX16" fmla="*/ 3187815 w 3368651"/>
                  <a:gd name="connsiteY16" fmla="*/ 1454713 h 1475174"/>
                  <a:gd name="connsiteX17" fmla="*/ 3264015 w 3368651"/>
                  <a:gd name="connsiteY17" fmla="*/ 1422963 h 1475174"/>
                  <a:gd name="connsiteX18" fmla="*/ 3302115 w 3368651"/>
                  <a:gd name="connsiteY18" fmla="*/ 1384863 h 1475174"/>
                  <a:gd name="connsiteX19" fmla="*/ 3336349 w 3368651"/>
                  <a:gd name="connsiteY19" fmla="*/ 1155472 h 1475174"/>
                  <a:gd name="connsiteX20" fmla="*/ 3367306 w 3368651"/>
                  <a:gd name="connsiteY20" fmla="*/ 326797 h 1475174"/>
                  <a:gd name="connsiteX21" fmla="*/ 3360162 w 3368651"/>
                  <a:gd name="connsiteY21" fmla="*/ 143441 h 1475174"/>
                  <a:gd name="connsiteX22" fmla="*/ 3333865 w 3368651"/>
                  <a:gd name="connsiteY22" fmla="*/ 70413 h 1475174"/>
                  <a:gd name="connsiteX23" fmla="*/ 3308465 w 3368651"/>
                  <a:gd name="connsiteY23" fmla="*/ 38663 h 1475174"/>
                  <a:gd name="connsiteX24" fmla="*/ 3257665 w 3368651"/>
                  <a:gd name="connsiteY24" fmla="*/ 19613 h 1475174"/>
                  <a:gd name="connsiteX25" fmla="*/ 3225915 w 3368651"/>
                  <a:gd name="connsiteY25" fmla="*/ 13263 h 1475174"/>
                  <a:gd name="connsiteX26" fmla="*/ 3111615 w 3368651"/>
                  <a:gd name="connsiteY26" fmla="*/ 6913 h 1475174"/>
                  <a:gd name="connsiteX27" fmla="*/ 3041765 w 3368651"/>
                  <a:gd name="connsiteY27" fmla="*/ 6913 h 1475174"/>
                  <a:gd name="connsiteX28" fmla="*/ 254115 w 3368651"/>
                  <a:gd name="connsiteY28" fmla="*/ 6913 h 1475174"/>
                  <a:gd name="connsiteX0" fmla="*/ 254115 w 3368651"/>
                  <a:gd name="connsiteY0" fmla="*/ 6913 h 1475174"/>
                  <a:gd name="connsiteX1" fmla="*/ 171565 w 3368651"/>
                  <a:gd name="connsiteY1" fmla="*/ 563 h 1475174"/>
                  <a:gd name="connsiteX2" fmla="*/ 95365 w 3368651"/>
                  <a:gd name="connsiteY2" fmla="*/ 19613 h 1475174"/>
                  <a:gd name="connsiteX3" fmla="*/ 19165 w 3368651"/>
                  <a:gd name="connsiteY3" fmla="*/ 64063 h 1475174"/>
                  <a:gd name="connsiteX4" fmla="*/ 115 w 3368651"/>
                  <a:gd name="connsiteY4" fmla="*/ 191063 h 1475174"/>
                  <a:gd name="connsiteX5" fmla="*/ 12815 w 3368651"/>
                  <a:gd name="connsiteY5" fmla="*/ 362513 h 1475174"/>
                  <a:gd name="connsiteX6" fmla="*/ 44565 w 3368651"/>
                  <a:gd name="connsiteY6" fmla="*/ 692713 h 1475174"/>
                  <a:gd name="connsiteX7" fmla="*/ 95365 w 3368651"/>
                  <a:gd name="connsiteY7" fmla="*/ 1162613 h 1475174"/>
                  <a:gd name="connsiteX8" fmla="*/ 108065 w 3368651"/>
                  <a:gd name="connsiteY8" fmla="*/ 1327713 h 1475174"/>
                  <a:gd name="connsiteX9" fmla="*/ 120765 w 3368651"/>
                  <a:gd name="connsiteY9" fmla="*/ 1410263 h 1475174"/>
                  <a:gd name="connsiteX10" fmla="*/ 171565 w 3368651"/>
                  <a:gd name="connsiteY10" fmla="*/ 1454713 h 1475174"/>
                  <a:gd name="connsiteX11" fmla="*/ 355715 w 3368651"/>
                  <a:gd name="connsiteY11" fmla="*/ 1473763 h 1475174"/>
                  <a:gd name="connsiteX12" fmla="*/ 558915 w 3368651"/>
                  <a:gd name="connsiteY12" fmla="*/ 1473763 h 1475174"/>
                  <a:gd name="connsiteX13" fmla="*/ 1187565 w 3368651"/>
                  <a:gd name="connsiteY13" fmla="*/ 1467413 h 1475174"/>
                  <a:gd name="connsiteX14" fmla="*/ 2482965 w 3368651"/>
                  <a:gd name="connsiteY14" fmla="*/ 1467413 h 1475174"/>
                  <a:gd name="connsiteX15" fmla="*/ 3137015 w 3368651"/>
                  <a:gd name="connsiteY15" fmla="*/ 1467413 h 1475174"/>
                  <a:gd name="connsiteX16" fmla="*/ 3187815 w 3368651"/>
                  <a:gd name="connsiteY16" fmla="*/ 1454713 h 1475174"/>
                  <a:gd name="connsiteX17" fmla="*/ 3264015 w 3368651"/>
                  <a:gd name="connsiteY17" fmla="*/ 1422963 h 1475174"/>
                  <a:gd name="connsiteX18" fmla="*/ 3314918 w 3368651"/>
                  <a:gd name="connsiteY18" fmla="*/ 1343591 h 1475174"/>
                  <a:gd name="connsiteX19" fmla="*/ 3336349 w 3368651"/>
                  <a:gd name="connsiteY19" fmla="*/ 1155472 h 1475174"/>
                  <a:gd name="connsiteX20" fmla="*/ 3367306 w 3368651"/>
                  <a:gd name="connsiteY20" fmla="*/ 326797 h 1475174"/>
                  <a:gd name="connsiteX21" fmla="*/ 3360162 w 3368651"/>
                  <a:gd name="connsiteY21" fmla="*/ 143441 h 1475174"/>
                  <a:gd name="connsiteX22" fmla="*/ 3333865 w 3368651"/>
                  <a:gd name="connsiteY22" fmla="*/ 70413 h 1475174"/>
                  <a:gd name="connsiteX23" fmla="*/ 3308465 w 3368651"/>
                  <a:gd name="connsiteY23" fmla="*/ 38663 h 1475174"/>
                  <a:gd name="connsiteX24" fmla="*/ 3257665 w 3368651"/>
                  <a:gd name="connsiteY24" fmla="*/ 19613 h 1475174"/>
                  <a:gd name="connsiteX25" fmla="*/ 3225915 w 3368651"/>
                  <a:gd name="connsiteY25" fmla="*/ 13263 h 1475174"/>
                  <a:gd name="connsiteX26" fmla="*/ 3111615 w 3368651"/>
                  <a:gd name="connsiteY26" fmla="*/ 6913 h 1475174"/>
                  <a:gd name="connsiteX27" fmla="*/ 3041765 w 3368651"/>
                  <a:gd name="connsiteY27" fmla="*/ 6913 h 1475174"/>
                  <a:gd name="connsiteX28" fmla="*/ 254115 w 3368651"/>
                  <a:gd name="connsiteY28" fmla="*/ 6913 h 1475174"/>
                  <a:gd name="connsiteX0" fmla="*/ 254115 w 3368651"/>
                  <a:gd name="connsiteY0" fmla="*/ 6913 h 1475174"/>
                  <a:gd name="connsiteX1" fmla="*/ 171565 w 3368651"/>
                  <a:gd name="connsiteY1" fmla="*/ 563 h 1475174"/>
                  <a:gd name="connsiteX2" fmla="*/ 95365 w 3368651"/>
                  <a:gd name="connsiteY2" fmla="*/ 19613 h 1475174"/>
                  <a:gd name="connsiteX3" fmla="*/ 19165 w 3368651"/>
                  <a:gd name="connsiteY3" fmla="*/ 64063 h 1475174"/>
                  <a:gd name="connsiteX4" fmla="*/ 115 w 3368651"/>
                  <a:gd name="connsiteY4" fmla="*/ 191063 h 1475174"/>
                  <a:gd name="connsiteX5" fmla="*/ 12815 w 3368651"/>
                  <a:gd name="connsiteY5" fmla="*/ 362513 h 1475174"/>
                  <a:gd name="connsiteX6" fmla="*/ 44565 w 3368651"/>
                  <a:gd name="connsiteY6" fmla="*/ 692713 h 1475174"/>
                  <a:gd name="connsiteX7" fmla="*/ 95365 w 3368651"/>
                  <a:gd name="connsiteY7" fmla="*/ 1162613 h 1475174"/>
                  <a:gd name="connsiteX8" fmla="*/ 108065 w 3368651"/>
                  <a:gd name="connsiteY8" fmla="*/ 1327713 h 1475174"/>
                  <a:gd name="connsiteX9" fmla="*/ 120765 w 3368651"/>
                  <a:gd name="connsiteY9" fmla="*/ 1410263 h 1475174"/>
                  <a:gd name="connsiteX10" fmla="*/ 171565 w 3368651"/>
                  <a:gd name="connsiteY10" fmla="*/ 1454713 h 1475174"/>
                  <a:gd name="connsiteX11" fmla="*/ 355715 w 3368651"/>
                  <a:gd name="connsiteY11" fmla="*/ 1473763 h 1475174"/>
                  <a:gd name="connsiteX12" fmla="*/ 558915 w 3368651"/>
                  <a:gd name="connsiteY12" fmla="*/ 1473763 h 1475174"/>
                  <a:gd name="connsiteX13" fmla="*/ 1187565 w 3368651"/>
                  <a:gd name="connsiteY13" fmla="*/ 1467413 h 1475174"/>
                  <a:gd name="connsiteX14" fmla="*/ 2482965 w 3368651"/>
                  <a:gd name="connsiteY14" fmla="*/ 1467413 h 1475174"/>
                  <a:gd name="connsiteX15" fmla="*/ 3041074 w 3368651"/>
                  <a:gd name="connsiteY15" fmla="*/ 1465035 h 1475174"/>
                  <a:gd name="connsiteX16" fmla="*/ 3187815 w 3368651"/>
                  <a:gd name="connsiteY16" fmla="*/ 1454713 h 1475174"/>
                  <a:gd name="connsiteX17" fmla="*/ 3264015 w 3368651"/>
                  <a:gd name="connsiteY17" fmla="*/ 1422963 h 1475174"/>
                  <a:gd name="connsiteX18" fmla="*/ 3314918 w 3368651"/>
                  <a:gd name="connsiteY18" fmla="*/ 1343591 h 1475174"/>
                  <a:gd name="connsiteX19" fmla="*/ 3336349 w 3368651"/>
                  <a:gd name="connsiteY19" fmla="*/ 1155472 h 1475174"/>
                  <a:gd name="connsiteX20" fmla="*/ 3367306 w 3368651"/>
                  <a:gd name="connsiteY20" fmla="*/ 326797 h 1475174"/>
                  <a:gd name="connsiteX21" fmla="*/ 3360162 w 3368651"/>
                  <a:gd name="connsiteY21" fmla="*/ 143441 h 1475174"/>
                  <a:gd name="connsiteX22" fmla="*/ 3333865 w 3368651"/>
                  <a:gd name="connsiteY22" fmla="*/ 70413 h 1475174"/>
                  <a:gd name="connsiteX23" fmla="*/ 3308465 w 3368651"/>
                  <a:gd name="connsiteY23" fmla="*/ 38663 h 1475174"/>
                  <a:gd name="connsiteX24" fmla="*/ 3257665 w 3368651"/>
                  <a:gd name="connsiteY24" fmla="*/ 19613 h 1475174"/>
                  <a:gd name="connsiteX25" fmla="*/ 3225915 w 3368651"/>
                  <a:gd name="connsiteY25" fmla="*/ 13263 h 1475174"/>
                  <a:gd name="connsiteX26" fmla="*/ 3111615 w 3368651"/>
                  <a:gd name="connsiteY26" fmla="*/ 6913 h 1475174"/>
                  <a:gd name="connsiteX27" fmla="*/ 3041765 w 3368651"/>
                  <a:gd name="connsiteY27" fmla="*/ 6913 h 1475174"/>
                  <a:gd name="connsiteX28" fmla="*/ 254115 w 3368651"/>
                  <a:gd name="connsiteY28" fmla="*/ 6913 h 1475174"/>
                  <a:gd name="connsiteX0" fmla="*/ 304121 w 3368651"/>
                  <a:gd name="connsiteY0" fmla="*/ 3518 h 1476542"/>
                  <a:gd name="connsiteX1" fmla="*/ 171565 w 3368651"/>
                  <a:gd name="connsiteY1" fmla="*/ 1931 h 1476542"/>
                  <a:gd name="connsiteX2" fmla="*/ 95365 w 3368651"/>
                  <a:gd name="connsiteY2" fmla="*/ 20981 h 1476542"/>
                  <a:gd name="connsiteX3" fmla="*/ 19165 w 3368651"/>
                  <a:gd name="connsiteY3" fmla="*/ 65431 h 1476542"/>
                  <a:gd name="connsiteX4" fmla="*/ 115 w 3368651"/>
                  <a:gd name="connsiteY4" fmla="*/ 192431 h 1476542"/>
                  <a:gd name="connsiteX5" fmla="*/ 12815 w 3368651"/>
                  <a:gd name="connsiteY5" fmla="*/ 363881 h 1476542"/>
                  <a:gd name="connsiteX6" fmla="*/ 44565 w 3368651"/>
                  <a:gd name="connsiteY6" fmla="*/ 694081 h 1476542"/>
                  <a:gd name="connsiteX7" fmla="*/ 95365 w 3368651"/>
                  <a:gd name="connsiteY7" fmla="*/ 1163981 h 1476542"/>
                  <a:gd name="connsiteX8" fmla="*/ 108065 w 3368651"/>
                  <a:gd name="connsiteY8" fmla="*/ 1329081 h 1476542"/>
                  <a:gd name="connsiteX9" fmla="*/ 120765 w 3368651"/>
                  <a:gd name="connsiteY9" fmla="*/ 1411631 h 1476542"/>
                  <a:gd name="connsiteX10" fmla="*/ 171565 w 3368651"/>
                  <a:gd name="connsiteY10" fmla="*/ 1456081 h 1476542"/>
                  <a:gd name="connsiteX11" fmla="*/ 355715 w 3368651"/>
                  <a:gd name="connsiteY11" fmla="*/ 1475131 h 1476542"/>
                  <a:gd name="connsiteX12" fmla="*/ 558915 w 3368651"/>
                  <a:gd name="connsiteY12" fmla="*/ 1475131 h 1476542"/>
                  <a:gd name="connsiteX13" fmla="*/ 1187565 w 3368651"/>
                  <a:gd name="connsiteY13" fmla="*/ 1468781 h 1476542"/>
                  <a:gd name="connsiteX14" fmla="*/ 2482965 w 3368651"/>
                  <a:gd name="connsiteY14" fmla="*/ 1468781 h 1476542"/>
                  <a:gd name="connsiteX15" fmla="*/ 3041074 w 3368651"/>
                  <a:gd name="connsiteY15" fmla="*/ 1466403 h 1476542"/>
                  <a:gd name="connsiteX16" fmla="*/ 3187815 w 3368651"/>
                  <a:gd name="connsiteY16" fmla="*/ 1456081 h 1476542"/>
                  <a:gd name="connsiteX17" fmla="*/ 3264015 w 3368651"/>
                  <a:gd name="connsiteY17" fmla="*/ 1424331 h 1476542"/>
                  <a:gd name="connsiteX18" fmla="*/ 3314918 w 3368651"/>
                  <a:gd name="connsiteY18" fmla="*/ 1344959 h 1476542"/>
                  <a:gd name="connsiteX19" fmla="*/ 3336349 w 3368651"/>
                  <a:gd name="connsiteY19" fmla="*/ 1156840 h 1476542"/>
                  <a:gd name="connsiteX20" fmla="*/ 3367306 w 3368651"/>
                  <a:gd name="connsiteY20" fmla="*/ 328165 h 1476542"/>
                  <a:gd name="connsiteX21" fmla="*/ 3360162 w 3368651"/>
                  <a:gd name="connsiteY21" fmla="*/ 144809 h 1476542"/>
                  <a:gd name="connsiteX22" fmla="*/ 3333865 w 3368651"/>
                  <a:gd name="connsiteY22" fmla="*/ 71781 h 1476542"/>
                  <a:gd name="connsiteX23" fmla="*/ 3308465 w 3368651"/>
                  <a:gd name="connsiteY23" fmla="*/ 40031 h 1476542"/>
                  <a:gd name="connsiteX24" fmla="*/ 3257665 w 3368651"/>
                  <a:gd name="connsiteY24" fmla="*/ 20981 h 1476542"/>
                  <a:gd name="connsiteX25" fmla="*/ 3225915 w 3368651"/>
                  <a:gd name="connsiteY25" fmla="*/ 14631 h 1476542"/>
                  <a:gd name="connsiteX26" fmla="*/ 3111615 w 3368651"/>
                  <a:gd name="connsiteY26" fmla="*/ 8281 h 1476542"/>
                  <a:gd name="connsiteX27" fmla="*/ 3041765 w 3368651"/>
                  <a:gd name="connsiteY27" fmla="*/ 8281 h 1476542"/>
                  <a:gd name="connsiteX28" fmla="*/ 304121 w 3368651"/>
                  <a:gd name="connsiteY28" fmla="*/ 3518 h 1476542"/>
                  <a:gd name="connsiteX0" fmla="*/ 304121 w 3368651"/>
                  <a:gd name="connsiteY0" fmla="*/ 7213 h 1480237"/>
                  <a:gd name="connsiteX1" fmla="*/ 188234 w 3368651"/>
                  <a:gd name="connsiteY1" fmla="*/ 864 h 1480237"/>
                  <a:gd name="connsiteX2" fmla="*/ 95365 w 3368651"/>
                  <a:gd name="connsiteY2" fmla="*/ 24676 h 1480237"/>
                  <a:gd name="connsiteX3" fmla="*/ 19165 w 3368651"/>
                  <a:gd name="connsiteY3" fmla="*/ 69126 h 1480237"/>
                  <a:gd name="connsiteX4" fmla="*/ 115 w 3368651"/>
                  <a:gd name="connsiteY4" fmla="*/ 196126 h 1480237"/>
                  <a:gd name="connsiteX5" fmla="*/ 12815 w 3368651"/>
                  <a:gd name="connsiteY5" fmla="*/ 367576 h 1480237"/>
                  <a:gd name="connsiteX6" fmla="*/ 44565 w 3368651"/>
                  <a:gd name="connsiteY6" fmla="*/ 697776 h 1480237"/>
                  <a:gd name="connsiteX7" fmla="*/ 95365 w 3368651"/>
                  <a:gd name="connsiteY7" fmla="*/ 1167676 h 1480237"/>
                  <a:gd name="connsiteX8" fmla="*/ 108065 w 3368651"/>
                  <a:gd name="connsiteY8" fmla="*/ 1332776 h 1480237"/>
                  <a:gd name="connsiteX9" fmla="*/ 120765 w 3368651"/>
                  <a:gd name="connsiteY9" fmla="*/ 1415326 h 1480237"/>
                  <a:gd name="connsiteX10" fmla="*/ 171565 w 3368651"/>
                  <a:gd name="connsiteY10" fmla="*/ 1459776 h 1480237"/>
                  <a:gd name="connsiteX11" fmla="*/ 355715 w 3368651"/>
                  <a:gd name="connsiteY11" fmla="*/ 1478826 h 1480237"/>
                  <a:gd name="connsiteX12" fmla="*/ 558915 w 3368651"/>
                  <a:gd name="connsiteY12" fmla="*/ 1478826 h 1480237"/>
                  <a:gd name="connsiteX13" fmla="*/ 1187565 w 3368651"/>
                  <a:gd name="connsiteY13" fmla="*/ 1472476 h 1480237"/>
                  <a:gd name="connsiteX14" fmla="*/ 2482965 w 3368651"/>
                  <a:gd name="connsiteY14" fmla="*/ 1472476 h 1480237"/>
                  <a:gd name="connsiteX15" fmla="*/ 3041074 w 3368651"/>
                  <a:gd name="connsiteY15" fmla="*/ 1470098 h 1480237"/>
                  <a:gd name="connsiteX16" fmla="*/ 3187815 w 3368651"/>
                  <a:gd name="connsiteY16" fmla="*/ 1459776 h 1480237"/>
                  <a:gd name="connsiteX17" fmla="*/ 3264015 w 3368651"/>
                  <a:gd name="connsiteY17" fmla="*/ 1428026 h 1480237"/>
                  <a:gd name="connsiteX18" fmla="*/ 3314918 w 3368651"/>
                  <a:gd name="connsiteY18" fmla="*/ 1348654 h 1480237"/>
                  <a:gd name="connsiteX19" fmla="*/ 3336349 w 3368651"/>
                  <a:gd name="connsiteY19" fmla="*/ 1160535 h 1480237"/>
                  <a:gd name="connsiteX20" fmla="*/ 3367306 w 3368651"/>
                  <a:gd name="connsiteY20" fmla="*/ 331860 h 1480237"/>
                  <a:gd name="connsiteX21" fmla="*/ 3360162 w 3368651"/>
                  <a:gd name="connsiteY21" fmla="*/ 148504 h 1480237"/>
                  <a:gd name="connsiteX22" fmla="*/ 3333865 w 3368651"/>
                  <a:gd name="connsiteY22" fmla="*/ 75476 h 1480237"/>
                  <a:gd name="connsiteX23" fmla="*/ 3308465 w 3368651"/>
                  <a:gd name="connsiteY23" fmla="*/ 43726 h 1480237"/>
                  <a:gd name="connsiteX24" fmla="*/ 3257665 w 3368651"/>
                  <a:gd name="connsiteY24" fmla="*/ 24676 h 1480237"/>
                  <a:gd name="connsiteX25" fmla="*/ 3225915 w 3368651"/>
                  <a:gd name="connsiteY25" fmla="*/ 18326 h 1480237"/>
                  <a:gd name="connsiteX26" fmla="*/ 3111615 w 3368651"/>
                  <a:gd name="connsiteY26" fmla="*/ 11976 h 1480237"/>
                  <a:gd name="connsiteX27" fmla="*/ 3041765 w 3368651"/>
                  <a:gd name="connsiteY27" fmla="*/ 11976 h 1480237"/>
                  <a:gd name="connsiteX28" fmla="*/ 304121 w 3368651"/>
                  <a:gd name="connsiteY28" fmla="*/ 7213 h 1480237"/>
                  <a:gd name="connsiteX0" fmla="*/ 304121 w 3368651"/>
                  <a:gd name="connsiteY0" fmla="*/ 7213 h 1480237"/>
                  <a:gd name="connsiteX1" fmla="*/ 188234 w 3368651"/>
                  <a:gd name="connsiteY1" fmla="*/ 864 h 1480237"/>
                  <a:gd name="connsiteX2" fmla="*/ 81078 w 3368651"/>
                  <a:gd name="connsiteY2" fmla="*/ 24676 h 1480237"/>
                  <a:gd name="connsiteX3" fmla="*/ 19165 w 3368651"/>
                  <a:gd name="connsiteY3" fmla="*/ 69126 h 1480237"/>
                  <a:gd name="connsiteX4" fmla="*/ 115 w 3368651"/>
                  <a:gd name="connsiteY4" fmla="*/ 196126 h 1480237"/>
                  <a:gd name="connsiteX5" fmla="*/ 12815 w 3368651"/>
                  <a:gd name="connsiteY5" fmla="*/ 367576 h 1480237"/>
                  <a:gd name="connsiteX6" fmla="*/ 44565 w 3368651"/>
                  <a:gd name="connsiteY6" fmla="*/ 697776 h 1480237"/>
                  <a:gd name="connsiteX7" fmla="*/ 95365 w 3368651"/>
                  <a:gd name="connsiteY7" fmla="*/ 1167676 h 1480237"/>
                  <a:gd name="connsiteX8" fmla="*/ 108065 w 3368651"/>
                  <a:gd name="connsiteY8" fmla="*/ 1332776 h 1480237"/>
                  <a:gd name="connsiteX9" fmla="*/ 120765 w 3368651"/>
                  <a:gd name="connsiteY9" fmla="*/ 1415326 h 1480237"/>
                  <a:gd name="connsiteX10" fmla="*/ 171565 w 3368651"/>
                  <a:gd name="connsiteY10" fmla="*/ 1459776 h 1480237"/>
                  <a:gd name="connsiteX11" fmla="*/ 355715 w 3368651"/>
                  <a:gd name="connsiteY11" fmla="*/ 1478826 h 1480237"/>
                  <a:gd name="connsiteX12" fmla="*/ 558915 w 3368651"/>
                  <a:gd name="connsiteY12" fmla="*/ 1478826 h 1480237"/>
                  <a:gd name="connsiteX13" fmla="*/ 1187565 w 3368651"/>
                  <a:gd name="connsiteY13" fmla="*/ 1472476 h 1480237"/>
                  <a:gd name="connsiteX14" fmla="*/ 2482965 w 3368651"/>
                  <a:gd name="connsiteY14" fmla="*/ 1472476 h 1480237"/>
                  <a:gd name="connsiteX15" fmla="*/ 3041074 w 3368651"/>
                  <a:gd name="connsiteY15" fmla="*/ 1470098 h 1480237"/>
                  <a:gd name="connsiteX16" fmla="*/ 3187815 w 3368651"/>
                  <a:gd name="connsiteY16" fmla="*/ 1459776 h 1480237"/>
                  <a:gd name="connsiteX17" fmla="*/ 3264015 w 3368651"/>
                  <a:gd name="connsiteY17" fmla="*/ 1428026 h 1480237"/>
                  <a:gd name="connsiteX18" fmla="*/ 3314918 w 3368651"/>
                  <a:gd name="connsiteY18" fmla="*/ 1348654 h 1480237"/>
                  <a:gd name="connsiteX19" fmla="*/ 3336349 w 3368651"/>
                  <a:gd name="connsiteY19" fmla="*/ 1160535 h 1480237"/>
                  <a:gd name="connsiteX20" fmla="*/ 3367306 w 3368651"/>
                  <a:gd name="connsiteY20" fmla="*/ 331860 h 1480237"/>
                  <a:gd name="connsiteX21" fmla="*/ 3360162 w 3368651"/>
                  <a:gd name="connsiteY21" fmla="*/ 148504 h 1480237"/>
                  <a:gd name="connsiteX22" fmla="*/ 3333865 w 3368651"/>
                  <a:gd name="connsiteY22" fmla="*/ 75476 h 1480237"/>
                  <a:gd name="connsiteX23" fmla="*/ 3308465 w 3368651"/>
                  <a:gd name="connsiteY23" fmla="*/ 43726 h 1480237"/>
                  <a:gd name="connsiteX24" fmla="*/ 3257665 w 3368651"/>
                  <a:gd name="connsiteY24" fmla="*/ 24676 h 1480237"/>
                  <a:gd name="connsiteX25" fmla="*/ 3225915 w 3368651"/>
                  <a:gd name="connsiteY25" fmla="*/ 18326 h 1480237"/>
                  <a:gd name="connsiteX26" fmla="*/ 3111615 w 3368651"/>
                  <a:gd name="connsiteY26" fmla="*/ 11976 h 1480237"/>
                  <a:gd name="connsiteX27" fmla="*/ 3041765 w 3368651"/>
                  <a:gd name="connsiteY27" fmla="*/ 11976 h 1480237"/>
                  <a:gd name="connsiteX28" fmla="*/ 304121 w 3368651"/>
                  <a:gd name="connsiteY28" fmla="*/ 7213 h 1480237"/>
                  <a:gd name="connsiteX0" fmla="*/ 325552 w 3368651"/>
                  <a:gd name="connsiteY0" fmla="*/ 7213 h 1480237"/>
                  <a:gd name="connsiteX1" fmla="*/ 188234 w 3368651"/>
                  <a:gd name="connsiteY1" fmla="*/ 864 h 1480237"/>
                  <a:gd name="connsiteX2" fmla="*/ 81078 w 3368651"/>
                  <a:gd name="connsiteY2" fmla="*/ 24676 h 1480237"/>
                  <a:gd name="connsiteX3" fmla="*/ 19165 w 3368651"/>
                  <a:gd name="connsiteY3" fmla="*/ 69126 h 1480237"/>
                  <a:gd name="connsiteX4" fmla="*/ 115 w 3368651"/>
                  <a:gd name="connsiteY4" fmla="*/ 196126 h 1480237"/>
                  <a:gd name="connsiteX5" fmla="*/ 12815 w 3368651"/>
                  <a:gd name="connsiteY5" fmla="*/ 367576 h 1480237"/>
                  <a:gd name="connsiteX6" fmla="*/ 44565 w 3368651"/>
                  <a:gd name="connsiteY6" fmla="*/ 697776 h 1480237"/>
                  <a:gd name="connsiteX7" fmla="*/ 95365 w 3368651"/>
                  <a:gd name="connsiteY7" fmla="*/ 1167676 h 1480237"/>
                  <a:gd name="connsiteX8" fmla="*/ 108065 w 3368651"/>
                  <a:gd name="connsiteY8" fmla="*/ 1332776 h 1480237"/>
                  <a:gd name="connsiteX9" fmla="*/ 120765 w 3368651"/>
                  <a:gd name="connsiteY9" fmla="*/ 1415326 h 1480237"/>
                  <a:gd name="connsiteX10" fmla="*/ 171565 w 3368651"/>
                  <a:gd name="connsiteY10" fmla="*/ 1459776 h 1480237"/>
                  <a:gd name="connsiteX11" fmla="*/ 355715 w 3368651"/>
                  <a:gd name="connsiteY11" fmla="*/ 1478826 h 1480237"/>
                  <a:gd name="connsiteX12" fmla="*/ 558915 w 3368651"/>
                  <a:gd name="connsiteY12" fmla="*/ 1478826 h 1480237"/>
                  <a:gd name="connsiteX13" fmla="*/ 1187565 w 3368651"/>
                  <a:gd name="connsiteY13" fmla="*/ 1472476 h 1480237"/>
                  <a:gd name="connsiteX14" fmla="*/ 2482965 w 3368651"/>
                  <a:gd name="connsiteY14" fmla="*/ 1472476 h 1480237"/>
                  <a:gd name="connsiteX15" fmla="*/ 3041074 w 3368651"/>
                  <a:gd name="connsiteY15" fmla="*/ 1470098 h 1480237"/>
                  <a:gd name="connsiteX16" fmla="*/ 3187815 w 3368651"/>
                  <a:gd name="connsiteY16" fmla="*/ 1459776 h 1480237"/>
                  <a:gd name="connsiteX17" fmla="*/ 3264015 w 3368651"/>
                  <a:gd name="connsiteY17" fmla="*/ 1428026 h 1480237"/>
                  <a:gd name="connsiteX18" fmla="*/ 3314918 w 3368651"/>
                  <a:gd name="connsiteY18" fmla="*/ 1348654 h 1480237"/>
                  <a:gd name="connsiteX19" fmla="*/ 3336349 w 3368651"/>
                  <a:gd name="connsiteY19" fmla="*/ 1160535 h 1480237"/>
                  <a:gd name="connsiteX20" fmla="*/ 3367306 w 3368651"/>
                  <a:gd name="connsiteY20" fmla="*/ 331860 h 1480237"/>
                  <a:gd name="connsiteX21" fmla="*/ 3360162 w 3368651"/>
                  <a:gd name="connsiteY21" fmla="*/ 148504 h 1480237"/>
                  <a:gd name="connsiteX22" fmla="*/ 3333865 w 3368651"/>
                  <a:gd name="connsiteY22" fmla="*/ 75476 h 1480237"/>
                  <a:gd name="connsiteX23" fmla="*/ 3308465 w 3368651"/>
                  <a:gd name="connsiteY23" fmla="*/ 43726 h 1480237"/>
                  <a:gd name="connsiteX24" fmla="*/ 3257665 w 3368651"/>
                  <a:gd name="connsiteY24" fmla="*/ 24676 h 1480237"/>
                  <a:gd name="connsiteX25" fmla="*/ 3225915 w 3368651"/>
                  <a:gd name="connsiteY25" fmla="*/ 18326 h 1480237"/>
                  <a:gd name="connsiteX26" fmla="*/ 3111615 w 3368651"/>
                  <a:gd name="connsiteY26" fmla="*/ 11976 h 1480237"/>
                  <a:gd name="connsiteX27" fmla="*/ 3041765 w 3368651"/>
                  <a:gd name="connsiteY27" fmla="*/ 11976 h 1480237"/>
                  <a:gd name="connsiteX28" fmla="*/ 325552 w 3368651"/>
                  <a:gd name="connsiteY28" fmla="*/ 7213 h 1480237"/>
                  <a:gd name="connsiteX0" fmla="*/ 325447 w 3368546"/>
                  <a:gd name="connsiteY0" fmla="*/ 7213 h 1480237"/>
                  <a:gd name="connsiteX1" fmla="*/ 188129 w 3368546"/>
                  <a:gd name="connsiteY1" fmla="*/ 864 h 1480237"/>
                  <a:gd name="connsiteX2" fmla="*/ 80973 w 3368546"/>
                  <a:gd name="connsiteY2" fmla="*/ 24676 h 1480237"/>
                  <a:gd name="connsiteX3" fmla="*/ 14297 w 3368546"/>
                  <a:gd name="connsiteY3" fmla="*/ 81033 h 1480237"/>
                  <a:gd name="connsiteX4" fmla="*/ 10 w 3368546"/>
                  <a:gd name="connsiteY4" fmla="*/ 196126 h 1480237"/>
                  <a:gd name="connsiteX5" fmla="*/ 12710 w 3368546"/>
                  <a:gd name="connsiteY5" fmla="*/ 367576 h 1480237"/>
                  <a:gd name="connsiteX6" fmla="*/ 44460 w 3368546"/>
                  <a:gd name="connsiteY6" fmla="*/ 697776 h 1480237"/>
                  <a:gd name="connsiteX7" fmla="*/ 95260 w 3368546"/>
                  <a:gd name="connsiteY7" fmla="*/ 1167676 h 1480237"/>
                  <a:gd name="connsiteX8" fmla="*/ 107960 w 3368546"/>
                  <a:gd name="connsiteY8" fmla="*/ 1332776 h 1480237"/>
                  <a:gd name="connsiteX9" fmla="*/ 120660 w 3368546"/>
                  <a:gd name="connsiteY9" fmla="*/ 1415326 h 1480237"/>
                  <a:gd name="connsiteX10" fmla="*/ 171460 w 3368546"/>
                  <a:gd name="connsiteY10" fmla="*/ 1459776 h 1480237"/>
                  <a:gd name="connsiteX11" fmla="*/ 355610 w 3368546"/>
                  <a:gd name="connsiteY11" fmla="*/ 1478826 h 1480237"/>
                  <a:gd name="connsiteX12" fmla="*/ 558810 w 3368546"/>
                  <a:gd name="connsiteY12" fmla="*/ 1478826 h 1480237"/>
                  <a:gd name="connsiteX13" fmla="*/ 1187460 w 3368546"/>
                  <a:gd name="connsiteY13" fmla="*/ 1472476 h 1480237"/>
                  <a:gd name="connsiteX14" fmla="*/ 2482860 w 3368546"/>
                  <a:gd name="connsiteY14" fmla="*/ 1472476 h 1480237"/>
                  <a:gd name="connsiteX15" fmla="*/ 3040969 w 3368546"/>
                  <a:gd name="connsiteY15" fmla="*/ 1470098 h 1480237"/>
                  <a:gd name="connsiteX16" fmla="*/ 3187710 w 3368546"/>
                  <a:gd name="connsiteY16" fmla="*/ 1459776 h 1480237"/>
                  <a:gd name="connsiteX17" fmla="*/ 3263910 w 3368546"/>
                  <a:gd name="connsiteY17" fmla="*/ 1428026 h 1480237"/>
                  <a:gd name="connsiteX18" fmla="*/ 3314813 w 3368546"/>
                  <a:gd name="connsiteY18" fmla="*/ 1348654 h 1480237"/>
                  <a:gd name="connsiteX19" fmla="*/ 3336244 w 3368546"/>
                  <a:gd name="connsiteY19" fmla="*/ 1160535 h 1480237"/>
                  <a:gd name="connsiteX20" fmla="*/ 3367201 w 3368546"/>
                  <a:gd name="connsiteY20" fmla="*/ 331860 h 1480237"/>
                  <a:gd name="connsiteX21" fmla="*/ 3360057 w 3368546"/>
                  <a:gd name="connsiteY21" fmla="*/ 148504 h 1480237"/>
                  <a:gd name="connsiteX22" fmla="*/ 3333760 w 3368546"/>
                  <a:gd name="connsiteY22" fmla="*/ 75476 h 1480237"/>
                  <a:gd name="connsiteX23" fmla="*/ 3308360 w 3368546"/>
                  <a:gd name="connsiteY23" fmla="*/ 43726 h 1480237"/>
                  <a:gd name="connsiteX24" fmla="*/ 3257560 w 3368546"/>
                  <a:gd name="connsiteY24" fmla="*/ 24676 h 1480237"/>
                  <a:gd name="connsiteX25" fmla="*/ 3225810 w 3368546"/>
                  <a:gd name="connsiteY25" fmla="*/ 18326 h 1480237"/>
                  <a:gd name="connsiteX26" fmla="*/ 3111510 w 3368546"/>
                  <a:gd name="connsiteY26" fmla="*/ 11976 h 1480237"/>
                  <a:gd name="connsiteX27" fmla="*/ 3041660 w 3368546"/>
                  <a:gd name="connsiteY27" fmla="*/ 11976 h 1480237"/>
                  <a:gd name="connsiteX28" fmla="*/ 325447 w 3368546"/>
                  <a:gd name="connsiteY28" fmla="*/ 7213 h 1480237"/>
                  <a:gd name="connsiteX0" fmla="*/ 325447 w 3368546"/>
                  <a:gd name="connsiteY0" fmla="*/ 5196 h 1478220"/>
                  <a:gd name="connsiteX1" fmla="*/ 173842 w 3368546"/>
                  <a:gd name="connsiteY1" fmla="*/ 1228 h 1478220"/>
                  <a:gd name="connsiteX2" fmla="*/ 80973 w 3368546"/>
                  <a:gd name="connsiteY2" fmla="*/ 22659 h 1478220"/>
                  <a:gd name="connsiteX3" fmla="*/ 14297 w 3368546"/>
                  <a:gd name="connsiteY3" fmla="*/ 79016 h 1478220"/>
                  <a:gd name="connsiteX4" fmla="*/ 10 w 3368546"/>
                  <a:gd name="connsiteY4" fmla="*/ 194109 h 1478220"/>
                  <a:gd name="connsiteX5" fmla="*/ 12710 w 3368546"/>
                  <a:gd name="connsiteY5" fmla="*/ 365559 h 1478220"/>
                  <a:gd name="connsiteX6" fmla="*/ 44460 w 3368546"/>
                  <a:gd name="connsiteY6" fmla="*/ 695759 h 1478220"/>
                  <a:gd name="connsiteX7" fmla="*/ 95260 w 3368546"/>
                  <a:gd name="connsiteY7" fmla="*/ 1165659 h 1478220"/>
                  <a:gd name="connsiteX8" fmla="*/ 107960 w 3368546"/>
                  <a:gd name="connsiteY8" fmla="*/ 1330759 h 1478220"/>
                  <a:gd name="connsiteX9" fmla="*/ 120660 w 3368546"/>
                  <a:gd name="connsiteY9" fmla="*/ 1413309 h 1478220"/>
                  <a:gd name="connsiteX10" fmla="*/ 171460 w 3368546"/>
                  <a:gd name="connsiteY10" fmla="*/ 1457759 h 1478220"/>
                  <a:gd name="connsiteX11" fmla="*/ 355610 w 3368546"/>
                  <a:gd name="connsiteY11" fmla="*/ 1476809 h 1478220"/>
                  <a:gd name="connsiteX12" fmla="*/ 558810 w 3368546"/>
                  <a:gd name="connsiteY12" fmla="*/ 1476809 h 1478220"/>
                  <a:gd name="connsiteX13" fmla="*/ 1187460 w 3368546"/>
                  <a:gd name="connsiteY13" fmla="*/ 1470459 h 1478220"/>
                  <a:gd name="connsiteX14" fmla="*/ 2482860 w 3368546"/>
                  <a:gd name="connsiteY14" fmla="*/ 1470459 h 1478220"/>
                  <a:gd name="connsiteX15" fmla="*/ 3040969 w 3368546"/>
                  <a:gd name="connsiteY15" fmla="*/ 1468081 h 1478220"/>
                  <a:gd name="connsiteX16" fmla="*/ 3187710 w 3368546"/>
                  <a:gd name="connsiteY16" fmla="*/ 1457759 h 1478220"/>
                  <a:gd name="connsiteX17" fmla="*/ 3263910 w 3368546"/>
                  <a:gd name="connsiteY17" fmla="*/ 1426009 h 1478220"/>
                  <a:gd name="connsiteX18" fmla="*/ 3314813 w 3368546"/>
                  <a:gd name="connsiteY18" fmla="*/ 1346637 h 1478220"/>
                  <a:gd name="connsiteX19" fmla="*/ 3336244 w 3368546"/>
                  <a:gd name="connsiteY19" fmla="*/ 1158518 h 1478220"/>
                  <a:gd name="connsiteX20" fmla="*/ 3367201 w 3368546"/>
                  <a:gd name="connsiteY20" fmla="*/ 329843 h 1478220"/>
                  <a:gd name="connsiteX21" fmla="*/ 3360057 w 3368546"/>
                  <a:gd name="connsiteY21" fmla="*/ 146487 h 1478220"/>
                  <a:gd name="connsiteX22" fmla="*/ 3333760 w 3368546"/>
                  <a:gd name="connsiteY22" fmla="*/ 73459 h 1478220"/>
                  <a:gd name="connsiteX23" fmla="*/ 3308360 w 3368546"/>
                  <a:gd name="connsiteY23" fmla="*/ 41709 h 1478220"/>
                  <a:gd name="connsiteX24" fmla="*/ 3257560 w 3368546"/>
                  <a:gd name="connsiteY24" fmla="*/ 22659 h 1478220"/>
                  <a:gd name="connsiteX25" fmla="*/ 3225810 w 3368546"/>
                  <a:gd name="connsiteY25" fmla="*/ 16309 h 1478220"/>
                  <a:gd name="connsiteX26" fmla="*/ 3111510 w 3368546"/>
                  <a:gd name="connsiteY26" fmla="*/ 9959 h 1478220"/>
                  <a:gd name="connsiteX27" fmla="*/ 3041660 w 3368546"/>
                  <a:gd name="connsiteY27" fmla="*/ 9959 h 1478220"/>
                  <a:gd name="connsiteX28" fmla="*/ 325447 w 3368546"/>
                  <a:gd name="connsiteY28" fmla="*/ 5196 h 1478220"/>
                  <a:gd name="connsiteX0" fmla="*/ 344497 w 3368546"/>
                  <a:gd name="connsiteY0" fmla="*/ 1551 h 1484100"/>
                  <a:gd name="connsiteX1" fmla="*/ 173842 w 3368546"/>
                  <a:gd name="connsiteY1" fmla="*/ 7108 h 1484100"/>
                  <a:gd name="connsiteX2" fmla="*/ 80973 w 3368546"/>
                  <a:gd name="connsiteY2" fmla="*/ 28539 h 1484100"/>
                  <a:gd name="connsiteX3" fmla="*/ 14297 w 3368546"/>
                  <a:gd name="connsiteY3" fmla="*/ 84896 h 1484100"/>
                  <a:gd name="connsiteX4" fmla="*/ 10 w 3368546"/>
                  <a:gd name="connsiteY4" fmla="*/ 199989 h 1484100"/>
                  <a:gd name="connsiteX5" fmla="*/ 12710 w 3368546"/>
                  <a:gd name="connsiteY5" fmla="*/ 371439 h 1484100"/>
                  <a:gd name="connsiteX6" fmla="*/ 44460 w 3368546"/>
                  <a:gd name="connsiteY6" fmla="*/ 701639 h 1484100"/>
                  <a:gd name="connsiteX7" fmla="*/ 95260 w 3368546"/>
                  <a:gd name="connsiteY7" fmla="*/ 1171539 h 1484100"/>
                  <a:gd name="connsiteX8" fmla="*/ 107960 w 3368546"/>
                  <a:gd name="connsiteY8" fmla="*/ 1336639 h 1484100"/>
                  <a:gd name="connsiteX9" fmla="*/ 120660 w 3368546"/>
                  <a:gd name="connsiteY9" fmla="*/ 1419189 h 1484100"/>
                  <a:gd name="connsiteX10" fmla="*/ 171460 w 3368546"/>
                  <a:gd name="connsiteY10" fmla="*/ 1463639 h 1484100"/>
                  <a:gd name="connsiteX11" fmla="*/ 355610 w 3368546"/>
                  <a:gd name="connsiteY11" fmla="*/ 1482689 h 1484100"/>
                  <a:gd name="connsiteX12" fmla="*/ 558810 w 3368546"/>
                  <a:gd name="connsiteY12" fmla="*/ 1482689 h 1484100"/>
                  <a:gd name="connsiteX13" fmla="*/ 1187460 w 3368546"/>
                  <a:gd name="connsiteY13" fmla="*/ 1476339 h 1484100"/>
                  <a:gd name="connsiteX14" fmla="*/ 2482860 w 3368546"/>
                  <a:gd name="connsiteY14" fmla="*/ 1476339 h 1484100"/>
                  <a:gd name="connsiteX15" fmla="*/ 3040969 w 3368546"/>
                  <a:gd name="connsiteY15" fmla="*/ 1473961 h 1484100"/>
                  <a:gd name="connsiteX16" fmla="*/ 3187710 w 3368546"/>
                  <a:gd name="connsiteY16" fmla="*/ 1463639 h 1484100"/>
                  <a:gd name="connsiteX17" fmla="*/ 3263910 w 3368546"/>
                  <a:gd name="connsiteY17" fmla="*/ 1431889 h 1484100"/>
                  <a:gd name="connsiteX18" fmla="*/ 3314813 w 3368546"/>
                  <a:gd name="connsiteY18" fmla="*/ 1352517 h 1484100"/>
                  <a:gd name="connsiteX19" fmla="*/ 3336244 w 3368546"/>
                  <a:gd name="connsiteY19" fmla="*/ 1164398 h 1484100"/>
                  <a:gd name="connsiteX20" fmla="*/ 3367201 w 3368546"/>
                  <a:gd name="connsiteY20" fmla="*/ 335723 h 1484100"/>
                  <a:gd name="connsiteX21" fmla="*/ 3360057 w 3368546"/>
                  <a:gd name="connsiteY21" fmla="*/ 152367 h 1484100"/>
                  <a:gd name="connsiteX22" fmla="*/ 3333760 w 3368546"/>
                  <a:gd name="connsiteY22" fmla="*/ 79339 h 1484100"/>
                  <a:gd name="connsiteX23" fmla="*/ 3308360 w 3368546"/>
                  <a:gd name="connsiteY23" fmla="*/ 47589 h 1484100"/>
                  <a:gd name="connsiteX24" fmla="*/ 3257560 w 3368546"/>
                  <a:gd name="connsiteY24" fmla="*/ 28539 h 1484100"/>
                  <a:gd name="connsiteX25" fmla="*/ 3225810 w 3368546"/>
                  <a:gd name="connsiteY25" fmla="*/ 22189 h 1484100"/>
                  <a:gd name="connsiteX26" fmla="*/ 3111510 w 3368546"/>
                  <a:gd name="connsiteY26" fmla="*/ 15839 h 1484100"/>
                  <a:gd name="connsiteX27" fmla="*/ 3041660 w 3368546"/>
                  <a:gd name="connsiteY27" fmla="*/ 15839 h 1484100"/>
                  <a:gd name="connsiteX28" fmla="*/ 344497 w 3368546"/>
                  <a:gd name="connsiteY28" fmla="*/ 1551 h 1484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368546" h="1484100">
                    <a:moveTo>
                      <a:pt x="344497" y="1551"/>
                    </a:moveTo>
                    <a:cubicBezTo>
                      <a:pt x="316451" y="-2683"/>
                      <a:pt x="217763" y="2610"/>
                      <a:pt x="173842" y="7108"/>
                    </a:cubicBezTo>
                    <a:cubicBezTo>
                      <a:pt x="129921" y="11606"/>
                      <a:pt x="107564" y="15574"/>
                      <a:pt x="80973" y="28539"/>
                    </a:cubicBezTo>
                    <a:cubicBezTo>
                      <a:pt x="54382" y="41504"/>
                      <a:pt x="27791" y="56321"/>
                      <a:pt x="14297" y="84896"/>
                    </a:cubicBezTo>
                    <a:cubicBezTo>
                      <a:pt x="803" y="113471"/>
                      <a:pt x="274" y="152232"/>
                      <a:pt x="10" y="199989"/>
                    </a:cubicBezTo>
                    <a:cubicBezTo>
                      <a:pt x="-254" y="247746"/>
                      <a:pt x="5302" y="287831"/>
                      <a:pt x="12710" y="371439"/>
                    </a:cubicBezTo>
                    <a:cubicBezTo>
                      <a:pt x="20118" y="455047"/>
                      <a:pt x="30702" y="568289"/>
                      <a:pt x="44460" y="701639"/>
                    </a:cubicBezTo>
                    <a:cubicBezTo>
                      <a:pt x="58218" y="834989"/>
                      <a:pt x="84677" y="1065706"/>
                      <a:pt x="95260" y="1171539"/>
                    </a:cubicBezTo>
                    <a:cubicBezTo>
                      <a:pt x="105843" y="1277372"/>
                      <a:pt x="103727" y="1295364"/>
                      <a:pt x="107960" y="1336639"/>
                    </a:cubicBezTo>
                    <a:cubicBezTo>
                      <a:pt x="112193" y="1377914"/>
                      <a:pt x="110077" y="1398022"/>
                      <a:pt x="120660" y="1419189"/>
                    </a:cubicBezTo>
                    <a:cubicBezTo>
                      <a:pt x="131243" y="1440356"/>
                      <a:pt x="132302" y="1453056"/>
                      <a:pt x="171460" y="1463639"/>
                    </a:cubicBezTo>
                    <a:cubicBezTo>
                      <a:pt x="210618" y="1474222"/>
                      <a:pt x="291052" y="1479514"/>
                      <a:pt x="355610" y="1482689"/>
                    </a:cubicBezTo>
                    <a:cubicBezTo>
                      <a:pt x="420168" y="1485864"/>
                      <a:pt x="558810" y="1482689"/>
                      <a:pt x="558810" y="1482689"/>
                    </a:cubicBezTo>
                    <a:lnTo>
                      <a:pt x="1187460" y="1476339"/>
                    </a:lnTo>
                    <a:lnTo>
                      <a:pt x="2482860" y="1476339"/>
                    </a:lnTo>
                    <a:lnTo>
                      <a:pt x="3040969" y="1473961"/>
                    </a:lnTo>
                    <a:cubicBezTo>
                      <a:pt x="3158444" y="1471844"/>
                      <a:pt x="3150553" y="1470651"/>
                      <a:pt x="3187710" y="1463639"/>
                    </a:cubicBezTo>
                    <a:cubicBezTo>
                      <a:pt x="3224867" y="1456627"/>
                      <a:pt x="3242726" y="1450409"/>
                      <a:pt x="3263910" y="1431889"/>
                    </a:cubicBezTo>
                    <a:cubicBezTo>
                      <a:pt x="3285094" y="1413369"/>
                      <a:pt x="3302757" y="1397099"/>
                      <a:pt x="3314813" y="1352517"/>
                    </a:cubicBezTo>
                    <a:cubicBezTo>
                      <a:pt x="3326869" y="1307935"/>
                      <a:pt x="3327513" y="1333864"/>
                      <a:pt x="3336244" y="1164398"/>
                    </a:cubicBezTo>
                    <a:cubicBezTo>
                      <a:pt x="3344975" y="994932"/>
                      <a:pt x="3363232" y="504395"/>
                      <a:pt x="3367201" y="335723"/>
                    </a:cubicBezTo>
                    <a:cubicBezTo>
                      <a:pt x="3371170" y="167051"/>
                      <a:pt x="3365630" y="195097"/>
                      <a:pt x="3360057" y="152367"/>
                    </a:cubicBezTo>
                    <a:cubicBezTo>
                      <a:pt x="3354484" y="109637"/>
                      <a:pt x="3342376" y="96802"/>
                      <a:pt x="3333760" y="79339"/>
                    </a:cubicBezTo>
                    <a:cubicBezTo>
                      <a:pt x="3325144" y="61876"/>
                      <a:pt x="3321060" y="56056"/>
                      <a:pt x="3308360" y="47589"/>
                    </a:cubicBezTo>
                    <a:cubicBezTo>
                      <a:pt x="3295660" y="39122"/>
                      <a:pt x="3271318" y="32772"/>
                      <a:pt x="3257560" y="28539"/>
                    </a:cubicBezTo>
                    <a:cubicBezTo>
                      <a:pt x="3243802" y="24306"/>
                      <a:pt x="3250152" y="24306"/>
                      <a:pt x="3225810" y="22189"/>
                    </a:cubicBezTo>
                    <a:cubicBezTo>
                      <a:pt x="3201468" y="20072"/>
                      <a:pt x="3142202" y="16897"/>
                      <a:pt x="3111510" y="15839"/>
                    </a:cubicBezTo>
                    <a:cubicBezTo>
                      <a:pt x="3080818" y="14781"/>
                      <a:pt x="3041660" y="15839"/>
                      <a:pt x="3041660" y="15839"/>
                    </a:cubicBezTo>
                    <a:lnTo>
                      <a:pt x="344497" y="1551"/>
                    </a:lnTo>
                    <a:close/>
                  </a:path>
                </a:pathLst>
              </a:custGeom>
              <a:blipFill>
                <a:blip r:embed="rId5"/>
                <a:stretch>
                  <a:fillRect b="-2036"/>
                </a:stretch>
              </a:blipFill>
              <a:ln w="57150" cap="rnd">
                <a:solidFill>
                  <a:srgbClr val="DE6A93"/>
                </a:solidFill>
                <a:round/>
              </a:ln>
              <a:effectLst>
                <a:outerShdw blurRad="63500" sx="102000" sy="102000" algn="ctr" rotWithShape="0">
                  <a:schemeClr val="bg2">
                    <a:lumMod val="25000"/>
                    <a:alpha val="40000"/>
                  </a:schemeClr>
                </a:outerShdw>
              </a:effectLst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4EC4177E-1D53-A1A6-F4F6-D6C96E00B4AC}"/>
              </a:ext>
            </a:extLst>
          </p:cNvPr>
          <p:cNvSpPr txBox="1"/>
          <p:nvPr/>
        </p:nvSpPr>
        <p:spPr>
          <a:xfrm>
            <a:off x="7261263" y="5139965"/>
            <a:ext cx="10756471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3. כמה תלמידים מעדיפים כל אחד מהטעמים האחרים?</a:t>
            </a:r>
          </a:p>
        </p:txBody>
      </p:sp>
      <p:sp>
        <p:nvSpPr>
          <p:cNvPr id="15" name="לחצו עלי להצגת קלף 4">
            <a:extLst>
              <a:ext uri="{FF2B5EF4-FFF2-40B4-BE49-F238E27FC236}">
                <a16:creationId xmlns:a16="http://schemas.microsoft.com/office/drawing/2014/main" id="{5AD7ED1C-4C2B-3767-CC2B-90BEA3503A9B}"/>
              </a:ext>
            </a:extLst>
          </p:cNvPr>
          <p:cNvSpPr/>
          <p:nvPr/>
        </p:nvSpPr>
        <p:spPr>
          <a:xfrm>
            <a:off x="13573897" y="7884140"/>
            <a:ext cx="3950639" cy="1740557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3E4F93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לחצו עליי </a:t>
            </a:r>
            <a:br>
              <a:rPr lang="en-US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להצגת תשובה לשאלה 3.</a:t>
            </a:r>
            <a:endParaRPr lang="en-IL" sz="42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6" name="תזכורת">
            <a:extLst>
              <a:ext uri="{FF2B5EF4-FFF2-40B4-BE49-F238E27FC236}">
                <a16:creationId xmlns:a16="http://schemas.microsoft.com/office/drawing/2014/main" id="{AF01AFD2-1724-D094-96EC-6D37557ED3E8}"/>
              </a:ext>
            </a:extLst>
          </p:cNvPr>
          <p:cNvSpPr/>
          <p:nvPr/>
        </p:nvSpPr>
        <p:spPr>
          <a:xfrm>
            <a:off x="6455005" y="2057027"/>
            <a:ext cx="10979870" cy="4152470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F77794"/>
          </a:solidFill>
          <a:ln w="57150" cap="rnd">
            <a:solidFill>
              <a:srgbClr val="DE6A93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4813" defTabSz="1371600"/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 התלמידים הם 100%.</a:t>
            </a:r>
          </a:p>
          <a:p>
            <a:pPr marL="404813" defTabSz="1371600"/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10% מ־40 זה 4 תלמידים שמעדיפים טעם מנגו.</a:t>
            </a:r>
          </a:p>
          <a:p>
            <a:pPr marL="404813" defTabSz="1371600"/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20% מ־40 זה 8 תלמידים שמעדיפים טעם פיסטוק.</a:t>
            </a:r>
          </a:p>
          <a:p>
            <a:pPr marL="404813" defTabSz="1371600"/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30% מ־40 זה 12 תלמידים שמעדיפים טעם וניל.</a:t>
            </a:r>
          </a:p>
          <a:p>
            <a:pPr marL="404813" defTabSz="1371600"/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40% מ־40 זה 16 תלמידים שמעדיפים טעם שוקולד.</a:t>
            </a:r>
          </a:p>
          <a:p>
            <a:pPr marL="404813" defTabSz="1371600"/>
            <a:r>
              <a:rPr lang="en-US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4+8+12+16=40</a:t>
            </a:r>
            <a:endParaRPr lang="he-IL" sz="4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DD66579C-BAEC-3CC5-B29B-9A1A3F5B2C8D}"/>
              </a:ext>
            </a:extLst>
          </p:cNvPr>
          <p:cNvSpPr txBox="1"/>
          <p:nvPr/>
        </p:nvSpPr>
        <p:spPr>
          <a:xfrm>
            <a:off x="152400" y="9486900"/>
            <a:ext cx="6019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מתוך יחידת הוראה מתוקשבת- </a:t>
            </a:r>
            <a:r>
              <a:rPr lang="he-IL" dirty="0">
                <a:hlinkClick r:id="rId6"/>
              </a:rPr>
              <a:t>משמעות האחוז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6440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7" grpId="0" animBg="1"/>
      <p:bldP spid="7" grpId="1" animBg="1"/>
      <p:bldP spid="8" grpId="0" animBg="1"/>
      <p:bldP spid="14" grpId="0"/>
      <p:bldP spid="14" grpId="1"/>
      <p:bldP spid="15" grpId="0" animBg="1"/>
      <p:bldP spid="15" grpId="1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77BF1E06-2C31-CF58-98CF-4F7F0B51FD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7" r="19108" b="5691"/>
          <a:stretch/>
        </p:blipFill>
        <p:spPr>
          <a:xfrm>
            <a:off x="14460086" y="4520828"/>
            <a:ext cx="3209829" cy="4695051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1B9AFD6C-A5F2-E8C3-1011-2FEAC0F6383C}"/>
              </a:ext>
            </a:extLst>
          </p:cNvPr>
          <p:cNvSpPr txBox="1"/>
          <p:nvPr/>
        </p:nvSpPr>
        <p:spPr>
          <a:xfrm>
            <a:off x="5530172" y="144348"/>
            <a:ext cx="12537407" cy="267765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מחיר הרובוט בחנות הצעצועים היה 95 שקלים.</a:t>
            </a:r>
          </a:p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בחנות הכריזו על הנחה של 50%.</a:t>
            </a:r>
          </a:p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לשיר היו 50 שקלים. האם יש לה מספיק כסף לקנות את הרובוט?</a:t>
            </a:r>
          </a:p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אין צורך לחשב במדויק.</a:t>
            </a:r>
          </a:p>
        </p:txBody>
      </p:sp>
      <p:sp>
        <p:nvSpPr>
          <p:cNvPr id="6" name="לחצו עלי להצגת קלף 4">
            <a:extLst>
              <a:ext uri="{FF2B5EF4-FFF2-40B4-BE49-F238E27FC236}">
                <a16:creationId xmlns:a16="http://schemas.microsoft.com/office/drawing/2014/main" id="{28F8B03D-D2EC-0467-DC7D-52057293BE52}"/>
              </a:ext>
            </a:extLst>
          </p:cNvPr>
          <p:cNvSpPr/>
          <p:nvPr/>
        </p:nvSpPr>
        <p:spPr>
          <a:xfrm>
            <a:off x="14113159" y="8094934"/>
            <a:ext cx="3696989" cy="1740557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3E4F93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לחצו עליי </a:t>
            </a:r>
            <a:br>
              <a:rPr lang="en-US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להצגת הסבר.</a:t>
            </a:r>
            <a:endParaRPr lang="en-IL" sz="42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0D240D28-3BEC-1D0D-C76B-B20EA1302A21}"/>
              </a:ext>
            </a:extLst>
          </p:cNvPr>
          <p:cNvSpPr/>
          <p:nvPr/>
        </p:nvSpPr>
        <p:spPr>
          <a:xfrm>
            <a:off x="10969804" y="3247232"/>
            <a:ext cx="1307969" cy="1307969"/>
          </a:xfrm>
          <a:prstGeom prst="rect">
            <a:avLst/>
          </a:prstGeom>
          <a:solidFill>
            <a:srgbClr val="2479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6000" dirty="0">
                <a:solidFill>
                  <a:prstClr val="white"/>
                </a:solidFill>
                <a:latin typeface="Calibri"/>
                <a:cs typeface="Calibri"/>
              </a:rPr>
              <a:t>כן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263DE617-BB4F-E15C-02BC-68C008ECE606}"/>
              </a:ext>
            </a:extLst>
          </p:cNvPr>
          <p:cNvSpPr/>
          <p:nvPr/>
        </p:nvSpPr>
        <p:spPr>
          <a:xfrm>
            <a:off x="13011886" y="3247232"/>
            <a:ext cx="1307969" cy="1307969"/>
          </a:xfrm>
          <a:prstGeom prst="rect">
            <a:avLst/>
          </a:prstGeom>
          <a:solidFill>
            <a:srgbClr val="2479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6000" dirty="0">
                <a:solidFill>
                  <a:prstClr val="white"/>
                </a:solidFill>
                <a:latin typeface="Calibri"/>
                <a:cs typeface="Calibri"/>
              </a:rPr>
              <a:t>לא</a:t>
            </a:r>
          </a:p>
        </p:txBody>
      </p:sp>
      <p:pic>
        <p:nvPicPr>
          <p:cNvPr id="9" name="גרפיקה 8" descr="סגור עם מילוי מלא">
            <a:extLst>
              <a:ext uri="{FF2B5EF4-FFF2-40B4-BE49-F238E27FC236}">
                <a16:creationId xmlns:a16="http://schemas.microsoft.com/office/drawing/2014/main" id="{E3367F9C-FF8C-E351-A035-C2428BEC0FA8}"/>
              </a:ext>
            </a:extLst>
          </p:cNvPr>
          <p:cNvPicPr>
            <a:picLocks noChangeAspect="1"/>
          </p:cNvPicPr>
          <p:nvPr/>
        </p:nvPicPr>
        <p:blipFill>
          <a:blip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634054" y="4076724"/>
            <a:ext cx="1371600" cy="1371600"/>
          </a:xfrm>
          <a:prstGeom prst="rect">
            <a:avLst/>
          </a:prstGeom>
        </p:spPr>
      </p:pic>
      <p:pic>
        <p:nvPicPr>
          <p:cNvPr id="11" name="גרפיקה 10" descr="סימן ביקורת עם מילוי מלא">
            <a:extLst>
              <a:ext uri="{FF2B5EF4-FFF2-40B4-BE49-F238E27FC236}">
                <a16:creationId xmlns:a16="http://schemas.microsoft.com/office/drawing/2014/main" id="{A4241458-CA66-A1BA-8588-A8E3A7ADE8E1}"/>
              </a:ext>
            </a:extLst>
          </p:cNvPr>
          <p:cNvPicPr>
            <a:picLocks noChangeAspect="1"/>
          </p:cNvPicPr>
          <p:nvPr/>
        </p:nvPicPr>
        <p:blipFill>
          <a:blip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71522" y="4076724"/>
            <a:ext cx="1371600" cy="1371600"/>
          </a:xfrm>
          <a:prstGeom prst="rect">
            <a:avLst/>
          </a:prstGeom>
        </p:spPr>
      </p:pic>
      <p:sp>
        <p:nvSpPr>
          <p:cNvPr id="12" name="בועת דיבור: אליפסה 11">
            <a:extLst>
              <a:ext uri="{FF2B5EF4-FFF2-40B4-BE49-F238E27FC236}">
                <a16:creationId xmlns:a16="http://schemas.microsoft.com/office/drawing/2014/main" id="{BB884BA8-4451-065B-BB11-8C82CFD02B8C}"/>
              </a:ext>
            </a:extLst>
          </p:cNvPr>
          <p:cNvSpPr/>
          <p:nvPr/>
        </p:nvSpPr>
        <p:spPr>
          <a:xfrm>
            <a:off x="251729" y="2498651"/>
            <a:ext cx="9952737" cy="4044354"/>
          </a:xfrm>
          <a:prstGeom prst="wedgeEllipseCallout">
            <a:avLst>
              <a:gd name="adj1" fmla="val -38893"/>
              <a:gd name="adj2" fmla="val 55060"/>
            </a:avLst>
          </a:prstGeom>
          <a:solidFill>
            <a:srgbClr val="F8E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50% מ־100 זה 50, ולכן 50% מ־95 שקלים זה פחות מ־50. </a:t>
            </a:r>
          </a:p>
          <a:p>
            <a:pPr algn="ct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לשיר יש 50 שקלים. יש לה מספיק כסף!</a:t>
            </a:r>
          </a:p>
        </p:txBody>
      </p:sp>
      <p:pic>
        <p:nvPicPr>
          <p:cNvPr id="13" name="תמונה 12" descr="תמונה שמכילה צעצוע, גרפיקה וקטורית, בובה&#10;&#10;התיאור נוצר באופן אוטומטי">
            <a:extLst>
              <a:ext uri="{FF2B5EF4-FFF2-40B4-BE49-F238E27FC236}">
                <a16:creationId xmlns:a16="http://schemas.microsoft.com/office/drawing/2014/main" id="{29A7BAE7-78A7-D981-BDE7-45509137679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758" y="4821351"/>
            <a:ext cx="2607953" cy="5465649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7B8ECD71-1E49-38C5-4223-3FB6E452D0DE}"/>
              </a:ext>
            </a:extLst>
          </p:cNvPr>
          <p:cNvSpPr txBox="1"/>
          <p:nvPr/>
        </p:nvSpPr>
        <p:spPr>
          <a:xfrm>
            <a:off x="2749711" y="9493708"/>
            <a:ext cx="4876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מתוך יחידת הוראה מתוקשבת- </a:t>
            </a:r>
            <a:r>
              <a:rPr lang="he-IL" dirty="0">
                <a:hlinkClick r:id="rId6"/>
              </a:rPr>
              <a:t>משמעות האחוז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5385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כב: 5 פינות 1">
            <a:extLst>
              <a:ext uri="{FF2B5EF4-FFF2-40B4-BE49-F238E27FC236}">
                <a16:creationId xmlns:a16="http://schemas.microsoft.com/office/drawing/2014/main" id="{21D824E2-D147-D3B2-BE50-BEAB378EBBEA}"/>
              </a:ext>
            </a:extLst>
          </p:cNvPr>
          <p:cNvSpPr/>
          <p:nvPr/>
        </p:nvSpPr>
        <p:spPr>
          <a:xfrm>
            <a:off x="202467" y="429203"/>
            <a:ext cx="1404000" cy="14040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D7E368D8-EE87-5349-2405-936F4AA523C5}"/>
              </a:ext>
            </a:extLst>
          </p:cNvPr>
          <p:cNvSpPr txBox="1"/>
          <p:nvPr/>
        </p:nvSpPr>
        <p:spPr>
          <a:xfrm>
            <a:off x="8309382" y="273086"/>
            <a:ext cx="9776151" cy="59093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רעות ציירה 20 כוכבים.</a:t>
            </a:r>
          </a:p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היא רצתה לצבוע:</a:t>
            </a:r>
            <a:br>
              <a:rPr lang="en-US" sz="4200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 25% מהם בכתום.</a:t>
            </a:r>
          </a:p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25% בירוק</a:t>
            </a:r>
          </a:p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והשאר בצהוב.</a:t>
            </a:r>
            <a:br>
              <a:rPr lang="en-US" sz="4200" dirty="0">
                <a:solidFill>
                  <a:prstClr val="black"/>
                </a:solidFill>
                <a:latin typeface="Calibri"/>
                <a:cs typeface="Calibri"/>
              </a:rPr>
            </a:br>
            <a:endParaRPr lang="he-IL" sz="4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771525" indent="-771525" algn="r" defTabSz="1371600" rtl="1">
              <a:buFontTx/>
              <a:buAutoNum type="arabicPeriod"/>
            </a:pPr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איזה אחוז מהכוכבים רעות תצבע בצהוב?</a:t>
            </a:r>
          </a:p>
          <a:p>
            <a:pPr marL="771525" indent="-771525" algn="r" defTabSz="1371600" rtl="1">
              <a:buFontTx/>
              <a:buAutoNum type="arabicPeriod"/>
            </a:pPr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כמה כוכבים רעות תצבע בצהוב?</a:t>
            </a:r>
          </a:p>
          <a:p>
            <a:pPr algn="r" defTabSz="1371600" rtl="1"/>
            <a:endParaRPr lang="he-IL" sz="4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כוכב: 5 פינות 4">
            <a:extLst>
              <a:ext uri="{FF2B5EF4-FFF2-40B4-BE49-F238E27FC236}">
                <a16:creationId xmlns:a16="http://schemas.microsoft.com/office/drawing/2014/main" id="{9F1502BB-1B9B-3E30-1E4E-85DF65717ABF}"/>
              </a:ext>
            </a:extLst>
          </p:cNvPr>
          <p:cNvSpPr/>
          <p:nvPr/>
        </p:nvSpPr>
        <p:spPr>
          <a:xfrm>
            <a:off x="2053053" y="429203"/>
            <a:ext cx="1404000" cy="14040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6" name="כוכב: 5 פינות 5">
            <a:extLst>
              <a:ext uri="{FF2B5EF4-FFF2-40B4-BE49-F238E27FC236}">
                <a16:creationId xmlns:a16="http://schemas.microsoft.com/office/drawing/2014/main" id="{AB1AB25A-2950-AFA3-29A2-600C6C32A025}"/>
              </a:ext>
            </a:extLst>
          </p:cNvPr>
          <p:cNvSpPr/>
          <p:nvPr/>
        </p:nvSpPr>
        <p:spPr>
          <a:xfrm>
            <a:off x="3903639" y="429203"/>
            <a:ext cx="1404000" cy="14040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7" name="כוכב: 5 פינות 6">
            <a:extLst>
              <a:ext uri="{FF2B5EF4-FFF2-40B4-BE49-F238E27FC236}">
                <a16:creationId xmlns:a16="http://schemas.microsoft.com/office/drawing/2014/main" id="{2AD392D6-5A3A-9C59-5968-23BE8509052C}"/>
              </a:ext>
            </a:extLst>
          </p:cNvPr>
          <p:cNvSpPr/>
          <p:nvPr/>
        </p:nvSpPr>
        <p:spPr>
          <a:xfrm>
            <a:off x="5754225" y="429203"/>
            <a:ext cx="1404000" cy="14040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8" name="כוכב: 5 פינות 7">
            <a:extLst>
              <a:ext uri="{FF2B5EF4-FFF2-40B4-BE49-F238E27FC236}">
                <a16:creationId xmlns:a16="http://schemas.microsoft.com/office/drawing/2014/main" id="{D1026D25-6427-0D9C-0ADB-63F8BE3A0C9B}"/>
              </a:ext>
            </a:extLst>
          </p:cNvPr>
          <p:cNvSpPr/>
          <p:nvPr/>
        </p:nvSpPr>
        <p:spPr>
          <a:xfrm>
            <a:off x="7604811" y="429203"/>
            <a:ext cx="1404000" cy="14040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9" name="כוכב: 5 פינות 8">
            <a:extLst>
              <a:ext uri="{FF2B5EF4-FFF2-40B4-BE49-F238E27FC236}">
                <a16:creationId xmlns:a16="http://schemas.microsoft.com/office/drawing/2014/main" id="{2098E9C7-2B13-CC15-AD05-CBCCB29B80DB}"/>
              </a:ext>
            </a:extLst>
          </p:cNvPr>
          <p:cNvSpPr/>
          <p:nvPr/>
        </p:nvSpPr>
        <p:spPr>
          <a:xfrm>
            <a:off x="202467" y="1833203"/>
            <a:ext cx="1404000" cy="14040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0" name="כוכב: 5 פינות 9">
            <a:extLst>
              <a:ext uri="{FF2B5EF4-FFF2-40B4-BE49-F238E27FC236}">
                <a16:creationId xmlns:a16="http://schemas.microsoft.com/office/drawing/2014/main" id="{1C16F2F9-F224-CC17-6BB9-802504B749F6}"/>
              </a:ext>
            </a:extLst>
          </p:cNvPr>
          <p:cNvSpPr/>
          <p:nvPr/>
        </p:nvSpPr>
        <p:spPr>
          <a:xfrm>
            <a:off x="2053053" y="1833203"/>
            <a:ext cx="1404000" cy="14040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1" name="כוכב: 5 פינות 10">
            <a:extLst>
              <a:ext uri="{FF2B5EF4-FFF2-40B4-BE49-F238E27FC236}">
                <a16:creationId xmlns:a16="http://schemas.microsoft.com/office/drawing/2014/main" id="{4AACA669-5CC6-4419-3C6F-F5ABE6778C0B}"/>
              </a:ext>
            </a:extLst>
          </p:cNvPr>
          <p:cNvSpPr/>
          <p:nvPr/>
        </p:nvSpPr>
        <p:spPr>
          <a:xfrm>
            <a:off x="3903639" y="1833203"/>
            <a:ext cx="1404000" cy="14040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2" name="כוכב: 5 פינות 11">
            <a:extLst>
              <a:ext uri="{FF2B5EF4-FFF2-40B4-BE49-F238E27FC236}">
                <a16:creationId xmlns:a16="http://schemas.microsoft.com/office/drawing/2014/main" id="{89A6AB08-ADF4-BDC7-35E0-0E86CE30E5E7}"/>
              </a:ext>
            </a:extLst>
          </p:cNvPr>
          <p:cNvSpPr/>
          <p:nvPr/>
        </p:nvSpPr>
        <p:spPr>
          <a:xfrm>
            <a:off x="5754225" y="1833203"/>
            <a:ext cx="1404000" cy="14040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3" name="כוכב: 5 פינות 12">
            <a:extLst>
              <a:ext uri="{FF2B5EF4-FFF2-40B4-BE49-F238E27FC236}">
                <a16:creationId xmlns:a16="http://schemas.microsoft.com/office/drawing/2014/main" id="{C3FAABD9-779B-0EC4-C9D3-26AA022B0BB3}"/>
              </a:ext>
            </a:extLst>
          </p:cNvPr>
          <p:cNvSpPr/>
          <p:nvPr/>
        </p:nvSpPr>
        <p:spPr>
          <a:xfrm>
            <a:off x="7604811" y="1833203"/>
            <a:ext cx="1404000" cy="14040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4" name="כוכב: 5 פינות 13">
            <a:extLst>
              <a:ext uri="{FF2B5EF4-FFF2-40B4-BE49-F238E27FC236}">
                <a16:creationId xmlns:a16="http://schemas.microsoft.com/office/drawing/2014/main" id="{2FF8D862-EC33-7334-9C5A-1E49096A1B5B}"/>
              </a:ext>
            </a:extLst>
          </p:cNvPr>
          <p:cNvSpPr/>
          <p:nvPr/>
        </p:nvSpPr>
        <p:spPr>
          <a:xfrm>
            <a:off x="202467" y="3272723"/>
            <a:ext cx="1404000" cy="14040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5" name="כוכב: 5 פינות 14">
            <a:extLst>
              <a:ext uri="{FF2B5EF4-FFF2-40B4-BE49-F238E27FC236}">
                <a16:creationId xmlns:a16="http://schemas.microsoft.com/office/drawing/2014/main" id="{5DFA23DF-DB08-1CD7-7A5D-243119363909}"/>
              </a:ext>
            </a:extLst>
          </p:cNvPr>
          <p:cNvSpPr/>
          <p:nvPr/>
        </p:nvSpPr>
        <p:spPr>
          <a:xfrm>
            <a:off x="2053053" y="3272723"/>
            <a:ext cx="1404000" cy="14040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6" name="כוכב: 5 פינות 15">
            <a:extLst>
              <a:ext uri="{FF2B5EF4-FFF2-40B4-BE49-F238E27FC236}">
                <a16:creationId xmlns:a16="http://schemas.microsoft.com/office/drawing/2014/main" id="{A6F985AB-16C7-EC42-D63E-C876FB469E6E}"/>
              </a:ext>
            </a:extLst>
          </p:cNvPr>
          <p:cNvSpPr/>
          <p:nvPr/>
        </p:nvSpPr>
        <p:spPr>
          <a:xfrm>
            <a:off x="3903639" y="3272723"/>
            <a:ext cx="1404000" cy="14040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7" name="כוכב: 5 פינות 16">
            <a:extLst>
              <a:ext uri="{FF2B5EF4-FFF2-40B4-BE49-F238E27FC236}">
                <a16:creationId xmlns:a16="http://schemas.microsoft.com/office/drawing/2014/main" id="{F693C283-6159-7742-90A2-879A3D31E46E}"/>
              </a:ext>
            </a:extLst>
          </p:cNvPr>
          <p:cNvSpPr/>
          <p:nvPr/>
        </p:nvSpPr>
        <p:spPr>
          <a:xfrm>
            <a:off x="5754225" y="3272723"/>
            <a:ext cx="1404000" cy="14040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8" name="כוכב: 5 פינות 17">
            <a:extLst>
              <a:ext uri="{FF2B5EF4-FFF2-40B4-BE49-F238E27FC236}">
                <a16:creationId xmlns:a16="http://schemas.microsoft.com/office/drawing/2014/main" id="{9BAE66CF-748C-8A85-7B78-3FC9C47DD89E}"/>
              </a:ext>
            </a:extLst>
          </p:cNvPr>
          <p:cNvSpPr/>
          <p:nvPr/>
        </p:nvSpPr>
        <p:spPr>
          <a:xfrm>
            <a:off x="7604811" y="3272723"/>
            <a:ext cx="1404000" cy="14040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9" name="כוכב: 5 פינות 18">
            <a:extLst>
              <a:ext uri="{FF2B5EF4-FFF2-40B4-BE49-F238E27FC236}">
                <a16:creationId xmlns:a16="http://schemas.microsoft.com/office/drawing/2014/main" id="{DD66A0F6-6B67-4E75-CDF7-F06B054C5ABA}"/>
              </a:ext>
            </a:extLst>
          </p:cNvPr>
          <p:cNvSpPr/>
          <p:nvPr/>
        </p:nvSpPr>
        <p:spPr>
          <a:xfrm>
            <a:off x="202467" y="4712243"/>
            <a:ext cx="1404000" cy="14040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20" name="כוכב: 5 פינות 19">
            <a:extLst>
              <a:ext uri="{FF2B5EF4-FFF2-40B4-BE49-F238E27FC236}">
                <a16:creationId xmlns:a16="http://schemas.microsoft.com/office/drawing/2014/main" id="{236BA23B-B8CD-1CC0-9B04-C631774BE585}"/>
              </a:ext>
            </a:extLst>
          </p:cNvPr>
          <p:cNvSpPr/>
          <p:nvPr/>
        </p:nvSpPr>
        <p:spPr>
          <a:xfrm>
            <a:off x="2053053" y="4712243"/>
            <a:ext cx="1404000" cy="14040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21" name="כוכב: 5 פינות 20">
            <a:extLst>
              <a:ext uri="{FF2B5EF4-FFF2-40B4-BE49-F238E27FC236}">
                <a16:creationId xmlns:a16="http://schemas.microsoft.com/office/drawing/2014/main" id="{DCE73F64-F306-011B-77A3-3904CCE7EECD}"/>
              </a:ext>
            </a:extLst>
          </p:cNvPr>
          <p:cNvSpPr/>
          <p:nvPr/>
        </p:nvSpPr>
        <p:spPr>
          <a:xfrm>
            <a:off x="3903639" y="4712243"/>
            <a:ext cx="1404000" cy="14040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22" name="כוכב: 5 פינות 21">
            <a:extLst>
              <a:ext uri="{FF2B5EF4-FFF2-40B4-BE49-F238E27FC236}">
                <a16:creationId xmlns:a16="http://schemas.microsoft.com/office/drawing/2014/main" id="{5C120A0E-D9CB-88BB-30BB-458409F3D43E}"/>
              </a:ext>
            </a:extLst>
          </p:cNvPr>
          <p:cNvSpPr/>
          <p:nvPr/>
        </p:nvSpPr>
        <p:spPr>
          <a:xfrm>
            <a:off x="5754225" y="4712243"/>
            <a:ext cx="1404000" cy="14040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23" name="כוכב: 5 פינות 22">
            <a:extLst>
              <a:ext uri="{FF2B5EF4-FFF2-40B4-BE49-F238E27FC236}">
                <a16:creationId xmlns:a16="http://schemas.microsoft.com/office/drawing/2014/main" id="{FE6D0234-99AE-2242-F07B-19A62ECD88C4}"/>
              </a:ext>
            </a:extLst>
          </p:cNvPr>
          <p:cNvSpPr/>
          <p:nvPr/>
        </p:nvSpPr>
        <p:spPr>
          <a:xfrm>
            <a:off x="7604811" y="4712243"/>
            <a:ext cx="1404000" cy="14040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24" name="לחצו עלי להצגת קלף 4">
            <a:extLst>
              <a:ext uri="{FF2B5EF4-FFF2-40B4-BE49-F238E27FC236}">
                <a16:creationId xmlns:a16="http://schemas.microsoft.com/office/drawing/2014/main" id="{98FF02C5-EC3A-F150-A3C1-C7CE281A4230}"/>
              </a:ext>
            </a:extLst>
          </p:cNvPr>
          <p:cNvSpPr/>
          <p:nvPr/>
        </p:nvSpPr>
        <p:spPr>
          <a:xfrm>
            <a:off x="13675555" y="8117239"/>
            <a:ext cx="3950639" cy="1740557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3E4F93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לחצו עליי </a:t>
            </a:r>
            <a:br>
              <a:rPr lang="en-US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להצגת תשובה לשאלה 1.</a:t>
            </a:r>
            <a:endParaRPr lang="en-IL" sz="42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25" name="תזכורת">
            <a:extLst>
              <a:ext uri="{FF2B5EF4-FFF2-40B4-BE49-F238E27FC236}">
                <a16:creationId xmlns:a16="http://schemas.microsoft.com/office/drawing/2014/main" id="{B958DF90-F454-CDE4-9960-17E6767FC798}"/>
              </a:ext>
            </a:extLst>
          </p:cNvPr>
          <p:cNvSpPr/>
          <p:nvPr/>
        </p:nvSpPr>
        <p:spPr>
          <a:xfrm>
            <a:off x="636750" y="6857969"/>
            <a:ext cx="11587458" cy="2999828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F77794"/>
          </a:solidFill>
          <a:ln w="57150" cap="rnd">
            <a:solidFill>
              <a:srgbClr val="DE6A93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4813" defTabSz="1371600"/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הכוכבים שרעות ציירה הם 100%.</a:t>
            </a:r>
          </a:p>
          <a:p>
            <a:pPr marL="404813" defTabSz="1371600"/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25% מהכוכבים היא צבעה בכתום </a:t>
            </a:r>
            <a:br>
              <a:rPr lang="en-US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ו־25% בירוק. נשארו לצביעה בצהוב 50% מהכוכבים.</a:t>
            </a:r>
          </a:p>
        </p:txBody>
      </p:sp>
      <p:sp>
        <p:nvSpPr>
          <p:cNvPr id="26" name="לחצו עלי להצגת קלף 4">
            <a:extLst>
              <a:ext uri="{FF2B5EF4-FFF2-40B4-BE49-F238E27FC236}">
                <a16:creationId xmlns:a16="http://schemas.microsoft.com/office/drawing/2014/main" id="{3F0FAF16-C7D3-80CB-78DC-6059D1ACF756}"/>
              </a:ext>
            </a:extLst>
          </p:cNvPr>
          <p:cNvSpPr/>
          <p:nvPr/>
        </p:nvSpPr>
        <p:spPr>
          <a:xfrm>
            <a:off x="13700612" y="8069033"/>
            <a:ext cx="3950639" cy="1740557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3E4F93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לחצו עליי </a:t>
            </a:r>
            <a:br>
              <a:rPr lang="en-US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להצגת תשובה לשאלה 2.</a:t>
            </a:r>
            <a:endParaRPr lang="en-IL" sz="42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27" name="תזכורת">
            <a:extLst>
              <a:ext uri="{FF2B5EF4-FFF2-40B4-BE49-F238E27FC236}">
                <a16:creationId xmlns:a16="http://schemas.microsoft.com/office/drawing/2014/main" id="{ECDC633A-1798-E808-4A82-8F5F76AC75A6}"/>
              </a:ext>
            </a:extLst>
          </p:cNvPr>
          <p:cNvSpPr/>
          <p:nvPr/>
        </p:nvSpPr>
        <p:spPr>
          <a:xfrm>
            <a:off x="636750" y="6849502"/>
            <a:ext cx="11587458" cy="2999828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F77794"/>
          </a:solidFill>
          <a:ln w="57150" cap="rnd">
            <a:solidFill>
              <a:srgbClr val="DE6A93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4813" defTabSz="1371600"/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הכוכבים שרעות ציירה הם 100%.</a:t>
            </a:r>
          </a:p>
          <a:p>
            <a:pPr marL="404813" defTabSz="1371600"/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50% מ־20 הכוכבים זה 10.</a:t>
            </a:r>
            <a:br>
              <a:rPr lang="en-US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רעות תצבע בצהוב 10 כוכבים.</a:t>
            </a:r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6EF11DC8-B333-7295-83F7-7A226656A059}"/>
              </a:ext>
            </a:extLst>
          </p:cNvPr>
          <p:cNvSpPr txBox="1"/>
          <p:nvPr/>
        </p:nvSpPr>
        <p:spPr>
          <a:xfrm>
            <a:off x="152400" y="9486900"/>
            <a:ext cx="6019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מתוך יחידת הוראה מתוקשבת- </a:t>
            </a:r>
            <a:r>
              <a:rPr lang="he-IL" dirty="0">
                <a:hlinkClick r:id="rId2"/>
              </a:rPr>
              <a:t>משמעות האחוז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8325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67933FF5-EE88-66F0-0138-BFFEA2D79316}"/>
              </a:ext>
            </a:extLst>
          </p:cNvPr>
          <p:cNvSpPr txBox="1"/>
          <p:nvPr/>
        </p:nvSpPr>
        <p:spPr>
          <a:xfrm>
            <a:off x="1066799" y="167745"/>
            <a:ext cx="1692159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371600" rtl="1">
              <a:spcAft>
                <a:spcPts val="1200"/>
              </a:spcAft>
            </a:pPr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במשחק הכדורסל האחרון קלע ירין 24 נקודות, </a:t>
            </a:r>
          </a:p>
          <a:p>
            <a:pPr algn="r" defTabSz="1371600" rtl="1">
              <a:spcAft>
                <a:spcPts val="1200"/>
              </a:spcAft>
            </a:pPr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שהיו 40% מכלל הנקודות שקלעה כל הקבוצה. </a:t>
            </a:r>
          </a:p>
          <a:p>
            <a:pPr algn="r" defTabSz="1371600" rtl="1">
              <a:spcAft>
                <a:spcPts val="1200"/>
              </a:spcAft>
            </a:pPr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כמה נקודות קלעה הקבוצה?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151C9F46-17FA-63A6-830B-1C191A9F6546}"/>
              </a:ext>
            </a:extLst>
          </p:cNvPr>
          <p:cNvSpPr txBox="1"/>
          <p:nvPr/>
        </p:nvSpPr>
        <p:spPr>
          <a:xfrm>
            <a:off x="15553519" y="4678224"/>
            <a:ext cx="184731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371600" rtl="1"/>
            <a:endParaRPr lang="en-US" sz="81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" name="בועת דיבור: אליפסה 11">
            <a:extLst>
              <a:ext uri="{FF2B5EF4-FFF2-40B4-BE49-F238E27FC236}">
                <a16:creationId xmlns:a16="http://schemas.microsoft.com/office/drawing/2014/main" id="{374B8805-BD3B-FF06-7800-CDCA173E92B3}"/>
              </a:ext>
            </a:extLst>
          </p:cNvPr>
          <p:cNvSpPr/>
          <p:nvPr/>
        </p:nvSpPr>
        <p:spPr>
          <a:xfrm>
            <a:off x="415637" y="2933651"/>
            <a:ext cx="16805565" cy="5794712"/>
          </a:xfrm>
          <a:prstGeom prst="wedgeEllipseCallout">
            <a:avLst>
              <a:gd name="adj1" fmla="val 41017"/>
              <a:gd name="adj2" fmla="val 4756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24 נקודות הן 40% מכל הנקודות שהקבוצה קלעה במשחק. </a:t>
            </a:r>
          </a:p>
          <a:p>
            <a:pPr algn="ct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כדי למצוא כמה נקודות הן 10% נחלק את 24 ל־4.</a:t>
            </a:r>
          </a:p>
          <a:p>
            <a:pPr algn="ctr" defTabSz="1371600"/>
            <a:r>
              <a:rPr lang="en-US" sz="4200" dirty="0">
                <a:solidFill>
                  <a:prstClr val="black"/>
                </a:solidFill>
                <a:latin typeface="Calibri"/>
                <a:cs typeface="Calibri"/>
              </a:rPr>
              <a:t>24:4=6</a:t>
            </a:r>
          </a:p>
          <a:p>
            <a:pPr algn="ct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6 נקודות הן 10% מכל הנקודות שהקבוצה קלעה במשחק.</a:t>
            </a:r>
          </a:p>
          <a:p>
            <a:pPr algn="ct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כדי לדעת כמה הן 100% מהנקודות נכפול את 6 ב־10.</a:t>
            </a:r>
          </a:p>
          <a:p>
            <a:pPr algn="ctr" defTabSz="1371600"/>
            <a:r>
              <a:rPr lang="en-US" sz="4200" dirty="0">
                <a:solidFill>
                  <a:prstClr val="black"/>
                </a:solidFill>
                <a:latin typeface="Calibri"/>
                <a:cs typeface="Calibri"/>
              </a:rPr>
              <a:t>6X10=60</a:t>
            </a:r>
            <a:endParaRPr lang="he-IL" sz="4200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הקבוצה קלעה במשחק 60 נקודות.</a:t>
            </a:r>
            <a:endParaRPr lang="en-US" sz="4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לחצו עלי לרמז">
            <a:extLst>
              <a:ext uri="{FF2B5EF4-FFF2-40B4-BE49-F238E27FC236}">
                <a16:creationId xmlns:a16="http://schemas.microsoft.com/office/drawing/2014/main" id="{383544D7-CF32-F67B-E1FE-82B320F71275}"/>
              </a:ext>
            </a:extLst>
          </p:cNvPr>
          <p:cNvSpPr/>
          <p:nvPr/>
        </p:nvSpPr>
        <p:spPr>
          <a:xfrm>
            <a:off x="9098579" y="8080718"/>
            <a:ext cx="3215831" cy="1606388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57150" cap="rnd">
            <a:solidFill>
              <a:schemeClr val="bg1">
                <a:lumMod val="50000"/>
              </a:schemeClr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>
            <a:defPPr>
              <a:defRPr lang="en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1600"/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לחצו עליי </a:t>
            </a:r>
            <a:br>
              <a:rPr lang="en-US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להצגת רמז.</a:t>
            </a:r>
            <a:endParaRPr lang="en-IL" sz="4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לחצו עלי לרמז">
            <a:extLst>
              <a:ext uri="{FF2B5EF4-FFF2-40B4-BE49-F238E27FC236}">
                <a16:creationId xmlns:a16="http://schemas.microsoft.com/office/drawing/2014/main" id="{F6F3A651-1120-6A73-6B4C-355D360167C4}"/>
              </a:ext>
            </a:extLst>
          </p:cNvPr>
          <p:cNvSpPr/>
          <p:nvPr/>
        </p:nvSpPr>
        <p:spPr>
          <a:xfrm>
            <a:off x="8736039" y="8080717"/>
            <a:ext cx="3587850" cy="1606388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57150" cap="rnd">
            <a:solidFill>
              <a:schemeClr val="bg1">
                <a:lumMod val="50000"/>
              </a:schemeClr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>
            <a:defPPr>
              <a:defRPr lang="en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1600"/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לחצו עליי </a:t>
            </a:r>
            <a:br>
              <a:rPr lang="en-US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להצגת התשובה.</a:t>
            </a:r>
            <a:endParaRPr lang="en-IL" sz="4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8C4448A6-F70C-6F7D-0760-8D4DE2FDA566}"/>
              </a:ext>
            </a:extLst>
          </p:cNvPr>
          <p:cNvSpPr/>
          <p:nvPr/>
        </p:nvSpPr>
        <p:spPr>
          <a:xfrm>
            <a:off x="827952" y="4578190"/>
            <a:ext cx="7422783" cy="2818580"/>
          </a:xfrm>
          <a:custGeom>
            <a:avLst/>
            <a:gdLst>
              <a:gd name="csX0" fmla="*/ 0 w 7422783"/>
              <a:gd name="csY0" fmla="*/ 0 h 2818580"/>
              <a:gd name="csX1" fmla="*/ 570983 w 7422783"/>
              <a:gd name="csY1" fmla="*/ 0 h 2818580"/>
              <a:gd name="csX2" fmla="*/ 1141967 w 7422783"/>
              <a:gd name="csY2" fmla="*/ 0 h 2818580"/>
              <a:gd name="csX3" fmla="*/ 1490266 w 7422783"/>
              <a:gd name="csY3" fmla="*/ 0 h 2818580"/>
              <a:gd name="csX4" fmla="*/ 1838566 w 7422783"/>
              <a:gd name="csY4" fmla="*/ 0 h 2818580"/>
              <a:gd name="csX5" fmla="*/ 2335322 w 7422783"/>
              <a:gd name="csY5" fmla="*/ 0 h 2818580"/>
              <a:gd name="csX6" fmla="*/ 3054761 w 7422783"/>
              <a:gd name="csY6" fmla="*/ 0 h 2818580"/>
              <a:gd name="csX7" fmla="*/ 3699972 w 7422783"/>
              <a:gd name="csY7" fmla="*/ 0 h 2818580"/>
              <a:gd name="csX8" fmla="*/ 4270955 w 7422783"/>
              <a:gd name="csY8" fmla="*/ 0 h 2818580"/>
              <a:gd name="csX9" fmla="*/ 4619255 w 7422783"/>
              <a:gd name="csY9" fmla="*/ 0 h 2818580"/>
              <a:gd name="csX10" fmla="*/ 5041783 w 7422783"/>
              <a:gd name="csY10" fmla="*/ 0 h 2818580"/>
              <a:gd name="csX11" fmla="*/ 5464310 w 7422783"/>
              <a:gd name="csY11" fmla="*/ 0 h 2818580"/>
              <a:gd name="csX12" fmla="*/ 5961066 w 7422783"/>
              <a:gd name="csY12" fmla="*/ 0 h 2818580"/>
              <a:gd name="csX13" fmla="*/ 6383593 w 7422783"/>
              <a:gd name="csY13" fmla="*/ 0 h 2818580"/>
              <a:gd name="csX14" fmla="*/ 6731893 w 7422783"/>
              <a:gd name="csY14" fmla="*/ 0 h 2818580"/>
              <a:gd name="csX15" fmla="*/ 7422783 w 7422783"/>
              <a:gd name="csY15" fmla="*/ 0 h 2818580"/>
              <a:gd name="csX16" fmla="*/ 7422783 w 7422783"/>
              <a:gd name="csY16" fmla="*/ 591902 h 2818580"/>
              <a:gd name="csX17" fmla="*/ 7422783 w 7422783"/>
              <a:gd name="csY17" fmla="*/ 1127432 h 2818580"/>
              <a:gd name="csX18" fmla="*/ 7422783 w 7422783"/>
              <a:gd name="csY18" fmla="*/ 1634776 h 2818580"/>
              <a:gd name="csX19" fmla="*/ 7422783 w 7422783"/>
              <a:gd name="csY19" fmla="*/ 2170307 h 2818580"/>
              <a:gd name="csX20" fmla="*/ 7422783 w 7422783"/>
              <a:gd name="csY20" fmla="*/ 2818580 h 2818580"/>
              <a:gd name="csX21" fmla="*/ 6851800 w 7422783"/>
              <a:gd name="csY21" fmla="*/ 2818580 h 2818580"/>
              <a:gd name="csX22" fmla="*/ 6280816 w 7422783"/>
              <a:gd name="csY22" fmla="*/ 2818580 h 2818580"/>
              <a:gd name="csX23" fmla="*/ 5635605 w 7422783"/>
              <a:gd name="csY23" fmla="*/ 2818580 h 2818580"/>
              <a:gd name="csX24" fmla="*/ 5138850 w 7422783"/>
              <a:gd name="csY24" fmla="*/ 2818580 h 2818580"/>
              <a:gd name="csX25" fmla="*/ 4716322 w 7422783"/>
              <a:gd name="csY25" fmla="*/ 2818580 h 2818580"/>
              <a:gd name="csX26" fmla="*/ 3996883 w 7422783"/>
              <a:gd name="csY26" fmla="*/ 2818580 h 2818580"/>
              <a:gd name="csX27" fmla="*/ 3500128 w 7422783"/>
              <a:gd name="csY27" fmla="*/ 2818580 h 2818580"/>
              <a:gd name="csX28" fmla="*/ 3003372 w 7422783"/>
              <a:gd name="csY28" fmla="*/ 2818580 h 2818580"/>
              <a:gd name="csX29" fmla="*/ 2432389 w 7422783"/>
              <a:gd name="csY29" fmla="*/ 2818580 h 2818580"/>
              <a:gd name="csX30" fmla="*/ 2084089 w 7422783"/>
              <a:gd name="csY30" fmla="*/ 2818580 h 2818580"/>
              <a:gd name="csX31" fmla="*/ 1513106 w 7422783"/>
              <a:gd name="csY31" fmla="*/ 2818580 h 2818580"/>
              <a:gd name="csX32" fmla="*/ 1016350 w 7422783"/>
              <a:gd name="csY32" fmla="*/ 2818580 h 2818580"/>
              <a:gd name="csX33" fmla="*/ 0 w 7422783"/>
              <a:gd name="csY33" fmla="*/ 2818580 h 2818580"/>
              <a:gd name="csX34" fmla="*/ 0 w 7422783"/>
              <a:gd name="csY34" fmla="*/ 2254864 h 2818580"/>
              <a:gd name="csX35" fmla="*/ 0 w 7422783"/>
              <a:gd name="csY35" fmla="*/ 1719334 h 2818580"/>
              <a:gd name="csX36" fmla="*/ 0 w 7422783"/>
              <a:gd name="csY36" fmla="*/ 1099246 h 2818580"/>
              <a:gd name="csX37" fmla="*/ 0 w 7422783"/>
              <a:gd name="csY37" fmla="*/ 507344 h 2818580"/>
              <a:gd name="csX38" fmla="*/ 0 w 7422783"/>
              <a:gd name="csY38" fmla="*/ 0 h 281858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</a:cxnLst>
            <a:rect l="l" t="t" r="r" b="b"/>
            <a:pathLst>
              <a:path w="7422783" h="2818580" fill="none" extrusionOk="0">
                <a:moveTo>
                  <a:pt x="0" y="0"/>
                </a:moveTo>
                <a:cubicBezTo>
                  <a:pt x="201289" y="-29291"/>
                  <a:pt x="410703" y="23410"/>
                  <a:pt x="570983" y="0"/>
                </a:cubicBezTo>
                <a:cubicBezTo>
                  <a:pt x="731263" y="-23410"/>
                  <a:pt x="940912" y="42175"/>
                  <a:pt x="1141967" y="0"/>
                </a:cubicBezTo>
                <a:cubicBezTo>
                  <a:pt x="1343022" y="-42175"/>
                  <a:pt x="1405380" y="2994"/>
                  <a:pt x="1490266" y="0"/>
                </a:cubicBezTo>
                <a:cubicBezTo>
                  <a:pt x="1575152" y="-2994"/>
                  <a:pt x="1728514" y="23353"/>
                  <a:pt x="1838566" y="0"/>
                </a:cubicBezTo>
                <a:cubicBezTo>
                  <a:pt x="1948618" y="-23353"/>
                  <a:pt x="2181846" y="14055"/>
                  <a:pt x="2335322" y="0"/>
                </a:cubicBezTo>
                <a:cubicBezTo>
                  <a:pt x="2488798" y="-14055"/>
                  <a:pt x="2759030" y="41610"/>
                  <a:pt x="3054761" y="0"/>
                </a:cubicBezTo>
                <a:cubicBezTo>
                  <a:pt x="3350492" y="-41610"/>
                  <a:pt x="3508696" y="48958"/>
                  <a:pt x="3699972" y="0"/>
                </a:cubicBezTo>
                <a:cubicBezTo>
                  <a:pt x="3891248" y="-48958"/>
                  <a:pt x="4008951" y="29930"/>
                  <a:pt x="4270955" y="0"/>
                </a:cubicBezTo>
                <a:cubicBezTo>
                  <a:pt x="4532959" y="-29930"/>
                  <a:pt x="4450750" y="40427"/>
                  <a:pt x="4619255" y="0"/>
                </a:cubicBezTo>
                <a:cubicBezTo>
                  <a:pt x="4787760" y="-40427"/>
                  <a:pt x="4902095" y="41062"/>
                  <a:pt x="5041783" y="0"/>
                </a:cubicBezTo>
                <a:cubicBezTo>
                  <a:pt x="5181471" y="-41062"/>
                  <a:pt x="5359411" y="49485"/>
                  <a:pt x="5464310" y="0"/>
                </a:cubicBezTo>
                <a:cubicBezTo>
                  <a:pt x="5569209" y="-49485"/>
                  <a:pt x="5775418" y="53762"/>
                  <a:pt x="5961066" y="0"/>
                </a:cubicBezTo>
                <a:cubicBezTo>
                  <a:pt x="6146714" y="-53762"/>
                  <a:pt x="6289715" y="10813"/>
                  <a:pt x="6383593" y="0"/>
                </a:cubicBezTo>
                <a:cubicBezTo>
                  <a:pt x="6477471" y="-10813"/>
                  <a:pt x="6639411" y="32672"/>
                  <a:pt x="6731893" y="0"/>
                </a:cubicBezTo>
                <a:cubicBezTo>
                  <a:pt x="6824375" y="-32672"/>
                  <a:pt x="7183302" y="75673"/>
                  <a:pt x="7422783" y="0"/>
                </a:cubicBezTo>
                <a:cubicBezTo>
                  <a:pt x="7425580" y="202787"/>
                  <a:pt x="7378251" y="340430"/>
                  <a:pt x="7422783" y="591902"/>
                </a:cubicBezTo>
                <a:cubicBezTo>
                  <a:pt x="7467315" y="843374"/>
                  <a:pt x="7402791" y="954083"/>
                  <a:pt x="7422783" y="1127432"/>
                </a:cubicBezTo>
                <a:cubicBezTo>
                  <a:pt x="7442775" y="1300781"/>
                  <a:pt x="7383669" y="1415818"/>
                  <a:pt x="7422783" y="1634776"/>
                </a:cubicBezTo>
                <a:cubicBezTo>
                  <a:pt x="7461897" y="1853734"/>
                  <a:pt x="7413785" y="1936175"/>
                  <a:pt x="7422783" y="2170307"/>
                </a:cubicBezTo>
                <a:cubicBezTo>
                  <a:pt x="7431781" y="2404439"/>
                  <a:pt x="7357542" y="2524592"/>
                  <a:pt x="7422783" y="2818580"/>
                </a:cubicBezTo>
                <a:cubicBezTo>
                  <a:pt x="7163714" y="2842600"/>
                  <a:pt x="6972397" y="2756753"/>
                  <a:pt x="6851800" y="2818580"/>
                </a:cubicBezTo>
                <a:cubicBezTo>
                  <a:pt x="6731203" y="2880407"/>
                  <a:pt x="6416498" y="2805003"/>
                  <a:pt x="6280816" y="2818580"/>
                </a:cubicBezTo>
                <a:cubicBezTo>
                  <a:pt x="6145134" y="2832157"/>
                  <a:pt x="5850891" y="2741273"/>
                  <a:pt x="5635605" y="2818580"/>
                </a:cubicBezTo>
                <a:cubicBezTo>
                  <a:pt x="5420319" y="2895887"/>
                  <a:pt x="5268919" y="2768121"/>
                  <a:pt x="5138850" y="2818580"/>
                </a:cubicBezTo>
                <a:cubicBezTo>
                  <a:pt x="5008782" y="2869039"/>
                  <a:pt x="4883757" y="2801339"/>
                  <a:pt x="4716322" y="2818580"/>
                </a:cubicBezTo>
                <a:cubicBezTo>
                  <a:pt x="4548887" y="2835821"/>
                  <a:pt x="4287675" y="2760941"/>
                  <a:pt x="3996883" y="2818580"/>
                </a:cubicBezTo>
                <a:cubicBezTo>
                  <a:pt x="3706091" y="2876219"/>
                  <a:pt x="3722424" y="2808170"/>
                  <a:pt x="3500128" y="2818580"/>
                </a:cubicBezTo>
                <a:cubicBezTo>
                  <a:pt x="3277832" y="2828990"/>
                  <a:pt x="3155557" y="2777264"/>
                  <a:pt x="3003372" y="2818580"/>
                </a:cubicBezTo>
                <a:cubicBezTo>
                  <a:pt x="2851187" y="2859896"/>
                  <a:pt x="2630478" y="2768505"/>
                  <a:pt x="2432389" y="2818580"/>
                </a:cubicBezTo>
                <a:cubicBezTo>
                  <a:pt x="2234300" y="2868655"/>
                  <a:pt x="2181682" y="2787538"/>
                  <a:pt x="2084089" y="2818580"/>
                </a:cubicBezTo>
                <a:cubicBezTo>
                  <a:pt x="1986496" y="2849622"/>
                  <a:pt x="1665215" y="2766544"/>
                  <a:pt x="1513106" y="2818580"/>
                </a:cubicBezTo>
                <a:cubicBezTo>
                  <a:pt x="1360997" y="2870616"/>
                  <a:pt x="1141715" y="2763804"/>
                  <a:pt x="1016350" y="2818580"/>
                </a:cubicBezTo>
                <a:cubicBezTo>
                  <a:pt x="890985" y="2873356"/>
                  <a:pt x="367593" y="2717497"/>
                  <a:pt x="0" y="2818580"/>
                </a:cubicBezTo>
                <a:cubicBezTo>
                  <a:pt x="-62888" y="2618260"/>
                  <a:pt x="65171" y="2399313"/>
                  <a:pt x="0" y="2254864"/>
                </a:cubicBezTo>
                <a:cubicBezTo>
                  <a:pt x="-65171" y="2110415"/>
                  <a:pt x="7731" y="1871072"/>
                  <a:pt x="0" y="1719334"/>
                </a:cubicBezTo>
                <a:cubicBezTo>
                  <a:pt x="-7731" y="1567596"/>
                  <a:pt x="56506" y="1292267"/>
                  <a:pt x="0" y="1099246"/>
                </a:cubicBezTo>
                <a:cubicBezTo>
                  <a:pt x="-56506" y="906225"/>
                  <a:pt x="54843" y="733613"/>
                  <a:pt x="0" y="507344"/>
                </a:cubicBezTo>
                <a:cubicBezTo>
                  <a:pt x="-54843" y="281075"/>
                  <a:pt x="22814" y="227248"/>
                  <a:pt x="0" y="0"/>
                </a:cubicBezTo>
                <a:close/>
              </a:path>
              <a:path w="7422783" h="2818580" stroke="0" extrusionOk="0">
                <a:moveTo>
                  <a:pt x="0" y="0"/>
                </a:moveTo>
                <a:cubicBezTo>
                  <a:pt x="186672" y="-3530"/>
                  <a:pt x="245686" y="28835"/>
                  <a:pt x="422528" y="0"/>
                </a:cubicBezTo>
                <a:cubicBezTo>
                  <a:pt x="599370" y="-28835"/>
                  <a:pt x="600312" y="36273"/>
                  <a:pt x="770827" y="0"/>
                </a:cubicBezTo>
                <a:cubicBezTo>
                  <a:pt x="941342" y="-36273"/>
                  <a:pt x="1139079" y="26638"/>
                  <a:pt x="1267583" y="0"/>
                </a:cubicBezTo>
                <a:cubicBezTo>
                  <a:pt x="1396087" y="-26638"/>
                  <a:pt x="1659277" y="18195"/>
                  <a:pt x="1838566" y="0"/>
                </a:cubicBezTo>
                <a:cubicBezTo>
                  <a:pt x="2017855" y="-18195"/>
                  <a:pt x="2174732" y="72121"/>
                  <a:pt x="2483777" y="0"/>
                </a:cubicBezTo>
                <a:cubicBezTo>
                  <a:pt x="2792822" y="-72121"/>
                  <a:pt x="2706850" y="12561"/>
                  <a:pt x="2906305" y="0"/>
                </a:cubicBezTo>
                <a:cubicBezTo>
                  <a:pt x="3105760" y="-12561"/>
                  <a:pt x="3224189" y="13895"/>
                  <a:pt x="3403061" y="0"/>
                </a:cubicBezTo>
                <a:cubicBezTo>
                  <a:pt x="3581933" y="-13895"/>
                  <a:pt x="3775370" y="47306"/>
                  <a:pt x="4122499" y="0"/>
                </a:cubicBezTo>
                <a:cubicBezTo>
                  <a:pt x="4469628" y="-47306"/>
                  <a:pt x="4529572" y="20160"/>
                  <a:pt x="4767711" y="0"/>
                </a:cubicBezTo>
                <a:cubicBezTo>
                  <a:pt x="5005850" y="-20160"/>
                  <a:pt x="4958184" y="17181"/>
                  <a:pt x="5116010" y="0"/>
                </a:cubicBezTo>
                <a:cubicBezTo>
                  <a:pt x="5273836" y="-17181"/>
                  <a:pt x="5430029" y="6350"/>
                  <a:pt x="5538538" y="0"/>
                </a:cubicBezTo>
                <a:cubicBezTo>
                  <a:pt x="5647047" y="-6350"/>
                  <a:pt x="5800713" y="18856"/>
                  <a:pt x="5886838" y="0"/>
                </a:cubicBezTo>
                <a:cubicBezTo>
                  <a:pt x="5972963" y="-18856"/>
                  <a:pt x="6232947" y="4461"/>
                  <a:pt x="6532049" y="0"/>
                </a:cubicBezTo>
                <a:cubicBezTo>
                  <a:pt x="6831151" y="-4461"/>
                  <a:pt x="7059384" y="46699"/>
                  <a:pt x="7422783" y="0"/>
                </a:cubicBezTo>
                <a:cubicBezTo>
                  <a:pt x="7474429" y="173848"/>
                  <a:pt x="7416837" y="343855"/>
                  <a:pt x="7422783" y="479159"/>
                </a:cubicBezTo>
                <a:cubicBezTo>
                  <a:pt x="7428729" y="614463"/>
                  <a:pt x="7395058" y="897043"/>
                  <a:pt x="7422783" y="1071060"/>
                </a:cubicBezTo>
                <a:cubicBezTo>
                  <a:pt x="7450508" y="1245077"/>
                  <a:pt x="7373720" y="1516156"/>
                  <a:pt x="7422783" y="1634776"/>
                </a:cubicBezTo>
                <a:cubicBezTo>
                  <a:pt x="7471846" y="1753396"/>
                  <a:pt x="7359903" y="1957238"/>
                  <a:pt x="7422783" y="2226678"/>
                </a:cubicBezTo>
                <a:cubicBezTo>
                  <a:pt x="7485663" y="2496118"/>
                  <a:pt x="7386901" y="2561212"/>
                  <a:pt x="7422783" y="2818580"/>
                </a:cubicBezTo>
                <a:cubicBezTo>
                  <a:pt x="7280412" y="2860313"/>
                  <a:pt x="7121878" y="2753291"/>
                  <a:pt x="6851800" y="2818580"/>
                </a:cubicBezTo>
                <a:cubicBezTo>
                  <a:pt x="6581722" y="2883869"/>
                  <a:pt x="6533321" y="2762904"/>
                  <a:pt x="6280816" y="2818580"/>
                </a:cubicBezTo>
                <a:cubicBezTo>
                  <a:pt x="6028311" y="2874256"/>
                  <a:pt x="5809255" y="2803953"/>
                  <a:pt x="5635605" y="2818580"/>
                </a:cubicBezTo>
                <a:cubicBezTo>
                  <a:pt x="5461955" y="2833207"/>
                  <a:pt x="5197733" y="2808237"/>
                  <a:pt x="5064622" y="2818580"/>
                </a:cubicBezTo>
                <a:cubicBezTo>
                  <a:pt x="4931511" y="2828923"/>
                  <a:pt x="4814816" y="2796949"/>
                  <a:pt x="4642094" y="2818580"/>
                </a:cubicBezTo>
                <a:cubicBezTo>
                  <a:pt x="4469372" y="2840211"/>
                  <a:pt x="4302872" y="2813535"/>
                  <a:pt x="4145339" y="2818580"/>
                </a:cubicBezTo>
                <a:cubicBezTo>
                  <a:pt x="3987807" y="2823625"/>
                  <a:pt x="3848701" y="2802277"/>
                  <a:pt x="3648583" y="2818580"/>
                </a:cubicBezTo>
                <a:cubicBezTo>
                  <a:pt x="3448465" y="2834883"/>
                  <a:pt x="3325244" y="2781797"/>
                  <a:pt x="3226056" y="2818580"/>
                </a:cubicBezTo>
                <a:cubicBezTo>
                  <a:pt x="3126868" y="2855363"/>
                  <a:pt x="3018796" y="2815576"/>
                  <a:pt x="2877756" y="2818580"/>
                </a:cubicBezTo>
                <a:cubicBezTo>
                  <a:pt x="2736716" y="2821584"/>
                  <a:pt x="2658352" y="2816930"/>
                  <a:pt x="2529456" y="2818580"/>
                </a:cubicBezTo>
                <a:cubicBezTo>
                  <a:pt x="2400560" y="2820230"/>
                  <a:pt x="2300371" y="2798818"/>
                  <a:pt x="2106928" y="2818580"/>
                </a:cubicBezTo>
                <a:cubicBezTo>
                  <a:pt x="1913485" y="2838342"/>
                  <a:pt x="1685765" y="2803431"/>
                  <a:pt x="1535945" y="2818580"/>
                </a:cubicBezTo>
                <a:cubicBezTo>
                  <a:pt x="1386125" y="2833729"/>
                  <a:pt x="1228785" y="2750751"/>
                  <a:pt x="964962" y="2818580"/>
                </a:cubicBezTo>
                <a:cubicBezTo>
                  <a:pt x="701139" y="2886409"/>
                  <a:pt x="670349" y="2793076"/>
                  <a:pt x="542434" y="2818580"/>
                </a:cubicBezTo>
                <a:cubicBezTo>
                  <a:pt x="414519" y="2844084"/>
                  <a:pt x="137049" y="2779116"/>
                  <a:pt x="0" y="2818580"/>
                </a:cubicBezTo>
                <a:cubicBezTo>
                  <a:pt x="-42686" y="2540942"/>
                  <a:pt x="34505" y="2522539"/>
                  <a:pt x="0" y="2226678"/>
                </a:cubicBezTo>
                <a:cubicBezTo>
                  <a:pt x="-34505" y="1930817"/>
                  <a:pt x="23512" y="1889441"/>
                  <a:pt x="0" y="1662962"/>
                </a:cubicBezTo>
                <a:cubicBezTo>
                  <a:pt x="-23512" y="1436483"/>
                  <a:pt x="6695" y="1331747"/>
                  <a:pt x="0" y="1183804"/>
                </a:cubicBezTo>
                <a:cubicBezTo>
                  <a:pt x="-6695" y="1035861"/>
                  <a:pt x="57024" y="772527"/>
                  <a:pt x="0" y="591902"/>
                </a:cubicBezTo>
                <a:cubicBezTo>
                  <a:pt x="-57024" y="411277"/>
                  <a:pt x="8475" y="236803"/>
                  <a:pt x="0" y="0"/>
                </a:cubicBezTo>
                <a:close/>
              </a:path>
            </a:pathLst>
          </a:custGeom>
          <a:solidFill>
            <a:srgbClr val="CDACE6"/>
          </a:solidFill>
          <a:ln w="28575">
            <a:extLst>
              <a:ext uri="{C807C97D-BFC1-408E-A445-0C87EB9F89A2}">
                <ask:lineSketchStyleProps xmlns:ask="http://schemas.microsoft.com/office/drawing/2018/sketchyshapes" sd="100747574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4800" dirty="0">
                <a:solidFill>
                  <a:prstClr val="white"/>
                </a:solidFill>
                <a:latin typeface="Calibri"/>
                <a:cs typeface="Calibri"/>
              </a:rPr>
              <a:t>24 נקודות הן 40%.</a:t>
            </a:r>
          </a:p>
          <a:p>
            <a:pPr algn="ctr" defTabSz="1371600" rtl="1"/>
            <a:r>
              <a:rPr lang="he-IL" sz="4800" dirty="0">
                <a:solidFill>
                  <a:prstClr val="white"/>
                </a:solidFill>
                <a:latin typeface="Calibri"/>
                <a:cs typeface="Calibri"/>
              </a:rPr>
              <a:t>כמה נקודות הן 10%?</a:t>
            </a:r>
            <a:endParaRPr lang="he-IL" sz="42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pic>
        <p:nvPicPr>
          <p:cNvPr id="11" name="תמונה 10" descr="תמונה שמכילה אוסף תמונות&#10;&#10;התיאור נוצר באופן אוטומטי">
            <a:extLst>
              <a:ext uri="{FF2B5EF4-FFF2-40B4-BE49-F238E27FC236}">
                <a16:creationId xmlns:a16="http://schemas.microsoft.com/office/drawing/2014/main" id="{E0F6DA5E-8173-040E-C3A3-6A3C77D1F6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05" b="90280" l="10000" r="95659">
                        <a14:foregroundMark x1="50341" y1="41016" x2="48091" y2="25184"/>
                        <a14:foregroundMark x1="48091" y1="25184" x2="51614" y2="20324"/>
                        <a14:foregroundMark x1="52477" y1="9205" x2="52477" y2="9205"/>
                        <a14:foregroundMark x1="64955" y1="19661" x2="65659" y2="20324"/>
                        <a14:foregroundMark x1="68023" y1="19219" x2="68023" y2="19219"/>
                        <a14:foregroundMark x1="61250" y1="19588" x2="61250" y2="19588"/>
                        <a14:foregroundMark x1="65364" y1="22901" x2="65023" y2="20619"/>
                        <a14:foregroundMark x1="69295" y1="25405" x2="69295" y2="25405"/>
                        <a14:foregroundMark x1="69659" y1="26215" x2="69773" y2="25847"/>
                        <a14:foregroundMark x1="70023" y1="28277" x2="70023" y2="28277"/>
                        <a14:foregroundMark x1="61909" y1="44035" x2="61523" y2="43373"/>
                        <a14:foregroundMark x1="64250" y1="59352" x2="62568" y2="73049"/>
                        <a14:foregroundMark x1="62568" y1="73049" x2="66091" y2="88365"/>
                        <a14:foregroundMark x1="64818" y1="71208" x2="64682" y2="69956"/>
                        <a14:foregroundMark x1="52750" y1="60383" x2="49523" y2="68189"/>
                        <a14:foregroundMark x1="49523" y1="68189" x2="47545" y2="81075"/>
                        <a14:foregroundMark x1="47545" y1="81075" x2="51250" y2="85714"/>
                        <a14:foregroundMark x1="51250" y1="85714" x2="52364" y2="89985"/>
                        <a14:foregroundMark x1="53068" y1="70619" x2="53000" y2="69809"/>
                        <a14:foregroundMark x1="47455" y1="68041" x2="47864" y2="67820"/>
                        <a14:foregroundMark x1="46955" y1="68262" x2="48023" y2="69809"/>
                        <a14:foregroundMark x1="53136" y1="67673" x2="52136" y2="68262"/>
                        <a14:foregroundMark x1="39682" y1="60898" x2="38409" y2="73417"/>
                        <a14:foregroundMark x1="38409" y1="73417" x2="31386" y2="81222"/>
                        <a14:foregroundMark x1="31909" y1="60236" x2="33341" y2="67084"/>
                        <a14:foregroundMark x1="37000" y1="85788" x2="38250" y2="90427"/>
                        <a14:foregroundMark x1="37841" y1="44624" x2="38682" y2="29602"/>
                        <a14:foregroundMark x1="38682" y1="29602" x2="38091" y2="16716"/>
                        <a14:foregroundMark x1="38091" y1="16716" x2="33955" y2="14801"/>
                        <a14:foregroundMark x1="33955" y1="14801" x2="32341" y2="27172"/>
                        <a14:foregroundMark x1="32341" y1="27172" x2="34182" y2="39691"/>
                        <a14:foregroundMark x1="34182" y1="39691" x2="33386" y2="44698"/>
                        <a14:foregroundMark x1="86809" y1="23343" x2="86659" y2="20987"/>
                        <a14:foregroundMark x1="86936" y1="25331" x2="86809" y2="23343"/>
                        <a14:foregroundMark x1="88159" y1="44551" x2="86936" y2="25331"/>
                        <a14:foregroundMark x1="88841" y1="14286" x2="90318" y2="21355"/>
                        <a14:foregroundMark x1="90545" y1="12813" x2="93091" y2="24374"/>
                        <a14:foregroundMark x1="93030" y1="25626" x2="92364" y2="39249"/>
                        <a14:foregroundMark x1="93091" y1="24374" x2="93030" y2="25626"/>
                        <a14:foregroundMark x1="92364" y1="39249" x2="91227" y2="40280"/>
                        <a14:foregroundMark x1="94560" y1="25626" x2="93977" y2="31296"/>
                        <a14:foregroundMark x1="94886" y1="22459" x2="94560" y2="25626"/>
                        <a14:foregroundMark x1="94432" y1="38292" x2="95659" y2="41311"/>
                        <a14:foregroundMark x1="90568" y1="59573" x2="88955" y2="74521"/>
                        <a14:foregroundMark x1="88955" y1="74521" x2="93409" y2="80854"/>
                        <a14:foregroundMark x1="93409" y1="80854" x2="93773" y2="59352"/>
                        <a14:foregroundMark x1="77295" y1="15758" x2="75659" y2="28866"/>
                        <a14:foregroundMark x1="75659" y1="28866" x2="78136" y2="39323"/>
                        <a14:foregroundMark x1="78738" y1="38508" x2="81727" y2="34462"/>
                        <a14:foregroundMark x1="81727" y1="34462" x2="80545" y2="20324"/>
                        <a14:foregroundMark x1="80545" y1="20324" x2="77545" y2="17378"/>
                        <a14:foregroundMark x1="77473" y1="40869" x2="77659" y2="39838"/>
                        <a14:foregroundMark x1="76955" y1="43741" x2="77473" y2="40869"/>
                        <a14:foregroundMark x1="78045" y1="39175" x2="78068" y2="39912"/>
                        <a14:foregroundMark x1="81886" y1="15317" x2="81386" y2="18189"/>
                        <a14:foregroundMark x1="75455" y1="17158" x2="75136" y2="15685"/>
                        <a14:foregroundMark x1="74659" y1="39838" x2="74705" y2="39985"/>
                        <a14:foregroundMark x1="75205" y1="41311" x2="75205" y2="41090"/>
                        <a14:foregroundMark x1="75705" y1="41016" x2="75705" y2="41016"/>
                        <a14:foregroundMark x1="82250" y1="41311" x2="82250" y2="41311"/>
                        <a14:foregroundMark x1="81091" y1="40943" x2="81091" y2="40943"/>
                        <a14:foregroundMark x1="48023" y1="18999" x2="51614" y2="16789"/>
                        <a14:foregroundMark x1="47136" y1="9205" x2="47205" y2="9205"/>
                        <a14:foregroundMark x1="81389" y1="60670" x2="78159" y2="62150"/>
                        <a14:foregroundMark x1="82659" y1="60088" x2="81943" y2="60416"/>
                        <a14:foregroundMark x1="78159" y1="62150" x2="75500" y2="72165"/>
                        <a14:foregroundMark x1="75500" y1="72165" x2="77273" y2="84683"/>
                        <a14:foregroundMark x1="77273" y1="84683" x2="81318" y2="81591"/>
                        <a14:foregroundMark x1="81318" y1="81591" x2="81659" y2="68778"/>
                        <a14:foregroundMark x1="81659" y1="68778" x2="83159" y2="58100"/>
                        <a14:foregroundMark x1="74977" y1="58100" x2="75500" y2="62150"/>
                        <a14:foregroundMark x1="63205" y1="64728" x2="62136" y2="78498"/>
                        <a14:foregroundMark x1="62136" y1="78498" x2="66091" y2="81517"/>
                        <a14:foregroundMark x1="66091" y1="81517" x2="66500" y2="67231"/>
                        <a14:foregroundMark x1="19841" y1="21281" x2="19750" y2="35862"/>
                        <a14:foregroundMark x1="19750" y1="35862" x2="23705" y2="32106"/>
                        <a14:foregroundMark x1="23705" y1="32106" x2="20659" y2="21281"/>
                        <a14:foregroundMark x1="20659" y1="21281" x2="19545" y2="21723"/>
                        <a14:foregroundMark x1="18409" y1="12297" x2="18364" y2="12297"/>
                        <a14:foregroundMark x1="21250" y1="10898" x2="21182" y2="11635"/>
                        <a14:foregroundMark x1="24023" y1="14359" x2="23614" y2="14580"/>
                        <a14:foregroundMark x1="23705" y1="12150" x2="23705" y2="12224"/>
                        <a14:foregroundMark x1="20955" y1="9647" x2="20432" y2="12518"/>
                        <a14:foregroundMark x1="24295" y1="12297" x2="23727" y2="15979"/>
                        <a14:foregroundMark x1="21705" y1="14728" x2="21705" y2="14728"/>
                        <a14:foregroundMark x1="21932" y1="10604" x2="21932" y2="10604"/>
                        <a14:foregroundMark x1="18182" y1="13844" x2="18182" y2="13844"/>
                        <a14:foregroundMark x1="19614" y1="12813" x2="19614" y2="12813"/>
                        <a14:foregroundMark x1="61477" y1="10677" x2="61477" y2="10677"/>
                        <a14:foregroundMark x1="24364" y1="74448" x2="20705" y2="84536"/>
                        <a14:foregroundMark x1="20705" y1="84536" x2="17886" y2="74890"/>
                        <a14:foregroundMark x1="17886" y1="74890" x2="20750" y2="65243"/>
                        <a14:foregroundMark x1="20750" y1="65243" x2="22864" y2="69440"/>
                        <a14:foregroundMark x1="18818" y1="64507" x2="18023" y2="61782"/>
                        <a14:foregroundMark x1="25023" y1="62150" x2="24295" y2="65979"/>
                        <a14:foregroundMark x1="75136" y1="14507" x2="75136" y2="14507"/>
                        <a14:foregroundMark x1="67795" y1="10457" x2="67818" y2="10457"/>
                        <a14:backgroundMark x1="76523" y1="39323" x2="76205" y2="40280"/>
                        <a14:backgroundMark x1="78409" y1="38071" x2="78271" y2="39103"/>
                        <a14:backgroundMark x1="78455" y1="40869" x2="78455" y2="40869"/>
                        <a14:backgroundMark x1="93886" y1="25626" x2="93886" y2="25626"/>
                        <a14:backgroundMark x1="87591" y1="25331" x2="87591" y2="25331"/>
                        <a14:backgroundMark x1="87864" y1="23343" x2="87864" y2="23343"/>
                        <a14:backgroundMark x1="81500" y1="60162" x2="81500" y2="60162"/>
                        <a14:backgroundMark x1="81818" y1="59794" x2="81227" y2="59867"/>
                        <a14:backgroundMark x1="22159" y1="17378" x2="22159" y2="17378"/>
                        <a14:backgroundMark x1="20273" y1="17894" x2="20273" y2="178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155" t="8895" r="29452" b="52762"/>
          <a:stretch/>
        </p:blipFill>
        <p:spPr>
          <a:xfrm>
            <a:off x="15310392" y="7955502"/>
            <a:ext cx="2266443" cy="2163753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2F78F896-FFFB-5909-1E5C-69D174D61012}"/>
              </a:ext>
            </a:extLst>
          </p:cNvPr>
          <p:cNvSpPr txBox="1"/>
          <p:nvPr/>
        </p:nvSpPr>
        <p:spPr>
          <a:xfrm>
            <a:off x="152400" y="9486900"/>
            <a:ext cx="6019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מתוך יחידת הוראה מתוקשבת- </a:t>
            </a:r>
            <a:r>
              <a:rPr lang="he-IL" dirty="0">
                <a:hlinkClick r:id="rId5"/>
              </a:rPr>
              <a:t>אחוזים לכיתה ו'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1326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6" grpId="0" animBg="1"/>
      <p:bldP spid="6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F137B7-FF55-4AFA-8E10-E3E33EEF0E34}"/>
              </a:ext>
            </a:extLst>
          </p:cNvPr>
          <p:cNvSpPr txBox="1"/>
          <p:nvPr/>
        </p:nvSpPr>
        <p:spPr>
          <a:xfrm>
            <a:off x="931025" y="-417591"/>
            <a:ext cx="171497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371600" rtl="1"/>
            <a:endParaRPr lang="he-IL" sz="360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בכיתה יש 30 תלמידים.</a:t>
            </a:r>
          </a:p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אורי אמר ש־ 10% מהתלמידים לא הגיעו לבית הספר ו־5% מהתלמידים איחרו להגיע.</a:t>
            </a:r>
          </a:p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האם שתי הטענות של אורי אפשריות?</a:t>
            </a:r>
          </a:p>
        </p:txBody>
      </p:sp>
      <p:sp>
        <p:nvSpPr>
          <p:cNvPr id="3" name="לחצו לדרך חישוב א">
            <a:extLst>
              <a:ext uri="{FF2B5EF4-FFF2-40B4-BE49-F238E27FC236}">
                <a16:creationId xmlns:a16="http://schemas.microsoft.com/office/drawing/2014/main" id="{CE2653FF-25B9-1E53-66FC-1D957295D74E}"/>
              </a:ext>
            </a:extLst>
          </p:cNvPr>
          <p:cNvSpPr/>
          <p:nvPr/>
        </p:nvSpPr>
        <p:spPr>
          <a:xfrm>
            <a:off x="508857" y="7481456"/>
            <a:ext cx="3842259" cy="2195634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57150" cap="rnd">
            <a:solidFill>
              <a:schemeClr val="bg1">
                <a:lumMod val="50000"/>
              </a:schemeClr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>
            <a:defPPr>
              <a:defRPr lang="en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1600"/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לחצו עליי להצגת תשובה לטענה הראשונה.</a:t>
            </a:r>
            <a:endParaRPr lang="en-IL" sz="42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5" name="הסבר">
            <a:extLst>
              <a:ext uri="{FF2B5EF4-FFF2-40B4-BE49-F238E27FC236}">
                <a16:creationId xmlns:a16="http://schemas.microsoft.com/office/drawing/2014/main" id="{F39EEF3F-F131-57D9-5B32-F4164B01F143}"/>
              </a:ext>
            </a:extLst>
          </p:cNvPr>
          <p:cNvSpPr/>
          <p:nvPr/>
        </p:nvSpPr>
        <p:spPr>
          <a:xfrm>
            <a:off x="10166466" y="7481456"/>
            <a:ext cx="7612677" cy="2195636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002060"/>
          </a:solidFill>
          <a:ln w="57150" cap="rnd">
            <a:solidFill>
              <a:schemeClr val="bg1">
                <a:lumMod val="75000"/>
              </a:schemeClr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>
            <a:defPPr>
              <a:defRPr lang="en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defTabSz="1371600"/>
            <a:r>
              <a:rPr lang="he-IL" sz="4200" dirty="0">
                <a:solidFill>
                  <a:prstClr val="white"/>
                </a:solidFill>
                <a:latin typeface="Calibri"/>
                <a:cs typeface="Calibri"/>
              </a:rPr>
              <a:t>10% מ־30 תלמידים הם 3 תלמידים, </a:t>
            </a:r>
            <a:br>
              <a:rPr lang="en-US" sz="4200" dirty="0">
                <a:solidFill>
                  <a:prstClr val="white"/>
                </a:solidFill>
                <a:latin typeface="Calibri"/>
                <a:cs typeface="Calibri"/>
              </a:rPr>
            </a:br>
            <a:r>
              <a:rPr lang="he-IL" sz="4200" dirty="0">
                <a:solidFill>
                  <a:prstClr val="white"/>
                </a:solidFill>
                <a:latin typeface="Calibri"/>
                <a:cs typeface="Calibri"/>
              </a:rPr>
              <a:t>ולכן הטענה הראשונה אפשרית.</a:t>
            </a:r>
          </a:p>
        </p:txBody>
      </p:sp>
      <p:grpSp>
        <p:nvGrpSpPr>
          <p:cNvPr id="22" name="קבוצה 21">
            <a:extLst>
              <a:ext uri="{FF2B5EF4-FFF2-40B4-BE49-F238E27FC236}">
                <a16:creationId xmlns:a16="http://schemas.microsoft.com/office/drawing/2014/main" id="{87F0011C-D139-A0DA-8906-FAAA69F1A4E3}"/>
              </a:ext>
            </a:extLst>
          </p:cNvPr>
          <p:cNvGrpSpPr/>
          <p:nvPr/>
        </p:nvGrpSpPr>
        <p:grpSpPr>
          <a:xfrm>
            <a:off x="1440704" y="2412503"/>
            <a:ext cx="15021605" cy="2071404"/>
            <a:chOff x="905733" y="1456079"/>
            <a:chExt cx="10014403" cy="1380936"/>
          </a:xfrm>
        </p:grpSpPr>
        <p:pic>
          <p:nvPicPr>
            <p:cNvPr id="7" name="תמונה 6">
              <a:extLst>
                <a:ext uri="{FF2B5EF4-FFF2-40B4-BE49-F238E27FC236}">
                  <a16:creationId xmlns:a16="http://schemas.microsoft.com/office/drawing/2014/main" id="{50F00785-7260-71E7-8494-6C240A3C37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17" b="95721" l="9972" r="89988">
                          <a14:foregroundMark x1="42673" y1="8317" x2="58135" y2="12596"/>
                          <a14:foregroundMark x1="56843" y1="89826" x2="57368" y2="85022"/>
                          <a14:foregroundMark x1="38757" y1="91724" x2="40452" y2="81873"/>
                          <a14:foregroundMark x1="57691" y1="94469" x2="62414" y2="94469"/>
                          <a14:foregroundMark x1="35729" y1="95721" x2="34719" y2="92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76" t="3447" r="26288" b="3382"/>
            <a:stretch/>
          </p:blipFill>
          <p:spPr>
            <a:xfrm>
              <a:off x="905733" y="1456079"/>
              <a:ext cx="766810" cy="1380936"/>
            </a:xfrm>
            <a:prstGeom prst="rect">
              <a:avLst/>
            </a:prstGeom>
          </p:spPr>
        </p:pic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288564F0-E188-37BC-567B-E0459B788C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17" b="95721" l="9972" r="89988">
                          <a14:foregroundMark x1="42673" y1="8317" x2="58135" y2="12596"/>
                          <a14:foregroundMark x1="56843" y1="89826" x2="57368" y2="85022"/>
                          <a14:foregroundMark x1="38757" y1="91724" x2="40452" y2="81873"/>
                          <a14:foregroundMark x1="57691" y1="94469" x2="62414" y2="94469"/>
                          <a14:foregroundMark x1="35729" y1="95721" x2="34719" y2="92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76" t="3447" r="26288" b="3382"/>
            <a:stretch/>
          </p:blipFill>
          <p:spPr>
            <a:xfrm>
              <a:off x="1566275" y="1456079"/>
              <a:ext cx="766810" cy="1380936"/>
            </a:xfrm>
            <a:prstGeom prst="rect">
              <a:avLst/>
            </a:prstGeom>
          </p:spPr>
        </p:pic>
        <p:pic>
          <p:nvPicPr>
            <p:cNvPr id="9" name="תמונה 8">
              <a:extLst>
                <a:ext uri="{FF2B5EF4-FFF2-40B4-BE49-F238E27FC236}">
                  <a16:creationId xmlns:a16="http://schemas.microsoft.com/office/drawing/2014/main" id="{FA110A42-6D44-2FD5-AA7C-3E87887F1B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17" b="95721" l="9972" r="89988">
                          <a14:foregroundMark x1="42673" y1="8317" x2="58135" y2="12596"/>
                          <a14:foregroundMark x1="56843" y1="89826" x2="57368" y2="85022"/>
                          <a14:foregroundMark x1="38757" y1="91724" x2="40452" y2="81873"/>
                          <a14:foregroundMark x1="57691" y1="94469" x2="62414" y2="94469"/>
                          <a14:foregroundMark x1="35729" y1="95721" x2="34719" y2="92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76" t="3447" r="26288" b="3382"/>
            <a:stretch/>
          </p:blipFill>
          <p:spPr>
            <a:xfrm>
              <a:off x="2226817" y="1456079"/>
              <a:ext cx="766810" cy="1380936"/>
            </a:xfrm>
            <a:prstGeom prst="rect">
              <a:avLst/>
            </a:prstGeom>
          </p:spPr>
        </p:pic>
        <p:pic>
          <p:nvPicPr>
            <p:cNvPr id="10" name="תמונה 9">
              <a:extLst>
                <a:ext uri="{FF2B5EF4-FFF2-40B4-BE49-F238E27FC236}">
                  <a16:creationId xmlns:a16="http://schemas.microsoft.com/office/drawing/2014/main" id="{E485F714-29F9-1B09-7D38-B7E5857394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17" b="95721" l="9972" r="89988">
                          <a14:foregroundMark x1="42673" y1="8317" x2="58135" y2="12596"/>
                          <a14:foregroundMark x1="56843" y1="89826" x2="57368" y2="85022"/>
                          <a14:foregroundMark x1="38757" y1="91724" x2="40452" y2="81873"/>
                          <a14:foregroundMark x1="57691" y1="94469" x2="62414" y2="94469"/>
                          <a14:foregroundMark x1="35729" y1="95721" x2="34719" y2="92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76" t="3447" r="26288" b="3382"/>
            <a:stretch/>
          </p:blipFill>
          <p:spPr>
            <a:xfrm>
              <a:off x="2887359" y="1456079"/>
              <a:ext cx="766810" cy="1380936"/>
            </a:xfrm>
            <a:prstGeom prst="rect">
              <a:avLst/>
            </a:prstGeom>
          </p:spPr>
        </p:pic>
        <p:pic>
          <p:nvPicPr>
            <p:cNvPr id="11" name="תמונה 10">
              <a:extLst>
                <a:ext uri="{FF2B5EF4-FFF2-40B4-BE49-F238E27FC236}">
                  <a16:creationId xmlns:a16="http://schemas.microsoft.com/office/drawing/2014/main" id="{9A3F4871-9D9C-3377-E16B-992D8B72F6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17" b="95721" l="9972" r="89988">
                          <a14:foregroundMark x1="42673" y1="8317" x2="58135" y2="12596"/>
                          <a14:foregroundMark x1="56843" y1="89826" x2="57368" y2="85022"/>
                          <a14:foregroundMark x1="38757" y1="91724" x2="40452" y2="81873"/>
                          <a14:foregroundMark x1="57691" y1="94469" x2="62414" y2="94469"/>
                          <a14:foregroundMark x1="35729" y1="95721" x2="34719" y2="92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76" t="3447" r="26288" b="3382"/>
            <a:stretch/>
          </p:blipFill>
          <p:spPr>
            <a:xfrm>
              <a:off x="3547901" y="1456079"/>
              <a:ext cx="766810" cy="1380936"/>
            </a:xfrm>
            <a:prstGeom prst="rect">
              <a:avLst/>
            </a:prstGeom>
          </p:spPr>
        </p:pic>
        <p:pic>
          <p:nvPicPr>
            <p:cNvPr id="12" name="תמונה 11">
              <a:extLst>
                <a:ext uri="{FF2B5EF4-FFF2-40B4-BE49-F238E27FC236}">
                  <a16:creationId xmlns:a16="http://schemas.microsoft.com/office/drawing/2014/main" id="{49EE33D7-56EB-1864-3869-333CA806FB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17" b="95721" l="9972" r="89988">
                          <a14:foregroundMark x1="42673" y1="8317" x2="58135" y2="12596"/>
                          <a14:foregroundMark x1="56843" y1="89826" x2="57368" y2="85022"/>
                          <a14:foregroundMark x1="38757" y1="91724" x2="40452" y2="81873"/>
                          <a14:foregroundMark x1="57691" y1="94469" x2="62414" y2="94469"/>
                          <a14:foregroundMark x1="35729" y1="95721" x2="34719" y2="92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76" t="3447" r="26288" b="3382"/>
            <a:stretch/>
          </p:blipFill>
          <p:spPr>
            <a:xfrm>
              <a:off x="4208443" y="1456079"/>
              <a:ext cx="766810" cy="1380936"/>
            </a:xfrm>
            <a:prstGeom prst="rect">
              <a:avLst/>
            </a:prstGeom>
          </p:spPr>
        </p:pic>
        <p:pic>
          <p:nvPicPr>
            <p:cNvPr id="13" name="תמונה 12">
              <a:extLst>
                <a:ext uri="{FF2B5EF4-FFF2-40B4-BE49-F238E27FC236}">
                  <a16:creationId xmlns:a16="http://schemas.microsoft.com/office/drawing/2014/main" id="{B4831D02-5BE2-2375-6190-FA78A4CB98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17" b="95721" l="9972" r="89988">
                          <a14:foregroundMark x1="42673" y1="8317" x2="58135" y2="12596"/>
                          <a14:foregroundMark x1="56843" y1="89826" x2="57368" y2="85022"/>
                          <a14:foregroundMark x1="38757" y1="91724" x2="40452" y2="81873"/>
                          <a14:foregroundMark x1="57691" y1="94469" x2="62414" y2="94469"/>
                          <a14:foregroundMark x1="35729" y1="95721" x2="34719" y2="92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76" t="3447" r="26288" b="3382"/>
            <a:stretch/>
          </p:blipFill>
          <p:spPr>
            <a:xfrm>
              <a:off x="4868985" y="1456079"/>
              <a:ext cx="766810" cy="1380936"/>
            </a:xfrm>
            <a:prstGeom prst="rect">
              <a:avLst/>
            </a:prstGeom>
          </p:spPr>
        </p:pic>
        <p:pic>
          <p:nvPicPr>
            <p:cNvPr id="14" name="תמונה 13">
              <a:extLst>
                <a:ext uri="{FF2B5EF4-FFF2-40B4-BE49-F238E27FC236}">
                  <a16:creationId xmlns:a16="http://schemas.microsoft.com/office/drawing/2014/main" id="{1CDDE65F-93E4-2C0E-BF1F-AC61564BEF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17" b="95721" l="9972" r="89988">
                          <a14:foregroundMark x1="42673" y1="8317" x2="58135" y2="12596"/>
                          <a14:foregroundMark x1="56843" y1="89826" x2="57368" y2="85022"/>
                          <a14:foregroundMark x1="38757" y1="91724" x2="40452" y2="81873"/>
                          <a14:foregroundMark x1="57691" y1="94469" x2="62414" y2="94469"/>
                          <a14:foregroundMark x1="35729" y1="95721" x2="34719" y2="92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76" t="3447" r="26288" b="3382"/>
            <a:stretch/>
          </p:blipFill>
          <p:spPr>
            <a:xfrm>
              <a:off x="5529527" y="1456079"/>
              <a:ext cx="766810" cy="1380936"/>
            </a:xfrm>
            <a:prstGeom prst="rect">
              <a:avLst/>
            </a:prstGeom>
          </p:spPr>
        </p:pic>
        <p:pic>
          <p:nvPicPr>
            <p:cNvPr id="15" name="תמונה 14">
              <a:extLst>
                <a:ext uri="{FF2B5EF4-FFF2-40B4-BE49-F238E27FC236}">
                  <a16:creationId xmlns:a16="http://schemas.microsoft.com/office/drawing/2014/main" id="{19900850-B394-1DB0-3D74-0B2FF56C4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17" b="95721" l="9972" r="89988">
                          <a14:foregroundMark x1="42673" y1="8317" x2="58135" y2="12596"/>
                          <a14:foregroundMark x1="56843" y1="89826" x2="57368" y2="85022"/>
                          <a14:foregroundMark x1="38757" y1="91724" x2="40452" y2="81873"/>
                          <a14:foregroundMark x1="57691" y1="94469" x2="62414" y2="94469"/>
                          <a14:foregroundMark x1="35729" y1="95721" x2="34719" y2="92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76" t="3447" r="26288" b="3382"/>
            <a:stretch/>
          </p:blipFill>
          <p:spPr>
            <a:xfrm>
              <a:off x="6190069" y="1456079"/>
              <a:ext cx="766810" cy="1380936"/>
            </a:xfrm>
            <a:prstGeom prst="rect">
              <a:avLst/>
            </a:prstGeom>
          </p:spPr>
        </p:pic>
        <p:pic>
          <p:nvPicPr>
            <p:cNvPr id="16" name="תמונה 15">
              <a:extLst>
                <a:ext uri="{FF2B5EF4-FFF2-40B4-BE49-F238E27FC236}">
                  <a16:creationId xmlns:a16="http://schemas.microsoft.com/office/drawing/2014/main" id="{4A6A4A5A-2F6E-D418-6B99-E1436D8D64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17" b="95721" l="9972" r="89988">
                          <a14:foregroundMark x1="42673" y1="8317" x2="58135" y2="12596"/>
                          <a14:foregroundMark x1="56843" y1="89826" x2="57368" y2="85022"/>
                          <a14:foregroundMark x1="38757" y1="91724" x2="40452" y2="81873"/>
                          <a14:foregroundMark x1="57691" y1="94469" x2="62414" y2="94469"/>
                          <a14:foregroundMark x1="35729" y1="95721" x2="34719" y2="92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76" t="3447" r="26288" b="3382"/>
            <a:stretch/>
          </p:blipFill>
          <p:spPr>
            <a:xfrm>
              <a:off x="6850611" y="1456079"/>
              <a:ext cx="766810" cy="1380936"/>
            </a:xfrm>
            <a:prstGeom prst="rect">
              <a:avLst/>
            </a:prstGeom>
          </p:spPr>
        </p:pic>
        <p:pic>
          <p:nvPicPr>
            <p:cNvPr id="17" name="תמונה 16">
              <a:extLst>
                <a:ext uri="{FF2B5EF4-FFF2-40B4-BE49-F238E27FC236}">
                  <a16:creationId xmlns:a16="http://schemas.microsoft.com/office/drawing/2014/main" id="{BCCE2072-A201-B163-7E5D-270EBDA6CF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17" b="95721" l="9972" r="89988">
                          <a14:foregroundMark x1="42673" y1="8317" x2="58135" y2="12596"/>
                          <a14:foregroundMark x1="56843" y1="89826" x2="57368" y2="85022"/>
                          <a14:foregroundMark x1="38757" y1="91724" x2="40452" y2="81873"/>
                          <a14:foregroundMark x1="57691" y1="94469" x2="62414" y2="94469"/>
                          <a14:foregroundMark x1="35729" y1="95721" x2="34719" y2="92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76" t="3447" r="26288" b="3382"/>
            <a:stretch/>
          </p:blipFill>
          <p:spPr>
            <a:xfrm>
              <a:off x="7511153" y="1456079"/>
              <a:ext cx="766810" cy="1380936"/>
            </a:xfrm>
            <a:prstGeom prst="rect">
              <a:avLst/>
            </a:prstGeom>
          </p:spPr>
        </p:pic>
        <p:pic>
          <p:nvPicPr>
            <p:cNvPr id="18" name="תמונה 17">
              <a:extLst>
                <a:ext uri="{FF2B5EF4-FFF2-40B4-BE49-F238E27FC236}">
                  <a16:creationId xmlns:a16="http://schemas.microsoft.com/office/drawing/2014/main" id="{8A64BEFF-56EC-BE9A-CB3C-D41236BC59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17" b="95721" l="9972" r="89988">
                          <a14:foregroundMark x1="42673" y1="8317" x2="58135" y2="12596"/>
                          <a14:foregroundMark x1="56843" y1="89826" x2="57368" y2="85022"/>
                          <a14:foregroundMark x1="38757" y1="91724" x2="40452" y2="81873"/>
                          <a14:foregroundMark x1="57691" y1="94469" x2="62414" y2="94469"/>
                          <a14:foregroundMark x1="35729" y1="95721" x2="34719" y2="92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76" t="3447" r="26288" b="3382"/>
            <a:stretch/>
          </p:blipFill>
          <p:spPr>
            <a:xfrm>
              <a:off x="8171695" y="1456079"/>
              <a:ext cx="766810" cy="1380936"/>
            </a:xfrm>
            <a:prstGeom prst="rect">
              <a:avLst/>
            </a:prstGeom>
          </p:spPr>
        </p:pic>
        <p:pic>
          <p:nvPicPr>
            <p:cNvPr id="19" name="תמונה 18">
              <a:extLst>
                <a:ext uri="{FF2B5EF4-FFF2-40B4-BE49-F238E27FC236}">
                  <a16:creationId xmlns:a16="http://schemas.microsoft.com/office/drawing/2014/main" id="{8DF75B7F-7015-48FE-FB84-60F3993350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17" b="95721" l="9972" r="89988">
                          <a14:foregroundMark x1="42673" y1="8317" x2="58135" y2="12596"/>
                          <a14:foregroundMark x1="56843" y1="89826" x2="57368" y2="85022"/>
                          <a14:foregroundMark x1="38757" y1="91724" x2="40452" y2="81873"/>
                          <a14:foregroundMark x1="57691" y1="94469" x2="62414" y2="94469"/>
                          <a14:foregroundMark x1="35729" y1="95721" x2="34719" y2="92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76" t="3447" r="26288" b="3382"/>
            <a:stretch/>
          </p:blipFill>
          <p:spPr>
            <a:xfrm>
              <a:off x="8832237" y="1456079"/>
              <a:ext cx="766810" cy="1380936"/>
            </a:xfrm>
            <a:prstGeom prst="rect">
              <a:avLst/>
            </a:prstGeom>
          </p:spPr>
        </p:pic>
        <p:pic>
          <p:nvPicPr>
            <p:cNvPr id="20" name="תמונה 19">
              <a:extLst>
                <a:ext uri="{FF2B5EF4-FFF2-40B4-BE49-F238E27FC236}">
                  <a16:creationId xmlns:a16="http://schemas.microsoft.com/office/drawing/2014/main" id="{00AE586A-03DE-464B-3411-11DE8E5D28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17" b="95721" l="9972" r="89988">
                          <a14:foregroundMark x1="42673" y1="8317" x2="58135" y2="12596"/>
                          <a14:foregroundMark x1="56843" y1="89826" x2="57368" y2="85022"/>
                          <a14:foregroundMark x1="38757" y1="91724" x2="40452" y2="81873"/>
                          <a14:foregroundMark x1="57691" y1="94469" x2="62414" y2="94469"/>
                          <a14:foregroundMark x1="35729" y1="95721" x2="34719" y2="92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76" t="3447" r="26288" b="3382"/>
            <a:stretch/>
          </p:blipFill>
          <p:spPr>
            <a:xfrm>
              <a:off x="9492779" y="1456079"/>
              <a:ext cx="766810" cy="1380936"/>
            </a:xfrm>
            <a:prstGeom prst="rect">
              <a:avLst/>
            </a:prstGeom>
          </p:spPr>
        </p:pic>
        <p:pic>
          <p:nvPicPr>
            <p:cNvPr id="21" name="תמונה 20">
              <a:extLst>
                <a:ext uri="{FF2B5EF4-FFF2-40B4-BE49-F238E27FC236}">
                  <a16:creationId xmlns:a16="http://schemas.microsoft.com/office/drawing/2014/main" id="{BD7FEFEA-6703-79AB-B945-FC2FCE41DE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17" b="95721" l="9972" r="89988">
                          <a14:foregroundMark x1="42673" y1="8317" x2="58135" y2="12596"/>
                          <a14:foregroundMark x1="56843" y1="89826" x2="57368" y2="85022"/>
                          <a14:foregroundMark x1="38757" y1="91724" x2="40452" y2="81873"/>
                          <a14:foregroundMark x1="57691" y1="94469" x2="62414" y2="94469"/>
                          <a14:foregroundMark x1="35729" y1="95721" x2="34719" y2="92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76" t="3447" r="26288" b="3382"/>
            <a:stretch/>
          </p:blipFill>
          <p:spPr>
            <a:xfrm>
              <a:off x="10153326" y="1456079"/>
              <a:ext cx="766810" cy="1380936"/>
            </a:xfrm>
            <a:prstGeom prst="rect">
              <a:avLst/>
            </a:prstGeom>
          </p:spPr>
        </p:pic>
      </p:grpSp>
      <p:cxnSp>
        <p:nvCxnSpPr>
          <p:cNvPr id="24" name="מחבר ישר 23">
            <a:extLst>
              <a:ext uri="{FF2B5EF4-FFF2-40B4-BE49-F238E27FC236}">
                <a16:creationId xmlns:a16="http://schemas.microsoft.com/office/drawing/2014/main" id="{B3CCF073-CF8B-C5F9-99F1-3CA902D4BA0C}"/>
              </a:ext>
            </a:extLst>
          </p:cNvPr>
          <p:cNvCxnSpPr>
            <a:cxnSpLocks/>
          </p:cNvCxnSpPr>
          <p:nvPr/>
        </p:nvCxnSpPr>
        <p:spPr>
          <a:xfrm>
            <a:off x="2999588" y="1995519"/>
            <a:ext cx="0" cy="2814705"/>
          </a:xfrm>
          <a:prstGeom prst="line">
            <a:avLst/>
          </a:prstGeom>
          <a:ln w="762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לחצו לדרך חישוב א">
            <a:extLst>
              <a:ext uri="{FF2B5EF4-FFF2-40B4-BE49-F238E27FC236}">
                <a16:creationId xmlns:a16="http://schemas.microsoft.com/office/drawing/2014/main" id="{1B66101A-FED5-DFED-A4AA-FD8AB5086A27}"/>
              </a:ext>
            </a:extLst>
          </p:cNvPr>
          <p:cNvSpPr/>
          <p:nvPr/>
        </p:nvSpPr>
        <p:spPr>
          <a:xfrm>
            <a:off x="508857" y="7481456"/>
            <a:ext cx="3842259" cy="2195634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57150" cap="rnd">
            <a:solidFill>
              <a:schemeClr val="bg1">
                <a:lumMod val="50000"/>
              </a:schemeClr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>
            <a:defPPr>
              <a:defRPr lang="en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1600"/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לחצו עליי להצגת תשובה לטענה השנייה.</a:t>
            </a:r>
            <a:endParaRPr lang="en-IL" sz="42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694FCA71-959D-3420-0421-46714455CBBD}"/>
              </a:ext>
            </a:extLst>
          </p:cNvPr>
          <p:cNvGrpSpPr/>
          <p:nvPr/>
        </p:nvGrpSpPr>
        <p:grpSpPr>
          <a:xfrm>
            <a:off x="1440704" y="4719215"/>
            <a:ext cx="15021605" cy="2071404"/>
            <a:chOff x="905733" y="1456079"/>
            <a:chExt cx="10014403" cy="1380936"/>
          </a:xfrm>
        </p:grpSpPr>
        <p:pic>
          <p:nvPicPr>
            <p:cNvPr id="23" name="תמונה 22">
              <a:extLst>
                <a:ext uri="{FF2B5EF4-FFF2-40B4-BE49-F238E27FC236}">
                  <a16:creationId xmlns:a16="http://schemas.microsoft.com/office/drawing/2014/main" id="{D54B7D96-2E5A-AD41-0A10-9627407B5A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17" b="95721" l="9972" r="89988">
                          <a14:foregroundMark x1="42673" y1="8317" x2="58135" y2="12596"/>
                          <a14:foregroundMark x1="56843" y1="89826" x2="57368" y2="85022"/>
                          <a14:foregroundMark x1="38757" y1="91724" x2="40452" y2="81873"/>
                          <a14:foregroundMark x1="57691" y1="94469" x2="62414" y2="94469"/>
                          <a14:foregroundMark x1="35729" y1="95721" x2="34719" y2="92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76" t="3447" r="26288" b="3382"/>
            <a:stretch/>
          </p:blipFill>
          <p:spPr>
            <a:xfrm>
              <a:off x="905733" y="1456079"/>
              <a:ext cx="766810" cy="1380936"/>
            </a:xfrm>
            <a:prstGeom prst="rect">
              <a:avLst/>
            </a:prstGeom>
          </p:spPr>
        </p:pic>
        <p:pic>
          <p:nvPicPr>
            <p:cNvPr id="25" name="תמונה 24">
              <a:extLst>
                <a:ext uri="{FF2B5EF4-FFF2-40B4-BE49-F238E27FC236}">
                  <a16:creationId xmlns:a16="http://schemas.microsoft.com/office/drawing/2014/main" id="{08875242-AEF9-4AE9-2A9E-B85AF451B9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17" b="95721" l="9972" r="89988">
                          <a14:foregroundMark x1="42673" y1="8317" x2="58135" y2="12596"/>
                          <a14:foregroundMark x1="56843" y1="89826" x2="57368" y2="85022"/>
                          <a14:foregroundMark x1="38757" y1="91724" x2="40452" y2="81873"/>
                          <a14:foregroundMark x1="57691" y1="94469" x2="62414" y2="94469"/>
                          <a14:foregroundMark x1="35729" y1="95721" x2="34719" y2="92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76" t="3447" r="26288" b="3382"/>
            <a:stretch/>
          </p:blipFill>
          <p:spPr>
            <a:xfrm>
              <a:off x="1566275" y="1456079"/>
              <a:ext cx="766810" cy="1380936"/>
            </a:xfrm>
            <a:prstGeom prst="rect">
              <a:avLst/>
            </a:prstGeom>
          </p:spPr>
        </p:pic>
        <p:pic>
          <p:nvPicPr>
            <p:cNvPr id="26" name="תמונה 25">
              <a:extLst>
                <a:ext uri="{FF2B5EF4-FFF2-40B4-BE49-F238E27FC236}">
                  <a16:creationId xmlns:a16="http://schemas.microsoft.com/office/drawing/2014/main" id="{148CDD21-0208-1A12-5515-DD37F762CA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17" b="95721" l="9972" r="89988">
                          <a14:foregroundMark x1="42673" y1="8317" x2="58135" y2="12596"/>
                          <a14:foregroundMark x1="56843" y1="89826" x2="57368" y2="85022"/>
                          <a14:foregroundMark x1="38757" y1="91724" x2="40452" y2="81873"/>
                          <a14:foregroundMark x1="57691" y1="94469" x2="62414" y2="94469"/>
                          <a14:foregroundMark x1="35729" y1="95721" x2="34719" y2="92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76" t="3447" r="26288" b="3382"/>
            <a:stretch/>
          </p:blipFill>
          <p:spPr>
            <a:xfrm>
              <a:off x="2226817" y="1456079"/>
              <a:ext cx="766810" cy="1380936"/>
            </a:xfrm>
            <a:prstGeom prst="rect">
              <a:avLst/>
            </a:prstGeom>
          </p:spPr>
        </p:pic>
        <p:pic>
          <p:nvPicPr>
            <p:cNvPr id="27" name="תמונה 26">
              <a:extLst>
                <a:ext uri="{FF2B5EF4-FFF2-40B4-BE49-F238E27FC236}">
                  <a16:creationId xmlns:a16="http://schemas.microsoft.com/office/drawing/2014/main" id="{4FF16F25-C318-D314-6E53-721A3274A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17" b="95721" l="9972" r="89988">
                          <a14:foregroundMark x1="42673" y1="8317" x2="58135" y2="12596"/>
                          <a14:foregroundMark x1="56843" y1="89826" x2="57368" y2="85022"/>
                          <a14:foregroundMark x1="38757" y1="91724" x2="40452" y2="81873"/>
                          <a14:foregroundMark x1="57691" y1="94469" x2="62414" y2="94469"/>
                          <a14:foregroundMark x1="35729" y1="95721" x2="34719" y2="92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76" t="3447" r="26288" b="3382"/>
            <a:stretch/>
          </p:blipFill>
          <p:spPr>
            <a:xfrm>
              <a:off x="2887359" y="1456079"/>
              <a:ext cx="766810" cy="1380936"/>
            </a:xfrm>
            <a:prstGeom prst="rect">
              <a:avLst/>
            </a:prstGeom>
          </p:spPr>
        </p:pic>
        <p:pic>
          <p:nvPicPr>
            <p:cNvPr id="28" name="תמונה 27">
              <a:extLst>
                <a:ext uri="{FF2B5EF4-FFF2-40B4-BE49-F238E27FC236}">
                  <a16:creationId xmlns:a16="http://schemas.microsoft.com/office/drawing/2014/main" id="{2220C1AF-4BEA-21A2-E30B-34E1A20659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17" b="95721" l="9972" r="89988">
                          <a14:foregroundMark x1="42673" y1="8317" x2="58135" y2="12596"/>
                          <a14:foregroundMark x1="56843" y1="89826" x2="57368" y2="85022"/>
                          <a14:foregroundMark x1="38757" y1="91724" x2="40452" y2="81873"/>
                          <a14:foregroundMark x1="57691" y1="94469" x2="62414" y2="94469"/>
                          <a14:foregroundMark x1="35729" y1="95721" x2="34719" y2="92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76" t="3447" r="26288" b="3382"/>
            <a:stretch/>
          </p:blipFill>
          <p:spPr>
            <a:xfrm>
              <a:off x="3547901" y="1456079"/>
              <a:ext cx="766810" cy="1380936"/>
            </a:xfrm>
            <a:prstGeom prst="rect">
              <a:avLst/>
            </a:prstGeom>
          </p:spPr>
        </p:pic>
        <p:pic>
          <p:nvPicPr>
            <p:cNvPr id="29" name="תמונה 28">
              <a:extLst>
                <a:ext uri="{FF2B5EF4-FFF2-40B4-BE49-F238E27FC236}">
                  <a16:creationId xmlns:a16="http://schemas.microsoft.com/office/drawing/2014/main" id="{3035501C-EC68-1ED5-7DCD-60E8948B29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17" b="95721" l="9972" r="89988">
                          <a14:foregroundMark x1="42673" y1="8317" x2="58135" y2="12596"/>
                          <a14:foregroundMark x1="56843" y1="89826" x2="57368" y2="85022"/>
                          <a14:foregroundMark x1="38757" y1="91724" x2="40452" y2="81873"/>
                          <a14:foregroundMark x1="57691" y1="94469" x2="62414" y2="94469"/>
                          <a14:foregroundMark x1="35729" y1="95721" x2="34719" y2="92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76" t="3447" r="26288" b="3382"/>
            <a:stretch/>
          </p:blipFill>
          <p:spPr>
            <a:xfrm>
              <a:off x="4208443" y="1456079"/>
              <a:ext cx="766810" cy="1380936"/>
            </a:xfrm>
            <a:prstGeom prst="rect">
              <a:avLst/>
            </a:prstGeom>
          </p:spPr>
        </p:pic>
        <p:pic>
          <p:nvPicPr>
            <p:cNvPr id="30" name="תמונה 29">
              <a:extLst>
                <a:ext uri="{FF2B5EF4-FFF2-40B4-BE49-F238E27FC236}">
                  <a16:creationId xmlns:a16="http://schemas.microsoft.com/office/drawing/2014/main" id="{0028F777-7173-A58E-CFFF-DF24AD29D2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17" b="95721" l="9972" r="89988">
                          <a14:foregroundMark x1="42673" y1="8317" x2="58135" y2="12596"/>
                          <a14:foregroundMark x1="56843" y1="89826" x2="57368" y2="85022"/>
                          <a14:foregroundMark x1="38757" y1="91724" x2="40452" y2="81873"/>
                          <a14:foregroundMark x1="57691" y1="94469" x2="62414" y2="94469"/>
                          <a14:foregroundMark x1="35729" y1="95721" x2="34719" y2="92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76" t="3447" r="26288" b="3382"/>
            <a:stretch/>
          </p:blipFill>
          <p:spPr>
            <a:xfrm>
              <a:off x="4868985" y="1456079"/>
              <a:ext cx="766810" cy="1380936"/>
            </a:xfrm>
            <a:prstGeom prst="rect">
              <a:avLst/>
            </a:prstGeom>
          </p:spPr>
        </p:pic>
        <p:pic>
          <p:nvPicPr>
            <p:cNvPr id="31" name="תמונה 30">
              <a:extLst>
                <a:ext uri="{FF2B5EF4-FFF2-40B4-BE49-F238E27FC236}">
                  <a16:creationId xmlns:a16="http://schemas.microsoft.com/office/drawing/2014/main" id="{0F269BD6-96AB-B49E-CE0F-C6EB0FA641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17" b="95721" l="9972" r="89988">
                          <a14:foregroundMark x1="42673" y1="8317" x2="58135" y2="12596"/>
                          <a14:foregroundMark x1="56843" y1="89826" x2="57368" y2="85022"/>
                          <a14:foregroundMark x1="38757" y1="91724" x2="40452" y2="81873"/>
                          <a14:foregroundMark x1="57691" y1="94469" x2="62414" y2="94469"/>
                          <a14:foregroundMark x1="35729" y1="95721" x2="34719" y2="92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76" t="3447" r="26288" b="3382"/>
            <a:stretch/>
          </p:blipFill>
          <p:spPr>
            <a:xfrm>
              <a:off x="5529527" y="1456079"/>
              <a:ext cx="766810" cy="1380936"/>
            </a:xfrm>
            <a:prstGeom prst="rect">
              <a:avLst/>
            </a:prstGeom>
          </p:spPr>
        </p:pic>
        <p:pic>
          <p:nvPicPr>
            <p:cNvPr id="32" name="תמונה 31">
              <a:extLst>
                <a:ext uri="{FF2B5EF4-FFF2-40B4-BE49-F238E27FC236}">
                  <a16:creationId xmlns:a16="http://schemas.microsoft.com/office/drawing/2014/main" id="{6539B02D-DB90-A603-CCFD-25F50290B9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17" b="95721" l="9972" r="89988">
                          <a14:foregroundMark x1="42673" y1="8317" x2="58135" y2="12596"/>
                          <a14:foregroundMark x1="56843" y1="89826" x2="57368" y2="85022"/>
                          <a14:foregroundMark x1="38757" y1="91724" x2="40452" y2="81873"/>
                          <a14:foregroundMark x1="57691" y1="94469" x2="62414" y2="94469"/>
                          <a14:foregroundMark x1="35729" y1="95721" x2="34719" y2="92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76" t="3447" r="26288" b="3382"/>
            <a:stretch/>
          </p:blipFill>
          <p:spPr>
            <a:xfrm>
              <a:off x="6190069" y="1456079"/>
              <a:ext cx="766810" cy="1380936"/>
            </a:xfrm>
            <a:prstGeom prst="rect">
              <a:avLst/>
            </a:prstGeom>
          </p:spPr>
        </p:pic>
        <p:pic>
          <p:nvPicPr>
            <p:cNvPr id="33" name="תמונה 32">
              <a:extLst>
                <a:ext uri="{FF2B5EF4-FFF2-40B4-BE49-F238E27FC236}">
                  <a16:creationId xmlns:a16="http://schemas.microsoft.com/office/drawing/2014/main" id="{A2096323-2351-96E0-6906-EC16D6F952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17" b="95721" l="9972" r="89988">
                          <a14:foregroundMark x1="42673" y1="8317" x2="58135" y2="12596"/>
                          <a14:foregroundMark x1="56843" y1="89826" x2="57368" y2="85022"/>
                          <a14:foregroundMark x1="38757" y1="91724" x2="40452" y2="81873"/>
                          <a14:foregroundMark x1="57691" y1="94469" x2="62414" y2="94469"/>
                          <a14:foregroundMark x1="35729" y1="95721" x2="34719" y2="92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76" t="3447" r="26288" b="3382"/>
            <a:stretch/>
          </p:blipFill>
          <p:spPr>
            <a:xfrm>
              <a:off x="6850611" y="1456079"/>
              <a:ext cx="766810" cy="1380936"/>
            </a:xfrm>
            <a:prstGeom prst="rect">
              <a:avLst/>
            </a:prstGeom>
          </p:spPr>
        </p:pic>
        <p:pic>
          <p:nvPicPr>
            <p:cNvPr id="34" name="תמונה 33">
              <a:extLst>
                <a:ext uri="{FF2B5EF4-FFF2-40B4-BE49-F238E27FC236}">
                  <a16:creationId xmlns:a16="http://schemas.microsoft.com/office/drawing/2014/main" id="{BBD8290B-D42A-9E8C-48EC-46353CA39C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17" b="95721" l="9972" r="89988">
                          <a14:foregroundMark x1="42673" y1="8317" x2="58135" y2="12596"/>
                          <a14:foregroundMark x1="56843" y1="89826" x2="57368" y2="85022"/>
                          <a14:foregroundMark x1="38757" y1="91724" x2="40452" y2="81873"/>
                          <a14:foregroundMark x1="57691" y1="94469" x2="62414" y2="94469"/>
                          <a14:foregroundMark x1="35729" y1="95721" x2="34719" y2="92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76" t="3447" r="26288" b="3382"/>
            <a:stretch/>
          </p:blipFill>
          <p:spPr>
            <a:xfrm>
              <a:off x="7511153" y="1456079"/>
              <a:ext cx="766810" cy="1380936"/>
            </a:xfrm>
            <a:prstGeom prst="rect">
              <a:avLst/>
            </a:prstGeom>
          </p:spPr>
        </p:pic>
        <p:pic>
          <p:nvPicPr>
            <p:cNvPr id="35" name="תמונה 34">
              <a:extLst>
                <a:ext uri="{FF2B5EF4-FFF2-40B4-BE49-F238E27FC236}">
                  <a16:creationId xmlns:a16="http://schemas.microsoft.com/office/drawing/2014/main" id="{8FC3350D-5404-85D5-2C0E-683A0E729A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17" b="95721" l="9972" r="89988">
                          <a14:foregroundMark x1="42673" y1="8317" x2="58135" y2="12596"/>
                          <a14:foregroundMark x1="56843" y1="89826" x2="57368" y2="85022"/>
                          <a14:foregroundMark x1="38757" y1="91724" x2="40452" y2="81873"/>
                          <a14:foregroundMark x1="57691" y1="94469" x2="62414" y2="94469"/>
                          <a14:foregroundMark x1="35729" y1="95721" x2="34719" y2="92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76" t="3447" r="26288" b="3382"/>
            <a:stretch/>
          </p:blipFill>
          <p:spPr>
            <a:xfrm>
              <a:off x="8171695" y="1456079"/>
              <a:ext cx="766810" cy="1380936"/>
            </a:xfrm>
            <a:prstGeom prst="rect">
              <a:avLst/>
            </a:prstGeom>
          </p:spPr>
        </p:pic>
        <p:pic>
          <p:nvPicPr>
            <p:cNvPr id="36" name="תמונה 35">
              <a:extLst>
                <a:ext uri="{FF2B5EF4-FFF2-40B4-BE49-F238E27FC236}">
                  <a16:creationId xmlns:a16="http://schemas.microsoft.com/office/drawing/2014/main" id="{BE63C0FA-DE49-61D9-7064-D09007A272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17" b="95721" l="9972" r="89988">
                          <a14:foregroundMark x1="42673" y1="8317" x2="58135" y2="12596"/>
                          <a14:foregroundMark x1="56843" y1="89826" x2="57368" y2="85022"/>
                          <a14:foregroundMark x1="38757" y1="91724" x2="40452" y2="81873"/>
                          <a14:foregroundMark x1="57691" y1="94469" x2="62414" y2="94469"/>
                          <a14:foregroundMark x1="35729" y1="95721" x2="34719" y2="92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76" t="3447" r="26288" b="3382"/>
            <a:stretch/>
          </p:blipFill>
          <p:spPr>
            <a:xfrm>
              <a:off x="8832237" y="1456079"/>
              <a:ext cx="766810" cy="1380936"/>
            </a:xfrm>
            <a:prstGeom prst="rect">
              <a:avLst/>
            </a:prstGeom>
          </p:spPr>
        </p:pic>
        <p:pic>
          <p:nvPicPr>
            <p:cNvPr id="37" name="תמונה 36">
              <a:extLst>
                <a:ext uri="{FF2B5EF4-FFF2-40B4-BE49-F238E27FC236}">
                  <a16:creationId xmlns:a16="http://schemas.microsoft.com/office/drawing/2014/main" id="{FE6B0A27-FCA6-49FF-44E4-21B52DC8FB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17" b="95721" l="9972" r="89988">
                          <a14:foregroundMark x1="42673" y1="8317" x2="58135" y2="12596"/>
                          <a14:foregroundMark x1="56843" y1="89826" x2="57368" y2="85022"/>
                          <a14:foregroundMark x1="38757" y1="91724" x2="40452" y2="81873"/>
                          <a14:foregroundMark x1="57691" y1="94469" x2="62414" y2="94469"/>
                          <a14:foregroundMark x1="35729" y1="95721" x2="34719" y2="92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76" t="3447" r="26288" b="3382"/>
            <a:stretch/>
          </p:blipFill>
          <p:spPr>
            <a:xfrm>
              <a:off x="9492779" y="1456079"/>
              <a:ext cx="766810" cy="1380936"/>
            </a:xfrm>
            <a:prstGeom prst="rect">
              <a:avLst/>
            </a:prstGeom>
          </p:spPr>
        </p:pic>
        <p:pic>
          <p:nvPicPr>
            <p:cNvPr id="38" name="תמונה 37">
              <a:extLst>
                <a:ext uri="{FF2B5EF4-FFF2-40B4-BE49-F238E27FC236}">
                  <a16:creationId xmlns:a16="http://schemas.microsoft.com/office/drawing/2014/main" id="{3C6B2A6F-F660-E116-1EC3-AA09D4D123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17" b="95721" l="9972" r="89988">
                          <a14:foregroundMark x1="42673" y1="8317" x2="58135" y2="12596"/>
                          <a14:foregroundMark x1="56843" y1="89826" x2="57368" y2="85022"/>
                          <a14:foregroundMark x1="38757" y1="91724" x2="40452" y2="81873"/>
                          <a14:foregroundMark x1="57691" y1="94469" x2="62414" y2="94469"/>
                          <a14:foregroundMark x1="35729" y1="95721" x2="34719" y2="92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76" t="3447" r="26288" b="3382"/>
            <a:stretch/>
          </p:blipFill>
          <p:spPr>
            <a:xfrm>
              <a:off x="10153326" y="1456079"/>
              <a:ext cx="766810" cy="1380936"/>
            </a:xfrm>
            <a:prstGeom prst="rect">
              <a:avLst/>
            </a:prstGeom>
          </p:spPr>
        </p:pic>
      </p:grpSp>
      <p:sp>
        <p:nvSpPr>
          <p:cNvPr id="39" name="הסבר">
            <a:extLst>
              <a:ext uri="{FF2B5EF4-FFF2-40B4-BE49-F238E27FC236}">
                <a16:creationId xmlns:a16="http://schemas.microsoft.com/office/drawing/2014/main" id="{06993F34-3150-57E4-EB47-F819D49B4203}"/>
              </a:ext>
            </a:extLst>
          </p:cNvPr>
          <p:cNvSpPr/>
          <p:nvPr/>
        </p:nvSpPr>
        <p:spPr>
          <a:xfrm>
            <a:off x="10056690" y="7415491"/>
            <a:ext cx="7722453" cy="2327564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002060"/>
          </a:solidFill>
          <a:ln w="57150" cap="rnd">
            <a:solidFill>
              <a:schemeClr val="bg1">
                <a:lumMod val="75000"/>
              </a:schemeClr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>
            <a:defPPr>
              <a:defRPr lang="en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defTabSz="1371600"/>
            <a:r>
              <a:rPr lang="he-IL" sz="4200" dirty="0">
                <a:solidFill>
                  <a:prstClr val="white"/>
                </a:solidFill>
                <a:latin typeface="Calibri"/>
                <a:cs typeface="Calibri"/>
              </a:rPr>
              <a:t>5% מ־30 אינם מספר שלם,</a:t>
            </a:r>
            <a:br>
              <a:rPr lang="en-US" sz="4200" dirty="0">
                <a:solidFill>
                  <a:prstClr val="white"/>
                </a:solidFill>
                <a:latin typeface="Calibri"/>
                <a:cs typeface="Calibri"/>
              </a:rPr>
            </a:br>
            <a:r>
              <a:rPr lang="he-IL" sz="4200" dirty="0">
                <a:solidFill>
                  <a:prstClr val="white"/>
                </a:solidFill>
                <a:latin typeface="Calibri"/>
                <a:cs typeface="Calibri"/>
              </a:rPr>
              <a:t>ולכן הטענה השנייה איננה הגיונית.</a:t>
            </a:r>
          </a:p>
        </p:txBody>
      </p:sp>
      <p:sp>
        <p:nvSpPr>
          <p:cNvPr id="40" name="אליפסה 39">
            <a:extLst>
              <a:ext uri="{FF2B5EF4-FFF2-40B4-BE49-F238E27FC236}">
                <a16:creationId xmlns:a16="http://schemas.microsoft.com/office/drawing/2014/main" id="{6E97FEE5-5EA3-6C4D-8B3C-9156CE0550B1}"/>
              </a:ext>
            </a:extLst>
          </p:cNvPr>
          <p:cNvSpPr/>
          <p:nvPr/>
        </p:nvSpPr>
        <p:spPr>
          <a:xfrm>
            <a:off x="962774" y="1995519"/>
            <a:ext cx="3842258" cy="28147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41" name="תיבת טקסט 40">
            <a:extLst>
              <a:ext uri="{FF2B5EF4-FFF2-40B4-BE49-F238E27FC236}">
                <a16:creationId xmlns:a16="http://schemas.microsoft.com/office/drawing/2014/main" id="{B94C3778-706E-EA94-1C0F-FFCF3029CB40}"/>
              </a:ext>
            </a:extLst>
          </p:cNvPr>
          <p:cNvSpPr txBox="1"/>
          <p:nvPr/>
        </p:nvSpPr>
        <p:spPr>
          <a:xfrm>
            <a:off x="495334" y="9677090"/>
            <a:ext cx="6019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מתוך יחידת הוראה מתוקשבת- </a:t>
            </a:r>
            <a:r>
              <a:rPr lang="he-IL" dirty="0">
                <a:hlinkClick r:id="rId4"/>
              </a:rPr>
              <a:t>אחוזים לכיתה ו'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4736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  <p:bldP spid="4" grpId="1" animBg="1"/>
      <p:bldP spid="39" grpId="0" animBg="1"/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התאמה אישית 5">
      <a:majorFont>
        <a:latin typeface="Calibri Light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התאמה אישית 4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662</Words>
  <Application>Microsoft Office PowerPoint</Application>
  <PresentationFormat>מותאם אישית</PresentationFormat>
  <Paragraphs>86</Paragraphs>
  <Slides>8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9</vt:i4>
      </vt:variant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8</vt:i4>
      </vt:variant>
    </vt:vector>
  </HeadingPairs>
  <TitlesOfParts>
    <vt:vector size="20" baseType="lpstr">
      <vt:lpstr>Guttman Yad-Brush</vt:lpstr>
      <vt:lpstr>Cambria Math</vt:lpstr>
      <vt:lpstr>Arial</vt:lpstr>
      <vt:lpstr>Aptos</vt:lpstr>
      <vt:lpstr>Alef Bold</vt:lpstr>
      <vt:lpstr>Calibri Light</vt:lpstr>
      <vt:lpstr>Arimo Bold</vt:lpstr>
      <vt:lpstr>Arial Narrow</vt:lpstr>
      <vt:lpstr>Calibri</vt:lpstr>
      <vt:lpstr>Office Theme</vt:lpstr>
      <vt:lpstr>ערכת נושא Office</vt:lpstr>
      <vt:lpstr>1_ערכת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בית הספר של החופש הגדול</dc:title>
  <dc:creator>רחל גבאי</dc:creator>
  <cp:lastModifiedBy>Racheli Gabay</cp:lastModifiedBy>
  <cp:revision>12</cp:revision>
  <dcterms:created xsi:type="dcterms:W3CDTF">2006-08-16T00:00:00Z</dcterms:created>
  <dcterms:modified xsi:type="dcterms:W3CDTF">2026-05-03T06:45:55Z</dcterms:modified>
  <dc:identifier>DAHG5W1gSCg</dc:identifier>
</cp:coreProperties>
</file>