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10287000" cx="18288000"/>
  <p:notesSz cx="6858000" cy="9144000"/>
  <p:embeddedFontLst>
    <p:embeddedFont>
      <p:font typeface="Arimo"/>
      <p:bold r:id="rId28"/>
      <p:boldItalic r:id="rId29"/>
    </p:embeddedFont>
    <p:embeddedFont>
      <p:font typeface="Alef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saZYVj5Vx9Ky5aiK0LBc/LmH/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mo-bold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Alef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E3B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23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40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בית הספר של החופש הגדול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92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מתמטיקה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כיתות ה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0335280" y="3855789"/>
            <a:ext cx="7980641" cy="277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מספרים טבעיים-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חפש את המטמון</a:t>
            </a:r>
            <a:endParaRPr/>
          </a:p>
          <a:p>
            <a:pPr indent="0" lvl="0" marL="0" marR="0" rtl="1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-IL" sz="5199">
                <a:solidFill>
                  <a:srgbClr val="000000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4- פירמידת מספרים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לפניכם פירמידת מספרים, סכום המספרים של  זוג משבצות סמוכות , רשום על המשבצת שמעליהן. 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1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השלימו את המספרים המתאימים במשבצות הריקות.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3162300"/>
            <a:ext cx="67818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1508030" y="342900"/>
            <a:ext cx="13857053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5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בתרגיל שלפניכם הוחלפו הספרות בכוכבים. כוכבים בצבע זהה מחליפים ספרות זהות. </a:t>
            </a:r>
            <a:endParaRPr b="0" i="0" sz="4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מהו סכום התרגיל?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9200" y="3429000"/>
            <a:ext cx="7563573" cy="5172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/>
          <p:nvPr/>
        </p:nvSpPr>
        <p:spPr>
          <a:xfrm>
            <a:off x="1535347" y="131647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1752600" y="1096238"/>
            <a:ext cx="13716000" cy="8094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לרוני יש שלושה חבלים: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קצר.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באורך בינוני, שאורכו גדול פי 2 מאורכו של החבל הקצר.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חבל ארוך, שאורכו גדול פי 4 מאורכו של החבל הקצר.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היא חיברה את שלושת החבלים וקיבלה חבל שאורכו 42 ס"מ.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מה אורכו של כל אחד מהחבלים?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137" y="3848100"/>
            <a:ext cx="11433172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7"/>
          <p:cNvSpPr txBox="1"/>
          <p:nvPr/>
        </p:nvSpPr>
        <p:spPr>
          <a:xfrm>
            <a:off x="5295900" y="723900"/>
            <a:ext cx="7696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7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 המספר הנמצא באמצע הקטע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בין- 3,700 ל- 10,000</a:t>
            </a:r>
            <a:r>
              <a:rPr lang="iw-IL" sz="4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6" name="Google Shape;196;p17"/>
          <p:cNvSpPr txBox="1"/>
          <p:nvPr/>
        </p:nvSpPr>
        <p:spPr>
          <a:xfrm>
            <a:off x="5105400" y="5104993"/>
            <a:ext cx="1828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3,700</a:t>
            </a:r>
            <a:endParaRPr/>
          </a:p>
        </p:txBody>
      </p:sp>
      <p:sp>
        <p:nvSpPr>
          <p:cNvPr id="197" name="Google Shape;197;p17"/>
          <p:cNvSpPr txBox="1"/>
          <p:nvPr/>
        </p:nvSpPr>
        <p:spPr>
          <a:xfrm>
            <a:off x="12649200" y="5072644"/>
            <a:ext cx="2209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10,000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4038600" y="723900"/>
            <a:ext cx="101346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8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אחד המספרים בתרגיל שלפניכם הוחלף בכוכב.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מאחורי כל כוכב מסתתר מספר זהה. מה ערכו של הכוכב?  </a:t>
            </a:r>
            <a:endParaRPr/>
          </a:p>
        </p:txBody>
      </p:sp>
      <p:pic>
        <p:nvPicPr>
          <p:cNvPr id="209" name="Google Shape;20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9856" y="3884355"/>
            <a:ext cx="11563290" cy="209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3278477"/>
            <a:ext cx="11459581" cy="37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12268200" y="2171700"/>
            <a:ext cx="1629120" cy="1795173"/>
          </a:xfrm>
          <a:custGeom>
            <a:rect b="b" l="l" r="r" t="t"/>
            <a:pathLst>
              <a:path extrusionOk="0" h="1795173" w="1629120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038600" y="4381500"/>
            <a:ext cx="48768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משחק-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חפש את המטמון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0615630" y="4359215"/>
            <a:ext cx="48768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פעילות פתיחה-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7.1 מצגת ספלאט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/>
          <p:nvPr/>
        </p:nvSpPr>
        <p:spPr>
          <a:xfrm>
            <a:off x="2895600" y="3086100"/>
            <a:ext cx="10195420" cy="3477875"/>
          </a:xfrm>
          <a:custGeom>
            <a:rect b="b" l="l" r="r" t="t"/>
            <a:pathLst>
              <a:path extrusionOk="0" h="3477875" w="10195420">
                <a:moveTo>
                  <a:pt x="0" y="0"/>
                </a:moveTo>
                <a:cubicBezTo>
                  <a:pt x="123915" y="-26808"/>
                  <a:pt x="409442" y="21406"/>
                  <a:pt x="577740" y="0"/>
                </a:cubicBezTo>
                <a:cubicBezTo>
                  <a:pt x="746038" y="-21406"/>
                  <a:pt x="882000" y="-22828"/>
                  <a:pt x="1053527" y="0"/>
                </a:cubicBezTo>
                <a:cubicBezTo>
                  <a:pt x="1225054" y="22828"/>
                  <a:pt x="1390375" y="7909"/>
                  <a:pt x="1631267" y="0"/>
                </a:cubicBezTo>
                <a:cubicBezTo>
                  <a:pt x="1872159" y="-7909"/>
                  <a:pt x="2135025" y="31133"/>
                  <a:pt x="2310962" y="0"/>
                </a:cubicBezTo>
                <a:cubicBezTo>
                  <a:pt x="2486899" y="-31133"/>
                  <a:pt x="2704861" y="19876"/>
                  <a:pt x="2888702" y="0"/>
                </a:cubicBezTo>
                <a:cubicBezTo>
                  <a:pt x="3072543" y="-19876"/>
                  <a:pt x="3237771" y="-15873"/>
                  <a:pt x="3466443" y="0"/>
                </a:cubicBezTo>
                <a:cubicBezTo>
                  <a:pt x="3695115" y="15873"/>
                  <a:pt x="3869629" y="-14233"/>
                  <a:pt x="4248092" y="0"/>
                </a:cubicBezTo>
                <a:cubicBezTo>
                  <a:pt x="4626555" y="14233"/>
                  <a:pt x="4658408" y="32516"/>
                  <a:pt x="4927786" y="0"/>
                </a:cubicBezTo>
                <a:cubicBezTo>
                  <a:pt x="5197164" y="-32516"/>
                  <a:pt x="5460677" y="-3434"/>
                  <a:pt x="5607481" y="0"/>
                </a:cubicBezTo>
                <a:cubicBezTo>
                  <a:pt x="5754285" y="3434"/>
                  <a:pt x="6130255" y="-7804"/>
                  <a:pt x="6491084" y="0"/>
                </a:cubicBezTo>
                <a:cubicBezTo>
                  <a:pt x="6851913" y="7804"/>
                  <a:pt x="7021942" y="-28035"/>
                  <a:pt x="7170779" y="0"/>
                </a:cubicBezTo>
                <a:cubicBezTo>
                  <a:pt x="7319616" y="28035"/>
                  <a:pt x="7465311" y="13077"/>
                  <a:pt x="7646565" y="0"/>
                </a:cubicBezTo>
                <a:cubicBezTo>
                  <a:pt x="7827819" y="-13077"/>
                  <a:pt x="8174938" y="31409"/>
                  <a:pt x="8530168" y="0"/>
                </a:cubicBezTo>
                <a:cubicBezTo>
                  <a:pt x="8885398" y="-31409"/>
                  <a:pt x="8848595" y="-22059"/>
                  <a:pt x="9005954" y="0"/>
                </a:cubicBezTo>
                <a:cubicBezTo>
                  <a:pt x="9163313" y="22059"/>
                  <a:pt x="9811421" y="-16003"/>
                  <a:pt x="10195420" y="0"/>
                </a:cubicBezTo>
                <a:cubicBezTo>
                  <a:pt x="10187476" y="172426"/>
                  <a:pt x="10203054" y="522600"/>
                  <a:pt x="10195420" y="730354"/>
                </a:cubicBezTo>
                <a:cubicBezTo>
                  <a:pt x="10187786" y="938108"/>
                  <a:pt x="10182919" y="1062516"/>
                  <a:pt x="10195420" y="1321593"/>
                </a:cubicBezTo>
                <a:cubicBezTo>
                  <a:pt x="10207921" y="1580670"/>
                  <a:pt x="10196724" y="1685913"/>
                  <a:pt x="10195420" y="1947610"/>
                </a:cubicBezTo>
                <a:cubicBezTo>
                  <a:pt x="10194116" y="2209307"/>
                  <a:pt x="10173847" y="2426749"/>
                  <a:pt x="10195420" y="2677964"/>
                </a:cubicBezTo>
                <a:cubicBezTo>
                  <a:pt x="10216993" y="2929179"/>
                  <a:pt x="10192067" y="3103726"/>
                  <a:pt x="10195420" y="3477875"/>
                </a:cubicBezTo>
                <a:cubicBezTo>
                  <a:pt x="10021762" y="3494227"/>
                  <a:pt x="9764781" y="3445455"/>
                  <a:pt x="9515725" y="3477875"/>
                </a:cubicBezTo>
                <a:cubicBezTo>
                  <a:pt x="9266670" y="3510295"/>
                  <a:pt x="9132565" y="3484400"/>
                  <a:pt x="8836031" y="3477875"/>
                </a:cubicBezTo>
                <a:cubicBezTo>
                  <a:pt x="8539497" y="3471350"/>
                  <a:pt x="8324276" y="3510590"/>
                  <a:pt x="8054382" y="3477875"/>
                </a:cubicBezTo>
                <a:cubicBezTo>
                  <a:pt x="7784488" y="3445160"/>
                  <a:pt x="7730494" y="3490181"/>
                  <a:pt x="7476641" y="3477875"/>
                </a:cubicBezTo>
                <a:cubicBezTo>
                  <a:pt x="7222788" y="3465569"/>
                  <a:pt x="6981517" y="3507227"/>
                  <a:pt x="6593038" y="3477875"/>
                </a:cubicBezTo>
                <a:cubicBezTo>
                  <a:pt x="6204559" y="3448523"/>
                  <a:pt x="6309079" y="3484943"/>
                  <a:pt x="6219206" y="3477875"/>
                </a:cubicBezTo>
                <a:cubicBezTo>
                  <a:pt x="6129333" y="3470807"/>
                  <a:pt x="5736821" y="3459454"/>
                  <a:pt x="5335603" y="3477875"/>
                </a:cubicBezTo>
                <a:cubicBezTo>
                  <a:pt x="4934385" y="3496296"/>
                  <a:pt x="5025348" y="3459335"/>
                  <a:pt x="4859817" y="3477875"/>
                </a:cubicBezTo>
                <a:cubicBezTo>
                  <a:pt x="4694286" y="3496415"/>
                  <a:pt x="4404305" y="3475442"/>
                  <a:pt x="3976214" y="3477875"/>
                </a:cubicBezTo>
                <a:cubicBezTo>
                  <a:pt x="3548123" y="3480308"/>
                  <a:pt x="3677503" y="3482414"/>
                  <a:pt x="3500428" y="3477875"/>
                </a:cubicBezTo>
                <a:cubicBezTo>
                  <a:pt x="3323353" y="3473336"/>
                  <a:pt x="3184257" y="3451748"/>
                  <a:pt x="2922687" y="3477875"/>
                </a:cubicBezTo>
                <a:cubicBezTo>
                  <a:pt x="2661117" y="3504002"/>
                  <a:pt x="2422631" y="3506390"/>
                  <a:pt x="2242992" y="3477875"/>
                </a:cubicBezTo>
                <a:cubicBezTo>
                  <a:pt x="2063353" y="3449360"/>
                  <a:pt x="2050649" y="3475776"/>
                  <a:pt x="1869160" y="3477875"/>
                </a:cubicBezTo>
                <a:cubicBezTo>
                  <a:pt x="1687671" y="3479974"/>
                  <a:pt x="1303292" y="3505724"/>
                  <a:pt x="1087511" y="3477875"/>
                </a:cubicBezTo>
                <a:cubicBezTo>
                  <a:pt x="871730" y="3450026"/>
                  <a:pt x="274665" y="350959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 </a:t>
            </a: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2133599" y="-5032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4038600" y="723900"/>
            <a:ext cx="10134600" cy="8710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9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תחרות ספורט מורכבת מארבעה שלבים: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השלב הראשון מתחיל בריצה של שתי הקפות מסלול שאורכן 750 מ'.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לאחר מכן רכיבה על אופניים במסלול שאורכו 5 ק"מ.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לאחר הרכיבה על אופניים ממשיכים למסלול השחייה שאורכו 1250 מ'.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בשלב האחרון של התחרות חוזרים למסלול הריצה.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בתחרות עוברים מרחק של 10 ק"מ בסך הכול.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כמה הקפות של מסלול הריצה יש בשלב האחרון של התחרות?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/>
          <p:nvPr/>
        </p:nvSpPr>
        <p:spPr>
          <a:xfrm>
            <a:off x="2895600" y="3086100"/>
            <a:ext cx="10195420" cy="3477875"/>
          </a:xfrm>
          <a:custGeom>
            <a:rect b="b" l="l" r="r" t="t"/>
            <a:pathLst>
              <a:path extrusionOk="0" h="3477875" w="10195420">
                <a:moveTo>
                  <a:pt x="0" y="0"/>
                </a:moveTo>
                <a:cubicBezTo>
                  <a:pt x="123915" y="-26808"/>
                  <a:pt x="409442" y="21406"/>
                  <a:pt x="577740" y="0"/>
                </a:cubicBezTo>
                <a:cubicBezTo>
                  <a:pt x="746038" y="-21406"/>
                  <a:pt x="882000" y="-22828"/>
                  <a:pt x="1053527" y="0"/>
                </a:cubicBezTo>
                <a:cubicBezTo>
                  <a:pt x="1225054" y="22828"/>
                  <a:pt x="1390375" y="7909"/>
                  <a:pt x="1631267" y="0"/>
                </a:cubicBezTo>
                <a:cubicBezTo>
                  <a:pt x="1872159" y="-7909"/>
                  <a:pt x="2135025" y="31133"/>
                  <a:pt x="2310962" y="0"/>
                </a:cubicBezTo>
                <a:cubicBezTo>
                  <a:pt x="2486899" y="-31133"/>
                  <a:pt x="2704861" y="19876"/>
                  <a:pt x="2888702" y="0"/>
                </a:cubicBezTo>
                <a:cubicBezTo>
                  <a:pt x="3072543" y="-19876"/>
                  <a:pt x="3237771" y="-15873"/>
                  <a:pt x="3466443" y="0"/>
                </a:cubicBezTo>
                <a:cubicBezTo>
                  <a:pt x="3695115" y="15873"/>
                  <a:pt x="3869629" y="-14233"/>
                  <a:pt x="4248092" y="0"/>
                </a:cubicBezTo>
                <a:cubicBezTo>
                  <a:pt x="4626555" y="14233"/>
                  <a:pt x="4658408" y="32516"/>
                  <a:pt x="4927786" y="0"/>
                </a:cubicBezTo>
                <a:cubicBezTo>
                  <a:pt x="5197164" y="-32516"/>
                  <a:pt x="5460677" y="-3434"/>
                  <a:pt x="5607481" y="0"/>
                </a:cubicBezTo>
                <a:cubicBezTo>
                  <a:pt x="5754285" y="3434"/>
                  <a:pt x="6130255" y="-7804"/>
                  <a:pt x="6491084" y="0"/>
                </a:cubicBezTo>
                <a:cubicBezTo>
                  <a:pt x="6851913" y="7804"/>
                  <a:pt x="7021942" y="-28035"/>
                  <a:pt x="7170779" y="0"/>
                </a:cubicBezTo>
                <a:cubicBezTo>
                  <a:pt x="7319616" y="28035"/>
                  <a:pt x="7465311" y="13077"/>
                  <a:pt x="7646565" y="0"/>
                </a:cubicBezTo>
                <a:cubicBezTo>
                  <a:pt x="7827819" y="-13077"/>
                  <a:pt x="8174938" y="31409"/>
                  <a:pt x="8530168" y="0"/>
                </a:cubicBezTo>
                <a:cubicBezTo>
                  <a:pt x="8885398" y="-31409"/>
                  <a:pt x="8848595" y="-22059"/>
                  <a:pt x="9005954" y="0"/>
                </a:cubicBezTo>
                <a:cubicBezTo>
                  <a:pt x="9163313" y="22059"/>
                  <a:pt x="9811421" y="-16003"/>
                  <a:pt x="10195420" y="0"/>
                </a:cubicBezTo>
                <a:cubicBezTo>
                  <a:pt x="10187476" y="172426"/>
                  <a:pt x="10203054" y="522600"/>
                  <a:pt x="10195420" y="730354"/>
                </a:cubicBezTo>
                <a:cubicBezTo>
                  <a:pt x="10187786" y="938108"/>
                  <a:pt x="10182919" y="1062516"/>
                  <a:pt x="10195420" y="1321593"/>
                </a:cubicBezTo>
                <a:cubicBezTo>
                  <a:pt x="10207921" y="1580670"/>
                  <a:pt x="10196724" y="1685913"/>
                  <a:pt x="10195420" y="1947610"/>
                </a:cubicBezTo>
                <a:cubicBezTo>
                  <a:pt x="10194116" y="2209307"/>
                  <a:pt x="10173847" y="2426749"/>
                  <a:pt x="10195420" y="2677964"/>
                </a:cubicBezTo>
                <a:cubicBezTo>
                  <a:pt x="10216993" y="2929179"/>
                  <a:pt x="10192067" y="3103726"/>
                  <a:pt x="10195420" y="3477875"/>
                </a:cubicBezTo>
                <a:cubicBezTo>
                  <a:pt x="10021762" y="3494227"/>
                  <a:pt x="9764781" y="3445455"/>
                  <a:pt x="9515725" y="3477875"/>
                </a:cubicBezTo>
                <a:cubicBezTo>
                  <a:pt x="9266670" y="3510295"/>
                  <a:pt x="9132565" y="3484400"/>
                  <a:pt x="8836031" y="3477875"/>
                </a:cubicBezTo>
                <a:cubicBezTo>
                  <a:pt x="8539497" y="3471350"/>
                  <a:pt x="8324276" y="3510590"/>
                  <a:pt x="8054382" y="3477875"/>
                </a:cubicBezTo>
                <a:cubicBezTo>
                  <a:pt x="7784488" y="3445160"/>
                  <a:pt x="7730494" y="3490181"/>
                  <a:pt x="7476641" y="3477875"/>
                </a:cubicBezTo>
                <a:cubicBezTo>
                  <a:pt x="7222788" y="3465569"/>
                  <a:pt x="6981517" y="3507227"/>
                  <a:pt x="6593038" y="3477875"/>
                </a:cubicBezTo>
                <a:cubicBezTo>
                  <a:pt x="6204559" y="3448523"/>
                  <a:pt x="6309079" y="3484943"/>
                  <a:pt x="6219206" y="3477875"/>
                </a:cubicBezTo>
                <a:cubicBezTo>
                  <a:pt x="6129333" y="3470807"/>
                  <a:pt x="5736821" y="3459454"/>
                  <a:pt x="5335603" y="3477875"/>
                </a:cubicBezTo>
                <a:cubicBezTo>
                  <a:pt x="4934385" y="3496296"/>
                  <a:pt x="5025348" y="3459335"/>
                  <a:pt x="4859817" y="3477875"/>
                </a:cubicBezTo>
                <a:cubicBezTo>
                  <a:pt x="4694286" y="3496415"/>
                  <a:pt x="4404305" y="3475442"/>
                  <a:pt x="3976214" y="3477875"/>
                </a:cubicBezTo>
                <a:cubicBezTo>
                  <a:pt x="3548123" y="3480308"/>
                  <a:pt x="3677503" y="3482414"/>
                  <a:pt x="3500428" y="3477875"/>
                </a:cubicBezTo>
                <a:cubicBezTo>
                  <a:pt x="3323353" y="3473336"/>
                  <a:pt x="3184257" y="3451748"/>
                  <a:pt x="2922687" y="3477875"/>
                </a:cubicBezTo>
                <a:cubicBezTo>
                  <a:pt x="2661117" y="3504002"/>
                  <a:pt x="2422631" y="3506390"/>
                  <a:pt x="2242992" y="3477875"/>
                </a:cubicBezTo>
                <a:cubicBezTo>
                  <a:pt x="2063353" y="3449360"/>
                  <a:pt x="2050649" y="3475776"/>
                  <a:pt x="1869160" y="3477875"/>
                </a:cubicBezTo>
                <a:cubicBezTo>
                  <a:pt x="1687671" y="3479974"/>
                  <a:pt x="1303292" y="3505724"/>
                  <a:pt x="1087511" y="3477875"/>
                </a:cubicBezTo>
                <a:cubicBezTo>
                  <a:pt x="871730" y="3450026"/>
                  <a:pt x="274665" y="3509598"/>
                  <a:pt x="0" y="3477875"/>
                </a:cubicBezTo>
                <a:cubicBezTo>
                  <a:pt x="-22614" y="3270306"/>
                  <a:pt x="25806" y="3180277"/>
                  <a:pt x="0" y="2886636"/>
                </a:cubicBezTo>
                <a:cubicBezTo>
                  <a:pt x="-25806" y="2592995"/>
                  <a:pt x="-12380" y="2473186"/>
                  <a:pt x="0" y="2156283"/>
                </a:cubicBezTo>
                <a:cubicBezTo>
                  <a:pt x="12380" y="1839380"/>
                  <a:pt x="-37194" y="1759919"/>
                  <a:pt x="0" y="1391150"/>
                </a:cubicBezTo>
                <a:cubicBezTo>
                  <a:pt x="37194" y="1022381"/>
                  <a:pt x="-30457" y="846404"/>
                  <a:pt x="0" y="695575"/>
                </a:cubicBezTo>
                <a:cubicBezTo>
                  <a:pt x="30457" y="544746"/>
                  <a:pt x="-6505" y="338195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כל הכבוד!!!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האוצר נמצא ב______________________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3581400" y="-876300"/>
            <a:ext cx="11887200" cy="10656488"/>
          </a:xfrm>
          <a:custGeom>
            <a:rect b="b" l="l" r="r" t="t"/>
            <a:pathLst>
              <a:path extrusionOk="0" h="10256208" w="8897260">
                <a:moveTo>
                  <a:pt x="0" y="0"/>
                </a:moveTo>
                <a:lnTo>
                  <a:pt x="8897261" y="0"/>
                </a:lnTo>
                <a:lnTo>
                  <a:pt x="8897261" y="10256208"/>
                </a:lnTo>
                <a:lnTo>
                  <a:pt x="0" y="102562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648200" y="1790700"/>
            <a:ext cx="9753600" cy="7140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לפני שנים רבות, כשבית הספר רק נבנה, המנהל הראשון החביא אוצר סודי בתוך שטח בית הספר.</a:t>
            </a:r>
            <a:b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הוא היה חובב חידות מושבע, ולכן השאיר אחריו סדרת רמזים שרק תלמידים חכמים במיוחד יוכלו לפתור.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אבל… אף אחד לא הצליח למצוא את האוצר עד היום.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iw-IL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הבוקר, בזמן ניקיון הכיתה, נמצא מכתב ישן ומאובק בתוך ספר ישן…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1447800" y="233838"/>
            <a:ext cx="15079743" cy="10053162"/>
          </a:xfrm>
          <a:custGeom>
            <a:rect b="b" l="l" r="r" t="t"/>
            <a:pathLst>
              <a:path extrusionOk="0" h="10053162" w="15079743">
                <a:moveTo>
                  <a:pt x="0" y="0"/>
                </a:moveTo>
                <a:lnTo>
                  <a:pt x="15079742" y="0"/>
                </a:lnTo>
                <a:lnTo>
                  <a:pt x="15079742" y="10053162"/>
                </a:lnTo>
                <a:lnTo>
                  <a:pt x="0" y="100531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3048000" y="2476500"/>
            <a:ext cx="10439400" cy="652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תלמידים יקרים,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אם מצאתם את המכתב הזה — סימן שאתם מוכנים לאתגר!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האוצר שלי עדיין מוחבא בבית הספר, אך רק מי שיפעיל את מוחו, ישתף פעולה ולא יוותר — ימצא אותו.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בכל תחנה תמצאו משימה.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כל פתרון יוביל אתכם למציאת הצופן למיקום האוצר.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בהצלחה!</a:t>
            </a:r>
            <a:b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המנהל הראשון"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2092723" y="952500"/>
            <a:ext cx="1356360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נתונות הספרות </a:t>
            </a: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5, 4, 3, 2, 1.</a:t>
            </a: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עליכם לבנות מהן את המספר הארבע</a:t>
            </a: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ספרתי הגדול ביותר שמתחלק ב-6</a:t>
            </a: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iw-IL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אין להשתמש פעמיים באותה ספרה. </a:t>
            </a:r>
            <a:r>
              <a:rPr i="0" lang="iw-IL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1676400" y="694473"/>
            <a:ext cx="14396247" cy="54690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1940323" y="1104900"/>
            <a:ext cx="1386839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נתונות הספרות 9, 8, 6, 3, 1.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עליכם להשתמש בכל הספרות ולבנות את המספר הקטן ביותר שמתחלק ב -3.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/>
          <p:nvPr/>
        </p:nvSpPr>
        <p:spPr>
          <a:xfrm>
            <a:off x="2895600" y="3086100"/>
            <a:ext cx="12266500" cy="3477875"/>
          </a:xfrm>
          <a:custGeom>
            <a:rect b="b" l="l" r="r" t="t"/>
            <a:pathLst>
              <a:path extrusionOk="0" h="3477875" w="12266500">
                <a:moveTo>
                  <a:pt x="0" y="0"/>
                </a:moveTo>
                <a:cubicBezTo>
                  <a:pt x="122544" y="11000"/>
                  <a:pt x="369686" y="23438"/>
                  <a:pt x="558807" y="0"/>
                </a:cubicBezTo>
                <a:cubicBezTo>
                  <a:pt x="747928" y="-23438"/>
                  <a:pt x="856759" y="13571"/>
                  <a:pt x="994949" y="0"/>
                </a:cubicBezTo>
                <a:cubicBezTo>
                  <a:pt x="1133139" y="-13571"/>
                  <a:pt x="1372013" y="964"/>
                  <a:pt x="1553757" y="0"/>
                </a:cubicBezTo>
                <a:cubicBezTo>
                  <a:pt x="1735501" y="-964"/>
                  <a:pt x="1991766" y="-33853"/>
                  <a:pt x="2235229" y="0"/>
                </a:cubicBezTo>
                <a:cubicBezTo>
                  <a:pt x="2478692" y="33853"/>
                  <a:pt x="2637734" y="12598"/>
                  <a:pt x="2794036" y="0"/>
                </a:cubicBezTo>
                <a:cubicBezTo>
                  <a:pt x="2950338" y="-12598"/>
                  <a:pt x="3126015" y="4376"/>
                  <a:pt x="3352843" y="0"/>
                </a:cubicBezTo>
                <a:cubicBezTo>
                  <a:pt x="3579671" y="-4376"/>
                  <a:pt x="3810560" y="19037"/>
                  <a:pt x="4156981" y="0"/>
                </a:cubicBezTo>
                <a:cubicBezTo>
                  <a:pt x="4503402" y="-19037"/>
                  <a:pt x="4522367" y="30680"/>
                  <a:pt x="4838453" y="0"/>
                </a:cubicBezTo>
                <a:cubicBezTo>
                  <a:pt x="5154539" y="-30680"/>
                  <a:pt x="5334080" y="-31625"/>
                  <a:pt x="5519925" y="0"/>
                </a:cubicBezTo>
                <a:cubicBezTo>
                  <a:pt x="5705770" y="31625"/>
                  <a:pt x="6073957" y="11105"/>
                  <a:pt x="6446727" y="0"/>
                </a:cubicBezTo>
                <a:cubicBezTo>
                  <a:pt x="6819497" y="-11105"/>
                  <a:pt x="6803882" y="10417"/>
                  <a:pt x="7128199" y="0"/>
                </a:cubicBezTo>
                <a:cubicBezTo>
                  <a:pt x="7452516" y="-10417"/>
                  <a:pt x="7354194" y="-18585"/>
                  <a:pt x="7564342" y="0"/>
                </a:cubicBezTo>
                <a:cubicBezTo>
                  <a:pt x="7774490" y="18585"/>
                  <a:pt x="8195513" y="-23875"/>
                  <a:pt x="8491144" y="0"/>
                </a:cubicBezTo>
                <a:cubicBezTo>
                  <a:pt x="8786775" y="23875"/>
                  <a:pt x="8722888" y="-188"/>
                  <a:pt x="8927286" y="0"/>
                </a:cubicBezTo>
                <a:cubicBezTo>
                  <a:pt x="9131684" y="188"/>
                  <a:pt x="9331924" y="7676"/>
                  <a:pt x="9608758" y="0"/>
                </a:cubicBezTo>
                <a:cubicBezTo>
                  <a:pt x="9885592" y="-7676"/>
                  <a:pt x="10098160" y="-3230"/>
                  <a:pt x="10412896" y="0"/>
                </a:cubicBezTo>
                <a:cubicBezTo>
                  <a:pt x="10727632" y="3230"/>
                  <a:pt x="10725741" y="-12900"/>
                  <a:pt x="10849038" y="0"/>
                </a:cubicBezTo>
                <a:cubicBezTo>
                  <a:pt x="10972335" y="12900"/>
                  <a:pt x="11025076" y="1639"/>
                  <a:pt x="11162515" y="0"/>
                </a:cubicBezTo>
                <a:cubicBezTo>
                  <a:pt x="11299954" y="-1639"/>
                  <a:pt x="12005659" y="-14274"/>
                  <a:pt x="12266500" y="0"/>
                </a:cubicBezTo>
                <a:cubicBezTo>
                  <a:pt x="12299546" y="224683"/>
                  <a:pt x="12241784" y="391192"/>
                  <a:pt x="12266500" y="695575"/>
                </a:cubicBezTo>
                <a:cubicBezTo>
                  <a:pt x="12291216" y="999959"/>
                  <a:pt x="12293380" y="1083008"/>
                  <a:pt x="12266500" y="1391150"/>
                </a:cubicBezTo>
                <a:cubicBezTo>
                  <a:pt x="12239620" y="1699293"/>
                  <a:pt x="12268794" y="1723964"/>
                  <a:pt x="12266500" y="2017168"/>
                </a:cubicBezTo>
                <a:cubicBezTo>
                  <a:pt x="12264206" y="2310372"/>
                  <a:pt x="12300550" y="2462234"/>
                  <a:pt x="12266500" y="2747521"/>
                </a:cubicBezTo>
                <a:cubicBezTo>
                  <a:pt x="12232450" y="3032808"/>
                  <a:pt x="12241250" y="3141019"/>
                  <a:pt x="12266500" y="3477875"/>
                </a:cubicBezTo>
                <a:cubicBezTo>
                  <a:pt x="12127659" y="3488609"/>
                  <a:pt x="12038641" y="3464432"/>
                  <a:pt x="11953023" y="3477875"/>
                </a:cubicBezTo>
                <a:cubicBezTo>
                  <a:pt x="11867405" y="3491318"/>
                  <a:pt x="11715686" y="3479181"/>
                  <a:pt x="11639546" y="3477875"/>
                </a:cubicBezTo>
                <a:cubicBezTo>
                  <a:pt x="11563406" y="3476569"/>
                  <a:pt x="10963676" y="3438546"/>
                  <a:pt x="10712743" y="3477875"/>
                </a:cubicBezTo>
                <a:cubicBezTo>
                  <a:pt x="10461810" y="3517204"/>
                  <a:pt x="10415813" y="3496192"/>
                  <a:pt x="10276601" y="3477875"/>
                </a:cubicBezTo>
                <a:cubicBezTo>
                  <a:pt x="10137389" y="3459558"/>
                  <a:pt x="9560313" y="3436896"/>
                  <a:pt x="9349799" y="3477875"/>
                </a:cubicBezTo>
                <a:cubicBezTo>
                  <a:pt x="9139285" y="3518854"/>
                  <a:pt x="9037584" y="3457100"/>
                  <a:pt x="8913657" y="3477875"/>
                </a:cubicBezTo>
                <a:cubicBezTo>
                  <a:pt x="8789730" y="3498650"/>
                  <a:pt x="8544177" y="3457665"/>
                  <a:pt x="8354849" y="3477875"/>
                </a:cubicBezTo>
                <a:cubicBezTo>
                  <a:pt x="8165521" y="3498085"/>
                  <a:pt x="7883761" y="3498081"/>
                  <a:pt x="7673377" y="3477875"/>
                </a:cubicBezTo>
                <a:cubicBezTo>
                  <a:pt x="7462993" y="3457669"/>
                  <a:pt x="7439854" y="3474928"/>
                  <a:pt x="7359900" y="3477875"/>
                </a:cubicBezTo>
                <a:cubicBezTo>
                  <a:pt x="7279946" y="3480822"/>
                  <a:pt x="6791129" y="3508500"/>
                  <a:pt x="6555763" y="3477875"/>
                </a:cubicBezTo>
                <a:cubicBezTo>
                  <a:pt x="6320397" y="3447250"/>
                  <a:pt x="6124745" y="3508754"/>
                  <a:pt x="5874291" y="3477875"/>
                </a:cubicBezTo>
                <a:cubicBezTo>
                  <a:pt x="5623837" y="3446996"/>
                  <a:pt x="5652410" y="3465640"/>
                  <a:pt x="5560813" y="3477875"/>
                </a:cubicBezTo>
                <a:cubicBezTo>
                  <a:pt x="5469216" y="3490110"/>
                  <a:pt x="5270745" y="3474685"/>
                  <a:pt x="5124671" y="3477875"/>
                </a:cubicBezTo>
                <a:cubicBezTo>
                  <a:pt x="4978597" y="3481065"/>
                  <a:pt x="4884387" y="3481526"/>
                  <a:pt x="4811194" y="3477875"/>
                </a:cubicBezTo>
                <a:cubicBezTo>
                  <a:pt x="4738001" y="3474224"/>
                  <a:pt x="4490166" y="3494327"/>
                  <a:pt x="4375052" y="3477875"/>
                </a:cubicBezTo>
                <a:cubicBezTo>
                  <a:pt x="4259938" y="3461423"/>
                  <a:pt x="4030201" y="3474477"/>
                  <a:pt x="3693579" y="3477875"/>
                </a:cubicBezTo>
                <a:cubicBezTo>
                  <a:pt x="3356957" y="3481273"/>
                  <a:pt x="3188425" y="3444643"/>
                  <a:pt x="3012107" y="3477875"/>
                </a:cubicBezTo>
                <a:cubicBezTo>
                  <a:pt x="2835789" y="3511107"/>
                  <a:pt x="2838124" y="3475402"/>
                  <a:pt x="2698630" y="3477875"/>
                </a:cubicBezTo>
                <a:cubicBezTo>
                  <a:pt x="2559136" y="3480348"/>
                  <a:pt x="2490644" y="3468889"/>
                  <a:pt x="2385153" y="3477875"/>
                </a:cubicBezTo>
                <a:cubicBezTo>
                  <a:pt x="2279662" y="3486861"/>
                  <a:pt x="1916144" y="3499062"/>
                  <a:pt x="1703681" y="3477875"/>
                </a:cubicBezTo>
                <a:cubicBezTo>
                  <a:pt x="1491218" y="3456688"/>
                  <a:pt x="1431726" y="3491358"/>
                  <a:pt x="1267538" y="3477875"/>
                </a:cubicBezTo>
                <a:cubicBezTo>
                  <a:pt x="1103350" y="3464392"/>
                  <a:pt x="827977" y="3492868"/>
                  <a:pt x="586066" y="3477875"/>
                </a:cubicBezTo>
                <a:cubicBezTo>
                  <a:pt x="344155" y="3462882"/>
                  <a:pt x="145001" y="3454184"/>
                  <a:pt x="0" y="3477875"/>
                </a:cubicBezTo>
                <a:cubicBezTo>
                  <a:pt x="-10773" y="3280144"/>
                  <a:pt x="-16004" y="3004169"/>
                  <a:pt x="0" y="2747521"/>
                </a:cubicBezTo>
                <a:cubicBezTo>
                  <a:pt x="16004" y="2490873"/>
                  <a:pt x="-15016" y="2315757"/>
                  <a:pt x="0" y="2156283"/>
                </a:cubicBezTo>
                <a:cubicBezTo>
                  <a:pt x="15016" y="1996809"/>
                  <a:pt x="-26562" y="1726783"/>
                  <a:pt x="0" y="1565044"/>
                </a:cubicBezTo>
                <a:cubicBezTo>
                  <a:pt x="26562" y="1403305"/>
                  <a:pt x="-8694" y="971120"/>
                  <a:pt x="0" y="799911"/>
                </a:cubicBezTo>
                <a:cubicBezTo>
                  <a:pt x="8694" y="628702"/>
                  <a:pt x="-1099" y="182344"/>
                  <a:pt x="0" y="0"/>
                </a:cubicBez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החידה הבאה נמצאת ב______________________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1600200" y="65823"/>
            <a:ext cx="14396247" cy="10155353"/>
          </a:xfrm>
          <a:custGeom>
            <a:rect b="b" l="l" r="r" t="t"/>
            <a:pathLst>
              <a:path extrusionOk="0" h="10155353" w="14396247">
                <a:moveTo>
                  <a:pt x="0" y="0"/>
                </a:moveTo>
                <a:lnTo>
                  <a:pt x="14396247" y="0"/>
                </a:lnTo>
                <a:lnTo>
                  <a:pt x="14396247" y="10155353"/>
                </a:lnTo>
                <a:lnTo>
                  <a:pt x="0" y="10155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2667000" y="1257300"/>
            <a:ext cx="12344400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חידה 3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חלק מהספרות הוחלפו בציורים, מצאו את ערכו של כל ציור.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ציורים שונים מייצגים ספרות שונות.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0" i="0" lang="iw-IL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7928999" y="5671446"/>
            <a:ext cx="5693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0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10276994" y="5880219"/>
            <a:ext cx="666999" cy="714557"/>
          </a:xfrm>
          <a:prstGeom prst="heart">
            <a:avLst/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8160726" y="5673612"/>
            <a:ext cx="12156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0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9442159" y="5658914"/>
            <a:ext cx="4267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b="0" i="0" lang="iw-IL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9948109" y="5671446"/>
            <a:ext cx="3599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0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0935679" y="5705080"/>
            <a:ext cx="54592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0" i="0" lang="iw-IL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0" i="0" sz="5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5890267" y="5671446"/>
            <a:ext cx="1215631" cy="990600"/>
          </a:xfrm>
          <a:prstGeom prst="sun">
            <a:avLst>
              <a:gd fmla="val 25000" name="adj"/>
            </a:avLst>
          </a:prstGeom>
          <a:solidFill>
            <a:schemeClr val="accent3"/>
          </a:solidFill>
          <a:ln cap="flat" cmpd="sng" w="25400">
            <a:solidFill>
              <a:srgbClr val="414E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7286208" y="5671446"/>
            <a:ext cx="534911" cy="990600"/>
          </a:xfrm>
          <a:prstGeom prst="moon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רחל גבאי</dc:creator>
</cp:coreProperties>
</file>