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900" r:id="rId4"/>
    <p:sldId id="903" r:id="rId5"/>
    <p:sldId id="901" r:id="rId6"/>
    <p:sldId id="894" r:id="rId7"/>
    <p:sldId id="902" r:id="rId8"/>
    <p:sldId id="905" r:id="rId9"/>
    <p:sldId id="906" r:id="rId10"/>
    <p:sldId id="904" r:id="rId11"/>
    <p:sldId id="908" r:id="rId12"/>
    <p:sldId id="907" r:id="rId13"/>
  </p:sldIdLst>
  <p:sldSz cx="18288000" cy="10287000"/>
  <p:notesSz cx="6858000" cy="9144000"/>
  <p:embeddedFontLst>
    <p:embeddedFont>
      <p:font typeface="Alef Bold" panose="020B0604020202020204" charset="-79"/>
      <p:regular r:id="rId15"/>
      <p:bold r:id="rId16"/>
    </p:embeddedFont>
    <p:embeddedFont>
      <p:font typeface="Arimo Bold" panose="020B060402020202020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Guttman Yad-Brush" panose="02010401010101010101" pitchFamily="2" charset="-79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4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ה'/סיון/תשפ"ו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49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7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0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1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6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80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8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9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ה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חיבור וחיסור שברים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72D03-6ABF-BF97-9BC2-0ED3E6F06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70986471-6F2E-CE3D-10BA-CD73A2642C7A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BD871E84-86B9-10AD-46EA-EC2198D2BEC2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8E18F5E4-3B57-3A5D-D618-27A872B049D5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49E36F3F-A8CB-AF89-8BCE-A36908BE5F9A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E2A0B289-B370-DC29-C841-4FD512FF73A8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99327D62-7484-D21F-66E3-4859D29F50D9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730466F-B3E6-8B35-0EE2-60E4ACC7E754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3B741CF-B31F-B907-C87E-5ED9A31DF911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79F7E601-0397-49E0-A059-CEAE79370E3E}"/>
                  </a:ext>
                </a:extLst>
              </p:cNvPr>
              <p:cNvSpPr txBox="1"/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79F7E601-0397-49E0-A059-CEAE7937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6634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0AC7CA64-AC20-BA64-7925-F4CDB833ABBA}"/>
                  </a:ext>
                </a:extLst>
              </p:cNvPr>
              <p:cNvSpPr txBox="1"/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0AC7CA64-AC20-BA64-7925-F4CDB833A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6634" t="-4094" r="-311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6DB8CD8F-8465-D2C4-8C75-E55F51BF0511}"/>
                  </a:ext>
                </a:extLst>
              </p:cNvPr>
              <p:cNvSpPr txBox="1"/>
              <p:nvPr/>
            </p:nvSpPr>
            <p:spPr>
              <a:xfrm>
                <a:off x="1763428" y="1187254"/>
                <a:ext cx="1233886" cy="32642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6DB8CD8F-8465-D2C4-8C75-E55F51BF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28" y="1187254"/>
                <a:ext cx="1233886" cy="3264292"/>
              </a:xfrm>
              <a:prstGeom prst="rect">
                <a:avLst/>
              </a:prstGeom>
              <a:blipFill>
                <a:blip r:embed="rId4"/>
                <a:stretch>
                  <a:fillRect l="-251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0BB9E791-EE41-1AB2-DABD-B482C3EBC208}"/>
                  </a:ext>
                </a:extLst>
              </p:cNvPr>
              <p:cNvSpPr txBox="1"/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0BB9E791-EE41-1AB2-DABD-B482C3EB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1CF03389-D63E-5DF4-350E-C5942B50B25B}"/>
                  </a:ext>
                </a:extLst>
              </p:cNvPr>
              <p:cNvSpPr txBox="1"/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1CF03389-D63E-5DF4-350E-C5942B50B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blipFill>
                <a:blip r:embed="rId6"/>
                <a:stretch>
                  <a:fillRect l="-37129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5BC8FC64-01E9-686B-AECB-AF30BCB77C6D}"/>
                  </a:ext>
                </a:extLst>
              </p:cNvPr>
              <p:cNvSpPr txBox="1"/>
              <p:nvPr/>
            </p:nvSpPr>
            <p:spPr>
              <a:xfrm>
                <a:off x="9684604" y="5482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5BC8FC64-01E9-686B-AECB-AF30BCB77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04" y="5482883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7129" t="-3931" r="-101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2CD4E73E-D8E4-A515-90AA-93B1F83E08C3}"/>
                  </a:ext>
                </a:extLst>
              </p:cNvPr>
              <p:cNvSpPr txBox="1"/>
              <p:nvPr/>
            </p:nvSpPr>
            <p:spPr>
              <a:xfrm>
                <a:off x="13679349" y="5413716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2CD4E73E-D8E4-A515-90AA-93B1F83E0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349" y="5413716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3931" r="-1014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EB63D648-E35D-9FC9-171A-04A207C3B036}"/>
                  </a:ext>
                </a:extLst>
              </p:cNvPr>
              <p:cNvSpPr txBox="1"/>
              <p:nvPr/>
            </p:nvSpPr>
            <p:spPr>
              <a:xfrm>
                <a:off x="6141997" y="1187254"/>
                <a:ext cx="1233886" cy="326429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EB63D648-E35D-9FC9-171A-04A207C3B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997" y="1187254"/>
                <a:ext cx="1233886" cy="3264292"/>
              </a:xfrm>
              <a:prstGeom prst="rect">
                <a:avLst/>
              </a:prstGeom>
              <a:blipFill>
                <a:blip r:embed="rId9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47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97E5C-5ED1-81D6-82C8-78BF50848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D3C06EC6-B52E-9CFD-9BD8-A114E13B8AB3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D0D5E2F5-5BD4-938F-3058-D84EF4C87AB6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3BD2AC7B-11B5-5B05-73D1-7BA13271B6B5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EF239965-D3E6-9A5B-DFD1-F9D95DF49DEA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גרפיקה 24" descr="שרביט קסמים (אוטומטי) עם מילוי מלא">
            <a:extLst>
              <a:ext uri="{FF2B5EF4-FFF2-40B4-BE49-F238E27FC236}">
                <a16:creationId xmlns:a16="http://schemas.microsoft.com/office/drawing/2014/main" id="{740FCB90-ECE2-3257-4C77-2F236832F5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3000" y="1600200"/>
            <a:ext cx="2438400" cy="2438400"/>
          </a:xfrm>
          <a:prstGeom prst="rect">
            <a:avLst/>
          </a:prstGeom>
        </p:spPr>
      </p:pic>
      <p:pic>
        <p:nvPicPr>
          <p:cNvPr id="27" name="גרפיקה 26" descr="שרביט קסמים (אוטומטי) קו מיתאר">
            <a:extLst>
              <a:ext uri="{FF2B5EF4-FFF2-40B4-BE49-F238E27FC236}">
                <a16:creationId xmlns:a16="http://schemas.microsoft.com/office/drawing/2014/main" id="{2E17C3E0-A488-F1EA-5852-6917102AA7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8300" y="1638300"/>
            <a:ext cx="2362200" cy="2362200"/>
          </a:xfrm>
          <a:prstGeom prst="rect">
            <a:avLst/>
          </a:prstGeom>
        </p:spPr>
      </p:pic>
      <p:pic>
        <p:nvPicPr>
          <p:cNvPr id="28" name="גרפיקה 27" descr="שרביט קסמים (אוטומטי) קו מיתאר">
            <a:extLst>
              <a:ext uri="{FF2B5EF4-FFF2-40B4-BE49-F238E27FC236}">
                <a16:creationId xmlns:a16="http://schemas.microsoft.com/office/drawing/2014/main" id="{A4BF97F3-54B4-6FEA-DBEE-1FD575B80A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1600200"/>
            <a:ext cx="2362200" cy="2362200"/>
          </a:xfrm>
          <a:prstGeom prst="rect">
            <a:avLst/>
          </a:prstGeom>
        </p:spPr>
      </p:pic>
      <p:pic>
        <p:nvPicPr>
          <p:cNvPr id="29" name="גרפיקה 28" descr="שרביט קסמים (אוטומטי) עם מילוי מלא">
            <a:extLst>
              <a:ext uri="{FF2B5EF4-FFF2-40B4-BE49-F238E27FC236}">
                <a16:creationId xmlns:a16="http://schemas.microsoft.com/office/drawing/2014/main" id="{EFF99C41-7AB1-D603-C09A-2BD31DB7EB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868400" y="14097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8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607169" y="3429000"/>
            <a:ext cx="10119652" cy="32765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משימת פתיחה</a:t>
            </a:r>
          </a:p>
          <a:p>
            <a:pPr algn="ctr"/>
            <a:r>
              <a:rPr lang="he-IL" sz="4400" dirty="0"/>
              <a:t> ריבועי קסם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00600" y="41529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dirty="0"/>
              <a:t> </a:t>
            </a:r>
            <a:endParaRPr lang="he-IL" sz="4400" dirty="0"/>
          </a:p>
          <a:p>
            <a:pPr algn="ctr"/>
            <a:r>
              <a:rPr lang="he-IL" sz="4400" dirty="0"/>
              <a:t> חפש את ה-1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A96E2-771A-7672-B0D8-A6EF725F6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E0154B03-7EC9-7FA0-69C3-214C0949E0FB}"/>
              </a:ext>
            </a:extLst>
          </p:cNvPr>
          <p:cNvGraphicFramePr>
            <a:graphicFrameLocks noGrp="1"/>
          </p:cNvGraphicFramePr>
          <p:nvPr/>
        </p:nvGraphicFramePr>
        <p:xfrm>
          <a:off x="2801717" y="3219274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742944AE-D836-278B-C754-9F0030BBB2E6}"/>
              </a:ext>
            </a:extLst>
          </p:cNvPr>
          <p:cNvGraphicFramePr>
            <a:graphicFrameLocks noGrp="1"/>
          </p:cNvGraphicFramePr>
          <p:nvPr/>
        </p:nvGraphicFramePr>
        <p:xfrm>
          <a:off x="10551477" y="3221455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45D87-3C5F-998F-71A5-1E13D88B6984}"/>
                  </a:ext>
                </a:extLst>
              </p:cNvPr>
              <p:cNvSpPr txBox="1"/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7A345D87-3C5F-998F-71A5-1E13D88B6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blipFill>
                <a:blip r:embed="rId2"/>
                <a:stretch>
                  <a:fillRect l="-25248" t="-5594" b="-174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38CDC925-70EF-1BF1-B872-231AC63B3991}"/>
                  </a:ext>
                </a:extLst>
              </p:cNvPr>
              <p:cNvSpPr txBox="1"/>
              <p:nvPr/>
            </p:nvSpPr>
            <p:spPr>
              <a:xfrm>
                <a:off x="12883661" y="4989865"/>
                <a:ext cx="1233886" cy="87357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38CDC925-70EF-1BF1-B872-231AC63B3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3661" y="4989865"/>
                <a:ext cx="1233886" cy="873572"/>
              </a:xfrm>
              <a:prstGeom prst="rect">
                <a:avLst/>
              </a:prstGeom>
              <a:blipFill>
                <a:blip r:embed="rId3"/>
                <a:stretch>
                  <a:fillRect l="-24631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56EB97-F8A1-0121-AB9E-CD3F70B21852}"/>
                  </a:ext>
                </a:extLst>
              </p:cNvPr>
              <p:cNvSpPr txBox="1"/>
              <p:nvPr/>
            </p:nvSpPr>
            <p:spPr>
              <a:xfrm>
                <a:off x="11100626" y="4989865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7" name="תיבת טקסט 6">
                <a:extLst>
                  <a:ext uri="{FF2B5EF4-FFF2-40B4-BE49-F238E27FC236}">
                    <a16:creationId xmlns:a16="http://schemas.microsoft.com/office/drawing/2014/main" id="{4656EB97-F8A1-0121-AB9E-CD3F70B21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626" y="4989865"/>
                <a:ext cx="1233886" cy="869212"/>
              </a:xfrm>
              <a:prstGeom prst="rect">
                <a:avLst/>
              </a:prstGeom>
              <a:blipFill>
                <a:blip r:embed="rId4"/>
                <a:stretch>
                  <a:fillRect l="-25248" t="-5634"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79B31F8C-452A-2FCC-BDC3-50B259B0BAED}"/>
              </a:ext>
            </a:extLst>
          </p:cNvPr>
          <p:cNvSpPr txBox="1"/>
          <p:nvPr/>
        </p:nvSpPr>
        <p:spPr>
          <a:xfrm>
            <a:off x="14782800" y="6431743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2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437ACE1-CA35-4CA7-E1C3-CCF0C3862F6D}"/>
              </a:ext>
            </a:extLst>
          </p:cNvPr>
          <p:cNvSpPr txBox="1"/>
          <p:nvPr/>
        </p:nvSpPr>
        <p:spPr>
          <a:xfrm>
            <a:off x="7696200" y="114300"/>
            <a:ext cx="5486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/>
              <a:t>ריבועי קסם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827E3CC5-4CEF-057F-8BA5-B03D2BD582EF}"/>
              </a:ext>
            </a:extLst>
          </p:cNvPr>
          <p:cNvSpPr txBox="1"/>
          <p:nvPr/>
        </p:nvSpPr>
        <p:spPr>
          <a:xfrm>
            <a:off x="9641523" y="947948"/>
            <a:ext cx="6858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הסכום של כל אלכסון, שורה ועמודה הוא 5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DC4AE76-9B8F-9246-35D5-EEC6174455E3}"/>
              </a:ext>
            </a:extLst>
          </p:cNvPr>
          <p:cNvSpPr txBox="1"/>
          <p:nvPr/>
        </p:nvSpPr>
        <p:spPr>
          <a:xfrm>
            <a:off x="1970892" y="963880"/>
            <a:ext cx="6858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הסכום של כל אלכסון, שורה  ועמודה הוא 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969C63A3-108F-CA9E-94A2-8E683DB971E4}"/>
                  </a:ext>
                </a:extLst>
              </p:cNvPr>
              <p:cNvSpPr txBox="1"/>
              <p:nvPr/>
            </p:nvSpPr>
            <p:spPr>
              <a:xfrm>
                <a:off x="6931559" y="3436620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969C63A3-108F-CA9E-94A2-8E683DB97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59" y="3436620"/>
                <a:ext cx="1233886" cy="869212"/>
              </a:xfrm>
              <a:prstGeom prst="rect">
                <a:avLst/>
              </a:prstGeom>
              <a:blipFill>
                <a:blip r:embed="rId5"/>
                <a:stretch>
                  <a:fillRect l="-24752" t="-5634"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C639B0AB-26DC-29F6-EA66-FF805F68DEC5}"/>
                  </a:ext>
                </a:extLst>
              </p:cNvPr>
              <p:cNvSpPr txBox="1"/>
              <p:nvPr/>
            </p:nvSpPr>
            <p:spPr>
              <a:xfrm>
                <a:off x="5105400" y="4969350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C639B0AB-26DC-29F6-EA66-FF805F68D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969350"/>
                <a:ext cx="1233886" cy="869212"/>
              </a:xfrm>
              <a:prstGeom prst="rect">
                <a:avLst/>
              </a:prstGeom>
              <a:blipFill>
                <a:blip r:embed="rId6"/>
                <a:stretch>
                  <a:fillRect l="-25248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BADA08-A42D-40A5-02DC-D8CF2CBE48E8}"/>
                  </a:ext>
                </a:extLst>
              </p:cNvPr>
              <p:cNvSpPr txBox="1"/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A6BADA08-A42D-40A5-02DC-D8CF2CBE4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blipFill>
                <a:blip r:embed="rId7"/>
                <a:stretch>
                  <a:fillRect l="-24752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BEDEAAA-941B-4F3F-9064-06BA27296334}"/>
                  </a:ext>
                </a:extLst>
              </p:cNvPr>
              <p:cNvSpPr txBox="1"/>
              <p:nvPr/>
            </p:nvSpPr>
            <p:spPr>
              <a:xfrm>
                <a:off x="3350080" y="4951147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BEDEAAA-941B-4F3F-9064-06BA27296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080" y="4951147"/>
                <a:ext cx="1233886" cy="869212"/>
              </a:xfrm>
              <a:prstGeom prst="rect">
                <a:avLst/>
              </a:prstGeom>
              <a:blipFill>
                <a:blip r:embed="rId8"/>
                <a:stretch>
                  <a:fillRect l="-25248" t="-4196" b="-188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83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CF74A-D6F4-7642-A27B-3586A8AD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8BD72D27-8A3D-D8DD-2C9D-BAC64DD34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111867"/>
              </p:ext>
            </p:extLst>
          </p:nvPr>
        </p:nvGraphicFramePr>
        <p:xfrm>
          <a:off x="2932683" y="3221454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D542BCF5-CA46-9FF5-9B3B-AE9365E29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757032"/>
              </p:ext>
            </p:extLst>
          </p:nvPr>
        </p:nvGraphicFramePr>
        <p:xfrm>
          <a:off x="10551477" y="3221455"/>
          <a:ext cx="5262246" cy="4410393"/>
        </p:xfrm>
        <a:graphic>
          <a:graphicData uri="http://schemas.openxmlformats.org/drawingml/2006/table">
            <a:tbl>
              <a:tblPr rtl="1" firstRow="1" firstCol="1" bandRow="1">
                <a:tableStyleId>{2D5ABB26-0587-4C30-8999-92F81FD0307C}</a:tableStyleId>
              </a:tblPr>
              <a:tblGrid>
                <a:gridCol w="1753626">
                  <a:extLst>
                    <a:ext uri="{9D8B030D-6E8A-4147-A177-3AD203B41FA5}">
                      <a16:colId xmlns:a16="http://schemas.microsoft.com/office/drawing/2014/main" val="3383939161"/>
                    </a:ext>
                  </a:extLst>
                </a:gridCol>
                <a:gridCol w="1753626">
                  <a:extLst>
                    <a:ext uri="{9D8B030D-6E8A-4147-A177-3AD203B41FA5}">
                      <a16:colId xmlns:a16="http://schemas.microsoft.com/office/drawing/2014/main" val="404068100"/>
                    </a:ext>
                  </a:extLst>
                </a:gridCol>
                <a:gridCol w="1754994">
                  <a:extLst>
                    <a:ext uri="{9D8B030D-6E8A-4147-A177-3AD203B41FA5}">
                      <a16:colId xmlns:a16="http://schemas.microsoft.com/office/drawing/2014/main" val="759631277"/>
                    </a:ext>
                  </a:extLst>
                </a:gridCol>
              </a:tblGrid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674282"/>
                  </a:ext>
                </a:extLst>
              </a:tr>
              <a:tr h="144031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3746384"/>
                  </a:ext>
                </a:extLst>
              </a:tr>
              <a:tr h="1485041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2551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3EE9C96-95AD-ED76-A6A5-B2BEFB5710DE}"/>
                  </a:ext>
                </a:extLst>
              </p:cNvPr>
              <p:cNvSpPr txBox="1"/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3EE9C96-95AD-ED76-A6A5-B2BEFB571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0747" y="3540830"/>
                <a:ext cx="1233886" cy="872290"/>
              </a:xfrm>
              <a:prstGeom prst="rect">
                <a:avLst/>
              </a:prstGeom>
              <a:blipFill>
                <a:blip r:embed="rId2"/>
                <a:stretch>
                  <a:fillRect l="-25248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255B405-81B2-8576-91CF-05E822DA4A5D}"/>
              </a:ext>
            </a:extLst>
          </p:cNvPr>
          <p:cNvSpPr txBox="1"/>
          <p:nvPr/>
        </p:nvSpPr>
        <p:spPr>
          <a:xfrm>
            <a:off x="12883661" y="4989865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3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5409874-F248-4CB2-45B0-5E081007E74A}"/>
              </a:ext>
            </a:extLst>
          </p:cNvPr>
          <p:cNvSpPr txBox="1"/>
          <p:nvPr/>
        </p:nvSpPr>
        <p:spPr>
          <a:xfrm>
            <a:off x="11100626" y="4989865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4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4B90E13-C18A-52BD-5A46-33DA291AB1F9}"/>
              </a:ext>
            </a:extLst>
          </p:cNvPr>
          <p:cNvSpPr txBox="1"/>
          <p:nvPr/>
        </p:nvSpPr>
        <p:spPr>
          <a:xfrm>
            <a:off x="14782800" y="6431743"/>
            <a:ext cx="1233886" cy="61555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dirty="0"/>
              <a:t>2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2451053-6A58-BA94-7127-CC0E09F02B11}"/>
              </a:ext>
            </a:extLst>
          </p:cNvPr>
          <p:cNvSpPr txBox="1"/>
          <p:nvPr/>
        </p:nvSpPr>
        <p:spPr>
          <a:xfrm>
            <a:off x="7696200" y="114300"/>
            <a:ext cx="5486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/>
              <a:t>ריבועי קסם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33F53EB-A6D2-FB9D-9543-52466328F5EE}"/>
              </a:ext>
            </a:extLst>
          </p:cNvPr>
          <p:cNvSpPr txBox="1"/>
          <p:nvPr/>
        </p:nvSpPr>
        <p:spPr>
          <a:xfrm>
            <a:off x="9641523" y="947948"/>
            <a:ext cx="6858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הסכום של כל אלכסון, שורה ועמודה הוא 9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2DFDAEF-53DD-99E7-9EF3-BC69577795B5}"/>
              </a:ext>
            </a:extLst>
          </p:cNvPr>
          <p:cNvSpPr txBox="1"/>
          <p:nvPr/>
        </p:nvSpPr>
        <p:spPr>
          <a:xfrm>
            <a:off x="1970892" y="963880"/>
            <a:ext cx="6858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הסכום של כל אלכסון, שורה ועמודה הוא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BED7D27-B4BC-AF4B-07F5-54A5A397DF32}"/>
                  </a:ext>
                </a:extLst>
              </p:cNvPr>
              <p:cNvSpPr txBox="1"/>
              <p:nvPr/>
            </p:nvSpPr>
            <p:spPr>
              <a:xfrm>
                <a:off x="3350080" y="1671223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BED7D27-B4BC-AF4B-07F5-54A5A397D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080" y="1671223"/>
                <a:ext cx="1233886" cy="869212"/>
              </a:xfrm>
              <a:prstGeom prst="rect">
                <a:avLst/>
              </a:prstGeom>
              <a:blipFill>
                <a:blip r:embed="rId3"/>
                <a:stretch>
                  <a:fillRect l="-25248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4E93CF-AC5D-2F88-8E71-A92F923C6882}"/>
                  </a:ext>
                </a:extLst>
              </p:cNvPr>
              <p:cNvSpPr txBox="1"/>
              <p:nvPr/>
            </p:nvSpPr>
            <p:spPr>
              <a:xfrm>
                <a:off x="5147569" y="4863035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874E93CF-AC5D-2F88-8E71-A92F923C6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569" y="4863035"/>
                <a:ext cx="1233886" cy="869212"/>
              </a:xfrm>
              <a:prstGeom prst="rect">
                <a:avLst/>
              </a:prstGeom>
              <a:blipFill>
                <a:blip r:embed="rId4"/>
                <a:stretch>
                  <a:fillRect l="-24631" t="-5634"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67BA1F1C-A958-DEAA-60F8-F82478FEFB9B}"/>
                  </a:ext>
                </a:extLst>
              </p:cNvPr>
              <p:cNvSpPr txBox="1"/>
              <p:nvPr/>
            </p:nvSpPr>
            <p:spPr>
              <a:xfrm>
                <a:off x="5070859" y="3446522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67BA1F1C-A958-DEAA-60F8-F82478FEF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859" y="3446522"/>
                <a:ext cx="1233886" cy="869212"/>
              </a:xfrm>
              <a:prstGeom prst="rect">
                <a:avLst/>
              </a:prstGeom>
              <a:blipFill>
                <a:blip r:embed="rId5"/>
                <a:stretch>
                  <a:fillRect l="-25248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14C67ED-61B6-14CA-0065-3D8343B36070}"/>
                  </a:ext>
                </a:extLst>
              </p:cNvPr>
              <p:cNvSpPr txBox="1"/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14C67ED-61B6-14CA-0065-3D8343B36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559" y="6431743"/>
                <a:ext cx="1233886" cy="869212"/>
              </a:xfrm>
              <a:prstGeom prst="rect">
                <a:avLst/>
              </a:prstGeom>
              <a:blipFill>
                <a:blip r:embed="rId6"/>
                <a:stretch>
                  <a:fillRect l="-24752" t="-4895" b="-181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0B334C4C-3E24-14CD-97FC-3218FB525E43}"/>
                  </a:ext>
                </a:extLst>
              </p:cNvPr>
              <p:cNvSpPr txBox="1"/>
              <p:nvPr/>
            </p:nvSpPr>
            <p:spPr>
              <a:xfrm>
                <a:off x="3258734" y="4863035"/>
                <a:ext cx="1233886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4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4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0B334C4C-3E24-14CD-97FC-3218FB52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34" y="4863035"/>
                <a:ext cx="1233886" cy="869212"/>
              </a:xfrm>
              <a:prstGeom prst="rect">
                <a:avLst/>
              </a:prstGeom>
              <a:blipFill>
                <a:blip r:embed="rId7"/>
                <a:stretch>
                  <a:fillRect l="-25743" t="-4930" b="-190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96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800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800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5181600" y="495300"/>
            <a:ext cx="7620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חפש את ה-1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81469B-F301-6746-3411-35FE1CEB09CA}"/>
              </a:ext>
            </a:extLst>
          </p:cNvPr>
          <p:cNvSpPr txBox="1"/>
          <p:nvPr/>
        </p:nvSpPr>
        <p:spPr>
          <a:xfrm>
            <a:off x="1" y="1900902"/>
            <a:ext cx="12344400" cy="6400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מהלך המשחק: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</a:rPr>
              <a:t>מחלקים לכל משתתף 4 קלפים. בכל תור, כל משתתף </a:t>
            </a: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בוחר 2 או 3 </a:t>
            </a: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קלפים ובונה מהשברים שעליהם ומפעולות חיבור ו/או חיסור תרגיל שהתוצאה שלו 1.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במידה ולא ניתן להגיע ל-1 עם הקלפים שיש ל</a:t>
            </a: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משתתף, השחקן מחזיר קלף אחד ל"קופה", לוקח במקומו קלף חדש, והתור עובר למשתתף הבא.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פיצוח בזוג – הגעה למספר 1 בשני קלפים, מזכה ב -10 נקודות.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פיצוח משולש – הגעה למספר 1 בשלושה קלפים, מזכה ב 15 נקודות.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בונוס בלש – הגעה למספר 1 בשילוב של שתי פעולות שונות מזכה ב-5 נקודות נוספות.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קלף ג'וקר עם הסימון -          שווה לכל שבר שהמשתתף שמחזיק בו רוצה.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המנצח הוא המשתתף שקיבל את מספר הנקודות הגבוה ביותר.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ניתן להחליט ולשנות את מספר המטרה בכל סבב.</a:t>
            </a: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23C4E1E-2E5D-E705-1A62-361A2DA585EB}"/>
              </a:ext>
            </a:extLst>
          </p:cNvPr>
          <p:cNvSpPr txBox="1"/>
          <p:nvPr/>
        </p:nvSpPr>
        <p:spPr>
          <a:xfrm>
            <a:off x="13320711" y="1881068"/>
            <a:ext cx="4191000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כיתות</a:t>
            </a: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ה'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מספר משתתפים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:2-4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ציוד נדרש</a:t>
            </a: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lang="he-IL" sz="36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קלפי שברים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pic>
        <p:nvPicPr>
          <p:cNvPr id="5" name="גרפיקה 4" descr="שרביט קסמים (אוטומטי) עם מילוי מלא">
            <a:extLst>
              <a:ext uri="{FF2B5EF4-FFF2-40B4-BE49-F238E27FC236}">
                <a16:creationId xmlns:a16="http://schemas.microsoft.com/office/drawing/2014/main" id="{55299201-768A-15C1-FE00-1F938F1B35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8600" y="6682382"/>
            <a:ext cx="803612" cy="8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A1005-2330-7951-386C-AE49543D1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6EE4CDD-B210-CBF2-D1A5-3EBD462A7A0B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D12579F-BF4B-260F-AF78-EDC193C41AEA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033718A-2D83-DFE1-6F00-38AB1ABDDECE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380B5E7-2E71-6873-6E10-22AD8D350DAE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A898CF3-6528-1E01-52FA-B61B12477C36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20DD428-E532-F730-4EAD-5100B7BA23C7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D7AFC9DA-CFEB-DDF8-A86A-7433520A6737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5247E0AC-9D0D-62DD-751C-A1E005B09427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402D25B-BC0B-9D38-6F6F-3807084F7EA6}"/>
                  </a:ext>
                </a:extLst>
              </p:cNvPr>
              <p:cNvSpPr txBox="1"/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F402D25B-BC0B-9D38-6F6F-3807084F7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266700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6634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21A4077-2990-16F6-3638-9F0A6335AA67}"/>
                  </a:ext>
                </a:extLst>
              </p:cNvPr>
              <p:cNvSpPr txBox="1"/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21A4077-2990-16F6-3638-9F0A6335A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557" y="266700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6634" t="-4094" r="-311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2B11A620-7D20-E93D-FF14-7974AC80D9AA}"/>
                  </a:ext>
                </a:extLst>
              </p:cNvPr>
              <p:cNvSpPr txBox="1"/>
              <p:nvPr/>
            </p:nvSpPr>
            <p:spPr>
              <a:xfrm>
                <a:off x="5751342" y="4953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2B11A620-7D20-E93D-FF14-7974AC80D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342" y="495300"/>
                <a:ext cx="1233886" cy="3875035"/>
              </a:xfrm>
              <a:prstGeom prst="rect">
                <a:avLst/>
              </a:prstGeom>
              <a:blipFill>
                <a:blip r:embed="rId4"/>
                <a:stretch>
                  <a:fillRect l="-36453" t="-3931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867D5F0-2D95-0131-411C-50C5AFD22055}"/>
                  </a:ext>
                </a:extLst>
              </p:cNvPr>
              <p:cNvSpPr txBox="1"/>
              <p:nvPr/>
            </p:nvSpPr>
            <p:spPr>
              <a:xfrm>
                <a:off x="1566821" y="529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2867D5F0-2D95-0131-411C-50C5AFD22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21" y="529883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6634" t="-4088" r="-311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A47CBADE-8E79-9747-E59A-F91A2F2EA7C8}"/>
                  </a:ext>
                </a:extLst>
              </p:cNvPr>
              <p:cNvSpPr txBox="1"/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A47CBADE-8E79-9747-E59A-F91A2F2EA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73" y="5447714"/>
                <a:ext cx="1233886" cy="3875035"/>
              </a:xfrm>
              <a:prstGeom prst="rect">
                <a:avLst/>
              </a:prstGeom>
              <a:blipFill>
                <a:blip r:embed="rId6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99E0218-6FC5-3A92-4CCB-5F587FB8EB39}"/>
                  </a:ext>
                </a:extLst>
              </p:cNvPr>
              <p:cNvSpPr txBox="1"/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C99E0218-6FC5-3A92-4CCB-5F587FB8E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704" y="5447713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7129" t="-4094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3B545474-5B2D-2799-F66F-FAB4DB6CCA98}"/>
                  </a:ext>
                </a:extLst>
              </p:cNvPr>
              <p:cNvSpPr txBox="1"/>
              <p:nvPr/>
            </p:nvSpPr>
            <p:spPr>
              <a:xfrm>
                <a:off x="10100262" y="535861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3B545474-5B2D-2799-F66F-FAB4DB6CC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262" y="5358618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3931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C7B2EEE-2C1F-86BB-6C68-25BEC7BDDD53}"/>
                  </a:ext>
                </a:extLst>
              </p:cNvPr>
              <p:cNvSpPr txBox="1"/>
              <p:nvPr/>
            </p:nvSpPr>
            <p:spPr>
              <a:xfrm>
                <a:off x="14339817" y="537210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CC7B2EEE-2C1F-86BB-6C68-25BEC7BDD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817" y="5372100"/>
                <a:ext cx="1233886" cy="3875035"/>
              </a:xfrm>
              <a:prstGeom prst="rect">
                <a:avLst/>
              </a:prstGeom>
              <a:blipFill>
                <a:blip r:embed="rId9"/>
                <a:stretch>
                  <a:fillRect l="-36453" t="-3931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03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20080-888E-99FA-2ECF-DE5D424C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59FFE0D-4A47-8914-0FC6-3821A10B0474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8A9C1659-FE6A-D85C-B10C-DE66199CED5A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695ACE28-C434-153B-D8B6-0D709FC992EB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9ABE1FDA-A329-44A1-9439-96248CA557F8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C4A8D504-1928-8A39-22B7-56CFCF9B851B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BF28834-4DE7-D451-1A27-2EF6D4B1F29B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852145B5-6C51-7647-FF11-6A624E8B3B2B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2D3F3FD8-7502-54B3-3BC3-B91F5B57202B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B079221-1C2B-5746-F9F3-D98766B05E5B}"/>
                  </a:ext>
                </a:extLst>
              </p:cNvPr>
              <p:cNvSpPr txBox="1"/>
              <p:nvPr/>
            </p:nvSpPr>
            <p:spPr>
              <a:xfrm>
                <a:off x="14325600" y="19694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B079221-1C2B-5746-F9F3-D98766B05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5600" y="196948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6634" t="-3931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4BD3D66-9E5A-F5B6-6B7E-66368AE5DCC0}"/>
                  </a:ext>
                </a:extLst>
              </p:cNvPr>
              <p:cNvSpPr txBox="1"/>
              <p:nvPr/>
            </p:nvSpPr>
            <p:spPr>
              <a:xfrm>
                <a:off x="10134600" y="19694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64BD3D66-9E5A-F5B6-6B7E-66368AE5D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196948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7129" t="-3931" r="-3069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FEC3C257-EA33-C828-BF3C-ECA22F016F05}"/>
                  </a:ext>
                </a:extLst>
              </p:cNvPr>
              <p:cNvSpPr txBox="1"/>
              <p:nvPr/>
            </p:nvSpPr>
            <p:spPr>
              <a:xfrm>
                <a:off x="5761828" y="535158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FEC3C257-EA33-C828-BF3C-ECA22F016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828" y="535158"/>
                <a:ext cx="1233886" cy="3875035"/>
              </a:xfrm>
              <a:prstGeom prst="rect">
                <a:avLst/>
              </a:prstGeom>
              <a:blipFill>
                <a:blip r:embed="rId4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FD69294-D107-5DB3-95EF-8CE1DCB5D1A9}"/>
                  </a:ext>
                </a:extLst>
              </p:cNvPr>
              <p:cNvSpPr txBox="1"/>
              <p:nvPr/>
            </p:nvSpPr>
            <p:spPr>
              <a:xfrm>
                <a:off x="1494628" y="49823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0FD69294-D107-5DB3-95EF-8CE1DCB5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28" y="498230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6453" t="-4094" r="-305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5BA5595F-E628-E01D-4995-26CB09376C2A}"/>
                  </a:ext>
                </a:extLst>
              </p:cNvPr>
              <p:cNvSpPr txBox="1"/>
              <p:nvPr/>
            </p:nvSpPr>
            <p:spPr>
              <a:xfrm>
                <a:off x="14470657" y="59055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5BA5595F-E628-E01D-4995-26CB09376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657" y="5905500"/>
                <a:ext cx="1233886" cy="3259482"/>
              </a:xfrm>
              <a:prstGeom prst="rect">
                <a:avLst/>
              </a:prstGeom>
              <a:blipFill>
                <a:blip r:embed="rId6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09856B1-44B0-F450-F6B2-1390578F303B}"/>
                  </a:ext>
                </a:extLst>
              </p:cNvPr>
              <p:cNvSpPr txBox="1"/>
              <p:nvPr/>
            </p:nvSpPr>
            <p:spPr>
              <a:xfrm>
                <a:off x="10515600" y="592836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B09856B1-44B0-F450-F6B2-1390578F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5600" y="5928360"/>
                <a:ext cx="1233886" cy="3259482"/>
              </a:xfrm>
              <a:prstGeom prst="rect">
                <a:avLst/>
              </a:prstGeom>
              <a:blipFill>
                <a:blip r:embed="rId7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48CFC12-3069-5EE3-81BD-AC4C3A18A765}"/>
                  </a:ext>
                </a:extLst>
              </p:cNvPr>
              <p:cNvSpPr txBox="1"/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148CFC12-3069-5EE3-81BD-AC4C3A18A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blipFill>
                <a:blip r:embed="rId8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76ACF893-D03D-3F56-BE89-EA51A6970026}"/>
                  </a:ext>
                </a:extLst>
              </p:cNvPr>
              <p:cNvSpPr txBox="1"/>
              <p:nvPr/>
            </p:nvSpPr>
            <p:spPr>
              <a:xfrm>
                <a:off x="1828800" y="5939497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76ACF893-D03D-3F56-BE89-EA51A6970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939497"/>
                <a:ext cx="1233886" cy="3259482"/>
              </a:xfrm>
              <a:prstGeom prst="rect">
                <a:avLst/>
              </a:prstGeom>
              <a:blipFill>
                <a:blip r:embed="rId9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96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1C1EA-E46D-D752-492F-C3A43BA7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36485259-E02E-4077-9A71-974515E40F4F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D0FA714-5334-F66E-578C-1B11B4F97AC5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D195CE7-26BC-4D9E-8E9C-BAC3647013A8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6224C568-D4AD-91EB-D8BF-3571A80A34AF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6D1A6380-507C-1513-F008-2CB217291D7D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AEF95327-374D-E096-315C-7A3AF5257FDF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56C25552-557E-8E93-8266-2E91B1131BEB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3AB81B0C-D167-2693-AFCD-2F053B75137A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7DEA7CA-4C8B-9EE8-3E34-B39F36B9BCCC}"/>
                  </a:ext>
                </a:extLst>
              </p:cNvPr>
              <p:cNvSpPr txBox="1"/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0" name="תיבת טקסט 9">
                <a:extLst>
                  <a:ext uri="{FF2B5EF4-FFF2-40B4-BE49-F238E27FC236}">
                    <a16:creationId xmlns:a16="http://schemas.microsoft.com/office/drawing/2014/main" id="{37DEA7CA-4C8B-9EE8-3E34-B39F36B9B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753100"/>
                <a:ext cx="1233886" cy="3259482"/>
              </a:xfrm>
              <a:prstGeom prst="rect">
                <a:avLst/>
              </a:prstGeom>
              <a:blipFill>
                <a:blip r:embed="rId2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54D9EF6-E0A6-F428-16ED-6D9B1AFFEF28}"/>
                  </a:ext>
                </a:extLst>
              </p:cNvPr>
              <p:cNvSpPr txBox="1"/>
              <p:nvPr/>
            </p:nvSpPr>
            <p:spPr>
              <a:xfrm>
                <a:off x="1905000" y="5753100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1" name="תיבת טקסט 10">
                <a:extLst>
                  <a:ext uri="{FF2B5EF4-FFF2-40B4-BE49-F238E27FC236}">
                    <a16:creationId xmlns:a16="http://schemas.microsoft.com/office/drawing/2014/main" id="{254D9EF6-E0A6-F428-16ED-6D9B1AFFE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753100"/>
                <a:ext cx="1233886" cy="3259482"/>
              </a:xfrm>
              <a:prstGeom prst="rect">
                <a:avLst/>
              </a:prstGeom>
              <a:blipFill>
                <a:blip r:embed="rId2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11C4190A-AEA6-300F-31BD-BA47F889DD80}"/>
                  </a:ext>
                </a:extLst>
              </p:cNvPr>
              <p:cNvSpPr txBox="1"/>
              <p:nvPr/>
            </p:nvSpPr>
            <p:spPr>
              <a:xfrm>
                <a:off x="5974357" y="928361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2" name="תיבת טקסט 11">
                <a:extLst>
                  <a:ext uri="{FF2B5EF4-FFF2-40B4-BE49-F238E27FC236}">
                    <a16:creationId xmlns:a16="http://schemas.microsoft.com/office/drawing/2014/main" id="{11C4190A-AEA6-300F-31BD-BA47F889D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357" y="928361"/>
                <a:ext cx="1233886" cy="3259482"/>
              </a:xfrm>
              <a:prstGeom prst="rect">
                <a:avLst/>
              </a:prstGeom>
              <a:blipFill>
                <a:blip r:embed="rId3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FC58AAE-E03C-AC5D-DE41-B6822853DFB3}"/>
                  </a:ext>
                </a:extLst>
              </p:cNvPr>
              <p:cNvSpPr txBox="1"/>
              <p:nvPr/>
            </p:nvSpPr>
            <p:spPr>
              <a:xfrm>
                <a:off x="1897657" y="1011648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3" name="תיבת טקסט 12">
                <a:extLst>
                  <a:ext uri="{FF2B5EF4-FFF2-40B4-BE49-F238E27FC236}">
                    <a16:creationId xmlns:a16="http://schemas.microsoft.com/office/drawing/2014/main" id="{1FC58AAE-E03C-AC5D-DE41-B6822853D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657" y="1011648"/>
                <a:ext cx="1233886" cy="3259482"/>
              </a:xfrm>
              <a:prstGeom prst="rect">
                <a:avLst/>
              </a:prstGeom>
              <a:blipFill>
                <a:blip r:embed="rId4"/>
                <a:stretch>
                  <a:fillRect l="-251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78EEFA45-ED35-8B38-62D9-41DBBA3528F5}"/>
                  </a:ext>
                </a:extLst>
              </p:cNvPr>
              <p:cNvSpPr txBox="1"/>
              <p:nvPr/>
            </p:nvSpPr>
            <p:spPr>
              <a:xfrm>
                <a:off x="10355857" y="1011648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4" name="תיבת טקסט 13">
                <a:extLst>
                  <a:ext uri="{FF2B5EF4-FFF2-40B4-BE49-F238E27FC236}">
                    <a16:creationId xmlns:a16="http://schemas.microsoft.com/office/drawing/2014/main" id="{78EEFA45-ED35-8B38-62D9-41DBBA35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857" y="1011648"/>
                <a:ext cx="1233886" cy="3259482"/>
              </a:xfrm>
              <a:prstGeom prst="rect">
                <a:avLst/>
              </a:prstGeom>
              <a:blipFill>
                <a:blip r:embed="rId5"/>
                <a:stretch>
                  <a:fillRect l="-25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0FF26A0-B2CE-0D8C-C7EC-EE642ADB5496}"/>
                  </a:ext>
                </a:extLst>
              </p:cNvPr>
              <p:cNvSpPr txBox="1"/>
              <p:nvPr/>
            </p:nvSpPr>
            <p:spPr>
              <a:xfrm>
                <a:off x="14630400" y="1011648"/>
                <a:ext cx="1233886" cy="325948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90FF26A0-B2CE-0D8C-C7EC-EE642ADB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0" y="1011648"/>
                <a:ext cx="1233886" cy="3259482"/>
              </a:xfrm>
              <a:prstGeom prst="rect">
                <a:avLst/>
              </a:prstGeom>
              <a:blipFill>
                <a:blip r:embed="rId6"/>
                <a:stretch>
                  <a:fillRect l="-252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CA333D8-4EC2-960A-B081-314CEFC3BF33}"/>
                  </a:ext>
                </a:extLst>
              </p:cNvPr>
              <p:cNvSpPr txBox="1"/>
              <p:nvPr/>
            </p:nvSpPr>
            <p:spPr>
              <a:xfrm>
                <a:off x="9726019" y="5482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4CA333D8-4EC2-960A-B081-314CEFC3B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6019" y="5482883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6453" t="-3931" r="-7635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EFE8ADF-0F35-BD01-ECB7-4C7EE91A724B}"/>
                  </a:ext>
                </a:extLst>
              </p:cNvPr>
              <p:cNvSpPr txBox="1"/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EFE8ADF-0F35-BD01-ECB7-4C7EE91A7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4094" r="-767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16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43457-347E-3F48-9A67-15767AD0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1EBC4A8-11BB-5789-5389-A458FBBDA681}"/>
              </a:ext>
            </a:extLst>
          </p:cNvPr>
          <p:cNvSpPr/>
          <p:nvPr/>
        </p:nvSpPr>
        <p:spPr>
          <a:xfrm>
            <a:off x="134112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9F93BD05-1A70-20D8-5182-7029D330E4B2}"/>
              </a:ext>
            </a:extLst>
          </p:cNvPr>
          <p:cNvSpPr/>
          <p:nvPr/>
        </p:nvSpPr>
        <p:spPr>
          <a:xfrm>
            <a:off x="9296400" y="495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439A658F-03A2-E4DA-5C11-A1C1B1120E69}"/>
              </a:ext>
            </a:extLst>
          </p:cNvPr>
          <p:cNvSpPr/>
          <p:nvPr/>
        </p:nvSpPr>
        <p:spPr>
          <a:xfrm>
            <a:off x="49530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1E592915-DF94-EB90-2F53-FD846BB102F8}"/>
              </a:ext>
            </a:extLst>
          </p:cNvPr>
          <p:cNvSpPr/>
          <p:nvPr/>
        </p:nvSpPr>
        <p:spPr>
          <a:xfrm>
            <a:off x="685800" y="529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FCE82EF3-AB34-D0DA-EAF9-00E87C0F7C14}"/>
              </a:ext>
            </a:extLst>
          </p:cNvPr>
          <p:cNvSpPr/>
          <p:nvPr/>
        </p:nvSpPr>
        <p:spPr>
          <a:xfrm>
            <a:off x="134112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8AB8F9BE-B82C-B3A9-2459-5FBF28FDB130}"/>
              </a:ext>
            </a:extLst>
          </p:cNvPr>
          <p:cNvSpPr/>
          <p:nvPr/>
        </p:nvSpPr>
        <p:spPr>
          <a:xfrm>
            <a:off x="9296400" y="5448300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45D7E5D2-23B2-BA20-E685-1DE0FC72089A}"/>
              </a:ext>
            </a:extLst>
          </p:cNvPr>
          <p:cNvSpPr/>
          <p:nvPr/>
        </p:nvSpPr>
        <p:spPr>
          <a:xfrm>
            <a:off x="49530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AECC096C-9C2D-F6DA-E407-F09E3C3F0B51}"/>
              </a:ext>
            </a:extLst>
          </p:cNvPr>
          <p:cNvSpPr/>
          <p:nvPr/>
        </p:nvSpPr>
        <p:spPr>
          <a:xfrm>
            <a:off x="685800" y="5482883"/>
            <a:ext cx="3352800" cy="46482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551759F-C3D9-39F6-0DFB-E389276C44BB}"/>
                  </a:ext>
                </a:extLst>
              </p:cNvPr>
              <p:cNvSpPr txBox="1"/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6" name="תיבת טקסט 15">
                <a:extLst>
                  <a:ext uri="{FF2B5EF4-FFF2-40B4-BE49-F238E27FC236}">
                    <a16:creationId xmlns:a16="http://schemas.microsoft.com/office/drawing/2014/main" id="{9551759F-C3D9-39F6-0DFB-E389276C4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5373940"/>
                <a:ext cx="1233886" cy="3875035"/>
              </a:xfrm>
              <a:prstGeom prst="rect">
                <a:avLst/>
              </a:prstGeom>
              <a:blipFill>
                <a:blip r:embed="rId2"/>
                <a:stretch>
                  <a:fillRect l="-37129" t="-4094" r="-767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E3F03B8-9245-CC5D-9917-B8F6ABA300DD}"/>
                  </a:ext>
                </a:extLst>
              </p:cNvPr>
              <p:cNvSpPr txBox="1"/>
              <p:nvPr/>
            </p:nvSpPr>
            <p:spPr>
              <a:xfrm>
                <a:off x="13673797" y="26486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8E3F03B8-9245-CC5D-9917-B8F6ABA30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797" y="264860"/>
                <a:ext cx="1233886" cy="3875035"/>
              </a:xfrm>
              <a:prstGeom prst="rect">
                <a:avLst/>
              </a:prstGeom>
              <a:blipFill>
                <a:blip r:embed="rId3"/>
                <a:stretch>
                  <a:fillRect l="-36634" t="-3931" r="-772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292B871D-EFD0-3B0E-41C4-2CE6C266B4F9}"/>
                  </a:ext>
                </a:extLst>
              </p:cNvPr>
              <p:cNvSpPr txBox="1"/>
              <p:nvPr/>
            </p:nvSpPr>
            <p:spPr>
              <a:xfrm>
                <a:off x="9448800" y="5373939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8" name="תיבת טקסט 17">
                <a:extLst>
                  <a:ext uri="{FF2B5EF4-FFF2-40B4-BE49-F238E27FC236}">
                    <a16:creationId xmlns:a16="http://schemas.microsoft.com/office/drawing/2014/main" id="{292B871D-EFD0-3B0E-41C4-2CE6C266B4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5373939"/>
                <a:ext cx="1233886" cy="3875035"/>
              </a:xfrm>
              <a:prstGeom prst="rect">
                <a:avLst/>
              </a:prstGeom>
              <a:blipFill>
                <a:blip r:embed="rId4"/>
                <a:stretch>
                  <a:fillRect l="-36634" t="-4094" r="-142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FE716D6C-54F0-11FC-4624-5652164773F7}"/>
                  </a:ext>
                </a:extLst>
              </p:cNvPr>
              <p:cNvSpPr txBox="1"/>
              <p:nvPr/>
            </p:nvSpPr>
            <p:spPr>
              <a:xfrm>
                <a:off x="9330397" y="29944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FE716D6C-54F0-11FC-4624-565216477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397" y="299443"/>
                <a:ext cx="1233886" cy="3875035"/>
              </a:xfrm>
              <a:prstGeom prst="rect">
                <a:avLst/>
              </a:prstGeom>
              <a:blipFill>
                <a:blip r:embed="rId5"/>
                <a:stretch>
                  <a:fillRect l="-37129" t="-3931" r="-142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6A31F07-FD20-02AD-17AD-22C52C32E567}"/>
                  </a:ext>
                </a:extLst>
              </p:cNvPr>
              <p:cNvSpPr txBox="1"/>
              <p:nvPr/>
            </p:nvSpPr>
            <p:spPr>
              <a:xfrm>
                <a:off x="4976414" y="358645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86A31F07-FD20-02AD-17AD-22C52C32E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14" y="358645"/>
                <a:ext cx="1233886" cy="3875035"/>
              </a:xfrm>
              <a:prstGeom prst="rect">
                <a:avLst/>
              </a:prstGeom>
              <a:blipFill>
                <a:blip r:embed="rId6"/>
                <a:stretch>
                  <a:fillRect l="-36453" t="-4088" r="-141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2C9F259-2EC7-5BA1-CAE3-08D330E0FB38}"/>
                  </a:ext>
                </a:extLst>
              </p:cNvPr>
              <p:cNvSpPr txBox="1"/>
              <p:nvPr/>
            </p:nvSpPr>
            <p:spPr>
              <a:xfrm>
                <a:off x="4900214" y="5349321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2C9F259-2EC7-5BA1-CAE3-08D330E0F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14" y="5349321"/>
                <a:ext cx="1233886" cy="3875035"/>
              </a:xfrm>
              <a:prstGeom prst="rect">
                <a:avLst/>
              </a:prstGeom>
              <a:blipFill>
                <a:blip r:embed="rId7"/>
                <a:stretch>
                  <a:fillRect l="-37129" t="-4094" r="-1420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82F81C2-F9B7-B8B5-EA77-35F6962F0E45}"/>
                  </a:ext>
                </a:extLst>
              </p:cNvPr>
              <p:cNvSpPr txBox="1"/>
              <p:nvPr/>
            </p:nvSpPr>
            <p:spPr>
              <a:xfrm>
                <a:off x="1124797" y="529883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82F81C2-F9B7-B8B5-EA77-35F6962F0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797" y="529883"/>
                <a:ext cx="1233886" cy="3875035"/>
              </a:xfrm>
              <a:prstGeom prst="rect">
                <a:avLst/>
              </a:prstGeom>
              <a:blipFill>
                <a:blip r:embed="rId8"/>
                <a:stretch>
                  <a:fillRect l="-37129" t="-4088" r="-648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FB75C03-B5B3-70A7-A3AD-4C67B08F82FC}"/>
                  </a:ext>
                </a:extLst>
              </p:cNvPr>
              <p:cNvSpPr txBox="1"/>
              <p:nvPr/>
            </p:nvSpPr>
            <p:spPr>
              <a:xfrm>
                <a:off x="1120971" y="5349320"/>
                <a:ext cx="1233886" cy="387503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e-IL" sz="4000" dirty="0"/>
                  <a:t> </a:t>
                </a:r>
                <a14:m>
                  <m:oMath xmlns:m="http://schemas.openxmlformats.org/officeDocument/2006/math">
                    <m:r>
                      <a:rPr lang="he-IL" sz="150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e-IL" sz="15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he-IL" sz="150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he-IL" sz="15000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EFB75C03-B5B3-70A7-A3AD-4C67B08F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71" y="5349320"/>
                <a:ext cx="1233886" cy="3875035"/>
              </a:xfrm>
              <a:prstGeom prst="rect">
                <a:avLst/>
              </a:prstGeom>
              <a:blipFill>
                <a:blip r:embed="rId9"/>
                <a:stretch>
                  <a:fillRect l="-37129" t="-4094" r="-6485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76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373</Words>
  <Application>Microsoft Office PowerPoint</Application>
  <PresentationFormat>Custom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Arimo Bold</vt:lpstr>
      <vt:lpstr>Wingdings</vt:lpstr>
      <vt:lpstr>Arial</vt:lpstr>
      <vt:lpstr>Aptos</vt:lpstr>
      <vt:lpstr>Calibri</vt:lpstr>
      <vt:lpstr>Alef Bold</vt:lpstr>
      <vt:lpstr>Cambria Math</vt:lpstr>
      <vt:lpstr>Guttman Yad-Brush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דורית נריה</cp:lastModifiedBy>
  <cp:revision>17</cp:revision>
  <dcterms:created xsi:type="dcterms:W3CDTF">2006-08-16T00:00:00Z</dcterms:created>
  <dcterms:modified xsi:type="dcterms:W3CDTF">2026-05-21T03:52:08Z</dcterms:modified>
  <dc:identifier>DAHG5W1gSCg</dc:identifier>
</cp:coreProperties>
</file>