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10287000" cx="18288000"/>
  <p:notesSz cx="6858000" cy="9144000"/>
  <p:embeddedFontLst>
    <p:embeddedFont>
      <p:font typeface="Arimo"/>
      <p:bold r:id="rId19"/>
      <p:boldItalic r:id="rId20"/>
    </p:embeddedFont>
    <p:embeddedFont>
      <p:font typeface="Alef"/>
      <p:bold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 uri="GoogleSlidesCustomDataVersion2">
      <go:slidesCustomData xmlns:go="http://customooxmlschemas.google.com/" r:id="rId22" roundtripDataSignature="AMtx7mhi8ZfPidqiDNaWlAsvf3XLB122s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71DD068-82EB-4497-BA82-14BDA0DCAA07}">
  <a:tblStyle styleId="{E71DD068-82EB-4497-BA82-14BDA0DCAA07}"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Arimo-boldItalic.fntdata"/><Relationship Id="rId11" Type="http://schemas.openxmlformats.org/officeDocument/2006/relationships/slide" Target="slides/slide5.xml"/><Relationship Id="rId22" Type="http://customschemas.google.com/relationships/presentationmetadata" Target="metadata"/><Relationship Id="rId10" Type="http://schemas.openxmlformats.org/officeDocument/2006/relationships/slide" Target="slides/slide4.xml"/><Relationship Id="rId21" Type="http://schemas.openxmlformats.org/officeDocument/2006/relationships/font" Target="fonts/Alef-bold.fnt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1.xml"/><Relationship Id="rId19" Type="http://schemas.openxmlformats.org/officeDocument/2006/relationships/font" Target="fonts/Arimo-bold.fnt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3886200"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1588"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6pPr>
            <a:lvl7pPr indent="-228600" lvl="6" marL="32004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7pPr>
            <a:lvl8pPr indent="-228600" lvl="7" marL="36576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8pPr>
            <a:lvl9pPr indent="-228600" lvl="8" marL="4114800" marR="0" rtl="1" algn="r">
              <a:spcBef>
                <a:spcPts val="0"/>
              </a:spcBef>
              <a:spcAft>
                <a:spcPts val="0"/>
              </a:spcAft>
              <a:buSzPts val="1400"/>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3886200" y="8685213"/>
            <a:ext cx="2971800" cy="458787"/>
          </a:xfrm>
          <a:prstGeom prst="rect">
            <a:avLst/>
          </a:prstGeom>
          <a:noFill/>
          <a:ln>
            <a:noFill/>
          </a:ln>
        </p:spPr>
        <p:txBody>
          <a:bodyPr anchorCtr="0" anchor="b"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lvl="1" marR="0" rtl="0" algn="l">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1588"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l">
              <a:spcBef>
                <a:spcPts val="0"/>
              </a:spcBef>
              <a:spcAft>
                <a:spcPts val="0"/>
              </a:spcAft>
              <a:buNone/>
            </a:pPr>
            <a:fld id="{00000000-1234-1234-1234-123412341234}" type="slidenum">
              <a:rPr b="0" i="0" lang="iw-IL"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1" name="Google Shape;231;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9" name="Shape 249"/>
        <p:cNvGrpSpPr/>
        <p:nvPr/>
      </p:nvGrpSpPr>
      <p:grpSpPr>
        <a:xfrm>
          <a:off x="0" y="0"/>
          <a:ext cx="0" cy="0"/>
          <a:chOff x="0" y="0"/>
          <a:chExt cx="0" cy="0"/>
        </a:xfrm>
      </p:grpSpPr>
      <p:sp>
        <p:nvSpPr>
          <p:cNvPr id="250" name="Google Shape;250;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1" name="Google Shape;251;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1" name="Google Shape;27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3" name="Google Shape;103;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1" name="Google Shape;13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1" name="Google Shape;151;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1" name="Google Shape;17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9" name="Shape 189"/>
        <p:cNvGrpSpPr/>
        <p:nvPr/>
      </p:nvGrpSpPr>
      <p:grpSpPr>
        <a:xfrm>
          <a:off x="0" y="0"/>
          <a:ext cx="0" cy="0"/>
          <a:chOff x="0" y="0"/>
          <a:chExt cx="0" cy="0"/>
        </a:xfrm>
      </p:grpSpPr>
      <p:sp>
        <p:nvSpPr>
          <p:cNvPr id="190" name="Google Shape;190;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1" name="Google Shape;19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 name="Shape 15"/>
        <p:cNvGrpSpPr/>
        <p:nvPr/>
      </p:nvGrpSpPr>
      <p:grpSpPr>
        <a:xfrm>
          <a:off x="0" y="0"/>
          <a:ext cx="0" cy="0"/>
          <a:chOff x="0" y="0"/>
          <a:chExt cx="0" cy="0"/>
        </a:xfrm>
      </p:grpSpPr>
      <p:sp>
        <p:nvSpPr>
          <p:cNvPr id="16" name="Google Shape;16;p1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4" name="Google Shape;74;p23"/>
          <p:cNvSpPr txBox="1"/>
          <p:nvPr>
            <p:ph idx="1" type="body"/>
          </p:nvPr>
        </p:nvSpPr>
        <p:spPr>
          <a:xfrm rot="5400000">
            <a:off x="2309019" y="-251618"/>
            <a:ext cx="4525963" cy="82296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75" name="Google Shape;75;p2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6" name="Google Shape;76;p2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4"/>
          <p:cNvSpPr txBox="1"/>
          <p:nvPr>
            <p:ph type="title"/>
          </p:nvPr>
        </p:nvSpPr>
        <p:spPr>
          <a:xfrm rot="5400000">
            <a:off x="4732338" y="2171701"/>
            <a:ext cx="5851525" cy="20574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0" name="Google Shape;80;p24"/>
          <p:cNvSpPr txBox="1"/>
          <p:nvPr>
            <p:ph idx="1" type="body"/>
          </p:nvPr>
        </p:nvSpPr>
        <p:spPr>
          <a:xfrm rot="5400000">
            <a:off x="541338" y="190500"/>
            <a:ext cx="5851525" cy="6019800"/>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81" name="Google Shape;81;p24"/>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24"/>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rmAutofit/>
          </a:bodyPr>
          <a:lstStyle>
            <a:lvl1pPr lvl="0" algn="ctr">
              <a:spcBef>
                <a:spcPts val="640"/>
              </a:spcBef>
              <a:spcAft>
                <a:spcPts val="0"/>
              </a:spcAft>
              <a:buClr>
                <a:srgbClr val="888888"/>
              </a:buClr>
              <a:buSzPts val="3200"/>
              <a:buNone/>
              <a:defRPr>
                <a:solidFill>
                  <a:srgbClr val="888888"/>
                </a:solidFill>
              </a:defRPr>
            </a:lvl1pPr>
            <a:lvl2pPr lvl="1" algn="ctr">
              <a:spcBef>
                <a:spcPts val="560"/>
              </a:spcBef>
              <a:spcAft>
                <a:spcPts val="0"/>
              </a:spcAft>
              <a:buClr>
                <a:srgbClr val="888888"/>
              </a:buClr>
              <a:buSzPts val="2800"/>
              <a:buNone/>
              <a:defRPr>
                <a:solidFill>
                  <a:srgbClr val="888888"/>
                </a:solidFill>
              </a:defRPr>
            </a:lvl2pPr>
            <a:lvl3pPr lvl="2" algn="ctr">
              <a:spcBef>
                <a:spcPts val="480"/>
              </a:spcBef>
              <a:spcAft>
                <a:spcPts val="0"/>
              </a:spcAft>
              <a:buClr>
                <a:srgbClr val="888888"/>
              </a:buClr>
              <a:buSzPts val="2400"/>
              <a:buNone/>
              <a:defRPr>
                <a:solidFill>
                  <a:srgbClr val="888888"/>
                </a:solidFill>
              </a:defRPr>
            </a:lvl3pPr>
            <a:lvl4pPr lvl="3" algn="ctr">
              <a:spcBef>
                <a:spcPts val="400"/>
              </a:spcBef>
              <a:spcAft>
                <a:spcPts val="0"/>
              </a:spcAft>
              <a:buClr>
                <a:srgbClr val="888888"/>
              </a:buClr>
              <a:buSzPts val="2000"/>
              <a:buNone/>
              <a:defRPr>
                <a:solidFill>
                  <a:srgbClr val="888888"/>
                </a:solidFill>
              </a:defRPr>
            </a:lvl4pPr>
            <a:lvl5pPr lvl="4" algn="ctr">
              <a:spcBef>
                <a:spcPts val="400"/>
              </a:spcBef>
              <a:spcAft>
                <a:spcPts val="0"/>
              </a:spcAft>
              <a:buClr>
                <a:srgbClr val="888888"/>
              </a:buClr>
              <a:buSzPts val="2000"/>
              <a:buNone/>
              <a:defRPr>
                <a:solidFill>
                  <a:srgbClr val="888888"/>
                </a:solidFill>
              </a:defRPr>
            </a:lvl5pPr>
            <a:lvl6pPr lvl="5" algn="ctr">
              <a:spcBef>
                <a:spcPts val="400"/>
              </a:spcBef>
              <a:spcAft>
                <a:spcPts val="0"/>
              </a:spcAft>
              <a:buClr>
                <a:srgbClr val="888888"/>
              </a:buClr>
              <a:buSzPts val="2000"/>
              <a:buNone/>
              <a:defRPr>
                <a:solidFill>
                  <a:srgbClr val="888888"/>
                </a:solidFill>
              </a:defRPr>
            </a:lvl6pPr>
            <a:lvl7pPr lvl="6" algn="ctr">
              <a:spcBef>
                <a:spcPts val="400"/>
              </a:spcBef>
              <a:spcAft>
                <a:spcPts val="0"/>
              </a:spcAft>
              <a:buClr>
                <a:srgbClr val="888888"/>
              </a:buClr>
              <a:buSzPts val="2000"/>
              <a:buNone/>
              <a:defRPr>
                <a:solidFill>
                  <a:srgbClr val="888888"/>
                </a:solidFill>
              </a:defRPr>
            </a:lvl7pPr>
            <a:lvl8pPr lvl="7" algn="ctr">
              <a:spcBef>
                <a:spcPts val="400"/>
              </a:spcBef>
              <a:spcAft>
                <a:spcPts val="0"/>
              </a:spcAft>
              <a:buClr>
                <a:srgbClr val="888888"/>
              </a:buClr>
              <a:buSzPts val="2000"/>
              <a:buNone/>
              <a:defRPr>
                <a:solidFill>
                  <a:srgbClr val="888888"/>
                </a:solidFill>
              </a:defRPr>
            </a:lvl8pPr>
            <a:lvl9pPr lvl="8" algn="ctr">
              <a:spcBef>
                <a:spcPts val="400"/>
              </a:spcBef>
              <a:spcAft>
                <a:spcPts val="0"/>
              </a:spcAft>
              <a:buClr>
                <a:srgbClr val="888888"/>
              </a:buClr>
              <a:buSzPts val="2000"/>
              <a:buNone/>
              <a:defRPr>
                <a:solidFill>
                  <a:srgbClr val="888888"/>
                </a:solidFill>
              </a:defRPr>
            </a:lvl9pPr>
          </a:lstStyle>
          <a:p/>
        </p:txBody>
      </p:sp>
      <p:sp>
        <p:nvSpPr>
          <p:cNvPr id="22" name="Google Shape;22;p15"/>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5"/>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1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342900" lvl="0" marL="457200" algn="l">
              <a:spcBef>
                <a:spcPts val="360"/>
              </a:spcBef>
              <a:spcAft>
                <a:spcPts val="0"/>
              </a:spcAft>
              <a:buClr>
                <a:schemeClr val="dk1"/>
              </a:buClr>
              <a:buSzPts val="1800"/>
              <a:buChar char="•"/>
              <a:defRPr/>
            </a:lvl1pPr>
            <a:lvl2pPr indent="-342900" lvl="1" marL="914400" algn="l">
              <a:spcBef>
                <a:spcPts val="360"/>
              </a:spcBef>
              <a:spcAft>
                <a:spcPts val="0"/>
              </a:spcAft>
              <a:buClr>
                <a:schemeClr val="dk1"/>
              </a:buClr>
              <a:buSzPts val="1800"/>
              <a:buChar char="–"/>
              <a:defRPr/>
            </a:lvl2pPr>
            <a:lvl3pPr indent="-342900" lvl="2" marL="1371600" algn="l">
              <a:spcBef>
                <a:spcPts val="360"/>
              </a:spcBef>
              <a:spcAft>
                <a:spcPts val="0"/>
              </a:spcAft>
              <a:buClr>
                <a:schemeClr val="dk1"/>
              </a:buClr>
              <a:buSzPts val="1800"/>
              <a:buChar char="•"/>
              <a:defRPr/>
            </a:lvl3pPr>
            <a:lvl4pPr indent="-342900" lvl="3" marL="1828800" algn="l">
              <a:spcBef>
                <a:spcPts val="360"/>
              </a:spcBef>
              <a:spcAft>
                <a:spcPts val="0"/>
              </a:spcAft>
              <a:buClr>
                <a:schemeClr val="dk1"/>
              </a:buClr>
              <a:buSzPts val="1800"/>
              <a:buChar char="–"/>
              <a:defRPr/>
            </a:lvl4pPr>
            <a:lvl5pPr indent="-342900" lvl="4" marL="2286000" algn="l">
              <a:spcBef>
                <a:spcPts val="360"/>
              </a:spcBef>
              <a:spcAft>
                <a:spcPts val="0"/>
              </a:spcAft>
              <a:buClr>
                <a:schemeClr val="dk1"/>
              </a:buClr>
              <a:buSzPts val="1800"/>
              <a:buChar char="»"/>
              <a:defRPr/>
            </a:lvl5pPr>
            <a:lvl6pPr indent="-342900" lvl="5" marL="2743200" algn="l">
              <a:spcBef>
                <a:spcPts val="360"/>
              </a:spcBef>
              <a:spcAft>
                <a:spcPts val="0"/>
              </a:spcAft>
              <a:buClr>
                <a:schemeClr val="dk1"/>
              </a:buClr>
              <a:buSzPts val="1800"/>
              <a:buChar char="•"/>
              <a:defRPr/>
            </a:lvl6pPr>
            <a:lvl7pPr indent="-342900" lvl="6" marL="3200400" algn="l">
              <a:spcBef>
                <a:spcPts val="360"/>
              </a:spcBef>
              <a:spcAft>
                <a:spcPts val="0"/>
              </a:spcAft>
              <a:buClr>
                <a:schemeClr val="dk1"/>
              </a:buClr>
              <a:buSzPts val="1800"/>
              <a:buChar char="•"/>
              <a:defRPr/>
            </a:lvl7pPr>
            <a:lvl8pPr indent="-342900" lvl="7" marL="3657600" algn="l">
              <a:spcBef>
                <a:spcPts val="360"/>
              </a:spcBef>
              <a:spcAft>
                <a:spcPts val="0"/>
              </a:spcAft>
              <a:buClr>
                <a:schemeClr val="dk1"/>
              </a:buClr>
              <a:buSzPts val="1800"/>
              <a:buChar char="•"/>
              <a:defRPr/>
            </a:lvl8pPr>
            <a:lvl9pPr indent="-342900" lvl="8" marL="4114800" algn="l">
              <a:spcBef>
                <a:spcPts val="360"/>
              </a:spcBef>
              <a:spcAft>
                <a:spcPts val="0"/>
              </a:spcAft>
              <a:buClr>
                <a:schemeClr val="dk1"/>
              </a:buClr>
              <a:buSzPts val="1800"/>
              <a:buChar char="•"/>
              <a:defRPr/>
            </a:lvl9pPr>
          </a:lstStyle>
          <a:p/>
        </p:txBody>
      </p:sp>
      <p:sp>
        <p:nvSpPr>
          <p:cNvPr id="28" name="Google Shape;28;p16"/>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6"/>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1" name="Shape 31"/>
        <p:cNvGrpSpPr/>
        <p:nvPr/>
      </p:nvGrpSpPr>
      <p:grpSpPr>
        <a:xfrm>
          <a:off x="0" y="0"/>
          <a:ext cx="0" cy="0"/>
          <a:chOff x="0" y="0"/>
          <a:chExt cx="0" cy="0"/>
        </a:xfrm>
      </p:grpSpPr>
      <p:sp>
        <p:nvSpPr>
          <p:cNvPr id="32" name="Google Shape;32;p1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rmAutofit/>
          </a:bodyPr>
          <a:lstStyle>
            <a:lvl1pPr lvl="0" algn="l">
              <a:spcBef>
                <a:spcPts val="0"/>
              </a:spcBef>
              <a:spcAft>
                <a:spcPts val="0"/>
              </a:spcAft>
              <a:buClr>
                <a:schemeClr val="dk1"/>
              </a:buClr>
              <a:buSzPts val="4000"/>
              <a:buFont typeface="Calibri"/>
              <a:buNone/>
              <a:defRPr b="1" sz="400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rmAutofit/>
          </a:bodyPr>
          <a:lstStyle>
            <a:lvl1pPr indent="-228600" lvl="0" marL="457200" algn="l">
              <a:spcBef>
                <a:spcPts val="400"/>
              </a:spcBef>
              <a:spcAft>
                <a:spcPts val="0"/>
              </a:spcAft>
              <a:buClr>
                <a:srgbClr val="888888"/>
              </a:buClr>
              <a:buSzPts val="2000"/>
              <a:buNone/>
              <a:defRPr sz="2000">
                <a:solidFill>
                  <a:srgbClr val="888888"/>
                </a:solidFill>
              </a:defRPr>
            </a:lvl1pPr>
            <a:lvl2pPr indent="-228600" lvl="1" marL="914400" algn="l">
              <a:spcBef>
                <a:spcPts val="360"/>
              </a:spcBef>
              <a:spcAft>
                <a:spcPts val="0"/>
              </a:spcAft>
              <a:buClr>
                <a:srgbClr val="888888"/>
              </a:buClr>
              <a:buSzPts val="1800"/>
              <a:buNone/>
              <a:defRPr sz="1800">
                <a:solidFill>
                  <a:srgbClr val="888888"/>
                </a:solidFill>
              </a:defRPr>
            </a:lvl2pPr>
            <a:lvl3pPr indent="-228600" lvl="2" marL="1371600" algn="l">
              <a:spcBef>
                <a:spcPts val="320"/>
              </a:spcBef>
              <a:spcAft>
                <a:spcPts val="0"/>
              </a:spcAft>
              <a:buClr>
                <a:srgbClr val="888888"/>
              </a:buClr>
              <a:buSzPts val="1600"/>
              <a:buNone/>
              <a:defRPr sz="1600">
                <a:solidFill>
                  <a:srgbClr val="888888"/>
                </a:solidFill>
              </a:defRPr>
            </a:lvl3pPr>
            <a:lvl4pPr indent="-228600" lvl="3" marL="1828800" algn="l">
              <a:spcBef>
                <a:spcPts val="280"/>
              </a:spcBef>
              <a:spcAft>
                <a:spcPts val="0"/>
              </a:spcAft>
              <a:buClr>
                <a:srgbClr val="888888"/>
              </a:buClr>
              <a:buSzPts val="1400"/>
              <a:buNone/>
              <a:defRPr sz="1400">
                <a:solidFill>
                  <a:srgbClr val="888888"/>
                </a:solidFill>
              </a:defRPr>
            </a:lvl4pPr>
            <a:lvl5pPr indent="-228600" lvl="4" marL="2286000" algn="l">
              <a:spcBef>
                <a:spcPts val="280"/>
              </a:spcBef>
              <a:spcAft>
                <a:spcPts val="0"/>
              </a:spcAft>
              <a:buClr>
                <a:srgbClr val="888888"/>
              </a:buClr>
              <a:buSzPts val="1400"/>
              <a:buNone/>
              <a:defRPr sz="1400">
                <a:solidFill>
                  <a:srgbClr val="888888"/>
                </a:solidFill>
              </a:defRPr>
            </a:lvl5pPr>
            <a:lvl6pPr indent="-228600" lvl="5" marL="2743200" algn="l">
              <a:spcBef>
                <a:spcPts val="280"/>
              </a:spcBef>
              <a:spcAft>
                <a:spcPts val="0"/>
              </a:spcAft>
              <a:buClr>
                <a:srgbClr val="888888"/>
              </a:buClr>
              <a:buSzPts val="1400"/>
              <a:buNone/>
              <a:defRPr sz="1400">
                <a:solidFill>
                  <a:srgbClr val="888888"/>
                </a:solidFill>
              </a:defRPr>
            </a:lvl6pPr>
            <a:lvl7pPr indent="-228600" lvl="6" marL="3200400" algn="l">
              <a:spcBef>
                <a:spcPts val="280"/>
              </a:spcBef>
              <a:spcAft>
                <a:spcPts val="0"/>
              </a:spcAft>
              <a:buClr>
                <a:srgbClr val="888888"/>
              </a:buClr>
              <a:buSzPts val="1400"/>
              <a:buNone/>
              <a:defRPr sz="1400">
                <a:solidFill>
                  <a:srgbClr val="888888"/>
                </a:solidFill>
              </a:defRPr>
            </a:lvl7pPr>
            <a:lvl8pPr indent="-228600" lvl="7" marL="3657600" algn="l">
              <a:spcBef>
                <a:spcPts val="280"/>
              </a:spcBef>
              <a:spcAft>
                <a:spcPts val="0"/>
              </a:spcAft>
              <a:buClr>
                <a:srgbClr val="888888"/>
              </a:buClr>
              <a:buSzPts val="1400"/>
              <a:buNone/>
              <a:defRPr sz="1400">
                <a:solidFill>
                  <a:srgbClr val="888888"/>
                </a:solidFill>
              </a:defRPr>
            </a:lvl8pPr>
            <a:lvl9pPr indent="-228600" lvl="8" marL="4114800" algn="l">
              <a:spcBef>
                <a:spcPts val="280"/>
              </a:spcBef>
              <a:spcAft>
                <a:spcPts val="0"/>
              </a:spcAft>
              <a:buClr>
                <a:srgbClr val="888888"/>
              </a:buClr>
              <a:buSzPts val="1400"/>
              <a:buNone/>
              <a:defRPr sz="1400">
                <a:solidFill>
                  <a:srgbClr val="888888"/>
                </a:solidFill>
              </a:defRPr>
            </a:lvl9pPr>
          </a:lstStyle>
          <a:p/>
        </p:txBody>
      </p:sp>
      <p:sp>
        <p:nvSpPr>
          <p:cNvPr id="34" name="Google Shape;34;p17"/>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17"/>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7" name="Shape 37"/>
        <p:cNvGrpSpPr/>
        <p:nvPr/>
      </p:nvGrpSpPr>
      <p:grpSpPr>
        <a:xfrm>
          <a:off x="0" y="0"/>
          <a:ext cx="0" cy="0"/>
          <a:chOff x="0" y="0"/>
          <a:chExt cx="0" cy="0"/>
        </a:xfrm>
      </p:grpSpPr>
      <p:sp>
        <p:nvSpPr>
          <p:cNvPr id="38" name="Google Shape;38;p1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9" name="Google Shape;39;p18"/>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0" name="Google Shape;40;p18"/>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rmAutofit/>
          </a:bodyPr>
          <a:lstStyle>
            <a:lvl1pPr indent="-406400" lvl="0" marL="457200" algn="l">
              <a:spcBef>
                <a:spcPts val="560"/>
              </a:spcBef>
              <a:spcAft>
                <a:spcPts val="0"/>
              </a:spcAft>
              <a:buClr>
                <a:schemeClr val="dk1"/>
              </a:buClr>
              <a:buSzPts val="2800"/>
              <a:buChar char="•"/>
              <a:defRPr sz="2800"/>
            </a:lvl1pPr>
            <a:lvl2pPr indent="-381000" lvl="1" marL="914400" algn="l">
              <a:spcBef>
                <a:spcPts val="480"/>
              </a:spcBef>
              <a:spcAft>
                <a:spcPts val="0"/>
              </a:spcAft>
              <a:buClr>
                <a:schemeClr val="dk1"/>
              </a:buClr>
              <a:buSzPts val="2400"/>
              <a:buChar char="–"/>
              <a:defRPr sz="2400"/>
            </a:lvl2pPr>
            <a:lvl3pPr indent="-355600" lvl="2" marL="1371600" algn="l">
              <a:spcBef>
                <a:spcPts val="400"/>
              </a:spcBef>
              <a:spcAft>
                <a:spcPts val="0"/>
              </a:spcAft>
              <a:buClr>
                <a:schemeClr val="dk1"/>
              </a:buClr>
              <a:buSzPts val="2000"/>
              <a:buChar char="•"/>
              <a:defRPr sz="2000"/>
            </a:lvl3pPr>
            <a:lvl4pPr indent="-342900" lvl="3" marL="1828800" algn="l">
              <a:spcBef>
                <a:spcPts val="360"/>
              </a:spcBef>
              <a:spcAft>
                <a:spcPts val="0"/>
              </a:spcAft>
              <a:buClr>
                <a:schemeClr val="dk1"/>
              </a:buClr>
              <a:buSzPts val="1800"/>
              <a:buChar char="–"/>
              <a:defRPr sz="1800"/>
            </a:lvl4pPr>
            <a:lvl5pPr indent="-342900" lvl="4" marL="2286000" algn="l">
              <a:spcBef>
                <a:spcPts val="360"/>
              </a:spcBef>
              <a:spcAft>
                <a:spcPts val="0"/>
              </a:spcAft>
              <a:buClr>
                <a:schemeClr val="dk1"/>
              </a:buClr>
              <a:buSzPts val="1800"/>
              <a:buChar char="»"/>
              <a:defRPr sz="1800"/>
            </a:lvl5pPr>
            <a:lvl6pPr indent="-342900" lvl="5" marL="2743200" algn="l">
              <a:spcBef>
                <a:spcPts val="360"/>
              </a:spcBef>
              <a:spcAft>
                <a:spcPts val="0"/>
              </a:spcAft>
              <a:buClr>
                <a:schemeClr val="dk1"/>
              </a:buClr>
              <a:buSzPts val="1800"/>
              <a:buChar char="•"/>
              <a:defRPr sz="1800"/>
            </a:lvl6pPr>
            <a:lvl7pPr indent="-342900" lvl="6" marL="3200400" algn="l">
              <a:spcBef>
                <a:spcPts val="360"/>
              </a:spcBef>
              <a:spcAft>
                <a:spcPts val="0"/>
              </a:spcAft>
              <a:buClr>
                <a:schemeClr val="dk1"/>
              </a:buClr>
              <a:buSzPts val="1800"/>
              <a:buChar char="•"/>
              <a:defRPr sz="1800"/>
            </a:lvl7pPr>
            <a:lvl8pPr indent="-342900" lvl="7" marL="3657600" algn="l">
              <a:spcBef>
                <a:spcPts val="360"/>
              </a:spcBef>
              <a:spcAft>
                <a:spcPts val="0"/>
              </a:spcAft>
              <a:buClr>
                <a:schemeClr val="dk1"/>
              </a:buClr>
              <a:buSzPts val="1800"/>
              <a:buChar char="•"/>
              <a:defRPr sz="1800"/>
            </a:lvl8pPr>
            <a:lvl9pPr indent="-342900" lvl="8" marL="4114800" algn="l">
              <a:spcBef>
                <a:spcPts val="360"/>
              </a:spcBef>
              <a:spcAft>
                <a:spcPts val="0"/>
              </a:spcAft>
              <a:buClr>
                <a:schemeClr val="dk1"/>
              </a:buClr>
              <a:buSzPts val="1800"/>
              <a:buChar char="•"/>
              <a:defRPr sz="1800"/>
            </a:lvl9pPr>
          </a:lstStyle>
          <a:p/>
        </p:txBody>
      </p:sp>
      <p:sp>
        <p:nvSpPr>
          <p:cNvPr id="41" name="Google Shape;41;p18"/>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18"/>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4" name="Shape 44"/>
        <p:cNvGrpSpPr/>
        <p:nvPr/>
      </p:nvGrpSpPr>
      <p:grpSpPr>
        <a:xfrm>
          <a:off x="0" y="0"/>
          <a:ext cx="0" cy="0"/>
          <a:chOff x="0" y="0"/>
          <a:chExt cx="0" cy="0"/>
        </a:xfrm>
      </p:grpSpPr>
      <p:sp>
        <p:nvSpPr>
          <p:cNvPr id="45" name="Google Shape;45;p1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44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6" name="Google Shape;46;p1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7" name="Google Shape;47;p1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48" name="Google Shape;48;p1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rmAutofit/>
          </a:bodyPr>
          <a:lstStyle>
            <a:lvl1pPr indent="-228600" lvl="0" marL="457200" algn="l">
              <a:spcBef>
                <a:spcPts val="480"/>
              </a:spcBef>
              <a:spcAft>
                <a:spcPts val="0"/>
              </a:spcAft>
              <a:buClr>
                <a:schemeClr val="dk1"/>
              </a:buClr>
              <a:buSzPts val="2400"/>
              <a:buNone/>
              <a:defRPr b="1" sz="2400"/>
            </a:lvl1pPr>
            <a:lvl2pPr indent="-228600" lvl="1" marL="914400" algn="l">
              <a:spcBef>
                <a:spcPts val="400"/>
              </a:spcBef>
              <a:spcAft>
                <a:spcPts val="0"/>
              </a:spcAft>
              <a:buClr>
                <a:schemeClr val="dk1"/>
              </a:buClr>
              <a:buSzPts val="2000"/>
              <a:buNone/>
              <a:defRPr b="1" sz="2000"/>
            </a:lvl2pPr>
            <a:lvl3pPr indent="-228600" lvl="2" marL="1371600" algn="l">
              <a:spcBef>
                <a:spcPts val="360"/>
              </a:spcBef>
              <a:spcAft>
                <a:spcPts val="0"/>
              </a:spcAft>
              <a:buClr>
                <a:schemeClr val="dk1"/>
              </a:buClr>
              <a:buSzPts val="1800"/>
              <a:buNone/>
              <a:defRPr b="1" sz="1800"/>
            </a:lvl3pPr>
            <a:lvl4pPr indent="-228600" lvl="3" marL="1828800" algn="l">
              <a:spcBef>
                <a:spcPts val="320"/>
              </a:spcBef>
              <a:spcAft>
                <a:spcPts val="0"/>
              </a:spcAft>
              <a:buClr>
                <a:schemeClr val="dk1"/>
              </a:buClr>
              <a:buSzPts val="1600"/>
              <a:buNone/>
              <a:defRPr b="1" sz="1600"/>
            </a:lvl4pPr>
            <a:lvl5pPr indent="-228600" lvl="4" marL="2286000" algn="l">
              <a:spcBef>
                <a:spcPts val="320"/>
              </a:spcBef>
              <a:spcAft>
                <a:spcPts val="0"/>
              </a:spcAft>
              <a:buClr>
                <a:schemeClr val="dk1"/>
              </a:buClr>
              <a:buSzPts val="1600"/>
              <a:buNone/>
              <a:defRPr b="1" sz="1600"/>
            </a:lvl5pPr>
            <a:lvl6pPr indent="-228600" lvl="5" marL="2743200" algn="l">
              <a:spcBef>
                <a:spcPts val="320"/>
              </a:spcBef>
              <a:spcAft>
                <a:spcPts val="0"/>
              </a:spcAft>
              <a:buClr>
                <a:schemeClr val="dk1"/>
              </a:buClr>
              <a:buSzPts val="1600"/>
              <a:buNone/>
              <a:defRPr b="1" sz="1600"/>
            </a:lvl6pPr>
            <a:lvl7pPr indent="-228600" lvl="6" marL="3200400" algn="l">
              <a:spcBef>
                <a:spcPts val="320"/>
              </a:spcBef>
              <a:spcAft>
                <a:spcPts val="0"/>
              </a:spcAft>
              <a:buClr>
                <a:schemeClr val="dk1"/>
              </a:buClr>
              <a:buSzPts val="1600"/>
              <a:buNone/>
              <a:defRPr b="1" sz="1600"/>
            </a:lvl7pPr>
            <a:lvl8pPr indent="-228600" lvl="7" marL="3657600" algn="l">
              <a:spcBef>
                <a:spcPts val="320"/>
              </a:spcBef>
              <a:spcAft>
                <a:spcPts val="0"/>
              </a:spcAft>
              <a:buClr>
                <a:schemeClr val="dk1"/>
              </a:buClr>
              <a:buSzPts val="1600"/>
              <a:buNone/>
              <a:defRPr b="1" sz="1600"/>
            </a:lvl8pPr>
            <a:lvl9pPr indent="-228600" lvl="8" marL="4114800" algn="l">
              <a:spcBef>
                <a:spcPts val="320"/>
              </a:spcBef>
              <a:spcAft>
                <a:spcPts val="0"/>
              </a:spcAft>
              <a:buClr>
                <a:schemeClr val="dk1"/>
              </a:buClr>
              <a:buSzPts val="1600"/>
              <a:buNone/>
              <a:defRPr b="1" sz="1600"/>
            </a:lvl9pPr>
          </a:lstStyle>
          <a:p/>
        </p:txBody>
      </p:sp>
      <p:sp>
        <p:nvSpPr>
          <p:cNvPr id="49" name="Google Shape;49;p1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rmAutofit/>
          </a:bodyPr>
          <a:lstStyle>
            <a:lvl1pPr indent="-381000" lvl="0" marL="457200" algn="l">
              <a:spcBef>
                <a:spcPts val="480"/>
              </a:spcBef>
              <a:spcAft>
                <a:spcPts val="0"/>
              </a:spcAft>
              <a:buClr>
                <a:schemeClr val="dk1"/>
              </a:buClr>
              <a:buSzPts val="2400"/>
              <a:buChar char="•"/>
              <a:defRPr sz="2400"/>
            </a:lvl1pPr>
            <a:lvl2pPr indent="-355600" lvl="1" marL="914400" algn="l">
              <a:spcBef>
                <a:spcPts val="400"/>
              </a:spcBef>
              <a:spcAft>
                <a:spcPts val="0"/>
              </a:spcAft>
              <a:buClr>
                <a:schemeClr val="dk1"/>
              </a:buClr>
              <a:buSzPts val="2000"/>
              <a:buChar char="–"/>
              <a:defRPr sz="2000"/>
            </a:lvl2pPr>
            <a:lvl3pPr indent="-342900" lvl="2" marL="1371600" algn="l">
              <a:spcBef>
                <a:spcPts val="360"/>
              </a:spcBef>
              <a:spcAft>
                <a:spcPts val="0"/>
              </a:spcAft>
              <a:buClr>
                <a:schemeClr val="dk1"/>
              </a:buClr>
              <a:buSzPts val="1800"/>
              <a:buChar char="•"/>
              <a:defRPr sz="1800"/>
            </a:lvl3pPr>
            <a:lvl4pPr indent="-330200" lvl="3" marL="1828800" algn="l">
              <a:spcBef>
                <a:spcPts val="320"/>
              </a:spcBef>
              <a:spcAft>
                <a:spcPts val="0"/>
              </a:spcAft>
              <a:buClr>
                <a:schemeClr val="dk1"/>
              </a:buClr>
              <a:buSzPts val="1600"/>
              <a:buChar char="–"/>
              <a:defRPr sz="1600"/>
            </a:lvl4pPr>
            <a:lvl5pPr indent="-330200" lvl="4" marL="2286000" algn="l">
              <a:spcBef>
                <a:spcPts val="320"/>
              </a:spcBef>
              <a:spcAft>
                <a:spcPts val="0"/>
              </a:spcAft>
              <a:buClr>
                <a:schemeClr val="dk1"/>
              </a:buClr>
              <a:buSzPts val="1600"/>
              <a:buChar char="»"/>
              <a:defRPr sz="1600"/>
            </a:lvl5pPr>
            <a:lvl6pPr indent="-330200" lvl="5" marL="2743200" algn="l">
              <a:spcBef>
                <a:spcPts val="320"/>
              </a:spcBef>
              <a:spcAft>
                <a:spcPts val="0"/>
              </a:spcAft>
              <a:buClr>
                <a:schemeClr val="dk1"/>
              </a:buClr>
              <a:buSzPts val="1600"/>
              <a:buChar char="•"/>
              <a:defRPr sz="1600"/>
            </a:lvl6pPr>
            <a:lvl7pPr indent="-330200" lvl="6" marL="3200400" algn="l">
              <a:spcBef>
                <a:spcPts val="320"/>
              </a:spcBef>
              <a:spcAft>
                <a:spcPts val="0"/>
              </a:spcAft>
              <a:buClr>
                <a:schemeClr val="dk1"/>
              </a:buClr>
              <a:buSzPts val="1600"/>
              <a:buChar char="•"/>
              <a:defRPr sz="1600"/>
            </a:lvl7pPr>
            <a:lvl8pPr indent="-330200" lvl="7" marL="3657600" algn="l">
              <a:spcBef>
                <a:spcPts val="320"/>
              </a:spcBef>
              <a:spcAft>
                <a:spcPts val="0"/>
              </a:spcAft>
              <a:buClr>
                <a:schemeClr val="dk1"/>
              </a:buClr>
              <a:buSzPts val="1600"/>
              <a:buChar char="•"/>
              <a:defRPr sz="1600"/>
            </a:lvl8pPr>
            <a:lvl9pPr indent="-330200" lvl="8" marL="4114800" algn="l">
              <a:spcBef>
                <a:spcPts val="320"/>
              </a:spcBef>
              <a:spcAft>
                <a:spcPts val="0"/>
              </a:spcAft>
              <a:buClr>
                <a:schemeClr val="dk1"/>
              </a:buClr>
              <a:buSzPts val="1600"/>
              <a:buChar char="•"/>
              <a:defRPr sz="1600"/>
            </a:lvl9pPr>
          </a:lstStyle>
          <a:p/>
        </p:txBody>
      </p:sp>
      <p:sp>
        <p:nvSpPr>
          <p:cNvPr id="50" name="Google Shape;50;p19"/>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9"/>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3" name="Shape 53"/>
        <p:cNvGrpSpPr/>
        <p:nvPr/>
      </p:nvGrpSpPr>
      <p:grpSpPr>
        <a:xfrm>
          <a:off x="0" y="0"/>
          <a:ext cx="0" cy="0"/>
          <a:chOff x="0" y="0"/>
          <a:chExt cx="0" cy="0"/>
        </a:xfrm>
      </p:grpSpPr>
      <p:sp>
        <p:nvSpPr>
          <p:cNvPr id="54" name="Google Shape;54;p2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algn="ctr">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5" name="Google Shape;55;p20"/>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20"/>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1"/>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0" name="Google Shape;60;p21"/>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rmAutofit/>
          </a:bodyPr>
          <a:lstStyle>
            <a:lvl1pPr indent="-431800" lvl="0" marL="457200" algn="l">
              <a:spcBef>
                <a:spcPts val="640"/>
              </a:spcBef>
              <a:spcAft>
                <a:spcPts val="0"/>
              </a:spcAft>
              <a:buClr>
                <a:schemeClr val="dk1"/>
              </a:buClr>
              <a:buSzPts val="3200"/>
              <a:buChar char="•"/>
              <a:defRPr sz="3200"/>
            </a:lvl1pPr>
            <a:lvl2pPr indent="-406400" lvl="1" marL="914400" algn="l">
              <a:spcBef>
                <a:spcPts val="560"/>
              </a:spcBef>
              <a:spcAft>
                <a:spcPts val="0"/>
              </a:spcAft>
              <a:buClr>
                <a:schemeClr val="dk1"/>
              </a:buClr>
              <a:buSzPts val="2800"/>
              <a:buChar char="–"/>
              <a:defRPr sz="2800"/>
            </a:lvl2pPr>
            <a:lvl3pPr indent="-381000" lvl="2" marL="1371600" algn="l">
              <a:spcBef>
                <a:spcPts val="480"/>
              </a:spcBef>
              <a:spcAft>
                <a:spcPts val="0"/>
              </a:spcAft>
              <a:buClr>
                <a:schemeClr val="dk1"/>
              </a:buClr>
              <a:buSzPts val="2400"/>
              <a:buChar char="•"/>
              <a:defRPr sz="2400"/>
            </a:lvl3pPr>
            <a:lvl4pPr indent="-355600" lvl="3" marL="1828800" algn="l">
              <a:spcBef>
                <a:spcPts val="400"/>
              </a:spcBef>
              <a:spcAft>
                <a:spcPts val="0"/>
              </a:spcAft>
              <a:buClr>
                <a:schemeClr val="dk1"/>
              </a:buClr>
              <a:buSzPts val="2000"/>
              <a:buChar char="–"/>
              <a:defRPr sz="2000"/>
            </a:lvl4pPr>
            <a:lvl5pPr indent="-355600" lvl="4" marL="2286000" algn="l">
              <a:spcBef>
                <a:spcPts val="400"/>
              </a:spcBef>
              <a:spcAft>
                <a:spcPts val="0"/>
              </a:spcAft>
              <a:buClr>
                <a:schemeClr val="dk1"/>
              </a:buClr>
              <a:buSzPts val="2000"/>
              <a:buChar char="»"/>
              <a:defRPr sz="2000"/>
            </a:lvl5pPr>
            <a:lvl6pPr indent="-355600" lvl="5" marL="2743200" algn="l">
              <a:spcBef>
                <a:spcPts val="400"/>
              </a:spcBef>
              <a:spcAft>
                <a:spcPts val="0"/>
              </a:spcAft>
              <a:buClr>
                <a:schemeClr val="dk1"/>
              </a:buClr>
              <a:buSzPts val="2000"/>
              <a:buChar char="•"/>
              <a:defRPr sz="2000"/>
            </a:lvl6pPr>
            <a:lvl7pPr indent="-355600" lvl="6" marL="3200400" algn="l">
              <a:spcBef>
                <a:spcPts val="400"/>
              </a:spcBef>
              <a:spcAft>
                <a:spcPts val="0"/>
              </a:spcAft>
              <a:buClr>
                <a:schemeClr val="dk1"/>
              </a:buClr>
              <a:buSzPts val="2000"/>
              <a:buChar char="•"/>
              <a:defRPr sz="2000"/>
            </a:lvl7pPr>
            <a:lvl8pPr indent="-355600" lvl="7" marL="3657600" algn="l">
              <a:spcBef>
                <a:spcPts val="400"/>
              </a:spcBef>
              <a:spcAft>
                <a:spcPts val="0"/>
              </a:spcAft>
              <a:buClr>
                <a:schemeClr val="dk1"/>
              </a:buClr>
              <a:buSzPts val="2000"/>
              <a:buChar char="•"/>
              <a:defRPr sz="2000"/>
            </a:lvl8pPr>
            <a:lvl9pPr indent="-355600" lvl="8" marL="4114800" algn="l">
              <a:spcBef>
                <a:spcPts val="400"/>
              </a:spcBef>
              <a:spcAft>
                <a:spcPts val="0"/>
              </a:spcAft>
              <a:buClr>
                <a:schemeClr val="dk1"/>
              </a:buClr>
              <a:buSzPts val="2000"/>
              <a:buChar char="•"/>
              <a:defRPr sz="2000"/>
            </a:lvl9pPr>
          </a:lstStyle>
          <a:p/>
        </p:txBody>
      </p:sp>
      <p:sp>
        <p:nvSpPr>
          <p:cNvPr id="61" name="Google Shape;61;p21"/>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2" name="Google Shape;62;p21"/>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21"/>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2"/>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dk1"/>
              </a:buClr>
              <a:buSzPts val="2000"/>
              <a:buFont typeface="Calibri"/>
              <a:buNone/>
              <a:defRPr b="1" sz="2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7" name="Google Shape;67;p22"/>
          <p:cNvSpPr/>
          <p:nvPr>
            <p:ph idx="2" type="pic"/>
          </p:nvPr>
        </p:nvSpPr>
        <p:spPr>
          <a:xfrm>
            <a:off x="1792288" y="612775"/>
            <a:ext cx="5486400" cy="4114800"/>
          </a:xfrm>
          <a:prstGeom prst="rect">
            <a:avLst/>
          </a:prstGeom>
          <a:noFill/>
          <a:ln>
            <a:noFill/>
          </a:ln>
        </p:spPr>
      </p:sp>
      <p:sp>
        <p:nvSpPr>
          <p:cNvPr id="68" name="Google Shape;68;p22"/>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rmAutofit/>
          </a:bodyPr>
          <a:lstStyle>
            <a:lvl1pPr indent="-228600" lvl="0" marL="457200" algn="l">
              <a:spcBef>
                <a:spcPts val="280"/>
              </a:spcBef>
              <a:spcAft>
                <a:spcPts val="0"/>
              </a:spcAft>
              <a:buClr>
                <a:schemeClr val="dk1"/>
              </a:buClr>
              <a:buSzPts val="1400"/>
              <a:buNone/>
              <a:defRPr sz="1400"/>
            </a:lvl1pPr>
            <a:lvl2pPr indent="-228600" lvl="1" marL="914400" algn="l">
              <a:spcBef>
                <a:spcPts val="240"/>
              </a:spcBef>
              <a:spcAft>
                <a:spcPts val="0"/>
              </a:spcAft>
              <a:buClr>
                <a:schemeClr val="dk1"/>
              </a:buClr>
              <a:buSzPts val="1200"/>
              <a:buNone/>
              <a:defRPr sz="1200"/>
            </a:lvl2pPr>
            <a:lvl3pPr indent="-228600" lvl="2" marL="1371600" algn="l">
              <a:spcBef>
                <a:spcPts val="200"/>
              </a:spcBef>
              <a:spcAft>
                <a:spcPts val="0"/>
              </a:spcAft>
              <a:buClr>
                <a:schemeClr val="dk1"/>
              </a:buClr>
              <a:buSzPts val="1000"/>
              <a:buNone/>
              <a:defRPr sz="1000"/>
            </a:lvl3pPr>
            <a:lvl4pPr indent="-228600" lvl="3" marL="1828800" algn="l">
              <a:spcBef>
                <a:spcPts val="180"/>
              </a:spcBef>
              <a:spcAft>
                <a:spcPts val="0"/>
              </a:spcAft>
              <a:buClr>
                <a:schemeClr val="dk1"/>
              </a:buClr>
              <a:buSzPts val="900"/>
              <a:buNone/>
              <a:defRPr sz="900"/>
            </a:lvl4pPr>
            <a:lvl5pPr indent="-228600" lvl="4" marL="2286000" algn="l">
              <a:spcBef>
                <a:spcPts val="180"/>
              </a:spcBef>
              <a:spcAft>
                <a:spcPts val="0"/>
              </a:spcAft>
              <a:buClr>
                <a:schemeClr val="dk1"/>
              </a:buClr>
              <a:buSzPts val="900"/>
              <a:buNone/>
              <a:defRPr sz="900"/>
            </a:lvl5pPr>
            <a:lvl6pPr indent="-228600" lvl="5" marL="2743200" algn="l">
              <a:spcBef>
                <a:spcPts val="180"/>
              </a:spcBef>
              <a:spcAft>
                <a:spcPts val="0"/>
              </a:spcAft>
              <a:buClr>
                <a:schemeClr val="dk1"/>
              </a:buClr>
              <a:buSzPts val="900"/>
              <a:buNone/>
              <a:defRPr sz="900"/>
            </a:lvl6pPr>
            <a:lvl7pPr indent="-228600" lvl="6" marL="3200400" algn="l">
              <a:spcBef>
                <a:spcPts val="180"/>
              </a:spcBef>
              <a:spcAft>
                <a:spcPts val="0"/>
              </a:spcAft>
              <a:buClr>
                <a:schemeClr val="dk1"/>
              </a:buClr>
              <a:buSzPts val="900"/>
              <a:buNone/>
              <a:defRPr sz="900"/>
            </a:lvl7pPr>
            <a:lvl8pPr indent="-228600" lvl="7" marL="3657600" algn="l">
              <a:spcBef>
                <a:spcPts val="180"/>
              </a:spcBef>
              <a:spcAft>
                <a:spcPts val="0"/>
              </a:spcAft>
              <a:buClr>
                <a:schemeClr val="dk1"/>
              </a:buClr>
              <a:buSzPts val="900"/>
              <a:buNone/>
              <a:defRPr sz="900"/>
            </a:lvl8pPr>
            <a:lvl9pPr indent="-228600" lvl="8" marL="4114800" algn="l">
              <a:spcBef>
                <a:spcPts val="180"/>
              </a:spcBef>
              <a:spcAft>
                <a:spcPts val="0"/>
              </a:spcAft>
              <a:buClr>
                <a:schemeClr val="dk1"/>
              </a:buClr>
              <a:buSzPts val="900"/>
              <a:buNone/>
              <a:defRPr sz="900"/>
            </a:lvl9pPr>
          </a:lstStyle>
          <a:p/>
        </p:txBody>
      </p:sp>
      <p:sp>
        <p:nvSpPr>
          <p:cNvPr id="69" name="Google Shape;69;p22"/>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22"/>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iw-I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6E3BC"/>
        </a:solidFill>
      </p:bgPr>
    </p:bg>
    <p:spTree>
      <p:nvGrpSpPr>
        <p:cNvPr id="9" name="Shape 9"/>
        <p:cNvGrpSpPr/>
        <p:nvPr/>
      </p:nvGrpSpPr>
      <p:grpSpPr>
        <a:xfrm>
          <a:off x="0" y="0"/>
          <a:ext cx="0" cy="0"/>
          <a:chOff x="0" y="0"/>
          <a:chExt cx="0" cy="0"/>
        </a:xfrm>
      </p:grpSpPr>
      <p:sp>
        <p:nvSpPr>
          <p:cNvPr id="10" name="Google Shape;10;p1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rmAutofit/>
          </a:bodyPr>
          <a:lstStyle>
            <a:lvl1pPr lvl="0" marR="0" rtl="0" algn="ctr">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rmAutofit/>
          </a:bodyPr>
          <a:lstStyle>
            <a:lvl1pPr indent="-431800" lvl="0" marL="457200" marR="0" rtl="0" algn="l">
              <a:spcBef>
                <a:spcPts val="640"/>
              </a:spcBef>
              <a:spcAft>
                <a:spcPts val="0"/>
              </a:spcAft>
              <a:buClr>
                <a:schemeClr val="dk1"/>
              </a:buClr>
              <a:buSzPts val="3200"/>
              <a:buFont typeface="Arial"/>
              <a:buChar char="•"/>
              <a:defRPr b="0" i="0" sz="3200" u="none" cap="none" strike="noStrike">
                <a:solidFill>
                  <a:schemeClr val="dk1"/>
                </a:solidFill>
                <a:latin typeface="Calibri"/>
                <a:ea typeface="Calibri"/>
                <a:cs typeface="Calibri"/>
                <a:sym typeface="Calibri"/>
              </a:defRPr>
            </a:lvl1pPr>
            <a:lvl2pPr indent="-406400" lvl="1" marL="914400" marR="0" rtl="0" algn="l">
              <a:spcBef>
                <a:spcPts val="56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2pPr>
            <a:lvl3pPr indent="-381000" lvl="2" marL="1371600" marR="0" rtl="0" algn="l">
              <a:spcBef>
                <a:spcPts val="48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3pPr>
            <a:lvl4pPr indent="-355600" lvl="3" marL="1828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2" name="Google Shape;12;p13"/>
          <p:cNvSpPr txBox="1"/>
          <p:nvPr>
            <p:ph idx="10" type="dt"/>
          </p:nvPr>
        </p:nvSpPr>
        <p:spPr>
          <a:xfrm>
            <a:off x="457200" y="6356350"/>
            <a:ext cx="21336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3"/>
          <p:cNvSpPr txBox="1"/>
          <p:nvPr>
            <p:ph idx="11" type="ftr"/>
          </p:nvPr>
        </p:nvSpPr>
        <p:spPr>
          <a:xfrm>
            <a:off x="3124200" y="6356350"/>
            <a:ext cx="28956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iw-IL"/>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53.png"/><Relationship Id="rId4" Type="http://schemas.openxmlformats.org/officeDocument/2006/relationships/image" Target="../media/image47.png"/><Relationship Id="rId10" Type="http://schemas.openxmlformats.org/officeDocument/2006/relationships/image" Target="../media/image50.png"/><Relationship Id="rId9" Type="http://schemas.openxmlformats.org/officeDocument/2006/relationships/image" Target="../media/image51.png"/><Relationship Id="rId5" Type="http://schemas.openxmlformats.org/officeDocument/2006/relationships/image" Target="../media/image45.png"/><Relationship Id="rId6" Type="http://schemas.openxmlformats.org/officeDocument/2006/relationships/image" Target="../media/image52.png"/><Relationship Id="rId7" Type="http://schemas.openxmlformats.org/officeDocument/2006/relationships/image" Target="../media/image60.png"/><Relationship Id="rId8" Type="http://schemas.openxmlformats.org/officeDocument/2006/relationships/image" Target="../media/image44.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55.png"/><Relationship Id="rId4" Type="http://schemas.openxmlformats.org/officeDocument/2006/relationships/image" Target="../media/image59.png"/><Relationship Id="rId10" Type="http://schemas.openxmlformats.org/officeDocument/2006/relationships/image" Target="../media/image58.png"/><Relationship Id="rId9" Type="http://schemas.openxmlformats.org/officeDocument/2006/relationships/image" Target="../media/image63.png"/><Relationship Id="rId5" Type="http://schemas.openxmlformats.org/officeDocument/2006/relationships/image" Target="../media/image64.png"/><Relationship Id="rId6" Type="http://schemas.openxmlformats.org/officeDocument/2006/relationships/image" Target="../media/image54.png"/><Relationship Id="rId7" Type="http://schemas.openxmlformats.org/officeDocument/2006/relationships/image" Target="../media/image57.png"/><Relationship Id="rId8" Type="http://schemas.openxmlformats.org/officeDocument/2006/relationships/image" Target="../media/image62.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61.png"/><Relationship Id="rId4" Type="http://schemas.openxmlformats.org/officeDocument/2006/relationships/image" Target="../media/image68.png"/><Relationship Id="rId10" Type="http://schemas.openxmlformats.org/officeDocument/2006/relationships/image" Target="../media/image71.png"/><Relationship Id="rId9" Type="http://schemas.openxmlformats.org/officeDocument/2006/relationships/image" Target="../media/image70.png"/><Relationship Id="rId5" Type="http://schemas.openxmlformats.org/officeDocument/2006/relationships/image" Target="../media/image67.png"/><Relationship Id="rId6" Type="http://schemas.openxmlformats.org/officeDocument/2006/relationships/image" Target="../media/image66.png"/><Relationship Id="rId7" Type="http://schemas.openxmlformats.org/officeDocument/2006/relationships/image" Target="../media/image65.png"/><Relationship Id="rId8" Type="http://schemas.openxmlformats.org/officeDocument/2006/relationships/image" Target="../media/image69.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5.png"/><Relationship Id="rId5" Type="http://schemas.openxmlformats.org/officeDocument/2006/relationships/image" Target="../media/image4.png"/><Relationship Id="rId6" Type="http://schemas.openxmlformats.org/officeDocument/2006/relationships/image" Target="../media/image7.png"/><Relationship Id="rId7" Type="http://schemas.openxmlformats.org/officeDocument/2006/relationships/image" Target="../media/image9.png"/><Relationship Id="rId8" Type="http://schemas.openxmlformats.org/officeDocument/2006/relationships/image" Target="../media/image8.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0.png"/><Relationship Id="rId4" Type="http://schemas.openxmlformats.org/officeDocument/2006/relationships/image" Target="../media/image13.png"/><Relationship Id="rId10" Type="http://schemas.openxmlformats.org/officeDocument/2006/relationships/image" Target="../media/image15.png"/><Relationship Id="rId9" Type="http://schemas.openxmlformats.org/officeDocument/2006/relationships/image" Target="../media/image18.png"/><Relationship Id="rId5" Type="http://schemas.openxmlformats.org/officeDocument/2006/relationships/image" Target="../media/image11.png"/><Relationship Id="rId6" Type="http://schemas.openxmlformats.org/officeDocument/2006/relationships/image" Target="../media/image12.png"/><Relationship Id="rId7" Type="http://schemas.openxmlformats.org/officeDocument/2006/relationships/image" Target="../media/image17.png"/><Relationship Id="rId8" Type="http://schemas.openxmlformats.org/officeDocument/2006/relationships/image" Target="../media/image1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4.png"/><Relationship Id="rId4" Type="http://schemas.openxmlformats.org/officeDocument/2006/relationships/image" Target="../media/image28.png"/><Relationship Id="rId10" Type="http://schemas.openxmlformats.org/officeDocument/2006/relationships/image" Target="../media/image25.png"/><Relationship Id="rId9" Type="http://schemas.openxmlformats.org/officeDocument/2006/relationships/image" Target="../media/image23.png"/><Relationship Id="rId5" Type="http://schemas.openxmlformats.org/officeDocument/2006/relationships/image" Target="../media/image20.png"/><Relationship Id="rId6" Type="http://schemas.openxmlformats.org/officeDocument/2006/relationships/image" Target="../media/image19.png"/><Relationship Id="rId7" Type="http://schemas.openxmlformats.org/officeDocument/2006/relationships/image" Target="../media/image22.png"/><Relationship Id="rId8" Type="http://schemas.openxmlformats.org/officeDocument/2006/relationships/image" Target="../media/image2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24.png"/><Relationship Id="rId4" Type="http://schemas.openxmlformats.org/officeDocument/2006/relationships/image" Target="../media/image26.png"/><Relationship Id="rId10" Type="http://schemas.openxmlformats.org/officeDocument/2006/relationships/image" Target="../media/image33.png"/><Relationship Id="rId9" Type="http://schemas.openxmlformats.org/officeDocument/2006/relationships/image" Target="../media/image30.png"/><Relationship Id="rId5" Type="http://schemas.openxmlformats.org/officeDocument/2006/relationships/image" Target="../media/image27.png"/><Relationship Id="rId6" Type="http://schemas.openxmlformats.org/officeDocument/2006/relationships/image" Target="../media/image29.png"/><Relationship Id="rId7" Type="http://schemas.openxmlformats.org/officeDocument/2006/relationships/image" Target="../media/image31.png"/><Relationship Id="rId8" Type="http://schemas.openxmlformats.org/officeDocument/2006/relationships/image" Target="../media/image3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35.png"/><Relationship Id="rId4" Type="http://schemas.openxmlformats.org/officeDocument/2006/relationships/image" Target="../media/image34.png"/><Relationship Id="rId10" Type="http://schemas.openxmlformats.org/officeDocument/2006/relationships/image" Target="../media/image41.png"/><Relationship Id="rId9" Type="http://schemas.openxmlformats.org/officeDocument/2006/relationships/image" Target="../media/image39.png"/><Relationship Id="rId5" Type="http://schemas.openxmlformats.org/officeDocument/2006/relationships/image" Target="../media/image37.png"/><Relationship Id="rId6" Type="http://schemas.openxmlformats.org/officeDocument/2006/relationships/image" Target="../media/image29.png"/><Relationship Id="rId7" Type="http://schemas.openxmlformats.org/officeDocument/2006/relationships/image" Target="../media/image38.png"/><Relationship Id="rId8" Type="http://schemas.openxmlformats.org/officeDocument/2006/relationships/image" Target="../media/image3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 Id="rId3" Type="http://schemas.openxmlformats.org/officeDocument/2006/relationships/image" Target="../media/image42.png"/><Relationship Id="rId4" Type="http://schemas.openxmlformats.org/officeDocument/2006/relationships/image" Target="../media/image40.png"/><Relationship Id="rId10" Type="http://schemas.openxmlformats.org/officeDocument/2006/relationships/image" Target="../media/image48.png"/><Relationship Id="rId9" Type="http://schemas.openxmlformats.org/officeDocument/2006/relationships/image" Target="../media/image56.png"/><Relationship Id="rId5" Type="http://schemas.openxmlformats.org/officeDocument/2006/relationships/image" Target="../media/image43.png"/><Relationship Id="rId6" Type="http://schemas.openxmlformats.org/officeDocument/2006/relationships/image" Target="../media/image49.png"/><Relationship Id="rId7" Type="http://schemas.openxmlformats.org/officeDocument/2006/relationships/image" Target="../media/image46.png"/><Relationship Id="rId8" Type="http://schemas.openxmlformats.org/officeDocument/2006/relationships/image" Target="../media/image4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p:nvPr/>
        </p:nvSpPr>
        <p:spPr>
          <a:xfrm>
            <a:off x="0" y="0"/>
            <a:ext cx="18288000" cy="10287000"/>
          </a:xfrm>
          <a:custGeom>
            <a:rect b="b" l="l" r="r" t="t"/>
            <a:pathLst>
              <a:path extrusionOk="0" h="10287000" w="18288000">
                <a:moveTo>
                  <a:pt x="0" y="0"/>
                </a:moveTo>
                <a:lnTo>
                  <a:pt x="18288000" y="0"/>
                </a:lnTo>
                <a:lnTo>
                  <a:pt x="18288000" y="10287000"/>
                </a:lnTo>
                <a:lnTo>
                  <a:pt x="0" y="10287000"/>
                </a:lnTo>
                <a:lnTo>
                  <a:pt x="0" y="0"/>
                </a:lnTo>
                <a:close/>
              </a:path>
            </a:pathLst>
          </a:cu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89" name="Google Shape;89;p1"/>
          <p:cNvSpPr txBox="1"/>
          <p:nvPr/>
        </p:nvSpPr>
        <p:spPr>
          <a:xfrm>
            <a:off x="7239000" y="0"/>
            <a:ext cx="13417149" cy="1001621"/>
          </a:xfrm>
          <a:prstGeom prst="rect">
            <a:avLst/>
          </a:prstGeom>
          <a:noFill/>
          <a:ln>
            <a:noFill/>
          </a:ln>
        </p:spPr>
        <p:txBody>
          <a:bodyPr anchorCtr="0" anchor="t" bIns="0" lIns="0" spcFirstLastPara="1" rIns="0" wrap="square" tIns="0">
            <a:spAutoFit/>
          </a:bodyPr>
          <a:lstStyle/>
          <a:p>
            <a:pPr indent="0" lvl="0" marL="0" marR="0" rtl="1" algn="ctr">
              <a:lnSpc>
                <a:spcPct val="231000"/>
              </a:lnSpc>
              <a:spcBef>
                <a:spcPts val="0"/>
              </a:spcBef>
              <a:spcAft>
                <a:spcPts val="0"/>
              </a:spcAft>
              <a:buNone/>
            </a:pPr>
            <a:r>
              <a:rPr b="1" lang="iw-IL" sz="4000">
                <a:solidFill>
                  <a:srgbClr val="000000"/>
                </a:solidFill>
                <a:latin typeface="Arimo"/>
                <a:ea typeface="Arimo"/>
                <a:cs typeface="Arimo"/>
                <a:sym typeface="Arimo"/>
              </a:rPr>
              <a:t>בית הספר של החופש הגדול</a:t>
            </a:r>
            <a:endParaRPr/>
          </a:p>
        </p:txBody>
      </p:sp>
      <p:sp>
        <p:nvSpPr>
          <p:cNvPr id="90" name="Google Shape;90;p1"/>
          <p:cNvSpPr txBox="1"/>
          <p:nvPr/>
        </p:nvSpPr>
        <p:spPr>
          <a:xfrm>
            <a:off x="11703064" y="1268122"/>
            <a:ext cx="5245075" cy="1604607"/>
          </a:xfrm>
          <a:prstGeom prst="rect">
            <a:avLst/>
          </a:prstGeom>
          <a:noFill/>
          <a:ln>
            <a:noFill/>
          </a:ln>
        </p:spPr>
        <p:txBody>
          <a:bodyPr anchorCtr="0" anchor="t" bIns="0" lIns="0" spcFirstLastPara="1" rIns="0" wrap="square" tIns="0">
            <a:spAutoFit/>
          </a:bodyPr>
          <a:lstStyle/>
          <a:p>
            <a:pPr indent="0" lvl="0" marL="0" marR="0" rtl="1" algn="ctr">
              <a:lnSpc>
                <a:spcPct val="140000"/>
              </a:lnSpc>
              <a:spcBef>
                <a:spcPts val="0"/>
              </a:spcBef>
              <a:spcAft>
                <a:spcPts val="0"/>
              </a:spcAft>
              <a:buNone/>
            </a:pPr>
            <a:r>
              <a:rPr b="1" lang="iw-IL" sz="9200">
                <a:solidFill>
                  <a:srgbClr val="000000"/>
                </a:solidFill>
                <a:latin typeface="Arimo"/>
                <a:ea typeface="Arimo"/>
                <a:cs typeface="Arimo"/>
                <a:sym typeface="Arimo"/>
              </a:rPr>
              <a:t>מתמטיקה</a:t>
            </a:r>
            <a:endParaRPr/>
          </a:p>
        </p:txBody>
      </p:sp>
      <p:sp>
        <p:nvSpPr>
          <p:cNvPr id="91" name="Google Shape;91;p1"/>
          <p:cNvSpPr txBox="1"/>
          <p:nvPr/>
        </p:nvSpPr>
        <p:spPr>
          <a:xfrm>
            <a:off x="11887200" y="2811863"/>
            <a:ext cx="5245075" cy="902170"/>
          </a:xfrm>
          <a:prstGeom prst="rect">
            <a:avLst/>
          </a:prstGeom>
          <a:noFill/>
          <a:ln>
            <a:noFill/>
          </a:ln>
        </p:spPr>
        <p:txBody>
          <a:bodyPr anchorCtr="0" anchor="t" bIns="0" lIns="0" spcFirstLastPara="1" rIns="0" wrap="square" tIns="0">
            <a:spAutoFit/>
          </a:bodyPr>
          <a:lstStyle/>
          <a:p>
            <a:pPr indent="0" lvl="0" marL="0" marR="0" rtl="1" algn="ctr">
              <a:lnSpc>
                <a:spcPct val="140007"/>
              </a:lnSpc>
              <a:spcBef>
                <a:spcPts val="0"/>
              </a:spcBef>
              <a:spcAft>
                <a:spcPts val="0"/>
              </a:spcAft>
              <a:buNone/>
            </a:pPr>
            <a:r>
              <a:rPr b="1" lang="iw-IL" sz="5199">
                <a:solidFill>
                  <a:srgbClr val="000000"/>
                </a:solidFill>
                <a:latin typeface="Alef"/>
                <a:ea typeface="Alef"/>
                <a:cs typeface="Alef"/>
                <a:sym typeface="Alef"/>
              </a:rPr>
              <a:t>כיתות ה</a:t>
            </a:r>
            <a:endParaRPr/>
          </a:p>
        </p:txBody>
      </p:sp>
      <p:sp>
        <p:nvSpPr>
          <p:cNvPr id="92" name="Google Shape;92;p1"/>
          <p:cNvSpPr txBox="1"/>
          <p:nvPr/>
        </p:nvSpPr>
        <p:spPr>
          <a:xfrm>
            <a:off x="10226955" y="6286500"/>
            <a:ext cx="7980641" cy="1838324"/>
          </a:xfrm>
          <a:prstGeom prst="rect">
            <a:avLst/>
          </a:prstGeom>
          <a:noFill/>
          <a:ln>
            <a:noFill/>
          </a:ln>
        </p:spPr>
        <p:txBody>
          <a:bodyPr anchorCtr="0" anchor="t" bIns="0" lIns="0" spcFirstLastPara="1" rIns="0" wrap="square" tIns="0">
            <a:spAutoFit/>
          </a:bodyPr>
          <a:lstStyle/>
          <a:p>
            <a:pPr indent="0" lvl="0" marL="0" marR="0" rtl="1" algn="ctr">
              <a:lnSpc>
                <a:spcPct val="140007"/>
              </a:lnSpc>
              <a:spcBef>
                <a:spcPts val="0"/>
              </a:spcBef>
              <a:spcAft>
                <a:spcPts val="0"/>
              </a:spcAft>
              <a:buNone/>
            </a:pPr>
            <a:r>
              <a:rPr b="1" lang="iw-IL" sz="5199">
                <a:solidFill>
                  <a:srgbClr val="000000"/>
                </a:solidFill>
                <a:latin typeface="Alef"/>
                <a:ea typeface="Alef"/>
                <a:cs typeface="Alef"/>
                <a:sym typeface="Alef"/>
              </a:rPr>
              <a:t>נושא השיעור: </a:t>
            </a:r>
            <a:endParaRPr/>
          </a:p>
          <a:p>
            <a:pPr indent="0" lvl="0" marL="0" marR="0" rtl="1" algn="ctr">
              <a:lnSpc>
                <a:spcPct val="140007"/>
              </a:lnSpc>
              <a:spcBef>
                <a:spcPts val="0"/>
              </a:spcBef>
              <a:spcAft>
                <a:spcPts val="0"/>
              </a:spcAft>
              <a:buNone/>
            </a:pPr>
            <a:r>
              <a:rPr b="1" lang="iw-IL" sz="5199">
                <a:solidFill>
                  <a:srgbClr val="000000"/>
                </a:solidFill>
                <a:latin typeface="Alef"/>
                <a:ea typeface="Alef"/>
                <a:cs typeface="Alef"/>
                <a:sym typeface="Alef"/>
              </a:rPr>
              <a:t>חיבור וחיסור שברים</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10"/>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34" name="Google Shape;234;p10"/>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35" name="Google Shape;235;p10"/>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36" name="Google Shape;236;p10"/>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37" name="Google Shape;237;p10"/>
          <p:cNvSpPr txBox="1"/>
          <p:nvPr/>
        </p:nvSpPr>
        <p:spPr>
          <a:xfrm>
            <a:off x="12666083" y="1409060"/>
            <a:ext cx="2118410" cy="2823465"/>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38" name="Google Shape;238;p10"/>
          <p:cNvSpPr txBox="1"/>
          <p:nvPr/>
        </p:nvSpPr>
        <p:spPr>
          <a:xfrm>
            <a:off x="9497439" y="1441281"/>
            <a:ext cx="2118410" cy="2813655"/>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39" name="Google Shape;239;p10"/>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40" name="Google Shape;240;p10"/>
          <p:cNvSpPr txBox="1"/>
          <p:nvPr/>
        </p:nvSpPr>
        <p:spPr>
          <a:xfrm>
            <a:off x="3193160" y="1431064"/>
            <a:ext cx="2118410" cy="2854179"/>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41" name="Google Shape;241;p10"/>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42" name="Google Shape;242;p10"/>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43" name="Google Shape;243;p10"/>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44" name="Google Shape;244;p10"/>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45" name="Google Shape;245;p10"/>
          <p:cNvSpPr txBox="1"/>
          <p:nvPr/>
        </p:nvSpPr>
        <p:spPr>
          <a:xfrm>
            <a:off x="12666083" y="5850036"/>
            <a:ext cx="2118410" cy="2817951"/>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46" name="Google Shape;246;p10"/>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47" name="Google Shape;247;p10"/>
          <p:cNvSpPr txBox="1"/>
          <p:nvPr/>
        </p:nvSpPr>
        <p:spPr>
          <a:xfrm>
            <a:off x="6350801" y="5853964"/>
            <a:ext cx="2118410" cy="2823465"/>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48" name="Google Shape;248;p10"/>
          <p:cNvSpPr txBox="1"/>
          <p:nvPr/>
        </p:nvSpPr>
        <p:spPr>
          <a:xfrm>
            <a:off x="3193160" y="5872039"/>
            <a:ext cx="2118410" cy="2823465"/>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2" name="Shape 252"/>
        <p:cNvGrpSpPr/>
        <p:nvPr/>
      </p:nvGrpSpPr>
      <p:grpSpPr>
        <a:xfrm>
          <a:off x="0" y="0"/>
          <a:ext cx="0" cy="0"/>
          <a:chOff x="0" y="0"/>
          <a:chExt cx="0" cy="0"/>
        </a:xfrm>
      </p:grpSpPr>
      <p:sp>
        <p:nvSpPr>
          <p:cNvPr id="253" name="Google Shape;253;p11"/>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54" name="Google Shape;254;p11"/>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55" name="Google Shape;255;p11"/>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56" name="Google Shape;256;p11"/>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57" name="Google Shape;257;p11"/>
          <p:cNvSpPr txBox="1"/>
          <p:nvPr/>
        </p:nvSpPr>
        <p:spPr>
          <a:xfrm>
            <a:off x="12666083" y="1409060"/>
            <a:ext cx="2118410" cy="2823465"/>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58" name="Google Shape;258;p11"/>
          <p:cNvSpPr txBox="1"/>
          <p:nvPr/>
        </p:nvSpPr>
        <p:spPr>
          <a:xfrm>
            <a:off x="9497439" y="1441280"/>
            <a:ext cx="2118410" cy="2854179"/>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59" name="Google Shape;259;p11"/>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60" name="Google Shape;260;p11"/>
          <p:cNvSpPr txBox="1"/>
          <p:nvPr/>
        </p:nvSpPr>
        <p:spPr>
          <a:xfrm>
            <a:off x="3193160" y="1431064"/>
            <a:ext cx="2118410" cy="2823465"/>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61" name="Google Shape;261;p11"/>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62" name="Google Shape;262;p11"/>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63" name="Google Shape;263;p11"/>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64" name="Google Shape;264;p11"/>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65" name="Google Shape;265;p11"/>
          <p:cNvSpPr txBox="1"/>
          <p:nvPr/>
        </p:nvSpPr>
        <p:spPr>
          <a:xfrm>
            <a:off x="12666083" y="5850036"/>
            <a:ext cx="2118410" cy="2854179"/>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66" name="Google Shape;266;p11"/>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67" name="Google Shape;267;p11"/>
          <p:cNvSpPr txBox="1"/>
          <p:nvPr/>
        </p:nvSpPr>
        <p:spPr>
          <a:xfrm>
            <a:off x="6350801" y="5853965"/>
            <a:ext cx="2118410" cy="2813655"/>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68" name="Google Shape;268;p11"/>
          <p:cNvSpPr txBox="1"/>
          <p:nvPr/>
        </p:nvSpPr>
        <p:spPr>
          <a:xfrm>
            <a:off x="3193160" y="5872039"/>
            <a:ext cx="2118410" cy="2823465"/>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12"/>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74" name="Google Shape;274;p12"/>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75" name="Google Shape;275;p12"/>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76" name="Google Shape;276;p12"/>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77" name="Google Shape;277;p12"/>
          <p:cNvSpPr txBox="1"/>
          <p:nvPr/>
        </p:nvSpPr>
        <p:spPr>
          <a:xfrm>
            <a:off x="12666083" y="1409060"/>
            <a:ext cx="2118410" cy="2817951"/>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78" name="Google Shape;278;p12"/>
          <p:cNvSpPr txBox="1"/>
          <p:nvPr/>
        </p:nvSpPr>
        <p:spPr>
          <a:xfrm>
            <a:off x="9497439" y="1441281"/>
            <a:ext cx="2118410" cy="2854179"/>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79" name="Google Shape;279;p12"/>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80" name="Google Shape;280;p12"/>
          <p:cNvSpPr txBox="1"/>
          <p:nvPr/>
        </p:nvSpPr>
        <p:spPr>
          <a:xfrm>
            <a:off x="3193160" y="1431064"/>
            <a:ext cx="2118410" cy="2813655"/>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81" name="Google Shape;281;p12"/>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82" name="Google Shape;282;p12"/>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83" name="Google Shape;283;p12"/>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84" name="Google Shape;284;p12"/>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85" name="Google Shape;285;p12"/>
          <p:cNvSpPr txBox="1"/>
          <p:nvPr/>
        </p:nvSpPr>
        <p:spPr>
          <a:xfrm>
            <a:off x="12666083" y="5850036"/>
            <a:ext cx="2118410" cy="2854179"/>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86" name="Google Shape;286;p12"/>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87" name="Google Shape;287;p12"/>
          <p:cNvSpPr txBox="1"/>
          <p:nvPr/>
        </p:nvSpPr>
        <p:spPr>
          <a:xfrm>
            <a:off x="6350801" y="5853964"/>
            <a:ext cx="2118410" cy="2823465"/>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88" name="Google Shape;288;p12"/>
          <p:cNvSpPr txBox="1"/>
          <p:nvPr/>
        </p:nvSpPr>
        <p:spPr>
          <a:xfrm>
            <a:off x="3193160" y="5872039"/>
            <a:ext cx="2118410" cy="2823465"/>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pic>
        <p:nvPicPr>
          <p:cNvPr id="97" name="Google Shape;97;p2"/>
          <p:cNvPicPr preferRelativeResize="0"/>
          <p:nvPr/>
        </p:nvPicPr>
        <p:blipFill rotWithShape="1">
          <a:blip r:embed="rId3">
            <a:alphaModFix/>
          </a:blip>
          <a:srcRect b="0" l="0" r="0" t="0"/>
          <a:stretch/>
        </p:blipFill>
        <p:spPr>
          <a:xfrm>
            <a:off x="4773204" y="2705100"/>
            <a:ext cx="9163100" cy="3020047"/>
          </a:xfrm>
          <a:prstGeom prst="rect">
            <a:avLst/>
          </a:prstGeom>
          <a:noFill/>
          <a:ln>
            <a:noFill/>
          </a:ln>
        </p:spPr>
      </p:pic>
      <p:sp>
        <p:nvSpPr>
          <p:cNvPr id="98" name="Google Shape;98;p2"/>
          <p:cNvSpPr/>
          <p:nvPr/>
        </p:nvSpPr>
        <p:spPr>
          <a:xfrm>
            <a:off x="11553480" y="1450791"/>
            <a:ext cx="1629120" cy="1795173"/>
          </a:xfrm>
          <a:custGeom>
            <a:rect b="b" l="l" r="r" t="t"/>
            <a:pathLst>
              <a:path extrusionOk="0" h="1795173" w="1629120">
                <a:moveTo>
                  <a:pt x="0" y="0"/>
                </a:moveTo>
                <a:lnTo>
                  <a:pt x="1629120" y="0"/>
                </a:lnTo>
                <a:lnTo>
                  <a:pt x="1629120" y="1795173"/>
                </a:lnTo>
                <a:lnTo>
                  <a:pt x="0" y="1795173"/>
                </a:lnTo>
                <a:lnTo>
                  <a:pt x="0" y="0"/>
                </a:lnTo>
                <a:close/>
              </a:path>
            </a:pathLst>
          </a:cu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id="99" name="Google Shape;99;p2"/>
          <p:cNvSpPr txBox="1"/>
          <p:nvPr/>
        </p:nvSpPr>
        <p:spPr>
          <a:xfrm>
            <a:off x="5562600" y="3738070"/>
            <a:ext cx="2667000" cy="95410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Calibri"/>
              <a:buNone/>
            </a:pPr>
            <a:r>
              <a:rPr b="0" i="0" lang="iw-IL" sz="2800" u="none" cap="none" strike="noStrike">
                <a:solidFill>
                  <a:srgbClr val="000000"/>
                </a:solidFill>
                <a:latin typeface="Calibri"/>
                <a:ea typeface="Calibri"/>
                <a:cs typeface="Calibri"/>
                <a:sym typeface="Calibri"/>
              </a:rPr>
              <a:t>מלחמת שברים- חיבור וחיסור</a:t>
            </a:r>
            <a:endParaRPr/>
          </a:p>
        </p:txBody>
      </p:sp>
      <p:sp>
        <p:nvSpPr>
          <p:cNvPr id="100" name="Google Shape;100;p2"/>
          <p:cNvSpPr txBox="1"/>
          <p:nvPr/>
        </p:nvSpPr>
        <p:spPr>
          <a:xfrm>
            <a:off x="10668000" y="3751552"/>
            <a:ext cx="2667000" cy="954107"/>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Calibri"/>
              <a:buNone/>
            </a:pPr>
            <a:r>
              <a:rPr lang="iw-IL" sz="2800">
                <a:solidFill>
                  <a:srgbClr val="000000"/>
                </a:solidFill>
                <a:latin typeface="Calibri"/>
                <a:ea typeface="Calibri"/>
                <a:cs typeface="Calibri"/>
                <a:sym typeface="Calibri"/>
              </a:rPr>
              <a:t>פעילות פתיחה</a:t>
            </a:r>
            <a:endParaRPr/>
          </a:p>
          <a:p>
            <a:pPr indent="0" lvl="0" marL="0" marR="0" rtl="0" algn="ctr">
              <a:lnSpc>
                <a:spcPct val="100000"/>
              </a:lnSpc>
              <a:spcBef>
                <a:spcPts val="0"/>
              </a:spcBef>
              <a:spcAft>
                <a:spcPts val="0"/>
              </a:spcAft>
              <a:buClr>
                <a:srgbClr val="000000"/>
              </a:buClr>
              <a:buSzPts val="2800"/>
              <a:buFont typeface="Calibri"/>
              <a:buNone/>
            </a:pPr>
            <a:r>
              <a:rPr lang="iw-IL" sz="2800">
                <a:solidFill>
                  <a:srgbClr val="000000"/>
                </a:solidFill>
                <a:latin typeface="Calibri"/>
                <a:ea typeface="Calibri"/>
                <a:cs typeface="Calibri"/>
                <a:sym typeface="Calibri"/>
              </a:rPr>
              <a:t>פירמידת שברים</a:t>
            </a:r>
            <a:endParaRPr b="0" i="0" sz="2800" u="none" cap="none" strike="noStrike">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4" name="Shape 104"/>
        <p:cNvGrpSpPr/>
        <p:nvPr/>
      </p:nvGrpSpPr>
      <p:grpSpPr>
        <a:xfrm>
          <a:off x="0" y="0"/>
          <a:ext cx="0" cy="0"/>
          <a:chOff x="0" y="0"/>
          <a:chExt cx="0" cy="0"/>
        </a:xfrm>
      </p:grpSpPr>
      <p:graphicFrame>
        <p:nvGraphicFramePr>
          <p:cNvPr id="105" name="Google Shape;105;p3"/>
          <p:cNvGraphicFramePr/>
          <p:nvPr/>
        </p:nvGraphicFramePr>
        <p:xfrm>
          <a:off x="5364486" y="7757160"/>
          <a:ext cx="3000000" cy="3000000"/>
        </p:xfrm>
        <a:graphic>
          <a:graphicData uri="http://schemas.openxmlformats.org/drawingml/2006/table">
            <a:tbl>
              <a:tblPr>
                <a:noFill/>
                <a:tableStyleId>{E71DD068-82EB-4497-BA82-14BDA0DCAA07}</a:tableStyleId>
              </a:tblPr>
              <a:tblGrid>
                <a:gridCol w="1437650"/>
                <a:gridCol w="1437650"/>
                <a:gridCol w="1437650"/>
                <a:gridCol w="1437650"/>
                <a:gridCol w="1437650"/>
                <a:gridCol w="1437650"/>
              </a:tblGrid>
              <a:tr h="1234450">
                <a:tc>
                  <a:txBody>
                    <a:bodyPr/>
                    <a:lstStyle/>
                    <a:p>
                      <a:pPr indent="0" lvl="0" marL="0" marR="0" rtl="1" algn="ctr">
                        <a:spcBef>
                          <a:spcPts val="0"/>
                        </a:spcBef>
                        <a:spcAft>
                          <a:spcPts val="0"/>
                        </a:spcAft>
                        <a:buNone/>
                      </a:pPr>
                      <a:r>
                        <a:rPr lang="iw-IL" sz="4800" u="none" cap="none" strike="noStrike">
                          <a:solidFill>
                            <a:schemeClr val="dk1"/>
                          </a:solidFill>
                        </a:rPr>
                        <a:t> </a:t>
                      </a:r>
                      <a:endParaRPr/>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r>
            </a:tbl>
          </a:graphicData>
        </a:graphic>
      </p:graphicFrame>
      <p:graphicFrame>
        <p:nvGraphicFramePr>
          <p:cNvPr id="106" name="Google Shape;106;p3"/>
          <p:cNvGraphicFramePr/>
          <p:nvPr/>
        </p:nvGraphicFramePr>
        <p:xfrm>
          <a:off x="6263086" y="6506225"/>
          <a:ext cx="3000000" cy="3000000"/>
        </p:xfrm>
        <a:graphic>
          <a:graphicData uri="http://schemas.openxmlformats.org/drawingml/2006/table">
            <a:tbl>
              <a:tblPr>
                <a:noFill/>
                <a:tableStyleId>{E71DD068-82EB-4497-BA82-14BDA0DCAA07}</a:tableStyleId>
              </a:tblPr>
              <a:tblGrid>
                <a:gridCol w="1445775"/>
                <a:gridCol w="1255925"/>
                <a:gridCol w="1189825"/>
                <a:gridCol w="1388125"/>
                <a:gridCol w="1520325"/>
              </a:tblGrid>
              <a:tr h="1221750">
                <a:tc>
                  <a:txBody>
                    <a:bodyPr/>
                    <a:lstStyle/>
                    <a:p>
                      <a:pPr indent="0" lvl="0" marL="0" marR="0" rtl="1" algn="ctr">
                        <a:spcBef>
                          <a:spcPts val="0"/>
                        </a:spcBef>
                        <a:spcAft>
                          <a:spcPts val="0"/>
                        </a:spcAft>
                        <a:buNone/>
                      </a:pPr>
                      <a:r>
                        <a:rPr b="1" lang="iw-IL" sz="4800" u="none" cap="none" strike="noStrike">
                          <a:solidFill>
                            <a:schemeClr val="dk1"/>
                          </a:solidFill>
                        </a:rPr>
                        <a:t> </a:t>
                      </a:r>
                      <a:endParaRPr/>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r>
            </a:tbl>
          </a:graphicData>
        </a:graphic>
      </p:graphicFrame>
      <p:graphicFrame>
        <p:nvGraphicFramePr>
          <p:cNvPr id="107" name="Google Shape;107;p3"/>
          <p:cNvGraphicFramePr/>
          <p:nvPr/>
        </p:nvGraphicFramePr>
        <p:xfrm>
          <a:off x="6858000" y="5104145"/>
          <a:ext cx="3000000" cy="3000000"/>
        </p:xfrm>
        <a:graphic>
          <a:graphicData uri="http://schemas.openxmlformats.org/drawingml/2006/table">
            <a:tbl>
              <a:tblPr>
                <a:noFill/>
                <a:tableStyleId>{E71DD068-82EB-4497-BA82-14BDA0DCAA07}</a:tableStyleId>
              </a:tblPr>
              <a:tblGrid>
                <a:gridCol w="1394450"/>
                <a:gridCol w="1394450"/>
                <a:gridCol w="1394450"/>
                <a:gridCol w="1394450"/>
              </a:tblGrid>
              <a:tr h="1389375">
                <a:tc>
                  <a:txBody>
                    <a:bodyPr/>
                    <a:lstStyle/>
                    <a:p>
                      <a:pPr indent="0" lvl="0" marL="0" marR="0" rtl="1" algn="ctr">
                        <a:spcBef>
                          <a:spcPts val="0"/>
                        </a:spcBef>
                        <a:spcAft>
                          <a:spcPts val="0"/>
                        </a:spcAft>
                        <a:buNone/>
                      </a:pPr>
                      <a:r>
                        <a:rPr lang="iw-IL" sz="4800" u="none" cap="none" strike="noStrike">
                          <a:solidFill>
                            <a:schemeClr val="dk1"/>
                          </a:solidFill>
                        </a:rPr>
                        <a:t> </a:t>
                      </a:r>
                      <a:endParaRPr/>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r>
            </a:tbl>
          </a:graphicData>
        </a:graphic>
      </p:graphicFrame>
      <p:graphicFrame>
        <p:nvGraphicFramePr>
          <p:cNvPr id="108" name="Google Shape;108;p3"/>
          <p:cNvGraphicFramePr/>
          <p:nvPr/>
        </p:nvGraphicFramePr>
        <p:xfrm>
          <a:off x="7627620" y="3833549"/>
          <a:ext cx="3000000" cy="3000000"/>
        </p:xfrm>
        <a:graphic>
          <a:graphicData uri="http://schemas.openxmlformats.org/drawingml/2006/table">
            <a:tbl>
              <a:tblPr>
                <a:noFill/>
                <a:tableStyleId>{E71DD068-82EB-4497-BA82-14BDA0DCAA07}</a:tableStyleId>
              </a:tblPr>
              <a:tblGrid>
                <a:gridCol w="1320800"/>
                <a:gridCol w="1320800"/>
                <a:gridCol w="1320800"/>
              </a:tblGrid>
              <a:tr h="1267450">
                <a:tc>
                  <a:txBody>
                    <a:bodyPr/>
                    <a:lstStyle/>
                    <a:p>
                      <a:pPr indent="0" lvl="0" marL="0" marR="0" rtl="1" algn="ctr">
                        <a:spcBef>
                          <a:spcPts val="0"/>
                        </a:spcBef>
                        <a:spcAft>
                          <a:spcPts val="0"/>
                        </a:spcAft>
                        <a:buNone/>
                      </a:pPr>
                      <a:r>
                        <a:rPr lang="iw-IL" sz="4800" u="none" cap="none" strike="noStrike">
                          <a:solidFill>
                            <a:schemeClr val="dk1"/>
                          </a:solidFill>
                        </a:rPr>
                        <a:t> </a:t>
                      </a:r>
                      <a:endParaRPr/>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r>
            </a:tbl>
          </a:graphicData>
        </a:graphic>
      </p:graphicFrame>
      <p:graphicFrame>
        <p:nvGraphicFramePr>
          <p:cNvPr id="109" name="Google Shape;109;p3"/>
          <p:cNvGraphicFramePr/>
          <p:nvPr/>
        </p:nvGraphicFramePr>
        <p:xfrm>
          <a:off x="8404861" y="2580639"/>
          <a:ext cx="3000000" cy="3000000"/>
        </p:xfrm>
        <a:graphic>
          <a:graphicData uri="http://schemas.openxmlformats.org/drawingml/2006/table">
            <a:tbl>
              <a:tblPr>
                <a:noFill/>
                <a:tableStyleId>{E71DD068-82EB-4497-BA82-14BDA0DCAA07}</a:tableStyleId>
              </a:tblPr>
              <a:tblGrid>
                <a:gridCol w="1181100"/>
                <a:gridCol w="1181100"/>
              </a:tblGrid>
              <a:tr h="1267450">
                <a:tc>
                  <a:txBody>
                    <a:bodyPr/>
                    <a:lstStyle/>
                    <a:p>
                      <a:pPr indent="0" lvl="0" marL="0" marR="0" rtl="1" algn="l">
                        <a:spcBef>
                          <a:spcPts val="0"/>
                        </a:spcBef>
                        <a:spcAft>
                          <a:spcPts val="0"/>
                        </a:spcAft>
                        <a:buNone/>
                      </a:pPr>
                      <a:r>
                        <a:t/>
                      </a:r>
                      <a:endParaRPr sz="4800" u="none" cap="none" strike="noStrike">
                        <a:solidFill>
                          <a:schemeClr val="dk1"/>
                        </a:solidFill>
                      </a:endParaRPr>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c>
                  <a:txBody>
                    <a:bodyPr/>
                    <a:lstStyle/>
                    <a:p>
                      <a:pPr indent="0" lvl="0" marL="0" marR="0" rtl="1" algn="l">
                        <a:spcBef>
                          <a:spcPts val="0"/>
                        </a:spcBef>
                        <a:spcAft>
                          <a:spcPts val="0"/>
                        </a:spcAft>
                        <a:buNone/>
                      </a:pPr>
                      <a:r>
                        <a:t/>
                      </a:r>
                      <a:endParaRPr sz="4100" u="none" cap="none" strike="noStrike"/>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r>
            </a:tbl>
          </a:graphicData>
        </a:graphic>
      </p:graphicFrame>
      <p:graphicFrame>
        <p:nvGraphicFramePr>
          <p:cNvPr id="110" name="Google Shape;110;p3"/>
          <p:cNvGraphicFramePr/>
          <p:nvPr/>
        </p:nvGraphicFramePr>
        <p:xfrm>
          <a:off x="9006840" y="1333500"/>
          <a:ext cx="3000000" cy="3000000"/>
        </p:xfrm>
        <a:graphic>
          <a:graphicData uri="http://schemas.openxmlformats.org/drawingml/2006/table">
            <a:tbl>
              <a:tblPr>
                <a:noFill/>
                <a:tableStyleId>{E71DD068-82EB-4497-BA82-14BDA0DCAA07}</a:tableStyleId>
              </a:tblPr>
              <a:tblGrid>
                <a:gridCol w="1203950"/>
              </a:tblGrid>
              <a:tr h="1219200">
                <a:tc>
                  <a:txBody>
                    <a:bodyPr/>
                    <a:lstStyle/>
                    <a:p>
                      <a:pPr indent="0" lvl="0" marL="0" marR="0" rtl="1" algn="l">
                        <a:spcBef>
                          <a:spcPts val="0"/>
                        </a:spcBef>
                        <a:spcAft>
                          <a:spcPts val="0"/>
                        </a:spcAft>
                        <a:buNone/>
                      </a:pPr>
                      <a:r>
                        <a:t/>
                      </a:r>
                      <a:endParaRPr sz="4200" u="none" cap="none" strike="noStrike">
                        <a:solidFill>
                          <a:schemeClr val="dk1"/>
                        </a:solidFill>
                      </a:endParaRPr>
                    </a:p>
                  </a:txBody>
                  <a:tcPr marT="68575" marB="68575" marR="137150" marL="137150">
                    <a:lnL cap="flat" cmpd="sng" w="12700">
                      <a:solidFill>
                        <a:srgbClr val="000000"/>
                      </a:solidFill>
                      <a:prstDash val="solid"/>
                      <a:round/>
                      <a:headEnd len="sm" w="sm" type="none"/>
                      <a:tailEnd len="sm" w="sm" type="none"/>
                    </a:lnL>
                    <a:lnR cap="flat" cmpd="sng" w="12700">
                      <a:solidFill>
                        <a:srgbClr val="000000"/>
                      </a:solidFill>
                      <a:prstDash val="solid"/>
                      <a:round/>
                      <a:headEnd len="sm" w="sm" type="none"/>
                      <a:tailEnd len="sm" w="sm" type="none"/>
                    </a:lnR>
                    <a:lnT cap="flat" cmpd="sng" w="12700">
                      <a:solidFill>
                        <a:srgbClr val="000000"/>
                      </a:solidFill>
                      <a:prstDash val="solid"/>
                      <a:round/>
                      <a:headEnd len="sm" w="sm" type="none"/>
                      <a:tailEnd len="sm" w="sm" type="none"/>
                    </a:lnT>
                    <a:lnB cap="flat" cmpd="sng" w="12700">
                      <a:solidFill>
                        <a:srgbClr val="000000"/>
                      </a:solidFill>
                      <a:prstDash val="solid"/>
                      <a:round/>
                      <a:headEnd len="sm" w="sm" type="none"/>
                      <a:tailEnd len="sm" w="sm" type="none"/>
                    </a:lnB>
                    <a:solidFill>
                      <a:srgbClr val="FFD966"/>
                    </a:solidFill>
                  </a:tcPr>
                </a:tc>
              </a:tr>
            </a:tbl>
          </a:graphicData>
        </a:graphic>
      </p:graphicFrame>
      <p:sp>
        <p:nvSpPr>
          <p:cNvPr id="111" name="Google Shape;111;p3"/>
          <p:cNvSpPr txBox="1"/>
          <p:nvPr/>
        </p:nvSpPr>
        <p:spPr>
          <a:xfrm>
            <a:off x="11323321" y="566057"/>
            <a:ext cx="6170024" cy="2169825"/>
          </a:xfrm>
          <a:prstGeom prst="rect">
            <a:avLst/>
          </a:prstGeom>
          <a:noFill/>
          <a:ln>
            <a:noFill/>
          </a:ln>
        </p:spPr>
        <p:txBody>
          <a:bodyPr anchorCtr="0" anchor="t" bIns="45700" lIns="91425" spcFirstLastPara="1" rIns="91425" wrap="square" tIns="45700">
            <a:spAutoFit/>
          </a:bodyPr>
          <a:lstStyle/>
          <a:p>
            <a:pPr indent="0" lvl="0" marL="0" marR="0" rtl="1" algn="r">
              <a:spcBef>
                <a:spcPts val="0"/>
              </a:spcBef>
              <a:spcAft>
                <a:spcPts val="0"/>
              </a:spcAft>
              <a:buNone/>
            </a:pPr>
            <a:r>
              <a:rPr b="1" lang="iw-IL" sz="2700">
                <a:solidFill>
                  <a:srgbClr val="000000"/>
                </a:solidFill>
                <a:latin typeface="Calibri"/>
                <a:ea typeface="Calibri"/>
                <a:cs typeface="Calibri"/>
                <a:sym typeface="Calibri"/>
              </a:rPr>
              <a:t>לפניכם פירמידת שברים,</a:t>
            </a:r>
            <a:endParaRPr/>
          </a:p>
          <a:p>
            <a:pPr indent="0" lvl="0" marL="0" marR="0" rtl="1" algn="r">
              <a:spcBef>
                <a:spcPts val="0"/>
              </a:spcBef>
              <a:spcAft>
                <a:spcPts val="0"/>
              </a:spcAft>
              <a:buNone/>
            </a:pPr>
            <a:r>
              <a:rPr b="1" lang="iw-IL" sz="2700">
                <a:solidFill>
                  <a:srgbClr val="000000"/>
                </a:solidFill>
                <a:latin typeface="Calibri"/>
                <a:ea typeface="Calibri"/>
                <a:cs typeface="Calibri"/>
                <a:sym typeface="Calibri"/>
              </a:rPr>
              <a:t>סכום המספרים של  כל זוג משבצות סמוכות רשום על המשבצת שמעליהן. </a:t>
            </a:r>
            <a:endParaRPr/>
          </a:p>
          <a:p>
            <a:pPr indent="0" lvl="0" marL="0" marR="0" rtl="1" algn="r">
              <a:spcBef>
                <a:spcPts val="0"/>
              </a:spcBef>
              <a:spcAft>
                <a:spcPts val="0"/>
              </a:spcAft>
              <a:buNone/>
            </a:pPr>
            <a:r>
              <a:rPr b="1" lang="iw-IL" sz="2700">
                <a:solidFill>
                  <a:srgbClr val="000000"/>
                </a:solidFill>
                <a:latin typeface="Calibri"/>
                <a:ea typeface="Calibri"/>
                <a:cs typeface="Calibri"/>
                <a:sym typeface="Calibri"/>
              </a:rPr>
              <a:t>השלימו את השברים המתאימים במשבצות הריקות.</a:t>
            </a:r>
            <a:endParaRPr/>
          </a:p>
        </p:txBody>
      </p:sp>
      <p:sp>
        <p:nvSpPr>
          <p:cNvPr id="112" name="Google Shape;112;p3"/>
          <p:cNvSpPr txBox="1"/>
          <p:nvPr/>
        </p:nvSpPr>
        <p:spPr>
          <a:xfrm>
            <a:off x="9379016" y="1539000"/>
            <a:ext cx="1233886" cy="609526"/>
          </a:xfrm>
          <a:prstGeom prst="rect">
            <a:avLst/>
          </a:prstGeom>
          <a:blipFill rotWithShape="1">
            <a:blip r:embed="rId3">
              <a:alphaModFix/>
            </a:blip>
            <a:stretch>
              <a:fillRect b="-19001" l="-17822" r="0" t="-500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13" name="Google Shape;113;p3"/>
          <p:cNvSpPr txBox="1"/>
          <p:nvPr/>
        </p:nvSpPr>
        <p:spPr>
          <a:xfrm>
            <a:off x="9944655" y="2853943"/>
            <a:ext cx="1233886" cy="609526"/>
          </a:xfrm>
          <a:prstGeom prst="rect">
            <a:avLst/>
          </a:prstGeom>
          <a:blipFill rotWithShape="1">
            <a:blip r:embed="rId4">
              <a:alphaModFix/>
            </a:blip>
            <a:stretch>
              <a:fillRect b="-19001" l="-17242" r="0" t="-500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14" name="Google Shape;114;p3"/>
          <p:cNvSpPr txBox="1"/>
          <p:nvPr/>
        </p:nvSpPr>
        <p:spPr>
          <a:xfrm>
            <a:off x="9379016" y="4190166"/>
            <a:ext cx="1233886" cy="430887"/>
          </a:xfrm>
          <a:prstGeom prst="rect">
            <a:avLst/>
          </a:prstGeom>
          <a:noFill/>
          <a:ln>
            <a:noFill/>
          </a:ln>
        </p:spPr>
        <p:txBody>
          <a:bodyPr anchorCtr="0" anchor="t" bIns="0" lIns="0" spcFirstLastPara="1" rIns="0" wrap="square" tIns="0">
            <a:spAutoFit/>
          </a:bodyPr>
          <a:lstStyle/>
          <a:p>
            <a:pPr indent="0" lvl="0" marL="0" marR="0" rtl="0" algn="l">
              <a:spcBef>
                <a:spcPts val="0"/>
              </a:spcBef>
              <a:spcAft>
                <a:spcPts val="0"/>
              </a:spcAft>
              <a:buNone/>
            </a:pPr>
            <a:r>
              <a:rPr lang="iw-IL" sz="2800">
                <a:solidFill>
                  <a:schemeClr val="dk1"/>
                </a:solidFill>
                <a:latin typeface="Calibri"/>
                <a:ea typeface="Calibri"/>
                <a:cs typeface="Calibri"/>
                <a:sym typeface="Calibri"/>
              </a:rPr>
              <a:t>1</a:t>
            </a:r>
            <a:endParaRPr/>
          </a:p>
        </p:txBody>
      </p:sp>
      <p:sp>
        <p:nvSpPr>
          <p:cNvPr id="115" name="Google Shape;115;p3"/>
          <p:cNvSpPr txBox="1"/>
          <p:nvPr/>
        </p:nvSpPr>
        <p:spPr>
          <a:xfrm>
            <a:off x="11003281" y="5313994"/>
            <a:ext cx="1233886" cy="809452"/>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16" name="Google Shape;116;p3"/>
          <p:cNvSpPr txBox="1"/>
          <p:nvPr/>
        </p:nvSpPr>
        <p:spPr>
          <a:xfrm>
            <a:off x="11818897" y="6703375"/>
            <a:ext cx="1233886" cy="809452"/>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17" name="Google Shape;117;p3"/>
          <p:cNvSpPr txBox="1"/>
          <p:nvPr/>
        </p:nvSpPr>
        <p:spPr>
          <a:xfrm>
            <a:off x="11201954" y="7901084"/>
            <a:ext cx="1233886" cy="809452"/>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18" name="Google Shape;118;p3"/>
          <p:cNvSpPr txBox="1"/>
          <p:nvPr/>
        </p:nvSpPr>
        <p:spPr>
          <a:xfrm>
            <a:off x="9144000" y="6694590"/>
            <a:ext cx="1233886" cy="818237"/>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4"/>
          <p:cNvSpPr/>
          <p:nvPr/>
        </p:nvSpPr>
        <p:spPr>
          <a:xfrm>
            <a:off x="190501" y="1790700"/>
            <a:ext cx="12525374" cy="7086600"/>
          </a:xfrm>
          <a:prstGeom prst="roundRect">
            <a:avLst>
              <a:gd fmla="val 16667" name="adj"/>
            </a:avLst>
          </a:prstGeom>
          <a:noFill/>
          <a:ln cap="flat" cmpd="sng" w="25400">
            <a:solidFill>
              <a:srgbClr val="21364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124" name="Google Shape;124;p4"/>
          <p:cNvSpPr/>
          <p:nvPr/>
        </p:nvSpPr>
        <p:spPr>
          <a:xfrm>
            <a:off x="13030200" y="1790700"/>
            <a:ext cx="4762499" cy="7086600"/>
          </a:xfrm>
          <a:prstGeom prst="roundRect">
            <a:avLst>
              <a:gd fmla="val 16667" name="adj"/>
            </a:avLst>
          </a:prstGeom>
          <a:noFill/>
          <a:ln cap="flat" cmpd="sng" w="25400">
            <a:solidFill>
              <a:srgbClr val="21364F"/>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Calibri"/>
              <a:buNone/>
            </a:pPr>
            <a:r>
              <a:t/>
            </a:r>
            <a:endParaRPr b="0" i="0" sz="1800" u="none" cap="none" strike="noStrike">
              <a:solidFill>
                <a:srgbClr val="FFFFFF"/>
              </a:solidFill>
              <a:latin typeface="Calibri"/>
              <a:ea typeface="Calibri"/>
              <a:cs typeface="Calibri"/>
              <a:sym typeface="Calibri"/>
            </a:endParaRPr>
          </a:p>
        </p:txBody>
      </p:sp>
      <p:sp>
        <p:nvSpPr>
          <p:cNvPr id="125" name="Google Shape;125;p4"/>
          <p:cNvSpPr txBox="1"/>
          <p:nvPr/>
        </p:nvSpPr>
        <p:spPr>
          <a:xfrm>
            <a:off x="2362200" y="399168"/>
            <a:ext cx="10515600" cy="92333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5400"/>
              <a:buFont typeface="Calibri"/>
              <a:buNone/>
            </a:pPr>
            <a:r>
              <a:rPr b="1" i="0" lang="iw-IL" sz="5400" u="none" cap="none" strike="noStrike">
                <a:solidFill>
                  <a:srgbClr val="000000"/>
                </a:solidFill>
                <a:latin typeface="Calibri"/>
                <a:ea typeface="Calibri"/>
                <a:cs typeface="Calibri"/>
                <a:sym typeface="Calibri"/>
              </a:rPr>
              <a:t>מלחמת שברים- חיבור וחיסור</a:t>
            </a:r>
            <a:endParaRPr/>
          </a:p>
        </p:txBody>
      </p:sp>
      <p:sp>
        <p:nvSpPr>
          <p:cNvPr id="126" name="Google Shape;126;p4"/>
          <p:cNvSpPr txBox="1"/>
          <p:nvPr/>
        </p:nvSpPr>
        <p:spPr>
          <a:xfrm>
            <a:off x="381000" y="1900902"/>
            <a:ext cx="11963400" cy="6893041"/>
          </a:xfrm>
          <a:prstGeom prst="rect">
            <a:avLst/>
          </a:prstGeom>
          <a:noFill/>
          <a:ln>
            <a:noFill/>
          </a:ln>
        </p:spPr>
        <p:txBody>
          <a:bodyPr anchorCtr="0" anchor="t" bIns="45700" lIns="91425" spcFirstLastPara="1" rIns="91425" wrap="square" tIns="45700">
            <a:spAutoFit/>
          </a:bodyPr>
          <a:lstStyle/>
          <a:p>
            <a:pPr indent="0" lvl="0" marL="0" marR="0" rtl="1" algn="r">
              <a:lnSpc>
                <a:spcPct val="107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a:p>
            <a:pPr indent="0" lvl="0" marL="0" marR="0" rtl="0" algn="r">
              <a:lnSpc>
                <a:spcPct val="100000"/>
              </a:lnSpc>
              <a:spcBef>
                <a:spcPts val="800"/>
              </a:spcBef>
              <a:spcAft>
                <a:spcPts val="0"/>
              </a:spcAft>
              <a:buClr>
                <a:srgbClr val="000000"/>
              </a:buClr>
              <a:buSzPts val="3200"/>
              <a:buFont typeface="Calibri"/>
              <a:buNone/>
            </a:pPr>
            <a:r>
              <a:rPr b="0" i="0" lang="iw-IL" sz="3200" u="none" cap="none" strike="noStrike">
                <a:solidFill>
                  <a:srgbClr val="000000"/>
                </a:solidFill>
                <a:latin typeface="Calibri"/>
                <a:ea typeface="Calibri"/>
                <a:cs typeface="Calibri"/>
                <a:sym typeface="Calibri"/>
              </a:rPr>
              <a:t> מהלך המשחק:</a:t>
            </a:r>
            <a:endParaRPr/>
          </a:p>
          <a:p>
            <a:pPr indent="0" lvl="0" marL="0" marR="0" rtl="0" algn="r">
              <a:spcBef>
                <a:spcPts val="0"/>
              </a:spcBef>
              <a:spcAft>
                <a:spcPts val="0"/>
              </a:spcAft>
              <a:buNone/>
            </a:pPr>
            <a:r>
              <a:rPr lang="iw-IL" sz="3200">
                <a:solidFill>
                  <a:srgbClr val="000000"/>
                </a:solidFill>
                <a:latin typeface="Calibri"/>
                <a:ea typeface="Calibri"/>
                <a:cs typeface="Calibri"/>
                <a:sym typeface="Calibri"/>
              </a:rPr>
              <a:t>מחלקים את כל הקלפים שווה בשווה בין המשתתפים, ומניחים אותם על השולחן כשפניהם כלפי מטה. </a:t>
            </a:r>
            <a:endParaRPr sz="3200">
              <a:solidFill>
                <a:srgbClr val="000000"/>
              </a:solidFill>
              <a:latin typeface="Calibri"/>
              <a:ea typeface="Calibri"/>
              <a:cs typeface="Calibri"/>
              <a:sym typeface="Calibri"/>
            </a:endParaRPr>
          </a:p>
          <a:p>
            <a:pPr indent="0" lvl="0" marL="0" marR="0" rtl="0" algn="r">
              <a:spcBef>
                <a:spcPts val="0"/>
              </a:spcBef>
              <a:spcAft>
                <a:spcPts val="0"/>
              </a:spcAft>
              <a:buNone/>
            </a:pPr>
            <a:r>
              <a:rPr lang="iw-IL" sz="3200">
                <a:solidFill>
                  <a:srgbClr val="000000"/>
                </a:solidFill>
                <a:latin typeface="Calibri"/>
                <a:ea typeface="Calibri"/>
                <a:cs typeface="Calibri"/>
                <a:sym typeface="Calibri"/>
              </a:rPr>
              <a:t>בכל סבב, מטילים קובייה לקביעת הפעולה (חיבור או חיסור), כל משתתף הופך שני קלפים מהערימה שלו ומחשב, לפי ההחלטה בתחילת הסבב, את הסכום או ההפרש של המספרים שעליהם. השחקן שמקבל את התוצאה הגדולה ביותר זוכה בכל הקלפים מאותו סבב. </a:t>
            </a:r>
            <a:endParaRPr/>
          </a:p>
          <a:p>
            <a:pPr indent="0" lvl="0" marL="0" marR="0" rtl="0" algn="r">
              <a:lnSpc>
                <a:spcPct val="100000"/>
              </a:lnSpc>
              <a:spcBef>
                <a:spcPts val="0"/>
              </a:spcBef>
              <a:spcAft>
                <a:spcPts val="0"/>
              </a:spcAft>
              <a:buClr>
                <a:srgbClr val="000000"/>
              </a:buClr>
              <a:buSzPts val="3200"/>
              <a:buFont typeface="Calibri"/>
              <a:buNone/>
            </a:pPr>
            <a:r>
              <a:rPr lang="iw-IL" sz="3200">
                <a:solidFill>
                  <a:srgbClr val="000000"/>
                </a:solidFill>
                <a:latin typeface="Calibri"/>
                <a:ea typeface="Calibri"/>
                <a:cs typeface="Calibri"/>
                <a:sym typeface="Calibri"/>
              </a:rPr>
              <a:t>אם שני משתתפים קבלו תוצאה זהה, מכריזים על "מלחמה": כל אחד מהם מניח קלף אחד הפוך, ומניח זוג קלפים חדש. המשתתף שתוצאת הזוג שלו גבוהה יותר, זוכה בכל הקלפים שהצטברו באותו סבב. </a:t>
            </a:r>
            <a:endParaRPr/>
          </a:p>
          <a:p>
            <a:pPr indent="0" lvl="0" marL="0" marR="0" rtl="0" algn="r">
              <a:lnSpc>
                <a:spcPct val="100000"/>
              </a:lnSpc>
              <a:spcBef>
                <a:spcPts val="0"/>
              </a:spcBef>
              <a:spcAft>
                <a:spcPts val="0"/>
              </a:spcAft>
              <a:buClr>
                <a:srgbClr val="000000"/>
              </a:buClr>
              <a:buSzPts val="3200"/>
              <a:buFont typeface="Calibri"/>
              <a:buNone/>
            </a:pPr>
            <a:r>
              <a:rPr b="0" i="0" lang="iw-IL" sz="3200" u="none" cap="none" strike="noStrike">
                <a:solidFill>
                  <a:srgbClr val="000000"/>
                </a:solidFill>
                <a:latin typeface="Calibri"/>
                <a:ea typeface="Calibri"/>
                <a:cs typeface="Calibri"/>
                <a:sym typeface="Calibri"/>
              </a:rPr>
              <a:t>המשחק מסתיים כאשר לאחד המשתתפים נגמרים הקלפים. המנצח הוא המשתתף עם מספר הקלפים הגדול ביותר. </a:t>
            </a:r>
            <a:endParaRPr/>
          </a:p>
          <a:p>
            <a:pPr indent="0" lvl="0" marL="0" marR="0" rtl="0" algn="r">
              <a:lnSpc>
                <a:spcPct val="100000"/>
              </a:lnSpc>
              <a:spcBef>
                <a:spcPts val="0"/>
              </a:spcBef>
              <a:spcAft>
                <a:spcPts val="0"/>
              </a:spcAft>
              <a:buClr>
                <a:schemeClr val="dk1"/>
              </a:buClr>
              <a:buSzPts val="3200"/>
              <a:buFont typeface="Calibri"/>
              <a:buNone/>
            </a:pPr>
            <a:r>
              <a:t/>
            </a:r>
            <a:endParaRPr b="0" i="0" sz="3200" u="none" cap="none" strike="noStrike">
              <a:solidFill>
                <a:srgbClr val="000000"/>
              </a:solidFill>
              <a:latin typeface="Calibri"/>
              <a:ea typeface="Calibri"/>
              <a:cs typeface="Calibri"/>
              <a:sym typeface="Calibri"/>
            </a:endParaRPr>
          </a:p>
        </p:txBody>
      </p:sp>
      <p:sp>
        <p:nvSpPr>
          <p:cNvPr id="127" name="Google Shape;127;p4"/>
          <p:cNvSpPr txBox="1"/>
          <p:nvPr/>
        </p:nvSpPr>
        <p:spPr>
          <a:xfrm>
            <a:off x="13320711" y="1881068"/>
            <a:ext cx="4191000" cy="5910600"/>
          </a:xfrm>
          <a:prstGeom prst="rect">
            <a:avLst/>
          </a:prstGeom>
          <a:noFill/>
          <a:ln>
            <a:noFill/>
          </a:ln>
        </p:spPr>
        <p:txBody>
          <a:bodyPr anchorCtr="0" anchor="t" bIns="45700" lIns="91425" spcFirstLastPara="1" rIns="91425" wrap="square" tIns="45700">
            <a:spAutoFit/>
          </a:bodyPr>
          <a:lstStyle/>
          <a:p>
            <a:pPr indent="0" lvl="0" marL="0" marR="0" rtl="1" algn="r">
              <a:lnSpc>
                <a:spcPct val="100000"/>
              </a:lnSpc>
              <a:spcBef>
                <a:spcPts val="0"/>
              </a:spcBef>
              <a:spcAft>
                <a:spcPts val="0"/>
              </a:spcAft>
              <a:buClr>
                <a:srgbClr val="000000"/>
              </a:buClr>
              <a:buSzPts val="3600"/>
              <a:buFont typeface="Calibri"/>
              <a:buNone/>
            </a:pPr>
            <a:r>
              <a:rPr b="1" i="0" lang="iw-IL" sz="3600" u="none" cap="none" strike="noStrike">
                <a:solidFill>
                  <a:srgbClr val="000000"/>
                </a:solidFill>
                <a:latin typeface="Calibri"/>
                <a:ea typeface="Calibri"/>
                <a:cs typeface="Calibri"/>
                <a:sym typeface="Calibri"/>
              </a:rPr>
              <a:t>כיתה: </a:t>
            </a:r>
            <a:r>
              <a:rPr b="1" lang="iw-IL" sz="3600">
                <a:latin typeface="Calibri"/>
                <a:ea typeface="Calibri"/>
                <a:cs typeface="Calibri"/>
                <a:sym typeface="Calibri"/>
              </a:rPr>
              <a:t>ה</a:t>
            </a:r>
            <a:r>
              <a:rPr b="1" i="0" lang="iw-IL" sz="3600" u="none" cap="none" strike="noStrike">
                <a:solidFill>
                  <a:srgbClr val="000000"/>
                </a:solidFill>
                <a:latin typeface="Calibri"/>
                <a:ea typeface="Calibri"/>
                <a:cs typeface="Calibri"/>
                <a:sym typeface="Calibri"/>
              </a:rPr>
              <a:t>'</a:t>
            </a:r>
            <a:endParaRPr/>
          </a:p>
          <a:p>
            <a:pPr indent="0" lvl="0" marL="0" marR="0" rtl="1" algn="r">
              <a:lnSpc>
                <a:spcPct val="100000"/>
              </a:lnSpc>
              <a:spcBef>
                <a:spcPts val="0"/>
              </a:spcBef>
              <a:spcAft>
                <a:spcPts val="0"/>
              </a:spcAft>
              <a:buClr>
                <a:srgbClr val="000000"/>
              </a:buClr>
              <a:buSzPts val="3600"/>
              <a:buFont typeface="Calibri"/>
              <a:buNone/>
            </a:pPr>
            <a:r>
              <a:rPr b="1" i="0" lang="iw-IL" sz="3600" u="none" cap="none" strike="noStrike">
                <a:solidFill>
                  <a:srgbClr val="000000"/>
                </a:solidFill>
                <a:latin typeface="Calibri"/>
                <a:ea typeface="Calibri"/>
                <a:cs typeface="Calibri"/>
                <a:sym typeface="Calibri"/>
              </a:rPr>
              <a:t>מספר משתתפים</a:t>
            </a:r>
            <a:r>
              <a:rPr b="0" i="0" lang="iw-IL" sz="3600" u="none" cap="none" strike="noStrike">
                <a:solidFill>
                  <a:srgbClr val="000000"/>
                </a:solidFill>
                <a:latin typeface="Calibri"/>
                <a:ea typeface="Calibri"/>
                <a:cs typeface="Calibri"/>
                <a:sym typeface="Calibri"/>
              </a:rPr>
              <a:t>:</a:t>
            </a:r>
            <a:endParaRPr/>
          </a:p>
          <a:p>
            <a:pPr indent="0" lvl="0" marL="0" marR="0" rtl="1" algn="r">
              <a:lnSpc>
                <a:spcPct val="100000"/>
              </a:lnSpc>
              <a:spcBef>
                <a:spcPts val="0"/>
              </a:spcBef>
              <a:spcAft>
                <a:spcPts val="0"/>
              </a:spcAft>
              <a:buClr>
                <a:srgbClr val="000000"/>
              </a:buClr>
              <a:buSzPts val="3600"/>
              <a:buFont typeface="Calibri"/>
              <a:buNone/>
            </a:pPr>
            <a:r>
              <a:rPr lang="iw-IL" sz="3600">
                <a:solidFill>
                  <a:srgbClr val="000000"/>
                </a:solidFill>
                <a:latin typeface="Calibri"/>
                <a:ea typeface="Calibri"/>
                <a:cs typeface="Calibri"/>
                <a:sym typeface="Calibri"/>
              </a:rPr>
              <a:t>2-4</a:t>
            </a:r>
            <a:endParaRPr b="0" i="0" sz="3600" u="none" cap="none" strike="noStrike">
              <a:solidFill>
                <a:srgbClr val="000000"/>
              </a:solidFill>
              <a:latin typeface="Calibri"/>
              <a:ea typeface="Calibri"/>
              <a:cs typeface="Calibri"/>
              <a:sym typeface="Calibri"/>
            </a:endParaRPr>
          </a:p>
          <a:p>
            <a:pPr indent="0" lvl="0" marL="0" marR="0" rtl="1" algn="r">
              <a:lnSpc>
                <a:spcPct val="100000"/>
              </a:lnSpc>
              <a:spcBef>
                <a:spcPts val="0"/>
              </a:spcBef>
              <a:spcAft>
                <a:spcPts val="0"/>
              </a:spcAft>
              <a:buClr>
                <a:srgbClr val="000000"/>
              </a:buClr>
              <a:buSzPts val="3600"/>
              <a:buFont typeface="Calibri"/>
              <a:buNone/>
            </a:pPr>
            <a:r>
              <a:rPr b="0" i="0" lang="iw-IL" sz="3600" u="none" cap="none" strike="noStrike">
                <a:solidFill>
                  <a:srgbClr val="000000"/>
                </a:solidFill>
                <a:latin typeface="Calibri"/>
                <a:ea typeface="Calibri"/>
                <a:cs typeface="Calibri"/>
                <a:sym typeface="Calibri"/>
              </a:rPr>
              <a:t> </a:t>
            </a:r>
            <a:r>
              <a:rPr b="1" i="0" lang="iw-IL" sz="3600" u="none" cap="none" strike="noStrike">
                <a:solidFill>
                  <a:srgbClr val="000000"/>
                </a:solidFill>
                <a:latin typeface="Calibri"/>
                <a:ea typeface="Calibri"/>
                <a:cs typeface="Calibri"/>
                <a:sym typeface="Calibri"/>
              </a:rPr>
              <a:t>ציוד נדרש</a:t>
            </a:r>
            <a:r>
              <a:rPr b="0" i="0" lang="iw-IL" sz="3600" u="none" cap="none" strike="noStrike">
                <a:solidFill>
                  <a:srgbClr val="000000"/>
                </a:solidFill>
                <a:latin typeface="Calibri"/>
                <a:ea typeface="Calibri"/>
                <a:cs typeface="Calibri"/>
                <a:sym typeface="Calibri"/>
              </a:rPr>
              <a:t>: </a:t>
            </a:r>
            <a:endParaRPr/>
          </a:p>
          <a:p>
            <a:pPr indent="-571500" lvl="0" marL="571500" marR="0" rtl="1" algn="r">
              <a:lnSpc>
                <a:spcPct val="100000"/>
              </a:lnSpc>
              <a:spcBef>
                <a:spcPts val="0"/>
              </a:spcBef>
              <a:spcAft>
                <a:spcPts val="0"/>
              </a:spcAft>
              <a:buClr>
                <a:srgbClr val="000000"/>
              </a:buClr>
              <a:buSzPts val="3600"/>
              <a:buFont typeface="Noto Sans Symbols"/>
              <a:buChar char="❖"/>
            </a:pPr>
            <a:r>
              <a:rPr lang="iw-IL" sz="3600">
                <a:solidFill>
                  <a:srgbClr val="000000"/>
                </a:solidFill>
                <a:latin typeface="Calibri"/>
                <a:ea typeface="Calibri"/>
                <a:cs typeface="Calibri"/>
                <a:sym typeface="Calibri"/>
              </a:rPr>
              <a:t>קלפי שברים</a:t>
            </a:r>
            <a:endParaRPr/>
          </a:p>
          <a:p>
            <a:pPr indent="-571500" lvl="0" marL="571500" marR="0" rtl="1" algn="r">
              <a:lnSpc>
                <a:spcPct val="100000"/>
              </a:lnSpc>
              <a:spcBef>
                <a:spcPts val="0"/>
              </a:spcBef>
              <a:spcAft>
                <a:spcPts val="0"/>
              </a:spcAft>
              <a:buClr>
                <a:srgbClr val="000000"/>
              </a:buClr>
              <a:buSzPts val="3600"/>
              <a:buFont typeface="Noto Sans Symbols"/>
              <a:buChar char="❖"/>
            </a:pPr>
            <a:r>
              <a:rPr b="0" i="0" lang="iw-IL" sz="3600" u="none" cap="none" strike="noStrike">
                <a:solidFill>
                  <a:srgbClr val="000000"/>
                </a:solidFill>
                <a:latin typeface="Calibri"/>
                <a:ea typeface="Calibri"/>
                <a:cs typeface="Calibri"/>
                <a:sym typeface="Calibri"/>
              </a:rPr>
              <a:t>קובייה שעל פאותיה רשומות הפעולות +/-</a:t>
            </a:r>
            <a:endParaRPr/>
          </a:p>
          <a:p>
            <a:pPr indent="0" lvl="0" marL="0" marR="0" rtl="1" algn="r">
              <a:lnSpc>
                <a:spcPct val="100000"/>
              </a:lnSpc>
              <a:spcBef>
                <a:spcPts val="0"/>
              </a:spcBef>
              <a:spcAft>
                <a:spcPts val="0"/>
              </a:spcAft>
              <a:buClr>
                <a:srgbClr val="000000"/>
              </a:buClr>
              <a:buSzPts val="3600"/>
              <a:buFont typeface="Calibri"/>
              <a:buNone/>
            </a:pPr>
            <a:r>
              <a:rPr b="0" i="0" lang="iw-IL" sz="3600" u="none" cap="none" strike="noStrike">
                <a:solidFill>
                  <a:srgbClr val="000000"/>
                </a:solidFill>
                <a:latin typeface="Calibri"/>
                <a:ea typeface="Calibri"/>
                <a:cs typeface="Calibri"/>
                <a:sym typeface="Calibri"/>
              </a:rPr>
              <a:t> </a:t>
            </a:r>
            <a:endParaRPr/>
          </a:p>
          <a:p>
            <a:pPr indent="0" lvl="0" marL="0" marR="0" rtl="1" algn="r">
              <a:lnSpc>
                <a:spcPct val="100000"/>
              </a:lnSpc>
              <a:spcBef>
                <a:spcPts val="0"/>
              </a:spcBef>
              <a:spcAft>
                <a:spcPts val="0"/>
              </a:spcAft>
              <a:buClr>
                <a:srgbClr val="000000"/>
              </a:buClr>
              <a:buSzPts val="3600"/>
              <a:buFont typeface="Calibri"/>
              <a:buNone/>
            </a:pPr>
            <a:r>
              <a:rPr b="0" i="0" lang="iw-IL" sz="3600" u="none" cap="none" strike="noStrike">
                <a:solidFill>
                  <a:srgbClr val="000000"/>
                </a:solidFill>
                <a:latin typeface="Calibri"/>
                <a:ea typeface="Calibri"/>
                <a:cs typeface="Calibri"/>
                <a:sym typeface="Calibri"/>
              </a:rPr>
              <a:t> </a:t>
            </a:r>
            <a:endParaRPr/>
          </a:p>
          <a:p>
            <a:pPr indent="0" lvl="0" marL="0" marR="0" rtl="1" algn="r">
              <a:lnSpc>
                <a:spcPct val="100000"/>
              </a:lnSpc>
              <a:spcBef>
                <a:spcPts val="0"/>
              </a:spcBef>
              <a:spcAft>
                <a:spcPts val="0"/>
              </a:spcAft>
              <a:buClr>
                <a:schemeClr val="dk1"/>
              </a:buClr>
              <a:buSzPts val="1800"/>
              <a:buFont typeface="Calibri"/>
              <a:buNone/>
            </a:pPr>
            <a:r>
              <a:t/>
            </a:r>
            <a:endParaRPr b="0" i="0" sz="1800" u="none" cap="none" strike="noStrike">
              <a:solidFill>
                <a:srgbClr val="000000"/>
              </a:solidFill>
              <a:latin typeface="Calibri"/>
              <a:ea typeface="Calibri"/>
              <a:cs typeface="Calibri"/>
              <a:sym typeface="Calibri"/>
            </a:endParaRPr>
          </a:p>
        </p:txBody>
      </p:sp>
      <p:sp>
        <p:nvSpPr>
          <p:cNvPr descr="נורת חשמל וגלגל שיניים קו מיתאר" id="128" name="Google Shape;128;p4"/>
          <p:cNvSpPr/>
          <p:nvPr/>
        </p:nvSpPr>
        <p:spPr>
          <a:xfrm>
            <a:off x="13249275" y="1823700"/>
            <a:ext cx="914400" cy="914400"/>
          </a:xfrm>
          <a:prstGeom prst="rect">
            <a:avLst/>
          </a:prstGeom>
          <a:noFill/>
          <a:ln>
            <a:noFill/>
          </a:ln>
        </p:spPr>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5"/>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34" name="Google Shape;134;p5"/>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35" name="Google Shape;135;p5"/>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36" name="Google Shape;136;p5"/>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37" name="Google Shape;137;p5"/>
          <p:cNvSpPr txBox="1"/>
          <p:nvPr/>
        </p:nvSpPr>
        <p:spPr>
          <a:xfrm>
            <a:off x="12666083" y="1409060"/>
            <a:ext cx="2118410" cy="2854179"/>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38" name="Google Shape;138;p5"/>
          <p:cNvSpPr txBox="1"/>
          <p:nvPr/>
        </p:nvSpPr>
        <p:spPr>
          <a:xfrm>
            <a:off x="9497439" y="1441280"/>
            <a:ext cx="2118410" cy="2823465"/>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39" name="Google Shape;139;p5"/>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40" name="Google Shape;140;p5"/>
          <p:cNvSpPr txBox="1"/>
          <p:nvPr/>
        </p:nvSpPr>
        <p:spPr>
          <a:xfrm>
            <a:off x="3193160" y="1431064"/>
            <a:ext cx="2118410" cy="2823465"/>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41" name="Google Shape;141;p5"/>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42" name="Google Shape;142;p5"/>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43" name="Google Shape;143;p5"/>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44" name="Google Shape;144;p5"/>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45" name="Google Shape;145;p5"/>
          <p:cNvSpPr txBox="1"/>
          <p:nvPr/>
        </p:nvSpPr>
        <p:spPr>
          <a:xfrm>
            <a:off x="12666083" y="5850036"/>
            <a:ext cx="2118410" cy="2813655"/>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46" name="Google Shape;146;p5"/>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47" name="Google Shape;147;p5"/>
          <p:cNvSpPr txBox="1"/>
          <p:nvPr/>
        </p:nvSpPr>
        <p:spPr>
          <a:xfrm>
            <a:off x="6350801" y="5853965"/>
            <a:ext cx="2118410" cy="2953565"/>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48" name="Google Shape;148;p5"/>
          <p:cNvSpPr txBox="1"/>
          <p:nvPr/>
        </p:nvSpPr>
        <p:spPr>
          <a:xfrm>
            <a:off x="3193160" y="5872039"/>
            <a:ext cx="2118410" cy="2817951"/>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2" name="Shape 152"/>
        <p:cNvGrpSpPr/>
        <p:nvPr/>
      </p:nvGrpSpPr>
      <p:grpSpPr>
        <a:xfrm>
          <a:off x="0" y="0"/>
          <a:ext cx="0" cy="0"/>
          <a:chOff x="0" y="0"/>
          <a:chExt cx="0" cy="0"/>
        </a:xfrm>
      </p:grpSpPr>
      <p:sp>
        <p:nvSpPr>
          <p:cNvPr id="153" name="Google Shape;153;p6"/>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54" name="Google Shape;154;p6"/>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55" name="Google Shape;155;p6"/>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56" name="Google Shape;156;p6"/>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57" name="Google Shape;157;p6"/>
          <p:cNvSpPr txBox="1"/>
          <p:nvPr/>
        </p:nvSpPr>
        <p:spPr>
          <a:xfrm>
            <a:off x="12666083" y="1409060"/>
            <a:ext cx="2118410" cy="2823465"/>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58" name="Google Shape;158;p6"/>
          <p:cNvSpPr txBox="1"/>
          <p:nvPr/>
        </p:nvSpPr>
        <p:spPr>
          <a:xfrm>
            <a:off x="9497439" y="1441280"/>
            <a:ext cx="2118410" cy="2854179"/>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59" name="Google Shape;159;p6"/>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60" name="Google Shape;160;p6"/>
          <p:cNvSpPr txBox="1"/>
          <p:nvPr/>
        </p:nvSpPr>
        <p:spPr>
          <a:xfrm>
            <a:off x="3193160" y="1431064"/>
            <a:ext cx="2118410" cy="2823465"/>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61" name="Google Shape;161;p6"/>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62" name="Google Shape;162;p6"/>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63" name="Google Shape;163;p6"/>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64" name="Google Shape;164;p6"/>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65" name="Google Shape;165;p6"/>
          <p:cNvSpPr txBox="1"/>
          <p:nvPr/>
        </p:nvSpPr>
        <p:spPr>
          <a:xfrm>
            <a:off x="12666083" y="5850036"/>
            <a:ext cx="2118410" cy="2813655"/>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66" name="Google Shape;166;p6"/>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67" name="Google Shape;167;p6"/>
          <p:cNvSpPr txBox="1"/>
          <p:nvPr/>
        </p:nvSpPr>
        <p:spPr>
          <a:xfrm>
            <a:off x="6350801" y="5853965"/>
            <a:ext cx="2118410" cy="2854179"/>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68" name="Google Shape;168;p6"/>
          <p:cNvSpPr txBox="1"/>
          <p:nvPr/>
        </p:nvSpPr>
        <p:spPr>
          <a:xfrm>
            <a:off x="3193160" y="5872039"/>
            <a:ext cx="2118410" cy="2817951"/>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7"/>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74" name="Google Shape;174;p7"/>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75" name="Google Shape;175;p7"/>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76" name="Google Shape;176;p7"/>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77" name="Google Shape;177;p7"/>
          <p:cNvSpPr txBox="1"/>
          <p:nvPr/>
        </p:nvSpPr>
        <p:spPr>
          <a:xfrm>
            <a:off x="12666083" y="1409060"/>
            <a:ext cx="2118410" cy="2823465"/>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78" name="Google Shape;178;p7"/>
          <p:cNvSpPr txBox="1"/>
          <p:nvPr/>
        </p:nvSpPr>
        <p:spPr>
          <a:xfrm>
            <a:off x="9497439" y="1441280"/>
            <a:ext cx="2118410" cy="2823465"/>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79" name="Google Shape;179;p7"/>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80" name="Google Shape;180;p7"/>
          <p:cNvSpPr txBox="1"/>
          <p:nvPr/>
        </p:nvSpPr>
        <p:spPr>
          <a:xfrm>
            <a:off x="3193160" y="1431064"/>
            <a:ext cx="2118410" cy="2823465"/>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81" name="Google Shape;181;p7"/>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82" name="Google Shape;182;p7"/>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83" name="Google Shape;183;p7"/>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84" name="Google Shape;184;p7"/>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85" name="Google Shape;185;p7"/>
          <p:cNvSpPr txBox="1"/>
          <p:nvPr/>
        </p:nvSpPr>
        <p:spPr>
          <a:xfrm>
            <a:off x="12666083" y="5850036"/>
            <a:ext cx="2118410" cy="2823465"/>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86" name="Google Shape;186;p7"/>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87" name="Google Shape;187;p7"/>
          <p:cNvSpPr txBox="1"/>
          <p:nvPr/>
        </p:nvSpPr>
        <p:spPr>
          <a:xfrm>
            <a:off x="6350801" y="5853964"/>
            <a:ext cx="2118410" cy="2823465"/>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88" name="Google Shape;188;p7"/>
          <p:cNvSpPr txBox="1"/>
          <p:nvPr/>
        </p:nvSpPr>
        <p:spPr>
          <a:xfrm>
            <a:off x="3193160" y="5872039"/>
            <a:ext cx="2118410" cy="2823465"/>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2" name="Shape 192"/>
        <p:cNvGrpSpPr/>
        <p:nvPr/>
      </p:nvGrpSpPr>
      <p:grpSpPr>
        <a:xfrm>
          <a:off x="0" y="0"/>
          <a:ext cx="0" cy="0"/>
          <a:chOff x="0" y="0"/>
          <a:chExt cx="0" cy="0"/>
        </a:xfrm>
      </p:grpSpPr>
      <p:sp>
        <p:nvSpPr>
          <p:cNvPr id="193" name="Google Shape;193;p8"/>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94" name="Google Shape;194;p8"/>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95" name="Google Shape;195;p8"/>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96" name="Google Shape;196;p8"/>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197" name="Google Shape;197;p8"/>
          <p:cNvSpPr txBox="1"/>
          <p:nvPr/>
        </p:nvSpPr>
        <p:spPr>
          <a:xfrm>
            <a:off x="12666083" y="1409060"/>
            <a:ext cx="2118410" cy="2823465"/>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98" name="Google Shape;198;p8"/>
          <p:cNvSpPr txBox="1"/>
          <p:nvPr/>
        </p:nvSpPr>
        <p:spPr>
          <a:xfrm>
            <a:off x="9497439" y="1441280"/>
            <a:ext cx="2118410" cy="2823465"/>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199" name="Google Shape;199;p8"/>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00" name="Google Shape;200;p8"/>
          <p:cNvSpPr txBox="1"/>
          <p:nvPr/>
        </p:nvSpPr>
        <p:spPr>
          <a:xfrm>
            <a:off x="3193160" y="1431064"/>
            <a:ext cx="2118410" cy="2823465"/>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01" name="Google Shape;201;p8"/>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02" name="Google Shape;202;p8"/>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03" name="Google Shape;203;p8"/>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04" name="Google Shape;204;p8"/>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05" name="Google Shape;205;p8"/>
          <p:cNvSpPr txBox="1"/>
          <p:nvPr/>
        </p:nvSpPr>
        <p:spPr>
          <a:xfrm>
            <a:off x="12666083" y="5850036"/>
            <a:ext cx="2118410" cy="2823465"/>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06" name="Google Shape;206;p8"/>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07" name="Google Shape;207;p8"/>
          <p:cNvSpPr txBox="1"/>
          <p:nvPr/>
        </p:nvSpPr>
        <p:spPr>
          <a:xfrm>
            <a:off x="6350801" y="5853964"/>
            <a:ext cx="2118410" cy="2823465"/>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08" name="Google Shape;208;p8"/>
          <p:cNvSpPr txBox="1"/>
          <p:nvPr/>
        </p:nvSpPr>
        <p:spPr>
          <a:xfrm>
            <a:off x="3193160" y="5872039"/>
            <a:ext cx="2118410" cy="2823465"/>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9"/>
          <p:cNvSpPr/>
          <p:nvPr/>
        </p:nvSpPr>
        <p:spPr>
          <a:xfrm>
            <a:off x="2894476"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14" name="Google Shape;214;p9"/>
          <p:cNvSpPr/>
          <p:nvPr/>
        </p:nvSpPr>
        <p:spPr>
          <a:xfrm>
            <a:off x="605211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15" name="Google Shape;215;p9"/>
          <p:cNvSpPr/>
          <p:nvPr/>
        </p:nvSpPr>
        <p:spPr>
          <a:xfrm>
            <a:off x="9209758"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16" name="Google Shape;216;p9"/>
          <p:cNvSpPr/>
          <p:nvPr/>
        </p:nvSpPr>
        <p:spPr>
          <a:xfrm>
            <a:off x="12367399" y="1029177"/>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17" name="Google Shape;217;p9"/>
          <p:cNvSpPr txBox="1"/>
          <p:nvPr/>
        </p:nvSpPr>
        <p:spPr>
          <a:xfrm>
            <a:off x="12666083" y="1409060"/>
            <a:ext cx="2118410" cy="2823465"/>
          </a:xfrm>
          <a:prstGeom prst="rect">
            <a:avLst/>
          </a:prstGeom>
          <a:blipFill rotWithShape="1">
            <a:blip r:embed="rId3">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18" name="Google Shape;218;p9"/>
          <p:cNvSpPr txBox="1"/>
          <p:nvPr/>
        </p:nvSpPr>
        <p:spPr>
          <a:xfrm>
            <a:off x="9497439" y="1441280"/>
            <a:ext cx="2118410" cy="2823465"/>
          </a:xfrm>
          <a:prstGeom prst="rect">
            <a:avLst/>
          </a:prstGeom>
          <a:blipFill rotWithShape="1">
            <a:blip r:embed="rId4">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19" name="Google Shape;219;p9"/>
          <p:cNvSpPr txBox="1"/>
          <p:nvPr/>
        </p:nvSpPr>
        <p:spPr>
          <a:xfrm>
            <a:off x="6350801" y="1412989"/>
            <a:ext cx="2118410" cy="2823465"/>
          </a:xfrm>
          <a:prstGeom prst="rect">
            <a:avLst/>
          </a:prstGeom>
          <a:blipFill rotWithShape="1">
            <a:blip r:embed="rId5">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20" name="Google Shape;220;p9"/>
          <p:cNvSpPr txBox="1"/>
          <p:nvPr/>
        </p:nvSpPr>
        <p:spPr>
          <a:xfrm>
            <a:off x="3193160" y="1431064"/>
            <a:ext cx="2118410" cy="2823465"/>
          </a:xfrm>
          <a:prstGeom prst="rect">
            <a:avLst/>
          </a:prstGeom>
          <a:blipFill rotWithShape="1">
            <a:blip r:embed="rId6">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21" name="Google Shape;221;p9"/>
          <p:cNvSpPr/>
          <p:nvPr/>
        </p:nvSpPr>
        <p:spPr>
          <a:xfrm>
            <a:off x="2894476"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FFD6D6"/>
          </a:solidFill>
          <a:ln cap="sq" cmpd="sng" w="38100">
            <a:solidFill>
              <a:srgbClr val="F33969"/>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22" name="Google Shape;222;p9"/>
          <p:cNvSpPr/>
          <p:nvPr/>
        </p:nvSpPr>
        <p:spPr>
          <a:xfrm>
            <a:off x="605211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D8C7FA"/>
          </a:solidFill>
          <a:ln cap="sq" cmpd="sng" w="38100">
            <a:solidFill>
              <a:srgbClr val="CB6CE6"/>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23" name="Google Shape;223;p9"/>
          <p:cNvSpPr/>
          <p:nvPr/>
        </p:nvSpPr>
        <p:spPr>
          <a:xfrm>
            <a:off x="9209758"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E4FFC2"/>
          </a:solidFill>
          <a:ln cap="sq" cmpd="sng" w="38100">
            <a:solidFill>
              <a:srgbClr val="7ED957"/>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24" name="Google Shape;224;p9"/>
          <p:cNvSpPr/>
          <p:nvPr/>
        </p:nvSpPr>
        <p:spPr>
          <a:xfrm>
            <a:off x="12367399" y="5470152"/>
            <a:ext cx="2715780" cy="3867046"/>
          </a:xfrm>
          <a:custGeom>
            <a:rect b="b" l="l" r="r" t="t"/>
            <a:pathLst>
              <a:path extrusionOk="0" h="1020410" w="716622">
                <a:moveTo>
                  <a:pt x="65974" y="0"/>
                </a:moveTo>
                <a:lnTo>
                  <a:pt x="650648" y="0"/>
                </a:lnTo>
                <a:cubicBezTo>
                  <a:pt x="687084" y="0"/>
                  <a:pt x="716622" y="29537"/>
                  <a:pt x="716622" y="65974"/>
                </a:cubicBezTo>
                <a:lnTo>
                  <a:pt x="716622" y="954437"/>
                </a:lnTo>
                <a:cubicBezTo>
                  <a:pt x="716622" y="990873"/>
                  <a:pt x="687084" y="1020410"/>
                  <a:pt x="650648" y="1020410"/>
                </a:cubicBezTo>
                <a:lnTo>
                  <a:pt x="65974" y="1020410"/>
                </a:lnTo>
                <a:cubicBezTo>
                  <a:pt x="29537" y="1020410"/>
                  <a:pt x="0" y="990873"/>
                  <a:pt x="0" y="954437"/>
                </a:cubicBezTo>
                <a:lnTo>
                  <a:pt x="0" y="65974"/>
                </a:lnTo>
                <a:cubicBezTo>
                  <a:pt x="0" y="29537"/>
                  <a:pt x="29537" y="0"/>
                  <a:pt x="65974" y="0"/>
                </a:cubicBezTo>
                <a:close/>
              </a:path>
            </a:pathLst>
          </a:custGeom>
          <a:solidFill>
            <a:srgbClr val="C2E9FF"/>
          </a:solidFill>
          <a:ln cap="sq" cmpd="sng" w="38100">
            <a:solidFill>
              <a:srgbClr val="0CC0DF"/>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2450">
              <a:solidFill>
                <a:schemeClr val="dk1"/>
              </a:solidFill>
              <a:latin typeface="Calibri"/>
              <a:ea typeface="Calibri"/>
              <a:cs typeface="Calibri"/>
              <a:sym typeface="Calibri"/>
            </a:endParaRPr>
          </a:p>
        </p:txBody>
      </p:sp>
      <p:sp>
        <p:nvSpPr>
          <p:cNvPr id="225" name="Google Shape;225;p9"/>
          <p:cNvSpPr txBox="1"/>
          <p:nvPr/>
        </p:nvSpPr>
        <p:spPr>
          <a:xfrm>
            <a:off x="12666083" y="5850036"/>
            <a:ext cx="2118410" cy="2817951"/>
          </a:xfrm>
          <a:prstGeom prst="rect">
            <a:avLst/>
          </a:prstGeom>
          <a:blipFill rotWithShape="1">
            <a:blip r:embed="rId7">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26" name="Google Shape;226;p9"/>
          <p:cNvSpPr txBox="1"/>
          <p:nvPr/>
        </p:nvSpPr>
        <p:spPr>
          <a:xfrm>
            <a:off x="9497439" y="5882256"/>
            <a:ext cx="2118410" cy="2823465"/>
          </a:xfrm>
          <a:prstGeom prst="rect">
            <a:avLst/>
          </a:prstGeom>
          <a:blipFill rotWithShape="1">
            <a:blip r:embed="rId8">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27" name="Google Shape;227;p9"/>
          <p:cNvSpPr txBox="1"/>
          <p:nvPr/>
        </p:nvSpPr>
        <p:spPr>
          <a:xfrm>
            <a:off x="6350801" y="5853964"/>
            <a:ext cx="2118410" cy="2823465"/>
          </a:xfrm>
          <a:prstGeom prst="rect">
            <a:avLst/>
          </a:prstGeom>
          <a:blipFill rotWithShape="1">
            <a:blip r:embed="rId9">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
        <p:nvSpPr>
          <p:cNvPr id="228" name="Google Shape;228;p9"/>
          <p:cNvSpPr txBox="1"/>
          <p:nvPr/>
        </p:nvSpPr>
        <p:spPr>
          <a:xfrm>
            <a:off x="3193160" y="5872039"/>
            <a:ext cx="2118410" cy="2823465"/>
          </a:xfrm>
          <a:prstGeom prst="rect">
            <a:avLst/>
          </a:prstGeom>
          <a:blipFill rotWithShape="1">
            <a:blip r:embed="rId10">
              <a:alphaModFix/>
            </a:blip>
            <a:stretch>
              <a:fillRect b="0" l="0" r="0" t="0"/>
            </a:stretch>
          </a:blip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iw-IL" sz="1800">
                <a:latin typeface="Calibri"/>
                <a:ea typeface="Calibri"/>
                <a:cs typeface="Calibri"/>
                <a:sym typeface="Calibri"/>
              </a:rPr>
              <a:t>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ערכת נושא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2006-08-16T00:00:00Z</dcterms:created>
  <dc:creator>רחל גבאי</dc:creator>
</cp:coreProperties>
</file>