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10287000" cx="18288000"/>
  <p:notesSz cx="6858000" cy="9144000"/>
  <p:embeddedFontLst>
    <p:embeddedFont>
      <p:font typeface="Arimo"/>
      <p:bold r:id="rId24"/>
      <p:boldItalic r:id="rId25"/>
    </p:embeddedFont>
    <p:embeddedFont>
      <p:font typeface="Alef"/>
      <p:bold r:id="rId26"/>
    </p:embeddedFont>
    <p:embeddedFont>
      <p:font typeface="Tahoma"/>
      <p:regular r:id="rId27"/>
      <p:bold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9" roundtripDataSignature="AMtx7mh3PLUCL3gYWKwA3vjF7t4/6qJm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Arimo-bold.fntdata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Alef-bold.fntdata"/><Relationship Id="rId25" Type="http://schemas.openxmlformats.org/officeDocument/2006/relationships/font" Target="fonts/Arimo-boldItalic.fntdata"/><Relationship Id="rId28" Type="http://schemas.openxmlformats.org/officeDocument/2006/relationships/font" Target="fonts/Tahoma-bold.fntdata"/><Relationship Id="rId27" Type="http://schemas.openxmlformats.org/officeDocument/2006/relationships/font" Target="fonts/Tahoma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388620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588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w-IL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9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0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0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1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3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4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24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5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5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25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5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6E3BC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-23586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7239000" y="0"/>
            <a:ext cx="13417149" cy="10016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1" algn="ctr">
              <a:lnSpc>
                <a:spcPct val="23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40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בית הספר של החופש הגדול</a:t>
            </a:r>
            <a:endParaRPr/>
          </a:p>
        </p:txBody>
      </p:sp>
      <p:sp>
        <p:nvSpPr>
          <p:cNvPr id="90" name="Google Shape;90;p1"/>
          <p:cNvSpPr txBox="1"/>
          <p:nvPr/>
        </p:nvSpPr>
        <p:spPr>
          <a:xfrm>
            <a:off x="11703064" y="1268122"/>
            <a:ext cx="5245075" cy="16046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1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92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מתמטיקה</a:t>
            </a:r>
            <a:endParaRPr/>
          </a:p>
        </p:txBody>
      </p:sp>
      <p:sp>
        <p:nvSpPr>
          <p:cNvPr id="91" name="Google Shape;91;p1"/>
          <p:cNvSpPr txBox="1"/>
          <p:nvPr/>
        </p:nvSpPr>
        <p:spPr>
          <a:xfrm>
            <a:off x="11887200" y="2811863"/>
            <a:ext cx="5245075" cy="902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1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5199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כיתות ה</a:t>
            </a:r>
            <a:endParaRPr/>
          </a:p>
        </p:txBody>
      </p:sp>
      <p:sp>
        <p:nvSpPr>
          <p:cNvPr id="92" name="Google Shape;92;p1"/>
          <p:cNvSpPr txBox="1"/>
          <p:nvPr/>
        </p:nvSpPr>
        <p:spPr>
          <a:xfrm>
            <a:off x="10307359" y="5524275"/>
            <a:ext cx="7980641" cy="26161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23850" lvl="0" marL="323850" marR="0" rtl="1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גיאומטריה</a:t>
            </a:r>
            <a:endParaRPr/>
          </a:p>
          <a:p>
            <a:pPr indent="-323850" lvl="0" marL="323850" marR="0" rtl="1" algn="ctr">
              <a:lnSpc>
                <a:spcPct val="200000"/>
              </a:lnSpc>
              <a:spcBef>
                <a:spcPts val="570"/>
              </a:spcBef>
              <a:spcAft>
                <a:spcPts val="0"/>
              </a:spcAft>
              <a:buNone/>
            </a:pPr>
            <a:r>
              <a:rPr lang="iw-IL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שטחי מצולעים</a:t>
            </a:r>
            <a:endParaRPr sz="4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"/>
          <p:cNvSpPr/>
          <p:nvPr/>
        </p:nvSpPr>
        <p:spPr>
          <a:xfrm>
            <a:off x="10439400" y="571500"/>
            <a:ext cx="6629400" cy="38100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4F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0"/>
          <p:cNvSpPr/>
          <p:nvPr/>
        </p:nvSpPr>
        <p:spPr>
          <a:xfrm>
            <a:off x="10466363" y="5295900"/>
            <a:ext cx="6629400" cy="38100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4F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0"/>
          <p:cNvSpPr/>
          <p:nvPr/>
        </p:nvSpPr>
        <p:spPr>
          <a:xfrm>
            <a:off x="2057400" y="571500"/>
            <a:ext cx="6629400" cy="38100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4F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0"/>
          <p:cNvSpPr/>
          <p:nvPr/>
        </p:nvSpPr>
        <p:spPr>
          <a:xfrm>
            <a:off x="2057400" y="5372100"/>
            <a:ext cx="6629400" cy="38100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4F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10"/>
          <p:cNvPicPr preferRelativeResize="0"/>
          <p:nvPr/>
        </p:nvPicPr>
        <p:blipFill rotWithShape="1">
          <a:blip r:embed="rId3">
            <a:alphaModFix/>
          </a:blip>
          <a:srcRect b="0" l="0" r="0" t="19185"/>
          <a:stretch/>
        </p:blipFill>
        <p:spPr>
          <a:xfrm>
            <a:off x="11087614" y="1028700"/>
            <a:ext cx="5139469" cy="2639598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0"/>
          <p:cNvSpPr/>
          <p:nvPr/>
        </p:nvSpPr>
        <p:spPr>
          <a:xfrm>
            <a:off x="12447563" y="5829300"/>
            <a:ext cx="2667000" cy="2667000"/>
          </a:xfrm>
          <a:prstGeom prst="rect">
            <a:avLst/>
          </a:prstGeom>
          <a:noFill/>
          <a:ln cap="flat" cmpd="sng" w="571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0"/>
          <p:cNvSpPr txBox="1"/>
          <p:nvPr/>
        </p:nvSpPr>
        <p:spPr>
          <a:xfrm>
            <a:off x="11277599" y="6811137"/>
            <a:ext cx="124616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 ס"מ </a:t>
            </a:r>
            <a:endParaRPr/>
          </a:p>
        </p:txBody>
      </p:sp>
      <p:sp>
        <p:nvSpPr>
          <p:cNvPr id="194" name="Google Shape;194;p10"/>
          <p:cNvSpPr txBox="1"/>
          <p:nvPr/>
        </p:nvSpPr>
        <p:spPr>
          <a:xfrm>
            <a:off x="13258799" y="6845720"/>
            <a:ext cx="124616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ריבוע</a:t>
            </a:r>
            <a:endParaRPr/>
          </a:p>
        </p:txBody>
      </p:sp>
      <p:sp>
        <p:nvSpPr>
          <p:cNvPr id="195" name="Google Shape;195;p10"/>
          <p:cNvSpPr/>
          <p:nvPr/>
        </p:nvSpPr>
        <p:spPr>
          <a:xfrm>
            <a:off x="3743765" y="5829300"/>
            <a:ext cx="3886200" cy="2095500"/>
          </a:xfrm>
          <a:prstGeom prst="rect">
            <a:avLst/>
          </a:prstGeom>
          <a:noFill/>
          <a:ln cap="flat" cmpd="sng" w="571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0"/>
          <p:cNvSpPr txBox="1"/>
          <p:nvPr/>
        </p:nvSpPr>
        <p:spPr>
          <a:xfrm>
            <a:off x="2536875" y="6591730"/>
            <a:ext cx="124616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ס"מ </a:t>
            </a:r>
            <a:endParaRPr/>
          </a:p>
        </p:txBody>
      </p:sp>
      <p:sp>
        <p:nvSpPr>
          <p:cNvPr id="197" name="Google Shape;197;p10"/>
          <p:cNvSpPr txBox="1"/>
          <p:nvPr/>
        </p:nvSpPr>
        <p:spPr>
          <a:xfrm>
            <a:off x="5063783" y="7973080"/>
            <a:ext cx="124616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 ס"מ </a:t>
            </a:r>
            <a:endParaRPr/>
          </a:p>
        </p:txBody>
      </p:sp>
      <p:pic>
        <p:nvPicPr>
          <p:cNvPr id="198" name="Google Shape;198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36875" y="694713"/>
            <a:ext cx="5372223" cy="356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1"/>
          <p:cNvSpPr/>
          <p:nvPr/>
        </p:nvSpPr>
        <p:spPr>
          <a:xfrm>
            <a:off x="10439400" y="571500"/>
            <a:ext cx="6629400" cy="38100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4F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1"/>
          <p:cNvSpPr/>
          <p:nvPr/>
        </p:nvSpPr>
        <p:spPr>
          <a:xfrm>
            <a:off x="10466363" y="5295900"/>
            <a:ext cx="6629400" cy="38100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4F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1"/>
          <p:cNvSpPr/>
          <p:nvPr/>
        </p:nvSpPr>
        <p:spPr>
          <a:xfrm>
            <a:off x="2057400" y="571500"/>
            <a:ext cx="6629400" cy="38100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4F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1"/>
          <p:cNvSpPr/>
          <p:nvPr/>
        </p:nvSpPr>
        <p:spPr>
          <a:xfrm>
            <a:off x="2057400" y="5372100"/>
            <a:ext cx="6629400" cy="38100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4F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1"/>
          <p:cNvSpPr/>
          <p:nvPr/>
        </p:nvSpPr>
        <p:spPr>
          <a:xfrm>
            <a:off x="12649200" y="1104900"/>
            <a:ext cx="3429000" cy="2324100"/>
          </a:xfrm>
          <a:prstGeom prst="rtTriangle">
            <a:avLst/>
          </a:prstGeom>
          <a:noFill/>
          <a:ln cap="flat" cmpd="sng" w="381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1"/>
          <p:cNvSpPr txBox="1"/>
          <p:nvPr/>
        </p:nvSpPr>
        <p:spPr>
          <a:xfrm>
            <a:off x="11412415" y="2005340"/>
            <a:ext cx="124616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ס"מ </a:t>
            </a:r>
            <a:endParaRPr/>
          </a:p>
        </p:txBody>
      </p:sp>
      <p:sp>
        <p:nvSpPr>
          <p:cNvPr id="209" name="Google Shape;209;p11"/>
          <p:cNvSpPr txBox="1"/>
          <p:nvPr/>
        </p:nvSpPr>
        <p:spPr>
          <a:xfrm>
            <a:off x="13487400" y="3464385"/>
            <a:ext cx="124616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 ס"מ </a:t>
            </a:r>
            <a:endParaRPr/>
          </a:p>
        </p:txBody>
      </p:sp>
      <p:sp>
        <p:nvSpPr>
          <p:cNvPr id="210" name="Google Shape;210;p11"/>
          <p:cNvSpPr/>
          <p:nvPr/>
        </p:nvSpPr>
        <p:spPr>
          <a:xfrm>
            <a:off x="3048000" y="1719467"/>
            <a:ext cx="4343400" cy="1618185"/>
          </a:xfrm>
          <a:prstGeom prst="triangle">
            <a:avLst>
              <a:gd fmla="val 56154" name="adj"/>
            </a:avLst>
          </a:prstGeom>
          <a:noFill/>
          <a:ln cap="flat" cmpd="sng" w="381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1"/>
          <p:cNvSpPr txBox="1"/>
          <p:nvPr/>
        </p:nvSpPr>
        <p:spPr>
          <a:xfrm>
            <a:off x="4749018" y="3483327"/>
            <a:ext cx="124616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 ס"מ </a:t>
            </a:r>
            <a:endParaRPr/>
          </a:p>
        </p:txBody>
      </p:sp>
      <p:sp>
        <p:nvSpPr>
          <p:cNvPr id="212" name="Google Shape;212;p11"/>
          <p:cNvSpPr/>
          <p:nvPr/>
        </p:nvSpPr>
        <p:spPr>
          <a:xfrm rot="10800000">
            <a:off x="5486993" y="3108374"/>
            <a:ext cx="267902" cy="226244"/>
          </a:xfrm>
          <a:prstGeom prst="rect">
            <a:avLst/>
          </a:prstGeom>
          <a:noFill/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3" name="Google Shape;213;p11"/>
          <p:cNvCxnSpPr>
            <a:stCxn id="210" idx="0"/>
            <a:endCxn id="210" idx="3"/>
          </p:cNvCxnSpPr>
          <p:nvPr/>
        </p:nvCxnSpPr>
        <p:spPr>
          <a:xfrm>
            <a:off x="5486993" y="1719467"/>
            <a:ext cx="0" cy="1618200"/>
          </a:xfrm>
          <a:prstGeom prst="straightConnector1">
            <a:avLst/>
          </a:prstGeom>
          <a:noFill/>
          <a:ln cap="flat" cmpd="sng" w="57150">
            <a:solidFill>
              <a:srgbClr val="4A7DBA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214" name="Google Shape;214;p11"/>
          <p:cNvSpPr txBox="1"/>
          <p:nvPr/>
        </p:nvSpPr>
        <p:spPr>
          <a:xfrm>
            <a:off x="4374781" y="2285121"/>
            <a:ext cx="124616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ס"מ </a:t>
            </a:r>
            <a:endParaRPr/>
          </a:p>
        </p:txBody>
      </p:sp>
      <p:sp>
        <p:nvSpPr>
          <p:cNvPr id="215" name="Google Shape;215;p11"/>
          <p:cNvSpPr/>
          <p:nvPr/>
        </p:nvSpPr>
        <p:spPr>
          <a:xfrm>
            <a:off x="11506200" y="5905500"/>
            <a:ext cx="4724400" cy="1981200"/>
          </a:xfrm>
          <a:prstGeom prst="parallelogram">
            <a:avLst>
              <a:gd fmla="val 91923" name="adj"/>
            </a:avLst>
          </a:prstGeom>
          <a:noFill/>
          <a:ln cap="flat" cmpd="sng" w="381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1"/>
          <p:cNvSpPr txBox="1"/>
          <p:nvPr/>
        </p:nvSpPr>
        <p:spPr>
          <a:xfrm>
            <a:off x="12488008" y="7886700"/>
            <a:ext cx="124616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ס"מ </a:t>
            </a:r>
            <a:endParaRPr/>
          </a:p>
        </p:txBody>
      </p:sp>
      <p:cxnSp>
        <p:nvCxnSpPr>
          <p:cNvPr id="217" name="Google Shape;217;p11"/>
          <p:cNvCxnSpPr/>
          <p:nvPr/>
        </p:nvCxnSpPr>
        <p:spPr>
          <a:xfrm>
            <a:off x="13335000" y="5905500"/>
            <a:ext cx="0" cy="1981200"/>
          </a:xfrm>
          <a:prstGeom prst="straightConnector1">
            <a:avLst/>
          </a:prstGeom>
          <a:noFill/>
          <a:ln cap="flat" cmpd="sng" w="57150">
            <a:solidFill>
              <a:srgbClr val="4A7DBA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218" name="Google Shape;218;p11"/>
          <p:cNvSpPr/>
          <p:nvPr/>
        </p:nvSpPr>
        <p:spPr>
          <a:xfrm rot="10800000">
            <a:off x="13065346" y="7660456"/>
            <a:ext cx="267902" cy="226244"/>
          </a:xfrm>
          <a:prstGeom prst="rect">
            <a:avLst/>
          </a:prstGeom>
          <a:noFill/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1"/>
          <p:cNvSpPr txBox="1"/>
          <p:nvPr/>
        </p:nvSpPr>
        <p:spPr>
          <a:xfrm>
            <a:off x="13245318" y="6614776"/>
            <a:ext cx="124616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ס"מ </a:t>
            </a:r>
            <a:endParaRPr/>
          </a:p>
        </p:txBody>
      </p:sp>
      <p:sp>
        <p:nvSpPr>
          <p:cNvPr id="220" name="Google Shape;220;p11"/>
          <p:cNvSpPr/>
          <p:nvPr/>
        </p:nvSpPr>
        <p:spPr>
          <a:xfrm>
            <a:off x="3867450" y="5905500"/>
            <a:ext cx="2958318" cy="2096379"/>
          </a:xfrm>
          <a:prstGeom prst="rect">
            <a:avLst/>
          </a:prstGeom>
          <a:noFill/>
          <a:ln cap="flat" cmpd="sng" w="381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1"/>
          <p:cNvSpPr txBox="1"/>
          <p:nvPr/>
        </p:nvSpPr>
        <p:spPr>
          <a:xfrm>
            <a:off x="4596618" y="8012059"/>
            <a:ext cx="124616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ס"מ </a:t>
            </a:r>
            <a:endParaRPr/>
          </a:p>
        </p:txBody>
      </p:sp>
      <p:sp>
        <p:nvSpPr>
          <p:cNvPr id="222" name="Google Shape;222;p11"/>
          <p:cNvSpPr txBox="1"/>
          <p:nvPr/>
        </p:nvSpPr>
        <p:spPr>
          <a:xfrm>
            <a:off x="2621287" y="6614776"/>
            <a:ext cx="124616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ס"מ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2"/>
          <p:cNvSpPr/>
          <p:nvPr/>
        </p:nvSpPr>
        <p:spPr>
          <a:xfrm>
            <a:off x="10439400" y="571500"/>
            <a:ext cx="6629400" cy="38100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4F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2"/>
          <p:cNvSpPr/>
          <p:nvPr/>
        </p:nvSpPr>
        <p:spPr>
          <a:xfrm>
            <a:off x="10466363" y="5295900"/>
            <a:ext cx="6629400" cy="38100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4F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2"/>
          <p:cNvSpPr/>
          <p:nvPr/>
        </p:nvSpPr>
        <p:spPr>
          <a:xfrm>
            <a:off x="2057400" y="571500"/>
            <a:ext cx="6629400" cy="38100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4F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2"/>
          <p:cNvSpPr/>
          <p:nvPr/>
        </p:nvSpPr>
        <p:spPr>
          <a:xfrm>
            <a:off x="2057400" y="5372100"/>
            <a:ext cx="6629400" cy="38100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4F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1" name="Google Shape;231;p12"/>
          <p:cNvGrpSpPr/>
          <p:nvPr/>
        </p:nvGrpSpPr>
        <p:grpSpPr>
          <a:xfrm>
            <a:off x="12606623" y="921758"/>
            <a:ext cx="3545394" cy="3490363"/>
            <a:chOff x="8389112" y="2489333"/>
            <a:chExt cx="3545394" cy="3490363"/>
          </a:xfrm>
        </p:grpSpPr>
        <p:cxnSp>
          <p:nvCxnSpPr>
            <p:cNvPr id="232" name="Google Shape;232;p12"/>
            <p:cNvCxnSpPr>
              <a:stCxn id="233" idx="0"/>
              <a:endCxn id="233" idx="1"/>
            </p:cNvCxnSpPr>
            <p:nvPr/>
          </p:nvCxnSpPr>
          <p:spPr>
            <a:xfrm>
              <a:off x="9226170" y="2489333"/>
              <a:ext cx="2133300" cy="2668200"/>
            </a:xfrm>
            <a:prstGeom prst="straightConnector1">
              <a:avLst/>
            </a:prstGeom>
            <a:noFill/>
            <a:ln cap="flat" cmpd="sng" w="38100">
              <a:solidFill>
                <a:srgbClr val="4A7DB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4" name="Google Shape;234;p12"/>
            <p:cNvCxnSpPr/>
            <p:nvPr/>
          </p:nvCxnSpPr>
          <p:spPr>
            <a:xfrm flipH="1">
              <a:off x="8507889" y="3765319"/>
              <a:ext cx="1728261" cy="1416929"/>
            </a:xfrm>
            <a:prstGeom prst="straightConnector1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235" name="Google Shape;235;p12"/>
            <p:cNvGrpSpPr/>
            <p:nvPr/>
          </p:nvGrpSpPr>
          <p:grpSpPr>
            <a:xfrm>
              <a:off x="8389112" y="2489333"/>
              <a:ext cx="3545394" cy="3490362"/>
              <a:chOff x="6055978" y="2607168"/>
              <a:chExt cx="3545394" cy="3490362"/>
            </a:xfrm>
          </p:grpSpPr>
          <p:sp>
            <p:nvSpPr>
              <p:cNvPr id="236" name="Google Shape;236;p12"/>
              <p:cNvSpPr txBox="1"/>
              <p:nvPr/>
            </p:nvSpPr>
            <p:spPr>
              <a:xfrm rot="3097256">
                <a:off x="7544462" y="3468559"/>
                <a:ext cx="899605" cy="400110"/>
              </a:xfrm>
              <a:prstGeom prst="rect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1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w-IL"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10 ס"מ</a:t>
                </a:r>
                <a:endParaRPr/>
              </a:p>
            </p:txBody>
          </p:sp>
          <p:sp>
            <p:nvSpPr>
              <p:cNvPr id="233" name="Google Shape;233;p12"/>
              <p:cNvSpPr/>
              <p:nvPr/>
            </p:nvSpPr>
            <p:spPr>
              <a:xfrm rot="6460207">
                <a:off x="6449832" y="2931128"/>
                <a:ext cx="2757686" cy="2842443"/>
              </a:xfrm>
              <a:custGeom>
                <a:rect b="b" l="l" r="r" t="t"/>
                <a:pathLst>
                  <a:path extrusionOk="0" h="2861296" w="1422825">
                    <a:moveTo>
                      <a:pt x="0" y="2861296"/>
                    </a:moveTo>
                    <a:lnTo>
                      <a:pt x="977617" y="0"/>
                    </a:lnTo>
                    <a:lnTo>
                      <a:pt x="1422825" y="2716943"/>
                    </a:lnTo>
                    <a:lnTo>
                      <a:pt x="0" y="2861296"/>
                    </a:lnTo>
                    <a:close/>
                  </a:path>
                </a:pathLst>
              </a:custGeom>
              <a:noFill/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1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237;p12"/>
              <p:cNvSpPr/>
              <p:nvPr/>
            </p:nvSpPr>
            <p:spPr>
              <a:xfrm rot="-2313885">
                <a:off x="7701596" y="3777106"/>
                <a:ext cx="180000" cy="180000"/>
              </a:xfrm>
              <a:prstGeom prst="rect">
                <a:avLst/>
              </a:prstGeom>
              <a:noFill/>
              <a:ln cap="flat" cmpd="sng" w="38100">
                <a:solidFill>
                  <a:srgbClr val="395E8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1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238;p12"/>
              <p:cNvSpPr txBox="1"/>
              <p:nvPr/>
            </p:nvSpPr>
            <p:spPr>
              <a:xfrm rot="-2352333">
                <a:off x="7047165" y="4401750"/>
                <a:ext cx="769763" cy="400110"/>
              </a:xfrm>
              <a:prstGeom prst="rect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1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w-IL"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6 ס"מ</a:t>
                </a:r>
                <a:endParaRPr/>
              </a:p>
            </p:txBody>
          </p:sp>
        </p:grpSp>
        <p:sp>
          <p:nvSpPr>
            <p:cNvPr id="239" name="Google Shape;239;p12"/>
            <p:cNvSpPr txBox="1"/>
            <p:nvPr/>
          </p:nvSpPr>
          <p:spPr>
            <a:xfrm>
              <a:off x="9549638" y="5182248"/>
              <a:ext cx="769763" cy="400110"/>
            </a:xfrm>
            <a:prstGeom prst="rect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1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8 ס"מ</a:t>
              </a:r>
              <a:endParaRPr/>
            </a:p>
          </p:txBody>
        </p:sp>
      </p:grpSp>
      <p:grpSp>
        <p:nvGrpSpPr>
          <p:cNvPr id="240" name="Google Shape;240;p12"/>
          <p:cNvGrpSpPr/>
          <p:nvPr/>
        </p:nvGrpSpPr>
        <p:grpSpPr>
          <a:xfrm>
            <a:off x="3863431" y="655102"/>
            <a:ext cx="3356847" cy="3712410"/>
            <a:chOff x="5440691" y="223190"/>
            <a:chExt cx="4220714" cy="4215033"/>
          </a:xfrm>
        </p:grpSpPr>
        <p:grpSp>
          <p:nvGrpSpPr>
            <p:cNvPr id="241" name="Google Shape;241;p12"/>
            <p:cNvGrpSpPr/>
            <p:nvPr/>
          </p:nvGrpSpPr>
          <p:grpSpPr>
            <a:xfrm>
              <a:off x="5440691" y="223190"/>
              <a:ext cx="4220714" cy="4215033"/>
              <a:chOff x="4692887" y="248010"/>
              <a:chExt cx="4220714" cy="4215033"/>
            </a:xfrm>
          </p:grpSpPr>
          <p:sp>
            <p:nvSpPr>
              <p:cNvPr id="242" name="Google Shape;242;p12"/>
              <p:cNvSpPr/>
              <p:nvPr/>
            </p:nvSpPr>
            <p:spPr>
              <a:xfrm rot="2466536">
                <a:off x="5293757" y="875636"/>
                <a:ext cx="3018975" cy="2959781"/>
              </a:xfrm>
              <a:custGeom>
                <a:rect b="b" l="l" r="r" t="t"/>
                <a:pathLst>
                  <a:path extrusionOk="0" h="2959781" w="2776448">
                    <a:moveTo>
                      <a:pt x="0" y="2597526"/>
                    </a:moveTo>
                    <a:lnTo>
                      <a:pt x="67407" y="0"/>
                    </a:lnTo>
                    <a:lnTo>
                      <a:pt x="2776448" y="2959781"/>
                    </a:lnTo>
                    <a:lnTo>
                      <a:pt x="0" y="2597526"/>
                    </a:lnTo>
                    <a:close/>
                  </a:path>
                </a:pathLst>
              </a:custGeom>
              <a:solidFill>
                <a:srgbClr val="93B3D7"/>
              </a:solidFill>
              <a:ln cap="flat" cmpd="sng" w="25400">
                <a:solidFill>
                  <a:srgbClr val="395E8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43" name="Google Shape;243;p12"/>
              <p:cNvCxnSpPr>
                <a:stCxn id="242" idx="0"/>
              </p:cNvCxnSpPr>
              <p:nvPr/>
            </p:nvCxnSpPr>
            <p:spPr>
              <a:xfrm>
                <a:off x="4866878" y="2284874"/>
                <a:ext cx="1956600" cy="600"/>
              </a:xfrm>
              <a:prstGeom prst="straightConnector1">
                <a:avLst/>
              </a:prstGeom>
              <a:noFill/>
              <a:ln cap="flat" cmpd="sng" w="57150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44" name="Google Shape;244;p12"/>
              <p:cNvSpPr txBox="1"/>
              <p:nvPr/>
            </p:nvSpPr>
            <p:spPr>
              <a:xfrm>
                <a:off x="5748258" y="2213437"/>
                <a:ext cx="80010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w-IL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 ס"מ</a:t>
                </a:r>
                <a:endParaRPr/>
              </a:p>
            </p:txBody>
          </p:sp>
          <p:sp>
            <p:nvSpPr>
              <p:cNvPr id="245" name="Google Shape;245;p12"/>
              <p:cNvSpPr txBox="1"/>
              <p:nvPr/>
            </p:nvSpPr>
            <p:spPr>
              <a:xfrm>
                <a:off x="6795573" y="1538613"/>
                <a:ext cx="80010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w-IL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8 ס"מ</a:t>
                </a:r>
                <a:endParaRPr/>
              </a:p>
            </p:txBody>
          </p:sp>
        </p:grpSp>
        <p:grpSp>
          <p:nvGrpSpPr>
            <p:cNvPr id="246" name="Google Shape;246;p12"/>
            <p:cNvGrpSpPr/>
            <p:nvPr/>
          </p:nvGrpSpPr>
          <p:grpSpPr>
            <a:xfrm rot="-5955412">
              <a:off x="7393131" y="2038292"/>
              <a:ext cx="144588" cy="227659"/>
              <a:chOff x="2454278" y="4611052"/>
              <a:chExt cx="144588" cy="227659"/>
            </a:xfrm>
          </p:grpSpPr>
          <p:cxnSp>
            <p:nvCxnSpPr>
              <p:cNvPr id="247" name="Google Shape;247;p12"/>
              <p:cNvCxnSpPr/>
              <p:nvPr/>
            </p:nvCxnSpPr>
            <p:spPr>
              <a:xfrm>
                <a:off x="2525340" y="4550634"/>
                <a:ext cx="0" cy="14400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48" name="Google Shape;248;p12"/>
              <p:cNvCxnSpPr/>
              <p:nvPr/>
            </p:nvCxnSpPr>
            <p:spPr>
              <a:xfrm rot="5955412">
                <a:off x="2468177" y="4727598"/>
                <a:ext cx="225158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grpSp>
        <p:nvGrpSpPr>
          <p:cNvPr id="249" name="Google Shape;249;p12"/>
          <p:cNvGrpSpPr/>
          <p:nvPr/>
        </p:nvGrpSpPr>
        <p:grpSpPr>
          <a:xfrm>
            <a:off x="3780307" y="6006699"/>
            <a:ext cx="2799917" cy="2581614"/>
            <a:chOff x="300201" y="894498"/>
            <a:chExt cx="2305050" cy="2651020"/>
          </a:xfrm>
        </p:grpSpPr>
        <p:grpSp>
          <p:nvGrpSpPr>
            <p:cNvPr id="250" name="Google Shape;250;p12"/>
            <p:cNvGrpSpPr/>
            <p:nvPr/>
          </p:nvGrpSpPr>
          <p:grpSpPr>
            <a:xfrm>
              <a:off x="300201" y="894498"/>
              <a:ext cx="2305050" cy="2651020"/>
              <a:chOff x="300201" y="894498"/>
              <a:chExt cx="2305050" cy="2651020"/>
            </a:xfrm>
          </p:grpSpPr>
          <p:sp>
            <p:nvSpPr>
              <p:cNvPr id="251" name="Google Shape;251;p12"/>
              <p:cNvSpPr/>
              <p:nvPr/>
            </p:nvSpPr>
            <p:spPr>
              <a:xfrm>
                <a:off x="300201" y="894498"/>
                <a:ext cx="2305050" cy="2200275"/>
              </a:xfrm>
              <a:prstGeom prst="triangle">
                <a:avLst>
                  <a:gd fmla="val 80165" name="adj"/>
                </a:avLst>
              </a:prstGeom>
              <a:solidFill>
                <a:srgbClr val="FFC000"/>
              </a:solidFill>
              <a:ln cap="flat" cmpd="sng" w="25400">
                <a:solidFill>
                  <a:srgbClr val="395E8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52" name="Google Shape;252;p12"/>
              <p:cNvCxnSpPr>
                <a:stCxn id="251" idx="0"/>
              </p:cNvCxnSpPr>
              <p:nvPr/>
            </p:nvCxnSpPr>
            <p:spPr>
              <a:xfrm flipH="1">
                <a:off x="2119544" y="894498"/>
                <a:ext cx="28500" cy="2200200"/>
              </a:xfrm>
              <a:prstGeom prst="straightConnector1">
                <a:avLst/>
              </a:prstGeom>
              <a:noFill/>
              <a:ln cap="flat" cmpd="sng" w="57150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53" name="Google Shape;253;p12"/>
              <p:cNvSpPr txBox="1"/>
              <p:nvPr/>
            </p:nvSpPr>
            <p:spPr>
              <a:xfrm>
                <a:off x="1215341" y="3176186"/>
                <a:ext cx="80010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w-IL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5 ס"מ</a:t>
                </a:r>
                <a:endParaRPr/>
              </a:p>
            </p:txBody>
          </p:sp>
          <p:sp>
            <p:nvSpPr>
              <p:cNvPr id="254" name="Google Shape;254;p12"/>
              <p:cNvSpPr txBox="1"/>
              <p:nvPr/>
            </p:nvSpPr>
            <p:spPr>
              <a:xfrm>
                <a:off x="1280025" y="1994635"/>
                <a:ext cx="80010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w-IL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4 ס"מ</a:t>
                </a:r>
                <a:endParaRPr/>
              </a:p>
            </p:txBody>
          </p:sp>
        </p:grpSp>
        <p:grpSp>
          <p:nvGrpSpPr>
            <p:cNvPr id="255" name="Google Shape;255;p12"/>
            <p:cNvGrpSpPr/>
            <p:nvPr/>
          </p:nvGrpSpPr>
          <p:grpSpPr>
            <a:xfrm rot="-5400000">
              <a:off x="1838682" y="2819621"/>
              <a:ext cx="271944" cy="250286"/>
              <a:chOff x="2671281" y="4575429"/>
              <a:chExt cx="271944" cy="250286"/>
            </a:xfrm>
          </p:grpSpPr>
          <p:cxnSp>
            <p:nvCxnSpPr>
              <p:cNvPr id="256" name="Google Shape;256;p12"/>
              <p:cNvCxnSpPr/>
              <p:nvPr/>
            </p:nvCxnSpPr>
            <p:spPr>
              <a:xfrm>
                <a:off x="2671281" y="4575429"/>
                <a:ext cx="271944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57" name="Google Shape;257;p12"/>
              <p:cNvCxnSpPr/>
              <p:nvPr/>
            </p:nvCxnSpPr>
            <p:spPr>
              <a:xfrm>
                <a:off x="2943225" y="4575429"/>
                <a:ext cx="0" cy="250286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grpSp>
        <p:nvGrpSpPr>
          <p:cNvPr id="258" name="Google Shape;258;p12"/>
          <p:cNvGrpSpPr/>
          <p:nvPr/>
        </p:nvGrpSpPr>
        <p:grpSpPr>
          <a:xfrm>
            <a:off x="11547823" y="5688107"/>
            <a:ext cx="4793555" cy="3779310"/>
            <a:chOff x="954043" y="1892189"/>
            <a:chExt cx="4793555" cy="4378215"/>
          </a:xfrm>
        </p:grpSpPr>
        <p:grpSp>
          <p:nvGrpSpPr>
            <p:cNvPr id="259" name="Google Shape;259;p12"/>
            <p:cNvGrpSpPr/>
            <p:nvPr/>
          </p:nvGrpSpPr>
          <p:grpSpPr>
            <a:xfrm>
              <a:off x="954043" y="1892189"/>
              <a:ext cx="4793555" cy="4378215"/>
              <a:chOff x="954043" y="1892189"/>
              <a:chExt cx="4793555" cy="4378215"/>
            </a:xfrm>
          </p:grpSpPr>
          <p:sp>
            <p:nvSpPr>
              <p:cNvPr id="260" name="Google Shape;260;p12"/>
              <p:cNvSpPr/>
              <p:nvPr/>
            </p:nvSpPr>
            <p:spPr>
              <a:xfrm rot="8665135">
                <a:off x="1064820" y="3264938"/>
                <a:ext cx="4572000" cy="1847850"/>
              </a:xfrm>
              <a:prstGeom prst="triangle">
                <a:avLst>
                  <a:gd fmla="val 50000" name="adj"/>
                </a:avLst>
              </a:prstGeom>
              <a:solidFill>
                <a:srgbClr val="92D050"/>
              </a:solidFill>
              <a:ln cap="flat" cmpd="sng" w="25400">
                <a:solidFill>
                  <a:srgbClr val="395E8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61" name="Google Shape;261;p12"/>
              <p:cNvCxnSpPr/>
              <p:nvPr/>
            </p:nvCxnSpPr>
            <p:spPr>
              <a:xfrm flipH="1">
                <a:off x="4734920" y="1892189"/>
                <a:ext cx="17763" cy="3006527"/>
              </a:xfrm>
              <a:prstGeom prst="straightConnector1">
                <a:avLst/>
              </a:prstGeom>
              <a:noFill/>
              <a:ln cap="flat" cmpd="sng" w="57150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62" name="Google Shape;262;p12"/>
              <p:cNvCxnSpPr>
                <a:stCxn id="260" idx="0"/>
              </p:cNvCxnSpPr>
              <p:nvPr/>
            </p:nvCxnSpPr>
            <p:spPr>
              <a:xfrm flipH="1" rot="10800000">
                <a:off x="3888410" y="4921985"/>
                <a:ext cx="920100" cy="1830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4A7DBA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sp>
            <p:nvSpPr>
              <p:cNvPr id="263" name="Google Shape;263;p12"/>
              <p:cNvSpPr txBox="1"/>
              <p:nvPr/>
            </p:nvSpPr>
            <p:spPr>
              <a:xfrm>
                <a:off x="2233642" y="4898716"/>
                <a:ext cx="80010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w-IL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7 ס"מ</a:t>
                </a:r>
                <a:endParaRPr/>
              </a:p>
            </p:txBody>
          </p:sp>
          <p:sp>
            <p:nvSpPr>
              <p:cNvPr id="264" name="Google Shape;264;p12"/>
              <p:cNvSpPr txBox="1"/>
              <p:nvPr/>
            </p:nvSpPr>
            <p:spPr>
              <a:xfrm>
                <a:off x="4008327" y="3865378"/>
                <a:ext cx="80010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w-IL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5 ס"מ</a:t>
                </a:r>
                <a:endParaRPr/>
              </a:p>
            </p:txBody>
          </p:sp>
        </p:grpSp>
        <p:grpSp>
          <p:nvGrpSpPr>
            <p:cNvPr id="265" name="Google Shape;265;p12"/>
            <p:cNvGrpSpPr/>
            <p:nvPr/>
          </p:nvGrpSpPr>
          <p:grpSpPr>
            <a:xfrm rot="-5400000">
              <a:off x="4449863" y="4634824"/>
              <a:ext cx="271944" cy="261354"/>
              <a:chOff x="2691899" y="4671107"/>
              <a:chExt cx="271944" cy="261354"/>
            </a:xfrm>
          </p:grpSpPr>
          <p:cxnSp>
            <p:nvCxnSpPr>
              <p:cNvPr id="266" name="Google Shape;266;p12"/>
              <p:cNvCxnSpPr/>
              <p:nvPr/>
            </p:nvCxnSpPr>
            <p:spPr>
              <a:xfrm>
                <a:off x="2691899" y="4671107"/>
                <a:ext cx="271944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67" name="Google Shape;267;p12"/>
              <p:cNvCxnSpPr/>
              <p:nvPr/>
            </p:nvCxnSpPr>
            <p:spPr>
              <a:xfrm>
                <a:off x="2963843" y="4682175"/>
                <a:ext cx="0" cy="250286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3"/>
          <p:cNvSpPr/>
          <p:nvPr/>
        </p:nvSpPr>
        <p:spPr>
          <a:xfrm>
            <a:off x="10439400" y="571500"/>
            <a:ext cx="6629400" cy="38100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4F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3"/>
          <p:cNvSpPr/>
          <p:nvPr/>
        </p:nvSpPr>
        <p:spPr>
          <a:xfrm>
            <a:off x="10466363" y="5295900"/>
            <a:ext cx="6629400" cy="38100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4F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3"/>
          <p:cNvSpPr/>
          <p:nvPr/>
        </p:nvSpPr>
        <p:spPr>
          <a:xfrm>
            <a:off x="2057400" y="571500"/>
            <a:ext cx="6629400" cy="38100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4F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3"/>
          <p:cNvSpPr/>
          <p:nvPr/>
        </p:nvSpPr>
        <p:spPr>
          <a:xfrm>
            <a:off x="2057400" y="5372100"/>
            <a:ext cx="6629400" cy="38100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4F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6" name="Google Shape;276;p13"/>
          <p:cNvGrpSpPr/>
          <p:nvPr/>
        </p:nvGrpSpPr>
        <p:grpSpPr>
          <a:xfrm>
            <a:off x="11960913" y="719725"/>
            <a:ext cx="3159549" cy="4202882"/>
            <a:chOff x="8660753" y="863720"/>
            <a:chExt cx="3159549" cy="4202882"/>
          </a:xfrm>
        </p:grpSpPr>
        <p:grpSp>
          <p:nvGrpSpPr>
            <p:cNvPr id="277" name="Google Shape;277;p13"/>
            <p:cNvGrpSpPr/>
            <p:nvPr/>
          </p:nvGrpSpPr>
          <p:grpSpPr>
            <a:xfrm>
              <a:off x="8660753" y="863720"/>
              <a:ext cx="3159549" cy="4202882"/>
              <a:chOff x="8274772" y="893433"/>
              <a:chExt cx="3159549" cy="4202882"/>
            </a:xfrm>
          </p:grpSpPr>
          <p:sp>
            <p:nvSpPr>
              <p:cNvPr id="278" name="Google Shape;278;p13"/>
              <p:cNvSpPr/>
              <p:nvPr/>
            </p:nvSpPr>
            <p:spPr>
              <a:xfrm rot="-7130673">
                <a:off x="7837545" y="2302770"/>
                <a:ext cx="4034003" cy="1385274"/>
              </a:xfrm>
              <a:prstGeom prst="triangle">
                <a:avLst>
                  <a:gd fmla="val 50000" name="adj"/>
                </a:avLst>
              </a:prstGeom>
              <a:solidFill>
                <a:srgbClr val="FF66FF"/>
              </a:solidFill>
              <a:ln cap="flat" cmpd="sng" w="25400">
                <a:solidFill>
                  <a:srgbClr val="395E8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79" name="Google Shape;279;p13"/>
              <p:cNvCxnSpPr/>
              <p:nvPr/>
            </p:nvCxnSpPr>
            <p:spPr>
              <a:xfrm flipH="1">
                <a:off x="8372509" y="893433"/>
                <a:ext cx="1099199" cy="2010628"/>
              </a:xfrm>
              <a:prstGeom prst="straightConnector1">
                <a:avLst/>
              </a:prstGeom>
              <a:noFill/>
              <a:ln cap="flat" cmpd="sng" w="57150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80" name="Google Shape;280;p13"/>
              <p:cNvCxnSpPr>
                <a:endCxn id="278" idx="0"/>
              </p:cNvCxnSpPr>
              <p:nvPr/>
            </p:nvCxnSpPr>
            <p:spPr>
              <a:xfrm>
                <a:off x="8353544" y="2904159"/>
                <a:ext cx="894300" cy="42540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4A7DBA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sp>
            <p:nvSpPr>
              <p:cNvPr id="281" name="Google Shape;281;p13"/>
              <p:cNvSpPr txBox="1"/>
              <p:nvPr/>
            </p:nvSpPr>
            <p:spPr>
              <a:xfrm rot="-3772110">
                <a:off x="8366714" y="1725957"/>
                <a:ext cx="80010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w-IL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5 ס"מ</a:t>
                </a:r>
                <a:endParaRPr/>
              </a:p>
            </p:txBody>
          </p:sp>
          <p:sp>
            <p:nvSpPr>
              <p:cNvPr id="282" name="Google Shape;282;p13"/>
              <p:cNvSpPr txBox="1"/>
              <p:nvPr/>
            </p:nvSpPr>
            <p:spPr>
              <a:xfrm>
                <a:off x="9581112" y="3788178"/>
                <a:ext cx="80010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w-IL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6 ס"מ</a:t>
                </a:r>
                <a:endParaRPr/>
              </a:p>
            </p:txBody>
          </p:sp>
        </p:grpSp>
        <p:grpSp>
          <p:nvGrpSpPr>
            <p:cNvPr id="283" name="Google Shape;283;p13"/>
            <p:cNvGrpSpPr/>
            <p:nvPr/>
          </p:nvGrpSpPr>
          <p:grpSpPr>
            <a:xfrm rot="1948315">
              <a:off x="8818939" y="2661972"/>
              <a:ext cx="271944" cy="250286"/>
              <a:chOff x="2671281" y="4575429"/>
              <a:chExt cx="271944" cy="250286"/>
            </a:xfrm>
          </p:grpSpPr>
          <p:cxnSp>
            <p:nvCxnSpPr>
              <p:cNvPr id="284" name="Google Shape;284;p13"/>
              <p:cNvCxnSpPr/>
              <p:nvPr/>
            </p:nvCxnSpPr>
            <p:spPr>
              <a:xfrm>
                <a:off x="2671281" y="4575429"/>
                <a:ext cx="271944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85" name="Google Shape;285;p13"/>
              <p:cNvCxnSpPr/>
              <p:nvPr/>
            </p:nvCxnSpPr>
            <p:spPr>
              <a:xfrm>
                <a:off x="2943225" y="4575429"/>
                <a:ext cx="0" cy="250286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grpSp>
        <p:nvGrpSpPr>
          <p:cNvPr id="286" name="Google Shape;286;p13"/>
          <p:cNvGrpSpPr/>
          <p:nvPr/>
        </p:nvGrpSpPr>
        <p:grpSpPr>
          <a:xfrm>
            <a:off x="3352800" y="1277798"/>
            <a:ext cx="3437633" cy="2373650"/>
            <a:chOff x="7686842" y="3394054"/>
            <a:chExt cx="3023770" cy="2126367"/>
          </a:xfrm>
        </p:grpSpPr>
        <p:grpSp>
          <p:nvGrpSpPr>
            <p:cNvPr id="287" name="Google Shape;287;p13"/>
            <p:cNvGrpSpPr/>
            <p:nvPr/>
          </p:nvGrpSpPr>
          <p:grpSpPr>
            <a:xfrm>
              <a:off x="7686842" y="3394054"/>
              <a:ext cx="3023770" cy="2126367"/>
              <a:chOff x="7979685" y="4223033"/>
              <a:chExt cx="3023770" cy="2126367"/>
            </a:xfrm>
          </p:grpSpPr>
          <p:sp>
            <p:nvSpPr>
              <p:cNvPr id="288" name="Google Shape;288;p13"/>
              <p:cNvSpPr/>
              <p:nvPr/>
            </p:nvSpPr>
            <p:spPr>
              <a:xfrm>
                <a:off x="8836801" y="4233131"/>
                <a:ext cx="2166654" cy="1696302"/>
              </a:xfrm>
              <a:prstGeom prst="rtTriangle">
                <a:avLst/>
              </a:prstGeom>
              <a:solidFill>
                <a:srgbClr val="00B0F0"/>
              </a:solidFill>
              <a:ln cap="flat" cmpd="sng" w="25400">
                <a:solidFill>
                  <a:srgbClr val="395E8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89" name="Google Shape;289;p13"/>
              <p:cNvCxnSpPr>
                <a:endCxn id="288" idx="2"/>
              </p:cNvCxnSpPr>
              <p:nvPr/>
            </p:nvCxnSpPr>
            <p:spPr>
              <a:xfrm>
                <a:off x="8836801" y="4223033"/>
                <a:ext cx="0" cy="1706400"/>
              </a:xfrm>
              <a:prstGeom prst="straightConnector1">
                <a:avLst/>
              </a:prstGeom>
              <a:noFill/>
              <a:ln cap="flat" cmpd="sng" w="57150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90" name="Google Shape;290;p13"/>
              <p:cNvSpPr txBox="1"/>
              <p:nvPr/>
            </p:nvSpPr>
            <p:spPr>
              <a:xfrm>
                <a:off x="7979685" y="4817709"/>
                <a:ext cx="80010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w-IL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 ס"מ</a:t>
                </a:r>
                <a:endParaRPr/>
              </a:p>
            </p:txBody>
          </p:sp>
          <p:sp>
            <p:nvSpPr>
              <p:cNvPr id="291" name="Google Shape;291;p13"/>
              <p:cNvSpPr txBox="1"/>
              <p:nvPr/>
            </p:nvSpPr>
            <p:spPr>
              <a:xfrm>
                <a:off x="9369030" y="5980068"/>
                <a:ext cx="80010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w-IL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4 ס"מ</a:t>
                </a:r>
                <a:endParaRPr/>
              </a:p>
            </p:txBody>
          </p:sp>
        </p:grpSp>
        <p:grpSp>
          <p:nvGrpSpPr>
            <p:cNvPr id="292" name="Google Shape;292;p13"/>
            <p:cNvGrpSpPr/>
            <p:nvPr/>
          </p:nvGrpSpPr>
          <p:grpSpPr>
            <a:xfrm>
              <a:off x="8564576" y="4863637"/>
              <a:ext cx="271944" cy="250286"/>
              <a:chOff x="2671281" y="4575429"/>
              <a:chExt cx="271944" cy="250286"/>
            </a:xfrm>
          </p:grpSpPr>
          <p:cxnSp>
            <p:nvCxnSpPr>
              <p:cNvPr id="293" name="Google Shape;293;p13"/>
              <p:cNvCxnSpPr/>
              <p:nvPr/>
            </p:nvCxnSpPr>
            <p:spPr>
              <a:xfrm>
                <a:off x="2671281" y="4575429"/>
                <a:ext cx="271944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94" name="Google Shape;294;p13"/>
              <p:cNvCxnSpPr/>
              <p:nvPr/>
            </p:nvCxnSpPr>
            <p:spPr>
              <a:xfrm>
                <a:off x="2943225" y="4575429"/>
                <a:ext cx="0" cy="250286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grpSp>
        <p:nvGrpSpPr>
          <p:cNvPr id="295" name="Google Shape;295;p13"/>
          <p:cNvGrpSpPr/>
          <p:nvPr/>
        </p:nvGrpSpPr>
        <p:grpSpPr>
          <a:xfrm>
            <a:off x="3124200" y="6274743"/>
            <a:ext cx="4055799" cy="2098175"/>
            <a:chOff x="664159" y="4253744"/>
            <a:chExt cx="4055799" cy="2098175"/>
          </a:xfrm>
        </p:grpSpPr>
        <p:sp>
          <p:nvSpPr>
            <p:cNvPr id="296" name="Google Shape;296;p13"/>
            <p:cNvSpPr/>
            <p:nvPr/>
          </p:nvSpPr>
          <p:spPr>
            <a:xfrm>
              <a:off x="1157609" y="4253744"/>
              <a:ext cx="3562350" cy="1776508"/>
            </a:xfrm>
            <a:prstGeom prst="rtTriangle">
              <a:avLst/>
            </a:prstGeom>
            <a:solidFill>
              <a:srgbClr val="FDE9D8"/>
            </a:solidFill>
            <a:ln cap="flat" cmpd="sng" w="381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13"/>
            <p:cNvSpPr txBox="1"/>
            <p:nvPr/>
          </p:nvSpPr>
          <p:spPr>
            <a:xfrm>
              <a:off x="2206958" y="5982587"/>
              <a:ext cx="105943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10 ס"מ</a:t>
              </a:r>
              <a:endParaRPr/>
            </a:p>
          </p:txBody>
        </p:sp>
        <p:cxnSp>
          <p:nvCxnSpPr>
            <p:cNvPr id="298" name="Google Shape;298;p13"/>
            <p:cNvCxnSpPr>
              <a:stCxn id="296" idx="0"/>
              <a:endCxn id="296" idx="2"/>
            </p:cNvCxnSpPr>
            <p:nvPr/>
          </p:nvCxnSpPr>
          <p:spPr>
            <a:xfrm>
              <a:off x="1157609" y="4253744"/>
              <a:ext cx="0" cy="1776600"/>
            </a:xfrm>
            <a:prstGeom prst="straightConnector1">
              <a:avLst/>
            </a:prstGeom>
            <a:noFill/>
            <a:ln cap="flat" cmpd="sng" w="571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299" name="Google Shape;299;p13"/>
            <p:cNvGrpSpPr/>
            <p:nvPr/>
          </p:nvGrpSpPr>
          <p:grpSpPr>
            <a:xfrm>
              <a:off x="1187963" y="5787366"/>
              <a:ext cx="156322" cy="242887"/>
              <a:chOff x="3039119" y="1289841"/>
              <a:chExt cx="151756" cy="242887"/>
            </a:xfrm>
          </p:grpSpPr>
          <p:cxnSp>
            <p:nvCxnSpPr>
              <p:cNvPr id="300" name="Google Shape;300;p13"/>
              <p:cNvCxnSpPr/>
              <p:nvPr/>
            </p:nvCxnSpPr>
            <p:spPr>
              <a:xfrm>
                <a:off x="3039119" y="1306518"/>
                <a:ext cx="151755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01" name="Google Shape;301;p13"/>
              <p:cNvCxnSpPr/>
              <p:nvPr/>
            </p:nvCxnSpPr>
            <p:spPr>
              <a:xfrm rot="5400000">
                <a:off x="3069431" y="1411284"/>
                <a:ext cx="242887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302" name="Google Shape;302;p13"/>
            <p:cNvSpPr txBox="1"/>
            <p:nvPr/>
          </p:nvSpPr>
          <p:spPr>
            <a:xfrm rot="-5400000">
              <a:off x="337710" y="4941942"/>
              <a:ext cx="1053009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 ס"מ</a:t>
              </a:r>
              <a:endParaRPr/>
            </a:p>
          </p:txBody>
        </p:sp>
      </p:grpSp>
      <p:grpSp>
        <p:nvGrpSpPr>
          <p:cNvPr id="303" name="Google Shape;303;p13"/>
          <p:cNvGrpSpPr/>
          <p:nvPr/>
        </p:nvGrpSpPr>
        <p:grpSpPr>
          <a:xfrm>
            <a:off x="11517284" y="6274743"/>
            <a:ext cx="4046804" cy="2274057"/>
            <a:chOff x="6355089" y="4183454"/>
            <a:chExt cx="4046804" cy="2274057"/>
          </a:xfrm>
        </p:grpSpPr>
        <p:sp>
          <p:nvSpPr>
            <p:cNvPr id="304" name="Google Shape;304;p13"/>
            <p:cNvSpPr/>
            <p:nvPr/>
          </p:nvSpPr>
          <p:spPr>
            <a:xfrm>
              <a:off x="6777373" y="4183454"/>
              <a:ext cx="3624515" cy="1794637"/>
            </a:xfrm>
            <a:prstGeom prst="triangle">
              <a:avLst>
                <a:gd fmla="val 76060" name="adj"/>
              </a:avLst>
            </a:prstGeom>
            <a:solidFill>
              <a:srgbClr val="FF0000">
                <a:alpha val="4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13"/>
            <p:cNvSpPr txBox="1"/>
            <p:nvPr/>
          </p:nvSpPr>
          <p:spPr>
            <a:xfrm>
              <a:off x="7387671" y="6057401"/>
              <a:ext cx="219974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b="0" i="0" lang="iw-IL" sz="20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10 ס"מ</a:t>
              </a:r>
              <a:endParaRPr/>
            </a:p>
          </p:txBody>
        </p:sp>
        <p:sp>
          <p:nvSpPr>
            <p:cNvPr id="306" name="Google Shape;306;p13"/>
            <p:cNvSpPr txBox="1"/>
            <p:nvPr/>
          </p:nvSpPr>
          <p:spPr>
            <a:xfrm rot="-5400000">
              <a:off x="6028639" y="4708641"/>
              <a:ext cx="1053009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b="0" i="0" lang="iw-IL" sz="20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5 ס"מ</a:t>
              </a:r>
              <a:endParaRPr/>
            </a:p>
          </p:txBody>
        </p:sp>
        <p:cxnSp>
          <p:nvCxnSpPr>
            <p:cNvPr id="307" name="Google Shape;307;p13"/>
            <p:cNvCxnSpPr/>
            <p:nvPr/>
          </p:nvCxnSpPr>
          <p:spPr>
            <a:xfrm>
              <a:off x="9478894" y="4183454"/>
              <a:ext cx="0" cy="1768221"/>
            </a:xfrm>
            <a:prstGeom prst="straightConnector1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grpSp>
          <p:nvGrpSpPr>
            <p:cNvPr id="308" name="Google Shape;308;p13"/>
            <p:cNvGrpSpPr/>
            <p:nvPr/>
          </p:nvGrpSpPr>
          <p:grpSpPr>
            <a:xfrm>
              <a:off x="9292215" y="5708788"/>
              <a:ext cx="373357" cy="242888"/>
              <a:chOff x="7862965" y="3117432"/>
              <a:chExt cx="362451" cy="242888"/>
            </a:xfrm>
          </p:grpSpPr>
          <p:grpSp>
            <p:nvGrpSpPr>
              <p:cNvPr id="309" name="Google Shape;309;p13"/>
              <p:cNvGrpSpPr/>
              <p:nvPr/>
            </p:nvGrpSpPr>
            <p:grpSpPr>
              <a:xfrm>
                <a:off x="8073660" y="3117432"/>
                <a:ext cx="151755" cy="242887"/>
                <a:chOff x="3039119" y="1289841"/>
                <a:chExt cx="151756" cy="242887"/>
              </a:xfrm>
            </p:grpSpPr>
            <p:cxnSp>
              <p:nvCxnSpPr>
                <p:cNvPr id="310" name="Google Shape;310;p13"/>
                <p:cNvCxnSpPr/>
                <p:nvPr/>
              </p:nvCxnSpPr>
              <p:spPr>
                <a:xfrm>
                  <a:off x="3039119" y="1306518"/>
                  <a:ext cx="151755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000000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</p:cxnSp>
            <p:cxnSp>
              <p:nvCxnSpPr>
                <p:cNvPr id="311" name="Google Shape;311;p13"/>
                <p:cNvCxnSpPr/>
                <p:nvPr/>
              </p:nvCxnSpPr>
              <p:spPr>
                <a:xfrm rot="5400000">
                  <a:off x="3069431" y="1411284"/>
                  <a:ext cx="242887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000000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12" name="Google Shape;312;p13"/>
              <p:cNvGrpSpPr/>
              <p:nvPr/>
            </p:nvGrpSpPr>
            <p:grpSpPr>
              <a:xfrm flipH="1">
                <a:off x="7862965" y="3117432"/>
                <a:ext cx="150317" cy="242887"/>
                <a:chOff x="2911832" y="1289841"/>
                <a:chExt cx="279043" cy="242887"/>
              </a:xfrm>
            </p:grpSpPr>
            <p:cxnSp>
              <p:nvCxnSpPr>
                <p:cNvPr id="313" name="Google Shape;313;p13"/>
                <p:cNvCxnSpPr/>
                <p:nvPr/>
              </p:nvCxnSpPr>
              <p:spPr>
                <a:xfrm>
                  <a:off x="2911832" y="1306517"/>
                  <a:ext cx="279043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000000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</p:cxnSp>
            <p:cxnSp>
              <p:nvCxnSpPr>
                <p:cNvPr id="314" name="Google Shape;314;p13"/>
                <p:cNvCxnSpPr/>
                <p:nvPr/>
              </p:nvCxnSpPr>
              <p:spPr>
                <a:xfrm rot="5400000">
                  <a:off x="3069431" y="1411284"/>
                  <a:ext cx="242887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000000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</p:cxnSp>
          </p:grpSp>
        </p:grpSp>
        <p:sp>
          <p:nvSpPr>
            <p:cNvPr id="315" name="Google Shape;315;p13"/>
            <p:cNvSpPr/>
            <p:nvPr/>
          </p:nvSpPr>
          <p:spPr>
            <a:xfrm>
              <a:off x="6801892" y="4183454"/>
              <a:ext cx="3600000" cy="1800000"/>
            </a:xfrm>
            <a:prstGeom prst="rect">
              <a:avLst/>
            </a:prstGeom>
            <a:noFill/>
            <a:ln cap="flat" cmpd="sng" w="38100">
              <a:solidFill>
                <a:srgbClr val="31538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4"/>
          <p:cNvSpPr/>
          <p:nvPr/>
        </p:nvSpPr>
        <p:spPr>
          <a:xfrm>
            <a:off x="10439400" y="571500"/>
            <a:ext cx="6629400" cy="38100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4F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14"/>
          <p:cNvSpPr/>
          <p:nvPr/>
        </p:nvSpPr>
        <p:spPr>
          <a:xfrm>
            <a:off x="10466363" y="5295900"/>
            <a:ext cx="6629400" cy="38100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4F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14"/>
          <p:cNvSpPr/>
          <p:nvPr/>
        </p:nvSpPr>
        <p:spPr>
          <a:xfrm>
            <a:off x="2057400" y="571500"/>
            <a:ext cx="6629400" cy="38100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4F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4"/>
          <p:cNvSpPr/>
          <p:nvPr/>
        </p:nvSpPr>
        <p:spPr>
          <a:xfrm>
            <a:off x="2057400" y="5372100"/>
            <a:ext cx="6629400" cy="38100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4F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4" name="Google Shape;324;p14"/>
          <p:cNvGrpSpPr/>
          <p:nvPr/>
        </p:nvGrpSpPr>
        <p:grpSpPr>
          <a:xfrm rot="-5400000">
            <a:off x="3834917" y="851383"/>
            <a:ext cx="2752136" cy="3563970"/>
            <a:chOff x="300201" y="62420"/>
            <a:chExt cx="2276469" cy="3307534"/>
          </a:xfrm>
        </p:grpSpPr>
        <p:grpSp>
          <p:nvGrpSpPr>
            <p:cNvPr id="325" name="Google Shape;325;p14"/>
            <p:cNvGrpSpPr/>
            <p:nvPr/>
          </p:nvGrpSpPr>
          <p:grpSpPr>
            <a:xfrm>
              <a:off x="300201" y="62420"/>
              <a:ext cx="2276469" cy="3307534"/>
              <a:chOff x="300201" y="62420"/>
              <a:chExt cx="2276469" cy="3307534"/>
            </a:xfrm>
          </p:grpSpPr>
          <p:sp>
            <p:nvSpPr>
              <p:cNvPr id="326" name="Google Shape;326;p14"/>
              <p:cNvSpPr/>
              <p:nvPr/>
            </p:nvSpPr>
            <p:spPr>
              <a:xfrm>
                <a:off x="300201" y="62420"/>
                <a:ext cx="2276469" cy="3032352"/>
              </a:xfrm>
              <a:custGeom>
                <a:rect b="b" l="l" r="r" t="t"/>
                <a:pathLst>
                  <a:path extrusionOk="0" h="3267453" w="2752136">
                    <a:moveTo>
                      <a:pt x="0" y="3267453"/>
                    </a:moveTo>
                    <a:lnTo>
                      <a:pt x="2242345" y="0"/>
                    </a:lnTo>
                    <a:lnTo>
                      <a:pt x="2752136" y="3267453"/>
                    </a:lnTo>
                    <a:lnTo>
                      <a:pt x="0" y="3267453"/>
                    </a:lnTo>
                    <a:close/>
                  </a:path>
                </a:pathLst>
              </a:custGeom>
              <a:solidFill>
                <a:srgbClr val="FFC000"/>
              </a:solidFill>
              <a:ln cap="flat" cmpd="sng" w="25400">
                <a:solidFill>
                  <a:srgbClr val="395E8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327" name="Google Shape;327;p14"/>
              <p:cNvCxnSpPr/>
              <p:nvPr/>
            </p:nvCxnSpPr>
            <p:spPr>
              <a:xfrm>
                <a:off x="2139600" y="73861"/>
                <a:ext cx="0" cy="3006874"/>
              </a:xfrm>
              <a:prstGeom prst="straightConnector1">
                <a:avLst/>
              </a:prstGeom>
              <a:noFill/>
              <a:ln cap="flat" cmpd="sng" w="57150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328" name="Google Shape;328;p14"/>
              <p:cNvSpPr txBox="1"/>
              <p:nvPr/>
            </p:nvSpPr>
            <p:spPr>
              <a:xfrm>
                <a:off x="949686" y="3000622"/>
                <a:ext cx="80010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w-IL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5 ס"מ</a:t>
                </a:r>
                <a:endParaRPr/>
              </a:p>
            </p:txBody>
          </p:sp>
          <p:sp>
            <p:nvSpPr>
              <p:cNvPr id="329" name="Google Shape;329;p14"/>
              <p:cNvSpPr txBox="1"/>
              <p:nvPr/>
            </p:nvSpPr>
            <p:spPr>
              <a:xfrm rot="5400000">
                <a:off x="1269359" y="1559285"/>
                <a:ext cx="1456171" cy="3054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w-IL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ס"מ6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0" name="Google Shape;330;p14"/>
            <p:cNvGrpSpPr/>
            <p:nvPr/>
          </p:nvGrpSpPr>
          <p:grpSpPr>
            <a:xfrm rot="-5400000">
              <a:off x="1838682" y="2819621"/>
              <a:ext cx="271944" cy="250286"/>
              <a:chOff x="2671281" y="4575429"/>
              <a:chExt cx="271944" cy="250286"/>
            </a:xfrm>
          </p:grpSpPr>
          <p:cxnSp>
            <p:nvCxnSpPr>
              <p:cNvPr id="331" name="Google Shape;331;p14"/>
              <p:cNvCxnSpPr/>
              <p:nvPr/>
            </p:nvCxnSpPr>
            <p:spPr>
              <a:xfrm>
                <a:off x="2671281" y="4575429"/>
                <a:ext cx="271944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32" name="Google Shape;332;p14"/>
              <p:cNvCxnSpPr/>
              <p:nvPr/>
            </p:nvCxnSpPr>
            <p:spPr>
              <a:xfrm>
                <a:off x="2943225" y="4575429"/>
                <a:ext cx="0" cy="250286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grpSp>
        <p:nvGrpSpPr>
          <p:cNvPr id="333" name="Google Shape;333;p14"/>
          <p:cNvGrpSpPr/>
          <p:nvPr/>
        </p:nvGrpSpPr>
        <p:grpSpPr>
          <a:xfrm>
            <a:off x="2375291" y="5496619"/>
            <a:ext cx="5662434" cy="4532247"/>
            <a:chOff x="391245" y="1192176"/>
            <a:chExt cx="5662434" cy="5263441"/>
          </a:xfrm>
        </p:grpSpPr>
        <p:grpSp>
          <p:nvGrpSpPr>
            <p:cNvPr id="334" name="Google Shape;334;p14"/>
            <p:cNvGrpSpPr/>
            <p:nvPr/>
          </p:nvGrpSpPr>
          <p:grpSpPr>
            <a:xfrm>
              <a:off x="391245" y="1192176"/>
              <a:ext cx="5662434" cy="5263441"/>
              <a:chOff x="391245" y="1192176"/>
              <a:chExt cx="5662434" cy="5263441"/>
            </a:xfrm>
          </p:grpSpPr>
          <p:sp>
            <p:nvSpPr>
              <p:cNvPr id="335" name="Google Shape;335;p14"/>
              <p:cNvSpPr/>
              <p:nvPr/>
            </p:nvSpPr>
            <p:spPr>
              <a:xfrm rot="8665135">
                <a:off x="601861" y="2749636"/>
                <a:ext cx="5241203" cy="2405758"/>
              </a:xfrm>
              <a:custGeom>
                <a:rect b="b" l="l" r="r" t="t"/>
                <a:pathLst>
                  <a:path extrusionOk="0" h="2071552" w="5241203">
                    <a:moveTo>
                      <a:pt x="0" y="2071552"/>
                    </a:moveTo>
                    <a:lnTo>
                      <a:pt x="2634625" y="0"/>
                    </a:lnTo>
                    <a:lnTo>
                      <a:pt x="5241203" y="1825431"/>
                    </a:lnTo>
                    <a:lnTo>
                      <a:pt x="0" y="2071552"/>
                    </a:lnTo>
                    <a:close/>
                  </a:path>
                </a:pathLst>
              </a:custGeom>
              <a:solidFill>
                <a:srgbClr val="92D050"/>
              </a:solidFill>
              <a:ln cap="flat" cmpd="sng" w="12700">
                <a:solidFill>
                  <a:srgbClr val="31538F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336" name="Google Shape;336;p14"/>
              <p:cNvCxnSpPr/>
              <p:nvPr/>
            </p:nvCxnSpPr>
            <p:spPr>
              <a:xfrm flipH="1">
                <a:off x="4701490" y="1192176"/>
                <a:ext cx="36000" cy="3762714"/>
              </a:xfrm>
              <a:prstGeom prst="straightConnector1">
                <a:avLst/>
              </a:prstGeom>
              <a:noFill/>
              <a:ln cap="flat" cmpd="sng" w="57150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337" name="Google Shape;337;p14"/>
              <p:cNvCxnSpPr/>
              <p:nvPr/>
            </p:nvCxnSpPr>
            <p:spPr>
              <a:xfrm>
                <a:off x="3791597" y="4922092"/>
                <a:ext cx="936000" cy="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4472C4"/>
                </a:solidFill>
                <a:prstDash val="dot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338" name="Google Shape;338;p14"/>
              <p:cNvSpPr txBox="1"/>
              <p:nvPr/>
            </p:nvSpPr>
            <p:spPr>
              <a:xfrm>
                <a:off x="2233642" y="4898715"/>
                <a:ext cx="800100" cy="4289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1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rPr b="0" i="0" lang="iw-IL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6 ס"מ</a:t>
                </a:r>
                <a:endParaRPr/>
              </a:p>
            </p:txBody>
          </p:sp>
          <p:sp>
            <p:nvSpPr>
              <p:cNvPr id="339" name="Google Shape;339;p14"/>
              <p:cNvSpPr txBox="1"/>
              <p:nvPr/>
            </p:nvSpPr>
            <p:spPr>
              <a:xfrm rot="-5400000">
                <a:off x="4129624" y="2709989"/>
                <a:ext cx="929181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1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rPr b="0" i="0" lang="iw-IL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6  ס"מ</a:t>
                </a:r>
                <a:endParaRPr/>
              </a:p>
            </p:txBody>
          </p:sp>
        </p:grpSp>
        <p:grpSp>
          <p:nvGrpSpPr>
            <p:cNvPr id="340" name="Google Shape;340;p14"/>
            <p:cNvGrpSpPr/>
            <p:nvPr/>
          </p:nvGrpSpPr>
          <p:grpSpPr>
            <a:xfrm rot="-5400000">
              <a:off x="4449863" y="4634824"/>
              <a:ext cx="271944" cy="261354"/>
              <a:chOff x="2691899" y="4671107"/>
              <a:chExt cx="271944" cy="261354"/>
            </a:xfrm>
          </p:grpSpPr>
          <p:cxnSp>
            <p:nvCxnSpPr>
              <p:cNvPr id="341" name="Google Shape;341;p14"/>
              <p:cNvCxnSpPr/>
              <p:nvPr/>
            </p:nvCxnSpPr>
            <p:spPr>
              <a:xfrm>
                <a:off x="2691899" y="4671107"/>
                <a:ext cx="271944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342" name="Google Shape;342;p14"/>
              <p:cNvCxnSpPr/>
              <p:nvPr/>
            </p:nvCxnSpPr>
            <p:spPr>
              <a:xfrm>
                <a:off x="2963843" y="4682175"/>
                <a:ext cx="0" cy="250286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</p:grpSp>
      </p:grpSp>
      <p:grpSp>
        <p:nvGrpSpPr>
          <p:cNvPr id="343" name="Google Shape;343;p14"/>
          <p:cNvGrpSpPr/>
          <p:nvPr/>
        </p:nvGrpSpPr>
        <p:grpSpPr>
          <a:xfrm>
            <a:off x="12496802" y="1411608"/>
            <a:ext cx="1826750" cy="2428888"/>
            <a:chOff x="4955148" y="3081713"/>
            <a:chExt cx="1579835" cy="2889787"/>
          </a:xfrm>
        </p:grpSpPr>
        <p:grpSp>
          <p:nvGrpSpPr>
            <p:cNvPr id="344" name="Google Shape;344;p14"/>
            <p:cNvGrpSpPr/>
            <p:nvPr/>
          </p:nvGrpSpPr>
          <p:grpSpPr>
            <a:xfrm>
              <a:off x="4955148" y="3081713"/>
              <a:ext cx="1579835" cy="2889787"/>
              <a:chOff x="5013831" y="3858479"/>
              <a:chExt cx="1579835" cy="2889787"/>
            </a:xfrm>
          </p:grpSpPr>
          <p:sp>
            <p:nvSpPr>
              <p:cNvPr id="345" name="Google Shape;345;p14"/>
              <p:cNvSpPr/>
              <p:nvPr/>
            </p:nvSpPr>
            <p:spPr>
              <a:xfrm>
                <a:off x="5095537" y="3858479"/>
                <a:ext cx="1498129" cy="2305050"/>
              </a:xfrm>
              <a:prstGeom prst="triangle">
                <a:avLst>
                  <a:gd fmla="val 50000" name="adj"/>
                </a:avLst>
              </a:prstGeom>
              <a:solidFill>
                <a:srgbClr val="99CCFF"/>
              </a:solidFill>
              <a:ln cap="flat" cmpd="sng" w="12700">
                <a:solidFill>
                  <a:srgbClr val="31538F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346" name="Google Shape;346;p14"/>
              <p:cNvCxnSpPr/>
              <p:nvPr/>
            </p:nvCxnSpPr>
            <p:spPr>
              <a:xfrm>
                <a:off x="5853163" y="3902643"/>
                <a:ext cx="0" cy="2252663"/>
              </a:xfrm>
              <a:prstGeom prst="straightConnector1">
                <a:avLst/>
              </a:prstGeom>
              <a:noFill/>
              <a:ln cap="flat" cmpd="sng" w="57150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347" name="Google Shape;347;p14"/>
              <p:cNvSpPr txBox="1"/>
              <p:nvPr/>
            </p:nvSpPr>
            <p:spPr>
              <a:xfrm>
                <a:off x="5013831" y="6199469"/>
                <a:ext cx="1332644" cy="5487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1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rPr b="0" i="0" lang="iw-IL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 ס"מ</a:t>
                </a:r>
                <a:endParaRPr/>
              </a:p>
            </p:txBody>
          </p:sp>
          <p:sp>
            <p:nvSpPr>
              <p:cNvPr id="348" name="Google Shape;348;p14"/>
              <p:cNvSpPr txBox="1"/>
              <p:nvPr/>
            </p:nvSpPr>
            <p:spPr>
              <a:xfrm rot="-5400000">
                <a:off x="5164165" y="4904083"/>
                <a:ext cx="1103652" cy="5123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1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rPr b="0" i="0" lang="iw-IL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 ס"מ</a:t>
                </a:r>
                <a:endParaRPr/>
              </a:p>
            </p:txBody>
          </p:sp>
        </p:grpSp>
        <p:grpSp>
          <p:nvGrpSpPr>
            <p:cNvPr id="349" name="Google Shape;349;p14"/>
            <p:cNvGrpSpPr/>
            <p:nvPr/>
          </p:nvGrpSpPr>
          <p:grpSpPr>
            <a:xfrm>
              <a:off x="5872542" y="5092866"/>
              <a:ext cx="271944" cy="250286"/>
              <a:chOff x="2400696" y="4564983"/>
              <a:chExt cx="271944" cy="250286"/>
            </a:xfrm>
          </p:grpSpPr>
          <p:cxnSp>
            <p:nvCxnSpPr>
              <p:cNvPr id="350" name="Google Shape;350;p14"/>
              <p:cNvCxnSpPr/>
              <p:nvPr/>
            </p:nvCxnSpPr>
            <p:spPr>
              <a:xfrm>
                <a:off x="2400696" y="4564983"/>
                <a:ext cx="271944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351" name="Google Shape;351;p14"/>
              <p:cNvCxnSpPr/>
              <p:nvPr/>
            </p:nvCxnSpPr>
            <p:spPr>
              <a:xfrm>
                <a:off x="2668905" y="4564983"/>
                <a:ext cx="0" cy="250286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</p:grpSp>
      </p:grpSp>
      <p:grpSp>
        <p:nvGrpSpPr>
          <p:cNvPr id="352" name="Google Shape;352;p14"/>
          <p:cNvGrpSpPr/>
          <p:nvPr/>
        </p:nvGrpSpPr>
        <p:grpSpPr>
          <a:xfrm>
            <a:off x="11348030" y="5302037"/>
            <a:ext cx="3350877" cy="4413409"/>
            <a:chOff x="8565166" y="887358"/>
            <a:chExt cx="3350877" cy="4413409"/>
          </a:xfrm>
        </p:grpSpPr>
        <p:grpSp>
          <p:nvGrpSpPr>
            <p:cNvPr id="353" name="Google Shape;353;p14"/>
            <p:cNvGrpSpPr/>
            <p:nvPr/>
          </p:nvGrpSpPr>
          <p:grpSpPr>
            <a:xfrm>
              <a:off x="8565166" y="887358"/>
              <a:ext cx="3350877" cy="4413409"/>
              <a:chOff x="8179185" y="917071"/>
              <a:chExt cx="3350877" cy="4413409"/>
            </a:xfrm>
          </p:grpSpPr>
          <p:sp>
            <p:nvSpPr>
              <p:cNvPr id="354" name="Google Shape;354;p14"/>
              <p:cNvSpPr/>
              <p:nvPr/>
            </p:nvSpPr>
            <p:spPr>
              <a:xfrm rot="-7130673">
                <a:off x="7750591" y="2369858"/>
                <a:ext cx="4208064" cy="1507834"/>
              </a:xfrm>
              <a:custGeom>
                <a:rect b="b" l="l" r="r" t="t"/>
                <a:pathLst>
                  <a:path extrusionOk="0" h="1507834" w="4208064">
                    <a:moveTo>
                      <a:pt x="0" y="1507834"/>
                    </a:moveTo>
                    <a:lnTo>
                      <a:pt x="2315630" y="0"/>
                    </a:lnTo>
                    <a:lnTo>
                      <a:pt x="4208064" y="1321086"/>
                    </a:lnTo>
                    <a:lnTo>
                      <a:pt x="0" y="1507834"/>
                    </a:lnTo>
                    <a:close/>
                  </a:path>
                </a:pathLst>
              </a:custGeom>
              <a:solidFill>
                <a:srgbClr val="FFD966"/>
              </a:solidFill>
              <a:ln cap="flat" cmpd="sng" w="12700">
                <a:solidFill>
                  <a:srgbClr val="31538F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355" name="Google Shape;355;p14"/>
              <p:cNvCxnSpPr/>
              <p:nvPr/>
            </p:nvCxnSpPr>
            <p:spPr>
              <a:xfrm>
                <a:off x="8848643" y="864191"/>
                <a:ext cx="0" cy="2160000"/>
              </a:xfrm>
              <a:prstGeom prst="straightConnector1">
                <a:avLst/>
              </a:prstGeom>
              <a:noFill/>
              <a:ln cap="flat" cmpd="sng" w="57150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356" name="Google Shape;356;p14"/>
              <p:cNvCxnSpPr>
                <a:endCxn id="354" idx="1"/>
              </p:cNvCxnSpPr>
              <p:nvPr/>
            </p:nvCxnSpPr>
            <p:spPr>
              <a:xfrm>
                <a:off x="8353460" y="2904061"/>
                <a:ext cx="738600" cy="39810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4472C4"/>
                </a:solidFill>
                <a:prstDash val="dot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357" name="Google Shape;357;p14"/>
              <p:cNvSpPr txBox="1"/>
              <p:nvPr/>
            </p:nvSpPr>
            <p:spPr>
              <a:xfrm rot="-3555401">
                <a:off x="8404721" y="1407250"/>
                <a:ext cx="80010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1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rPr b="0" i="0" lang="iw-IL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4 ס"מ</a:t>
                </a:r>
                <a:endParaRPr/>
              </a:p>
            </p:txBody>
          </p:sp>
          <p:sp>
            <p:nvSpPr>
              <p:cNvPr id="358" name="Google Shape;358;p14"/>
              <p:cNvSpPr txBox="1"/>
              <p:nvPr/>
            </p:nvSpPr>
            <p:spPr>
              <a:xfrm rot="1677386">
                <a:off x="9581112" y="3788178"/>
                <a:ext cx="80010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1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rPr b="0" i="0" lang="iw-IL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5 ס"מ</a:t>
                </a:r>
                <a:endParaRPr/>
              </a:p>
            </p:txBody>
          </p:sp>
        </p:grpSp>
        <p:grpSp>
          <p:nvGrpSpPr>
            <p:cNvPr id="359" name="Google Shape;359;p14"/>
            <p:cNvGrpSpPr/>
            <p:nvPr/>
          </p:nvGrpSpPr>
          <p:grpSpPr>
            <a:xfrm rot="1948315">
              <a:off x="8809768" y="2654054"/>
              <a:ext cx="257174" cy="295409"/>
              <a:chOff x="2672559" y="4574110"/>
              <a:chExt cx="257174" cy="295409"/>
            </a:xfrm>
          </p:grpSpPr>
          <p:cxnSp>
            <p:nvCxnSpPr>
              <p:cNvPr id="360" name="Google Shape;360;p14"/>
              <p:cNvCxnSpPr/>
              <p:nvPr/>
            </p:nvCxnSpPr>
            <p:spPr>
              <a:xfrm rot="-270929">
                <a:off x="2672214" y="4582872"/>
                <a:ext cx="222577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361" name="Google Shape;361;p14"/>
              <p:cNvCxnSpPr/>
              <p:nvPr/>
            </p:nvCxnSpPr>
            <p:spPr>
              <a:xfrm>
                <a:off x="2918144" y="4575554"/>
                <a:ext cx="0" cy="294422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</p:grp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5"/>
          <p:cNvSpPr/>
          <p:nvPr/>
        </p:nvSpPr>
        <p:spPr>
          <a:xfrm>
            <a:off x="10439400" y="571500"/>
            <a:ext cx="6629400" cy="38100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4F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15"/>
          <p:cNvSpPr/>
          <p:nvPr/>
        </p:nvSpPr>
        <p:spPr>
          <a:xfrm>
            <a:off x="10466363" y="5295900"/>
            <a:ext cx="6629400" cy="38100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4F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15"/>
          <p:cNvSpPr/>
          <p:nvPr/>
        </p:nvSpPr>
        <p:spPr>
          <a:xfrm>
            <a:off x="2057400" y="571500"/>
            <a:ext cx="6629400" cy="38100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4F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15"/>
          <p:cNvSpPr/>
          <p:nvPr/>
        </p:nvSpPr>
        <p:spPr>
          <a:xfrm>
            <a:off x="2057400" y="5372100"/>
            <a:ext cx="6629400" cy="38100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4F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0" name="Google Shape;370;p15"/>
          <p:cNvGrpSpPr/>
          <p:nvPr/>
        </p:nvGrpSpPr>
        <p:grpSpPr>
          <a:xfrm rot="7052943">
            <a:off x="3817486" y="1503221"/>
            <a:ext cx="3108052" cy="2051893"/>
            <a:chOff x="8263759" y="3469852"/>
            <a:chExt cx="2446854" cy="2051893"/>
          </a:xfrm>
        </p:grpSpPr>
        <p:grpSp>
          <p:nvGrpSpPr>
            <p:cNvPr id="371" name="Google Shape;371;p15"/>
            <p:cNvGrpSpPr/>
            <p:nvPr/>
          </p:nvGrpSpPr>
          <p:grpSpPr>
            <a:xfrm>
              <a:off x="8263759" y="3469852"/>
              <a:ext cx="2446854" cy="2051893"/>
              <a:chOff x="8556602" y="4298831"/>
              <a:chExt cx="2446854" cy="2051893"/>
            </a:xfrm>
          </p:grpSpPr>
          <p:sp>
            <p:nvSpPr>
              <p:cNvPr id="372" name="Google Shape;372;p15"/>
              <p:cNvSpPr/>
              <p:nvPr/>
            </p:nvSpPr>
            <p:spPr>
              <a:xfrm>
                <a:off x="8858469" y="4298831"/>
                <a:ext cx="2144986" cy="1630602"/>
              </a:xfrm>
              <a:custGeom>
                <a:rect b="b" l="l" r="r" t="t"/>
                <a:pathLst>
                  <a:path extrusionOk="0" h="1630602" w="2724613">
                    <a:moveTo>
                      <a:pt x="772" y="1624475"/>
                    </a:moveTo>
                    <a:cubicBezTo>
                      <a:pt x="-3239" y="1080430"/>
                      <a:pt x="9902" y="544045"/>
                      <a:pt x="5891" y="0"/>
                    </a:cubicBezTo>
                    <a:lnTo>
                      <a:pt x="2724613" y="1630602"/>
                    </a:lnTo>
                    <a:lnTo>
                      <a:pt x="772" y="1624475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12700">
                <a:solidFill>
                  <a:srgbClr val="31538F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" name="Google Shape;373;p15"/>
              <p:cNvSpPr txBox="1"/>
              <p:nvPr/>
            </p:nvSpPr>
            <p:spPr>
              <a:xfrm rot="-5400000">
                <a:off x="8193829" y="4943711"/>
                <a:ext cx="1016306" cy="2907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1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rPr b="0" i="0" lang="iw-IL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 ס"מ</a:t>
                </a:r>
                <a:endParaRPr/>
              </a:p>
            </p:txBody>
          </p:sp>
          <p:sp>
            <p:nvSpPr>
              <p:cNvPr id="374" name="Google Shape;374;p15"/>
              <p:cNvSpPr txBox="1"/>
              <p:nvPr/>
            </p:nvSpPr>
            <p:spPr>
              <a:xfrm rot="-10788612">
                <a:off x="9369030" y="5980068"/>
                <a:ext cx="80010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1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rPr b="0" i="0" lang="iw-IL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5 ס"מ</a:t>
                </a:r>
                <a:endParaRPr/>
              </a:p>
            </p:txBody>
          </p:sp>
          <p:cxnSp>
            <p:nvCxnSpPr>
              <p:cNvPr id="375" name="Google Shape;375;p15"/>
              <p:cNvCxnSpPr/>
              <p:nvPr/>
            </p:nvCxnSpPr>
            <p:spPr>
              <a:xfrm>
                <a:off x="8858469" y="4298831"/>
                <a:ext cx="0" cy="1620000"/>
              </a:xfrm>
              <a:prstGeom prst="straightConnector1">
                <a:avLst/>
              </a:prstGeom>
              <a:noFill/>
              <a:ln cap="flat" cmpd="sng" w="57150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</p:grpSp>
        <p:grpSp>
          <p:nvGrpSpPr>
            <p:cNvPr id="376" name="Google Shape;376;p15"/>
            <p:cNvGrpSpPr/>
            <p:nvPr/>
          </p:nvGrpSpPr>
          <p:grpSpPr>
            <a:xfrm>
              <a:off x="8580428" y="4837130"/>
              <a:ext cx="147279" cy="263324"/>
              <a:chOff x="2687133" y="4548922"/>
              <a:chExt cx="147279" cy="263324"/>
            </a:xfrm>
          </p:grpSpPr>
          <p:cxnSp>
            <p:nvCxnSpPr>
              <p:cNvPr id="377" name="Google Shape;377;p15"/>
              <p:cNvCxnSpPr/>
              <p:nvPr/>
            </p:nvCxnSpPr>
            <p:spPr>
              <a:xfrm>
                <a:off x="2687133" y="4548922"/>
                <a:ext cx="147279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378" name="Google Shape;378;p15"/>
              <p:cNvCxnSpPr/>
              <p:nvPr/>
            </p:nvCxnSpPr>
            <p:spPr>
              <a:xfrm>
                <a:off x="2824483" y="4561960"/>
                <a:ext cx="0" cy="250286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</p:grpSp>
      </p:grpSp>
      <p:grpSp>
        <p:nvGrpSpPr>
          <p:cNvPr id="379" name="Google Shape;379;p15"/>
          <p:cNvGrpSpPr/>
          <p:nvPr/>
        </p:nvGrpSpPr>
        <p:grpSpPr>
          <a:xfrm>
            <a:off x="4807629" y="5624927"/>
            <a:ext cx="1102387" cy="3557173"/>
            <a:chOff x="807644" y="700929"/>
            <a:chExt cx="1102387" cy="3137037"/>
          </a:xfrm>
        </p:grpSpPr>
        <p:grpSp>
          <p:nvGrpSpPr>
            <p:cNvPr id="380" name="Google Shape;380;p15"/>
            <p:cNvGrpSpPr/>
            <p:nvPr/>
          </p:nvGrpSpPr>
          <p:grpSpPr>
            <a:xfrm>
              <a:off x="830031" y="700929"/>
              <a:ext cx="1080000" cy="2857326"/>
              <a:chOff x="2428876" y="2543174"/>
              <a:chExt cx="1558176" cy="2857326"/>
            </a:xfrm>
          </p:grpSpPr>
          <p:sp>
            <p:nvSpPr>
              <p:cNvPr id="381" name="Google Shape;381;p15"/>
              <p:cNvSpPr/>
              <p:nvPr/>
            </p:nvSpPr>
            <p:spPr>
              <a:xfrm>
                <a:off x="2428876" y="2543174"/>
                <a:ext cx="1558176" cy="2857326"/>
              </a:xfrm>
              <a:prstGeom prst="triangle">
                <a:avLst>
                  <a:gd fmla="val 34862" name="adj"/>
                </a:avLst>
              </a:prstGeom>
              <a:solidFill>
                <a:srgbClr val="B7CCE4"/>
              </a:solidFill>
              <a:ln cap="flat" cmpd="sng" w="12700">
                <a:solidFill>
                  <a:srgbClr val="31538F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382" name="Google Shape;382;p15"/>
              <p:cNvCxnSpPr/>
              <p:nvPr/>
            </p:nvCxnSpPr>
            <p:spPr>
              <a:xfrm flipH="1">
                <a:off x="2927692" y="2543175"/>
                <a:ext cx="51939" cy="2857325"/>
              </a:xfrm>
              <a:prstGeom prst="straightConnector1">
                <a:avLst/>
              </a:prstGeom>
              <a:noFill/>
              <a:ln cap="flat" cmpd="sng" w="38100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</p:grpSp>
        <p:sp>
          <p:nvSpPr>
            <p:cNvPr id="383" name="Google Shape;383;p15"/>
            <p:cNvSpPr txBox="1"/>
            <p:nvPr/>
          </p:nvSpPr>
          <p:spPr>
            <a:xfrm rot="-5400000">
              <a:off x="964330" y="2297605"/>
              <a:ext cx="70536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b="0" i="0" lang="iw-IL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6 ס"מ</a:t>
              </a:r>
              <a:endParaRPr/>
            </a:p>
          </p:txBody>
        </p:sp>
        <p:sp>
          <p:nvSpPr>
            <p:cNvPr id="384" name="Google Shape;384;p15"/>
            <p:cNvSpPr txBox="1"/>
            <p:nvPr/>
          </p:nvSpPr>
          <p:spPr>
            <a:xfrm>
              <a:off x="838484" y="3512256"/>
              <a:ext cx="775390" cy="3257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b="0" i="0" lang="iw-IL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 ס"מ</a:t>
              </a:r>
              <a:endParaRPr/>
            </a:p>
          </p:txBody>
        </p:sp>
        <p:cxnSp>
          <p:nvCxnSpPr>
            <p:cNvPr id="385" name="Google Shape;385;p15"/>
            <p:cNvCxnSpPr/>
            <p:nvPr/>
          </p:nvCxnSpPr>
          <p:spPr>
            <a:xfrm>
              <a:off x="807644" y="3558255"/>
              <a:ext cx="1080000" cy="0"/>
            </a:xfrm>
            <a:prstGeom prst="straightConnector1">
              <a:avLst/>
            </a:prstGeom>
            <a:noFill/>
            <a:ln cap="flat" cmpd="sng" w="57150">
              <a:solidFill>
                <a:srgbClr val="7030A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grpSp>
        <p:nvGrpSpPr>
          <p:cNvPr id="386" name="Google Shape;386;p15"/>
          <p:cNvGrpSpPr/>
          <p:nvPr/>
        </p:nvGrpSpPr>
        <p:grpSpPr>
          <a:xfrm>
            <a:off x="12192000" y="1150034"/>
            <a:ext cx="3577179" cy="2537843"/>
            <a:chOff x="8266274" y="1777231"/>
            <a:chExt cx="3577179" cy="2537843"/>
          </a:xfrm>
        </p:grpSpPr>
        <p:grpSp>
          <p:nvGrpSpPr>
            <p:cNvPr id="387" name="Google Shape;387;p15"/>
            <p:cNvGrpSpPr/>
            <p:nvPr/>
          </p:nvGrpSpPr>
          <p:grpSpPr>
            <a:xfrm>
              <a:off x="8644118" y="3773582"/>
              <a:ext cx="215363" cy="194200"/>
              <a:chOff x="8777844" y="4092943"/>
              <a:chExt cx="215363" cy="194200"/>
            </a:xfrm>
          </p:grpSpPr>
          <p:sp>
            <p:nvSpPr>
              <p:cNvPr id="388" name="Google Shape;388;p15"/>
              <p:cNvSpPr/>
              <p:nvPr/>
            </p:nvSpPr>
            <p:spPr>
              <a:xfrm flipH="1">
                <a:off x="8813206" y="4131094"/>
                <a:ext cx="167498" cy="144000"/>
              </a:xfrm>
              <a:prstGeom prst="rect">
                <a:avLst/>
              </a:prstGeom>
              <a:noFill/>
              <a:ln cap="flat" cmpd="sng" w="1270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" name="Google Shape;389;p15"/>
              <p:cNvSpPr/>
              <p:nvPr/>
            </p:nvSpPr>
            <p:spPr>
              <a:xfrm>
                <a:off x="8813206" y="4241424"/>
                <a:ext cx="180000" cy="45719"/>
              </a:xfrm>
              <a:prstGeom prst="rect">
                <a:avLst/>
              </a:prstGeom>
              <a:solidFill>
                <a:srgbClr val="FFFFFF"/>
              </a:solidFill>
              <a:ln cap="flat" cmpd="sng" w="12700">
                <a:solidFill>
                  <a:srgbClr val="FFFFFF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" name="Google Shape;390;p15"/>
              <p:cNvSpPr/>
              <p:nvPr/>
            </p:nvSpPr>
            <p:spPr>
              <a:xfrm rot="5400000">
                <a:off x="8710703" y="4160083"/>
                <a:ext cx="180000" cy="45719"/>
              </a:xfrm>
              <a:prstGeom prst="rect">
                <a:avLst/>
              </a:prstGeom>
              <a:solidFill>
                <a:srgbClr val="FFFFFF"/>
              </a:solidFill>
              <a:ln cap="flat" cmpd="sng" w="12700">
                <a:solidFill>
                  <a:srgbClr val="FFFFFF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91" name="Google Shape;391;p15"/>
            <p:cNvSpPr/>
            <p:nvPr/>
          </p:nvSpPr>
          <p:spPr>
            <a:xfrm>
              <a:off x="8675453" y="1777231"/>
              <a:ext cx="3168000" cy="2160000"/>
            </a:xfrm>
            <a:custGeom>
              <a:rect b="b" l="l" r="r" t="t"/>
              <a:pathLst>
                <a:path extrusionOk="0" h="1832956" w="2708564">
                  <a:moveTo>
                    <a:pt x="865909" y="1832956"/>
                  </a:moveTo>
                  <a:lnTo>
                    <a:pt x="0" y="0"/>
                  </a:lnTo>
                  <a:lnTo>
                    <a:pt x="2708564" y="1832956"/>
                  </a:lnTo>
                  <a:lnTo>
                    <a:pt x="865909" y="1832956"/>
                  </a:lnTo>
                  <a:close/>
                </a:path>
              </a:pathLst>
            </a:custGeom>
            <a:solidFill>
              <a:srgbClr val="FF819F">
                <a:alpha val="50196"/>
              </a:srgbClr>
            </a:solidFill>
            <a:ln cap="flat" cmpd="sng" w="12700">
              <a:solidFill>
                <a:srgbClr val="7030A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92" name="Google Shape;392;p15"/>
            <p:cNvCxnSpPr>
              <a:stCxn id="391" idx="0"/>
              <a:endCxn id="391" idx="2"/>
            </p:cNvCxnSpPr>
            <p:nvPr/>
          </p:nvCxnSpPr>
          <p:spPr>
            <a:xfrm>
              <a:off x="9688240" y="3937231"/>
              <a:ext cx="2155200" cy="0"/>
            </a:xfrm>
            <a:prstGeom prst="straightConnector1">
              <a:avLst/>
            </a:prstGeom>
            <a:noFill/>
            <a:ln cap="flat" cmpd="sng" w="38100">
              <a:solidFill>
                <a:srgbClr val="FFC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93" name="Google Shape;393;p15"/>
            <p:cNvCxnSpPr/>
            <p:nvPr/>
          </p:nvCxnSpPr>
          <p:spPr>
            <a:xfrm>
              <a:off x="8675453" y="1777231"/>
              <a:ext cx="0" cy="2160000"/>
            </a:xfrm>
            <a:prstGeom prst="straightConnector1">
              <a:avLst/>
            </a:prstGeom>
            <a:noFill/>
            <a:ln cap="flat" cmpd="sng" w="38100">
              <a:solidFill>
                <a:srgbClr val="7030A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94" name="Google Shape;394;p15"/>
            <p:cNvCxnSpPr/>
            <p:nvPr/>
          </p:nvCxnSpPr>
          <p:spPr>
            <a:xfrm>
              <a:off x="9148117" y="3433231"/>
              <a:ext cx="0" cy="1008000"/>
            </a:xfrm>
            <a:prstGeom prst="straightConnector1">
              <a:avLst/>
            </a:prstGeom>
            <a:noFill/>
            <a:ln cap="flat" cmpd="sng" w="38100">
              <a:solidFill>
                <a:srgbClr val="FFC000"/>
              </a:solidFill>
              <a:prstDash val="dash"/>
              <a:miter lim="8000"/>
              <a:headEnd len="sm" w="sm" type="none"/>
              <a:tailEnd len="sm" w="sm" type="none"/>
            </a:ln>
          </p:spPr>
        </p:cxnSp>
        <p:sp>
          <p:nvSpPr>
            <p:cNvPr id="395" name="Google Shape;395;p15"/>
            <p:cNvSpPr txBox="1"/>
            <p:nvPr/>
          </p:nvSpPr>
          <p:spPr>
            <a:xfrm>
              <a:off x="9973176" y="3937231"/>
              <a:ext cx="913121" cy="3778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b="0" i="0" lang="iw-IL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3 ס"מ</a:t>
              </a:r>
              <a:endParaRPr/>
            </a:p>
          </p:txBody>
        </p:sp>
        <p:sp>
          <p:nvSpPr>
            <p:cNvPr id="396" name="Google Shape;396;p15"/>
            <p:cNvSpPr txBox="1"/>
            <p:nvPr/>
          </p:nvSpPr>
          <p:spPr>
            <a:xfrm rot="-5400000">
              <a:off x="7998635" y="2825606"/>
              <a:ext cx="913121" cy="3778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b="0" i="0" lang="iw-IL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3 ס"מ</a:t>
              </a:r>
              <a:endParaRPr/>
            </a:p>
          </p:txBody>
        </p:sp>
      </p:grpSp>
      <p:grpSp>
        <p:nvGrpSpPr>
          <p:cNvPr id="397" name="Google Shape;397;p15"/>
          <p:cNvGrpSpPr/>
          <p:nvPr/>
        </p:nvGrpSpPr>
        <p:grpSpPr>
          <a:xfrm>
            <a:off x="12253536" y="5901269"/>
            <a:ext cx="3290732" cy="2190184"/>
            <a:chOff x="8565060" y="1556888"/>
            <a:chExt cx="2858195" cy="1832992"/>
          </a:xfrm>
        </p:grpSpPr>
        <p:sp>
          <p:nvSpPr>
            <p:cNvPr id="398" name="Google Shape;398;p15"/>
            <p:cNvSpPr/>
            <p:nvPr/>
          </p:nvSpPr>
          <p:spPr>
            <a:xfrm>
              <a:off x="8693728" y="1584390"/>
              <a:ext cx="2729527" cy="1786290"/>
            </a:xfrm>
            <a:custGeom>
              <a:rect b="b" l="l" r="r" t="t"/>
              <a:pathLst>
                <a:path extrusionOk="0" h="1805455" w="2656702">
                  <a:moveTo>
                    <a:pt x="855871" y="1805455"/>
                  </a:moveTo>
                  <a:lnTo>
                    <a:pt x="0" y="0"/>
                  </a:lnTo>
                  <a:lnTo>
                    <a:pt x="2656702" y="1805455"/>
                  </a:lnTo>
                  <a:lnTo>
                    <a:pt x="855871" y="1805455"/>
                  </a:lnTo>
                  <a:close/>
                </a:path>
              </a:pathLst>
            </a:custGeom>
            <a:solidFill>
              <a:srgbClr val="4472C4">
                <a:alpha val="50196"/>
              </a:srgbClr>
            </a:solidFill>
            <a:ln cap="flat" cmpd="sng" w="12700">
              <a:solidFill>
                <a:srgbClr val="31538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99" name="Google Shape;399;p15"/>
            <p:cNvCxnSpPr>
              <a:stCxn id="398" idx="0"/>
            </p:cNvCxnSpPr>
            <p:nvPr/>
          </p:nvCxnSpPr>
          <p:spPr>
            <a:xfrm>
              <a:off x="9573060" y="3370680"/>
              <a:ext cx="1830900" cy="19200"/>
            </a:xfrm>
            <a:prstGeom prst="straightConnector1">
              <a:avLst/>
            </a:prstGeom>
            <a:noFill/>
            <a:ln cap="flat" cmpd="sng" w="38100">
              <a:solidFill>
                <a:srgbClr val="FFC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00" name="Google Shape;400;p15"/>
            <p:cNvCxnSpPr/>
            <p:nvPr/>
          </p:nvCxnSpPr>
          <p:spPr>
            <a:xfrm>
              <a:off x="8662790" y="1556888"/>
              <a:ext cx="0" cy="1807731"/>
            </a:xfrm>
            <a:prstGeom prst="straightConnector1">
              <a:avLst/>
            </a:prstGeom>
            <a:noFill/>
            <a:ln cap="flat" cmpd="sng" w="38100">
              <a:solidFill>
                <a:srgbClr val="ED7D3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01" name="Google Shape;401;p15"/>
            <p:cNvCxnSpPr/>
            <p:nvPr/>
          </p:nvCxnSpPr>
          <p:spPr>
            <a:xfrm>
              <a:off x="9069060" y="2866680"/>
              <a:ext cx="0" cy="1008000"/>
            </a:xfrm>
            <a:prstGeom prst="straightConnector1">
              <a:avLst/>
            </a:prstGeom>
            <a:noFill/>
            <a:ln cap="flat" cmpd="sng" w="38100">
              <a:solidFill>
                <a:srgbClr val="FFC000"/>
              </a:solidFill>
              <a:prstDash val="dash"/>
              <a:miter lim="8000"/>
              <a:headEnd len="sm" w="sm" type="none"/>
              <a:tailEnd len="sm" w="sm" type="none"/>
            </a:ln>
          </p:spPr>
        </p:cxnSp>
      </p:grpSp>
      <p:sp>
        <p:nvSpPr>
          <p:cNvPr id="402" name="Google Shape;402;p15"/>
          <p:cNvSpPr txBox="1"/>
          <p:nvPr/>
        </p:nvSpPr>
        <p:spPr>
          <a:xfrm>
            <a:off x="13613966" y="8163890"/>
            <a:ext cx="913121" cy="377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 ס"מ</a:t>
            </a:r>
            <a:endParaRPr/>
          </a:p>
        </p:txBody>
      </p:sp>
      <p:sp>
        <p:nvSpPr>
          <p:cNvPr id="403" name="Google Shape;403;p15"/>
          <p:cNvSpPr txBox="1"/>
          <p:nvPr/>
        </p:nvSpPr>
        <p:spPr>
          <a:xfrm rot="-5400000">
            <a:off x="11702764" y="6812398"/>
            <a:ext cx="913121" cy="377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 ס"מ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6"/>
          <p:cNvSpPr/>
          <p:nvPr/>
        </p:nvSpPr>
        <p:spPr>
          <a:xfrm>
            <a:off x="10439400" y="571500"/>
            <a:ext cx="6629400" cy="38100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4F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16"/>
          <p:cNvSpPr/>
          <p:nvPr/>
        </p:nvSpPr>
        <p:spPr>
          <a:xfrm>
            <a:off x="10466363" y="5295900"/>
            <a:ext cx="6629400" cy="38100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4F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16"/>
          <p:cNvSpPr/>
          <p:nvPr/>
        </p:nvSpPr>
        <p:spPr>
          <a:xfrm>
            <a:off x="2057400" y="571500"/>
            <a:ext cx="6629400" cy="38100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4F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16"/>
          <p:cNvSpPr/>
          <p:nvPr/>
        </p:nvSpPr>
        <p:spPr>
          <a:xfrm>
            <a:off x="2057400" y="5372100"/>
            <a:ext cx="6629400" cy="38100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4F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2" name="Google Shape;412;p16"/>
          <p:cNvGrpSpPr/>
          <p:nvPr/>
        </p:nvGrpSpPr>
        <p:grpSpPr>
          <a:xfrm rot="7052943">
            <a:off x="3817486" y="1503221"/>
            <a:ext cx="3108052" cy="2051893"/>
            <a:chOff x="8263759" y="3469852"/>
            <a:chExt cx="2446854" cy="2051893"/>
          </a:xfrm>
        </p:grpSpPr>
        <p:grpSp>
          <p:nvGrpSpPr>
            <p:cNvPr id="413" name="Google Shape;413;p16"/>
            <p:cNvGrpSpPr/>
            <p:nvPr/>
          </p:nvGrpSpPr>
          <p:grpSpPr>
            <a:xfrm>
              <a:off x="8263759" y="3469852"/>
              <a:ext cx="2446854" cy="2051893"/>
              <a:chOff x="8556602" y="4298831"/>
              <a:chExt cx="2446854" cy="2051893"/>
            </a:xfrm>
          </p:grpSpPr>
          <p:sp>
            <p:nvSpPr>
              <p:cNvPr id="414" name="Google Shape;414;p16"/>
              <p:cNvSpPr/>
              <p:nvPr/>
            </p:nvSpPr>
            <p:spPr>
              <a:xfrm>
                <a:off x="8858469" y="4298831"/>
                <a:ext cx="2144986" cy="1630602"/>
              </a:xfrm>
              <a:custGeom>
                <a:rect b="b" l="l" r="r" t="t"/>
                <a:pathLst>
                  <a:path extrusionOk="0" h="1630602" w="2724613">
                    <a:moveTo>
                      <a:pt x="772" y="1624475"/>
                    </a:moveTo>
                    <a:cubicBezTo>
                      <a:pt x="-3239" y="1080430"/>
                      <a:pt x="9902" y="544045"/>
                      <a:pt x="5891" y="0"/>
                    </a:cubicBezTo>
                    <a:lnTo>
                      <a:pt x="2724613" y="1630602"/>
                    </a:lnTo>
                    <a:lnTo>
                      <a:pt x="772" y="1624475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12700">
                <a:solidFill>
                  <a:srgbClr val="31538F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" name="Google Shape;415;p16"/>
              <p:cNvSpPr txBox="1"/>
              <p:nvPr/>
            </p:nvSpPr>
            <p:spPr>
              <a:xfrm rot="-5400000">
                <a:off x="8193829" y="4943711"/>
                <a:ext cx="1016306" cy="2907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1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rPr b="0" i="0" lang="iw-IL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 ס"מ</a:t>
                </a:r>
                <a:endParaRPr/>
              </a:p>
            </p:txBody>
          </p:sp>
          <p:sp>
            <p:nvSpPr>
              <p:cNvPr id="416" name="Google Shape;416;p16"/>
              <p:cNvSpPr txBox="1"/>
              <p:nvPr/>
            </p:nvSpPr>
            <p:spPr>
              <a:xfrm rot="-10788612">
                <a:off x="9369030" y="5980068"/>
                <a:ext cx="80010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1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rPr b="0" i="0" lang="iw-IL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5 ס"מ</a:t>
                </a:r>
                <a:endParaRPr/>
              </a:p>
            </p:txBody>
          </p:sp>
          <p:cxnSp>
            <p:nvCxnSpPr>
              <p:cNvPr id="417" name="Google Shape;417;p16"/>
              <p:cNvCxnSpPr/>
              <p:nvPr/>
            </p:nvCxnSpPr>
            <p:spPr>
              <a:xfrm>
                <a:off x="8858469" y="4298831"/>
                <a:ext cx="0" cy="1620000"/>
              </a:xfrm>
              <a:prstGeom prst="straightConnector1">
                <a:avLst/>
              </a:prstGeom>
              <a:noFill/>
              <a:ln cap="flat" cmpd="sng" w="57150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</p:grpSp>
        <p:grpSp>
          <p:nvGrpSpPr>
            <p:cNvPr id="418" name="Google Shape;418;p16"/>
            <p:cNvGrpSpPr/>
            <p:nvPr/>
          </p:nvGrpSpPr>
          <p:grpSpPr>
            <a:xfrm>
              <a:off x="8580428" y="4837130"/>
              <a:ext cx="147279" cy="263324"/>
              <a:chOff x="2687133" y="4548922"/>
              <a:chExt cx="147279" cy="263324"/>
            </a:xfrm>
          </p:grpSpPr>
          <p:cxnSp>
            <p:nvCxnSpPr>
              <p:cNvPr id="419" name="Google Shape;419;p16"/>
              <p:cNvCxnSpPr/>
              <p:nvPr/>
            </p:nvCxnSpPr>
            <p:spPr>
              <a:xfrm>
                <a:off x="2687133" y="4548922"/>
                <a:ext cx="147279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420" name="Google Shape;420;p16"/>
              <p:cNvCxnSpPr/>
              <p:nvPr/>
            </p:nvCxnSpPr>
            <p:spPr>
              <a:xfrm>
                <a:off x="2824483" y="4561960"/>
                <a:ext cx="0" cy="250286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</p:grpSp>
      </p:grpSp>
      <p:sp>
        <p:nvSpPr>
          <p:cNvPr id="421" name="Google Shape;421;p16"/>
          <p:cNvSpPr/>
          <p:nvPr/>
        </p:nvSpPr>
        <p:spPr>
          <a:xfrm>
            <a:off x="12455846" y="1822832"/>
            <a:ext cx="2733675" cy="1343025"/>
          </a:xfrm>
          <a:prstGeom prst="rect">
            <a:avLst/>
          </a:prstGeom>
          <a:solidFill>
            <a:srgbClr val="00B0F0"/>
          </a:solidFill>
          <a:ln cap="flat" cmpd="sng" w="12700">
            <a:solidFill>
              <a:srgbClr val="31538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16"/>
          <p:cNvSpPr txBox="1"/>
          <p:nvPr/>
        </p:nvSpPr>
        <p:spPr>
          <a:xfrm>
            <a:off x="13071171" y="1377728"/>
            <a:ext cx="11811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 ס"מ</a:t>
            </a:r>
            <a:endParaRPr/>
          </a:p>
        </p:txBody>
      </p:sp>
      <p:sp>
        <p:nvSpPr>
          <p:cNvPr id="423" name="Google Shape;423;p16"/>
          <p:cNvSpPr txBox="1"/>
          <p:nvPr/>
        </p:nvSpPr>
        <p:spPr>
          <a:xfrm>
            <a:off x="11665269" y="2227421"/>
            <a:ext cx="79057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 ס"מ</a:t>
            </a:r>
            <a:endParaRPr/>
          </a:p>
        </p:txBody>
      </p:sp>
      <p:sp>
        <p:nvSpPr>
          <p:cNvPr id="424" name="Google Shape;424;p16"/>
          <p:cNvSpPr/>
          <p:nvPr/>
        </p:nvSpPr>
        <p:spPr>
          <a:xfrm>
            <a:off x="13071171" y="6230451"/>
            <a:ext cx="1912143" cy="1829128"/>
          </a:xfrm>
          <a:prstGeom prst="rect">
            <a:avLst/>
          </a:prstGeom>
          <a:solidFill>
            <a:srgbClr val="B3C6E7"/>
          </a:solidFill>
          <a:ln cap="flat" cmpd="sng" w="12700">
            <a:solidFill>
              <a:srgbClr val="31538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16"/>
          <p:cNvSpPr txBox="1"/>
          <p:nvPr/>
        </p:nvSpPr>
        <p:spPr>
          <a:xfrm>
            <a:off x="13698410" y="8081486"/>
            <a:ext cx="79057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 ס"מ</a:t>
            </a:r>
            <a:endParaRPr/>
          </a:p>
        </p:txBody>
      </p:sp>
      <p:sp>
        <p:nvSpPr>
          <p:cNvPr id="426" name="Google Shape;426;p16"/>
          <p:cNvSpPr txBox="1"/>
          <p:nvPr/>
        </p:nvSpPr>
        <p:spPr>
          <a:xfrm>
            <a:off x="13698410" y="6907768"/>
            <a:ext cx="9144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ריבוע</a:t>
            </a:r>
            <a:endParaRPr/>
          </a:p>
        </p:txBody>
      </p:sp>
      <p:grpSp>
        <p:nvGrpSpPr>
          <p:cNvPr id="427" name="Google Shape;427;p16"/>
          <p:cNvGrpSpPr/>
          <p:nvPr/>
        </p:nvGrpSpPr>
        <p:grpSpPr>
          <a:xfrm>
            <a:off x="3574454" y="6234554"/>
            <a:ext cx="3781294" cy="1918223"/>
            <a:chOff x="9274692" y="3478136"/>
            <a:chExt cx="3781294" cy="1918223"/>
          </a:xfrm>
        </p:grpSpPr>
        <p:sp>
          <p:nvSpPr>
            <p:cNvPr id="428" name="Google Shape;428;p16"/>
            <p:cNvSpPr/>
            <p:nvPr/>
          </p:nvSpPr>
          <p:spPr>
            <a:xfrm>
              <a:off x="9815986" y="3956359"/>
              <a:ext cx="3240000" cy="1440000"/>
            </a:xfrm>
            <a:prstGeom prst="rect">
              <a:avLst/>
            </a:prstGeom>
            <a:solidFill>
              <a:srgbClr val="538CD5"/>
            </a:solidFill>
            <a:ln cap="flat" cmpd="sng" w="12700">
              <a:solidFill>
                <a:srgbClr val="31538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6"/>
            <p:cNvSpPr txBox="1"/>
            <p:nvPr/>
          </p:nvSpPr>
          <p:spPr>
            <a:xfrm>
              <a:off x="10877066" y="3478136"/>
              <a:ext cx="10020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iw-IL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9 ס"מ</a:t>
              </a:r>
              <a:endParaRPr/>
            </a:p>
          </p:txBody>
        </p:sp>
        <p:sp>
          <p:nvSpPr>
            <p:cNvPr id="430" name="Google Shape;430;p16"/>
            <p:cNvSpPr txBox="1"/>
            <p:nvPr/>
          </p:nvSpPr>
          <p:spPr>
            <a:xfrm rot="-5400000">
              <a:off x="9134543" y="4478482"/>
              <a:ext cx="821592" cy="5412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iw-IL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  ס"מ</a:t>
              </a: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7"/>
          <p:cNvSpPr/>
          <p:nvPr/>
        </p:nvSpPr>
        <p:spPr>
          <a:xfrm>
            <a:off x="10439400" y="571500"/>
            <a:ext cx="6629400" cy="38100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4F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17"/>
          <p:cNvSpPr/>
          <p:nvPr/>
        </p:nvSpPr>
        <p:spPr>
          <a:xfrm>
            <a:off x="10466363" y="5295900"/>
            <a:ext cx="6629400" cy="38100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4F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17"/>
          <p:cNvSpPr/>
          <p:nvPr/>
        </p:nvSpPr>
        <p:spPr>
          <a:xfrm>
            <a:off x="2057400" y="571500"/>
            <a:ext cx="6629400" cy="38100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4F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17"/>
          <p:cNvSpPr/>
          <p:nvPr/>
        </p:nvSpPr>
        <p:spPr>
          <a:xfrm>
            <a:off x="2057400" y="5372100"/>
            <a:ext cx="6629400" cy="38100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4F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17"/>
          <p:cNvSpPr txBox="1"/>
          <p:nvPr/>
        </p:nvSpPr>
        <p:spPr>
          <a:xfrm>
            <a:off x="11658600" y="1409700"/>
            <a:ext cx="4191000" cy="1651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מלבן שהיקפו 24 ס"מ ואורך צלע אחת 8 ס"מ</a:t>
            </a:r>
            <a:endParaRPr/>
          </a:p>
        </p:txBody>
      </p:sp>
      <p:sp>
        <p:nvSpPr>
          <p:cNvPr id="440" name="Google Shape;440;p17"/>
          <p:cNvSpPr txBox="1"/>
          <p:nvPr/>
        </p:nvSpPr>
        <p:spPr>
          <a:xfrm>
            <a:off x="2819400" y="1700960"/>
            <a:ext cx="4953000" cy="820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ריבוע שהיקפו 24 ס"מ  </a:t>
            </a:r>
            <a:endParaRPr/>
          </a:p>
        </p:txBody>
      </p:sp>
      <p:sp>
        <p:nvSpPr>
          <p:cNvPr id="441" name="Google Shape;441;p17"/>
          <p:cNvSpPr txBox="1"/>
          <p:nvPr/>
        </p:nvSpPr>
        <p:spPr>
          <a:xfrm>
            <a:off x="11277600" y="6456426"/>
            <a:ext cx="4953000" cy="1651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מלבן שהיקפו 20 ס"מ 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ואורך צלע אחת 5 ס"מ. </a:t>
            </a:r>
            <a:endParaRPr/>
          </a:p>
        </p:txBody>
      </p:sp>
      <p:sp>
        <p:nvSpPr>
          <p:cNvPr id="442" name="Google Shape;442;p17"/>
          <p:cNvSpPr txBox="1"/>
          <p:nvPr/>
        </p:nvSpPr>
        <p:spPr>
          <a:xfrm>
            <a:off x="3048000" y="6210300"/>
            <a:ext cx="4953000" cy="820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ריבוע שהיקפו 20 ס"מ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18"/>
          <p:cNvSpPr/>
          <p:nvPr/>
        </p:nvSpPr>
        <p:spPr>
          <a:xfrm>
            <a:off x="10439400" y="571500"/>
            <a:ext cx="6629400" cy="38100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4F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18"/>
          <p:cNvSpPr/>
          <p:nvPr/>
        </p:nvSpPr>
        <p:spPr>
          <a:xfrm>
            <a:off x="10466363" y="5295900"/>
            <a:ext cx="6629400" cy="38100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4F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18"/>
          <p:cNvSpPr/>
          <p:nvPr/>
        </p:nvSpPr>
        <p:spPr>
          <a:xfrm>
            <a:off x="2057400" y="571500"/>
            <a:ext cx="6629400" cy="38100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4F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18"/>
          <p:cNvSpPr/>
          <p:nvPr/>
        </p:nvSpPr>
        <p:spPr>
          <a:xfrm>
            <a:off x="2057400" y="5372100"/>
            <a:ext cx="6629400" cy="38100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4F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18"/>
          <p:cNvSpPr txBox="1"/>
          <p:nvPr/>
        </p:nvSpPr>
        <p:spPr>
          <a:xfrm>
            <a:off x="11658600" y="1409700"/>
            <a:ext cx="4191000" cy="1651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מלבן שהיקפו  12 ס"מ ואורך צלע אחת 8 ס"מ</a:t>
            </a:r>
            <a:endParaRPr/>
          </a:p>
        </p:txBody>
      </p:sp>
      <p:sp>
        <p:nvSpPr>
          <p:cNvPr id="452" name="Google Shape;452;p18"/>
          <p:cNvSpPr txBox="1"/>
          <p:nvPr/>
        </p:nvSpPr>
        <p:spPr>
          <a:xfrm>
            <a:off x="2819400" y="1700960"/>
            <a:ext cx="4953000" cy="820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ריבוע שהיקפו 16 ס"מ  </a:t>
            </a:r>
            <a:endParaRPr/>
          </a:p>
        </p:txBody>
      </p:sp>
      <p:sp>
        <p:nvSpPr>
          <p:cNvPr id="453" name="Google Shape;453;p18"/>
          <p:cNvSpPr txBox="1"/>
          <p:nvPr/>
        </p:nvSpPr>
        <p:spPr>
          <a:xfrm>
            <a:off x="11049000" y="6454668"/>
            <a:ext cx="4953000" cy="820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מלבן  שהיקפו 16 ס"מ  </a:t>
            </a:r>
            <a:endParaRPr/>
          </a:p>
        </p:txBody>
      </p:sp>
      <p:sp>
        <p:nvSpPr>
          <p:cNvPr id="454" name="Google Shape;454;p18"/>
          <p:cNvSpPr txBox="1"/>
          <p:nvPr/>
        </p:nvSpPr>
        <p:spPr>
          <a:xfrm>
            <a:off x="3048000" y="6484562"/>
            <a:ext cx="4953000" cy="820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מלבן  שהיקפו 10 ס"מ 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07169" y="3429000"/>
            <a:ext cx="10119652" cy="327659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 txBox="1"/>
          <p:nvPr/>
        </p:nvSpPr>
        <p:spPr>
          <a:xfrm>
            <a:off x="10515600" y="4381500"/>
            <a:ext cx="3886200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משימת פתיחה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תפוס את השטח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99" name="Google Shape;99;p2"/>
          <p:cNvSpPr txBox="1"/>
          <p:nvPr/>
        </p:nvSpPr>
        <p:spPr>
          <a:xfrm>
            <a:off x="4876800" y="4403785"/>
            <a:ext cx="3886200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השטח המנצח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00" name="Google Shape;100;p2"/>
          <p:cNvSpPr/>
          <p:nvPr/>
        </p:nvSpPr>
        <p:spPr>
          <a:xfrm>
            <a:off x="11506200" y="2589258"/>
            <a:ext cx="1629120" cy="1795173"/>
          </a:xfrm>
          <a:custGeom>
            <a:rect b="b" l="l" r="r" t="t"/>
            <a:pathLst>
              <a:path extrusionOk="0" h="1795173" w="1629120">
                <a:moveTo>
                  <a:pt x="0" y="0"/>
                </a:moveTo>
                <a:lnTo>
                  <a:pt x="1629120" y="0"/>
                </a:lnTo>
                <a:lnTo>
                  <a:pt x="1629120" y="1795173"/>
                </a:lnTo>
                <a:lnTo>
                  <a:pt x="0" y="17951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/>
          <p:nvPr/>
        </p:nvSpPr>
        <p:spPr>
          <a:xfrm>
            <a:off x="190501" y="1790700"/>
            <a:ext cx="12525374" cy="80010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3"/>
          <p:cNvSpPr/>
          <p:nvPr/>
        </p:nvSpPr>
        <p:spPr>
          <a:xfrm>
            <a:off x="13030200" y="1790700"/>
            <a:ext cx="4762499" cy="80772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5181600" y="495300"/>
            <a:ext cx="76200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Calibri"/>
              <a:buNone/>
            </a:pPr>
            <a:r>
              <a:rPr b="1" i="0" lang="iw-IL" sz="5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תפוס את השטח</a:t>
            </a:r>
            <a:endParaRPr/>
          </a:p>
        </p:txBody>
      </p:sp>
      <p:sp>
        <p:nvSpPr>
          <p:cNvPr id="108" name="Google Shape;108;p3"/>
          <p:cNvSpPr txBox="1"/>
          <p:nvPr/>
        </p:nvSpPr>
        <p:spPr>
          <a:xfrm>
            <a:off x="381000" y="1900902"/>
            <a:ext cx="11963400" cy="9837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b="0" i="0" lang="iw-IL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13249275" y="1881068"/>
            <a:ext cx="4262436" cy="8679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t/>
            </a:r>
            <a:endParaRPr b="1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1" i="0" lang="iw-IL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כיתות</a:t>
            </a:r>
            <a:r>
              <a:rPr b="0" i="0" lang="iw-IL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ה'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1" i="0" lang="iw-IL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מספר משתתפים</a:t>
            </a:r>
            <a:r>
              <a:rPr b="0" i="0" lang="iw-IL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0" i="0" lang="iw-IL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2-3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1" i="0" lang="iw-IL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ציוד נדרש</a:t>
            </a:r>
            <a:r>
              <a:rPr b="0" i="0" lang="iw-IL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/>
          </a:p>
          <a:p>
            <a:pPr indent="-342900" lvl="0" marL="3429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oto Sans Symbols"/>
              <a:buChar char="❖"/>
            </a:pPr>
            <a:r>
              <a:rPr b="0" i="0" lang="iw-IL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2 קוביות </a:t>
            </a:r>
            <a:endParaRPr/>
          </a:p>
          <a:p>
            <a:pPr indent="-342900" lvl="0" marL="3429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oto Sans Symbols"/>
              <a:buChar char="❖"/>
            </a:pPr>
            <a:r>
              <a:rPr lang="iw-IL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על קובייה אחת המספרים 1-6 ועל הקובייה השנייה המספרים  5-10</a:t>
            </a:r>
            <a:endParaRPr b="0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oto Sans Symbols"/>
              <a:buChar char="❖"/>
            </a:pPr>
            <a:r>
              <a:rPr lang="iw-IL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דף משבצות</a:t>
            </a:r>
            <a:endParaRPr/>
          </a:p>
          <a:p>
            <a:pPr indent="-342900" lvl="0" marL="3429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oto Sans Symbols"/>
              <a:buChar char="❖"/>
            </a:pPr>
            <a:r>
              <a:rPr lang="iw-IL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טושים בצבעים שונים</a:t>
            </a:r>
            <a:endParaRPr/>
          </a:p>
          <a:p>
            <a:pPr indent="-114300" lvl="0" marL="3429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0" i="0" lang="iw-IL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0" i="0" lang="iw-IL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נורת חשמל וגלגל שיניים קו מיתאר" id="110" name="Google Shape;110;p3"/>
          <p:cNvSpPr/>
          <p:nvPr/>
        </p:nvSpPr>
        <p:spPr>
          <a:xfrm>
            <a:off x="13249275" y="1823700"/>
            <a:ext cx="91440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111" name="Google Shape;111;p3"/>
          <p:cNvSpPr txBox="1"/>
          <p:nvPr/>
        </p:nvSpPr>
        <p:spPr>
          <a:xfrm>
            <a:off x="606409" y="1946255"/>
            <a:ext cx="11737991" cy="7602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b="1" i="0" lang="iw-IL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מהלך המשחק:</a:t>
            </a:r>
            <a:endParaRPr/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b="0" i="0" lang="iw-IL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בכל תור, אחד המשתתפים מטיל את שתי הקוביות. המספרים שהתקבלו הם אורכי הצלעות הסמוכות של המלבן שלו. </a:t>
            </a:r>
            <a:endParaRPr/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lang="iw-IL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המשתתף צריך לצייר על דף המשבצות בצבע שלו את המלבן ולכתוב בתוכו את שטחו.  </a:t>
            </a:r>
            <a:endParaRPr/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b="0" i="0" lang="iw-IL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המשחק נגמר כשאין מקום על הדף לצייר מלבנים חדשים.</a:t>
            </a:r>
            <a:endParaRPr/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lang="iw-IL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המנצח הוא המשתתף שסכום השטחים שלו הוא הגדול ביותר. </a:t>
            </a:r>
            <a:endParaRPr/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b="0" i="0" lang="iw-IL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ניתן לשחק את המשחק </a:t>
            </a:r>
            <a:r>
              <a:rPr lang="iw-IL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בשטחי משולשים כאשר אחת הקוביות מציינת את אורך הגובה והקובייה השנייה את אורך הצלע לגובה. </a:t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/>
          <p:nvPr/>
        </p:nvSpPr>
        <p:spPr>
          <a:xfrm>
            <a:off x="190501" y="1790700"/>
            <a:ext cx="12525374" cy="70866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4"/>
          <p:cNvSpPr/>
          <p:nvPr/>
        </p:nvSpPr>
        <p:spPr>
          <a:xfrm>
            <a:off x="13030200" y="1790700"/>
            <a:ext cx="4762499" cy="70866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 txBox="1"/>
          <p:nvPr/>
        </p:nvSpPr>
        <p:spPr>
          <a:xfrm>
            <a:off x="5181600" y="495300"/>
            <a:ext cx="76200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Calibri"/>
              <a:buNone/>
            </a:pPr>
            <a:r>
              <a:rPr b="1" i="0" lang="iw-IL" sz="5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השטח המנצח</a:t>
            </a:r>
            <a:endParaRPr/>
          </a:p>
        </p:txBody>
      </p:sp>
      <p:sp>
        <p:nvSpPr>
          <p:cNvPr id="119" name="Google Shape;119;p4"/>
          <p:cNvSpPr txBox="1"/>
          <p:nvPr/>
        </p:nvSpPr>
        <p:spPr>
          <a:xfrm>
            <a:off x="381000" y="1900902"/>
            <a:ext cx="11963400" cy="9837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b="0" i="0" lang="iw-IL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4"/>
          <p:cNvSpPr txBox="1"/>
          <p:nvPr/>
        </p:nvSpPr>
        <p:spPr>
          <a:xfrm>
            <a:off x="13320711" y="1881068"/>
            <a:ext cx="4191000" cy="5355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t/>
            </a:r>
            <a:endParaRPr b="1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1" i="0" lang="iw-IL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כיתות</a:t>
            </a:r>
            <a:r>
              <a:rPr b="0" i="0" lang="iw-IL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ה'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1" i="0" lang="iw-IL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מספר משתתפים</a:t>
            </a:r>
            <a:r>
              <a:rPr b="0" i="0" lang="iw-IL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0" i="0" lang="iw-IL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2-3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1" i="0" lang="iw-IL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ציוד נדרש</a:t>
            </a:r>
            <a:r>
              <a:rPr b="0" i="0" lang="iw-IL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/>
          </a:p>
          <a:p>
            <a:pPr indent="-342900" lvl="0" marL="3429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oto Sans Symbols"/>
              <a:buChar char="❖"/>
            </a:pPr>
            <a:r>
              <a:rPr b="0" i="0" lang="iw-IL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כרטיסי מצולעים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0" i="0" lang="iw-IL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0" i="0" lang="iw-IL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נורת חשמל וגלגל שיניים קו מיתאר" id="121" name="Google Shape;121;p4"/>
          <p:cNvSpPr/>
          <p:nvPr/>
        </p:nvSpPr>
        <p:spPr>
          <a:xfrm>
            <a:off x="13249275" y="1823700"/>
            <a:ext cx="91440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122" name="Google Shape;122;p4"/>
          <p:cNvSpPr txBox="1"/>
          <p:nvPr/>
        </p:nvSpPr>
        <p:spPr>
          <a:xfrm>
            <a:off x="566225" y="1825283"/>
            <a:ext cx="11737991" cy="73558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b="1" i="0" lang="iw-IL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מהלך המשחק: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b="0" i="0" lang="iw-IL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מערבבים את הקלפים השונים, מחלקים אותם שווה בשווה בין המשתתפים, ומניחים את הערימות הפוך על השולחן. בכל סבב, המשתתפים הופכים, בו-זמנית, את הקלף העליון בערימה שלהם. המשתתף שעל הכרטיס שלו מצולע ששטחו הגדול ביותר מקבל את שני הקלפים ומניח אותם הפוכים בערמה בצד.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b="0" i="0" lang="iw-IL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אם לשני המצולעים שעל הקלפים שהפכו שטחים שווים, מתרחשת "מלחמה": ליד הקלף הפתוח, מניחים שלושה קלפים הפוכים, ואחריהם קלף רביעי פתוח. המשתתף </a:t>
            </a:r>
            <a:r>
              <a:rPr lang="iw-IL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בעל המצולע עם </a:t>
            </a:r>
            <a:r>
              <a:rPr b="0" i="0" lang="iw-IL" sz="32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השטח ה</a:t>
            </a:r>
            <a:r>
              <a:rPr b="0" i="0" lang="iw-IL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גדול  יותר, מקבל את כל הקלפים שהשתתפו במלחמה, ומניח אותם הפוכים בערימה בצד.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b="0" i="0" lang="iw-IL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המנצח הוא השחקן שאסף את כל הקלפים בחפיסה. 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b="0" i="0" lang="iw-IL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בגלל שבצורה כזאת המשחק יכול להימשך זמן רב, אפשר לקבוע מראש זמן לסיום המשחק, ולאחר מכן לספור למי יש את מספר הקלפים הגדול ביותר.   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/>
          <p:nvPr/>
        </p:nvSpPr>
        <p:spPr>
          <a:xfrm>
            <a:off x="10439400" y="571500"/>
            <a:ext cx="6629400" cy="38100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4F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5"/>
          <p:cNvSpPr/>
          <p:nvPr/>
        </p:nvSpPr>
        <p:spPr>
          <a:xfrm>
            <a:off x="10466363" y="5295900"/>
            <a:ext cx="6629400" cy="38100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4F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5"/>
          <p:cNvSpPr/>
          <p:nvPr/>
        </p:nvSpPr>
        <p:spPr>
          <a:xfrm>
            <a:off x="2057400" y="571500"/>
            <a:ext cx="6629400" cy="38100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4F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5"/>
          <p:cNvSpPr/>
          <p:nvPr/>
        </p:nvSpPr>
        <p:spPr>
          <a:xfrm>
            <a:off x="2057400" y="5372100"/>
            <a:ext cx="6629400" cy="38100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4F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44200" y="1172308"/>
            <a:ext cx="6083886" cy="261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43200" y="952500"/>
            <a:ext cx="5181600" cy="3012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115800" y="5676900"/>
            <a:ext cx="3473507" cy="2878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743200" y="5829300"/>
            <a:ext cx="5012029" cy="25148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"/>
          <p:cNvSpPr/>
          <p:nvPr/>
        </p:nvSpPr>
        <p:spPr>
          <a:xfrm>
            <a:off x="10439400" y="571500"/>
            <a:ext cx="6629400" cy="38100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4F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6"/>
          <p:cNvSpPr/>
          <p:nvPr/>
        </p:nvSpPr>
        <p:spPr>
          <a:xfrm>
            <a:off x="10466363" y="5295900"/>
            <a:ext cx="6629400" cy="38100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4F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6"/>
          <p:cNvSpPr/>
          <p:nvPr/>
        </p:nvSpPr>
        <p:spPr>
          <a:xfrm>
            <a:off x="2057400" y="571500"/>
            <a:ext cx="6629400" cy="38100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4F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6"/>
          <p:cNvSpPr/>
          <p:nvPr/>
        </p:nvSpPr>
        <p:spPr>
          <a:xfrm>
            <a:off x="2057400" y="5372100"/>
            <a:ext cx="6629400" cy="38100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4F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87200" y="876300"/>
            <a:ext cx="4019600" cy="3152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95600" y="899160"/>
            <a:ext cx="4819714" cy="2965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30000" y="5676900"/>
            <a:ext cx="4800600" cy="3056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609949" y="5673969"/>
            <a:ext cx="3391016" cy="32569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"/>
          <p:cNvSpPr/>
          <p:nvPr/>
        </p:nvSpPr>
        <p:spPr>
          <a:xfrm>
            <a:off x="10439400" y="571500"/>
            <a:ext cx="6629400" cy="38100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4F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7"/>
          <p:cNvSpPr/>
          <p:nvPr/>
        </p:nvSpPr>
        <p:spPr>
          <a:xfrm>
            <a:off x="10466363" y="5295900"/>
            <a:ext cx="6629400" cy="38100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4F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7"/>
          <p:cNvSpPr/>
          <p:nvPr/>
        </p:nvSpPr>
        <p:spPr>
          <a:xfrm>
            <a:off x="2057400" y="571500"/>
            <a:ext cx="6629400" cy="38100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4F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7"/>
          <p:cNvSpPr/>
          <p:nvPr/>
        </p:nvSpPr>
        <p:spPr>
          <a:xfrm>
            <a:off x="2057400" y="5372100"/>
            <a:ext cx="6629400" cy="38100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4F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25200" y="952500"/>
            <a:ext cx="5198012" cy="2787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67000" y="1055294"/>
            <a:ext cx="5130915" cy="2842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283461" y="5571735"/>
            <a:ext cx="5074920" cy="3258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89274" y="5795896"/>
            <a:ext cx="5328424" cy="30382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"/>
          <p:cNvSpPr/>
          <p:nvPr/>
        </p:nvSpPr>
        <p:spPr>
          <a:xfrm>
            <a:off x="10439400" y="571500"/>
            <a:ext cx="6629400" cy="38100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4F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8"/>
          <p:cNvSpPr/>
          <p:nvPr/>
        </p:nvSpPr>
        <p:spPr>
          <a:xfrm>
            <a:off x="10466363" y="5295900"/>
            <a:ext cx="6629400" cy="38100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4F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8"/>
          <p:cNvSpPr/>
          <p:nvPr/>
        </p:nvSpPr>
        <p:spPr>
          <a:xfrm>
            <a:off x="2057400" y="571500"/>
            <a:ext cx="6629400" cy="38100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4F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8"/>
          <p:cNvSpPr/>
          <p:nvPr/>
        </p:nvSpPr>
        <p:spPr>
          <a:xfrm>
            <a:off x="2057400" y="5372100"/>
            <a:ext cx="6629400" cy="38100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4F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72800" y="876300"/>
            <a:ext cx="5488020" cy="3196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52800" y="579408"/>
            <a:ext cx="4972684" cy="3500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77731" y="5699577"/>
            <a:ext cx="3289328" cy="3174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037063" y="5399113"/>
            <a:ext cx="5488025" cy="3603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"/>
          <p:cNvSpPr/>
          <p:nvPr/>
        </p:nvSpPr>
        <p:spPr>
          <a:xfrm>
            <a:off x="10439400" y="571500"/>
            <a:ext cx="6629400" cy="38100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4F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9"/>
          <p:cNvSpPr/>
          <p:nvPr/>
        </p:nvSpPr>
        <p:spPr>
          <a:xfrm>
            <a:off x="10466363" y="5295900"/>
            <a:ext cx="6629400" cy="38100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4F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9"/>
          <p:cNvSpPr/>
          <p:nvPr/>
        </p:nvSpPr>
        <p:spPr>
          <a:xfrm>
            <a:off x="2057400" y="571500"/>
            <a:ext cx="6629400" cy="38100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4F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9"/>
          <p:cNvSpPr/>
          <p:nvPr/>
        </p:nvSpPr>
        <p:spPr>
          <a:xfrm>
            <a:off x="2057400" y="5372100"/>
            <a:ext cx="6629400" cy="38100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4F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34851" y="854501"/>
            <a:ext cx="2838498" cy="3243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91000" y="854501"/>
            <a:ext cx="2006499" cy="3232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725400" y="5524500"/>
            <a:ext cx="2209839" cy="3388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39610" y="5955963"/>
            <a:ext cx="4664980" cy="2642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ערכת נושא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רחל גבאי</dc:creator>
</cp:coreProperties>
</file>