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8"/>
  </p:notesMasterIdLst>
  <p:sldIdLst>
    <p:sldId id="256" r:id="rId2"/>
    <p:sldId id="895" r:id="rId3"/>
    <p:sldId id="904" r:id="rId4"/>
    <p:sldId id="259" r:id="rId5"/>
    <p:sldId id="268" r:id="rId6"/>
    <p:sldId id="896" r:id="rId7"/>
    <p:sldId id="897" r:id="rId8"/>
    <p:sldId id="891" r:id="rId9"/>
    <p:sldId id="898" r:id="rId10"/>
    <p:sldId id="899" r:id="rId11"/>
    <p:sldId id="258" r:id="rId12"/>
    <p:sldId id="278" r:id="rId13"/>
    <p:sldId id="279" r:id="rId14"/>
    <p:sldId id="285" r:id="rId15"/>
    <p:sldId id="280" r:id="rId16"/>
    <p:sldId id="284" r:id="rId17"/>
  </p:sldIdLst>
  <p:sldSz cx="18288000" cy="10287000"/>
  <p:notesSz cx="6858000" cy="9144000"/>
  <p:embeddedFontLst>
    <p:embeddedFont>
      <p:font typeface="Alef Bold" panose="020B0604020202020204" charset="-79"/>
      <p:regular r:id="rId19"/>
      <p:bold r:id="rId20"/>
    </p:embeddedFont>
    <p:embeddedFont>
      <p:font typeface="Arimo Bold" panose="020B0604020202020204" charset="0"/>
      <p:regular r:id="rId21"/>
    </p:embeddedFont>
    <p:embeddedFont>
      <p:font typeface="Guttman Yad-Brush" panose="02010401010101010101" pitchFamily="2" charset="-79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10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68" d="100"/>
          <a:sy n="68" d="100"/>
        </p:scale>
        <p:origin x="89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1885116E-EEB3-47EE-B316-310DBB736A22}" type="datetimeFigureOut">
              <a:rPr lang="he-IL" smtClean="0"/>
              <a:t>ד'/סיון/תשפ"ו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FBDCE143-BA99-495C-80BD-FC26A2DF177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9612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74680d2b71_0_4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74680d2b71_0_4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74680d2b71_0_6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" name="Google Shape;425;g74680d2b71_0_6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74680d2b71_0_6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" name="Google Shape;425;g74680d2b71_0_6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74680d2b71_0_6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" name="Google Shape;425;g74680d2b71_0_6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74680d2b71_0_6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" name="Google Shape;425;g74680d2b71_0_6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74680d2b71_0_6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" name="Google Shape;425;g74680d2b71_0_6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74680d2b71_0_6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" name="Google Shape;425;g74680d2b71_0_6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image" Target="../media/image21.png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5" Type="http://schemas.openxmlformats.org/officeDocument/2006/relationships/image" Target="../media/image3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2" Type="http://schemas.openxmlformats.org/officeDocument/2006/relationships/image" Target="../media/image36.png"/><Relationship Id="rId16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5" Type="http://schemas.openxmlformats.org/officeDocument/2006/relationships/image" Target="../media/image4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Relationship Id="rId14" Type="http://schemas.openxmlformats.org/officeDocument/2006/relationships/image" Target="../media/image4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23586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3" name="TextBox 3"/>
          <p:cNvSpPr txBox="1"/>
          <p:nvPr/>
        </p:nvSpPr>
        <p:spPr>
          <a:xfrm>
            <a:off x="7239000" y="0"/>
            <a:ext cx="13417149" cy="10016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rtl="1">
              <a:lnSpc>
                <a:spcPts val="9240"/>
              </a:lnSpc>
            </a:pPr>
            <a:r>
              <a:rPr lang="he-IL" sz="40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/>
              </a:rPr>
              <a:t>בית הספר של החופש הגדול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1703064" y="1268122"/>
            <a:ext cx="5245075" cy="16046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12880"/>
              </a:lnSpc>
            </a:pPr>
            <a:r>
              <a:rPr lang="he-IL" sz="92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/>
              </a:rPr>
              <a:t>מתמטיקה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1887200" y="2811863"/>
            <a:ext cx="5245075" cy="902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7279"/>
              </a:lnSpc>
            </a:pPr>
            <a:r>
              <a:rPr lang="he-IL" sz="5199" dirty="0">
                <a:solidFill>
                  <a:srgbClr val="000000"/>
                </a:solidFill>
                <a:latin typeface="Alef Bold"/>
                <a:ea typeface="Alef Bold"/>
                <a:cs typeface="Alef Bold"/>
                <a:sym typeface="Alef Bold"/>
                <a:rtl/>
              </a:rPr>
              <a:t>כיתות ה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335280" y="5829300"/>
            <a:ext cx="7980641" cy="26161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23850" lvl="0" indent="-323850" algn="ctr" rtl="1">
              <a:lnSpc>
                <a:spcPct val="200000"/>
              </a:lnSpc>
              <a:spcBef>
                <a:spcPts val="285"/>
              </a:spcBef>
              <a:spcAft>
                <a:spcPts val="285"/>
              </a:spcAft>
              <a:tabLst>
                <a:tab pos="323850" algn="l"/>
              </a:tabLst>
              <a:defRPr/>
            </a:pPr>
            <a:r>
              <a:rPr lang="he-IL" sz="4400" dirty="0">
                <a:solidFill>
                  <a:prstClr val="black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>גיאומטריה</a:t>
            </a:r>
          </a:p>
          <a:p>
            <a:pPr marL="323850" lvl="0" indent="-323850" algn="ctr" rtl="1">
              <a:lnSpc>
                <a:spcPct val="200000"/>
              </a:lnSpc>
              <a:spcBef>
                <a:spcPts val="285"/>
              </a:spcBef>
              <a:spcAft>
                <a:spcPts val="285"/>
              </a:spcAft>
              <a:tabLst>
                <a:tab pos="323850" algn="l"/>
              </a:tabLst>
              <a:defRPr/>
            </a:pPr>
            <a:r>
              <a:rPr lang="he-IL" sz="4400" dirty="0">
                <a:solidFill>
                  <a:prstClr val="black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>היקף ושטח מצולעים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40"/>
          <p:cNvSpPr txBox="1">
            <a:spLocks noGrp="1"/>
          </p:cNvSpPr>
          <p:nvPr>
            <p:ph type="ctrTitle"/>
          </p:nvPr>
        </p:nvSpPr>
        <p:spPr>
          <a:xfrm>
            <a:off x="5966300" y="205298"/>
            <a:ext cx="5798502" cy="1765200"/>
          </a:xfrm>
          <a:prstGeom prst="rect">
            <a:avLst/>
          </a:prstGeom>
        </p:spPr>
        <p:txBody>
          <a:bodyPr spcFirstLastPara="1" vert="horz" wrap="square" lIns="182850" tIns="182850" rIns="182850" bIns="182850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he-IL" dirty="0">
                <a:solidFill>
                  <a:srgbClr val="7F754A"/>
                </a:solidFill>
              </a:rPr>
              <a:t>שטח והיקף</a:t>
            </a:r>
            <a:endParaRPr dirty="0">
              <a:solidFill>
                <a:srgbClr val="7F754A"/>
              </a:solidFill>
            </a:endParaRPr>
          </a:p>
        </p:txBody>
      </p:sp>
      <p:sp>
        <p:nvSpPr>
          <p:cNvPr id="228" name="Google Shape;228;p40"/>
          <p:cNvSpPr/>
          <p:nvPr/>
        </p:nvSpPr>
        <p:spPr>
          <a:xfrm>
            <a:off x="911051" y="60051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229" name="Google Shape;229;p40"/>
          <p:cNvSpPr/>
          <p:nvPr/>
        </p:nvSpPr>
        <p:spPr>
          <a:xfrm>
            <a:off x="1530851" y="60051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230" name="Google Shape;230;p40"/>
          <p:cNvSpPr/>
          <p:nvPr/>
        </p:nvSpPr>
        <p:spPr>
          <a:xfrm>
            <a:off x="2150651" y="60051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231" name="Google Shape;231;p40"/>
          <p:cNvSpPr/>
          <p:nvPr/>
        </p:nvSpPr>
        <p:spPr>
          <a:xfrm>
            <a:off x="2770451" y="60051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232" name="Google Shape;232;p40"/>
          <p:cNvSpPr/>
          <p:nvPr/>
        </p:nvSpPr>
        <p:spPr>
          <a:xfrm>
            <a:off x="911051" y="66249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233" name="Google Shape;233;p40"/>
          <p:cNvSpPr/>
          <p:nvPr/>
        </p:nvSpPr>
        <p:spPr>
          <a:xfrm>
            <a:off x="1530851" y="66249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234" name="Google Shape;234;p40"/>
          <p:cNvSpPr/>
          <p:nvPr/>
        </p:nvSpPr>
        <p:spPr>
          <a:xfrm>
            <a:off x="2150651" y="66249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235" name="Google Shape;235;p40"/>
          <p:cNvSpPr/>
          <p:nvPr/>
        </p:nvSpPr>
        <p:spPr>
          <a:xfrm>
            <a:off x="2770451" y="66249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236" name="Google Shape;236;p40"/>
          <p:cNvSpPr/>
          <p:nvPr/>
        </p:nvSpPr>
        <p:spPr>
          <a:xfrm>
            <a:off x="911051" y="72447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237" name="Google Shape;237;p40"/>
          <p:cNvSpPr/>
          <p:nvPr/>
        </p:nvSpPr>
        <p:spPr>
          <a:xfrm>
            <a:off x="1530851" y="72447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238" name="Google Shape;238;p40"/>
          <p:cNvSpPr/>
          <p:nvPr/>
        </p:nvSpPr>
        <p:spPr>
          <a:xfrm>
            <a:off x="2150651" y="72447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239" name="Google Shape;239;p40"/>
          <p:cNvSpPr/>
          <p:nvPr/>
        </p:nvSpPr>
        <p:spPr>
          <a:xfrm>
            <a:off x="2770451" y="72447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240" name="Google Shape;240;p40"/>
          <p:cNvSpPr/>
          <p:nvPr/>
        </p:nvSpPr>
        <p:spPr>
          <a:xfrm>
            <a:off x="911051" y="78645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241" name="Google Shape;241;p40"/>
          <p:cNvSpPr/>
          <p:nvPr/>
        </p:nvSpPr>
        <p:spPr>
          <a:xfrm>
            <a:off x="1530851" y="78645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242" name="Google Shape;242;p40"/>
          <p:cNvSpPr/>
          <p:nvPr/>
        </p:nvSpPr>
        <p:spPr>
          <a:xfrm>
            <a:off x="2150651" y="78645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243" name="Google Shape;243;p40"/>
          <p:cNvSpPr/>
          <p:nvPr/>
        </p:nvSpPr>
        <p:spPr>
          <a:xfrm>
            <a:off x="2770451" y="78645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244" name="Google Shape;244;p40"/>
          <p:cNvSpPr/>
          <p:nvPr/>
        </p:nvSpPr>
        <p:spPr>
          <a:xfrm>
            <a:off x="911051" y="84843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245" name="Google Shape;245;p40"/>
          <p:cNvSpPr/>
          <p:nvPr/>
        </p:nvSpPr>
        <p:spPr>
          <a:xfrm>
            <a:off x="1530851" y="84843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246" name="Google Shape;246;p40"/>
          <p:cNvSpPr/>
          <p:nvPr/>
        </p:nvSpPr>
        <p:spPr>
          <a:xfrm>
            <a:off x="2150651" y="84843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247" name="Google Shape;247;p40"/>
          <p:cNvSpPr/>
          <p:nvPr/>
        </p:nvSpPr>
        <p:spPr>
          <a:xfrm>
            <a:off x="2770451" y="84843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248" name="Google Shape;248;p40"/>
          <p:cNvSpPr/>
          <p:nvPr/>
        </p:nvSpPr>
        <p:spPr>
          <a:xfrm>
            <a:off x="911051" y="91041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249" name="Google Shape;249;p40"/>
          <p:cNvSpPr/>
          <p:nvPr/>
        </p:nvSpPr>
        <p:spPr>
          <a:xfrm>
            <a:off x="1530851" y="91041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250" name="Google Shape;250;p40"/>
          <p:cNvSpPr/>
          <p:nvPr/>
        </p:nvSpPr>
        <p:spPr>
          <a:xfrm>
            <a:off x="2150651" y="91041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251" name="Google Shape;251;p40"/>
          <p:cNvSpPr/>
          <p:nvPr/>
        </p:nvSpPr>
        <p:spPr>
          <a:xfrm>
            <a:off x="2770451" y="91041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253" name="Google Shape;253;p40"/>
          <p:cNvSpPr/>
          <p:nvPr/>
        </p:nvSpPr>
        <p:spPr>
          <a:xfrm>
            <a:off x="4010051" y="60051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254" name="Google Shape;254;p40"/>
          <p:cNvSpPr/>
          <p:nvPr/>
        </p:nvSpPr>
        <p:spPr>
          <a:xfrm>
            <a:off x="4629851" y="60051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255" name="Google Shape;255;p40"/>
          <p:cNvSpPr/>
          <p:nvPr/>
        </p:nvSpPr>
        <p:spPr>
          <a:xfrm>
            <a:off x="5249651" y="60051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256" name="Google Shape;256;p40"/>
          <p:cNvSpPr/>
          <p:nvPr/>
        </p:nvSpPr>
        <p:spPr>
          <a:xfrm>
            <a:off x="3390251" y="66249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257" name="Google Shape;257;p40"/>
          <p:cNvSpPr/>
          <p:nvPr/>
        </p:nvSpPr>
        <p:spPr>
          <a:xfrm>
            <a:off x="4010051" y="66249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258" name="Google Shape;258;p40"/>
          <p:cNvSpPr/>
          <p:nvPr/>
        </p:nvSpPr>
        <p:spPr>
          <a:xfrm>
            <a:off x="4629851" y="66249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259" name="Google Shape;259;p40"/>
          <p:cNvSpPr/>
          <p:nvPr/>
        </p:nvSpPr>
        <p:spPr>
          <a:xfrm>
            <a:off x="5249651" y="66249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260" name="Google Shape;260;p40"/>
          <p:cNvSpPr/>
          <p:nvPr/>
        </p:nvSpPr>
        <p:spPr>
          <a:xfrm>
            <a:off x="3390251" y="72447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261" name="Google Shape;261;p40"/>
          <p:cNvSpPr/>
          <p:nvPr/>
        </p:nvSpPr>
        <p:spPr>
          <a:xfrm>
            <a:off x="4010051" y="72447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262" name="Google Shape;262;p40"/>
          <p:cNvSpPr/>
          <p:nvPr/>
        </p:nvSpPr>
        <p:spPr>
          <a:xfrm>
            <a:off x="4629851" y="72447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263" name="Google Shape;263;p40"/>
          <p:cNvSpPr/>
          <p:nvPr/>
        </p:nvSpPr>
        <p:spPr>
          <a:xfrm>
            <a:off x="5249651" y="72447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264" name="Google Shape;264;p40"/>
          <p:cNvSpPr/>
          <p:nvPr/>
        </p:nvSpPr>
        <p:spPr>
          <a:xfrm>
            <a:off x="3390251" y="78645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265" name="Google Shape;265;p40"/>
          <p:cNvSpPr/>
          <p:nvPr/>
        </p:nvSpPr>
        <p:spPr>
          <a:xfrm>
            <a:off x="4010051" y="78645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266" name="Google Shape;266;p40"/>
          <p:cNvSpPr/>
          <p:nvPr/>
        </p:nvSpPr>
        <p:spPr>
          <a:xfrm>
            <a:off x="4629851" y="78645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267" name="Google Shape;267;p40"/>
          <p:cNvSpPr/>
          <p:nvPr/>
        </p:nvSpPr>
        <p:spPr>
          <a:xfrm>
            <a:off x="5249651" y="78645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268" name="Google Shape;268;p40"/>
          <p:cNvSpPr/>
          <p:nvPr/>
        </p:nvSpPr>
        <p:spPr>
          <a:xfrm>
            <a:off x="3390251" y="84843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269" name="Google Shape;269;p40"/>
          <p:cNvSpPr/>
          <p:nvPr/>
        </p:nvSpPr>
        <p:spPr>
          <a:xfrm>
            <a:off x="4010051" y="84843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270" name="Google Shape;270;p40"/>
          <p:cNvSpPr/>
          <p:nvPr/>
        </p:nvSpPr>
        <p:spPr>
          <a:xfrm>
            <a:off x="4629851" y="84843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271" name="Google Shape;271;p40"/>
          <p:cNvSpPr/>
          <p:nvPr/>
        </p:nvSpPr>
        <p:spPr>
          <a:xfrm>
            <a:off x="5249651" y="84843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272" name="Google Shape;272;p40"/>
          <p:cNvSpPr/>
          <p:nvPr/>
        </p:nvSpPr>
        <p:spPr>
          <a:xfrm>
            <a:off x="3390251" y="91041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273" name="Google Shape;273;p40"/>
          <p:cNvSpPr/>
          <p:nvPr/>
        </p:nvSpPr>
        <p:spPr>
          <a:xfrm>
            <a:off x="4010051" y="91041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274" name="Google Shape;274;p40"/>
          <p:cNvSpPr/>
          <p:nvPr/>
        </p:nvSpPr>
        <p:spPr>
          <a:xfrm>
            <a:off x="4629851" y="91041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275" name="Google Shape;275;p40"/>
          <p:cNvSpPr/>
          <p:nvPr/>
        </p:nvSpPr>
        <p:spPr>
          <a:xfrm>
            <a:off x="5249651" y="91041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276" name="Google Shape;276;p40"/>
          <p:cNvSpPr/>
          <p:nvPr/>
        </p:nvSpPr>
        <p:spPr>
          <a:xfrm>
            <a:off x="911051" y="22863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277" name="Google Shape;277;p40"/>
          <p:cNvSpPr/>
          <p:nvPr/>
        </p:nvSpPr>
        <p:spPr>
          <a:xfrm>
            <a:off x="1530851" y="22863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278" name="Google Shape;278;p40"/>
          <p:cNvSpPr/>
          <p:nvPr/>
        </p:nvSpPr>
        <p:spPr>
          <a:xfrm>
            <a:off x="2150651" y="22863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279" name="Google Shape;279;p40"/>
          <p:cNvSpPr/>
          <p:nvPr/>
        </p:nvSpPr>
        <p:spPr>
          <a:xfrm>
            <a:off x="2770451" y="22863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280" name="Google Shape;280;p40"/>
          <p:cNvSpPr/>
          <p:nvPr/>
        </p:nvSpPr>
        <p:spPr>
          <a:xfrm>
            <a:off x="911051" y="29061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281" name="Google Shape;281;p40"/>
          <p:cNvSpPr/>
          <p:nvPr/>
        </p:nvSpPr>
        <p:spPr>
          <a:xfrm>
            <a:off x="1530851" y="29061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282" name="Google Shape;282;p40"/>
          <p:cNvSpPr/>
          <p:nvPr/>
        </p:nvSpPr>
        <p:spPr>
          <a:xfrm>
            <a:off x="2150651" y="2906150"/>
            <a:ext cx="619800" cy="619800"/>
          </a:xfrm>
          <a:prstGeom prst="rect">
            <a:avLst/>
          </a:prstGeom>
          <a:solidFill>
            <a:srgbClr val="00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283" name="Google Shape;283;p40"/>
          <p:cNvSpPr/>
          <p:nvPr/>
        </p:nvSpPr>
        <p:spPr>
          <a:xfrm>
            <a:off x="2770451" y="29061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284" name="Google Shape;284;p40"/>
          <p:cNvSpPr/>
          <p:nvPr/>
        </p:nvSpPr>
        <p:spPr>
          <a:xfrm>
            <a:off x="911051" y="35259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285" name="Google Shape;285;p40"/>
          <p:cNvSpPr/>
          <p:nvPr/>
        </p:nvSpPr>
        <p:spPr>
          <a:xfrm>
            <a:off x="1530851" y="35259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286" name="Google Shape;286;p40"/>
          <p:cNvSpPr/>
          <p:nvPr/>
        </p:nvSpPr>
        <p:spPr>
          <a:xfrm>
            <a:off x="2150651" y="3525950"/>
            <a:ext cx="619800" cy="619800"/>
          </a:xfrm>
          <a:prstGeom prst="rect">
            <a:avLst/>
          </a:prstGeom>
          <a:solidFill>
            <a:srgbClr val="00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287" name="Google Shape;287;p40"/>
          <p:cNvSpPr/>
          <p:nvPr/>
        </p:nvSpPr>
        <p:spPr>
          <a:xfrm>
            <a:off x="2770451" y="35259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288" name="Google Shape;288;p40"/>
          <p:cNvSpPr/>
          <p:nvPr/>
        </p:nvSpPr>
        <p:spPr>
          <a:xfrm>
            <a:off x="911051" y="41457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289" name="Google Shape;289;p40"/>
          <p:cNvSpPr/>
          <p:nvPr/>
        </p:nvSpPr>
        <p:spPr>
          <a:xfrm>
            <a:off x="1530851" y="41457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290" name="Google Shape;290;p40"/>
          <p:cNvSpPr/>
          <p:nvPr/>
        </p:nvSpPr>
        <p:spPr>
          <a:xfrm>
            <a:off x="2150651" y="4145750"/>
            <a:ext cx="619800" cy="619800"/>
          </a:xfrm>
          <a:prstGeom prst="rect">
            <a:avLst/>
          </a:prstGeom>
          <a:solidFill>
            <a:srgbClr val="00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291" name="Google Shape;291;p40"/>
          <p:cNvSpPr/>
          <p:nvPr/>
        </p:nvSpPr>
        <p:spPr>
          <a:xfrm>
            <a:off x="2770451" y="41457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292" name="Google Shape;292;p40"/>
          <p:cNvSpPr/>
          <p:nvPr/>
        </p:nvSpPr>
        <p:spPr>
          <a:xfrm>
            <a:off x="911051" y="47655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293" name="Google Shape;293;p40"/>
          <p:cNvSpPr/>
          <p:nvPr/>
        </p:nvSpPr>
        <p:spPr>
          <a:xfrm>
            <a:off x="1530851" y="47655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294" name="Google Shape;294;p40"/>
          <p:cNvSpPr/>
          <p:nvPr/>
        </p:nvSpPr>
        <p:spPr>
          <a:xfrm>
            <a:off x="2150651" y="4765550"/>
            <a:ext cx="619800" cy="619800"/>
          </a:xfrm>
          <a:prstGeom prst="rect">
            <a:avLst/>
          </a:prstGeom>
          <a:solidFill>
            <a:srgbClr val="00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295" name="Google Shape;295;p40"/>
          <p:cNvSpPr/>
          <p:nvPr/>
        </p:nvSpPr>
        <p:spPr>
          <a:xfrm>
            <a:off x="2770451" y="4765550"/>
            <a:ext cx="619800" cy="619800"/>
          </a:xfrm>
          <a:prstGeom prst="rect">
            <a:avLst/>
          </a:prstGeom>
          <a:solidFill>
            <a:srgbClr val="00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296" name="Google Shape;296;p40"/>
          <p:cNvSpPr/>
          <p:nvPr/>
        </p:nvSpPr>
        <p:spPr>
          <a:xfrm>
            <a:off x="911051" y="53853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297" name="Google Shape;297;p40"/>
          <p:cNvSpPr/>
          <p:nvPr/>
        </p:nvSpPr>
        <p:spPr>
          <a:xfrm>
            <a:off x="1530851" y="53853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298" name="Google Shape;298;p40"/>
          <p:cNvSpPr/>
          <p:nvPr/>
        </p:nvSpPr>
        <p:spPr>
          <a:xfrm>
            <a:off x="2150651" y="53853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299" name="Google Shape;299;p40"/>
          <p:cNvSpPr/>
          <p:nvPr/>
        </p:nvSpPr>
        <p:spPr>
          <a:xfrm>
            <a:off x="2770451" y="53853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300" name="Google Shape;300;p40"/>
          <p:cNvSpPr/>
          <p:nvPr/>
        </p:nvSpPr>
        <p:spPr>
          <a:xfrm>
            <a:off x="3390251" y="22863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301" name="Google Shape;301;p40"/>
          <p:cNvSpPr/>
          <p:nvPr/>
        </p:nvSpPr>
        <p:spPr>
          <a:xfrm>
            <a:off x="4010051" y="22863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302" name="Google Shape;302;p40"/>
          <p:cNvSpPr/>
          <p:nvPr/>
        </p:nvSpPr>
        <p:spPr>
          <a:xfrm>
            <a:off x="4629851" y="22863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303" name="Google Shape;303;p40"/>
          <p:cNvSpPr/>
          <p:nvPr/>
        </p:nvSpPr>
        <p:spPr>
          <a:xfrm>
            <a:off x="5249651" y="22863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304" name="Google Shape;304;p40"/>
          <p:cNvSpPr/>
          <p:nvPr/>
        </p:nvSpPr>
        <p:spPr>
          <a:xfrm>
            <a:off x="3390251" y="29061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305" name="Google Shape;305;p40"/>
          <p:cNvSpPr/>
          <p:nvPr/>
        </p:nvSpPr>
        <p:spPr>
          <a:xfrm>
            <a:off x="4010051" y="29061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306" name="Google Shape;306;p40"/>
          <p:cNvSpPr/>
          <p:nvPr/>
        </p:nvSpPr>
        <p:spPr>
          <a:xfrm>
            <a:off x="4629851" y="29061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307" name="Google Shape;307;p40"/>
          <p:cNvSpPr/>
          <p:nvPr/>
        </p:nvSpPr>
        <p:spPr>
          <a:xfrm>
            <a:off x="5249651" y="29061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308" name="Google Shape;308;p40"/>
          <p:cNvSpPr/>
          <p:nvPr/>
        </p:nvSpPr>
        <p:spPr>
          <a:xfrm>
            <a:off x="3390251" y="35259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309" name="Google Shape;309;p40"/>
          <p:cNvSpPr/>
          <p:nvPr/>
        </p:nvSpPr>
        <p:spPr>
          <a:xfrm>
            <a:off x="4010051" y="35259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310" name="Google Shape;310;p40"/>
          <p:cNvSpPr/>
          <p:nvPr/>
        </p:nvSpPr>
        <p:spPr>
          <a:xfrm>
            <a:off x="4629851" y="35259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311" name="Google Shape;311;p40"/>
          <p:cNvSpPr/>
          <p:nvPr/>
        </p:nvSpPr>
        <p:spPr>
          <a:xfrm>
            <a:off x="5249651" y="35259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312" name="Google Shape;312;p40"/>
          <p:cNvSpPr/>
          <p:nvPr/>
        </p:nvSpPr>
        <p:spPr>
          <a:xfrm>
            <a:off x="3390251" y="41457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313" name="Google Shape;313;p40"/>
          <p:cNvSpPr/>
          <p:nvPr/>
        </p:nvSpPr>
        <p:spPr>
          <a:xfrm>
            <a:off x="4010051" y="41457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314" name="Google Shape;314;p40"/>
          <p:cNvSpPr/>
          <p:nvPr/>
        </p:nvSpPr>
        <p:spPr>
          <a:xfrm>
            <a:off x="4629851" y="41457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315" name="Google Shape;315;p40"/>
          <p:cNvSpPr/>
          <p:nvPr/>
        </p:nvSpPr>
        <p:spPr>
          <a:xfrm>
            <a:off x="5249651" y="41457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316" name="Google Shape;316;p40"/>
          <p:cNvSpPr/>
          <p:nvPr/>
        </p:nvSpPr>
        <p:spPr>
          <a:xfrm>
            <a:off x="2784867" y="2906150"/>
            <a:ext cx="619800" cy="619800"/>
          </a:xfrm>
          <a:prstGeom prst="rect">
            <a:avLst/>
          </a:prstGeom>
          <a:solidFill>
            <a:srgbClr val="00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317" name="Google Shape;317;p40"/>
          <p:cNvSpPr/>
          <p:nvPr/>
        </p:nvSpPr>
        <p:spPr>
          <a:xfrm>
            <a:off x="4010051" y="47655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318" name="Google Shape;318;p40"/>
          <p:cNvSpPr/>
          <p:nvPr/>
        </p:nvSpPr>
        <p:spPr>
          <a:xfrm>
            <a:off x="4629851" y="47655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319" name="Google Shape;319;p40"/>
          <p:cNvSpPr/>
          <p:nvPr/>
        </p:nvSpPr>
        <p:spPr>
          <a:xfrm>
            <a:off x="5249651" y="47655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320" name="Google Shape;320;p40"/>
          <p:cNvSpPr/>
          <p:nvPr/>
        </p:nvSpPr>
        <p:spPr>
          <a:xfrm>
            <a:off x="2784867" y="3525950"/>
            <a:ext cx="619800" cy="619800"/>
          </a:xfrm>
          <a:prstGeom prst="rect">
            <a:avLst/>
          </a:prstGeom>
          <a:solidFill>
            <a:srgbClr val="00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321" name="Google Shape;321;p40"/>
          <p:cNvSpPr/>
          <p:nvPr/>
        </p:nvSpPr>
        <p:spPr>
          <a:xfrm>
            <a:off x="4010051" y="53853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322" name="Google Shape;322;p40"/>
          <p:cNvSpPr/>
          <p:nvPr/>
        </p:nvSpPr>
        <p:spPr>
          <a:xfrm>
            <a:off x="4629851" y="53853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323" name="Google Shape;323;p40"/>
          <p:cNvSpPr/>
          <p:nvPr/>
        </p:nvSpPr>
        <p:spPr>
          <a:xfrm>
            <a:off x="5249651" y="53853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324" name="Google Shape;324;p40"/>
          <p:cNvSpPr/>
          <p:nvPr/>
        </p:nvSpPr>
        <p:spPr>
          <a:xfrm>
            <a:off x="12329100" y="60051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325" name="Google Shape;325;p40"/>
          <p:cNvSpPr/>
          <p:nvPr/>
        </p:nvSpPr>
        <p:spPr>
          <a:xfrm>
            <a:off x="12948900" y="60051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326" name="Google Shape;326;p40"/>
          <p:cNvSpPr/>
          <p:nvPr/>
        </p:nvSpPr>
        <p:spPr>
          <a:xfrm>
            <a:off x="13568700" y="60051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327" name="Google Shape;327;p40"/>
          <p:cNvSpPr/>
          <p:nvPr/>
        </p:nvSpPr>
        <p:spPr>
          <a:xfrm>
            <a:off x="14188500" y="60051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328" name="Google Shape;328;p40"/>
          <p:cNvSpPr/>
          <p:nvPr/>
        </p:nvSpPr>
        <p:spPr>
          <a:xfrm>
            <a:off x="12329100" y="66249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329" name="Google Shape;329;p40"/>
          <p:cNvSpPr/>
          <p:nvPr/>
        </p:nvSpPr>
        <p:spPr>
          <a:xfrm>
            <a:off x="12948900" y="66249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330" name="Google Shape;330;p40"/>
          <p:cNvSpPr/>
          <p:nvPr/>
        </p:nvSpPr>
        <p:spPr>
          <a:xfrm>
            <a:off x="13568700" y="66249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331" name="Google Shape;331;p40"/>
          <p:cNvSpPr/>
          <p:nvPr/>
        </p:nvSpPr>
        <p:spPr>
          <a:xfrm>
            <a:off x="14188500" y="66249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332" name="Google Shape;332;p40"/>
          <p:cNvSpPr/>
          <p:nvPr/>
        </p:nvSpPr>
        <p:spPr>
          <a:xfrm>
            <a:off x="12329100" y="72447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333" name="Google Shape;333;p40"/>
          <p:cNvSpPr/>
          <p:nvPr/>
        </p:nvSpPr>
        <p:spPr>
          <a:xfrm>
            <a:off x="12948900" y="72447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334" name="Google Shape;334;p40"/>
          <p:cNvSpPr/>
          <p:nvPr/>
        </p:nvSpPr>
        <p:spPr>
          <a:xfrm>
            <a:off x="13568700" y="72447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335" name="Google Shape;335;p40"/>
          <p:cNvSpPr/>
          <p:nvPr/>
        </p:nvSpPr>
        <p:spPr>
          <a:xfrm>
            <a:off x="14188500" y="72447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336" name="Google Shape;336;p40"/>
          <p:cNvSpPr/>
          <p:nvPr/>
        </p:nvSpPr>
        <p:spPr>
          <a:xfrm>
            <a:off x="12329100" y="78645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337" name="Google Shape;337;p40"/>
          <p:cNvSpPr/>
          <p:nvPr/>
        </p:nvSpPr>
        <p:spPr>
          <a:xfrm>
            <a:off x="12948900" y="78645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338" name="Google Shape;338;p40"/>
          <p:cNvSpPr/>
          <p:nvPr/>
        </p:nvSpPr>
        <p:spPr>
          <a:xfrm>
            <a:off x="13568700" y="78645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339" name="Google Shape;339;p40"/>
          <p:cNvSpPr/>
          <p:nvPr/>
        </p:nvSpPr>
        <p:spPr>
          <a:xfrm>
            <a:off x="14188500" y="78645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340" name="Google Shape;340;p40"/>
          <p:cNvSpPr/>
          <p:nvPr/>
        </p:nvSpPr>
        <p:spPr>
          <a:xfrm>
            <a:off x="12329100" y="84843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341" name="Google Shape;341;p40"/>
          <p:cNvSpPr/>
          <p:nvPr/>
        </p:nvSpPr>
        <p:spPr>
          <a:xfrm>
            <a:off x="12948900" y="84843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342" name="Google Shape;342;p40"/>
          <p:cNvSpPr/>
          <p:nvPr/>
        </p:nvSpPr>
        <p:spPr>
          <a:xfrm>
            <a:off x="13568700" y="84843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343" name="Google Shape;343;p40"/>
          <p:cNvSpPr/>
          <p:nvPr/>
        </p:nvSpPr>
        <p:spPr>
          <a:xfrm>
            <a:off x="14188500" y="84843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344" name="Google Shape;344;p40"/>
          <p:cNvSpPr/>
          <p:nvPr/>
        </p:nvSpPr>
        <p:spPr>
          <a:xfrm>
            <a:off x="12329100" y="91041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345" name="Google Shape;345;p40"/>
          <p:cNvSpPr/>
          <p:nvPr/>
        </p:nvSpPr>
        <p:spPr>
          <a:xfrm>
            <a:off x="12948900" y="91041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346" name="Google Shape;346;p40"/>
          <p:cNvSpPr/>
          <p:nvPr/>
        </p:nvSpPr>
        <p:spPr>
          <a:xfrm>
            <a:off x="13568700" y="91041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347" name="Google Shape;347;p40"/>
          <p:cNvSpPr/>
          <p:nvPr/>
        </p:nvSpPr>
        <p:spPr>
          <a:xfrm>
            <a:off x="14188500" y="91041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348" name="Google Shape;348;p40"/>
          <p:cNvSpPr/>
          <p:nvPr/>
        </p:nvSpPr>
        <p:spPr>
          <a:xfrm>
            <a:off x="14808300" y="60051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349" name="Google Shape;349;p40"/>
          <p:cNvSpPr/>
          <p:nvPr/>
        </p:nvSpPr>
        <p:spPr>
          <a:xfrm>
            <a:off x="15428100" y="60051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350" name="Google Shape;350;p40"/>
          <p:cNvSpPr/>
          <p:nvPr/>
        </p:nvSpPr>
        <p:spPr>
          <a:xfrm>
            <a:off x="16047900" y="60051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351" name="Google Shape;351;p40"/>
          <p:cNvSpPr/>
          <p:nvPr/>
        </p:nvSpPr>
        <p:spPr>
          <a:xfrm>
            <a:off x="16667700" y="60051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352" name="Google Shape;352;p40"/>
          <p:cNvSpPr/>
          <p:nvPr/>
        </p:nvSpPr>
        <p:spPr>
          <a:xfrm>
            <a:off x="14808300" y="66249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353" name="Google Shape;353;p40"/>
          <p:cNvSpPr/>
          <p:nvPr/>
        </p:nvSpPr>
        <p:spPr>
          <a:xfrm>
            <a:off x="15428100" y="66249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354" name="Google Shape;354;p40"/>
          <p:cNvSpPr/>
          <p:nvPr/>
        </p:nvSpPr>
        <p:spPr>
          <a:xfrm>
            <a:off x="16047900" y="66249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355" name="Google Shape;355;p40"/>
          <p:cNvSpPr/>
          <p:nvPr/>
        </p:nvSpPr>
        <p:spPr>
          <a:xfrm>
            <a:off x="16667700" y="66249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356" name="Google Shape;356;p40"/>
          <p:cNvSpPr/>
          <p:nvPr/>
        </p:nvSpPr>
        <p:spPr>
          <a:xfrm>
            <a:off x="14808300" y="72447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357" name="Google Shape;357;p40"/>
          <p:cNvSpPr/>
          <p:nvPr/>
        </p:nvSpPr>
        <p:spPr>
          <a:xfrm>
            <a:off x="15428100" y="72447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358" name="Google Shape;358;p40"/>
          <p:cNvSpPr/>
          <p:nvPr/>
        </p:nvSpPr>
        <p:spPr>
          <a:xfrm>
            <a:off x="16047900" y="72447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359" name="Google Shape;359;p40"/>
          <p:cNvSpPr/>
          <p:nvPr/>
        </p:nvSpPr>
        <p:spPr>
          <a:xfrm>
            <a:off x="16667700" y="72447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360" name="Google Shape;360;p40"/>
          <p:cNvSpPr/>
          <p:nvPr/>
        </p:nvSpPr>
        <p:spPr>
          <a:xfrm>
            <a:off x="14808300" y="78645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361" name="Google Shape;361;p40"/>
          <p:cNvSpPr/>
          <p:nvPr/>
        </p:nvSpPr>
        <p:spPr>
          <a:xfrm>
            <a:off x="15428100" y="78645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362" name="Google Shape;362;p40"/>
          <p:cNvSpPr/>
          <p:nvPr/>
        </p:nvSpPr>
        <p:spPr>
          <a:xfrm>
            <a:off x="16047900" y="78645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363" name="Google Shape;363;p40"/>
          <p:cNvSpPr/>
          <p:nvPr/>
        </p:nvSpPr>
        <p:spPr>
          <a:xfrm>
            <a:off x="16667700" y="78645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364" name="Google Shape;364;p40"/>
          <p:cNvSpPr/>
          <p:nvPr/>
        </p:nvSpPr>
        <p:spPr>
          <a:xfrm>
            <a:off x="14808300" y="84843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365" name="Google Shape;365;p40"/>
          <p:cNvSpPr/>
          <p:nvPr/>
        </p:nvSpPr>
        <p:spPr>
          <a:xfrm>
            <a:off x="15428100" y="84843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366" name="Google Shape;366;p40"/>
          <p:cNvSpPr/>
          <p:nvPr/>
        </p:nvSpPr>
        <p:spPr>
          <a:xfrm>
            <a:off x="16047900" y="84843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367" name="Google Shape;367;p40"/>
          <p:cNvSpPr/>
          <p:nvPr/>
        </p:nvSpPr>
        <p:spPr>
          <a:xfrm>
            <a:off x="16667700" y="84843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368" name="Google Shape;368;p40"/>
          <p:cNvSpPr/>
          <p:nvPr/>
        </p:nvSpPr>
        <p:spPr>
          <a:xfrm>
            <a:off x="14808300" y="91041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369" name="Google Shape;369;p40"/>
          <p:cNvSpPr/>
          <p:nvPr/>
        </p:nvSpPr>
        <p:spPr>
          <a:xfrm>
            <a:off x="15428100" y="91041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370" name="Google Shape;370;p40"/>
          <p:cNvSpPr/>
          <p:nvPr/>
        </p:nvSpPr>
        <p:spPr>
          <a:xfrm>
            <a:off x="16047900" y="91041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371" name="Google Shape;371;p40"/>
          <p:cNvSpPr/>
          <p:nvPr/>
        </p:nvSpPr>
        <p:spPr>
          <a:xfrm>
            <a:off x="16667700" y="91041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372" name="Google Shape;372;p40"/>
          <p:cNvSpPr/>
          <p:nvPr/>
        </p:nvSpPr>
        <p:spPr>
          <a:xfrm>
            <a:off x="12329100" y="22863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373" name="Google Shape;373;p40"/>
          <p:cNvSpPr/>
          <p:nvPr/>
        </p:nvSpPr>
        <p:spPr>
          <a:xfrm>
            <a:off x="12948900" y="22863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374" name="Google Shape;374;p40"/>
          <p:cNvSpPr/>
          <p:nvPr/>
        </p:nvSpPr>
        <p:spPr>
          <a:xfrm>
            <a:off x="13568700" y="22863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375" name="Google Shape;375;p40"/>
          <p:cNvSpPr/>
          <p:nvPr/>
        </p:nvSpPr>
        <p:spPr>
          <a:xfrm>
            <a:off x="14188500" y="22863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376" name="Google Shape;376;p40"/>
          <p:cNvSpPr/>
          <p:nvPr/>
        </p:nvSpPr>
        <p:spPr>
          <a:xfrm>
            <a:off x="12329100" y="29061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377" name="Google Shape;377;p40"/>
          <p:cNvSpPr/>
          <p:nvPr/>
        </p:nvSpPr>
        <p:spPr>
          <a:xfrm>
            <a:off x="12948900" y="29061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378" name="Google Shape;378;p40"/>
          <p:cNvSpPr/>
          <p:nvPr/>
        </p:nvSpPr>
        <p:spPr>
          <a:xfrm>
            <a:off x="13568700" y="29061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379" name="Google Shape;379;p40"/>
          <p:cNvSpPr/>
          <p:nvPr/>
        </p:nvSpPr>
        <p:spPr>
          <a:xfrm>
            <a:off x="14188500" y="29061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380" name="Google Shape;380;p40"/>
          <p:cNvSpPr/>
          <p:nvPr/>
        </p:nvSpPr>
        <p:spPr>
          <a:xfrm>
            <a:off x="12329100" y="35259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381" name="Google Shape;381;p40"/>
          <p:cNvSpPr/>
          <p:nvPr/>
        </p:nvSpPr>
        <p:spPr>
          <a:xfrm>
            <a:off x="12948900" y="35259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382" name="Google Shape;382;p40"/>
          <p:cNvSpPr/>
          <p:nvPr/>
        </p:nvSpPr>
        <p:spPr>
          <a:xfrm>
            <a:off x="13568700" y="35259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383" name="Google Shape;383;p40"/>
          <p:cNvSpPr/>
          <p:nvPr/>
        </p:nvSpPr>
        <p:spPr>
          <a:xfrm>
            <a:off x="14188500" y="35259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384" name="Google Shape;384;p40"/>
          <p:cNvSpPr/>
          <p:nvPr/>
        </p:nvSpPr>
        <p:spPr>
          <a:xfrm>
            <a:off x="12329100" y="41457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385" name="Google Shape;385;p40"/>
          <p:cNvSpPr/>
          <p:nvPr/>
        </p:nvSpPr>
        <p:spPr>
          <a:xfrm>
            <a:off x="12948900" y="41457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386" name="Google Shape;386;p40"/>
          <p:cNvSpPr/>
          <p:nvPr/>
        </p:nvSpPr>
        <p:spPr>
          <a:xfrm>
            <a:off x="13568700" y="4145750"/>
            <a:ext cx="619800" cy="619800"/>
          </a:xfrm>
          <a:prstGeom prst="rect">
            <a:avLst/>
          </a:prstGeom>
          <a:solidFill>
            <a:srgbClr val="00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387" name="Google Shape;387;p40"/>
          <p:cNvSpPr/>
          <p:nvPr/>
        </p:nvSpPr>
        <p:spPr>
          <a:xfrm>
            <a:off x="14188500" y="4145750"/>
            <a:ext cx="619800" cy="619800"/>
          </a:xfrm>
          <a:prstGeom prst="rect">
            <a:avLst/>
          </a:prstGeom>
          <a:solidFill>
            <a:srgbClr val="00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388" name="Google Shape;388;p40"/>
          <p:cNvSpPr/>
          <p:nvPr/>
        </p:nvSpPr>
        <p:spPr>
          <a:xfrm>
            <a:off x="12329100" y="47655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389" name="Google Shape;389;p40"/>
          <p:cNvSpPr/>
          <p:nvPr/>
        </p:nvSpPr>
        <p:spPr>
          <a:xfrm>
            <a:off x="12948900" y="47655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390" name="Google Shape;390;p40"/>
          <p:cNvSpPr/>
          <p:nvPr/>
        </p:nvSpPr>
        <p:spPr>
          <a:xfrm>
            <a:off x="13568700" y="4765550"/>
            <a:ext cx="619800" cy="619800"/>
          </a:xfrm>
          <a:prstGeom prst="rect">
            <a:avLst/>
          </a:prstGeom>
          <a:solidFill>
            <a:srgbClr val="00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391" name="Google Shape;391;p40"/>
          <p:cNvSpPr/>
          <p:nvPr/>
        </p:nvSpPr>
        <p:spPr>
          <a:xfrm>
            <a:off x="14188500" y="4765550"/>
            <a:ext cx="619800" cy="619800"/>
          </a:xfrm>
          <a:prstGeom prst="rect">
            <a:avLst/>
          </a:prstGeom>
          <a:solidFill>
            <a:srgbClr val="00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392" name="Google Shape;392;p40"/>
          <p:cNvSpPr/>
          <p:nvPr/>
        </p:nvSpPr>
        <p:spPr>
          <a:xfrm>
            <a:off x="12329100" y="53853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393" name="Google Shape;393;p40"/>
          <p:cNvSpPr/>
          <p:nvPr/>
        </p:nvSpPr>
        <p:spPr>
          <a:xfrm>
            <a:off x="12948900" y="53853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394" name="Google Shape;394;p40"/>
          <p:cNvSpPr/>
          <p:nvPr/>
        </p:nvSpPr>
        <p:spPr>
          <a:xfrm>
            <a:off x="13568700" y="53853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395" name="Google Shape;395;p40"/>
          <p:cNvSpPr/>
          <p:nvPr/>
        </p:nvSpPr>
        <p:spPr>
          <a:xfrm>
            <a:off x="14188500" y="5385350"/>
            <a:ext cx="619800" cy="619800"/>
          </a:xfrm>
          <a:prstGeom prst="rect">
            <a:avLst/>
          </a:prstGeom>
          <a:solidFill>
            <a:srgbClr val="00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396" name="Google Shape;396;p40"/>
          <p:cNvSpPr/>
          <p:nvPr/>
        </p:nvSpPr>
        <p:spPr>
          <a:xfrm>
            <a:off x="14808300" y="22863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397" name="Google Shape;397;p40"/>
          <p:cNvSpPr/>
          <p:nvPr/>
        </p:nvSpPr>
        <p:spPr>
          <a:xfrm>
            <a:off x="15428100" y="22863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398" name="Google Shape;398;p40"/>
          <p:cNvSpPr/>
          <p:nvPr/>
        </p:nvSpPr>
        <p:spPr>
          <a:xfrm>
            <a:off x="16047900" y="22863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399" name="Google Shape;399;p40"/>
          <p:cNvSpPr/>
          <p:nvPr/>
        </p:nvSpPr>
        <p:spPr>
          <a:xfrm>
            <a:off x="16667700" y="22863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00" name="Google Shape;400;p40"/>
          <p:cNvSpPr/>
          <p:nvPr/>
        </p:nvSpPr>
        <p:spPr>
          <a:xfrm>
            <a:off x="14808300" y="29061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01" name="Google Shape;401;p40"/>
          <p:cNvSpPr/>
          <p:nvPr/>
        </p:nvSpPr>
        <p:spPr>
          <a:xfrm>
            <a:off x="15428100" y="29061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02" name="Google Shape;402;p40"/>
          <p:cNvSpPr/>
          <p:nvPr/>
        </p:nvSpPr>
        <p:spPr>
          <a:xfrm>
            <a:off x="16047900" y="29061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03" name="Google Shape;403;p40"/>
          <p:cNvSpPr/>
          <p:nvPr/>
        </p:nvSpPr>
        <p:spPr>
          <a:xfrm>
            <a:off x="16667700" y="29061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04" name="Google Shape;404;p40"/>
          <p:cNvSpPr/>
          <p:nvPr/>
        </p:nvSpPr>
        <p:spPr>
          <a:xfrm>
            <a:off x="14808300" y="35259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05" name="Google Shape;405;p40"/>
          <p:cNvSpPr/>
          <p:nvPr/>
        </p:nvSpPr>
        <p:spPr>
          <a:xfrm>
            <a:off x="15428100" y="35259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06" name="Google Shape;406;p40"/>
          <p:cNvSpPr/>
          <p:nvPr/>
        </p:nvSpPr>
        <p:spPr>
          <a:xfrm>
            <a:off x="16047900" y="35259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07" name="Google Shape;407;p40"/>
          <p:cNvSpPr/>
          <p:nvPr/>
        </p:nvSpPr>
        <p:spPr>
          <a:xfrm>
            <a:off x="16667700" y="35259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08" name="Google Shape;408;p40"/>
          <p:cNvSpPr/>
          <p:nvPr/>
        </p:nvSpPr>
        <p:spPr>
          <a:xfrm>
            <a:off x="14808300" y="4145750"/>
            <a:ext cx="619800" cy="619800"/>
          </a:xfrm>
          <a:prstGeom prst="rect">
            <a:avLst/>
          </a:prstGeom>
          <a:solidFill>
            <a:srgbClr val="00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09" name="Google Shape;409;p40"/>
          <p:cNvSpPr/>
          <p:nvPr/>
        </p:nvSpPr>
        <p:spPr>
          <a:xfrm>
            <a:off x="15428100" y="41457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10" name="Google Shape;410;p40"/>
          <p:cNvSpPr/>
          <p:nvPr/>
        </p:nvSpPr>
        <p:spPr>
          <a:xfrm>
            <a:off x="16047900" y="41457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11" name="Google Shape;411;p40"/>
          <p:cNvSpPr/>
          <p:nvPr/>
        </p:nvSpPr>
        <p:spPr>
          <a:xfrm>
            <a:off x="16667700" y="41457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12" name="Google Shape;412;p40"/>
          <p:cNvSpPr/>
          <p:nvPr/>
        </p:nvSpPr>
        <p:spPr>
          <a:xfrm>
            <a:off x="14808300" y="4765550"/>
            <a:ext cx="619800" cy="619800"/>
          </a:xfrm>
          <a:prstGeom prst="rect">
            <a:avLst/>
          </a:prstGeom>
          <a:solidFill>
            <a:srgbClr val="00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13" name="Google Shape;413;p40"/>
          <p:cNvSpPr/>
          <p:nvPr/>
        </p:nvSpPr>
        <p:spPr>
          <a:xfrm>
            <a:off x="15428100" y="47655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14" name="Google Shape;414;p40"/>
          <p:cNvSpPr/>
          <p:nvPr/>
        </p:nvSpPr>
        <p:spPr>
          <a:xfrm>
            <a:off x="16047900" y="47655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15" name="Google Shape;415;p40"/>
          <p:cNvSpPr/>
          <p:nvPr/>
        </p:nvSpPr>
        <p:spPr>
          <a:xfrm>
            <a:off x="16667700" y="47655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16" name="Google Shape;416;p40"/>
          <p:cNvSpPr/>
          <p:nvPr/>
        </p:nvSpPr>
        <p:spPr>
          <a:xfrm>
            <a:off x="14808300" y="5385350"/>
            <a:ext cx="619800" cy="619800"/>
          </a:xfrm>
          <a:prstGeom prst="rect">
            <a:avLst/>
          </a:prstGeom>
          <a:solidFill>
            <a:srgbClr val="00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17" name="Google Shape;417;p40"/>
          <p:cNvSpPr/>
          <p:nvPr/>
        </p:nvSpPr>
        <p:spPr>
          <a:xfrm>
            <a:off x="15428100" y="53853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18" name="Google Shape;418;p40"/>
          <p:cNvSpPr/>
          <p:nvPr/>
        </p:nvSpPr>
        <p:spPr>
          <a:xfrm>
            <a:off x="16047900" y="53853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19" name="Google Shape;419;p40"/>
          <p:cNvSpPr/>
          <p:nvPr/>
        </p:nvSpPr>
        <p:spPr>
          <a:xfrm>
            <a:off x="16667700" y="53853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20" name="Google Shape;420;p40"/>
          <p:cNvSpPr txBox="1"/>
          <p:nvPr/>
        </p:nvSpPr>
        <p:spPr>
          <a:xfrm>
            <a:off x="7379700" y="2218451"/>
            <a:ext cx="3528600" cy="4338000"/>
          </a:xfrm>
          <a:prstGeom prst="rect">
            <a:avLst/>
          </a:prstGeom>
          <a:solidFill>
            <a:srgbClr val="70F4B1"/>
          </a:solidFill>
          <a:ln w="38100" cap="flat" cmpd="sng">
            <a:solidFill>
              <a:srgbClr val="7F754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algn="ctr"/>
            <a:r>
              <a:rPr lang="he-IL" sz="2599" dirty="0">
                <a:latin typeface="Calibri"/>
                <a:ea typeface="Calibri"/>
                <a:cs typeface="Calibri"/>
                <a:sym typeface="Calibri"/>
              </a:rPr>
              <a:t>סרטטו מצולע ששטחו </a:t>
            </a:r>
            <a:endParaRPr sz="2599" dirty="0">
              <a:latin typeface="Calibri"/>
              <a:ea typeface="Calibri"/>
              <a:cs typeface="Calibri"/>
              <a:sym typeface="Calibri"/>
            </a:endParaRPr>
          </a:p>
          <a:p>
            <a:pPr algn="ctr"/>
            <a:endParaRPr sz="3600" dirty="0">
              <a:latin typeface="Calibri"/>
              <a:ea typeface="Calibri"/>
              <a:cs typeface="Calibri"/>
              <a:sym typeface="Calibri"/>
            </a:endParaRPr>
          </a:p>
          <a:p>
            <a:pPr algn="ctr"/>
            <a:r>
              <a:rPr lang="he-IL" sz="4200" dirty="0">
                <a:latin typeface="Calibri"/>
                <a:ea typeface="Calibri"/>
                <a:cs typeface="Calibri"/>
                <a:sym typeface="Calibri"/>
              </a:rPr>
              <a:t> יחידות שטח </a:t>
            </a:r>
            <a:r>
              <a:rPr lang="en" sz="4200" dirty="0">
                <a:latin typeface="Calibri"/>
                <a:ea typeface="Calibri"/>
                <a:cs typeface="Calibri"/>
                <a:sym typeface="Calibri"/>
              </a:rPr>
              <a:t>8</a:t>
            </a:r>
            <a:endParaRPr sz="4200" dirty="0">
              <a:latin typeface="Calibri"/>
              <a:ea typeface="Calibri"/>
              <a:cs typeface="Calibri"/>
              <a:sym typeface="Calibri"/>
            </a:endParaRPr>
          </a:p>
          <a:p>
            <a:pPr algn="ctr"/>
            <a:endParaRPr sz="3600" dirty="0">
              <a:latin typeface="Calibri"/>
              <a:ea typeface="Calibri"/>
              <a:cs typeface="Calibri"/>
              <a:sym typeface="Calibri"/>
            </a:endParaRPr>
          </a:p>
          <a:p>
            <a:pPr algn="ctr"/>
            <a:r>
              <a:rPr lang="he-IL" sz="3600" dirty="0">
                <a:latin typeface="Calibri"/>
                <a:ea typeface="Calibri"/>
                <a:cs typeface="Calibri"/>
                <a:sym typeface="Calibri"/>
              </a:rPr>
              <a:t>והיקפו </a:t>
            </a:r>
            <a:endParaRPr sz="3600" dirty="0">
              <a:latin typeface="Calibri"/>
              <a:ea typeface="Calibri"/>
              <a:cs typeface="Calibri"/>
              <a:sym typeface="Calibri"/>
            </a:endParaRPr>
          </a:p>
          <a:p>
            <a:pPr algn="ctr"/>
            <a:r>
              <a:rPr lang="he-IL" sz="4200" dirty="0">
                <a:latin typeface="Calibri"/>
                <a:ea typeface="Calibri"/>
                <a:cs typeface="Calibri"/>
                <a:sym typeface="Calibri"/>
              </a:rPr>
              <a:t>יחידות אורך</a:t>
            </a:r>
            <a:r>
              <a:rPr lang="en" sz="4200" dirty="0">
                <a:latin typeface="Calibri"/>
                <a:ea typeface="Calibri"/>
                <a:cs typeface="Calibri"/>
                <a:sym typeface="Calibri"/>
              </a:rPr>
              <a:t> 12</a:t>
            </a:r>
            <a:endParaRPr sz="42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1" name="Google Shape;421;p40"/>
          <p:cNvSpPr txBox="1"/>
          <p:nvPr/>
        </p:nvSpPr>
        <p:spPr>
          <a:xfrm>
            <a:off x="911051" y="1496400"/>
            <a:ext cx="4958400" cy="537000"/>
          </a:xfrm>
          <a:prstGeom prst="rect">
            <a:avLst/>
          </a:prstGeom>
          <a:solidFill>
            <a:srgbClr val="70F4B1"/>
          </a:solidFill>
          <a:ln w="28575" cap="flat" cmpd="sng">
            <a:solidFill>
              <a:srgbClr val="7F754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algn="ctr"/>
            <a:r>
              <a:rPr lang="he-IL" sz="2599" dirty="0">
                <a:solidFill>
                  <a:srgbClr val="7F754A"/>
                </a:solidFill>
                <a:latin typeface="Calibri"/>
                <a:ea typeface="Calibri"/>
                <a:cs typeface="Calibri"/>
                <a:sym typeface="Calibri"/>
              </a:rPr>
              <a:t>אפשרות ב'</a:t>
            </a:r>
            <a:endParaRPr sz="2599" dirty="0">
              <a:solidFill>
                <a:srgbClr val="7F754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2" name="Google Shape;422;p40"/>
          <p:cNvSpPr txBox="1"/>
          <p:nvPr/>
        </p:nvSpPr>
        <p:spPr>
          <a:xfrm>
            <a:off x="12329100" y="1496400"/>
            <a:ext cx="4958400" cy="537000"/>
          </a:xfrm>
          <a:prstGeom prst="rect">
            <a:avLst/>
          </a:prstGeom>
          <a:solidFill>
            <a:srgbClr val="70F4B1"/>
          </a:solidFill>
          <a:ln w="28575" cap="flat" cmpd="sng">
            <a:solidFill>
              <a:srgbClr val="7F754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algn="ctr"/>
            <a:r>
              <a:rPr lang="he-IL" sz="2599" dirty="0">
                <a:solidFill>
                  <a:srgbClr val="7F754A"/>
                </a:solidFill>
                <a:latin typeface="Calibri"/>
                <a:ea typeface="Calibri"/>
                <a:cs typeface="Calibri"/>
                <a:sym typeface="Calibri"/>
              </a:rPr>
              <a:t>אפשרות א'</a:t>
            </a:r>
            <a:endParaRPr sz="2599" dirty="0">
              <a:solidFill>
                <a:srgbClr val="7F754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DB6C0196-9051-4A15-006D-9600996364E7}"/>
              </a:ext>
            </a:extLst>
          </p:cNvPr>
          <p:cNvSpPr txBox="1"/>
          <p:nvPr/>
        </p:nvSpPr>
        <p:spPr>
          <a:xfrm>
            <a:off x="7227251" y="1485900"/>
            <a:ext cx="32766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dirty="0">
                <a:solidFill>
                  <a:srgbClr val="674EA7"/>
                </a:solidFill>
              </a:rPr>
              <a:t> </a:t>
            </a:r>
            <a:r>
              <a:rPr lang="he-IL" b="1" dirty="0">
                <a:solidFill>
                  <a:srgbClr val="674EA7"/>
                </a:solidFill>
              </a:rPr>
              <a:t>דוגמה פתורה</a:t>
            </a:r>
            <a:endParaRPr lang="he-IL" b="1" dirty="0"/>
          </a:p>
        </p:txBody>
      </p:sp>
      <p:sp>
        <p:nvSpPr>
          <p:cNvPr id="4" name="Google Shape;321;p40">
            <a:extLst>
              <a:ext uri="{FF2B5EF4-FFF2-40B4-BE49-F238E27FC236}">
                <a16:creationId xmlns:a16="http://schemas.microsoft.com/office/drawing/2014/main" id="{B0F8ECDC-E16F-5791-7536-D9419582FF02}"/>
              </a:ext>
            </a:extLst>
          </p:cNvPr>
          <p:cNvSpPr/>
          <p:nvPr/>
        </p:nvSpPr>
        <p:spPr>
          <a:xfrm>
            <a:off x="3407602" y="53853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" name="Google Shape;255;p40">
            <a:extLst>
              <a:ext uri="{FF2B5EF4-FFF2-40B4-BE49-F238E27FC236}">
                <a16:creationId xmlns:a16="http://schemas.microsoft.com/office/drawing/2014/main" id="{ED1282FC-AD0A-7F89-2E57-82340416EA12}"/>
              </a:ext>
            </a:extLst>
          </p:cNvPr>
          <p:cNvSpPr/>
          <p:nvPr/>
        </p:nvSpPr>
        <p:spPr>
          <a:xfrm>
            <a:off x="3390251" y="60051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6" name="Google Shape;255;p40">
            <a:extLst>
              <a:ext uri="{FF2B5EF4-FFF2-40B4-BE49-F238E27FC236}">
                <a16:creationId xmlns:a16="http://schemas.microsoft.com/office/drawing/2014/main" id="{5F81DFDB-455B-3315-EF96-055AAD7D3062}"/>
              </a:ext>
            </a:extLst>
          </p:cNvPr>
          <p:cNvSpPr/>
          <p:nvPr/>
        </p:nvSpPr>
        <p:spPr>
          <a:xfrm>
            <a:off x="3390251" y="47655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252" name="Google Shape;252;p40"/>
          <p:cNvSpPr/>
          <p:nvPr/>
        </p:nvSpPr>
        <p:spPr>
          <a:xfrm>
            <a:off x="2770451" y="4145750"/>
            <a:ext cx="619800" cy="619800"/>
          </a:xfrm>
          <a:prstGeom prst="rect">
            <a:avLst/>
          </a:prstGeom>
          <a:solidFill>
            <a:srgbClr val="00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41"/>
          <p:cNvSpPr txBox="1">
            <a:spLocks noGrp="1"/>
          </p:cNvSpPr>
          <p:nvPr>
            <p:ph type="ctrTitle"/>
          </p:nvPr>
        </p:nvSpPr>
        <p:spPr>
          <a:xfrm>
            <a:off x="6070061" y="205298"/>
            <a:ext cx="5694740" cy="1765200"/>
          </a:xfrm>
          <a:prstGeom prst="rect">
            <a:avLst/>
          </a:prstGeom>
        </p:spPr>
        <p:txBody>
          <a:bodyPr spcFirstLastPara="1" vert="horz" wrap="square" lIns="182850" tIns="182850" rIns="182850" bIns="182850" rtlCol="0" anchor="ctr" anchorCtr="0">
            <a:noAutofit/>
          </a:bodyPr>
          <a:lstStyle/>
          <a:p>
            <a:pPr rtl="1">
              <a:spcBef>
                <a:spcPts val="0"/>
              </a:spcBef>
            </a:pPr>
            <a:r>
              <a:rPr lang="he-IL" dirty="0">
                <a:solidFill>
                  <a:srgbClr val="7F754A"/>
                </a:solidFill>
              </a:rPr>
              <a:t>שטח והיקף</a:t>
            </a:r>
            <a:endParaRPr dirty="0">
              <a:solidFill>
                <a:srgbClr val="7F754A"/>
              </a:solidFill>
            </a:endParaRPr>
          </a:p>
        </p:txBody>
      </p:sp>
      <p:sp>
        <p:nvSpPr>
          <p:cNvPr id="428" name="Google Shape;428;p41"/>
          <p:cNvSpPr/>
          <p:nvPr/>
        </p:nvSpPr>
        <p:spPr>
          <a:xfrm>
            <a:off x="911051" y="60051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29" name="Google Shape;429;p41"/>
          <p:cNvSpPr/>
          <p:nvPr/>
        </p:nvSpPr>
        <p:spPr>
          <a:xfrm>
            <a:off x="1530851" y="60051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30" name="Google Shape;430;p41"/>
          <p:cNvSpPr/>
          <p:nvPr/>
        </p:nvSpPr>
        <p:spPr>
          <a:xfrm>
            <a:off x="2150651" y="60051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31" name="Google Shape;431;p41"/>
          <p:cNvSpPr/>
          <p:nvPr/>
        </p:nvSpPr>
        <p:spPr>
          <a:xfrm>
            <a:off x="2770451" y="60051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32" name="Google Shape;432;p41"/>
          <p:cNvSpPr/>
          <p:nvPr/>
        </p:nvSpPr>
        <p:spPr>
          <a:xfrm>
            <a:off x="911051" y="66249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33" name="Google Shape;433;p41"/>
          <p:cNvSpPr/>
          <p:nvPr/>
        </p:nvSpPr>
        <p:spPr>
          <a:xfrm>
            <a:off x="1530851" y="66249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34" name="Google Shape;434;p41"/>
          <p:cNvSpPr/>
          <p:nvPr/>
        </p:nvSpPr>
        <p:spPr>
          <a:xfrm>
            <a:off x="2150651" y="66249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35" name="Google Shape;435;p41"/>
          <p:cNvSpPr/>
          <p:nvPr/>
        </p:nvSpPr>
        <p:spPr>
          <a:xfrm>
            <a:off x="2770451" y="66249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36" name="Google Shape;436;p41"/>
          <p:cNvSpPr/>
          <p:nvPr/>
        </p:nvSpPr>
        <p:spPr>
          <a:xfrm>
            <a:off x="911051" y="72447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37" name="Google Shape;437;p41"/>
          <p:cNvSpPr/>
          <p:nvPr/>
        </p:nvSpPr>
        <p:spPr>
          <a:xfrm>
            <a:off x="1530851" y="72447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38" name="Google Shape;438;p41"/>
          <p:cNvSpPr/>
          <p:nvPr/>
        </p:nvSpPr>
        <p:spPr>
          <a:xfrm>
            <a:off x="2150651" y="72447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39" name="Google Shape;439;p41"/>
          <p:cNvSpPr/>
          <p:nvPr/>
        </p:nvSpPr>
        <p:spPr>
          <a:xfrm>
            <a:off x="2770451" y="72447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40" name="Google Shape;440;p41"/>
          <p:cNvSpPr/>
          <p:nvPr/>
        </p:nvSpPr>
        <p:spPr>
          <a:xfrm>
            <a:off x="911051" y="78645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41" name="Google Shape;441;p41"/>
          <p:cNvSpPr/>
          <p:nvPr/>
        </p:nvSpPr>
        <p:spPr>
          <a:xfrm>
            <a:off x="1530851" y="78645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42" name="Google Shape;442;p41"/>
          <p:cNvSpPr/>
          <p:nvPr/>
        </p:nvSpPr>
        <p:spPr>
          <a:xfrm>
            <a:off x="2150651" y="78645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43" name="Google Shape;443;p41"/>
          <p:cNvSpPr/>
          <p:nvPr/>
        </p:nvSpPr>
        <p:spPr>
          <a:xfrm>
            <a:off x="2770451" y="78645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44" name="Google Shape;444;p41"/>
          <p:cNvSpPr/>
          <p:nvPr/>
        </p:nvSpPr>
        <p:spPr>
          <a:xfrm>
            <a:off x="911051" y="84843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45" name="Google Shape;445;p41"/>
          <p:cNvSpPr/>
          <p:nvPr/>
        </p:nvSpPr>
        <p:spPr>
          <a:xfrm>
            <a:off x="1530851" y="84843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46" name="Google Shape;446;p41"/>
          <p:cNvSpPr/>
          <p:nvPr/>
        </p:nvSpPr>
        <p:spPr>
          <a:xfrm>
            <a:off x="2150651" y="84843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47" name="Google Shape;447;p41"/>
          <p:cNvSpPr/>
          <p:nvPr/>
        </p:nvSpPr>
        <p:spPr>
          <a:xfrm>
            <a:off x="2770451" y="84843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48" name="Google Shape;448;p41"/>
          <p:cNvSpPr/>
          <p:nvPr/>
        </p:nvSpPr>
        <p:spPr>
          <a:xfrm>
            <a:off x="911051" y="91041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49" name="Google Shape;449;p41"/>
          <p:cNvSpPr/>
          <p:nvPr/>
        </p:nvSpPr>
        <p:spPr>
          <a:xfrm>
            <a:off x="1530851" y="91041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50" name="Google Shape;450;p41"/>
          <p:cNvSpPr/>
          <p:nvPr/>
        </p:nvSpPr>
        <p:spPr>
          <a:xfrm>
            <a:off x="2150651" y="91041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51" name="Google Shape;451;p41"/>
          <p:cNvSpPr/>
          <p:nvPr/>
        </p:nvSpPr>
        <p:spPr>
          <a:xfrm>
            <a:off x="2770451" y="91041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52" name="Google Shape;452;p41"/>
          <p:cNvSpPr/>
          <p:nvPr/>
        </p:nvSpPr>
        <p:spPr>
          <a:xfrm>
            <a:off x="3390251" y="60051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53" name="Google Shape;453;p41"/>
          <p:cNvSpPr/>
          <p:nvPr/>
        </p:nvSpPr>
        <p:spPr>
          <a:xfrm>
            <a:off x="4010051" y="60051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54" name="Google Shape;454;p41"/>
          <p:cNvSpPr/>
          <p:nvPr/>
        </p:nvSpPr>
        <p:spPr>
          <a:xfrm>
            <a:off x="4629851" y="60051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55" name="Google Shape;455;p41"/>
          <p:cNvSpPr/>
          <p:nvPr/>
        </p:nvSpPr>
        <p:spPr>
          <a:xfrm>
            <a:off x="5249651" y="60051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56" name="Google Shape;456;p41"/>
          <p:cNvSpPr/>
          <p:nvPr/>
        </p:nvSpPr>
        <p:spPr>
          <a:xfrm>
            <a:off x="3390251" y="66249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57" name="Google Shape;457;p41"/>
          <p:cNvSpPr/>
          <p:nvPr/>
        </p:nvSpPr>
        <p:spPr>
          <a:xfrm>
            <a:off x="4010051" y="66249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58" name="Google Shape;458;p41"/>
          <p:cNvSpPr/>
          <p:nvPr/>
        </p:nvSpPr>
        <p:spPr>
          <a:xfrm>
            <a:off x="4629851" y="66249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59" name="Google Shape;459;p41"/>
          <p:cNvSpPr/>
          <p:nvPr/>
        </p:nvSpPr>
        <p:spPr>
          <a:xfrm>
            <a:off x="5249651" y="66249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60" name="Google Shape;460;p41"/>
          <p:cNvSpPr/>
          <p:nvPr/>
        </p:nvSpPr>
        <p:spPr>
          <a:xfrm>
            <a:off x="3390251" y="72447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61" name="Google Shape;461;p41"/>
          <p:cNvSpPr/>
          <p:nvPr/>
        </p:nvSpPr>
        <p:spPr>
          <a:xfrm>
            <a:off x="4010051" y="72447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62" name="Google Shape;462;p41"/>
          <p:cNvSpPr/>
          <p:nvPr/>
        </p:nvSpPr>
        <p:spPr>
          <a:xfrm>
            <a:off x="4629851" y="72447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63" name="Google Shape;463;p41"/>
          <p:cNvSpPr/>
          <p:nvPr/>
        </p:nvSpPr>
        <p:spPr>
          <a:xfrm>
            <a:off x="5249651" y="72447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64" name="Google Shape;464;p41"/>
          <p:cNvSpPr/>
          <p:nvPr/>
        </p:nvSpPr>
        <p:spPr>
          <a:xfrm>
            <a:off x="3390251" y="78645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65" name="Google Shape;465;p41"/>
          <p:cNvSpPr/>
          <p:nvPr/>
        </p:nvSpPr>
        <p:spPr>
          <a:xfrm>
            <a:off x="4010051" y="78645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66" name="Google Shape;466;p41"/>
          <p:cNvSpPr/>
          <p:nvPr/>
        </p:nvSpPr>
        <p:spPr>
          <a:xfrm>
            <a:off x="4629851" y="78645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67" name="Google Shape;467;p41"/>
          <p:cNvSpPr/>
          <p:nvPr/>
        </p:nvSpPr>
        <p:spPr>
          <a:xfrm>
            <a:off x="5249651" y="78645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68" name="Google Shape;468;p41"/>
          <p:cNvSpPr/>
          <p:nvPr/>
        </p:nvSpPr>
        <p:spPr>
          <a:xfrm>
            <a:off x="3390251" y="84843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69" name="Google Shape;469;p41"/>
          <p:cNvSpPr/>
          <p:nvPr/>
        </p:nvSpPr>
        <p:spPr>
          <a:xfrm>
            <a:off x="4010051" y="84843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70" name="Google Shape;470;p41"/>
          <p:cNvSpPr/>
          <p:nvPr/>
        </p:nvSpPr>
        <p:spPr>
          <a:xfrm>
            <a:off x="4629851" y="84843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71" name="Google Shape;471;p41"/>
          <p:cNvSpPr/>
          <p:nvPr/>
        </p:nvSpPr>
        <p:spPr>
          <a:xfrm>
            <a:off x="5249651" y="84843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72" name="Google Shape;472;p41"/>
          <p:cNvSpPr/>
          <p:nvPr/>
        </p:nvSpPr>
        <p:spPr>
          <a:xfrm>
            <a:off x="3390251" y="91041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73" name="Google Shape;473;p41"/>
          <p:cNvSpPr/>
          <p:nvPr/>
        </p:nvSpPr>
        <p:spPr>
          <a:xfrm>
            <a:off x="4010051" y="91041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74" name="Google Shape;474;p41"/>
          <p:cNvSpPr/>
          <p:nvPr/>
        </p:nvSpPr>
        <p:spPr>
          <a:xfrm>
            <a:off x="4629851" y="91041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75" name="Google Shape;475;p41"/>
          <p:cNvSpPr/>
          <p:nvPr/>
        </p:nvSpPr>
        <p:spPr>
          <a:xfrm>
            <a:off x="5249651" y="91041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76" name="Google Shape;476;p41"/>
          <p:cNvSpPr/>
          <p:nvPr/>
        </p:nvSpPr>
        <p:spPr>
          <a:xfrm>
            <a:off x="911051" y="22863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77" name="Google Shape;477;p41"/>
          <p:cNvSpPr/>
          <p:nvPr/>
        </p:nvSpPr>
        <p:spPr>
          <a:xfrm>
            <a:off x="1530851" y="22863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78" name="Google Shape;478;p41"/>
          <p:cNvSpPr/>
          <p:nvPr/>
        </p:nvSpPr>
        <p:spPr>
          <a:xfrm>
            <a:off x="2150651" y="22863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79" name="Google Shape;479;p41"/>
          <p:cNvSpPr/>
          <p:nvPr/>
        </p:nvSpPr>
        <p:spPr>
          <a:xfrm>
            <a:off x="2770451" y="22863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80" name="Google Shape;480;p41"/>
          <p:cNvSpPr/>
          <p:nvPr/>
        </p:nvSpPr>
        <p:spPr>
          <a:xfrm>
            <a:off x="911051" y="29061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81" name="Google Shape;481;p41"/>
          <p:cNvSpPr/>
          <p:nvPr/>
        </p:nvSpPr>
        <p:spPr>
          <a:xfrm>
            <a:off x="1530851" y="29061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82" name="Google Shape;482;p41"/>
          <p:cNvSpPr/>
          <p:nvPr/>
        </p:nvSpPr>
        <p:spPr>
          <a:xfrm>
            <a:off x="2150651" y="29061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83" name="Google Shape;483;p41"/>
          <p:cNvSpPr/>
          <p:nvPr/>
        </p:nvSpPr>
        <p:spPr>
          <a:xfrm>
            <a:off x="2770451" y="29061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84" name="Google Shape;484;p41"/>
          <p:cNvSpPr/>
          <p:nvPr/>
        </p:nvSpPr>
        <p:spPr>
          <a:xfrm>
            <a:off x="911051" y="35259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85" name="Google Shape;485;p41"/>
          <p:cNvSpPr/>
          <p:nvPr/>
        </p:nvSpPr>
        <p:spPr>
          <a:xfrm>
            <a:off x="1530851" y="35259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86" name="Google Shape;486;p41"/>
          <p:cNvSpPr/>
          <p:nvPr/>
        </p:nvSpPr>
        <p:spPr>
          <a:xfrm>
            <a:off x="2150651" y="35259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87" name="Google Shape;487;p41"/>
          <p:cNvSpPr/>
          <p:nvPr/>
        </p:nvSpPr>
        <p:spPr>
          <a:xfrm>
            <a:off x="2770451" y="35259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88" name="Google Shape;488;p41"/>
          <p:cNvSpPr/>
          <p:nvPr/>
        </p:nvSpPr>
        <p:spPr>
          <a:xfrm>
            <a:off x="911051" y="41457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89" name="Google Shape;489;p41"/>
          <p:cNvSpPr/>
          <p:nvPr/>
        </p:nvSpPr>
        <p:spPr>
          <a:xfrm>
            <a:off x="1530851" y="41457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90" name="Google Shape;490;p41"/>
          <p:cNvSpPr/>
          <p:nvPr/>
        </p:nvSpPr>
        <p:spPr>
          <a:xfrm>
            <a:off x="2150651" y="41457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91" name="Google Shape;491;p41"/>
          <p:cNvSpPr/>
          <p:nvPr/>
        </p:nvSpPr>
        <p:spPr>
          <a:xfrm>
            <a:off x="2770451" y="41457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92" name="Google Shape;492;p41"/>
          <p:cNvSpPr/>
          <p:nvPr/>
        </p:nvSpPr>
        <p:spPr>
          <a:xfrm>
            <a:off x="911051" y="47655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93" name="Google Shape;493;p41"/>
          <p:cNvSpPr/>
          <p:nvPr/>
        </p:nvSpPr>
        <p:spPr>
          <a:xfrm>
            <a:off x="1530851" y="47655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94" name="Google Shape;494;p41"/>
          <p:cNvSpPr/>
          <p:nvPr/>
        </p:nvSpPr>
        <p:spPr>
          <a:xfrm>
            <a:off x="2150651" y="47655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95" name="Google Shape;495;p41"/>
          <p:cNvSpPr/>
          <p:nvPr/>
        </p:nvSpPr>
        <p:spPr>
          <a:xfrm>
            <a:off x="2770451" y="47655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96" name="Google Shape;496;p41"/>
          <p:cNvSpPr/>
          <p:nvPr/>
        </p:nvSpPr>
        <p:spPr>
          <a:xfrm>
            <a:off x="911051" y="53853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97" name="Google Shape;497;p41"/>
          <p:cNvSpPr/>
          <p:nvPr/>
        </p:nvSpPr>
        <p:spPr>
          <a:xfrm>
            <a:off x="1530851" y="53853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98" name="Google Shape;498;p41"/>
          <p:cNvSpPr/>
          <p:nvPr/>
        </p:nvSpPr>
        <p:spPr>
          <a:xfrm>
            <a:off x="2150651" y="53853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99" name="Google Shape;499;p41"/>
          <p:cNvSpPr/>
          <p:nvPr/>
        </p:nvSpPr>
        <p:spPr>
          <a:xfrm>
            <a:off x="2770451" y="53853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00" name="Google Shape;500;p41"/>
          <p:cNvSpPr/>
          <p:nvPr/>
        </p:nvSpPr>
        <p:spPr>
          <a:xfrm>
            <a:off x="3390251" y="22863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01" name="Google Shape;501;p41"/>
          <p:cNvSpPr/>
          <p:nvPr/>
        </p:nvSpPr>
        <p:spPr>
          <a:xfrm>
            <a:off x="4010051" y="22863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02" name="Google Shape;502;p41"/>
          <p:cNvSpPr/>
          <p:nvPr/>
        </p:nvSpPr>
        <p:spPr>
          <a:xfrm>
            <a:off x="4629851" y="22863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03" name="Google Shape;503;p41"/>
          <p:cNvSpPr/>
          <p:nvPr/>
        </p:nvSpPr>
        <p:spPr>
          <a:xfrm>
            <a:off x="5249651" y="22863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04" name="Google Shape;504;p41"/>
          <p:cNvSpPr/>
          <p:nvPr/>
        </p:nvSpPr>
        <p:spPr>
          <a:xfrm>
            <a:off x="3390251" y="29061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05" name="Google Shape;505;p41"/>
          <p:cNvSpPr/>
          <p:nvPr/>
        </p:nvSpPr>
        <p:spPr>
          <a:xfrm>
            <a:off x="4010051" y="29061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06" name="Google Shape;506;p41"/>
          <p:cNvSpPr/>
          <p:nvPr/>
        </p:nvSpPr>
        <p:spPr>
          <a:xfrm>
            <a:off x="4629851" y="29061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07" name="Google Shape;507;p41"/>
          <p:cNvSpPr/>
          <p:nvPr/>
        </p:nvSpPr>
        <p:spPr>
          <a:xfrm>
            <a:off x="5249651" y="29061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08" name="Google Shape;508;p41"/>
          <p:cNvSpPr/>
          <p:nvPr/>
        </p:nvSpPr>
        <p:spPr>
          <a:xfrm>
            <a:off x="3390251" y="35259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09" name="Google Shape;509;p41"/>
          <p:cNvSpPr/>
          <p:nvPr/>
        </p:nvSpPr>
        <p:spPr>
          <a:xfrm>
            <a:off x="4010051" y="35259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10" name="Google Shape;510;p41"/>
          <p:cNvSpPr/>
          <p:nvPr/>
        </p:nvSpPr>
        <p:spPr>
          <a:xfrm>
            <a:off x="4629851" y="35259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11" name="Google Shape;511;p41"/>
          <p:cNvSpPr/>
          <p:nvPr/>
        </p:nvSpPr>
        <p:spPr>
          <a:xfrm>
            <a:off x="5249651" y="35259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12" name="Google Shape;512;p41"/>
          <p:cNvSpPr/>
          <p:nvPr/>
        </p:nvSpPr>
        <p:spPr>
          <a:xfrm>
            <a:off x="3390251" y="41457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13" name="Google Shape;513;p41"/>
          <p:cNvSpPr/>
          <p:nvPr/>
        </p:nvSpPr>
        <p:spPr>
          <a:xfrm>
            <a:off x="4010051" y="41457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14" name="Google Shape;514;p41"/>
          <p:cNvSpPr/>
          <p:nvPr/>
        </p:nvSpPr>
        <p:spPr>
          <a:xfrm>
            <a:off x="4629851" y="41457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15" name="Google Shape;515;p41"/>
          <p:cNvSpPr/>
          <p:nvPr/>
        </p:nvSpPr>
        <p:spPr>
          <a:xfrm>
            <a:off x="5249651" y="41457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16" name="Google Shape;516;p41"/>
          <p:cNvSpPr/>
          <p:nvPr/>
        </p:nvSpPr>
        <p:spPr>
          <a:xfrm>
            <a:off x="3390251" y="47655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17" name="Google Shape;517;p41"/>
          <p:cNvSpPr/>
          <p:nvPr/>
        </p:nvSpPr>
        <p:spPr>
          <a:xfrm>
            <a:off x="4010051" y="47655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18" name="Google Shape;518;p41"/>
          <p:cNvSpPr/>
          <p:nvPr/>
        </p:nvSpPr>
        <p:spPr>
          <a:xfrm>
            <a:off x="4629851" y="47655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19" name="Google Shape;519;p41"/>
          <p:cNvSpPr/>
          <p:nvPr/>
        </p:nvSpPr>
        <p:spPr>
          <a:xfrm>
            <a:off x="5249651" y="47655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20" name="Google Shape;520;p41"/>
          <p:cNvSpPr/>
          <p:nvPr/>
        </p:nvSpPr>
        <p:spPr>
          <a:xfrm>
            <a:off x="3390251" y="53853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21" name="Google Shape;521;p41"/>
          <p:cNvSpPr/>
          <p:nvPr/>
        </p:nvSpPr>
        <p:spPr>
          <a:xfrm>
            <a:off x="4010051" y="53853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22" name="Google Shape;522;p41"/>
          <p:cNvSpPr/>
          <p:nvPr/>
        </p:nvSpPr>
        <p:spPr>
          <a:xfrm>
            <a:off x="4629851" y="53853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23" name="Google Shape;523;p41"/>
          <p:cNvSpPr/>
          <p:nvPr/>
        </p:nvSpPr>
        <p:spPr>
          <a:xfrm>
            <a:off x="5249651" y="53853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24" name="Google Shape;524;p41"/>
          <p:cNvSpPr/>
          <p:nvPr/>
        </p:nvSpPr>
        <p:spPr>
          <a:xfrm>
            <a:off x="12329100" y="60051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25" name="Google Shape;525;p41"/>
          <p:cNvSpPr/>
          <p:nvPr/>
        </p:nvSpPr>
        <p:spPr>
          <a:xfrm>
            <a:off x="12948900" y="60051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26" name="Google Shape;526;p41"/>
          <p:cNvSpPr/>
          <p:nvPr/>
        </p:nvSpPr>
        <p:spPr>
          <a:xfrm>
            <a:off x="13568700" y="60051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27" name="Google Shape;527;p41"/>
          <p:cNvSpPr/>
          <p:nvPr/>
        </p:nvSpPr>
        <p:spPr>
          <a:xfrm>
            <a:off x="14188500" y="60051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28" name="Google Shape;528;p41"/>
          <p:cNvSpPr/>
          <p:nvPr/>
        </p:nvSpPr>
        <p:spPr>
          <a:xfrm>
            <a:off x="12329100" y="66249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29" name="Google Shape;529;p41"/>
          <p:cNvSpPr/>
          <p:nvPr/>
        </p:nvSpPr>
        <p:spPr>
          <a:xfrm>
            <a:off x="12948900" y="66249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30" name="Google Shape;530;p41"/>
          <p:cNvSpPr/>
          <p:nvPr/>
        </p:nvSpPr>
        <p:spPr>
          <a:xfrm>
            <a:off x="13568700" y="66249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31" name="Google Shape;531;p41"/>
          <p:cNvSpPr/>
          <p:nvPr/>
        </p:nvSpPr>
        <p:spPr>
          <a:xfrm>
            <a:off x="14188500" y="66249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32" name="Google Shape;532;p41"/>
          <p:cNvSpPr/>
          <p:nvPr/>
        </p:nvSpPr>
        <p:spPr>
          <a:xfrm>
            <a:off x="12329100" y="72447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33" name="Google Shape;533;p41"/>
          <p:cNvSpPr/>
          <p:nvPr/>
        </p:nvSpPr>
        <p:spPr>
          <a:xfrm>
            <a:off x="12948900" y="72447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34" name="Google Shape;534;p41"/>
          <p:cNvSpPr/>
          <p:nvPr/>
        </p:nvSpPr>
        <p:spPr>
          <a:xfrm>
            <a:off x="13568700" y="72447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35" name="Google Shape;535;p41"/>
          <p:cNvSpPr/>
          <p:nvPr/>
        </p:nvSpPr>
        <p:spPr>
          <a:xfrm>
            <a:off x="14188500" y="72447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36" name="Google Shape;536;p41"/>
          <p:cNvSpPr/>
          <p:nvPr/>
        </p:nvSpPr>
        <p:spPr>
          <a:xfrm>
            <a:off x="12329100" y="78645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37" name="Google Shape;537;p41"/>
          <p:cNvSpPr/>
          <p:nvPr/>
        </p:nvSpPr>
        <p:spPr>
          <a:xfrm>
            <a:off x="12948900" y="78645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38" name="Google Shape;538;p41"/>
          <p:cNvSpPr/>
          <p:nvPr/>
        </p:nvSpPr>
        <p:spPr>
          <a:xfrm>
            <a:off x="13568700" y="78645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39" name="Google Shape;539;p41"/>
          <p:cNvSpPr/>
          <p:nvPr/>
        </p:nvSpPr>
        <p:spPr>
          <a:xfrm>
            <a:off x="14188500" y="78645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40" name="Google Shape;540;p41"/>
          <p:cNvSpPr/>
          <p:nvPr/>
        </p:nvSpPr>
        <p:spPr>
          <a:xfrm>
            <a:off x="12329100" y="84843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41" name="Google Shape;541;p41"/>
          <p:cNvSpPr/>
          <p:nvPr/>
        </p:nvSpPr>
        <p:spPr>
          <a:xfrm>
            <a:off x="12948900" y="84843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42" name="Google Shape;542;p41"/>
          <p:cNvSpPr/>
          <p:nvPr/>
        </p:nvSpPr>
        <p:spPr>
          <a:xfrm>
            <a:off x="13568700" y="84843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43" name="Google Shape;543;p41"/>
          <p:cNvSpPr/>
          <p:nvPr/>
        </p:nvSpPr>
        <p:spPr>
          <a:xfrm>
            <a:off x="14188500" y="84843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44" name="Google Shape;544;p41"/>
          <p:cNvSpPr/>
          <p:nvPr/>
        </p:nvSpPr>
        <p:spPr>
          <a:xfrm>
            <a:off x="12329100" y="91041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45" name="Google Shape;545;p41"/>
          <p:cNvSpPr/>
          <p:nvPr/>
        </p:nvSpPr>
        <p:spPr>
          <a:xfrm>
            <a:off x="12948900" y="91041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46" name="Google Shape;546;p41"/>
          <p:cNvSpPr/>
          <p:nvPr/>
        </p:nvSpPr>
        <p:spPr>
          <a:xfrm>
            <a:off x="13568700" y="91041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47" name="Google Shape;547;p41"/>
          <p:cNvSpPr/>
          <p:nvPr/>
        </p:nvSpPr>
        <p:spPr>
          <a:xfrm>
            <a:off x="14188500" y="91041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48" name="Google Shape;548;p41"/>
          <p:cNvSpPr/>
          <p:nvPr/>
        </p:nvSpPr>
        <p:spPr>
          <a:xfrm>
            <a:off x="14808300" y="60051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49" name="Google Shape;549;p41"/>
          <p:cNvSpPr/>
          <p:nvPr/>
        </p:nvSpPr>
        <p:spPr>
          <a:xfrm>
            <a:off x="15428100" y="60051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50" name="Google Shape;550;p41"/>
          <p:cNvSpPr/>
          <p:nvPr/>
        </p:nvSpPr>
        <p:spPr>
          <a:xfrm>
            <a:off x="16047900" y="60051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51" name="Google Shape;551;p41"/>
          <p:cNvSpPr/>
          <p:nvPr/>
        </p:nvSpPr>
        <p:spPr>
          <a:xfrm>
            <a:off x="16667700" y="60051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52" name="Google Shape;552;p41"/>
          <p:cNvSpPr/>
          <p:nvPr/>
        </p:nvSpPr>
        <p:spPr>
          <a:xfrm>
            <a:off x="14808300" y="66249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53" name="Google Shape;553;p41"/>
          <p:cNvSpPr/>
          <p:nvPr/>
        </p:nvSpPr>
        <p:spPr>
          <a:xfrm>
            <a:off x="15428100" y="66249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54" name="Google Shape;554;p41"/>
          <p:cNvSpPr/>
          <p:nvPr/>
        </p:nvSpPr>
        <p:spPr>
          <a:xfrm>
            <a:off x="16047900" y="66249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55" name="Google Shape;555;p41"/>
          <p:cNvSpPr/>
          <p:nvPr/>
        </p:nvSpPr>
        <p:spPr>
          <a:xfrm>
            <a:off x="16667700" y="66249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56" name="Google Shape;556;p41"/>
          <p:cNvSpPr/>
          <p:nvPr/>
        </p:nvSpPr>
        <p:spPr>
          <a:xfrm>
            <a:off x="14808300" y="72447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57" name="Google Shape;557;p41"/>
          <p:cNvSpPr/>
          <p:nvPr/>
        </p:nvSpPr>
        <p:spPr>
          <a:xfrm>
            <a:off x="15428100" y="72447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58" name="Google Shape;558;p41"/>
          <p:cNvSpPr/>
          <p:nvPr/>
        </p:nvSpPr>
        <p:spPr>
          <a:xfrm>
            <a:off x="16047900" y="72447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59" name="Google Shape;559;p41"/>
          <p:cNvSpPr/>
          <p:nvPr/>
        </p:nvSpPr>
        <p:spPr>
          <a:xfrm>
            <a:off x="16667700" y="72447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60" name="Google Shape;560;p41"/>
          <p:cNvSpPr/>
          <p:nvPr/>
        </p:nvSpPr>
        <p:spPr>
          <a:xfrm>
            <a:off x="14808300" y="78645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61" name="Google Shape;561;p41"/>
          <p:cNvSpPr/>
          <p:nvPr/>
        </p:nvSpPr>
        <p:spPr>
          <a:xfrm>
            <a:off x="15428100" y="78645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62" name="Google Shape;562;p41"/>
          <p:cNvSpPr/>
          <p:nvPr/>
        </p:nvSpPr>
        <p:spPr>
          <a:xfrm>
            <a:off x="16047900" y="78645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63" name="Google Shape;563;p41"/>
          <p:cNvSpPr/>
          <p:nvPr/>
        </p:nvSpPr>
        <p:spPr>
          <a:xfrm>
            <a:off x="16667700" y="78645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64" name="Google Shape;564;p41"/>
          <p:cNvSpPr/>
          <p:nvPr/>
        </p:nvSpPr>
        <p:spPr>
          <a:xfrm>
            <a:off x="14808300" y="84843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65" name="Google Shape;565;p41"/>
          <p:cNvSpPr/>
          <p:nvPr/>
        </p:nvSpPr>
        <p:spPr>
          <a:xfrm>
            <a:off x="15428100" y="84843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66" name="Google Shape;566;p41"/>
          <p:cNvSpPr/>
          <p:nvPr/>
        </p:nvSpPr>
        <p:spPr>
          <a:xfrm>
            <a:off x="16047900" y="84843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67" name="Google Shape;567;p41"/>
          <p:cNvSpPr/>
          <p:nvPr/>
        </p:nvSpPr>
        <p:spPr>
          <a:xfrm>
            <a:off x="16667700" y="84843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68" name="Google Shape;568;p41"/>
          <p:cNvSpPr/>
          <p:nvPr/>
        </p:nvSpPr>
        <p:spPr>
          <a:xfrm>
            <a:off x="14808300" y="91041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69" name="Google Shape;569;p41"/>
          <p:cNvSpPr/>
          <p:nvPr/>
        </p:nvSpPr>
        <p:spPr>
          <a:xfrm>
            <a:off x="15428100" y="91041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70" name="Google Shape;570;p41"/>
          <p:cNvSpPr/>
          <p:nvPr/>
        </p:nvSpPr>
        <p:spPr>
          <a:xfrm>
            <a:off x="16047900" y="91041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71" name="Google Shape;571;p41"/>
          <p:cNvSpPr/>
          <p:nvPr/>
        </p:nvSpPr>
        <p:spPr>
          <a:xfrm>
            <a:off x="16667700" y="91041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72" name="Google Shape;572;p41"/>
          <p:cNvSpPr/>
          <p:nvPr/>
        </p:nvSpPr>
        <p:spPr>
          <a:xfrm>
            <a:off x="12329100" y="22863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73" name="Google Shape;573;p41"/>
          <p:cNvSpPr/>
          <p:nvPr/>
        </p:nvSpPr>
        <p:spPr>
          <a:xfrm>
            <a:off x="12948900" y="22863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74" name="Google Shape;574;p41"/>
          <p:cNvSpPr/>
          <p:nvPr/>
        </p:nvSpPr>
        <p:spPr>
          <a:xfrm>
            <a:off x="13568700" y="22863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75" name="Google Shape;575;p41"/>
          <p:cNvSpPr/>
          <p:nvPr/>
        </p:nvSpPr>
        <p:spPr>
          <a:xfrm>
            <a:off x="14188500" y="22863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76" name="Google Shape;576;p41"/>
          <p:cNvSpPr/>
          <p:nvPr/>
        </p:nvSpPr>
        <p:spPr>
          <a:xfrm>
            <a:off x="12329100" y="29061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77" name="Google Shape;577;p41"/>
          <p:cNvSpPr/>
          <p:nvPr/>
        </p:nvSpPr>
        <p:spPr>
          <a:xfrm>
            <a:off x="12948900" y="29061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78" name="Google Shape;578;p41"/>
          <p:cNvSpPr/>
          <p:nvPr/>
        </p:nvSpPr>
        <p:spPr>
          <a:xfrm>
            <a:off x="13568700" y="29061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79" name="Google Shape;579;p41"/>
          <p:cNvSpPr/>
          <p:nvPr/>
        </p:nvSpPr>
        <p:spPr>
          <a:xfrm>
            <a:off x="14188500" y="29061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80" name="Google Shape;580;p41"/>
          <p:cNvSpPr/>
          <p:nvPr/>
        </p:nvSpPr>
        <p:spPr>
          <a:xfrm>
            <a:off x="12329100" y="35259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81" name="Google Shape;581;p41"/>
          <p:cNvSpPr/>
          <p:nvPr/>
        </p:nvSpPr>
        <p:spPr>
          <a:xfrm>
            <a:off x="12948900" y="35259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82" name="Google Shape;582;p41"/>
          <p:cNvSpPr/>
          <p:nvPr/>
        </p:nvSpPr>
        <p:spPr>
          <a:xfrm>
            <a:off x="13568700" y="35259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83" name="Google Shape;583;p41"/>
          <p:cNvSpPr/>
          <p:nvPr/>
        </p:nvSpPr>
        <p:spPr>
          <a:xfrm>
            <a:off x="14188500" y="35259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84" name="Google Shape;584;p41"/>
          <p:cNvSpPr/>
          <p:nvPr/>
        </p:nvSpPr>
        <p:spPr>
          <a:xfrm>
            <a:off x="12329100" y="41457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85" name="Google Shape;585;p41"/>
          <p:cNvSpPr/>
          <p:nvPr/>
        </p:nvSpPr>
        <p:spPr>
          <a:xfrm>
            <a:off x="12948900" y="41457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86" name="Google Shape;586;p41"/>
          <p:cNvSpPr/>
          <p:nvPr/>
        </p:nvSpPr>
        <p:spPr>
          <a:xfrm>
            <a:off x="13568700" y="41457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87" name="Google Shape;587;p41"/>
          <p:cNvSpPr/>
          <p:nvPr/>
        </p:nvSpPr>
        <p:spPr>
          <a:xfrm>
            <a:off x="14188500" y="41457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88" name="Google Shape;588;p41"/>
          <p:cNvSpPr/>
          <p:nvPr/>
        </p:nvSpPr>
        <p:spPr>
          <a:xfrm>
            <a:off x="12329100" y="47655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89" name="Google Shape;589;p41"/>
          <p:cNvSpPr/>
          <p:nvPr/>
        </p:nvSpPr>
        <p:spPr>
          <a:xfrm>
            <a:off x="12948900" y="47655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90" name="Google Shape;590;p41"/>
          <p:cNvSpPr/>
          <p:nvPr/>
        </p:nvSpPr>
        <p:spPr>
          <a:xfrm>
            <a:off x="13568700" y="47655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91" name="Google Shape;591;p41"/>
          <p:cNvSpPr/>
          <p:nvPr/>
        </p:nvSpPr>
        <p:spPr>
          <a:xfrm>
            <a:off x="14188500" y="47655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92" name="Google Shape;592;p41"/>
          <p:cNvSpPr/>
          <p:nvPr/>
        </p:nvSpPr>
        <p:spPr>
          <a:xfrm>
            <a:off x="12329100" y="53853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93" name="Google Shape;593;p41"/>
          <p:cNvSpPr/>
          <p:nvPr/>
        </p:nvSpPr>
        <p:spPr>
          <a:xfrm>
            <a:off x="12948900" y="53853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94" name="Google Shape;594;p41"/>
          <p:cNvSpPr/>
          <p:nvPr/>
        </p:nvSpPr>
        <p:spPr>
          <a:xfrm>
            <a:off x="13568700" y="53853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95" name="Google Shape;595;p41"/>
          <p:cNvSpPr/>
          <p:nvPr/>
        </p:nvSpPr>
        <p:spPr>
          <a:xfrm>
            <a:off x="14188500" y="53853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96" name="Google Shape;596;p41"/>
          <p:cNvSpPr/>
          <p:nvPr/>
        </p:nvSpPr>
        <p:spPr>
          <a:xfrm>
            <a:off x="14808300" y="22863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97" name="Google Shape;597;p41"/>
          <p:cNvSpPr/>
          <p:nvPr/>
        </p:nvSpPr>
        <p:spPr>
          <a:xfrm>
            <a:off x="15428100" y="22863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98" name="Google Shape;598;p41"/>
          <p:cNvSpPr/>
          <p:nvPr/>
        </p:nvSpPr>
        <p:spPr>
          <a:xfrm>
            <a:off x="16047900" y="22863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99" name="Google Shape;599;p41"/>
          <p:cNvSpPr/>
          <p:nvPr/>
        </p:nvSpPr>
        <p:spPr>
          <a:xfrm>
            <a:off x="16667700" y="22863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600" name="Google Shape;600;p41"/>
          <p:cNvSpPr/>
          <p:nvPr/>
        </p:nvSpPr>
        <p:spPr>
          <a:xfrm>
            <a:off x="14808300" y="29061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601" name="Google Shape;601;p41"/>
          <p:cNvSpPr/>
          <p:nvPr/>
        </p:nvSpPr>
        <p:spPr>
          <a:xfrm>
            <a:off x="15428100" y="29061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602" name="Google Shape;602;p41"/>
          <p:cNvSpPr/>
          <p:nvPr/>
        </p:nvSpPr>
        <p:spPr>
          <a:xfrm>
            <a:off x="16047900" y="29061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603" name="Google Shape;603;p41"/>
          <p:cNvSpPr/>
          <p:nvPr/>
        </p:nvSpPr>
        <p:spPr>
          <a:xfrm>
            <a:off x="16667700" y="29061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604" name="Google Shape;604;p41"/>
          <p:cNvSpPr/>
          <p:nvPr/>
        </p:nvSpPr>
        <p:spPr>
          <a:xfrm>
            <a:off x="14808300" y="35259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605" name="Google Shape;605;p41"/>
          <p:cNvSpPr/>
          <p:nvPr/>
        </p:nvSpPr>
        <p:spPr>
          <a:xfrm>
            <a:off x="15428100" y="35259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606" name="Google Shape;606;p41"/>
          <p:cNvSpPr/>
          <p:nvPr/>
        </p:nvSpPr>
        <p:spPr>
          <a:xfrm>
            <a:off x="16047900" y="35259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607" name="Google Shape;607;p41"/>
          <p:cNvSpPr/>
          <p:nvPr/>
        </p:nvSpPr>
        <p:spPr>
          <a:xfrm>
            <a:off x="16667700" y="35259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608" name="Google Shape;608;p41"/>
          <p:cNvSpPr/>
          <p:nvPr/>
        </p:nvSpPr>
        <p:spPr>
          <a:xfrm>
            <a:off x="14808300" y="41457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609" name="Google Shape;609;p41"/>
          <p:cNvSpPr/>
          <p:nvPr/>
        </p:nvSpPr>
        <p:spPr>
          <a:xfrm>
            <a:off x="15428100" y="41457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610" name="Google Shape;610;p41"/>
          <p:cNvSpPr/>
          <p:nvPr/>
        </p:nvSpPr>
        <p:spPr>
          <a:xfrm>
            <a:off x="16047900" y="41457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611" name="Google Shape;611;p41"/>
          <p:cNvSpPr/>
          <p:nvPr/>
        </p:nvSpPr>
        <p:spPr>
          <a:xfrm>
            <a:off x="16667700" y="41457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612" name="Google Shape;612;p41"/>
          <p:cNvSpPr/>
          <p:nvPr/>
        </p:nvSpPr>
        <p:spPr>
          <a:xfrm>
            <a:off x="14808300" y="47655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613" name="Google Shape;613;p41"/>
          <p:cNvSpPr/>
          <p:nvPr/>
        </p:nvSpPr>
        <p:spPr>
          <a:xfrm>
            <a:off x="15428100" y="47655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614" name="Google Shape;614;p41"/>
          <p:cNvSpPr/>
          <p:nvPr/>
        </p:nvSpPr>
        <p:spPr>
          <a:xfrm>
            <a:off x="16047900" y="47655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615" name="Google Shape;615;p41"/>
          <p:cNvSpPr/>
          <p:nvPr/>
        </p:nvSpPr>
        <p:spPr>
          <a:xfrm>
            <a:off x="16667700" y="47655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616" name="Google Shape;616;p41"/>
          <p:cNvSpPr/>
          <p:nvPr/>
        </p:nvSpPr>
        <p:spPr>
          <a:xfrm>
            <a:off x="14808300" y="53853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617" name="Google Shape;617;p41"/>
          <p:cNvSpPr/>
          <p:nvPr/>
        </p:nvSpPr>
        <p:spPr>
          <a:xfrm>
            <a:off x="15428100" y="53853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618" name="Google Shape;618;p41"/>
          <p:cNvSpPr/>
          <p:nvPr/>
        </p:nvSpPr>
        <p:spPr>
          <a:xfrm>
            <a:off x="16047900" y="53853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619" name="Google Shape;619;p41"/>
          <p:cNvSpPr/>
          <p:nvPr/>
        </p:nvSpPr>
        <p:spPr>
          <a:xfrm>
            <a:off x="16667700" y="53853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621" name="Google Shape;621;p41"/>
          <p:cNvSpPr txBox="1"/>
          <p:nvPr/>
        </p:nvSpPr>
        <p:spPr>
          <a:xfrm>
            <a:off x="911051" y="1496400"/>
            <a:ext cx="4958400" cy="537000"/>
          </a:xfrm>
          <a:prstGeom prst="rect">
            <a:avLst/>
          </a:prstGeom>
          <a:solidFill>
            <a:srgbClr val="70F4B1"/>
          </a:solidFill>
          <a:ln w="28575" cap="flat" cmpd="sng">
            <a:solidFill>
              <a:srgbClr val="7F754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algn="ctr" rtl="1"/>
            <a:r>
              <a:rPr lang="he-IL" sz="2599" dirty="0">
                <a:solidFill>
                  <a:srgbClr val="7F754A"/>
                </a:solidFill>
                <a:latin typeface="Calibri"/>
                <a:ea typeface="Calibri"/>
                <a:cs typeface="Calibri"/>
                <a:sym typeface="Calibri"/>
              </a:rPr>
              <a:t>אפשרות ב'</a:t>
            </a:r>
            <a:endParaRPr sz="2599" dirty="0">
              <a:solidFill>
                <a:srgbClr val="7F754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2" name="Google Shape;622;p41"/>
          <p:cNvSpPr txBox="1"/>
          <p:nvPr/>
        </p:nvSpPr>
        <p:spPr>
          <a:xfrm>
            <a:off x="12329100" y="1496400"/>
            <a:ext cx="4958400" cy="537000"/>
          </a:xfrm>
          <a:prstGeom prst="rect">
            <a:avLst/>
          </a:prstGeom>
          <a:solidFill>
            <a:srgbClr val="70F4B1"/>
          </a:solidFill>
          <a:ln w="28575" cap="flat" cmpd="sng">
            <a:solidFill>
              <a:srgbClr val="7F754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algn="ctr" rtl="1"/>
            <a:r>
              <a:rPr lang="he-IL" sz="2599" dirty="0">
                <a:solidFill>
                  <a:srgbClr val="7F754A"/>
                </a:solidFill>
                <a:latin typeface="Calibri"/>
                <a:ea typeface="Calibri"/>
                <a:cs typeface="Calibri"/>
                <a:sym typeface="Calibri"/>
              </a:rPr>
              <a:t>אפשרות א'</a:t>
            </a:r>
            <a:endParaRPr sz="2599" dirty="0">
              <a:solidFill>
                <a:srgbClr val="7F754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420;p40"/>
          <p:cNvSpPr txBox="1"/>
          <p:nvPr/>
        </p:nvSpPr>
        <p:spPr>
          <a:xfrm>
            <a:off x="7334306" y="2445431"/>
            <a:ext cx="3528600" cy="4338000"/>
          </a:xfrm>
          <a:prstGeom prst="rect">
            <a:avLst/>
          </a:prstGeom>
          <a:solidFill>
            <a:srgbClr val="70F4B1"/>
          </a:solidFill>
          <a:ln w="38100" cap="flat" cmpd="sng">
            <a:solidFill>
              <a:srgbClr val="7F754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algn="ctr"/>
            <a:r>
              <a:rPr lang="he-IL" sz="2599" dirty="0">
                <a:latin typeface="Calibri"/>
                <a:ea typeface="Calibri"/>
                <a:cs typeface="Calibri"/>
                <a:sym typeface="Calibri"/>
              </a:rPr>
              <a:t>סרטטו מצולע ששטחו </a:t>
            </a:r>
            <a:endParaRPr sz="2599" dirty="0">
              <a:latin typeface="Calibri"/>
              <a:ea typeface="Calibri"/>
              <a:cs typeface="Calibri"/>
              <a:sym typeface="Calibri"/>
            </a:endParaRPr>
          </a:p>
          <a:p>
            <a:pPr algn="ctr"/>
            <a:endParaRPr sz="3600" dirty="0">
              <a:latin typeface="Calibri"/>
              <a:ea typeface="Calibri"/>
              <a:cs typeface="Calibri"/>
              <a:sym typeface="Calibri"/>
            </a:endParaRPr>
          </a:p>
          <a:p>
            <a:pPr algn="ctr" rtl="1"/>
            <a:r>
              <a:rPr lang="he-IL" sz="4200" dirty="0">
                <a:latin typeface="Calibri"/>
                <a:ea typeface="Calibri"/>
                <a:cs typeface="Calibri"/>
                <a:sym typeface="Calibri"/>
              </a:rPr>
              <a:t>  8יחידות שטח</a:t>
            </a:r>
            <a:endParaRPr sz="4200" dirty="0">
              <a:latin typeface="Calibri"/>
              <a:ea typeface="Calibri"/>
              <a:cs typeface="Calibri"/>
              <a:sym typeface="Calibri"/>
            </a:endParaRPr>
          </a:p>
          <a:p>
            <a:pPr algn="ctr" rtl="1"/>
            <a:endParaRPr sz="3600" dirty="0">
              <a:latin typeface="Calibri"/>
              <a:ea typeface="Calibri"/>
              <a:cs typeface="Calibri"/>
              <a:sym typeface="Calibri"/>
            </a:endParaRPr>
          </a:p>
          <a:p>
            <a:pPr algn="ctr" rtl="1"/>
            <a:r>
              <a:rPr lang="he-IL" sz="3600" dirty="0">
                <a:latin typeface="Calibri"/>
                <a:ea typeface="Calibri"/>
                <a:cs typeface="Calibri"/>
                <a:sym typeface="Calibri"/>
              </a:rPr>
              <a:t>והיקפו </a:t>
            </a:r>
            <a:endParaRPr sz="3600" dirty="0">
              <a:latin typeface="Calibri"/>
              <a:ea typeface="Calibri"/>
              <a:cs typeface="Calibri"/>
              <a:sym typeface="Calibri"/>
            </a:endParaRPr>
          </a:p>
          <a:p>
            <a:pPr algn="ctr" rtl="1"/>
            <a:r>
              <a:rPr lang="he-IL" sz="4200" dirty="0">
                <a:latin typeface="Calibri"/>
                <a:ea typeface="Calibri"/>
                <a:cs typeface="Calibri"/>
                <a:sym typeface="Calibri"/>
              </a:rPr>
              <a:t>20 יחידות אורך</a:t>
            </a:r>
            <a:endParaRPr sz="4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41"/>
          <p:cNvSpPr txBox="1">
            <a:spLocks noGrp="1"/>
          </p:cNvSpPr>
          <p:nvPr>
            <p:ph type="ctrTitle"/>
          </p:nvPr>
        </p:nvSpPr>
        <p:spPr>
          <a:xfrm>
            <a:off x="6070061" y="205298"/>
            <a:ext cx="5694740" cy="1765200"/>
          </a:xfrm>
          <a:prstGeom prst="rect">
            <a:avLst/>
          </a:prstGeom>
        </p:spPr>
        <p:txBody>
          <a:bodyPr spcFirstLastPara="1" vert="horz" wrap="square" lIns="182850" tIns="182850" rIns="182850" bIns="182850" rtlCol="0" anchor="ctr" anchorCtr="0">
            <a:noAutofit/>
          </a:bodyPr>
          <a:lstStyle/>
          <a:p>
            <a:pPr rtl="1">
              <a:spcBef>
                <a:spcPts val="0"/>
              </a:spcBef>
            </a:pPr>
            <a:r>
              <a:rPr lang="he-IL" dirty="0">
                <a:solidFill>
                  <a:srgbClr val="7F754A"/>
                </a:solidFill>
              </a:rPr>
              <a:t>שטח והיקף</a:t>
            </a:r>
            <a:endParaRPr dirty="0">
              <a:solidFill>
                <a:srgbClr val="7F754A"/>
              </a:solidFill>
            </a:endParaRPr>
          </a:p>
        </p:txBody>
      </p:sp>
      <p:sp>
        <p:nvSpPr>
          <p:cNvPr id="428" name="Google Shape;428;p41"/>
          <p:cNvSpPr/>
          <p:nvPr/>
        </p:nvSpPr>
        <p:spPr>
          <a:xfrm>
            <a:off x="911051" y="60051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29" name="Google Shape;429;p41"/>
          <p:cNvSpPr/>
          <p:nvPr/>
        </p:nvSpPr>
        <p:spPr>
          <a:xfrm>
            <a:off x="1530851" y="60051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30" name="Google Shape;430;p41"/>
          <p:cNvSpPr/>
          <p:nvPr/>
        </p:nvSpPr>
        <p:spPr>
          <a:xfrm>
            <a:off x="2150651" y="60051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31" name="Google Shape;431;p41"/>
          <p:cNvSpPr/>
          <p:nvPr/>
        </p:nvSpPr>
        <p:spPr>
          <a:xfrm>
            <a:off x="2770451" y="60051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32" name="Google Shape;432;p41"/>
          <p:cNvSpPr/>
          <p:nvPr/>
        </p:nvSpPr>
        <p:spPr>
          <a:xfrm>
            <a:off x="911051" y="66249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33" name="Google Shape;433;p41"/>
          <p:cNvSpPr/>
          <p:nvPr/>
        </p:nvSpPr>
        <p:spPr>
          <a:xfrm>
            <a:off x="1530851" y="66249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34" name="Google Shape;434;p41"/>
          <p:cNvSpPr/>
          <p:nvPr/>
        </p:nvSpPr>
        <p:spPr>
          <a:xfrm>
            <a:off x="2150651" y="66249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35" name="Google Shape;435;p41"/>
          <p:cNvSpPr/>
          <p:nvPr/>
        </p:nvSpPr>
        <p:spPr>
          <a:xfrm>
            <a:off x="2770451" y="66249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36" name="Google Shape;436;p41"/>
          <p:cNvSpPr/>
          <p:nvPr/>
        </p:nvSpPr>
        <p:spPr>
          <a:xfrm>
            <a:off x="911051" y="72447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37" name="Google Shape;437;p41"/>
          <p:cNvSpPr/>
          <p:nvPr/>
        </p:nvSpPr>
        <p:spPr>
          <a:xfrm>
            <a:off x="1530851" y="72447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38" name="Google Shape;438;p41"/>
          <p:cNvSpPr/>
          <p:nvPr/>
        </p:nvSpPr>
        <p:spPr>
          <a:xfrm>
            <a:off x="2150651" y="72447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39" name="Google Shape;439;p41"/>
          <p:cNvSpPr/>
          <p:nvPr/>
        </p:nvSpPr>
        <p:spPr>
          <a:xfrm>
            <a:off x="2770451" y="72447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40" name="Google Shape;440;p41"/>
          <p:cNvSpPr/>
          <p:nvPr/>
        </p:nvSpPr>
        <p:spPr>
          <a:xfrm>
            <a:off x="911051" y="78645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41" name="Google Shape;441;p41"/>
          <p:cNvSpPr/>
          <p:nvPr/>
        </p:nvSpPr>
        <p:spPr>
          <a:xfrm>
            <a:off x="1530851" y="78645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42" name="Google Shape;442;p41"/>
          <p:cNvSpPr/>
          <p:nvPr/>
        </p:nvSpPr>
        <p:spPr>
          <a:xfrm>
            <a:off x="2150651" y="78645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43" name="Google Shape;443;p41"/>
          <p:cNvSpPr/>
          <p:nvPr/>
        </p:nvSpPr>
        <p:spPr>
          <a:xfrm>
            <a:off x="2770451" y="78645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44" name="Google Shape;444;p41"/>
          <p:cNvSpPr/>
          <p:nvPr/>
        </p:nvSpPr>
        <p:spPr>
          <a:xfrm>
            <a:off x="911051" y="84843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45" name="Google Shape;445;p41"/>
          <p:cNvSpPr/>
          <p:nvPr/>
        </p:nvSpPr>
        <p:spPr>
          <a:xfrm>
            <a:off x="1530851" y="84843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46" name="Google Shape;446;p41"/>
          <p:cNvSpPr/>
          <p:nvPr/>
        </p:nvSpPr>
        <p:spPr>
          <a:xfrm>
            <a:off x="2150651" y="84843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47" name="Google Shape;447;p41"/>
          <p:cNvSpPr/>
          <p:nvPr/>
        </p:nvSpPr>
        <p:spPr>
          <a:xfrm>
            <a:off x="2770451" y="84843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48" name="Google Shape;448;p41"/>
          <p:cNvSpPr/>
          <p:nvPr/>
        </p:nvSpPr>
        <p:spPr>
          <a:xfrm>
            <a:off x="911051" y="91041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49" name="Google Shape;449;p41"/>
          <p:cNvSpPr/>
          <p:nvPr/>
        </p:nvSpPr>
        <p:spPr>
          <a:xfrm>
            <a:off x="1530851" y="91041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50" name="Google Shape;450;p41"/>
          <p:cNvSpPr/>
          <p:nvPr/>
        </p:nvSpPr>
        <p:spPr>
          <a:xfrm>
            <a:off x="2150651" y="91041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51" name="Google Shape;451;p41"/>
          <p:cNvSpPr/>
          <p:nvPr/>
        </p:nvSpPr>
        <p:spPr>
          <a:xfrm>
            <a:off x="2770451" y="91041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52" name="Google Shape;452;p41"/>
          <p:cNvSpPr/>
          <p:nvPr/>
        </p:nvSpPr>
        <p:spPr>
          <a:xfrm>
            <a:off x="3390251" y="60051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53" name="Google Shape;453;p41"/>
          <p:cNvSpPr/>
          <p:nvPr/>
        </p:nvSpPr>
        <p:spPr>
          <a:xfrm>
            <a:off x="4010051" y="60051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54" name="Google Shape;454;p41"/>
          <p:cNvSpPr/>
          <p:nvPr/>
        </p:nvSpPr>
        <p:spPr>
          <a:xfrm>
            <a:off x="4629851" y="60051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55" name="Google Shape;455;p41"/>
          <p:cNvSpPr/>
          <p:nvPr/>
        </p:nvSpPr>
        <p:spPr>
          <a:xfrm>
            <a:off x="5249651" y="60051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56" name="Google Shape;456;p41"/>
          <p:cNvSpPr/>
          <p:nvPr/>
        </p:nvSpPr>
        <p:spPr>
          <a:xfrm>
            <a:off x="3390251" y="66249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57" name="Google Shape;457;p41"/>
          <p:cNvSpPr/>
          <p:nvPr/>
        </p:nvSpPr>
        <p:spPr>
          <a:xfrm>
            <a:off x="4010051" y="66249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58" name="Google Shape;458;p41"/>
          <p:cNvSpPr/>
          <p:nvPr/>
        </p:nvSpPr>
        <p:spPr>
          <a:xfrm>
            <a:off x="4629851" y="66249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59" name="Google Shape;459;p41"/>
          <p:cNvSpPr/>
          <p:nvPr/>
        </p:nvSpPr>
        <p:spPr>
          <a:xfrm>
            <a:off x="5249651" y="66249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60" name="Google Shape;460;p41"/>
          <p:cNvSpPr/>
          <p:nvPr/>
        </p:nvSpPr>
        <p:spPr>
          <a:xfrm>
            <a:off x="3390251" y="72447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61" name="Google Shape;461;p41"/>
          <p:cNvSpPr/>
          <p:nvPr/>
        </p:nvSpPr>
        <p:spPr>
          <a:xfrm>
            <a:off x="4010051" y="72447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62" name="Google Shape;462;p41"/>
          <p:cNvSpPr/>
          <p:nvPr/>
        </p:nvSpPr>
        <p:spPr>
          <a:xfrm>
            <a:off x="4629851" y="72447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63" name="Google Shape;463;p41"/>
          <p:cNvSpPr/>
          <p:nvPr/>
        </p:nvSpPr>
        <p:spPr>
          <a:xfrm>
            <a:off x="5249651" y="72447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64" name="Google Shape;464;p41"/>
          <p:cNvSpPr/>
          <p:nvPr/>
        </p:nvSpPr>
        <p:spPr>
          <a:xfrm>
            <a:off x="3390251" y="78645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65" name="Google Shape;465;p41"/>
          <p:cNvSpPr/>
          <p:nvPr/>
        </p:nvSpPr>
        <p:spPr>
          <a:xfrm>
            <a:off x="4010051" y="78645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66" name="Google Shape;466;p41"/>
          <p:cNvSpPr/>
          <p:nvPr/>
        </p:nvSpPr>
        <p:spPr>
          <a:xfrm>
            <a:off x="4629851" y="78645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67" name="Google Shape;467;p41"/>
          <p:cNvSpPr/>
          <p:nvPr/>
        </p:nvSpPr>
        <p:spPr>
          <a:xfrm>
            <a:off x="5249651" y="78645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68" name="Google Shape;468;p41"/>
          <p:cNvSpPr/>
          <p:nvPr/>
        </p:nvSpPr>
        <p:spPr>
          <a:xfrm>
            <a:off x="3390251" y="84843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69" name="Google Shape;469;p41"/>
          <p:cNvSpPr/>
          <p:nvPr/>
        </p:nvSpPr>
        <p:spPr>
          <a:xfrm>
            <a:off x="4010051" y="84843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70" name="Google Shape;470;p41"/>
          <p:cNvSpPr/>
          <p:nvPr/>
        </p:nvSpPr>
        <p:spPr>
          <a:xfrm>
            <a:off x="4629851" y="84843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71" name="Google Shape;471;p41"/>
          <p:cNvSpPr/>
          <p:nvPr/>
        </p:nvSpPr>
        <p:spPr>
          <a:xfrm>
            <a:off x="5249651" y="84843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72" name="Google Shape;472;p41"/>
          <p:cNvSpPr/>
          <p:nvPr/>
        </p:nvSpPr>
        <p:spPr>
          <a:xfrm>
            <a:off x="3390251" y="91041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73" name="Google Shape;473;p41"/>
          <p:cNvSpPr/>
          <p:nvPr/>
        </p:nvSpPr>
        <p:spPr>
          <a:xfrm>
            <a:off x="4010051" y="91041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74" name="Google Shape;474;p41"/>
          <p:cNvSpPr/>
          <p:nvPr/>
        </p:nvSpPr>
        <p:spPr>
          <a:xfrm>
            <a:off x="4629851" y="91041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75" name="Google Shape;475;p41"/>
          <p:cNvSpPr/>
          <p:nvPr/>
        </p:nvSpPr>
        <p:spPr>
          <a:xfrm>
            <a:off x="5249651" y="91041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76" name="Google Shape;476;p41"/>
          <p:cNvSpPr/>
          <p:nvPr/>
        </p:nvSpPr>
        <p:spPr>
          <a:xfrm>
            <a:off x="911051" y="22863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77" name="Google Shape;477;p41"/>
          <p:cNvSpPr/>
          <p:nvPr/>
        </p:nvSpPr>
        <p:spPr>
          <a:xfrm>
            <a:off x="1530851" y="22863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78" name="Google Shape;478;p41"/>
          <p:cNvSpPr/>
          <p:nvPr/>
        </p:nvSpPr>
        <p:spPr>
          <a:xfrm>
            <a:off x="2150651" y="22863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79" name="Google Shape;479;p41"/>
          <p:cNvSpPr/>
          <p:nvPr/>
        </p:nvSpPr>
        <p:spPr>
          <a:xfrm>
            <a:off x="2770451" y="22863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80" name="Google Shape;480;p41"/>
          <p:cNvSpPr/>
          <p:nvPr/>
        </p:nvSpPr>
        <p:spPr>
          <a:xfrm>
            <a:off x="911051" y="29061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81" name="Google Shape;481;p41"/>
          <p:cNvSpPr/>
          <p:nvPr/>
        </p:nvSpPr>
        <p:spPr>
          <a:xfrm>
            <a:off x="1530851" y="29061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82" name="Google Shape;482;p41"/>
          <p:cNvSpPr/>
          <p:nvPr/>
        </p:nvSpPr>
        <p:spPr>
          <a:xfrm>
            <a:off x="2150651" y="29061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83" name="Google Shape;483;p41"/>
          <p:cNvSpPr/>
          <p:nvPr/>
        </p:nvSpPr>
        <p:spPr>
          <a:xfrm>
            <a:off x="2770451" y="29061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84" name="Google Shape;484;p41"/>
          <p:cNvSpPr/>
          <p:nvPr/>
        </p:nvSpPr>
        <p:spPr>
          <a:xfrm>
            <a:off x="911051" y="35259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85" name="Google Shape;485;p41"/>
          <p:cNvSpPr/>
          <p:nvPr/>
        </p:nvSpPr>
        <p:spPr>
          <a:xfrm>
            <a:off x="1530851" y="35259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86" name="Google Shape;486;p41"/>
          <p:cNvSpPr/>
          <p:nvPr/>
        </p:nvSpPr>
        <p:spPr>
          <a:xfrm>
            <a:off x="2150651" y="35259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87" name="Google Shape;487;p41"/>
          <p:cNvSpPr/>
          <p:nvPr/>
        </p:nvSpPr>
        <p:spPr>
          <a:xfrm>
            <a:off x="2770451" y="35259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88" name="Google Shape;488;p41"/>
          <p:cNvSpPr/>
          <p:nvPr/>
        </p:nvSpPr>
        <p:spPr>
          <a:xfrm>
            <a:off x="911051" y="41457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89" name="Google Shape;489;p41"/>
          <p:cNvSpPr/>
          <p:nvPr/>
        </p:nvSpPr>
        <p:spPr>
          <a:xfrm>
            <a:off x="1530851" y="41457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90" name="Google Shape;490;p41"/>
          <p:cNvSpPr/>
          <p:nvPr/>
        </p:nvSpPr>
        <p:spPr>
          <a:xfrm>
            <a:off x="2150651" y="41457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91" name="Google Shape;491;p41"/>
          <p:cNvSpPr/>
          <p:nvPr/>
        </p:nvSpPr>
        <p:spPr>
          <a:xfrm>
            <a:off x="2770451" y="41457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92" name="Google Shape;492;p41"/>
          <p:cNvSpPr/>
          <p:nvPr/>
        </p:nvSpPr>
        <p:spPr>
          <a:xfrm>
            <a:off x="911051" y="47655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93" name="Google Shape;493;p41"/>
          <p:cNvSpPr/>
          <p:nvPr/>
        </p:nvSpPr>
        <p:spPr>
          <a:xfrm>
            <a:off x="1530851" y="47655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94" name="Google Shape;494;p41"/>
          <p:cNvSpPr/>
          <p:nvPr/>
        </p:nvSpPr>
        <p:spPr>
          <a:xfrm>
            <a:off x="2150651" y="47655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95" name="Google Shape;495;p41"/>
          <p:cNvSpPr/>
          <p:nvPr/>
        </p:nvSpPr>
        <p:spPr>
          <a:xfrm>
            <a:off x="2770451" y="47655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96" name="Google Shape;496;p41"/>
          <p:cNvSpPr/>
          <p:nvPr/>
        </p:nvSpPr>
        <p:spPr>
          <a:xfrm>
            <a:off x="911051" y="53853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97" name="Google Shape;497;p41"/>
          <p:cNvSpPr/>
          <p:nvPr/>
        </p:nvSpPr>
        <p:spPr>
          <a:xfrm>
            <a:off x="1530851" y="53853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98" name="Google Shape;498;p41"/>
          <p:cNvSpPr/>
          <p:nvPr/>
        </p:nvSpPr>
        <p:spPr>
          <a:xfrm>
            <a:off x="2150651" y="53853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99" name="Google Shape;499;p41"/>
          <p:cNvSpPr/>
          <p:nvPr/>
        </p:nvSpPr>
        <p:spPr>
          <a:xfrm>
            <a:off x="2770451" y="53853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00" name="Google Shape;500;p41"/>
          <p:cNvSpPr/>
          <p:nvPr/>
        </p:nvSpPr>
        <p:spPr>
          <a:xfrm>
            <a:off x="3390251" y="22863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01" name="Google Shape;501;p41"/>
          <p:cNvSpPr/>
          <p:nvPr/>
        </p:nvSpPr>
        <p:spPr>
          <a:xfrm>
            <a:off x="4010051" y="22863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02" name="Google Shape;502;p41"/>
          <p:cNvSpPr/>
          <p:nvPr/>
        </p:nvSpPr>
        <p:spPr>
          <a:xfrm>
            <a:off x="4629851" y="22863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03" name="Google Shape;503;p41"/>
          <p:cNvSpPr/>
          <p:nvPr/>
        </p:nvSpPr>
        <p:spPr>
          <a:xfrm>
            <a:off x="5249651" y="22863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04" name="Google Shape;504;p41"/>
          <p:cNvSpPr/>
          <p:nvPr/>
        </p:nvSpPr>
        <p:spPr>
          <a:xfrm>
            <a:off x="3390251" y="29061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05" name="Google Shape;505;p41"/>
          <p:cNvSpPr/>
          <p:nvPr/>
        </p:nvSpPr>
        <p:spPr>
          <a:xfrm>
            <a:off x="4010051" y="29061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06" name="Google Shape;506;p41"/>
          <p:cNvSpPr/>
          <p:nvPr/>
        </p:nvSpPr>
        <p:spPr>
          <a:xfrm>
            <a:off x="4629851" y="29061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07" name="Google Shape;507;p41"/>
          <p:cNvSpPr/>
          <p:nvPr/>
        </p:nvSpPr>
        <p:spPr>
          <a:xfrm>
            <a:off x="5249651" y="29061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08" name="Google Shape;508;p41"/>
          <p:cNvSpPr/>
          <p:nvPr/>
        </p:nvSpPr>
        <p:spPr>
          <a:xfrm>
            <a:off x="3390251" y="35259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09" name="Google Shape;509;p41"/>
          <p:cNvSpPr/>
          <p:nvPr/>
        </p:nvSpPr>
        <p:spPr>
          <a:xfrm>
            <a:off x="4010051" y="35259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10" name="Google Shape;510;p41"/>
          <p:cNvSpPr/>
          <p:nvPr/>
        </p:nvSpPr>
        <p:spPr>
          <a:xfrm>
            <a:off x="4629851" y="35259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11" name="Google Shape;511;p41"/>
          <p:cNvSpPr/>
          <p:nvPr/>
        </p:nvSpPr>
        <p:spPr>
          <a:xfrm>
            <a:off x="5249651" y="35259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12" name="Google Shape;512;p41"/>
          <p:cNvSpPr/>
          <p:nvPr/>
        </p:nvSpPr>
        <p:spPr>
          <a:xfrm>
            <a:off x="3390251" y="41457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13" name="Google Shape;513;p41"/>
          <p:cNvSpPr/>
          <p:nvPr/>
        </p:nvSpPr>
        <p:spPr>
          <a:xfrm>
            <a:off x="4010051" y="41457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14" name="Google Shape;514;p41"/>
          <p:cNvSpPr/>
          <p:nvPr/>
        </p:nvSpPr>
        <p:spPr>
          <a:xfrm>
            <a:off x="4629851" y="41457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15" name="Google Shape;515;p41"/>
          <p:cNvSpPr/>
          <p:nvPr/>
        </p:nvSpPr>
        <p:spPr>
          <a:xfrm>
            <a:off x="5249651" y="41457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16" name="Google Shape;516;p41"/>
          <p:cNvSpPr/>
          <p:nvPr/>
        </p:nvSpPr>
        <p:spPr>
          <a:xfrm>
            <a:off x="3390251" y="47655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17" name="Google Shape;517;p41"/>
          <p:cNvSpPr/>
          <p:nvPr/>
        </p:nvSpPr>
        <p:spPr>
          <a:xfrm>
            <a:off x="4010051" y="47655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18" name="Google Shape;518;p41"/>
          <p:cNvSpPr/>
          <p:nvPr/>
        </p:nvSpPr>
        <p:spPr>
          <a:xfrm>
            <a:off x="4629851" y="47655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19" name="Google Shape;519;p41"/>
          <p:cNvSpPr/>
          <p:nvPr/>
        </p:nvSpPr>
        <p:spPr>
          <a:xfrm>
            <a:off x="5249651" y="47655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20" name="Google Shape;520;p41"/>
          <p:cNvSpPr/>
          <p:nvPr/>
        </p:nvSpPr>
        <p:spPr>
          <a:xfrm>
            <a:off x="3390251" y="53853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21" name="Google Shape;521;p41"/>
          <p:cNvSpPr/>
          <p:nvPr/>
        </p:nvSpPr>
        <p:spPr>
          <a:xfrm>
            <a:off x="4010051" y="53853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22" name="Google Shape;522;p41"/>
          <p:cNvSpPr/>
          <p:nvPr/>
        </p:nvSpPr>
        <p:spPr>
          <a:xfrm>
            <a:off x="4629851" y="53853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23" name="Google Shape;523;p41"/>
          <p:cNvSpPr/>
          <p:nvPr/>
        </p:nvSpPr>
        <p:spPr>
          <a:xfrm>
            <a:off x="5249651" y="53853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24" name="Google Shape;524;p41"/>
          <p:cNvSpPr/>
          <p:nvPr/>
        </p:nvSpPr>
        <p:spPr>
          <a:xfrm>
            <a:off x="12329100" y="60051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25" name="Google Shape;525;p41"/>
          <p:cNvSpPr/>
          <p:nvPr/>
        </p:nvSpPr>
        <p:spPr>
          <a:xfrm>
            <a:off x="12948900" y="60051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26" name="Google Shape;526;p41"/>
          <p:cNvSpPr/>
          <p:nvPr/>
        </p:nvSpPr>
        <p:spPr>
          <a:xfrm>
            <a:off x="13568700" y="60051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27" name="Google Shape;527;p41"/>
          <p:cNvSpPr/>
          <p:nvPr/>
        </p:nvSpPr>
        <p:spPr>
          <a:xfrm>
            <a:off x="14188500" y="60051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28" name="Google Shape;528;p41"/>
          <p:cNvSpPr/>
          <p:nvPr/>
        </p:nvSpPr>
        <p:spPr>
          <a:xfrm>
            <a:off x="12329100" y="66249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29" name="Google Shape;529;p41"/>
          <p:cNvSpPr/>
          <p:nvPr/>
        </p:nvSpPr>
        <p:spPr>
          <a:xfrm>
            <a:off x="12948900" y="66249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30" name="Google Shape;530;p41"/>
          <p:cNvSpPr/>
          <p:nvPr/>
        </p:nvSpPr>
        <p:spPr>
          <a:xfrm>
            <a:off x="13568700" y="66249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31" name="Google Shape;531;p41"/>
          <p:cNvSpPr/>
          <p:nvPr/>
        </p:nvSpPr>
        <p:spPr>
          <a:xfrm>
            <a:off x="14188500" y="66249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32" name="Google Shape;532;p41"/>
          <p:cNvSpPr/>
          <p:nvPr/>
        </p:nvSpPr>
        <p:spPr>
          <a:xfrm>
            <a:off x="12329100" y="72447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33" name="Google Shape;533;p41"/>
          <p:cNvSpPr/>
          <p:nvPr/>
        </p:nvSpPr>
        <p:spPr>
          <a:xfrm>
            <a:off x="12948900" y="72447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34" name="Google Shape;534;p41"/>
          <p:cNvSpPr/>
          <p:nvPr/>
        </p:nvSpPr>
        <p:spPr>
          <a:xfrm>
            <a:off x="13568700" y="72447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35" name="Google Shape;535;p41"/>
          <p:cNvSpPr/>
          <p:nvPr/>
        </p:nvSpPr>
        <p:spPr>
          <a:xfrm>
            <a:off x="14188500" y="72447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36" name="Google Shape;536;p41"/>
          <p:cNvSpPr/>
          <p:nvPr/>
        </p:nvSpPr>
        <p:spPr>
          <a:xfrm>
            <a:off x="12329100" y="78645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37" name="Google Shape;537;p41"/>
          <p:cNvSpPr/>
          <p:nvPr/>
        </p:nvSpPr>
        <p:spPr>
          <a:xfrm>
            <a:off x="12948900" y="78645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38" name="Google Shape;538;p41"/>
          <p:cNvSpPr/>
          <p:nvPr/>
        </p:nvSpPr>
        <p:spPr>
          <a:xfrm>
            <a:off x="13568700" y="78645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39" name="Google Shape;539;p41"/>
          <p:cNvSpPr/>
          <p:nvPr/>
        </p:nvSpPr>
        <p:spPr>
          <a:xfrm>
            <a:off x="14188500" y="78645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40" name="Google Shape;540;p41"/>
          <p:cNvSpPr/>
          <p:nvPr/>
        </p:nvSpPr>
        <p:spPr>
          <a:xfrm>
            <a:off x="12329100" y="84843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41" name="Google Shape;541;p41"/>
          <p:cNvSpPr/>
          <p:nvPr/>
        </p:nvSpPr>
        <p:spPr>
          <a:xfrm>
            <a:off x="12948900" y="84843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42" name="Google Shape;542;p41"/>
          <p:cNvSpPr/>
          <p:nvPr/>
        </p:nvSpPr>
        <p:spPr>
          <a:xfrm>
            <a:off x="13568700" y="84843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43" name="Google Shape;543;p41"/>
          <p:cNvSpPr/>
          <p:nvPr/>
        </p:nvSpPr>
        <p:spPr>
          <a:xfrm>
            <a:off x="14188500" y="84843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44" name="Google Shape;544;p41"/>
          <p:cNvSpPr/>
          <p:nvPr/>
        </p:nvSpPr>
        <p:spPr>
          <a:xfrm>
            <a:off x="12329100" y="91041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45" name="Google Shape;545;p41"/>
          <p:cNvSpPr/>
          <p:nvPr/>
        </p:nvSpPr>
        <p:spPr>
          <a:xfrm>
            <a:off x="12948900" y="91041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46" name="Google Shape;546;p41"/>
          <p:cNvSpPr/>
          <p:nvPr/>
        </p:nvSpPr>
        <p:spPr>
          <a:xfrm>
            <a:off x="13568700" y="91041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47" name="Google Shape;547;p41"/>
          <p:cNvSpPr/>
          <p:nvPr/>
        </p:nvSpPr>
        <p:spPr>
          <a:xfrm>
            <a:off x="14188500" y="91041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48" name="Google Shape;548;p41"/>
          <p:cNvSpPr/>
          <p:nvPr/>
        </p:nvSpPr>
        <p:spPr>
          <a:xfrm>
            <a:off x="14808300" y="60051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49" name="Google Shape;549;p41"/>
          <p:cNvSpPr/>
          <p:nvPr/>
        </p:nvSpPr>
        <p:spPr>
          <a:xfrm>
            <a:off x="15428100" y="60051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50" name="Google Shape;550;p41"/>
          <p:cNvSpPr/>
          <p:nvPr/>
        </p:nvSpPr>
        <p:spPr>
          <a:xfrm>
            <a:off x="16047900" y="60051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51" name="Google Shape;551;p41"/>
          <p:cNvSpPr/>
          <p:nvPr/>
        </p:nvSpPr>
        <p:spPr>
          <a:xfrm>
            <a:off x="16667700" y="60051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52" name="Google Shape;552;p41"/>
          <p:cNvSpPr/>
          <p:nvPr/>
        </p:nvSpPr>
        <p:spPr>
          <a:xfrm>
            <a:off x="14808300" y="66249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53" name="Google Shape;553;p41"/>
          <p:cNvSpPr/>
          <p:nvPr/>
        </p:nvSpPr>
        <p:spPr>
          <a:xfrm>
            <a:off x="15428100" y="66249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54" name="Google Shape;554;p41"/>
          <p:cNvSpPr/>
          <p:nvPr/>
        </p:nvSpPr>
        <p:spPr>
          <a:xfrm>
            <a:off x="16047900" y="66249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55" name="Google Shape;555;p41"/>
          <p:cNvSpPr/>
          <p:nvPr/>
        </p:nvSpPr>
        <p:spPr>
          <a:xfrm>
            <a:off x="16667700" y="66249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56" name="Google Shape;556;p41"/>
          <p:cNvSpPr/>
          <p:nvPr/>
        </p:nvSpPr>
        <p:spPr>
          <a:xfrm>
            <a:off x="14808300" y="72447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57" name="Google Shape;557;p41"/>
          <p:cNvSpPr/>
          <p:nvPr/>
        </p:nvSpPr>
        <p:spPr>
          <a:xfrm>
            <a:off x="15428100" y="72447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58" name="Google Shape;558;p41"/>
          <p:cNvSpPr/>
          <p:nvPr/>
        </p:nvSpPr>
        <p:spPr>
          <a:xfrm>
            <a:off x="16047900" y="72447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59" name="Google Shape;559;p41"/>
          <p:cNvSpPr/>
          <p:nvPr/>
        </p:nvSpPr>
        <p:spPr>
          <a:xfrm>
            <a:off x="16667700" y="72447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60" name="Google Shape;560;p41"/>
          <p:cNvSpPr/>
          <p:nvPr/>
        </p:nvSpPr>
        <p:spPr>
          <a:xfrm>
            <a:off x="14808300" y="78645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61" name="Google Shape;561;p41"/>
          <p:cNvSpPr/>
          <p:nvPr/>
        </p:nvSpPr>
        <p:spPr>
          <a:xfrm>
            <a:off x="15428100" y="78645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62" name="Google Shape;562;p41"/>
          <p:cNvSpPr/>
          <p:nvPr/>
        </p:nvSpPr>
        <p:spPr>
          <a:xfrm>
            <a:off x="16047900" y="78645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63" name="Google Shape;563;p41"/>
          <p:cNvSpPr/>
          <p:nvPr/>
        </p:nvSpPr>
        <p:spPr>
          <a:xfrm>
            <a:off x="16667700" y="78645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64" name="Google Shape;564;p41"/>
          <p:cNvSpPr/>
          <p:nvPr/>
        </p:nvSpPr>
        <p:spPr>
          <a:xfrm>
            <a:off x="14808300" y="84843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65" name="Google Shape;565;p41"/>
          <p:cNvSpPr/>
          <p:nvPr/>
        </p:nvSpPr>
        <p:spPr>
          <a:xfrm>
            <a:off x="15428100" y="84843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66" name="Google Shape;566;p41"/>
          <p:cNvSpPr/>
          <p:nvPr/>
        </p:nvSpPr>
        <p:spPr>
          <a:xfrm>
            <a:off x="16047900" y="84843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67" name="Google Shape;567;p41"/>
          <p:cNvSpPr/>
          <p:nvPr/>
        </p:nvSpPr>
        <p:spPr>
          <a:xfrm>
            <a:off x="16667700" y="84843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68" name="Google Shape;568;p41"/>
          <p:cNvSpPr/>
          <p:nvPr/>
        </p:nvSpPr>
        <p:spPr>
          <a:xfrm>
            <a:off x="14808300" y="91041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69" name="Google Shape;569;p41"/>
          <p:cNvSpPr/>
          <p:nvPr/>
        </p:nvSpPr>
        <p:spPr>
          <a:xfrm>
            <a:off x="15428100" y="91041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70" name="Google Shape;570;p41"/>
          <p:cNvSpPr/>
          <p:nvPr/>
        </p:nvSpPr>
        <p:spPr>
          <a:xfrm>
            <a:off x="16047900" y="91041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71" name="Google Shape;571;p41"/>
          <p:cNvSpPr/>
          <p:nvPr/>
        </p:nvSpPr>
        <p:spPr>
          <a:xfrm>
            <a:off x="16667700" y="91041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72" name="Google Shape;572;p41"/>
          <p:cNvSpPr/>
          <p:nvPr/>
        </p:nvSpPr>
        <p:spPr>
          <a:xfrm>
            <a:off x="12329100" y="22863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73" name="Google Shape;573;p41"/>
          <p:cNvSpPr/>
          <p:nvPr/>
        </p:nvSpPr>
        <p:spPr>
          <a:xfrm>
            <a:off x="12948900" y="22863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74" name="Google Shape;574;p41"/>
          <p:cNvSpPr/>
          <p:nvPr/>
        </p:nvSpPr>
        <p:spPr>
          <a:xfrm>
            <a:off x="13568700" y="22863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75" name="Google Shape;575;p41"/>
          <p:cNvSpPr/>
          <p:nvPr/>
        </p:nvSpPr>
        <p:spPr>
          <a:xfrm>
            <a:off x="14188500" y="22863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76" name="Google Shape;576;p41"/>
          <p:cNvSpPr/>
          <p:nvPr/>
        </p:nvSpPr>
        <p:spPr>
          <a:xfrm>
            <a:off x="12329100" y="29061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77" name="Google Shape;577;p41"/>
          <p:cNvSpPr/>
          <p:nvPr/>
        </p:nvSpPr>
        <p:spPr>
          <a:xfrm>
            <a:off x="12948900" y="29061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78" name="Google Shape;578;p41"/>
          <p:cNvSpPr/>
          <p:nvPr/>
        </p:nvSpPr>
        <p:spPr>
          <a:xfrm>
            <a:off x="13568700" y="29061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79" name="Google Shape;579;p41"/>
          <p:cNvSpPr/>
          <p:nvPr/>
        </p:nvSpPr>
        <p:spPr>
          <a:xfrm>
            <a:off x="14188500" y="29061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80" name="Google Shape;580;p41"/>
          <p:cNvSpPr/>
          <p:nvPr/>
        </p:nvSpPr>
        <p:spPr>
          <a:xfrm>
            <a:off x="12329100" y="35259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81" name="Google Shape;581;p41"/>
          <p:cNvSpPr/>
          <p:nvPr/>
        </p:nvSpPr>
        <p:spPr>
          <a:xfrm>
            <a:off x="12948900" y="35259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82" name="Google Shape;582;p41"/>
          <p:cNvSpPr/>
          <p:nvPr/>
        </p:nvSpPr>
        <p:spPr>
          <a:xfrm>
            <a:off x="13568700" y="35259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83" name="Google Shape;583;p41"/>
          <p:cNvSpPr/>
          <p:nvPr/>
        </p:nvSpPr>
        <p:spPr>
          <a:xfrm>
            <a:off x="14188500" y="35259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84" name="Google Shape;584;p41"/>
          <p:cNvSpPr/>
          <p:nvPr/>
        </p:nvSpPr>
        <p:spPr>
          <a:xfrm>
            <a:off x="12329100" y="41457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85" name="Google Shape;585;p41"/>
          <p:cNvSpPr/>
          <p:nvPr/>
        </p:nvSpPr>
        <p:spPr>
          <a:xfrm>
            <a:off x="12948900" y="41457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86" name="Google Shape;586;p41"/>
          <p:cNvSpPr/>
          <p:nvPr/>
        </p:nvSpPr>
        <p:spPr>
          <a:xfrm>
            <a:off x="13568700" y="41457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87" name="Google Shape;587;p41"/>
          <p:cNvSpPr/>
          <p:nvPr/>
        </p:nvSpPr>
        <p:spPr>
          <a:xfrm>
            <a:off x="14188500" y="41457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88" name="Google Shape;588;p41"/>
          <p:cNvSpPr/>
          <p:nvPr/>
        </p:nvSpPr>
        <p:spPr>
          <a:xfrm>
            <a:off x="12329100" y="47655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89" name="Google Shape;589;p41"/>
          <p:cNvSpPr/>
          <p:nvPr/>
        </p:nvSpPr>
        <p:spPr>
          <a:xfrm>
            <a:off x="12948900" y="47655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90" name="Google Shape;590;p41"/>
          <p:cNvSpPr/>
          <p:nvPr/>
        </p:nvSpPr>
        <p:spPr>
          <a:xfrm>
            <a:off x="13568700" y="47655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91" name="Google Shape;591;p41"/>
          <p:cNvSpPr/>
          <p:nvPr/>
        </p:nvSpPr>
        <p:spPr>
          <a:xfrm>
            <a:off x="14188500" y="47655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92" name="Google Shape;592;p41"/>
          <p:cNvSpPr/>
          <p:nvPr/>
        </p:nvSpPr>
        <p:spPr>
          <a:xfrm>
            <a:off x="12329100" y="53853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93" name="Google Shape;593;p41"/>
          <p:cNvSpPr/>
          <p:nvPr/>
        </p:nvSpPr>
        <p:spPr>
          <a:xfrm>
            <a:off x="12948900" y="53853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94" name="Google Shape;594;p41"/>
          <p:cNvSpPr/>
          <p:nvPr/>
        </p:nvSpPr>
        <p:spPr>
          <a:xfrm>
            <a:off x="13568700" y="53853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95" name="Google Shape;595;p41"/>
          <p:cNvSpPr/>
          <p:nvPr/>
        </p:nvSpPr>
        <p:spPr>
          <a:xfrm>
            <a:off x="14188500" y="53853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96" name="Google Shape;596;p41"/>
          <p:cNvSpPr/>
          <p:nvPr/>
        </p:nvSpPr>
        <p:spPr>
          <a:xfrm>
            <a:off x="14808300" y="22863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97" name="Google Shape;597;p41"/>
          <p:cNvSpPr/>
          <p:nvPr/>
        </p:nvSpPr>
        <p:spPr>
          <a:xfrm>
            <a:off x="15428100" y="22863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98" name="Google Shape;598;p41"/>
          <p:cNvSpPr/>
          <p:nvPr/>
        </p:nvSpPr>
        <p:spPr>
          <a:xfrm>
            <a:off x="16047900" y="22863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99" name="Google Shape;599;p41"/>
          <p:cNvSpPr/>
          <p:nvPr/>
        </p:nvSpPr>
        <p:spPr>
          <a:xfrm>
            <a:off x="16667700" y="22863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600" name="Google Shape;600;p41"/>
          <p:cNvSpPr/>
          <p:nvPr/>
        </p:nvSpPr>
        <p:spPr>
          <a:xfrm>
            <a:off x="14808300" y="29061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601" name="Google Shape;601;p41"/>
          <p:cNvSpPr/>
          <p:nvPr/>
        </p:nvSpPr>
        <p:spPr>
          <a:xfrm>
            <a:off x="15428100" y="29061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602" name="Google Shape;602;p41"/>
          <p:cNvSpPr/>
          <p:nvPr/>
        </p:nvSpPr>
        <p:spPr>
          <a:xfrm>
            <a:off x="16047900" y="29061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603" name="Google Shape;603;p41"/>
          <p:cNvSpPr/>
          <p:nvPr/>
        </p:nvSpPr>
        <p:spPr>
          <a:xfrm>
            <a:off x="16667700" y="29061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604" name="Google Shape;604;p41"/>
          <p:cNvSpPr/>
          <p:nvPr/>
        </p:nvSpPr>
        <p:spPr>
          <a:xfrm>
            <a:off x="14808300" y="35259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605" name="Google Shape;605;p41"/>
          <p:cNvSpPr/>
          <p:nvPr/>
        </p:nvSpPr>
        <p:spPr>
          <a:xfrm>
            <a:off x="15428100" y="35259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606" name="Google Shape;606;p41"/>
          <p:cNvSpPr/>
          <p:nvPr/>
        </p:nvSpPr>
        <p:spPr>
          <a:xfrm>
            <a:off x="16047900" y="35259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607" name="Google Shape;607;p41"/>
          <p:cNvSpPr/>
          <p:nvPr/>
        </p:nvSpPr>
        <p:spPr>
          <a:xfrm>
            <a:off x="16667700" y="35259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608" name="Google Shape;608;p41"/>
          <p:cNvSpPr/>
          <p:nvPr/>
        </p:nvSpPr>
        <p:spPr>
          <a:xfrm>
            <a:off x="14808300" y="41457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609" name="Google Shape;609;p41"/>
          <p:cNvSpPr/>
          <p:nvPr/>
        </p:nvSpPr>
        <p:spPr>
          <a:xfrm>
            <a:off x="15428100" y="41457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610" name="Google Shape;610;p41"/>
          <p:cNvSpPr/>
          <p:nvPr/>
        </p:nvSpPr>
        <p:spPr>
          <a:xfrm>
            <a:off x="16047900" y="41457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611" name="Google Shape;611;p41"/>
          <p:cNvSpPr/>
          <p:nvPr/>
        </p:nvSpPr>
        <p:spPr>
          <a:xfrm>
            <a:off x="16667700" y="41457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612" name="Google Shape;612;p41"/>
          <p:cNvSpPr/>
          <p:nvPr/>
        </p:nvSpPr>
        <p:spPr>
          <a:xfrm>
            <a:off x="14808300" y="47655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613" name="Google Shape;613;p41"/>
          <p:cNvSpPr/>
          <p:nvPr/>
        </p:nvSpPr>
        <p:spPr>
          <a:xfrm>
            <a:off x="15428100" y="47655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614" name="Google Shape;614;p41"/>
          <p:cNvSpPr/>
          <p:nvPr/>
        </p:nvSpPr>
        <p:spPr>
          <a:xfrm>
            <a:off x="16047900" y="47655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615" name="Google Shape;615;p41"/>
          <p:cNvSpPr/>
          <p:nvPr/>
        </p:nvSpPr>
        <p:spPr>
          <a:xfrm>
            <a:off x="16667700" y="47655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616" name="Google Shape;616;p41"/>
          <p:cNvSpPr/>
          <p:nvPr/>
        </p:nvSpPr>
        <p:spPr>
          <a:xfrm>
            <a:off x="14808300" y="53853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617" name="Google Shape;617;p41"/>
          <p:cNvSpPr/>
          <p:nvPr/>
        </p:nvSpPr>
        <p:spPr>
          <a:xfrm>
            <a:off x="15428100" y="53853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618" name="Google Shape;618;p41"/>
          <p:cNvSpPr/>
          <p:nvPr/>
        </p:nvSpPr>
        <p:spPr>
          <a:xfrm>
            <a:off x="16047900" y="53853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619" name="Google Shape;619;p41"/>
          <p:cNvSpPr/>
          <p:nvPr/>
        </p:nvSpPr>
        <p:spPr>
          <a:xfrm>
            <a:off x="16667700" y="53853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621" name="Google Shape;621;p41"/>
          <p:cNvSpPr txBox="1"/>
          <p:nvPr/>
        </p:nvSpPr>
        <p:spPr>
          <a:xfrm>
            <a:off x="911051" y="1496400"/>
            <a:ext cx="4958400" cy="537000"/>
          </a:xfrm>
          <a:prstGeom prst="rect">
            <a:avLst/>
          </a:prstGeom>
          <a:solidFill>
            <a:srgbClr val="70F4B1"/>
          </a:solidFill>
          <a:ln w="28575" cap="flat" cmpd="sng">
            <a:solidFill>
              <a:srgbClr val="7F754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algn="ctr" rtl="1"/>
            <a:r>
              <a:rPr lang="he-IL" sz="2599" dirty="0">
                <a:solidFill>
                  <a:srgbClr val="7F754A"/>
                </a:solidFill>
                <a:latin typeface="Calibri"/>
                <a:ea typeface="Calibri"/>
                <a:cs typeface="Calibri"/>
                <a:sym typeface="Calibri"/>
              </a:rPr>
              <a:t>אפשרות ב'</a:t>
            </a:r>
            <a:endParaRPr sz="2599" dirty="0">
              <a:solidFill>
                <a:srgbClr val="7F754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2" name="Google Shape;622;p41"/>
          <p:cNvSpPr txBox="1"/>
          <p:nvPr/>
        </p:nvSpPr>
        <p:spPr>
          <a:xfrm>
            <a:off x="12329100" y="1496400"/>
            <a:ext cx="4958400" cy="537000"/>
          </a:xfrm>
          <a:prstGeom prst="rect">
            <a:avLst/>
          </a:prstGeom>
          <a:solidFill>
            <a:srgbClr val="70F4B1"/>
          </a:solidFill>
          <a:ln w="28575" cap="flat" cmpd="sng">
            <a:solidFill>
              <a:srgbClr val="7F754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algn="ctr" rtl="1"/>
            <a:r>
              <a:rPr lang="he-IL" sz="2599" dirty="0">
                <a:solidFill>
                  <a:srgbClr val="7F754A"/>
                </a:solidFill>
                <a:latin typeface="Calibri"/>
                <a:ea typeface="Calibri"/>
                <a:cs typeface="Calibri"/>
                <a:sym typeface="Calibri"/>
              </a:rPr>
              <a:t>אפשרות א'</a:t>
            </a:r>
            <a:endParaRPr sz="2599" dirty="0">
              <a:solidFill>
                <a:srgbClr val="7F754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420;p40"/>
          <p:cNvSpPr txBox="1"/>
          <p:nvPr/>
        </p:nvSpPr>
        <p:spPr>
          <a:xfrm>
            <a:off x="7334306" y="2445431"/>
            <a:ext cx="3528600" cy="4338000"/>
          </a:xfrm>
          <a:prstGeom prst="rect">
            <a:avLst/>
          </a:prstGeom>
          <a:solidFill>
            <a:srgbClr val="70F4B1"/>
          </a:solidFill>
          <a:ln w="38100" cap="flat" cmpd="sng">
            <a:solidFill>
              <a:srgbClr val="7F754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algn="ctr"/>
            <a:r>
              <a:rPr lang="he-IL" sz="2599" dirty="0">
                <a:latin typeface="Calibri"/>
                <a:ea typeface="Calibri"/>
                <a:cs typeface="Calibri"/>
                <a:sym typeface="Calibri"/>
              </a:rPr>
              <a:t>סרטטו מצולע ששטחו </a:t>
            </a:r>
            <a:endParaRPr sz="2599" dirty="0">
              <a:latin typeface="Calibri"/>
              <a:ea typeface="Calibri"/>
              <a:cs typeface="Calibri"/>
              <a:sym typeface="Calibri"/>
            </a:endParaRPr>
          </a:p>
          <a:p>
            <a:pPr algn="ctr"/>
            <a:endParaRPr sz="3600" dirty="0">
              <a:latin typeface="Calibri"/>
              <a:ea typeface="Calibri"/>
              <a:cs typeface="Calibri"/>
              <a:sym typeface="Calibri"/>
            </a:endParaRPr>
          </a:p>
          <a:p>
            <a:pPr algn="ctr" rtl="1"/>
            <a:r>
              <a:rPr lang="he-IL" sz="4200" dirty="0">
                <a:latin typeface="Calibri"/>
                <a:ea typeface="Calibri"/>
                <a:cs typeface="Calibri"/>
                <a:sym typeface="Calibri"/>
              </a:rPr>
              <a:t>  4 יחידות שטח</a:t>
            </a:r>
            <a:endParaRPr sz="4200" dirty="0">
              <a:latin typeface="Calibri"/>
              <a:ea typeface="Calibri"/>
              <a:cs typeface="Calibri"/>
              <a:sym typeface="Calibri"/>
            </a:endParaRPr>
          </a:p>
          <a:p>
            <a:pPr algn="ctr" rtl="1"/>
            <a:endParaRPr sz="3600" dirty="0">
              <a:latin typeface="Calibri"/>
              <a:ea typeface="Calibri"/>
              <a:cs typeface="Calibri"/>
              <a:sym typeface="Calibri"/>
            </a:endParaRPr>
          </a:p>
          <a:p>
            <a:pPr algn="ctr" rtl="1"/>
            <a:r>
              <a:rPr lang="he-IL" sz="3600" dirty="0">
                <a:latin typeface="Calibri"/>
                <a:ea typeface="Calibri"/>
                <a:cs typeface="Calibri"/>
                <a:sym typeface="Calibri"/>
              </a:rPr>
              <a:t>והיקפו </a:t>
            </a:r>
            <a:endParaRPr sz="3600" dirty="0">
              <a:latin typeface="Calibri"/>
              <a:ea typeface="Calibri"/>
              <a:cs typeface="Calibri"/>
              <a:sym typeface="Calibri"/>
            </a:endParaRPr>
          </a:p>
          <a:p>
            <a:pPr algn="ctr" rtl="1"/>
            <a:r>
              <a:rPr lang="he-IL" sz="4200" dirty="0">
                <a:latin typeface="Calibri"/>
                <a:ea typeface="Calibri"/>
                <a:cs typeface="Calibri"/>
                <a:sym typeface="Calibri"/>
              </a:rPr>
              <a:t>10 יחידות אורך</a:t>
            </a:r>
            <a:endParaRPr sz="4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41"/>
          <p:cNvSpPr txBox="1">
            <a:spLocks noGrp="1"/>
          </p:cNvSpPr>
          <p:nvPr>
            <p:ph type="ctrTitle"/>
          </p:nvPr>
        </p:nvSpPr>
        <p:spPr>
          <a:xfrm>
            <a:off x="6070061" y="205298"/>
            <a:ext cx="5694740" cy="1765200"/>
          </a:xfrm>
          <a:prstGeom prst="rect">
            <a:avLst/>
          </a:prstGeom>
        </p:spPr>
        <p:txBody>
          <a:bodyPr spcFirstLastPara="1" vert="horz" wrap="square" lIns="182850" tIns="182850" rIns="182850" bIns="182850" rtlCol="0" anchor="ctr" anchorCtr="0">
            <a:noAutofit/>
          </a:bodyPr>
          <a:lstStyle/>
          <a:p>
            <a:pPr rtl="1">
              <a:spcBef>
                <a:spcPts val="0"/>
              </a:spcBef>
            </a:pPr>
            <a:r>
              <a:rPr lang="he-IL" dirty="0">
                <a:solidFill>
                  <a:srgbClr val="7F754A"/>
                </a:solidFill>
              </a:rPr>
              <a:t>שטח והיקף</a:t>
            </a:r>
            <a:endParaRPr dirty="0">
              <a:solidFill>
                <a:srgbClr val="7F754A"/>
              </a:solidFill>
            </a:endParaRPr>
          </a:p>
        </p:txBody>
      </p:sp>
      <p:sp>
        <p:nvSpPr>
          <p:cNvPr id="428" name="Google Shape;428;p41"/>
          <p:cNvSpPr/>
          <p:nvPr/>
        </p:nvSpPr>
        <p:spPr>
          <a:xfrm>
            <a:off x="911051" y="60051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29" name="Google Shape;429;p41"/>
          <p:cNvSpPr/>
          <p:nvPr/>
        </p:nvSpPr>
        <p:spPr>
          <a:xfrm>
            <a:off x="1530851" y="60051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30" name="Google Shape;430;p41"/>
          <p:cNvSpPr/>
          <p:nvPr/>
        </p:nvSpPr>
        <p:spPr>
          <a:xfrm>
            <a:off x="2150651" y="60051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31" name="Google Shape;431;p41"/>
          <p:cNvSpPr/>
          <p:nvPr/>
        </p:nvSpPr>
        <p:spPr>
          <a:xfrm>
            <a:off x="2770451" y="60051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32" name="Google Shape;432;p41"/>
          <p:cNvSpPr/>
          <p:nvPr/>
        </p:nvSpPr>
        <p:spPr>
          <a:xfrm>
            <a:off x="911051" y="66249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33" name="Google Shape;433;p41"/>
          <p:cNvSpPr/>
          <p:nvPr/>
        </p:nvSpPr>
        <p:spPr>
          <a:xfrm>
            <a:off x="1530851" y="66249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34" name="Google Shape;434;p41"/>
          <p:cNvSpPr/>
          <p:nvPr/>
        </p:nvSpPr>
        <p:spPr>
          <a:xfrm>
            <a:off x="2150651" y="66249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35" name="Google Shape;435;p41"/>
          <p:cNvSpPr/>
          <p:nvPr/>
        </p:nvSpPr>
        <p:spPr>
          <a:xfrm>
            <a:off x="2770451" y="66249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36" name="Google Shape;436;p41"/>
          <p:cNvSpPr/>
          <p:nvPr/>
        </p:nvSpPr>
        <p:spPr>
          <a:xfrm>
            <a:off x="911051" y="72447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37" name="Google Shape;437;p41"/>
          <p:cNvSpPr/>
          <p:nvPr/>
        </p:nvSpPr>
        <p:spPr>
          <a:xfrm>
            <a:off x="1530851" y="72447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38" name="Google Shape;438;p41"/>
          <p:cNvSpPr/>
          <p:nvPr/>
        </p:nvSpPr>
        <p:spPr>
          <a:xfrm>
            <a:off x="2150651" y="72447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39" name="Google Shape;439;p41"/>
          <p:cNvSpPr/>
          <p:nvPr/>
        </p:nvSpPr>
        <p:spPr>
          <a:xfrm>
            <a:off x="2770451" y="72447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40" name="Google Shape;440;p41"/>
          <p:cNvSpPr/>
          <p:nvPr/>
        </p:nvSpPr>
        <p:spPr>
          <a:xfrm>
            <a:off x="911051" y="78645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41" name="Google Shape;441;p41"/>
          <p:cNvSpPr/>
          <p:nvPr/>
        </p:nvSpPr>
        <p:spPr>
          <a:xfrm>
            <a:off x="1530851" y="78645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42" name="Google Shape;442;p41"/>
          <p:cNvSpPr/>
          <p:nvPr/>
        </p:nvSpPr>
        <p:spPr>
          <a:xfrm>
            <a:off x="2150651" y="78645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43" name="Google Shape;443;p41"/>
          <p:cNvSpPr/>
          <p:nvPr/>
        </p:nvSpPr>
        <p:spPr>
          <a:xfrm>
            <a:off x="2770451" y="78645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44" name="Google Shape;444;p41"/>
          <p:cNvSpPr/>
          <p:nvPr/>
        </p:nvSpPr>
        <p:spPr>
          <a:xfrm>
            <a:off x="911051" y="84843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45" name="Google Shape;445;p41"/>
          <p:cNvSpPr/>
          <p:nvPr/>
        </p:nvSpPr>
        <p:spPr>
          <a:xfrm>
            <a:off x="1530851" y="84843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46" name="Google Shape;446;p41"/>
          <p:cNvSpPr/>
          <p:nvPr/>
        </p:nvSpPr>
        <p:spPr>
          <a:xfrm>
            <a:off x="2150651" y="84843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47" name="Google Shape;447;p41"/>
          <p:cNvSpPr/>
          <p:nvPr/>
        </p:nvSpPr>
        <p:spPr>
          <a:xfrm>
            <a:off x="2770451" y="84843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48" name="Google Shape;448;p41"/>
          <p:cNvSpPr/>
          <p:nvPr/>
        </p:nvSpPr>
        <p:spPr>
          <a:xfrm>
            <a:off x="911051" y="91041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49" name="Google Shape;449;p41"/>
          <p:cNvSpPr/>
          <p:nvPr/>
        </p:nvSpPr>
        <p:spPr>
          <a:xfrm>
            <a:off x="1530851" y="91041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50" name="Google Shape;450;p41"/>
          <p:cNvSpPr/>
          <p:nvPr/>
        </p:nvSpPr>
        <p:spPr>
          <a:xfrm>
            <a:off x="2150651" y="91041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51" name="Google Shape;451;p41"/>
          <p:cNvSpPr/>
          <p:nvPr/>
        </p:nvSpPr>
        <p:spPr>
          <a:xfrm>
            <a:off x="2770451" y="91041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52" name="Google Shape;452;p41"/>
          <p:cNvSpPr/>
          <p:nvPr/>
        </p:nvSpPr>
        <p:spPr>
          <a:xfrm>
            <a:off x="3390251" y="60051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53" name="Google Shape;453;p41"/>
          <p:cNvSpPr/>
          <p:nvPr/>
        </p:nvSpPr>
        <p:spPr>
          <a:xfrm>
            <a:off x="4010051" y="60051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54" name="Google Shape;454;p41"/>
          <p:cNvSpPr/>
          <p:nvPr/>
        </p:nvSpPr>
        <p:spPr>
          <a:xfrm>
            <a:off x="4629851" y="60051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55" name="Google Shape;455;p41"/>
          <p:cNvSpPr/>
          <p:nvPr/>
        </p:nvSpPr>
        <p:spPr>
          <a:xfrm>
            <a:off x="5249651" y="60051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56" name="Google Shape;456;p41"/>
          <p:cNvSpPr/>
          <p:nvPr/>
        </p:nvSpPr>
        <p:spPr>
          <a:xfrm>
            <a:off x="3390251" y="66249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57" name="Google Shape;457;p41"/>
          <p:cNvSpPr/>
          <p:nvPr/>
        </p:nvSpPr>
        <p:spPr>
          <a:xfrm>
            <a:off x="4010051" y="66249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58" name="Google Shape;458;p41"/>
          <p:cNvSpPr/>
          <p:nvPr/>
        </p:nvSpPr>
        <p:spPr>
          <a:xfrm>
            <a:off x="4629851" y="66249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59" name="Google Shape;459;p41"/>
          <p:cNvSpPr/>
          <p:nvPr/>
        </p:nvSpPr>
        <p:spPr>
          <a:xfrm>
            <a:off x="5249651" y="66249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60" name="Google Shape;460;p41"/>
          <p:cNvSpPr/>
          <p:nvPr/>
        </p:nvSpPr>
        <p:spPr>
          <a:xfrm>
            <a:off x="3390251" y="72447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61" name="Google Shape;461;p41"/>
          <p:cNvSpPr/>
          <p:nvPr/>
        </p:nvSpPr>
        <p:spPr>
          <a:xfrm>
            <a:off x="4010051" y="72447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62" name="Google Shape;462;p41"/>
          <p:cNvSpPr/>
          <p:nvPr/>
        </p:nvSpPr>
        <p:spPr>
          <a:xfrm>
            <a:off x="4629851" y="72447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63" name="Google Shape;463;p41"/>
          <p:cNvSpPr/>
          <p:nvPr/>
        </p:nvSpPr>
        <p:spPr>
          <a:xfrm>
            <a:off x="5249651" y="72447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64" name="Google Shape;464;p41"/>
          <p:cNvSpPr/>
          <p:nvPr/>
        </p:nvSpPr>
        <p:spPr>
          <a:xfrm>
            <a:off x="3390251" y="78645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65" name="Google Shape;465;p41"/>
          <p:cNvSpPr/>
          <p:nvPr/>
        </p:nvSpPr>
        <p:spPr>
          <a:xfrm>
            <a:off x="4010051" y="78645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66" name="Google Shape;466;p41"/>
          <p:cNvSpPr/>
          <p:nvPr/>
        </p:nvSpPr>
        <p:spPr>
          <a:xfrm>
            <a:off x="4629851" y="78645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67" name="Google Shape;467;p41"/>
          <p:cNvSpPr/>
          <p:nvPr/>
        </p:nvSpPr>
        <p:spPr>
          <a:xfrm>
            <a:off x="5249651" y="78645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68" name="Google Shape;468;p41"/>
          <p:cNvSpPr/>
          <p:nvPr/>
        </p:nvSpPr>
        <p:spPr>
          <a:xfrm>
            <a:off x="3390251" y="84843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69" name="Google Shape;469;p41"/>
          <p:cNvSpPr/>
          <p:nvPr/>
        </p:nvSpPr>
        <p:spPr>
          <a:xfrm>
            <a:off x="4010051" y="84843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70" name="Google Shape;470;p41"/>
          <p:cNvSpPr/>
          <p:nvPr/>
        </p:nvSpPr>
        <p:spPr>
          <a:xfrm>
            <a:off x="4629851" y="84843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71" name="Google Shape;471;p41"/>
          <p:cNvSpPr/>
          <p:nvPr/>
        </p:nvSpPr>
        <p:spPr>
          <a:xfrm>
            <a:off x="5249651" y="84843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72" name="Google Shape;472;p41"/>
          <p:cNvSpPr/>
          <p:nvPr/>
        </p:nvSpPr>
        <p:spPr>
          <a:xfrm>
            <a:off x="3390251" y="91041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73" name="Google Shape;473;p41"/>
          <p:cNvSpPr/>
          <p:nvPr/>
        </p:nvSpPr>
        <p:spPr>
          <a:xfrm>
            <a:off x="4010051" y="91041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74" name="Google Shape;474;p41"/>
          <p:cNvSpPr/>
          <p:nvPr/>
        </p:nvSpPr>
        <p:spPr>
          <a:xfrm>
            <a:off x="4629851" y="91041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75" name="Google Shape;475;p41"/>
          <p:cNvSpPr/>
          <p:nvPr/>
        </p:nvSpPr>
        <p:spPr>
          <a:xfrm>
            <a:off x="5249651" y="91041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76" name="Google Shape;476;p41"/>
          <p:cNvSpPr/>
          <p:nvPr/>
        </p:nvSpPr>
        <p:spPr>
          <a:xfrm>
            <a:off x="911051" y="22863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77" name="Google Shape;477;p41"/>
          <p:cNvSpPr/>
          <p:nvPr/>
        </p:nvSpPr>
        <p:spPr>
          <a:xfrm>
            <a:off x="1530851" y="22863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78" name="Google Shape;478;p41"/>
          <p:cNvSpPr/>
          <p:nvPr/>
        </p:nvSpPr>
        <p:spPr>
          <a:xfrm>
            <a:off x="2150651" y="22863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79" name="Google Shape;479;p41"/>
          <p:cNvSpPr/>
          <p:nvPr/>
        </p:nvSpPr>
        <p:spPr>
          <a:xfrm>
            <a:off x="2770451" y="22863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80" name="Google Shape;480;p41"/>
          <p:cNvSpPr/>
          <p:nvPr/>
        </p:nvSpPr>
        <p:spPr>
          <a:xfrm>
            <a:off x="911051" y="29061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81" name="Google Shape;481;p41"/>
          <p:cNvSpPr/>
          <p:nvPr/>
        </p:nvSpPr>
        <p:spPr>
          <a:xfrm>
            <a:off x="1530851" y="29061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82" name="Google Shape;482;p41"/>
          <p:cNvSpPr/>
          <p:nvPr/>
        </p:nvSpPr>
        <p:spPr>
          <a:xfrm>
            <a:off x="2150651" y="29061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83" name="Google Shape;483;p41"/>
          <p:cNvSpPr/>
          <p:nvPr/>
        </p:nvSpPr>
        <p:spPr>
          <a:xfrm>
            <a:off x="2770451" y="29061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84" name="Google Shape;484;p41"/>
          <p:cNvSpPr/>
          <p:nvPr/>
        </p:nvSpPr>
        <p:spPr>
          <a:xfrm>
            <a:off x="911051" y="35259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85" name="Google Shape;485;p41"/>
          <p:cNvSpPr/>
          <p:nvPr/>
        </p:nvSpPr>
        <p:spPr>
          <a:xfrm>
            <a:off x="1530851" y="35259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86" name="Google Shape;486;p41"/>
          <p:cNvSpPr/>
          <p:nvPr/>
        </p:nvSpPr>
        <p:spPr>
          <a:xfrm>
            <a:off x="2150651" y="35259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87" name="Google Shape;487;p41"/>
          <p:cNvSpPr/>
          <p:nvPr/>
        </p:nvSpPr>
        <p:spPr>
          <a:xfrm>
            <a:off x="2770451" y="35259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88" name="Google Shape;488;p41"/>
          <p:cNvSpPr/>
          <p:nvPr/>
        </p:nvSpPr>
        <p:spPr>
          <a:xfrm>
            <a:off x="911051" y="41457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89" name="Google Shape;489;p41"/>
          <p:cNvSpPr/>
          <p:nvPr/>
        </p:nvSpPr>
        <p:spPr>
          <a:xfrm>
            <a:off x="1530851" y="41457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90" name="Google Shape;490;p41"/>
          <p:cNvSpPr/>
          <p:nvPr/>
        </p:nvSpPr>
        <p:spPr>
          <a:xfrm>
            <a:off x="2150651" y="41457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91" name="Google Shape;491;p41"/>
          <p:cNvSpPr/>
          <p:nvPr/>
        </p:nvSpPr>
        <p:spPr>
          <a:xfrm>
            <a:off x="2770451" y="41457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92" name="Google Shape;492;p41"/>
          <p:cNvSpPr/>
          <p:nvPr/>
        </p:nvSpPr>
        <p:spPr>
          <a:xfrm>
            <a:off x="911051" y="47655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93" name="Google Shape;493;p41"/>
          <p:cNvSpPr/>
          <p:nvPr/>
        </p:nvSpPr>
        <p:spPr>
          <a:xfrm>
            <a:off x="1530851" y="47655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94" name="Google Shape;494;p41"/>
          <p:cNvSpPr/>
          <p:nvPr/>
        </p:nvSpPr>
        <p:spPr>
          <a:xfrm>
            <a:off x="2150651" y="47655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95" name="Google Shape;495;p41"/>
          <p:cNvSpPr/>
          <p:nvPr/>
        </p:nvSpPr>
        <p:spPr>
          <a:xfrm>
            <a:off x="2770451" y="47655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96" name="Google Shape;496;p41"/>
          <p:cNvSpPr/>
          <p:nvPr/>
        </p:nvSpPr>
        <p:spPr>
          <a:xfrm>
            <a:off x="911051" y="53853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97" name="Google Shape;497;p41"/>
          <p:cNvSpPr/>
          <p:nvPr/>
        </p:nvSpPr>
        <p:spPr>
          <a:xfrm>
            <a:off x="1530851" y="53853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98" name="Google Shape;498;p41"/>
          <p:cNvSpPr/>
          <p:nvPr/>
        </p:nvSpPr>
        <p:spPr>
          <a:xfrm>
            <a:off x="2150651" y="53853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99" name="Google Shape;499;p41"/>
          <p:cNvSpPr/>
          <p:nvPr/>
        </p:nvSpPr>
        <p:spPr>
          <a:xfrm>
            <a:off x="2770451" y="53853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00" name="Google Shape;500;p41"/>
          <p:cNvSpPr/>
          <p:nvPr/>
        </p:nvSpPr>
        <p:spPr>
          <a:xfrm>
            <a:off x="3390251" y="22863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01" name="Google Shape;501;p41"/>
          <p:cNvSpPr/>
          <p:nvPr/>
        </p:nvSpPr>
        <p:spPr>
          <a:xfrm>
            <a:off x="4010051" y="22863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02" name="Google Shape;502;p41"/>
          <p:cNvSpPr/>
          <p:nvPr/>
        </p:nvSpPr>
        <p:spPr>
          <a:xfrm>
            <a:off x="4629851" y="22863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03" name="Google Shape;503;p41"/>
          <p:cNvSpPr/>
          <p:nvPr/>
        </p:nvSpPr>
        <p:spPr>
          <a:xfrm>
            <a:off x="5249651" y="22863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04" name="Google Shape;504;p41"/>
          <p:cNvSpPr/>
          <p:nvPr/>
        </p:nvSpPr>
        <p:spPr>
          <a:xfrm>
            <a:off x="3390251" y="29061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05" name="Google Shape;505;p41"/>
          <p:cNvSpPr/>
          <p:nvPr/>
        </p:nvSpPr>
        <p:spPr>
          <a:xfrm>
            <a:off x="4010051" y="29061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06" name="Google Shape;506;p41"/>
          <p:cNvSpPr/>
          <p:nvPr/>
        </p:nvSpPr>
        <p:spPr>
          <a:xfrm>
            <a:off x="4629851" y="29061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07" name="Google Shape;507;p41"/>
          <p:cNvSpPr/>
          <p:nvPr/>
        </p:nvSpPr>
        <p:spPr>
          <a:xfrm>
            <a:off x="5249651" y="29061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08" name="Google Shape;508;p41"/>
          <p:cNvSpPr/>
          <p:nvPr/>
        </p:nvSpPr>
        <p:spPr>
          <a:xfrm>
            <a:off x="3390251" y="35259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09" name="Google Shape;509;p41"/>
          <p:cNvSpPr/>
          <p:nvPr/>
        </p:nvSpPr>
        <p:spPr>
          <a:xfrm>
            <a:off x="4010051" y="35259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10" name="Google Shape;510;p41"/>
          <p:cNvSpPr/>
          <p:nvPr/>
        </p:nvSpPr>
        <p:spPr>
          <a:xfrm>
            <a:off x="4629851" y="35259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11" name="Google Shape;511;p41"/>
          <p:cNvSpPr/>
          <p:nvPr/>
        </p:nvSpPr>
        <p:spPr>
          <a:xfrm>
            <a:off x="5249651" y="35259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12" name="Google Shape;512;p41"/>
          <p:cNvSpPr/>
          <p:nvPr/>
        </p:nvSpPr>
        <p:spPr>
          <a:xfrm>
            <a:off x="3390251" y="41457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13" name="Google Shape;513;p41"/>
          <p:cNvSpPr/>
          <p:nvPr/>
        </p:nvSpPr>
        <p:spPr>
          <a:xfrm>
            <a:off x="4010051" y="41457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14" name="Google Shape;514;p41"/>
          <p:cNvSpPr/>
          <p:nvPr/>
        </p:nvSpPr>
        <p:spPr>
          <a:xfrm>
            <a:off x="4629851" y="41457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15" name="Google Shape;515;p41"/>
          <p:cNvSpPr/>
          <p:nvPr/>
        </p:nvSpPr>
        <p:spPr>
          <a:xfrm>
            <a:off x="5249651" y="41457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16" name="Google Shape;516;p41"/>
          <p:cNvSpPr/>
          <p:nvPr/>
        </p:nvSpPr>
        <p:spPr>
          <a:xfrm>
            <a:off x="3390251" y="47655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17" name="Google Shape;517;p41"/>
          <p:cNvSpPr/>
          <p:nvPr/>
        </p:nvSpPr>
        <p:spPr>
          <a:xfrm>
            <a:off x="4010051" y="47655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18" name="Google Shape;518;p41"/>
          <p:cNvSpPr/>
          <p:nvPr/>
        </p:nvSpPr>
        <p:spPr>
          <a:xfrm>
            <a:off x="4629851" y="47655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19" name="Google Shape;519;p41"/>
          <p:cNvSpPr/>
          <p:nvPr/>
        </p:nvSpPr>
        <p:spPr>
          <a:xfrm>
            <a:off x="5249651" y="47655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20" name="Google Shape;520;p41"/>
          <p:cNvSpPr/>
          <p:nvPr/>
        </p:nvSpPr>
        <p:spPr>
          <a:xfrm>
            <a:off x="3390251" y="53853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21" name="Google Shape;521;p41"/>
          <p:cNvSpPr/>
          <p:nvPr/>
        </p:nvSpPr>
        <p:spPr>
          <a:xfrm>
            <a:off x="4010051" y="53853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22" name="Google Shape;522;p41"/>
          <p:cNvSpPr/>
          <p:nvPr/>
        </p:nvSpPr>
        <p:spPr>
          <a:xfrm>
            <a:off x="4629851" y="53853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23" name="Google Shape;523;p41"/>
          <p:cNvSpPr/>
          <p:nvPr/>
        </p:nvSpPr>
        <p:spPr>
          <a:xfrm>
            <a:off x="5249651" y="53853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24" name="Google Shape;524;p41"/>
          <p:cNvSpPr/>
          <p:nvPr/>
        </p:nvSpPr>
        <p:spPr>
          <a:xfrm>
            <a:off x="12329100" y="60051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25" name="Google Shape;525;p41"/>
          <p:cNvSpPr/>
          <p:nvPr/>
        </p:nvSpPr>
        <p:spPr>
          <a:xfrm>
            <a:off x="12948900" y="60051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26" name="Google Shape;526;p41"/>
          <p:cNvSpPr/>
          <p:nvPr/>
        </p:nvSpPr>
        <p:spPr>
          <a:xfrm>
            <a:off x="13568700" y="60051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27" name="Google Shape;527;p41"/>
          <p:cNvSpPr/>
          <p:nvPr/>
        </p:nvSpPr>
        <p:spPr>
          <a:xfrm>
            <a:off x="14188500" y="60051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28" name="Google Shape;528;p41"/>
          <p:cNvSpPr/>
          <p:nvPr/>
        </p:nvSpPr>
        <p:spPr>
          <a:xfrm>
            <a:off x="12329100" y="66249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29" name="Google Shape;529;p41"/>
          <p:cNvSpPr/>
          <p:nvPr/>
        </p:nvSpPr>
        <p:spPr>
          <a:xfrm>
            <a:off x="12948900" y="66249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30" name="Google Shape;530;p41"/>
          <p:cNvSpPr/>
          <p:nvPr/>
        </p:nvSpPr>
        <p:spPr>
          <a:xfrm>
            <a:off x="13568700" y="66249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31" name="Google Shape;531;p41"/>
          <p:cNvSpPr/>
          <p:nvPr/>
        </p:nvSpPr>
        <p:spPr>
          <a:xfrm>
            <a:off x="14188500" y="66249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32" name="Google Shape;532;p41"/>
          <p:cNvSpPr/>
          <p:nvPr/>
        </p:nvSpPr>
        <p:spPr>
          <a:xfrm>
            <a:off x="12329100" y="72447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33" name="Google Shape;533;p41"/>
          <p:cNvSpPr/>
          <p:nvPr/>
        </p:nvSpPr>
        <p:spPr>
          <a:xfrm>
            <a:off x="12948900" y="72447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34" name="Google Shape;534;p41"/>
          <p:cNvSpPr/>
          <p:nvPr/>
        </p:nvSpPr>
        <p:spPr>
          <a:xfrm>
            <a:off x="13568700" y="72447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35" name="Google Shape;535;p41"/>
          <p:cNvSpPr/>
          <p:nvPr/>
        </p:nvSpPr>
        <p:spPr>
          <a:xfrm>
            <a:off x="14188500" y="72447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36" name="Google Shape;536;p41"/>
          <p:cNvSpPr/>
          <p:nvPr/>
        </p:nvSpPr>
        <p:spPr>
          <a:xfrm>
            <a:off x="12329100" y="78645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37" name="Google Shape;537;p41"/>
          <p:cNvSpPr/>
          <p:nvPr/>
        </p:nvSpPr>
        <p:spPr>
          <a:xfrm>
            <a:off x="12948900" y="78645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38" name="Google Shape;538;p41"/>
          <p:cNvSpPr/>
          <p:nvPr/>
        </p:nvSpPr>
        <p:spPr>
          <a:xfrm>
            <a:off x="13568700" y="78645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39" name="Google Shape;539;p41"/>
          <p:cNvSpPr/>
          <p:nvPr/>
        </p:nvSpPr>
        <p:spPr>
          <a:xfrm>
            <a:off x="14188500" y="78645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40" name="Google Shape;540;p41"/>
          <p:cNvSpPr/>
          <p:nvPr/>
        </p:nvSpPr>
        <p:spPr>
          <a:xfrm>
            <a:off x="12329100" y="84843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41" name="Google Shape;541;p41"/>
          <p:cNvSpPr/>
          <p:nvPr/>
        </p:nvSpPr>
        <p:spPr>
          <a:xfrm>
            <a:off x="12948900" y="84843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42" name="Google Shape;542;p41"/>
          <p:cNvSpPr/>
          <p:nvPr/>
        </p:nvSpPr>
        <p:spPr>
          <a:xfrm>
            <a:off x="13568700" y="84843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43" name="Google Shape;543;p41"/>
          <p:cNvSpPr/>
          <p:nvPr/>
        </p:nvSpPr>
        <p:spPr>
          <a:xfrm>
            <a:off x="14188500" y="84843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44" name="Google Shape;544;p41"/>
          <p:cNvSpPr/>
          <p:nvPr/>
        </p:nvSpPr>
        <p:spPr>
          <a:xfrm>
            <a:off x="12329100" y="91041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45" name="Google Shape;545;p41"/>
          <p:cNvSpPr/>
          <p:nvPr/>
        </p:nvSpPr>
        <p:spPr>
          <a:xfrm>
            <a:off x="12948900" y="91041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46" name="Google Shape;546;p41"/>
          <p:cNvSpPr/>
          <p:nvPr/>
        </p:nvSpPr>
        <p:spPr>
          <a:xfrm>
            <a:off x="13568700" y="91041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47" name="Google Shape;547;p41"/>
          <p:cNvSpPr/>
          <p:nvPr/>
        </p:nvSpPr>
        <p:spPr>
          <a:xfrm>
            <a:off x="14188500" y="91041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48" name="Google Shape;548;p41"/>
          <p:cNvSpPr/>
          <p:nvPr/>
        </p:nvSpPr>
        <p:spPr>
          <a:xfrm>
            <a:off x="14808300" y="60051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49" name="Google Shape;549;p41"/>
          <p:cNvSpPr/>
          <p:nvPr/>
        </p:nvSpPr>
        <p:spPr>
          <a:xfrm>
            <a:off x="15428100" y="60051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50" name="Google Shape;550;p41"/>
          <p:cNvSpPr/>
          <p:nvPr/>
        </p:nvSpPr>
        <p:spPr>
          <a:xfrm>
            <a:off x="16047900" y="60051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51" name="Google Shape;551;p41"/>
          <p:cNvSpPr/>
          <p:nvPr/>
        </p:nvSpPr>
        <p:spPr>
          <a:xfrm>
            <a:off x="16667700" y="60051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52" name="Google Shape;552;p41"/>
          <p:cNvSpPr/>
          <p:nvPr/>
        </p:nvSpPr>
        <p:spPr>
          <a:xfrm>
            <a:off x="14808300" y="66249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53" name="Google Shape;553;p41"/>
          <p:cNvSpPr/>
          <p:nvPr/>
        </p:nvSpPr>
        <p:spPr>
          <a:xfrm>
            <a:off x="15428100" y="66249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54" name="Google Shape;554;p41"/>
          <p:cNvSpPr/>
          <p:nvPr/>
        </p:nvSpPr>
        <p:spPr>
          <a:xfrm>
            <a:off x="16047900" y="66249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55" name="Google Shape;555;p41"/>
          <p:cNvSpPr/>
          <p:nvPr/>
        </p:nvSpPr>
        <p:spPr>
          <a:xfrm>
            <a:off x="16667700" y="66249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56" name="Google Shape;556;p41"/>
          <p:cNvSpPr/>
          <p:nvPr/>
        </p:nvSpPr>
        <p:spPr>
          <a:xfrm>
            <a:off x="14808300" y="72447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57" name="Google Shape;557;p41"/>
          <p:cNvSpPr/>
          <p:nvPr/>
        </p:nvSpPr>
        <p:spPr>
          <a:xfrm>
            <a:off x="15428100" y="72447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58" name="Google Shape;558;p41"/>
          <p:cNvSpPr/>
          <p:nvPr/>
        </p:nvSpPr>
        <p:spPr>
          <a:xfrm>
            <a:off x="16047900" y="72447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59" name="Google Shape;559;p41"/>
          <p:cNvSpPr/>
          <p:nvPr/>
        </p:nvSpPr>
        <p:spPr>
          <a:xfrm>
            <a:off x="16667700" y="72447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60" name="Google Shape;560;p41"/>
          <p:cNvSpPr/>
          <p:nvPr/>
        </p:nvSpPr>
        <p:spPr>
          <a:xfrm>
            <a:off x="14808300" y="78645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61" name="Google Shape;561;p41"/>
          <p:cNvSpPr/>
          <p:nvPr/>
        </p:nvSpPr>
        <p:spPr>
          <a:xfrm>
            <a:off x="15428100" y="78645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62" name="Google Shape;562;p41"/>
          <p:cNvSpPr/>
          <p:nvPr/>
        </p:nvSpPr>
        <p:spPr>
          <a:xfrm>
            <a:off x="16047900" y="78645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63" name="Google Shape;563;p41"/>
          <p:cNvSpPr/>
          <p:nvPr/>
        </p:nvSpPr>
        <p:spPr>
          <a:xfrm>
            <a:off x="16667700" y="78645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64" name="Google Shape;564;p41"/>
          <p:cNvSpPr/>
          <p:nvPr/>
        </p:nvSpPr>
        <p:spPr>
          <a:xfrm>
            <a:off x="14808300" y="84843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65" name="Google Shape;565;p41"/>
          <p:cNvSpPr/>
          <p:nvPr/>
        </p:nvSpPr>
        <p:spPr>
          <a:xfrm>
            <a:off x="15428100" y="84843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66" name="Google Shape;566;p41"/>
          <p:cNvSpPr/>
          <p:nvPr/>
        </p:nvSpPr>
        <p:spPr>
          <a:xfrm>
            <a:off x="16047900" y="84843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67" name="Google Shape;567;p41"/>
          <p:cNvSpPr/>
          <p:nvPr/>
        </p:nvSpPr>
        <p:spPr>
          <a:xfrm>
            <a:off x="16667700" y="84843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68" name="Google Shape;568;p41"/>
          <p:cNvSpPr/>
          <p:nvPr/>
        </p:nvSpPr>
        <p:spPr>
          <a:xfrm>
            <a:off x="14808300" y="91041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69" name="Google Shape;569;p41"/>
          <p:cNvSpPr/>
          <p:nvPr/>
        </p:nvSpPr>
        <p:spPr>
          <a:xfrm>
            <a:off x="15428100" y="91041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70" name="Google Shape;570;p41"/>
          <p:cNvSpPr/>
          <p:nvPr/>
        </p:nvSpPr>
        <p:spPr>
          <a:xfrm>
            <a:off x="16047900" y="91041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71" name="Google Shape;571;p41"/>
          <p:cNvSpPr/>
          <p:nvPr/>
        </p:nvSpPr>
        <p:spPr>
          <a:xfrm>
            <a:off x="16667700" y="91041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72" name="Google Shape;572;p41"/>
          <p:cNvSpPr/>
          <p:nvPr/>
        </p:nvSpPr>
        <p:spPr>
          <a:xfrm>
            <a:off x="12329100" y="22863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73" name="Google Shape;573;p41"/>
          <p:cNvSpPr/>
          <p:nvPr/>
        </p:nvSpPr>
        <p:spPr>
          <a:xfrm>
            <a:off x="12948900" y="22863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74" name="Google Shape;574;p41"/>
          <p:cNvSpPr/>
          <p:nvPr/>
        </p:nvSpPr>
        <p:spPr>
          <a:xfrm>
            <a:off x="13568700" y="22863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75" name="Google Shape;575;p41"/>
          <p:cNvSpPr/>
          <p:nvPr/>
        </p:nvSpPr>
        <p:spPr>
          <a:xfrm>
            <a:off x="14188500" y="22863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76" name="Google Shape;576;p41"/>
          <p:cNvSpPr/>
          <p:nvPr/>
        </p:nvSpPr>
        <p:spPr>
          <a:xfrm>
            <a:off x="12329100" y="29061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77" name="Google Shape;577;p41"/>
          <p:cNvSpPr/>
          <p:nvPr/>
        </p:nvSpPr>
        <p:spPr>
          <a:xfrm>
            <a:off x="12948900" y="29061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78" name="Google Shape;578;p41"/>
          <p:cNvSpPr/>
          <p:nvPr/>
        </p:nvSpPr>
        <p:spPr>
          <a:xfrm>
            <a:off x="13568700" y="29061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79" name="Google Shape;579;p41"/>
          <p:cNvSpPr/>
          <p:nvPr/>
        </p:nvSpPr>
        <p:spPr>
          <a:xfrm>
            <a:off x="14188500" y="29061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80" name="Google Shape;580;p41"/>
          <p:cNvSpPr/>
          <p:nvPr/>
        </p:nvSpPr>
        <p:spPr>
          <a:xfrm>
            <a:off x="12329100" y="35259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81" name="Google Shape;581;p41"/>
          <p:cNvSpPr/>
          <p:nvPr/>
        </p:nvSpPr>
        <p:spPr>
          <a:xfrm>
            <a:off x="12948900" y="35259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82" name="Google Shape;582;p41"/>
          <p:cNvSpPr/>
          <p:nvPr/>
        </p:nvSpPr>
        <p:spPr>
          <a:xfrm>
            <a:off x="13568700" y="35259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83" name="Google Shape;583;p41"/>
          <p:cNvSpPr/>
          <p:nvPr/>
        </p:nvSpPr>
        <p:spPr>
          <a:xfrm>
            <a:off x="14188500" y="35259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84" name="Google Shape;584;p41"/>
          <p:cNvSpPr/>
          <p:nvPr/>
        </p:nvSpPr>
        <p:spPr>
          <a:xfrm>
            <a:off x="12329100" y="41457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85" name="Google Shape;585;p41"/>
          <p:cNvSpPr/>
          <p:nvPr/>
        </p:nvSpPr>
        <p:spPr>
          <a:xfrm>
            <a:off x="12948900" y="41457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86" name="Google Shape;586;p41"/>
          <p:cNvSpPr/>
          <p:nvPr/>
        </p:nvSpPr>
        <p:spPr>
          <a:xfrm>
            <a:off x="13568700" y="41457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87" name="Google Shape;587;p41"/>
          <p:cNvSpPr/>
          <p:nvPr/>
        </p:nvSpPr>
        <p:spPr>
          <a:xfrm>
            <a:off x="14188500" y="41457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88" name="Google Shape;588;p41"/>
          <p:cNvSpPr/>
          <p:nvPr/>
        </p:nvSpPr>
        <p:spPr>
          <a:xfrm>
            <a:off x="12329100" y="47655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89" name="Google Shape;589;p41"/>
          <p:cNvSpPr/>
          <p:nvPr/>
        </p:nvSpPr>
        <p:spPr>
          <a:xfrm>
            <a:off x="12948900" y="47655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90" name="Google Shape;590;p41"/>
          <p:cNvSpPr/>
          <p:nvPr/>
        </p:nvSpPr>
        <p:spPr>
          <a:xfrm>
            <a:off x="13568700" y="47655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91" name="Google Shape;591;p41"/>
          <p:cNvSpPr/>
          <p:nvPr/>
        </p:nvSpPr>
        <p:spPr>
          <a:xfrm>
            <a:off x="14188500" y="47655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92" name="Google Shape;592;p41"/>
          <p:cNvSpPr/>
          <p:nvPr/>
        </p:nvSpPr>
        <p:spPr>
          <a:xfrm>
            <a:off x="12329100" y="53853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93" name="Google Shape;593;p41"/>
          <p:cNvSpPr/>
          <p:nvPr/>
        </p:nvSpPr>
        <p:spPr>
          <a:xfrm>
            <a:off x="12948900" y="53853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94" name="Google Shape;594;p41"/>
          <p:cNvSpPr/>
          <p:nvPr/>
        </p:nvSpPr>
        <p:spPr>
          <a:xfrm>
            <a:off x="13568700" y="53853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95" name="Google Shape;595;p41"/>
          <p:cNvSpPr/>
          <p:nvPr/>
        </p:nvSpPr>
        <p:spPr>
          <a:xfrm>
            <a:off x="14188500" y="53853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96" name="Google Shape;596;p41"/>
          <p:cNvSpPr/>
          <p:nvPr/>
        </p:nvSpPr>
        <p:spPr>
          <a:xfrm>
            <a:off x="14808300" y="22863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97" name="Google Shape;597;p41"/>
          <p:cNvSpPr/>
          <p:nvPr/>
        </p:nvSpPr>
        <p:spPr>
          <a:xfrm>
            <a:off x="15428100" y="22863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98" name="Google Shape;598;p41"/>
          <p:cNvSpPr/>
          <p:nvPr/>
        </p:nvSpPr>
        <p:spPr>
          <a:xfrm>
            <a:off x="16047900" y="22863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99" name="Google Shape;599;p41"/>
          <p:cNvSpPr/>
          <p:nvPr/>
        </p:nvSpPr>
        <p:spPr>
          <a:xfrm>
            <a:off x="16667700" y="22863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600" name="Google Shape;600;p41"/>
          <p:cNvSpPr/>
          <p:nvPr/>
        </p:nvSpPr>
        <p:spPr>
          <a:xfrm>
            <a:off x="14808300" y="29061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601" name="Google Shape;601;p41"/>
          <p:cNvSpPr/>
          <p:nvPr/>
        </p:nvSpPr>
        <p:spPr>
          <a:xfrm>
            <a:off x="15428100" y="29061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602" name="Google Shape;602;p41"/>
          <p:cNvSpPr/>
          <p:nvPr/>
        </p:nvSpPr>
        <p:spPr>
          <a:xfrm>
            <a:off x="16047900" y="29061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603" name="Google Shape;603;p41"/>
          <p:cNvSpPr/>
          <p:nvPr/>
        </p:nvSpPr>
        <p:spPr>
          <a:xfrm>
            <a:off x="16667700" y="29061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604" name="Google Shape;604;p41"/>
          <p:cNvSpPr/>
          <p:nvPr/>
        </p:nvSpPr>
        <p:spPr>
          <a:xfrm>
            <a:off x="14808300" y="35259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605" name="Google Shape;605;p41"/>
          <p:cNvSpPr/>
          <p:nvPr/>
        </p:nvSpPr>
        <p:spPr>
          <a:xfrm>
            <a:off x="15428100" y="35259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606" name="Google Shape;606;p41"/>
          <p:cNvSpPr/>
          <p:nvPr/>
        </p:nvSpPr>
        <p:spPr>
          <a:xfrm>
            <a:off x="16047900" y="35259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607" name="Google Shape;607;p41"/>
          <p:cNvSpPr/>
          <p:nvPr/>
        </p:nvSpPr>
        <p:spPr>
          <a:xfrm>
            <a:off x="16667700" y="35259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608" name="Google Shape;608;p41"/>
          <p:cNvSpPr/>
          <p:nvPr/>
        </p:nvSpPr>
        <p:spPr>
          <a:xfrm>
            <a:off x="14808300" y="41457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609" name="Google Shape;609;p41"/>
          <p:cNvSpPr/>
          <p:nvPr/>
        </p:nvSpPr>
        <p:spPr>
          <a:xfrm>
            <a:off x="15428100" y="41457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610" name="Google Shape;610;p41"/>
          <p:cNvSpPr/>
          <p:nvPr/>
        </p:nvSpPr>
        <p:spPr>
          <a:xfrm>
            <a:off x="16047900" y="41457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611" name="Google Shape;611;p41"/>
          <p:cNvSpPr/>
          <p:nvPr/>
        </p:nvSpPr>
        <p:spPr>
          <a:xfrm>
            <a:off x="16667700" y="41457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612" name="Google Shape;612;p41"/>
          <p:cNvSpPr/>
          <p:nvPr/>
        </p:nvSpPr>
        <p:spPr>
          <a:xfrm>
            <a:off x="14808300" y="47655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613" name="Google Shape;613;p41"/>
          <p:cNvSpPr/>
          <p:nvPr/>
        </p:nvSpPr>
        <p:spPr>
          <a:xfrm>
            <a:off x="15428100" y="47655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614" name="Google Shape;614;p41"/>
          <p:cNvSpPr/>
          <p:nvPr/>
        </p:nvSpPr>
        <p:spPr>
          <a:xfrm>
            <a:off x="16047900" y="47655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615" name="Google Shape;615;p41"/>
          <p:cNvSpPr/>
          <p:nvPr/>
        </p:nvSpPr>
        <p:spPr>
          <a:xfrm>
            <a:off x="16667700" y="47655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616" name="Google Shape;616;p41"/>
          <p:cNvSpPr/>
          <p:nvPr/>
        </p:nvSpPr>
        <p:spPr>
          <a:xfrm>
            <a:off x="14808300" y="53853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617" name="Google Shape;617;p41"/>
          <p:cNvSpPr/>
          <p:nvPr/>
        </p:nvSpPr>
        <p:spPr>
          <a:xfrm>
            <a:off x="15428100" y="53853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618" name="Google Shape;618;p41"/>
          <p:cNvSpPr/>
          <p:nvPr/>
        </p:nvSpPr>
        <p:spPr>
          <a:xfrm>
            <a:off x="16047900" y="53853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619" name="Google Shape;619;p41"/>
          <p:cNvSpPr/>
          <p:nvPr/>
        </p:nvSpPr>
        <p:spPr>
          <a:xfrm>
            <a:off x="16667700" y="53853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621" name="Google Shape;621;p41"/>
          <p:cNvSpPr txBox="1"/>
          <p:nvPr/>
        </p:nvSpPr>
        <p:spPr>
          <a:xfrm>
            <a:off x="911051" y="1496400"/>
            <a:ext cx="4958400" cy="537000"/>
          </a:xfrm>
          <a:prstGeom prst="rect">
            <a:avLst/>
          </a:prstGeom>
          <a:solidFill>
            <a:srgbClr val="70F4B1"/>
          </a:solidFill>
          <a:ln w="28575" cap="flat" cmpd="sng">
            <a:solidFill>
              <a:srgbClr val="7F754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algn="ctr" rtl="1"/>
            <a:r>
              <a:rPr lang="he-IL" sz="2599" dirty="0">
                <a:solidFill>
                  <a:srgbClr val="7F754A"/>
                </a:solidFill>
                <a:latin typeface="Calibri"/>
                <a:ea typeface="Calibri"/>
                <a:cs typeface="Calibri"/>
                <a:sym typeface="Calibri"/>
              </a:rPr>
              <a:t>אפשרות ב'</a:t>
            </a:r>
            <a:endParaRPr sz="2599" dirty="0">
              <a:solidFill>
                <a:srgbClr val="7F754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2" name="Google Shape;622;p41"/>
          <p:cNvSpPr txBox="1"/>
          <p:nvPr/>
        </p:nvSpPr>
        <p:spPr>
          <a:xfrm>
            <a:off x="12329100" y="1496400"/>
            <a:ext cx="4958400" cy="537000"/>
          </a:xfrm>
          <a:prstGeom prst="rect">
            <a:avLst/>
          </a:prstGeom>
          <a:solidFill>
            <a:srgbClr val="70F4B1"/>
          </a:solidFill>
          <a:ln w="28575" cap="flat" cmpd="sng">
            <a:solidFill>
              <a:srgbClr val="7F754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algn="ctr" rtl="1"/>
            <a:r>
              <a:rPr lang="he-IL" sz="2599" dirty="0">
                <a:solidFill>
                  <a:srgbClr val="7F754A"/>
                </a:solidFill>
                <a:latin typeface="Calibri"/>
                <a:ea typeface="Calibri"/>
                <a:cs typeface="Calibri"/>
                <a:sym typeface="Calibri"/>
              </a:rPr>
              <a:t>אפשרות א'</a:t>
            </a:r>
            <a:endParaRPr sz="2599" dirty="0">
              <a:solidFill>
                <a:srgbClr val="7F754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420;p40"/>
          <p:cNvSpPr txBox="1"/>
          <p:nvPr/>
        </p:nvSpPr>
        <p:spPr>
          <a:xfrm>
            <a:off x="7334306" y="2445431"/>
            <a:ext cx="3528600" cy="4338000"/>
          </a:xfrm>
          <a:prstGeom prst="rect">
            <a:avLst/>
          </a:prstGeom>
          <a:solidFill>
            <a:srgbClr val="70F4B1"/>
          </a:solidFill>
          <a:ln w="38100" cap="flat" cmpd="sng">
            <a:solidFill>
              <a:srgbClr val="7F754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algn="ctr"/>
            <a:r>
              <a:rPr lang="he-IL" sz="2599" dirty="0">
                <a:latin typeface="Calibri"/>
                <a:ea typeface="Calibri"/>
                <a:cs typeface="Calibri"/>
                <a:sym typeface="Calibri"/>
              </a:rPr>
              <a:t>סרטטו מצולע ששטחו </a:t>
            </a:r>
            <a:endParaRPr sz="2599" dirty="0">
              <a:latin typeface="Calibri"/>
              <a:ea typeface="Calibri"/>
              <a:cs typeface="Calibri"/>
              <a:sym typeface="Calibri"/>
            </a:endParaRPr>
          </a:p>
          <a:p>
            <a:pPr algn="ctr"/>
            <a:endParaRPr sz="3600" dirty="0">
              <a:latin typeface="Calibri"/>
              <a:ea typeface="Calibri"/>
              <a:cs typeface="Calibri"/>
              <a:sym typeface="Calibri"/>
            </a:endParaRPr>
          </a:p>
          <a:p>
            <a:pPr algn="ctr" rtl="1"/>
            <a:r>
              <a:rPr lang="he-IL" sz="4200" dirty="0">
                <a:latin typeface="Calibri"/>
                <a:ea typeface="Calibri"/>
                <a:cs typeface="Calibri"/>
                <a:sym typeface="Calibri"/>
              </a:rPr>
              <a:t>  6 יחידות שטח</a:t>
            </a:r>
            <a:endParaRPr sz="4200" dirty="0">
              <a:latin typeface="Calibri"/>
              <a:ea typeface="Calibri"/>
              <a:cs typeface="Calibri"/>
              <a:sym typeface="Calibri"/>
            </a:endParaRPr>
          </a:p>
          <a:p>
            <a:pPr algn="ctr" rtl="1"/>
            <a:endParaRPr sz="3600" dirty="0">
              <a:latin typeface="Calibri"/>
              <a:ea typeface="Calibri"/>
              <a:cs typeface="Calibri"/>
              <a:sym typeface="Calibri"/>
            </a:endParaRPr>
          </a:p>
          <a:p>
            <a:pPr algn="ctr" rtl="1"/>
            <a:r>
              <a:rPr lang="he-IL" sz="3600" dirty="0">
                <a:latin typeface="Calibri"/>
                <a:ea typeface="Calibri"/>
                <a:cs typeface="Calibri"/>
                <a:sym typeface="Calibri"/>
              </a:rPr>
              <a:t>והיקפו </a:t>
            </a:r>
            <a:endParaRPr sz="3600" dirty="0">
              <a:latin typeface="Calibri"/>
              <a:ea typeface="Calibri"/>
              <a:cs typeface="Calibri"/>
              <a:sym typeface="Calibri"/>
            </a:endParaRPr>
          </a:p>
          <a:p>
            <a:pPr algn="ctr" rtl="1"/>
            <a:r>
              <a:rPr lang="he-IL" sz="4200" dirty="0">
                <a:latin typeface="Calibri"/>
                <a:ea typeface="Calibri"/>
                <a:cs typeface="Calibri"/>
                <a:sym typeface="Calibri"/>
              </a:rPr>
              <a:t>10 יחידות אורך</a:t>
            </a:r>
            <a:endParaRPr sz="4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41"/>
          <p:cNvSpPr txBox="1">
            <a:spLocks noGrp="1"/>
          </p:cNvSpPr>
          <p:nvPr>
            <p:ph type="ctrTitle"/>
          </p:nvPr>
        </p:nvSpPr>
        <p:spPr>
          <a:xfrm>
            <a:off x="6070061" y="205298"/>
            <a:ext cx="5694740" cy="1765200"/>
          </a:xfrm>
          <a:prstGeom prst="rect">
            <a:avLst/>
          </a:prstGeom>
        </p:spPr>
        <p:txBody>
          <a:bodyPr spcFirstLastPara="1" vert="horz" wrap="square" lIns="182850" tIns="182850" rIns="182850" bIns="182850" rtlCol="0" anchor="ctr" anchorCtr="0">
            <a:noAutofit/>
          </a:bodyPr>
          <a:lstStyle/>
          <a:p>
            <a:pPr rtl="1">
              <a:spcBef>
                <a:spcPts val="0"/>
              </a:spcBef>
            </a:pPr>
            <a:r>
              <a:rPr lang="he-IL" dirty="0">
                <a:solidFill>
                  <a:srgbClr val="7F754A"/>
                </a:solidFill>
              </a:rPr>
              <a:t>שטח והיקף</a:t>
            </a:r>
            <a:endParaRPr dirty="0">
              <a:solidFill>
                <a:srgbClr val="7F754A"/>
              </a:solidFill>
            </a:endParaRPr>
          </a:p>
        </p:txBody>
      </p:sp>
      <p:sp>
        <p:nvSpPr>
          <p:cNvPr id="428" name="Google Shape;428;p41"/>
          <p:cNvSpPr/>
          <p:nvPr/>
        </p:nvSpPr>
        <p:spPr>
          <a:xfrm>
            <a:off x="911051" y="60051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29" name="Google Shape;429;p41"/>
          <p:cNvSpPr/>
          <p:nvPr/>
        </p:nvSpPr>
        <p:spPr>
          <a:xfrm>
            <a:off x="1530851" y="60051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30" name="Google Shape;430;p41"/>
          <p:cNvSpPr/>
          <p:nvPr/>
        </p:nvSpPr>
        <p:spPr>
          <a:xfrm>
            <a:off x="2150651" y="60051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31" name="Google Shape;431;p41"/>
          <p:cNvSpPr/>
          <p:nvPr/>
        </p:nvSpPr>
        <p:spPr>
          <a:xfrm>
            <a:off x="2770451" y="60051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32" name="Google Shape;432;p41"/>
          <p:cNvSpPr/>
          <p:nvPr/>
        </p:nvSpPr>
        <p:spPr>
          <a:xfrm>
            <a:off x="911051" y="66249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33" name="Google Shape;433;p41"/>
          <p:cNvSpPr/>
          <p:nvPr/>
        </p:nvSpPr>
        <p:spPr>
          <a:xfrm>
            <a:off x="1530851" y="66249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34" name="Google Shape;434;p41"/>
          <p:cNvSpPr/>
          <p:nvPr/>
        </p:nvSpPr>
        <p:spPr>
          <a:xfrm>
            <a:off x="2150651" y="66249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35" name="Google Shape;435;p41"/>
          <p:cNvSpPr/>
          <p:nvPr/>
        </p:nvSpPr>
        <p:spPr>
          <a:xfrm>
            <a:off x="2770451" y="66249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36" name="Google Shape;436;p41"/>
          <p:cNvSpPr/>
          <p:nvPr/>
        </p:nvSpPr>
        <p:spPr>
          <a:xfrm>
            <a:off x="911051" y="72447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37" name="Google Shape;437;p41"/>
          <p:cNvSpPr/>
          <p:nvPr/>
        </p:nvSpPr>
        <p:spPr>
          <a:xfrm>
            <a:off x="1530851" y="72447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38" name="Google Shape;438;p41"/>
          <p:cNvSpPr/>
          <p:nvPr/>
        </p:nvSpPr>
        <p:spPr>
          <a:xfrm>
            <a:off x="2150651" y="72447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39" name="Google Shape;439;p41"/>
          <p:cNvSpPr/>
          <p:nvPr/>
        </p:nvSpPr>
        <p:spPr>
          <a:xfrm>
            <a:off x="2770451" y="72447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40" name="Google Shape;440;p41"/>
          <p:cNvSpPr/>
          <p:nvPr/>
        </p:nvSpPr>
        <p:spPr>
          <a:xfrm>
            <a:off x="911051" y="78645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41" name="Google Shape;441;p41"/>
          <p:cNvSpPr/>
          <p:nvPr/>
        </p:nvSpPr>
        <p:spPr>
          <a:xfrm>
            <a:off x="1530851" y="78645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42" name="Google Shape;442;p41"/>
          <p:cNvSpPr/>
          <p:nvPr/>
        </p:nvSpPr>
        <p:spPr>
          <a:xfrm>
            <a:off x="2150651" y="78645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43" name="Google Shape;443;p41"/>
          <p:cNvSpPr/>
          <p:nvPr/>
        </p:nvSpPr>
        <p:spPr>
          <a:xfrm>
            <a:off x="2770451" y="78645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44" name="Google Shape;444;p41"/>
          <p:cNvSpPr/>
          <p:nvPr/>
        </p:nvSpPr>
        <p:spPr>
          <a:xfrm>
            <a:off x="911051" y="84843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45" name="Google Shape;445;p41"/>
          <p:cNvSpPr/>
          <p:nvPr/>
        </p:nvSpPr>
        <p:spPr>
          <a:xfrm>
            <a:off x="1530851" y="84843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46" name="Google Shape;446;p41"/>
          <p:cNvSpPr/>
          <p:nvPr/>
        </p:nvSpPr>
        <p:spPr>
          <a:xfrm>
            <a:off x="2150651" y="84843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47" name="Google Shape;447;p41"/>
          <p:cNvSpPr/>
          <p:nvPr/>
        </p:nvSpPr>
        <p:spPr>
          <a:xfrm>
            <a:off x="2770451" y="84843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48" name="Google Shape;448;p41"/>
          <p:cNvSpPr/>
          <p:nvPr/>
        </p:nvSpPr>
        <p:spPr>
          <a:xfrm>
            <a:off x="911051" y="91041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49" name="Google Shape;449;p41"/>
          <p:cNvSpPr/>
          <p:nvPr/>
        </p:nvSpPr>
        <p:spPr>
          <a:xfrm>
            <a:off x="1530851" y="91041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50" name="Google Shape;450;p41"/>
          <p:cNvSpPr/>
          <p:nvPr/>
        </p:nvSpPr>
        <p:spPr>
          <a:xfrm>
            <a:off x="2150651" y="91041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51" name="Google Shape;451;p41"/>
          <p:cNvSpPr/>
          <p:nvPr/>
        </p:nvSpPr>
        <p:spPr>
          <a:xfrm>
            <a:off x="2770451" y="91041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52" name="Google Shape;452;p41"/>
          <p:cNvSpPr/>
          <p:nvPr/>
        </p:nvSpPr>
        <p:spPr>
          <a:xfrm>
            <a:off x="3390251" y="60051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53" name="Google Shape;453;p41"/>
          <p:cNvSpPr/>
          <p:nvPr/>
        </p:nvSpPr>
        <p:spPr>
          <a:xfrm>
            <a:off x="4010051" y="60051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54" name="Google Shape;454;p41"/>
          <p:cNvSpPr/>
          <p:nvPr/>
        </p:nvSpPr>
        <p:spPr>
          <a:xfrm>
            <a:off x="4629851" y="60051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55" name="Google Shape;455;p41"/>
          <p:cNvSpPr/>
          <p:nvPr/>
        </p:nvSpPr>
        <p:spPr>
          <a:xfrm>
            <a:off x="5249651" y="60051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56" name="Google Shape;456;p41"/>
          <p:cNvSpPr/>
          <p:nvPr/>
        </p:nvSpPr>
        <p:spPr>
          <a:xfrm>
            <a:off x="3390251" y="66249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57" name="Google Shape;457;p41"/>
          <p:cNvSpPr/>
          <p:nvPr/>
        </p:nvSpPr>
        <p:spPr>
          <a:xfrm>
            <a:off x="4010051" y="66249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58" name="Google Shape;458;p41"/>
          <p:cNvSpPr/>
          <p:nvPr/>
        </p:nvSpPr>
        <p:spPr>
          <a:xfrm>
            <a:off x="4629851" y="66249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59" name="Google Shape;459;p41"/>
          <p:cNvSpPr/>
          <p:nvPr/>
        </p:nvSpPr>
        <p:spPr>
          <a:xfrm>
            <a:off x="5249651" y="66249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60" name="Google Shape;460;p41"/>
          <p:cNvSpPr/>
          <p:nvPr/>
        </p:nvSpPr>
        <p:spPr>
          <a:xfrm>
            <a:off x="3390251" y="72447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61" name="Google Shape;461;p41"/>
          <p:cNvSpPr/>
          <p:nvPr/>
        </p:nvSpPr>
        <p:spPr>
          <a:xfrm>
            <a:off x="4010051" y="72447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62" name="Google Shape;462;p41"/>
          <p:cNvSpPr/>
          <p:nvPr/>
        </p:nvSpPr>
        <p:spPr>
          <a:xfrm>
            <a:off x="4629851" y="72447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63" name="Google Shape;463;p41"/>
          <p:cNvSpPr/>
          <p:nvPr/>
        </p:nvSpPr>
        <p:spPr>
          <a:xfrm>
            <a:off x="5249651" y="72447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64" name="Google Shape;464;p41"/>
          <p:cNvSpPr/>
          <p:nvPr/>
        </p:nvSpPr>
        <p:spPr>
          <a:xfrm>
            <a:off x="3390251" y="78645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65" name="Google Shape;465;p41"/>
          <p:cNvSpPr/>
          <p:nvPr/>
        </p:nvSpPr>
        <p:spPr>
          <a:xfrm>
            <a:off x="4010051" y="78645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66" name="Google Shape;466;p41"/>
          <p:cNvSpPr/>
          <p:nvPr/>
        </p:nvSpPr>
        <p:spPr>
          <a:xfrm>
            <a:off x="4629851" y="78645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67" name="Google Shape;467;p41"/>
          <p:cNvSpPr/>
          <p:nvPr/>
        </p:nvSpPr>
        <p:spPr>
          <a:xfrm>
            <a:off x="5249651" y="78645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68" name="Google Shape;468;p41"/>
          <p:cNvSpPr/>
          <p:nvPr/>
        </p:nvSpPr>
        <p:spPr>
          <a:xfrm>
            <a:off x="3390251" y="84843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69" name="Google Shape;469;p41"/>
          <p:cNvSpPr/>
          <p:nvPr/>
        </p:nvSpPr>
        <p:spPr>
          <a:xfrm>
            <a:off x="4010051" y="84843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70" name="Google Shape;470;p41"/>
          <p:cNvSpPr/>
          <p:nvPr/>
        </p:nvSpPr>
        <p:spPr>
          <a:xfrm>
            <a:off x="4629851" y="84843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71" name="Google Shape;471;p41"/>
          <p:cNvSpPr/>
          <p:nvPr/>
        </p:nvSpPr>
        <p:spPr>
          <a:xfrm>
            <a:off x="5249651" y="84843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72" name="Google Shape;472;p41"/>
          <p:cNvSpPr/>
          <p:nvPr/>
        </p:nvSpPr>
        <p:spPr>
          <a:xfrm>
            <a:off x="3390251" y="91041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73" name="Google Shape;473;p41"/>
          <p:cNvSpPr/>
          <p:nvPr/>
        </p:nvSpPr>
        <p:spPr>
          <a:xfrm>
            <a:off x="4010051" y="91041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74" name="Google Shape;474;p41"/>
          <p:cNvSpPr/>
          <p:nvPr/>
        </p:nvSpPr>
        <p:spPr>
          <a:xfrm>
            <a:off x="4629851" y="91041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75" name="Google Shape;475;p41"/>
          <p:cNvSpPr/>
          <p:nvPr/>
        </p:nvSpPr>
        <p:spPr>
          <a:xfrm>
            <a:off x="5249651" y="91041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76" name="Google Shape;476;p41"/>
          <p:cNvSpPr/>
          <p:nvPr/>
        </p:nvSpPr>
        <p:spPr>
          <a:xfrm>
            <a:off x="911051" y="22863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77" name="Google Shape;477;p41"/>
          <p:cNvSpPr/>
          <p:nvPr/>
        </p:nvSpPr>
        <p:spPr>
          <a:xfrm>
            <a:off x="1530851" y="22863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78" name="Google Shape;478;p41"/>
          <p:cNvSpPr/>
          <p:nvPr/>
        </p:nvSpPr>
        <p:spPr>
          <a:xfrm>
            <a:off x="2150651" y="22863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79" name="Google Shape;479;p41"/>
          <p:cNvSpPr/>
          <p:nvPr/>
        </p:nvSpPr>
        <p:spPr>
          <a:xfrm>
            <a:off x="2770451" y="22863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80" name="Google Shape;480;p41"/>
          <p:cNvSpPr/>
          <p:nvPr/>
        </p:nvSpPr>
        <p:spPr>
          <a:xfrm>
            <a:off x="911051" y="29061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81" name="Google Shape;481;p41"/>
          <p:cNvSpPr/>
          <p:nvPr/>
        </p:nvSpPr>
        <p:spPr>
          <a:xfrm>
            <a:off x="1530851" y="29061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82" name="Google Shape;482;p41"/>
          <p:cNvSpPr/>
          <p:nvPr/>
        </p:nvSpPr>
        <p:spPr>
          <a:xfrm>
            <a:off x="2150651" y="29061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83" name="Google Shape;483;p41"/>
          <p:cNvSpPr/>
          <p:nvPr/>
        </p:nvSpPr>
        <p:spPr>
          <a:xfrm>
            <a:off x="2770451" y="29061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84" name="Google Shape;484;p41"/>
          <p:cNvSpPr/>
          <p:nvPr/>
        </p:nvSpPr>
        <p:spPr>
          <a:xfrm>
            <a:off x="911051" y="35259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85" name="Google Shape;485;p41"/>
          <p:cNvSpPr/>
          <p:nvPr/>
        </p:nvSpPr>
        <p:spPr>
          <a:xfrm>
            <a:off x="1530851" y="35259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86" name="Google Shape;486;p41"/>
          <p:cNvSpPr/>
          <p:nvPr/>
        </p:nvSpPr>
        <p:spPr>
          <a:xfrm>
            <a:off x="2150651" y="35259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87" name="Google Shape;487;p41"/>
          <p:cNvSpPr/>
          <p:nvPr/>
        </p:nvSpPr>
        <p:spPr>
          <a:xfrm>
            <a:off x="2770451" y="35259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88" name="Google Shape;488;p41"/>
          <p:cNvSpPr/>
          <p:nvPr/>
        </p:nvSpPr>
        <p:spPr>
          <a:xfrm>
            <a:off x="911051" y="41457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89" name="Google Shape;489;p41"/>
          <p:cNvSpPr/>
          <p:nvPr/>
        </p:nvSpPr>
        <p:spPr>
          <a:xfrm>
            <a:off x="1530851" y="41457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90" name="Google Shape;490;p41"/>
          <p:cNvSpPr/>
          <p:nvPr/>
        </p:nvSpPr>
        <p:spPr>
          <a:xfrm>
            <a:off x="2150651" y="41457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91" name="Google Shape;491;p41"/>
          <p:cNvSpPr/>
          <p:nvPr/>
        </p:nvSpPr>
        <p:spPr>
          <a:xfrm>
            <a:off x="2770451" y="41457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92" name="Google Shape;492;p41"/>
          <p:cNvSpPr/>
          <p:nvPr/>
        </p:nvSpPr>
        <p:spPr>
          <a:xfrm>
            <a:off x="911051" y="47655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93" name="Google Shape;493;p41"/>
          <p:cNvSpPr/>
          <p:nvPr/>
        </p:nvSpPr>
        <p:spPr>
          <a:xfrm>
            <a:off x="1530851" y="47655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94" name="Google Shape;494;p41"/>
          <p:cNvSpPr/>
          <p:nvPr/>
        </p:nvSpPr>
        <p:spPr>
          <a:xfrm>
            <a:off x="2150651" y="47655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95" name="Google Shape;495;p41"/>
          <p:cNvSpPr/>
          <p:nvPr/>
        </p:nvSpPr>
        <p:spPr>
          <a:xfrm>
            <a:off x="2770451" y="47655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96" name="Google Shape;496;p41"/>
          <p:cNvSpPr/>
          <p:nvPr/>
        </p:nvSpPr>
        <p:spPr>
          <a:xfrm>
            <a:off x="911051" y="53853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97" name="Google Shape;497;p41"/>
          <p:cNvSpPr/>
          <p:nvPr/>
        </p:nvSpPr>
        <p:spPr>
          <a:xfrm>
            <a:off x="1530851" y="53853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98" name="Google Shape;498;p41"/>
          <p:cNvSpPr/>
          <p:nvPr/>
        </p:nvSpPr>
        <p:spPr>
          <a:xfrm>
            <a:off x="2150651" y="53853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99" name="Google Shape;499;p41"/>
          <p:cNvSpPr/>
          <p:nvPr/>
        </p:nvSpPr>
        <p:spPr>
          <a:xfrm>
            <a:off x="2770451" y="53853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00" name="Google Shape;500;p41"/>
          <p:cNvSpPr/>
          <p:nvPr/>
        </p:nvSpPr>
        <p:spPr>
          <a:xfrm>
            <a:off x="3390251" y="22863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01" name="Google Shape;501;p41"/>
          <p:cNvSpPr/>
          <p:nvPr/>
        </p:nvSpPr>
        <p:spPr>
          <a:xfrm>
            <a:off x="4010051" y="22863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02" name="Google Shape;502;p41"/>
          <p:cNvSpPr/>
          <p:nvPr/>
        </p:nvSpPr>
        <p:spPr>
          <a:xfrm>
            <a:off x="4629851" y="22863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03" name="Google Shape;503;p41"/>
          <p:cNvSpPr/>
          <p:nvPr/>
        </p:nvSpPr>
        <p:spPr>
          <a:xfrm>
            <a:off x="5249651" y="22863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04" name="Google Shape;504;p41"/>
          <p:cNvSpPr/>
          <p:nvPr/>
        </p:nvSpPr>
        <p:spPr>
          <a:xfrm>
            <a:off x="3390251" y="29061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05" name="Google Shape;505;p41"/>
          <p:cNvSpPr/>
          <p:nvPr/>
        </p:nvSpPr>
        <p:spPr>
          <a:xfrm>
            <a:off x="4010051" y="29061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06" name="Google Shape;506;p41"/>
          <p:cNvSpPr/>
          <p:nvPr/>
        </p:nvSpPr>
        <p:spPr>
          <a:xfrm>
            <a:off x="4629851" y="29061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07" name="Google Shape;507;p41"/>
          <p:cNvSpPr/>
          <p:nvPr/>
        </p:nvSpPr>
        <p:spPr>
          <a:xfrm>
            <a:off x="5249651" y="29061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08" name="Google Shape;508;p41"/>
          <p:cNvSpPr/>
          <p:nvPr/>
        </p:nvSpPr>
        <p:spPr>
          <a:xfrm>
            <a:off x="3390251" y="35259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09" name="Google Shape;509;p41"/>
          <p:cNvSpPr/>
          <p:nvPr/>
        </p:nvSpPr>
        <p:spPr>
          <a:xfrm>
            <a:off x="4010051" y="35259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10" name="Google Shape;510;p41"/>
          <p:cNvSpPr/>
          <p:nvPr/>
        </p:nvSpPr>
        <p:spPr>
          <a:xfrm>
            <a:off x="4629851" y="35259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11" name="Google Shape;511;p41"/>
          <p:cNvSpPr/>
          <p:nvPr/>
        </p:nvSpPr>
        <p:spPr>
          <a:xfrm>
            <a:off x="5249651" y="35259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12" name="Google Shape;512;p41"/>
          <p:cNvSpPr/>
          <p:nvPr/>
        </p:nvSpPr>
        <p:spPr>
          <a:xfrm>
            <a:off x="3390251" y="41457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13" name="Google Shape;513;p41"/>
          <p:cNvSpPr/>
          <p:nvPr/>
        </p:nvSpPr>
        <p:spPr>
          <a:xfrm>
            <a:off x="4010051" y="41457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14" name="Google Shape;514;p41"/>
          <p:cNvSpPr/>
          <p:nvPr/>
        </p:nvSpPr>
        <p:spPr>
          <a:xfrm>
            <a:off x="4629851" y="41457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15" name="Google Shape;515;p41"/>
          <p:cNvSpPr/>
          <p:nvPr/>
        </p:nvSpPr>
        <p:spPr>
          <a:xfrm>
            <a:off x="5249651" y="41457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16" name="Google Shape;516;p41"/>
          <p:cNvSpPr/>
          <p:nvPr/>
        </p:nvSpPr>
        <p:spPr>
          <a:xfrm>
            <a:off x="3390251" y="47655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17" name="Google Shape;517;p41"/>
          <p:cNvSpPr/>
          <p:nvPr/>
        </p:nvSpPr>
        <p:spPr>
          <a:xfrm>
            <a:off x="4010051" y="47655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18" name="Google Shape;518;p41"/>
          <p:cNvSpPr/>
          <p:nvPr/>
        </p:nvSpPr>
        <p:spPr>
          <a:xfrm>
            <a:off x="4629851" y="47655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19" name="Google Shape;519;p41"/>
          <p:cNvSpPr/>
          <p:nvPr/>
        </p:nvSpPr>
        <p:spPr>
          <a:xfrm>
            <a:off x="5249651" y="47655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20" name="Google Shape;520;p41"/>
          <p:cNvSpPr/>
          <p:nvPr/>
        </p:nvSpPr>
        <p:spPr>
          <a:xfrm>
            <a:off x="3390251" y="53853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21" name="Google Shape;521;p41"/>
          <p:cNvSpPr/>
          <p:nvPr/>
        </p:nvSpPr>
        <p:spPr>
          <a:xfrm>
            <a:off x="4010051" y="53853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22" name="Google Shape;522;p41"/>
          <p:cNvSpPr/>
          <p:nvPr/>
        </p:nvSpPr>
        <p:spPr>
          <a:xfrm>
            <a:off x="4629851" y="53853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23" name="Google Shape;523;p41"/>
          <p:cNvSpPr/>
          <p:nvPr/>
        </p:nvSpPr>
        <p:spPr>
          <a:xfrm>
            <a:off x="5249651" y="53853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24" name="Google Shape;524;p41"/>
          <p:cNvSpPr/>
          <p:nvPr/>
        </p:nvSpPr>
        <p:spPr>
          <a:xfrm>
            <a:off x="12329100" y="60051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25" name="Google Shape;525;p41"/>
          <p:cNvSpPr/>
          <p:nvPr/>
        </p:nvSpPr>
        <p:spPr>
          <a:xfrm>
            <a:off x="12948900" y="60051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26" name="Google Shape;526;p41"/>
          <p:cNvSpPr/>
          <p:nvPr/>
        </p:nvSpPr>
        <p:spPr>
          <a:xfrm>
            <a:off x="13568700" y="60051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27" name="Google Shape;527;p41"/>
          <p:cNvSpPr/>
          <p:nvPr/>
        </p:nvSpPr>
        <p:spPr>
          <a:xfrm>
            <a:off x="14188500" y="60051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28" name="Google Shape;528;p41"/>
          <p:cNvSpPr/>
          <p:nvPr/>
        </p:nvSpPr>
        <p:spPr>
          <a:xfrm>
            <a:off x="12329100" y="66249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29" name="Google Shape;529;p41"/>
          <p:cNvSpPr/>
          <p:nvPr/>
        </p:nvSpPr>
        <p:spPr>
          <a:xfrm>
            <a:off x="12948900" y="66249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30" name="Google Shape;530;p41"/>
          <p:cNvSpPr/>
          <p:nvPr/>
        </p:nvSpPr>
        <p:spPr>
          <a:xfrm>
            <a:off x="13568700" y="66249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31" name="Google Shape;531;p41"/>
          <p:cNvSpPr/>
          <p:nvPr/>
        </p:nvSpPr>
        <p:spPr>
          <a:xfrm>
            <a:off x="14188500" y="66249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32" name="Google Shape;532;p41"/>
          <p:cNvSpPr/>
          <p:nvPr/>
        </p:nvSpPr>
        <p:spPr>
          <a:xfrm>
            <a:off x="12329100" y="72447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33" name="Google Shape;533;p41"/>
          <p:cNvSpPr/>
          <p:nvPr/>
        </p:nvSpPr>
        <p:spPr>
          <a:xfrm>
            <a:off x="12948900" y="72447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34" name="Google Shape;534;p41"/>
          <p:cNvSpPr/>
          <p:nvPr/>
        </p:nvSpPr>
        <p:spPr>
          <a:xfrm>
            <a:off x="13568700" y="72447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35" name="Google Shape;535;p41"/>
          <p:cNvSpPr/>
          <p:nvPr/>
        </p:nvSpPr>
        <p:spPr>
          <a:xfrm>
            <a:off x="14188500" y="72447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36" name="Google Shape;536;p41"/>
          <p:cNvSpPr/>
          <p:nvPr/>
        </p:nvSpPr>
        <p:spPr>
          <a:xfrm>
            <a:off x="12329100" y="78645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37" name="Google Shape;537;p41"/>
          <p:cNvSpPr/>
          <p:nvPr/>
        </p:nvSpPr>
        <p:spPr>
          <a:xfrm>
            <a:off x="12948900" y="78645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38" name="Google Shape;538;p41"/>
          <p:cNvSpPr/>
          <p:nvPr/>
        </p:nvSpPr>
        <p:spPr>
          <a:xfrm>
            <a:off x="13568700" y="78645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39" name="Google Shape;539;p41"/>
          <p:cNvSpPr/>
          <p:nvPr/>
        </p:nvSpPr>
        <p:spPr>
          <a:xfrm>
            <a:off x="14188500" y="78645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40" name="Google Shape;540;p41"/>
          <p:cNvSpPr/>
          <p:nvPr/>
        </p:nvSpPr>
        <p:spPr>
          <a:xfrm>
            <a:off x="12329100" y="84843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41" name="Google Shape;541;p41"/>
          <p:cNvSpPr/>
          <p:nvPr/>
        </p:nvSpPr>
        <p:spPr>
          <a:xfrm>
            <a:off x="12948900" y="84843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42" name="Google Shape;542;p41"/>
          <p:cNvSpPr/>
          <p:nvPr/>
        </p:nvSpPr>
        <p:spPr>
          <a:xfrm>
            <a:off x="13568700" y="84843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43" name="Google Shape;543;p41"/>
          <p:cNvSpPr/>
          <p:nvPr/>
        </p:nvSpPr>
        <p:spPr>
          <a:xfrm>
            <a:off x="14188500" y="84843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44" name="Google Shape;544;p41"/>
          <p:cNvSpPr/>
          <p:nvPr/>
        </p:nvSpPr>
        <p:spPr>
          <a:xfrm>
            <a:off x="12329100" y="91041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45" name="Google Shape;545;p41"/>
          <p:cNvSpPr/>
          <p:nvPr/>
        </p:nvSpPr>
        <p:spPr>
          <a:xfrm>
            <a:off x="12948900" y="91041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46" name="Google Shape;546;p41"/>
          <p:cNvSpPr/>
          <p:nvPr/>
        </p:nvSpPr>
        <p:spPr>
          <a:xfrm>
            <a:off x="13568700" y="91041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47" name="Google Shape;547;p41"/>
          <p:cNvSpPr/>
          <p:nvPr/>
        </p:nvSpPr>
        <p:spPr>
          <a:xfrm>
            <a:off x="14188500" y="91041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48" name="Google Shape;548;p41"/>
          <p:cNvSpPr/>
          <p:nvPr/>
        </p:nvSpPr>
        <p:spPr>
          <a:xfrm>
            <a:off x="14808300" y="60051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49" name="Google Shape;549;p41"/>
          <p:cNvSpPr/>
          <p:nvPr/>
        </p:nvSpPr>
        <p:spPr>
          <a:xfrm>
            <a:off x="15428100" y="60051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50" name="Google Shape;550;p41"/>
          <p:cNvSpPr/>
          <p:nvPr/>
        </p:nvSpPr>
        <p:spPr>
          <a:xfrm>
            <a:off x="16047900" y="60051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51" name="Google Shape;551;p41"/>
          <p:cNvSpPr/>
          <p:nvPr/>
        </p:nvSpPr>
        <p:spPr>
          <a:xfrm>
            <a:off x="16667700" y="60051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52" name="Google Shape;552;p41"/>
          <p:cNvSpPr/>
          <p:nvPr/>
        </p:nvSpPr>
        <p:spPr>
          <a:xfrm>
            <a:off x="14808300" y="66249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53" name="Google Shape;553;p41"/>
          <p:cNvSpPr/>
          <p:nvPr/>
        </p:nvSpPr>
        <p:spPr>
          <a:xfrm>
            <a:off x="15428100" y="66249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54" name="Google Shape;554;p41"/>
          <p:cNvSpPr/>
          <p:nvPr/>
        </p:nvSpPr>
        <p:spPr>
          <a:xfrm>
            <a:off x="16047900" y="66249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55" name="Google Shape;555;p41"/>
          <p:cNvSpPr/>
          <p:nvPr/>
        </p:nvSpPr>
        <p:spPr>
          <a:xfrm>
            <a:off x="16667700" y="66249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56" name="Google Shape;556;p41"/>
          <p:cNvSpPr/>
          <p:nvPr/>
        </p:nvSpPr>
        <p:spPr>
          <a:xfrm>
            <a:off x="14808300" y="72447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57" name="Google Shape;557;p41"/>
          <p:cNvSpPr/>
          <p:nvPr/>
        </p:nvSpPr>
        <p:spPr>
          <a:xfrm>
            <a:off x="15428100" y="72447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58" name="Google Shape;558;p41"/>
          <p:cNvSpPr/>
          <p:nvPr/>
        </p:nvSpPr>
        <p:spPr>
          <a:xfrm>
            <a:off x="16047900" y="72447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59" name="Google Shape;559;p41"/>
          <p:cNvSpPr/>
          <p:nvPr/>
        </p:nvSpPr>
        <p:spPr>
          <a:xfrm>
            <a:off x="16667700" y="72447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60" name="Google Shape;560;p41"/>
          <p:cNvSpPr/>
          <p:nvPr/>
        </p:nvSpPr>
        <p:spPr>
          <a:xfrm>
            <a:off x="14808300" y="78645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61" name="Google Shape;561;p41"/>
          <p:cNvSpPr/>
          <p:nvPr/>
        </p:nvSpPr>
        <p:spPr>
          <a:xfrm>
            <a:off x="15428100" y="78645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62" name="Google Shape;562;p41"/>
          <p:cNvSpPr/>
          <p:nvPr/>
        </p:nvSpPr>
        <p:spPr>
          <a:xfrm>
            <a:off x="16047900" y="78645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63" name="Google Shape;563;p41"/>
          <p:cNvSpPr/>
          <p:nvPr/>
        </p:nvSpPr>
        <p:spPr>
          <a:xfrm>
            <a:off x="16667700" y="78645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64" name="Google Shape;564;p41"/>
          <p:cNvSpPr/>
          <p:nvPr/>
        </p:nvSpPr>
        <p:spPr>
          <a:xfrm>
            <a:off x="14808300" y="84843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65" name="Google Shape;565;p41"/>
          <p:cNvSpPr/>
          <p:nvPr/>
        </p:nvSpPr>
        <p:spPr>
          <a:xfrm>
            <a:off x="15428100" y="84843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66" name="Google Shape;566;p41"/>
          <p:cNvSpPr/>
          <p:nvPr/>
        </p:nvSpPr>
        <p:spPr>
          <a:xfrm>
            <a:off x="16047900" y="84843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67" name="Google Shape;567;p41"/>
          <p:cNvSpPr/>
          <p:nvPr/>
        </p:nvSpPr>
        <p:spPr>
          <a:xfrm>
            <a:off x="16667700" y="84843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68" name="Google Shape;568;p41"/>
          <p:cNvSpPr/>
          <p:nvPr/>
        </p:nvSpPr>
        <p:spPr>
          <a:xfrm>
            <a:off x="14808300" y="91041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69" name="Google Shape;569;p41"/>
          <p:cNvSpPr/>
          <p:nvPr/>
        </p:nvSpPr>
        <p:spPr>
          <a:xfrm>
            <a:off x="15428100" y="91041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70" name="Google Shape;570;p41"/>
          <p:cNvSpPr/>
          <p:nvPr/>
        </p:nvSpPr>
        <p:spPr>
          <a:xfrm>
            <a:off x="16047900" y="91041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71" name="Google Shape;571;p41"/>
          <p:cNvSpPr/>
          <p:nvPr/>
        </p:nvSpPr>
        <p:spPr>
          <a:xfrm>
            <a:off x="16667700" y="91041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72" name="Google Shape;572;p41"/>
          <p:cNvSpPr/>
          <p:nvPr/>
        </p:nvSpPr>
        <p:spPr>
          <a:xfrm>
            <a:off x="12329100" y="22863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73" name="Google Shape;573;p41"/>
          <p:cNvSpPr/>
          <p:nvPr/>
        </p:nvSpPr>
        <p:spPr>
          <a:xfrm>
            <a:off x="12948900" y="22863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74" name="Google Shape;574;p41"/>
          <p:cNvSpPr/>
          <p:nvPr/>
        </p:nvSpPr>
        <p:spPr>
          <a:xfrm>
            <a:off x="13568700" y="22863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75" name="Google Shape;575;p41"/>
          <p:cNvSpPr/>
          <p:nvPr/>
        </p:nvSpPr>
        <p:spPr>
          <a:xfrm>
            <a:off x="14188500" y="22863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76" name="Google Shape;576;p41"/>
          <p:cNvSpPr/>
          <p:nvPr/>
        </p:nvSpPr>
        <p:spPr>
          <a:xfrm>
            <a:off x="12329100" y="29061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77" name="Google Shape;577;p41"/>
          <p:cNvSpPr/>
          <p:nvPr/>
        </p:nvSpPr>
        <p:spPr>
          <a:xfrm>
            <a:off x="12948900" y="29061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78" name="Google Shape;578;p41"/>
          <p:cNvSpPr/>
          <p:nvPr/>
        </p:nvSpPr>
        <p:spPr>
          <a:xfrm>
            <a:off x="13568700" y="29061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79" name="Google Shape;579;p41"/>
          <p:cNvSpPr/>
          <p:nvPr/>
        </p:nvSpPr>
        <p:spPr>
          <a:xfrm>
            <a:off x="14188500" y="29061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80" name="Google Shape;580;p41"/>
          <p:cNvSpPr/>
          <p:nvPr/>
        </p:nvSpPr>
        <p:spPr>
          <a:xfrm>
            <a:off x="12329100" y="35259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81" name="Google Shape;581;p41"/>
          <p:cNvSpPr/>
          <p:nvPr/>
        </p:nvSpPr>
        <p:spPr>
          <a:xfrm>
            <a:off x="12948900" y="35259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82" name="Google Shape;582;p41"/>
          <p:cNvSpPr/>
          <p:nvPr/>
        </p:nvSpPr>
        <p:spPr>
          <a:xfrm>
            <a:off x="13568700" y="35259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83" name="Google Shape;583;p41"/>
          <p:cNvSpPr/>
          <p:nvPr/>
        </p:nvSpPr>
        <p:spPr>
          <a:xfrm>
            <a:off x="14188500" y="35259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84" name="Google Shape;584;p41"/>
          <p:cNvSpPr/>
          <p:nvPr/>
        </p:nvSpPr>
        <p:spPr>
          <a:xfrm>
            <a:off x="12329100" y="41457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85" name="Google Shape;585;p41"/>
          <p:cNvSpPr/>
          <p:nvPr/>
        </p:nvSpPr>
        <p:spPr>
          <a:xfrm>
            <a:off x="12948900" y="41457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86" name="Google Shape;586;p41"/>
          <p:cNvSpPr/>
          <p:nvPr/>
        </p:nvSpPr>
        <p:spPr>
          <a:xfrm>
            <a:off x="13568700" y="41457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87" name="Google Shape;587;p41"/>
          <p:cNvSpPr/>
          <p:nvPr/>
        </p:nvSpPr>
        <p:spPr>
          <a:xfrm>
            <a:off x="14188500" y="41457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88" name="Google Shape;588;p41"/>
          <p:cNvSpPr/>
          <p:nvPr/>
        </p:nvSpPr>
        <p:spPr>
          <a:xfrm>
            <a:off x="12329100" y="47655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89" name="Google Shape;589;p41"/>
          <p:cNvSpPr/>
          <p:nvPr/>
        </p:nvSpPr>
        <p:spPr>
          <a:xfrm>
            <a:off x="12948900" y="47655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90" name="Google Shape;590;p41"/>
          <p:cNvSpPr/>
          <p:nvPr/>
        </p:nvSpPr>
        <p:spPr>
          <a:xfrm>
            <a:off x="13568700" y="47655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91" name="Google Shape;591;p41"/>
          <p:cNvSpPr/>
          <p:nvPr/>
        </p:nvSpPr>
        <p:spPr>
          <a:xfrm>
            <a:off x="14188500" y="47655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92" name="Google Shape;592;p41"/>
          <p:cNvSpPr/>
          <p:nvPr/>
        </p:nvSpPr>
        <p:spPr>
          <a:xfrm>
            <a:off x="12329100" y="53853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93" name="Google Shape;593;p41"/>
          <p:cNvSpPr/>
          <p:nvPr/>
        </p:nvSpPr>
        <p:spPr>
          <a:xfrm>
            <a:off x="12948900" y="53853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94" name="Google Shape;594;p41"/>
          <p:cNvSpPr/>
          <p:nvPr/>
        </p:nvSpPr>
        <p:spPr>
          <a:xfrm>
            <a:off x="13568700" y="53853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95" name="Google Shape;595;p41"/>
          <p:cNvSpPr/>
          <p:nvPr/>
        </p:nvSpPr>
        <p:spPr>
          <a:xfrm>
            <a:off x="14188500" y="53853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96" name="Google Shape;596;p41"/>
          <p:cNvSpPr/>
          <p:nvPr/>
        </p:nvSpPr>
        <p:spPr>
          <a:xfrm>
            <a:off x="14808300" y="22863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97" name="Google Shape;597;p41"/>
          <p:cNvSpPr/>
          <p:nvPr/>
        </p:nvSpPr>
        <p:spPr>
          <a:xfrm>
            <a:off x="15428100" y="22863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98" name="Google Shape;598;p41"/>
          <p:cNvSpPr/>
          <p:nvPr/>
        </p:nvSpPr>
        <p:spPr>
          <a:xfrm>
            <a:off x="16047900" y="22863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99" name="Google Shape;599;p41"/>
          <p:cNvSpPr/>
          <p:nvPr/>
        </p:nvSpPr>
        <p:spPr>
          <a:xfrm>
            <a:off x="16667700" y="22863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600" name="Google Shape;600;p41"/>
          <p:cNvSpPr/>
          <p:nvPr/>
        </p:nvSpPr>
        <p:spPr>
          <a:xfrm>
            <a:off x="14808300" y="29061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601" name="Google Shape;601;p41"/>
          <p:cNvSpPr/>
          <p:nvPr/>
        </p:nvSpPr>
        <p:spPr>
          <a:xfrm>
            <a:off x="15428100" y="29061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602" name="Google Shape;602;p41"/>
          <p:cNvSpPr/>
          <p:nvPr/>
        </p:nvSpPr>
        <p:spPr>
          <a:xfrm>
            <a:off x="16047900" y="29061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603" name="Google Shape;603;p41"/>
          <p:cNvSpPr/>
          <p:nvPr/>
        </p:nvSpPr>
        <p:spPr>
          <a:xfrm>
            <a:off x="16667700" y="29061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604" name="Google Shape;604;p41"/>
          <p:cNvSpPr/>
          <p:nvPr/>
        </p:nvSpPr>
        <p:spPr>
          <a:xfrm>
            <a:off x="14808300" y="35259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605" name="Google Shape;605;p41"/>
          <p:cNvSpPr/>
          <p:nvPr/>
        </p:nvSpPr>
        <p:spPr>
          <a:xfrm>
            <a:off x="15428100" y="35259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606" name="Google Shape;606;p41"/>
          <p:cNvSpPr/>
          <p:nvPr/>
        </p:nvSpPr>
        <p:spPr>
          <a:xfrm>
            <a:off x="16047900" y="35259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607" name="Google Shape;607;p41"/>
          <p:cNvSpPr/>
          <p:nvPr/>
        </p:nvSpPr>
        <p:spPr>
          <a:xfrm>
            <a:off x="16667700" y="35259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608" name="Google Shape;608;p41"/>
          <p:cNvSpPr/>
          <p:nvPr/>
        </p:nvSpPr>
        <p:spPr>
          <a:xfrm>
            <a:off x="14808300" y="41457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609" name="Google Shape;609;p41"/>
          <p:cNvSpPr/>
          <p:nvPr/>
        </p:nvSpPr>
        <p:spPr>
          <a:xfrm>
            <a:off x="15428100" y="41457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610" name="Google Shape;610;p41"/>
          <p:cNvSpPr/>
          <p:nvPr/>
        </p:nvSpPr>
        <p:spPr>
          <a:xfrm>
            <a:off x="16047900" y="41457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611" name="Google Shape;611;p41"/>
          <p:cNvSpPr/>
          <p:nvPr/>
        </p:nvSpPr>
        <p:spPr>
          <a:xfrm>
            <a:off x="16667700" y="41457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612" name="Google Shape;612;p41"/>
          <p:cNvSpPr/>
          <p:nvPr/>
        </p:nvSpPr>
        <p:spPr>
          <a:xfrm>
            <a:off x="14808300" y="47655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613" name="Google Shape;613;p41"/>
          <p:cNvSpPr/>
          <p:nvPr/>
        </p:nvSpPr>
        <p:spPr>
          <a:xfrm>
            <a:off x="15428100" y="47655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614" name="Google Shape;614;p41"/>
          <p:cNvSpPr/>
          <p:nvPr/>
        </p:nvSpPr>
        <p:spPr>
          <a:xfrm>
            <a:off x="16047900" y="47655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615" name="Google Shape;615;p41"/>
          <p:cNvSpPr/>
          <p:nvPr/>
        </p:nvSpPr>
        <p:spPr>
          <a:xfrm>
            <a:off x="16667700" y="47655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616" name="Google Shape;616;p41"/>
          <p:cNvSpPr/>
          <p:nvPr/>
        </p:nvSpPr>
        <p:spPr>
          <a:xfrm>
            <a:off x="14808300" y="53853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617" name="Google Shape;617;p41"/>
          <p:cNvSpPr/>
          <p:nvPr/>
        </p:nvSpPr>
        <p:spPr>
          <a:xfrm>
            <a:off x="15428100" y="53853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618" name="Google Shape;618;p41"/>
          <p:cNvSpPr/>
          <p:nvPr/>
        </p:nvSpPr>
        <p:spPr>
          <a:xfrm>
            <a:off x="16047900" y="53853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619" name="Google Shape;619;p41"/>
          <p:cNvSpPr/>
          <p:nvPr/>
        </p:nvSpPr>
        <p:spPr>
          <a:xfrm>
            <a:off x="16667700" y="53853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621" name="Google Shape;621;p41"/>
          <p:cNvSpPr txBox="1"/>
          <p:nvPr/>
        </p:nvSpPr>
        <p:spPr>
          <a:xfrm>
            <a:off x="911051" y="1496400"/>
            <a:ext cx="4958400" cy="537000"/>
          </a:xfrm>
          <a:prstGeom prst="rect">
            <a:avLst/>
          </a:prstGeom>
          <a:solidFill>
            <a:srgbClr val="70F4B1"/>
          </a:solidFill>
          <a:ln w="28575" cap="flat" cmpd="sng">
            <a:solidFill>
              <a:srgbClr val="7F754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algn="ctr" rtl="1"/>
            <a:r>
              <a:rPr lang="he-IL" sz="2599" dirty="0">
                <a:solidFill>
                  <a:srgbClr val="7F754A"/>
                </a:solidFill>
                <a:latin typeface="Calibri"/>
                <a:ea typeface="Calibri"/>
                <a:cs typeface="Calibri"/>
                <a:sym typeface="Calibri"/>
              </a:rPr>
              <a:t>אפשרות ב'</a:t>
            </a:r>
            <a:endParaRPr sz="2599" dirty="0">
              <a:solidFill>
                <a:srgbClr val="7F754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2" name="Google Shape;622;p41"/>
          <p:cNvSpPr txBox="1"/>
          <p:nvPr/>
        </p:nvSpPr>
        <p:spPr>
          <a:xfrm>
            <a:off x="12329100" y="1496400"/>
            <a:ext cx="4958400" cy="537000"/>
          </a:xfrm>
          <a:prstGeom prst="rect">
            <a:avLst/>
          </a:prstGeom>
          <a:solidFill>
            <a:srgbClr val="70F4B1"/>
          </a:solidFill>
          <a:ln w="28575" cap="flat" cmpd="sng">
            <a:solidFill>
              <a:srgbClr val="7F754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algn="ctr" rtl="1"/>
            <a:r>
              <a:rPr lang="he-IL" sz="2599" dirty="0">
                <a:solidFill>
                  <a:srgbClr val="7F754A"/>
                </a:solidFill>
                <a:latin typeface="Calibri"/>
                <a:ea typeface="Calibri"/>
                <a:cs typeface="Calibri"/>
                <a:sym typeface="Calibri"/>
              </a:rPr>
              <a:t>אפשרות א'</a:t>
            </a:r>
            <a:endParaRPr sz="2599" dirty="0">
              <a:solidFill>
                <a:srgbClr val="7F754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420;p40"/>
          <p:cNvSpPr txBox="1"/>
          <p:nvPr/>
        </p:nvSpPr>
        <p:spPr>
          <a:xfrm>
            <a:off x="7334306" y="2445431"/>
            <a:ext cx="3528600" cy="4338000"/>
          </a:xfrm>
          <a:prstGeom prst="rect">
            <a:avLst/>
          </a:prstGeom>
          <a:solidFill>
            <a:srgbClr val="70F4B1"/>
          </a:solidFill>
          <a:ln w="38100" cap="flat" cmpd="sng">
            <a:solidFill>
              <a:srgbClr val="7F754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algn="ctr"/>
            <a:r>
              <a:rPr lang="he-IL" sz="2599" dirty="0">
                <a:latin typeface="Calibri"/>
                <a:ea typeface="Calibri"/>
                <a:cs typeface="Calibri"/>
                <a:sym typeface="Calibri"/>
              </a:rPr>
              <a:t>סרטטו מצולע ששטחו </a:t>
            </a:r>
            <a:endParaRPr sz="2599" dirty="0">
              <a:latin typeface="Calibri"/>
              <a:ea typeface="Calibri"/>
              <a:cs typeface="Calibri"/>
              <a:sym typeface="Calibri"/>
            </a:endParaRPr>
          </a:p>
          <a:p>
            <a:pPr algn="ctr"/>
            <a:endParaRPr sz="3600" dirty="0">
              <a:latin typeface="Calibri"/>
              <a:ea typeface="Calibri"/>
              <a:cs typeface="Calibri"/>
              <a:sym typeface="Calibri"/>
            </a:endParaRPr>
          </a:p>
          <a:p>
            <a:pPr algn="ctr" rtl="1"/>
            <a:r>
              <a:rPr lang="he-IL" sz="4200" dirty="0">
                <a:latin typeface="Calibri"/>
                <a:ea typeface="Calibri"/>
                <a:cs typeface="Calibri"/>
                <a:sym typeface="Calibri"/>
              </a:rPr>
              <a:t>  5 יחידות שטח</a:t>
            </a:r>
            <a:endParaRPr sz="4200" dirty="0">
              <a:latin typeface="Calibri"/>
              <a:ea typeface="Calibri"/>
              <a:cs typeface="Calibri"/>
              <a:sym typeface="Calibri"/>
            </a:endParaRPr>
          </a:p>
          <a:p>
            <a:pPr algn="ctr" rtl="1"/>
            <a:endParaRPr sz="3600" dirty="0">
              <a:latin typeface="Calibri"/>
              <a:ea typeface="Calibri"/>
              <a:cs typeface="Calibri"/>
              <a:sym typeface="Calibri"/>
            </a:endParaRPr>
          </a:p>
          <a:p>
            <a:pPr algn="ctr" rtl="1"/>
            <a:r>
              <a:rPr lang="he-IL" sz="3600" dirty="0">
                <a:latin typeface="Calibri"/>
                <a:ea typeface="Calibri"/>
                <a:cs typeface="Calibri"/>
                <a:sym typeface="Calibri"/>
              </a:rPr>
              <a:t>והיקפו </a:t>
            </a:r>
            <a:endParaRPr sz="3600" dirty="0">
              <a:latin typeface="Calibri"/>
              <a:ea typeface="Calibri"/>
              <a:cs typeface="Calibri"/>
              <a:sym typeface="Calibri"/>
            </a:endParaRPr>
          </a:p>
          <a:p>
            <a:pPr algn="ctr" rtl="1"/>
            <a:r>
              <a:rPr lang="he-IL" sz="4200" dirty="0">
                <a:latin typeface="Calibri"/>
                <a:ea typeface="Calibri"/>
                <a:cs typeface="Calibri"/>
                <a:sym typeface="Calibri"/>
              </a:rPr>
              <a:t>10 יחידות אורך</a:t>
            </a:r>
            <a:endParaRPr sz="4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41"/>
          <p:cNvSpPr txBox="1">
            <a:spLocks noGrp="1"/>
          </p:cNvSpPr>
          <p:nvPr>
            <p:ph type="ctrTitle"/>
          </p:nvPr>
        </p:nvSpPr>
        <p:spPr>
          <a:xfrm>
            <a:off x="6070061" y="205298"/>
            <a:ext cx="5694740" cy="1765200"/>
          </a:xfrm>
          <a:prstGeom prst="rect">
            <a:avLst/>
          </a:prstGeom>
        </p:spPr>
        <p:txBody>
          <a:bodyPr spcFirstLastPara="1" vert="horz" wrap="square" lIns="182850" tIns="182850" rIns="182850" bIns="182850" rtlCol="0" anchor="ctr" anchorCtr="0">
            <a:noAutofit/>
          </a:bodyPr>
          <a:lstStyle/>
          <a:p>
            <a:pPr rtl="1">
              <a:spcBef>
                <a:spcPts val="0"/>
              </a:spcBef>
            </a:pPr>
            <a:r>
              <a:rPr lang="he-IL" dirty="0">
                <a:solidFill>
                  <a:srgbClr val="7F754A"/>
                </a:solidFill>
              </a:rPr>
              <a:t>שטח והיקף</a:t>
            </a:r>
            <a:endParaRPr dirty="0">
              <a:solidFill>
                <a:srgbClr val="7F754A"/>
              </a:solidFill>
            </a:endParaRPr>
          </a:p>
        </p:txBody>
      </p:sp>
      <p:sp>
        <p:nvSpPr>
          <p:cNvPr id="428" name="Google Shape;428;p41"/>
          <p:cNvSpPr/>
          <p:nvPr/>
        </p:nvSpPr>
        <p:spPr>
          <a:xfrm>
            <a:off x="911051" y="60051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29" name="Google Shape;429;p41"/>
          <p:cNvSpPr/>
          <p:nvPr/>
        </p:nvSpPr>
        <p:spPr>
          <a:xfrm>
            <a:off x="1530851" y="60051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30" name="Google Shape;430;p41"/>
          <p:cNvSpPr/>
          <p:nvPr/>
        </p:nvSpPr>
        <p:spPr>
          <a:xfrm>
            <a:off x="2150651" y="60051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31" name="Google Shape;431;p41"/>
          <p:cNvSpPr/>
          <p:nvPr/>
        </p:nvSpPr>
        <p:spPr>
          <a:xfrm>
            <a:off x="2770451" y="60051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32" name="Google Shape;432;p41"/>
          <p:cNvSpPr/>
          <p:nvPr/>
        </p:nvSpPr>
        <p:spPr>
          <a:xfrm>
            <a:off x="911051" y="66249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33" name="Google Shape;433;p41"/>
          <p:cNvSpPr/>
          <p:nvPr/>
        </p:nvSpPr>
        <p:spPr>
          <a:xfrm>
            <a:off x="1530851" y="66249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34" name="Google Shape;434;p41"/>
          <p:cNvSpPr/>
          <p:nvPr/>
        </p:nvSpPr>
        <p:spPr>
          <a:xfrm>
            <a:off x="2150651" y="66249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35" name="Google Shape;435;p41"/>
          <p:cNvSpPr/>
          <p:nvPr/>
        </p:nvSpPr>
        <p:spPr>
          <a:xfrm>
            <a:off x="2770451" y="66249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36" name="Google Shape;436;p41"/>
          <p:cNvSpPr/>
          <p:nvPr/>
        </p:nvSpPr>
        <p:spPr>
          <a:xfrm>
            <a:off x="911051" y="72447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37" name="Google Shape;437;p41"/>
          <p:cNvSpPr/>
          <p:nvPr/>
        </p:nvSpPr>
        <p:spPr>
          <a:xfrm>
            <a:off x="1530851" y="72447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38" name="Google Shape;438;p41"/>
          <p:cNvSpPr/>
          <p:nvPr/>
        </p:nvSpPr>
        <p:spPr>
          <a:xfrm>
            <a:off x="2150651" y="72447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39" name="Google Shape;439;p41"/>
          <p:cNvSpPr/>
          <p:nvPr/>
        </p:nvSpPr>
        <p:spPr>
          <a:xfrm>
            <a:off x="2770451" y="72447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40" name="Google Shape;440;p41"/>
          <p:cNvSpPr/>
          <p:nvPr/>
        </p:nvSpPr>
        <p:spPr>
          <a:xfrm>
            <a:off x="911051" y="78645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41" name="Google Shape;441;p41"/>
          <p:cNvSpPr/>
          <p:nvPr/>
        </p:nvSpPr>
        <p:spPr>
          <a:xfrm>
            <a:off x="1530851" y="78645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42" name="Google Shape;442;p41"/>
          <p:cNvSpPr/>
          <p:nvPr/>
        </p:nvSpPr>
        <p:spPr>
          <a:xfrm>
            <a:off x="2150651" y="78645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43" name="Google Shape;443;p41"/>
          <p:cNvSpPr/>
          <p:nvPr/>
        </p:nvSpPr>
        <p:spPr>
          <a:xfrm>
            <a:off x="2770451" y="78645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44" name="Google Shape;444;p41"/>
          <p:cNvSpPr/>
          <p:nvPr/>
        </p:nvSpPr>
        <p:spPr>
          <a:xfrm>
            <a:off x="911051" y="84843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45" name="Google Shape;445;p41"/>
          <p:cNvSpPr/>
          <p:nvPr/>
        </p:nvSpPr>
        <p:spPr>
          <a:xfrm>
            <a:off x="1530851" y="84843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46" name="Google Shape;446;p41"/>
          <p:cNvSpPr/>
          <p:nvPr/>
        </p:nvSpPr>
        <p:spPr>
          <a:xfrm>
            <a:off x="2150651" y="84843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47" name="Google Shape;447;p41"/>
          <p:cNvSpPr/>
          <p:nvPr/>
        </p:nvSpPr>
        <p:spPr>
          <a:xfrm>
            <a:off x="2770451" y="84843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48" name="Google Shape;448;p41"/>
          <p:cNvSpPr/>
          <p:nvPr/>
        </p:nvSpPr>
        <p:spPr>
          <a:xfrm>
            <a:off x="911051" y="91041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49" name="Google Shape;449;p41"/>
          <p:cNvSpPr/>
          <p:nvPr/>
        </p:nvSpPr>
        <p:spPr>
          <a:xfrm>
            <a:off x="1530851" y="91041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50" name="Google Shape;450;p41"/>
          <p:cNvSpPr/>
          <p:nvPr/>
        </p:nvSpPr>
        <p:spPr>
          <a:xfrm>
            <a:off x="2150651" y="91041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51" name="Google Shape;451;p41"/>
          <p:cNvSpPr/>
          <p:nvPr/>
        </p:nvSpPr>
        <p:spPr>
          <a:xfrm>
            <a:off x="2770451" y="91041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52" name="Google Shape;452;p41"/>
          <p:cNvSpPr/>
          <p:nvPr/>
        </p:nvSpPr>
        <p:spPr>
          <a:xfrm>
            <a:off x="3390251" y="60051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53" name="Google Shape;453;p41"/>
          <p:cNvSpPr/>
          <p:nvPr/>
        </p:nvSpPr>
        <p:spPr>
          <a:xfrm>
            <a:off x="4010051" y="60051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54" name="Google Shape;454;p41"/>
          <p:cNvSpPr/>
          <p:nvPr/>
        </p:nvSpPr>
        <p:spPr>
          <a:xfrm>
            <a:off x="4629851" y="60051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55" name="Google Shape;455;p41"/>
          <p:cNvSpPr/>
          <p:nvPr/>
        </p:nvSpPr>
        <p:spPr>
          <a:xfrm>
            <a:off x="5249651" y="60051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56" name="Google Shape;456;p41"/>
          <p:cNvSpPr/>
          <p:nvPr/>
        </p:nvSpPr>
        <p:spPr>
          <a:xfrm>
            <a:off x="3390251" y="66249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57" name="Google Shape;457;p41"/>
          <p:cNvSpPr/>
          <p:nvPr/>
        </p:nvSpPr>
        <p:spPr>
          <a:xfrm>
            <a:off x="4010051" y="66249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58" name="Google Shape;458;p41"/>
          <p:cNvSpPr/>
          <p:nvPr/>
        </p:nvSpPr>
        <p:spPr>
          <a:xfrm>
            <a:off x="4629851" y="66249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59" name="Google Shape;459;p41"/>
          <p:cNvSpPr/>
          <p:nvPr/>
        </p:nvSpPr>
        <p:spPr>
          <a:xfrm>
            <a:off x="5249651" y="66249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60" name="Google Shape;460;p41"/>
          <p:cNvSpPr/>
          <p:nvPr/>
        </p:nvSpPr>
        <p:spPr>
          <a:xfrm>
            <a:off x="3390251" y="72447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61" name="Google Shape;461;p41"/>
          <p:cNvSpPr/>
          <p:nvPr/>
        </p:nvSpPr>
        <p:spPr>
          <a:xfrm>
            <a:off x="4010051" y="72447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62" name="Google Shape;462;p41"/>
          <p:cNvSpPr/>
          <p:nvPr/>
        </p:nvSpPr>
        <p:spPr>
          <a:xfrm>
            <a:off x="4629851" y="72447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63" name="Google Shape;463;p41"/>
          <p:cNvSpPr/>
          <p:nvPr/>
        </p:nvSpPr>
        <p:spPr>
          <a:xfrm>
            <a:off x="5249651" y="72447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64" name="Google Shape;464;p41"/>
          <p:cNvSpPr/>
          <p:nvPr/>
        </p:nvSpPr>
        <p:spPr>
          <a:xfrm>
            <a:off x="3390251" y="78645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65" name="Google Shape;465;p41"/>
          <p:cNvSpPr/>
          <p:nvPr/>
        </p:nvSpPr>
        <p:spPr>
          <a:xfrm>
            <a:off x="4010051" y="78645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66" name="Google Shape;466;p41"/>
          <p:cNvSpPr/>
          <p:nvPr/>
        </p:nvSpPr>
        <p:spPr>
          <a:xfrm>
            <a:off x="4629851" y="78645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67" name="Google Shape;467;p41"/>
          <p:cNvSpPr/>
          <p:nvPr/>
        </p:nvSpPr>
        <p:spPr>
          <a:xfrm>
            <a:off x="5249651" y="78645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68" name="Google Shape;468;p41"/>
          <p:cNvSpPr/>
          <p:nvPr/>
        </p:nvSpPr>
        <p:spPr>
          <a:xfrm>
            <a:off x="3390251" y="84843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69" name="Google Shape;469;p41"/>
          <p:cNvSpPr/>
          <p:nvPr/>
        </p:nvSpPr>
        <p:spPr>
          <a:xfrm>
            <a:off x="4010051" y="84843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70" name="Google Shape;470;p41"/>
          <p:cNvSpPr/>
          <p:nvPr/>
        </p:nvSpPr>
        <p:spPr>
          <a:xfrm>
            <a:off x="4629851" y="84843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71" name="Google Shape;471;p41"/>
          <p:cNvSpPr/>
          <p:nvPr/>
        </p:nvSpPr>
        <p:spPr>
          <a:xfrm>
            <a:off x="5249651" y="84843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72" name="Google Shape;472;p41"/>
          <p:cNvSpPr/>
          <p:nvPr/>
        </p:nvSpPr>
        <p:spPr>
          <a:xfrm>
            <a:off x="3390251" y="91041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73" name="Google Shape;473;p41"/>
          <p:cNvSpPr/>
          <p:nvPr/>
        </p:nvSpPr>
        <p:spPr>
          <a:xfrm>
            <a:off x="4010051" y="91041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74" name="Google Shape;474;p41"/>
          <p:cNvSpPr/>
          <p:nvPr/>
        </p:nvSpPr>
        <p:spPr>
          <a:xfrm>
            <a:off x="4629851" y="91041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75" name="Google Shape;475;p41"/>
          <p:cNvSpPr/>
          <p:nvPr/>
        </p:nvSpPr>
        <p:spPr>
          <a:xfrm>
            <a:off x="5249651" y="91041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76" name="Google Shape;476;p41"/>
          <p:cNvSpPr/>
          <p:nvPr/>
        </p:nvSpPr>
        <p:spPr>
          <a:xfrm>
            <a:off x="911051" y="22863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77" name="Google Shape;477;p41"/>
          <p:cNvSpPr/>
          <p:nvPr/>
        </p:nvSpPr>
        <p:spPr>
          <a:xfrm>
            <a:off x="1530851" y="22863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78" name="Google Shape;478;p41"/>
          <p:cNvSpPr/>
          <p:nvPr/>
        </p:nvSpPr>
        <p:spPr>
          <a:xfrm>
            <a:off x="2150651" y="22863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79" name="Google Shape;479;p41"/>
          <p:cNvSpPr/>
          <p:nvPr/>
        </p:nvSpPr>
        <p:spPr>
          <a:xfrm>
            <a:off x="2770451" y="22863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80" name="Google Shape;480;p41"/>
          <p:cNvSpPr/>
          <p:nvPr/>
        </p:nvSpPr>
        <p:spPr>
          <a:xfrm>
            <a:off x="911051" y="29061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81" name="Google Shape;481;p41"/>
          <p:cNvSpPr/>
          <p:nvPr/>
        </p:nvSpPr>
        <p:spPr>
          <a:xfrm>
            <a:off x="1530851" y="29061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82" name="Google Shape;482;p41"/>
          <p:cNvSpPr/>
          <p:nvPr/>
        </p:nvSpPr>
        <p:spPr>
          <a:xfrm>
            <a:off x="2150651" y="29061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83" name="Google Shape;483;p41"/>
          <p:cNvSpPr/>
          <p:nvPr/>
        </p:nvSpPr>
        <p:spPr>
          <a:xfrm>
            <a:off x="2770451" y="29061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84" name="Google Shape;484;p41"/>
          <p:cNvSpPr/>
          <p:nvPr/>
        </p:nvSpPr>
        <p:spPr>
          <a:xfrm>
            <a:off x="911051" y="35259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85" name="Google Shape;485;p41"/>
          <p:cNvSpPr/>
          <p:nvPr/>
        </p:nvSpPr>
        <p:spPr>
          <a:xfrm>
            <a:off x="1530851" y="35259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86" name="Google Shape;486;p41"/>
          <p:cNvSpPr/>
          <p:nvPr/>
        </p:nvSpPr>
        <p:spPr>
          <a:xfrm>
            <a:off x="2150651" y="35259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87" name="Google Shape;487;p41"/>
          <p:cNvSpPr/>
          <p:nvPr/>
        </p:nvSpPr>
        <p:spPr>
          <a:xfrm>
            <a:off x="2770451" y="35259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88" name="Google Shape;488;p41"/>
          <p:cNvSpPr/>
          <p:nvPr/>
        </p:nvSpPr>
        <p:spPr>
          <a:xfrm>
            <a:off x="911051" y="41457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89" name="Google Shape;489;p41"/>
          <p:cNvSpPr/>
          <p:nvPr/>
        </p:nvSpPr>
        <p:spPr>
          <a:xfrm>
            <a:off x="1530851" y="41457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90" name="Google Shape;490;p41"/>
          <p:cNvSpPr/>
          <p:nvPr/>
        </p:nvSpPr>
        <p:spPr>
          <a:xfrm>
            <a:off x="2150651" y="41457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91" name="Google Shape;491;p41"/>
          <p:cNvSpPr/>
          <p:nvPr/>
        </p:nvSpPr>
        <p:spPr>
          <a:xfrm>
            <a:off x="2770451" y="41457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92" name="Google Shape;492;p41"/>
          <p:cNvSpPr/>
          <p:nvPr/>
        </p:nvSpPr>
        <p:spPr>
          <a:xfrm>
            <a:off x="911051" y="47655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93" name="Google Shape;493;p41"/>
          <p:cNvSpPr/>
          <p:nvPr/>
        </p:nvSpPr>
        <p:spPr>
          <a:xfrm>
            <a:off x="1530851" y="47655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94" name="Google Shape;494;p41"/>
          <p:cNvSpPr/>
          <p:nvPr/>
        </p:nvSpPr>
        <p:spPr>
          <a:xfrm>
            <a:off x="2150651" y="47655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95" name="Google Shape;495;p41"/>
          <p:cNvSpPr/>
          <p:nvPr/>
        </p:nvSpPr>
        <p:spPr>
          <a:xfrm>
            <a:off x="2770451" y="47655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96" name="Google Shape;496;p41"/>
          <p:cNvSpPr/>
          <p:nvPr/>
        </p:nvSpPr>
        <p:spPr>
          <a:xfrm>
            <a:off x="911051" y="53853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97" name="Google Shape;497;p41"/>
          <p:cNvSpPr/>
          <p:nvPr/>
        </p:nvSpPr>
        <p:spPr>
          <a:xfrm>
            <a:off x="1530851" y="53853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98" name="Google Shape;498;p41"/>
          <p:cNvSpPr/>
          <p:nvPr/>
        </p:nvSpPr>
        <p:spPr>
          <a:xfrm>
            <a:off x="2150651" y="53853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99" name="Google Shape;499;p41"/>
          <p:cNvSpPr/>
          <p:nvPr/>
        </p:nvSpPr>
        <p:spPr>
          <a:xfrm>
            <a:off x="2770451" y="53853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00" name="Google Shape;500;p41"/>
          <p:cNvSpPr/>
          <p:nvPr/>
        </p:nvSpPr>
        <p:spPr>
          <a:xfrm>
            <a:off x="3390251" y="22863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01" name="Google Shape;501;p41"/>
          <p:cNvSpPr/>
          <p:nvPr/>
        </p:nvSpPr>
        <p:spPr>
          <a:xfrm>
            <a:off x="4010051" y="22863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02" name="Google Shape;502;p41"/>
          <p:cNvSpPr/>
          <p:nvPr/>
        </p:nvSpPr>
        <p:spPr>
          <a:xfrm>
            <a:off x="4629851" y="22863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03" name="Google Shape;503;p41"/>
          <p:cNvSpPr/>
          <p:nvPr/>
        </p:nvSpPr>
        <p:spPr>
          <a:xfrm>
            <a:off x="5249651" y="22863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04" name="Google Shape;504;p41"/>
          <p:cNvSpPr/>
          <p:nvPr/>
        </p:nvSpPr>
        <p:spPr>
          <a:xfrm>
            <a:off x="3390251" y="29061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05" name="Google Shape;505;p41"/>
          <p:cNvSpPr/>
          <p:nvPr/>
        </p:nvSpPr>
        <p:spPr>
          <a:xfrm>
            <a:off x="4010051" y="29061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06" name="Google Shape;506;p41"/>
          <p:cNvSpPr/>
          <p:nvPr/>
        </p:nvSpPr>
        <p:spPr>
          <a:xfrm>
            <a:off x="4629851" y="29061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07" name="Google Shape;507;p41"/>
          <p:cNvSpPr/>
          <p:nvPr/>
        </p:nvSpPr>
        <p:spPr>
          <a:xfrm>
            <a:off x="5249651" y="29061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08" name="Google Shape;508;p41"/>
          <p:cNvSpPr/>
          <p:nvPr/>
        </p:nvSpPr>
        <p:spPr>
          <a:xfrm>
            <a:off x="3390251" y="35259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09" name="Google Shape;509;p41"/>
          <p:cNvSpPr/>
          <p:nvPr/>
        </p:nvSpPr>
        <p:spPr>
          <a:xfrm>
            <a:off x="4010051" y="35259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10" name="Google Shape;510;p41"/>
          <p:cNvSpPr/>
          <p:nvPr/>
        </p:nvSpPr>
        <p:spPr>
          <a:xfrm>
            <a:off x="4629851" y="35259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11" name="Google Shape;511;p41"/>
          <p:cNvSpPr/>
          <p:nvPr/>
        </p:nvSpPr>
        <p:spPr>
          <a:xfrm>
            <a:off x="5249651" y="35259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12" name="Google Shape;512;p41"/>
          <p:cNvSpPr/>
          <p:nvPr/>
        </p:nvSpPr>
        <p:spPr>
          <a:xfrm>
            <a:off x="3390251" y="41457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13" name="Google Shape;513;p41"/>
          <p:cNvSpPr/>
          <p:nvPr/>
        </p:nvSpPr>
        <p:spPr>
          <a:xfrm>
            <a:off x="4010051" y="41457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14" name="Google Shape;514;p41"/>
          <p:cNvSpPr/>
          <p:nvPr/>
        </p:nvSpPr>
        <p:spPr>
          <a:xfrm>
            <a:off x="4629851" y="41457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15" name="Google Shape;515;p41"/>
          <p:cNvSpPr/>
          <p:nvPr/>
        </p:nvSpPr>
        <p:spPr>
          <a:xfrm>
            <a:off x="5249651" y="41457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16" name="Google Shape;516;p41"/>
          <p:cNvSpPr/>
          <p:nvPr/>
        </p:nvSpPr>
        <p:spPr>
          <a:xfrm>
            <a:off x="3390251" y="47655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17" name="Google Shape;517;p41"/>
          <p:cNvSpPr/>
          <p:nvPr/>
        </p:nvSpPr>
        <p:spPr>
          <a:xfrm>
            <a:off x="4010051" y="47655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18" name="Google Shape;518;p41"/>
          <p:cNvSpPr/>
          <p:nvPr/>
        </p:nvSpPr>
        <p:spPr>
          <a:xfrm>
            <a:off x="4629851" y="47655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19" name="Google Shape;519;p41"/>
          <p:cNvSpPr/>
          <p:nvPr/>
        </p:nvSpPr>
        <p:spPr>
          <a:xfrm>
            <a:off x="5249651" y="47655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20" name="Google Shape;520;p41"/>
          <p:cNvSpPr/>
          <p:nvPr/>
        </p:nvSpPr>
        <p:spPr>
          <a:xfrm>
            <a:off x="3390251" y="53853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21" name="Google Shape;521;p41"/>
          <p:cNvSpPr/>
          <p:nvPr/>
        </p:nvSpPr>
        <p:spPr>
          <a:xfrm>
            <a:off x="4010051" y="53853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22" name="Google Shape;522;p41"/>
          <p:cNvSpPr/>
          <p:nvPr/>
        </p:nvSpPr>
        <p:spPr>
          <a:xfrm>
            <a:off x="4629851" y="53853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23" name="Google Shape;523;p41"/>
          <p:cNvSpPr/>
          <p:nvPr/>
        </p:nvSpPr>
        <p:spPr>
          <a:xfrm>
            <a:off x="5249651" y="53853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24" name="Google Shape;524;p41"/>
          <p:cNvSpPr/>
          <p:nvPr/>
        </p:nvSpPr>
        <p:spPr>
          <a:xfrm>
            <a:off x="12329100" y="60051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25" name="Google Shape;525;p41"/>
          <p:cNvSpPr/>
          <p:nvPr/>
        </p:nvSpPr>
        <p:spPr>
          <a:xfrm>
            <a:off x="12948900" y="60051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26" name="Google Shape;526;p41"/>
          <p:cNvSpPr/>
          <p:nvPr/>
        </p:nvSpPr>
        <p:spPr>
          <a:xfrm>
            <a:off x="13568700" y="60051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27" name="Google Shape;527;p41"/>
          <p:cNvSpPr/>
          <p:nvPr/>
        </p:nvSpPr>
        <p:spPr>
          <a:xfrm>
            <a:off x="14188500" y="60051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28" name="Google Shape;528;p41"/>
          <p:cNvSpPr/>
          <p:nvPr/>
        </p:nvSpPr>
        <p:spPr>
          <a:xfrm>
            <a:off x="12329100" y="66249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29" name="Google Shape;529;p41"/>
          <p:cNvSpPr/>
          <p:nvPr/>
        </p:nvSpPr>
        <p:spPr>
          <a:xfrm>
            <a:off x="12948900" y="66249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30" name="Google Shape;530;p41"/>
          <p:cNvSpPr/>
          <p:nvPr/>
        </p:nvSpPr>
        <p:spPr>
          <a:xfrm>
            <a:off x="13568700" y="66249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31" name="Google Shape;531;p41"/>
          <p:cNvSpPr/>
          <p:nvPr/>
        </p:nvSpPr>
        <p:spPr>
          <a:xfrm>
            <a:off x="14188500" y="66249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32" name="Google Shape;532;p41"/>
          <p:cNvSpPr/>
          <p:nvPr/>
        </p:nvSpPr>
        <p:spPr>
          <a:xfrm>
            <a:off x="12329100" y="72447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33" name="Google Shape;533;p41"/>
          <p:cNvSpPr/>
          <p:nvPr/>
        </p:nvSpPr>
        <p:spPr>
          <a:xfrm>
            <a:off x="12948900" y="72447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34" name="Google Shape;534;p41"/>
          <p:cNvSpPr/>
          <p:nvPr/>
        </p:nvSpPr>
        <p:spPr>
          <a:xfrm>
            <a:off x="13568700" y="72447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35" name="Google Shape;535;p41"/>
          <p:cNvSpPr/>
          <p:nvPr/>
        </p:nvSpPr>
        <p:spPr>
          <a:xfrm>
            <a:off x="14188500" y="72447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36" name="Google Shape;536;p41"/>
          <p:cNvSpPr/>
          <p:nvPr/>
        </p:nvSpPr>
        <p:spPr>
          <a:xfrm>
            <a:off x="12329100" y="78645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37" name="Google Shape;537;p41"/>
          <p:cNvSpPr/>
          <p:nvPr/>
        </p:nvSpPr>
        <p:spPr>
          <a:xfrm>
            <a:off x="12948900" y="78645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38" name="Google Shape;538;p41"/>
          <p:cNvSpPr/>
          <p:nvPr/>
        </p:nvSpPr>
        <p:spPr>
          <a:xfrm>
            <a:off x="13568700" y="78645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39" name="Google Shape;539;p41"/>
          <p:cNvSpPr/>
          <p:nvPr/>
        </p:nvSpPr>
        <p:spPr>
          <a:xfrm>
            <a:off x="14188500" y="78645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40" name="Google Shape;540;p41"/>
          <p:cNvSpPr/>
          <p:nvPr/>
        </p:nvSpPr>
        <p:spPr>
          <a:xfrm>
            <a:off x="12329100" y="84843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41" name="Google Shape;541;p41"/>
          <p:cNvSpPr/>
          <p:nvPr/>
        </p:nvSpPr>
        <p:spPr>
          <a:xfrm>
            <a:off x="12948900" y="84843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42" name="Google Shape;542;p41"/>
          <p:cNvSpPr/>
          <p:nvPr/>
        </p:nvSpPr>
        <p:spPr>
          <a:xfrm>
            <a:off x="13568700" y="84843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43" name="Google Shape;543;p41"/>
          <p:cNvSpPr/>
          <p:nvPr/>
        </p:nvSpPr>
        <p:spPr>
          <a:xfrm>
            <a:off x="14188500" y="84843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44" name="Google Shape;544;p41"/>
          <p:cNvSpPr/>
          <p:nvPr/>
        </p:nvSpPr>
        <p:spPr>
          <a:xfrm>
            <a:off x="12329100" y="91041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45" name="Google Shape;545;p41"/>
          <p:cNvSpPr/>
          <p:nvPr/>
        </p:nvSpPr>
        <p:spPr>
          <a:xfrm>
            <a:off x="12948900" y="91041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46" name="Google Shape;546;p41"/>
          <p:cNvSpPr/>
          <p:nvPr/>
        </p:nvSpPr>
        <p:spPr>
          <a:xfrm>
            <a:off x="13568700" y="91041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47" name="Google Shape;547;p41"/>
          <p:cNvSpPr/>
          <p:nvPr/>
        </p:nvSpPr>
        <p:spPr>
          <a:xfrm>
            <a:off x="14188500" y="91041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48" name="Google Shape;548;p41"/>
          <p:cNvSpPr/>
          <p:nvPr/>
        </p:nvSpPr>
        <p:spPr>
          <a:xfrm>
            <a:off x="14808300" y="60051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49" name="Google Shape;549;p41"/>
          <p:cNvSpPr/>
          <p:nvPr/>
        </p:nvSpPr>
        <p:spPr>
          <a:xfrm>
            <a:off x="15428100" y="60051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50" name="Google Shape;550;p41"/>
          <p:cNvSpPr/>
          <p:nvPr/>
        </p:nvSpPr>
        <p:spPr>
          <a:xfrm>
            <a:off x="16047900" y="60051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51" name="Google Shape;551;p41"/>
          <p:cNvSpPr/>
          <p:nvPr/>
        </p:nvSpPr>
        <p:spPr>
          <a:xfrm>
            <a:off x="16667700" y="60051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52" name="Google Shape;552;p41"/>
          <p:cNvSpPr/>
          <p:nvPr/>
        </p:nvSpPr>
        <p:spPr>
          <a:xfrm>
            <a:off x="14808300" y="66249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53" name="Google Shape;553;p41"/>
          <p:cNvSpPr/>
          <p:nvPr/>
        </p:nvSpPr>
        <p:spPr>
          <a:xfrm>
            <a:off x="15428100" y="66249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54" name="Google Shape;554;p41"/>
          <p:cNvSpPr/>
          <p:nvPr/>
        </p:nvSpPr>
        <p:spPr>
          <a:xfrm>
            <a:off x="16047900" y="66249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55" name="Google Shape;555;p41"/>
          <p:cNvSpPr/>
          <p:nvPr/>
        </p:nvSpPr>
        <p:spPr>
          <a:xfrm>
            <a:off x="16667700" y="66249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56" name="Google Shape;556;p41"/>
          <p:cNvSpPr/>
          <p:nvPr/>
        </p:nvSpPr>
        <p:spPr>
          <a:xfrm>
            <a:off x="14808300" y="72447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57" name="Google Shape;557;p41"/>
          <p:cNvSpPr/>
          <p:nvPr/>
        </p:nvSpPr>
        <p:spPr>
          <a:xfrm>
            <a:off x="15428100" y="72447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58" name="Google Shape;558;p41"/>
          <p:cNvSpPr/>
          <p:nvPr/>
        </p:nvSpPr>
        <p:spPr>
          <a:xfrm>
            <a:off x="16047900" y="72447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59" name="Google Shape;559;p41"/>
          <p:cNvSpPr/>
          <p:nvPr/>
        </p:nvSpPr>
        <p:spPr>
          <a:xfrm>
            <a:off x="16667700" y="72447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60" name="Google Shape;560;p41"/>
          <p:cNvSpPr/>
          <p:nvPr/>
        </p:nvSpPr>
        <p:spPr>
          <a:xfrm>
            <a:off x="14808300" y="78645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61" name="Google Shape;561;p41"/>
          <p:cNvSpPr/>
          <p:nvPr/>
        </p:nvSpPr>
        <p:spPr>
          <a:xfrm>
            <a:off x="15428100" y="78645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62" name="Google Shape;562;p41"/>
          <p:cNvSpPr/>
          <p:nvPr/>
        </p:nvSpPr>
        <p:spPr>
          <a:xfrm>
            <a:off x="16047900" y="78645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63" name="Google Shape;563;p41"/>
          <p:cNvSpPr/>
          <p:nvPr/>
        </p:nvSpPr>
        <p:spPr>
          <a:xfrm>
            <a:off x="16667700" y="78645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64" name="Google Shape;564;p41"/>
          <p:cNvSpPr/>
          <p:nvPr/>
        </p:nvSpPr>
        <p:spPr>
          <a:xfrm>
            <a:off x="14808300" y="84843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65" name="Google Shape;565;p41"/>
          <p:cNvSpPr/>
          <p:nvPr/>
        </p:nvSpPr>
        <p:spPr>
          <a:xfrm>
            <a:off x="15428100" y="84843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66" name="Google Shape;566;p41"/>
          <p:cNvSpPr/>
          <p:nvPr/>
        </p:nvSpPr>
        <p:spPr>
          <a:xfrm>
            <a:off x="16047900" y="84843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67" name="Google Shape;567;p41"/>
          <p:cNvSpPr/>
          <p:nvPr/>
        </p:nvSpPr>
        <p:spPr>
          <a:xfrm>
            <a:off x="16667700" y="84843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68" name="Google Shape;568;p41"/>
          <p:cNvSpPr/>
          <p:nvPr/>
        </p:nvSpPr>
        <p:spPr>
          <a:xfrm>
            <a:off x="14808300" y="91041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69" name="Google Shape;569;p41"/>
          <p:cNvSpPr/>
          <p:nvPr/>
        </p:nvSpPr>
        <p:spPr>
          <a:xfrm>
            <a:off x="15428100" y="91041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70" name="Google Shape;570;p41"/>
          <p:cNvSpPr/>
          <p:nvPr/>
        </p:nvSpPr>
        <p:spPr>
          <a:xfrm>
            <a:off x="16047900" y="91041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71" name="Google Shape;571;p41"/>
          <p:cNvSpPr/>
          <p:nvPr/>
        </p:nvSpPr>
        <p:spPr>
          <a:xfrm>
            <a:off x="16667700" y="91041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72" name="Google Shape;572;p41"/>
          <p:cNvSpPr/>
          <p:nvPr/>
        </p:nvSpPr>
        <p:spPr>
          <a:xfrm>
            <a:off x="12329100" y="22863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73" name="Google Shape;573;p41"/>
          <p:cNvSpPr/>
          <p:nvPr/>
        </p:nvSpPr>
        <p:spPr>
          <a:xfrm>
            <a:off x="12948900" y="22863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74" name="Google Shape;574;p41"/>
          <p:cNvSpPr/>
          <p:nvPr/>
        </p:nvSpPr>
        <p:spPr>
          <a:xfrm>
            <a:off x="13568700" y="22863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75" name="Google Shape;575;p41"/>
          <p:cNvSpPr/>
          <p:nvPr/>
        </p:nvSpPr>
        <p:spPr>
          <a:xfrm>
            <a:off x="14188500" y="22863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76" name="Google Shape;576;p41"/>
          <p:cNvSpPr/>
          <p:nvPr/>
        </p:nvSpPr>
        <p:spPr>
          <a:xfrm>
            <a:off x="12329100" y="29061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77" name="Google Shape;577;p41"/>
          <p:cNvSpPr/>
          <p:nvPr/>
        </p:nvSpPr>
        <p:spPr>
          <a:xfrm>
            <a:off x="12948900" y="29061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78" name="Google Shape;578;p41"/>
          <p:cNvSpPr/>
          <p:nvPr/>
        </p:nvSpPr>
        <p:spPr>
          <a:xfrm>
            <a:off x="13568700" y="29061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79" name="Google Shape;579;p41"/>
          <p:cNvSpPr/>
          <p:nvPr/>
        </p:nvSpPr>
        <p:spPr>
          <a:xfrm>
            <a:off x="14188500" y="29061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80" name="Google Shape;580;p41"/>
          <p:cNvSpPr/>
          <p:nvPr/>
        </p:nvSpPr>
        <p:spPr>
          <a:xfrm>
            <a:off x="12329100" y="35259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81" name="Google Shape;581;p41"/>
          <p:cNvSpPr/>
          <p:nvPr/>
        </p:nvSpPr>
        <p:spPr>
          <a:xfrm>
            <a:off x="12948900" y="35259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82" name="Google Shape;582;p41"/>
          <p:cNvSpPr/>
          <p:nvPr/>
        </p:nvSpPr>
        <p:spPr>
          <a:xfrm>
            <a:off x="13568700" y="35259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83" name="Google Shape;583;p41"/>
          <p:cNvSpPr/>
          <p:nvPr/>
        </p:nvSpPr>
        <p:spPr>
          <a:xfrm>
            <a:off x="14188500" y="35259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84" name="Google Shape;584;p41"/>
          <p:cNvSpPr/>
          <p:nvPr/>
        </p:nvSpPr>
        <p:spPr>
          <a:xfrm>
            <a:off x="12329100" y="41457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85" name="Google Shape;585;p41"/>
          <p:cNvSpPr/>
          <p:nvPr/>
        </p:nvSpPr>
        <p:spPr>
          <a:xfrm>
            <a:off x="12948900" y="41457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86" name="Google Shape;586;p41"/>
          <p:cNvSpPr/>
          <p:nvPr/>
        </p:nvSpPr>
        <p:spPr>
          <a:xfrm>
            <a:off x="13568700" y="41457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87" name="Google Shape;587;p41"/>
          <p:cNvSpPr/>
          <p:nvPr/>
        </p:nvSpPr>
        <p:spPr>
          <a:xfrm>
            <a:off x="14188500" y="41457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88" name="Google Shape;588;p41"/>
          <p:cNvSpPr/>
          <p:nvPr/>
        </p:nvSpPr>
        <p:spPr>
          <a:xfrm>
            <a:off x="12329100" y="47655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89" name="Google Shape;589;p41"/>
          <p:cNvSpPr/>
          <p:nvPr/>
        </p:nvSpPr>
        <p:spPr>
          <a:xfrm>
            <a:off x="12948900" y="47655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90" name="Google Shape;590;p41"/>
          <p:cNvSpPr/>
          <p:nvPr/>
        </p:nvSpPr>
        <p:spPr>
          <a:xfrm>
            <a:off x="13568700" y="47655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91" name="Google Shape;591;p41"/>
          <p:cNvSpPr/>
          <p:nvPr/>
        </p:nvSpPr>
        <p:spPr>
          <a:xfrm>
            <a:off x="14188500" y="47655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92" name="Google Shape;592;p41"/>
          <p:cNvSpPr/>
          <p:nvPr/>
        </p:nvSpPr>
        <p:spPr>
          <a:xfrm>
            <a:off x="12329100" y="53853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93" name="Google Shape;593;p41"/>
          <p:cNvSpPr/>
          <p:nvPr/>
        </p:nvSpPr>
        <p:spPr>
          <a:xfrm>
            <a:off x="12948900" y="53853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94" name="Google Shape;594;p41"/>
          <p:cNvSpPr/>
          <p:nvPr/>
        </p:nvSpPr>
        <p:spPr>
          <a:xfrm>
            <a:off x="13568700" y="53853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95" name="Google Shape;595;p41"/>
          <p:cNvSpPr/>
          <p:nvPr/>
        </p:nvSpPr>
        <p:spPr>
          <a:xfrm>
            <a:off x="14188500" y="53853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96" name="Google Shape;596;p41"/>
          <p:cNvSpPr/>
          <p:nvPr/>
        </p:nvSpPr>
        <p:spPr>
          <a:xfrm>
            <a:off x="14808300" y="22863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97" name="Google Shape;597;p41"/>
          <p:cNvSpPr/>
          <p:nvPr/>
        </p:nvSpPr>
        <p:spPr>
          <a:xfrm>
            <a:off x="15428100" y="22863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98" name="Google Shape;598;p41"/>
          <p:cNvSpPr/>
          <p:nvPr/>
        </p:nvSpPr>
        <p:spPr>
          <a:xfrm>
            <a:off x="16047900" y="22863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99" name="Google Shape;599;p41"/>
          <p:cNvSpPr/>
          <p:nvPr/>
        </p:nvSpPr>
        <p:spPr>
          <a:xfrm>
            <a:off x="16667700" y="22863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600" name="Google Shape;600;p41"/>
          <p:cNvSpPr/>
          <p:nvPr/>
        </p:nvSpPr>
        <p:spPr>
          <a:xfrm>
            <a:off x="14808300" y="29061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601" name="Google Shape;601;p41"/>
          <p:cNvSpPr/>
          <p:nvPr/>
        </p:nvSpPr>
        <p:spPr>
          <a:xfrm>
            <a:off x="15428100" y="29061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602" name="Google Shape;602;p41"/>
          <p:cNvSpPr/>
          <p:nvPr/>
        </p:nvSpPr>
        <p:spPr>
          <a:xfrm>
            <a:off x="16047900" y="29061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603" name="Google Shape;603;p41"/>
          <p:cNvSpPr/>
          <p:nvPr/>
        </p:nvSpPr>
        <p:spPr>
          <a:xfrm>
            <a:off x="16667700" y="29061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604" name="Google Shape;604;p41"/>
          <p:cNvSpPr/>
          <p:nvPr/>
        </p:nvSpPr>
        <p:spPr>
          <a:xfrm>
            <a:off x="14808300" y="35259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605" name="Google Shape;605;p41"/>
          <p:cNvSpPr/>
          <p:nvPr/>
        </p:nvSpPr>
        <p:spPr>
          <a:xfrm>
            <a:off x="15428100" y="35259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606" name="Google Shape;606;p41"/>
          <p:cNvSpPr/>
          <p:nvPr/>
        </p:nvSpPr>
        <p:spPr>
          <a:xfrm>
            <a:off x="16047900" y="35259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607" name="Google Shape;607;p41"/>
          <p:cNvSpPr/>
          <p:nvPr/>
        </p:nvSpPr>
        <p:spPr>
          <a:xfrm>
            <a:off x="16667700" y="35259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608" name="Google Shape;608;p41"/>
          <p:cNvSpPr/>
          <p:nvPr/>
        </p:nvSpPr>
        <p:spPr>
          <a:xfrm>
            <a:off x="14808300" y="41457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609" name="Google Shape;609;p41"/>
          <p:cNvSpPr/>
          <p:nvPr/>
        </p:nvSpPr>
        <p:spPr>
          <a:xfrm>
            <a:off x="15428100" y="41457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610" name="Google Shape;610;p41"/>
          <p:cNvSpPr/>
          <p:nvPr/>
        </p:nvSpPr>
        <p:spPr>
          <a:xfrm>
            <a:off x="16047900" y="41457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611" name="Google Shape;611;p41"/>
          <p:cNvSpPr/>
          <p:nvPr/>
        </p:nvSpPr>
        <p:spPr>
          <a:xfrm>
            <a:off x="16667700" y="41457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612" name="Google Shape;612;p41"/>
          <p:cNvSpPr/>
          <p:nvPr/>
        </p:nvSpPr>
        <p:spPr>
          <a:xfrm>
            <a:off x="14808300" y="47655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613" name="Google Shape;613;p41"/>
          <p:cNvSpPr/>
          <p:nvPr/>
        </p:nvSpPr>
        <p:spPr>
          <a:xfrm>
            <a:off x="15428100" y="47655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614" name="Google Shape;614;p41"/>
          <p:cNvSpPr/>
          <p:nvPr/>
        </p:nvSpPr>
        <p:spPr>
          <a:xfrm>
            <a:off x="16047900" y="47655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615" name="Google Shape;615;p41"/>
          <p:cNvSpPr/>
          <p:nvPr/>
        </p:nvSpPr>
        <p:spPr>
          <a:xfrm>
            <a:off x="16667700" y="47655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616" name="Google Shape;616;p41"/>
          <p:cNvSpPr/>
          <p:nvPr/>
        </p:nvSpPr>
        <p:spPr>
          <a:xfrm>
            <a:off x="14808300" y="53853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617" name="Google Shape;617;p41"/>
          <p:cNvSpPr/>
          <p:nvPr/>
        </p:nvSpPr>
        <p:spPr>
          <a:xfrm>
            <a:off x="15428100" y="53853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618" name="Google Shape;618;p41"/>
          <p:cNvSpPr/>
          <p:nvPr/>
        </p:nvSpPr>
        <p:spPr>
          <a:xfrm>
            <a:off x="16047900" y="53853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619" name="Google Shape;619;p41"/>
          <p:cNvSpPr/>
          <p:nvPr/>
        </p:nvSpPr>
        <p:spPr>
          <a:xfrm>
            <a:off x="16667700" y="53853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621" name="Google Shape;621;p41"/>
          <p:cNvSpPr txBox="1"/>
          <p:nvPr/>
        </p:nvSpPr>
        <p:spPr>
          <a:xfrm>
            <a:off x="911051" y="1496400"/>
            <a:ext cx="4958400" cy="537000"/>
          </a:xfrm>
          <a:prstGeom prst="rect">
            <a:avLst/>
          </a:prstGeom>
          <a:solidFill>
            <a:srgbClr val="70F4B1"/>
          </a:solidFill>
          <a:ln w="28575" cap="flat" cmpd="sng">
            <a:solidFill>
              <a:srgbClr val="7F754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algn="ctr" rtl="1"/>
            <a:r>
              <a:rPr lang="he-IL" sz="2599" dirty="0">
                <a:solidFill>
                  <a:srgbClr val="7F754A"/>
                </a:solidFill>
                <a:latin typeface="Calibri"/>
                <a:ea typeface="Calibri"/>
                <a:cs typeface="Calibri"/>
                <a:sym typeface="Calibri"/>
              </a:rPr>
              <a:t>אפשרות ב'</a:t>
            </a:r>
            <a:endParaRPr sz="2599" dirty="0">
              <a:solidFill>
                <a:srgbClr val="7F754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2" name="Google Shape;622;p41"/>
          <p:cNvSpPr txBox="1"/>
          <p:nvPr/>
        </p:nvSpPr>
        <p:spPr>
          <a:xfrm>
            <a:off x="12329100" y="1496400"/>
            <a:ext cx="4958400" cy="537000"/>
          </a:xfrm>
          <a:prstGeom prst="rect">
            <a:avLst/>
          </a:prstGeom>
          <a:solidFill>
            <a:srgbClr val="70F4B1"/>
          </a:solidFill>
          <a:ln w="28575" cap="flat" cmpd="sng">
            <a:solidFill>
              <a:srgbClr val="7F754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algn="ctr" rtl="1"/>
            <a:r>
              <a:rPr lang="he-IL" sz="2599" dirty="0">
                <a:solidFill>
                  <a:srgbClr val="7F754A"/>
                </a:solidFill>
                <a:latin typeface="Calibri"/>
                <a:ea typeface="Calibri"/>
                <a:cs typeface="Calibri"/>
                <a:sym typeface="Calibri"/>
              </a:rPr>
              <a:t>אפשרות א'</a:t>
            </a:r>
            <a:endParaRPr sz="2599" dirty="0">
              <a:solidFill>
                <a:srgbClr val="7F754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420;p40"/>
          <p:cNvSpPr txBox="1"/>
          <p:nvPr/>
        </p:nvSpPr>
        <p:spPr>
          <a:xfrm>
            <a:off x="6835303" y="2445431"/>
            <a:ext cx="4027604" cy="4338000"/>
          </a:xfrm>
          <a:prstGeom prst="rect">
            <a:avLst/>
          </a:prstGeom>
          <a:solidFill>
            <a:srgbClr val="70F4B1"/>
          </a:solidFill>
          <a:ln w="38100" cap="flat" cmpd="sng">
            <a:solidFill>
              <a:srgbClr val="7F754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algn="ctr"/>
            <a:r>
              <a:rPr lang="he-IL" sz="2599" dirty="0">
                <a:latin typeface="Calibri"/>
                <a:ea typeface="Calibri"/>
                <a:cs typeface="Calibri"/>
                <a:sym typeface="Calibri"/>
              </a:rPr>
              <a:t>סרטטו מצולע ששטחו </a:t>
            </a:r>
            <a:endParaRPr sz="2599" dirty="0">
              <a:latin typeface="Calibri"/>
              <a:ea typeface="Calibri"/>
              <a:cs typeface="Calibri"/>
              <a:sym typeface="Calibri"/>
            </a:endParaRPr>
          </a:p>
          <a:p>
            <a:pPr algn="ctr"/>
            <a:endParaRPr sz="3600" dirty="0">
              <a:latin typeface="Calibri"/>
              <a:ea typeface="Calibri"/>
              <a:cs typeface="Calibri"/>
              <a:sym typeface="Calibri"/>
            </a:endParaRPr>
          </a:p>
          <a:p>
            <a:pPr algn="ctr" rtl="1"/>
            <a:r>
              <a:rPr lang="he-IL" sz="4200" dirty="0">
                <a:latin typeface="Calibri"/>
                <a:ea typeface="Calibri"/>
                <a:cs typeface="Calibri"/>
                <a:sym typeface="Calibri"/>
              </a:rPr>
              <a:t>    7 יחידות שטח</a:t>
            </a:r>
            <a:endParaRPr sz="4200" dirty="0">
              <a:latin typeface="Calibri"/>
              <a:ea typeface="Calibri"/>
              <a:cs typeface="Calibri"/>
              <a:sym typeface="Calibri"/>
            </a:endParaRPr>
          </a:p>
          <a:p>
            <a:pPr algn="ctr" rtl="1"/>
            <a:endParaRPr sz="3600" dirty="0">
              <a:latin typeface="Calibri"/>
              <a:ea typeface="Calibri"/>
              <a:cs typeface="Calibri"/>
              <a:sym typeface="Calibri"/>
            </a:endParaRPr>
          </a:p>
          <a:p>
            <a:pPr algn="ctr" rtl="1"/>
            <a:r>
              <a:rPr lang="he-IL" sz="3600" dirty="0">
                <a:latin typeface="Calibri"/>
                <a:ea typeface="Calibri"/>
                <a:cs typeface="Calibri"/>
                <a:sym typeface="Calibri"/>
              </a:rPr>
              <a:t>והיקפו </a:t>
            </a:r>
            <a:endParaRPr sz="3600" dirty="0">
              <a:latin typeface="Calibri"/>
              <a:ea typeface="Calibri"/>
              <a:cs typeface="Calibri"/>
              <a:sym typeface="Calibri"/>
            </a:endParaRPr>
          </a:p>
          <a:p>
            <a:pPr algn="ctr" rtl="1"/>
            <a:r>
              <a:rPr lang="he-IL" sz="4200" dirty="0">
                <a:latin typeface="Calibri"/>
                <a:ea typeface="Calibri"/>
                <a:cs typeface="Calibri"/>
                <a:sym typeface="Calibri"/>
              </a:rPr>
              <a:t>16 יחידות אורך</a:t>
            </a:r>
            <a:endParaRPr sz="4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41"/>
          <p:cNvSpPr txBox="1">
            <a:spLocks noGrp="1"/>
          </p:cNvSpPr>
          <p:nvPr>
            <p:ph type="ctrTitle"/>
          </p:nvPr>
        </p:nvSpPr>
        <p:spPr>
          <a:xfrm>
            <a:off x="6070061" y="205298"/>
            <a:ext cx="5694740" cy="1765200"/>
          </a:xfrm>
          <a:prstGeom prst="rect">
            <a:avLst/>
          </a:prstGeom>
        </p:spPr>
        <p:txBody>
          <a:bodyPr spcFirstLastPara="1" vert="horz" wrap="square" lIns="182850" tIns="182850" rIns="182850" bIns="182850" rtlCol="0" anchor="ctr" anchorCtr="0">
            <a:noAutofit/>
          </a:bodyPr>
          <a:lstStyle/>
          <a:p>
            <a:pPr rtl="1">
              <a:spcBef>
                <a:spcPts val="0"/>
              </a:spcBef>
            </a:pPr>
            <a:r>
              <a:rPr lang="he-IL" dirty="0">
                <a:solidFill>
                  <a:srgbClr val="7F754A"/>
                </a:solidFill>
              </a:rPr>
              <a:t>שטח והיקף</a:t>
            </a:r>
            <a:endParaRPr dirty="0">
              <a:solidFill>
                <a:srgbClr val="7F754A"/>
              </a:solidFill>
            </a:endParaRPr>
          </a:p>
        </p:txBody>
      </p:sp>
      <p:sp>
        <p:nvSpPr>
          <p:cNvPr id="428" name="Google Shape;428;p41"/>
          <p:cNvSpPr/>
          <p:nvPr/>
        </p:nvSpPr>
        <p:spPr>
          <a:xfrm>
            <a:off x="911051" y="60051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29" name="Google Shape;429;p41"/>
          <p:cNvSpPr/>
          <p:nvPr/>
        </p:nvSpPr>
        <p:spPr>
          <a:xfrm>
            <a:off x="1530851" y="60051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30" name="Google Shape;430;p41"/>
          <p:cNvSpPr/>
          <p:nvPr/>
        </p:nvSpPr>
        <p:spPr>
          <a:xfrm>
            <a:off x="2150651" y="60051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31" name="Google Shape;431;p41"/>
          <p:cNvSpPr/>
          <p:nvPr/>
        </p:nvSpPr>
        <p:spPr>
          <a:xfrm>
            <a:off x="2770451" y="60051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32" name="Google Shape;432;p41"/>
          <p:cNvSpPr/>
          <p:nvPr/>
        </p:nvSpPr>
        <p:spPr>
          <a:xfrm>
            <a:off x="911051" y="66249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33" name="Google Shape;433;p41"/>
          <p:cNvSpPr/>
          <p:nvPr/>
        </p:nvSpPr>
        <p:spPr>
          <a:xfrm>
            <a:off x="1530851" y="66249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34" name="Google Shape;434;p41"/>
          <p:cNvSpPr/>
          <p:nvPr/>
        </p:nvSpPr>
        <p:spPr>
          <a:xfrm>
            <a:off x="2150651" y="66249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35" name="Google Shape;435;p41"/>
          <p:cNvSpPr/>
          <p:nvPr/>
        </p:nvSpPr>
        <p:spPr>
          <a:xfrm>
            <a:off x="2770451" y="66249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36" name="Google Shape;436;p41"/>
          <p:cNvSpPr/>
          <p:nvPr/>
        </p:nvSpPr>
        <p:spPr>
          <a:xfrm>
            <a:off x="911051" y="72447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37" name="Google Shape;437;p41"/>
          <p:cNvSpPr/>
          <p:nvPr/>
        </p:nvSpPr>
        <p:spPr>
          <a:xfrm>
            <a:off x="1530851" y="72447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38" name="Google Shape;438;p41"/>
          <p:cNvSpPr/>
          <p:nvPr/>
        </p:nvSpPr>
        <p:spPr>
          <a:xfrm>
            <a:off x="2150651" y="72447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39" name="Google Shape;439;p41"/>
          <p:cNvSpPr/>
          <p:nvPr/>
        </p:nvSpPr>
        <p:spPr>
          <a:xfrm>
            <a:off x="2770451" y="72447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40" name="Google Shape;440;p41"/>
          <p:cNvSpPr/>
          <p:nvPr/>
        </p:nvSpPr>
        <p:spPr>
          <a:xfrm>
            <a:off x="911051" y="78645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41" name="Google Shape;441;p41"/>
          <p:cNvSpPr/>
          <p:nvPr/>
        </p:nvSpPr>
        <p:spPr>
          <a:xfrm>
            <a:off x="1530851" y="78645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42" name="Google Shape;442;p41"/>
          <p:cNvSpPr/>
          <p:nvPr/>
        </p:nvSpPr>
        <p:spPr>
          <a:xfrm>
            <a:off x="2150651" y="78645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43" name="Google Shape;443;p41"/>
          <p:cNvSpPr/>
          <p:nvPr/>
        </p:nvSpPr>
        <p:spPr>
          <a:xfrm>
            <a:off x="2770451" y="78645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44" name="Google Shape;444;p41"/>
          <p:cNvSpPr/>
          <p:nvPr/>
        </p:nvSpPr>
        <p:spPr>
          <a:xfrm>
            <a:off x="911051" y="84843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45" name="Google Shape;445;p41"/>
          <p:cNvSpPr/>
          <p:nvPr/>
        </p:nvSpPr>
        <p:spPr>
          <a:xfrm>
            <a:off x="1530851" y="84843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46" name="Google Shape;446;p41"/>
          <p:cNvSpPr/>
          <p:nvPr/>
        </p:nvSpPr>
        <p:spPr>
          <a:xfrm>
            <a:off x="2150651" y="84843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47" name="Google Shape;447;p41"/>
          <p:cNvSpPr/>
          <p:nvPr/>
        </p:nvSpPr>
        <p:spPr>
          <a:xfrm>
            <a:off x="2770451" y="84843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48" name="Google Shape;448;p41"/>
          <p:cNvSpPr/>
          <p:nvPr/>
        </p:nvSpPr>
        <p:spPr>
          <a:xfrm>
            <a:off x="911051" y="91041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49" name="Google Shape;449;p41"/>
          <p:cNvSpPr/>
          <p:nvPr/>
        </p:nvSpPr>
        <p:spPr>
          <a:xfrm>
            <a:off x="1530851" y="91041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50" name="Google Shape;450;p41"/>
          <p:cNvSpPr/>
          <p:nvPr/>
        </p:nvSpPr>
        <p:spPr>
          <a:xfrm>
            <a:off x="2150651" y="91041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51" name="Google Shape;451;p41"/>
          <p:cNvSpPr/>
          <p:nvPr/>
        </p:nvSpPr>
        <p:spPr>
          <a:xfrm>
            <a:off x="2770451" y="91041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52" name="Google Shape;452;p41"/>
          <p:cNvSpPr/>
          <p:nvPr/>
        </p:nvSpPr>
        <p:spPr>
          <a:xfrm>
            <a:off x="3390251" y="60051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53" name="Google Shape;453;p41"/>
          <p:cNvSpPr/>
          <p:nvPr/>
        </p:nvSpPr>
        <p:spPr>
          <a:xfrm>
            <a:off x="4010051" y="60051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54" name="Google Shape;454;p41"/>
          <p:cNvSpPr/>
          <p:nvPr/>
        </p:nvSpPr>
        <p:spPr>
          <a:xfrm>
            <a:off x="4629851" y="60051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55" name="Google Shape;455;p41"/>
          <p:cNvSpPr/>
          <p:nvPr/>
        </p:nvSpPr>
        <p:spPr>
          <a:xfrm>
            <a:off x="5249651" y="60051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56" name="Google Shape;456;p41"/>
          <p:cNvSpPr/>
          <p:nvPr/>
        </p:nvSpPr>
        <p:spPr>
          <a:xfrm>
            <a:off x="3390251" y="66249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57" name="Google Shape;457;p41"/>
          <p:cNvSpPr/>
          <p:nvPr/>
        </p:nvSpPr>
        <p:spPr>
          <a:xfrm>
            <a:off x="4010051" y="66249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58" name="Google Shape;458;p41"/>
          <p:cNvSpPr/>
          <p:nvPr/>
        </p:nvSpPr>
        <p:spPr>
          <a:xfrm>
            <a:off x="4629851" y="66249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59" name="Google Shape;459;p41"/>
          <p:cNvSpPr/>
          <p:nvPr/>
        </p:nvSpPr>
        <p:spPr>
          <a:xfrm>
            <a:off x="5249651" y="66249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60" name="Google Shape;460;p41"/>
          <p:cNvSpPr/>
          <p:nvPr/>
        </p:nvSpPr>
        <p:spPr>
          <a:xfrm>
            <a:off x="3390251" y="72447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61" name="Google Shape;461;p41"/>
          <p:cNvSpPr/>
          <p:nvPr/>
        </p:nvSpPr>
        <p:spPr>
          <a:xfrm>
            <a:off x="4010051" y="72447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62" name="Google Shape;462;p41"/>
          <p:cNvSpPr/>
          <p:nvPr/>
        </p:nvSpPr>
        <p:spPr>
          <a:xfrm>
            <a:off x="4629851" y="72447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63" name="Google Shape;463;p41"/>
          <p:cNvSpPr/>
          <p:nvPr/>
        </p:nvSpPr>
        <p:spPr>
          <a:xfrm>
            <a:off x="5249651" y="72447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64" name="Google Shape;464;p41"/>
          <p:cNvSpPr/>
          <p:nvPr/>
        </p:nvSpPr>
        <p:spPr>
          <a:xfrm>
            <a:off x="3390251" y="78645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65" name="Google Shape;465;p41"/>
          <p:cNvSpPr/>
          <p:nvPr/>
        </p:nvSpPr>
        <p:spPr>
          <a:xfrm>
            <a:off x="4010051" y="78645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66" name="Google Shape;466;p41"/>
          <p:cNvSpPr/>
          <p:nvPr/>
        </p:nvSpPr>
        <p:spPr>
          <a:xfrm>
            <a:off x="4629851" y="78645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67" name="Google Shape;467;p41"/>
          <p:cNvSpPr/>
          <p:nvPr/>
        </p:nvSpPr>
        <p:spPr>
          <a:xfrm>
            <a:off x="5249651" y="78645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68" name="Google Shape;468;p41"/>
          <p:cNvSpPr/>
          <p:nvPr/>
        </p:nvSpPr>
        <p:spPr>
          <a:xfrm>
            <a:off x="3390251" y="84843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69" name="Google Shape;469;p41"/>
          <p:cNvSpPr/>
          <p:nvPr/>
        </p:nvSpPr>
        <p:spPr>
          <a:xfrm>
            <a:off x="4010051" y="84843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70" name="Google Shape;470;p41"/>
          <p:cNvSpPr/>
          <p:nvPr/>
        </p:nvSpPr>
        <p:spPr>
          <a:xfrm>
            <a:off x="4629851" y="84843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71" name="Google Shape;471;p41"/>
          <p:cNvSpPr/>
          <p:nvPr/>
        </p:nvSpPr>
        <p:spPr>
          <a:xfrm>
            <a:off x="5249651" y="84843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72" name="Google Shape;472;p41"/>
          <p:cNvSpPr/>
          <p:nvPr/>
        </p:nvSpPr>
        <p:spPr>
          <a:xfrm>
            <a:off x="3390251" y="91041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73" name="Google Shape;473;p41"/>
          <p:cNvSpPr/>
          <p:nvPr/>
        </p:nvSpPr>
        <p:spPr>
          <a:xfrm>
            <a:off x="4010051" y="91041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74" name="Google Shape;474;p41"/>
          <p:cNvSpPr/>
          <p:nvPr/>
        </p:nvSpPr>
        <p:spPr>
          <a:xfrm>
            <a:off x="4629851" y="91041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75" name="Google Shape;475;p41"/>
          <p:cNvSpPr/>
          <p:nvPr/>
        </p:nvSpPr>
        <p:spPr>
          <a:xfrm>
            <a:off x="5249651" y="91041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76" name="Google Shape;476;p41"/>
          <p:cNvSpPr/>
          <p:nvPr/>
        </p:nvSpPr>
        <p:spPr>
          <a:xfrm>
            <a:off x="911051" y="22863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77" name="Google Shape;477;p41"/>
          <p:cNvSpPr/>
          <p:nvPr/>
        </p:nvSpPr>
        <p:spPr>
          <a:xfrm>
            <a:off x="1530851" y="22863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78" name="Google Shape;478;p41"/>
          <p:cNvSpPr/>
          <p:nvPr/>
        </p:nvSpPr>
        <p:spPr>
          <a:xfrm>
            <a:off x="2150651" y="22863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79" name="Google Shape;479;p41"/>
          <p:cNvSpPr/>
          <p:nvPr/>
        </p:nvSpPr>
        <p:spPr>
          <a:xfrm>
            <a:off x="2770451" y="22863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80" name="Google Shape;480;p41"/>
          <p:cNvSpPr/>
          <p:nvPr/>
        </p:nvSpPr>
        <p:spPr>
          <a:xfrm>
            <a:off x="911051" y="29061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81" name="Google Shape;481;p41"/>
          <p:cNvSpPr/>
          <p:nvPr/>
        </p:nvSpPr>
        <p:spPr>
          <a:xfrm>
            <a:off x="1530851" y="29061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82" name="Google Shape;482;p41"/>
          <p:cNvSpPr/>
          <p:nvPr/>
        </p:nvSpPr>
        <p:spPr>
          <a:xfrm>
            <a:off x="2150651" y="29061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83" name="Google Shape;483;p41"/>
          <p:cNvSpPr/>
          <p:nvPr/>
        </p:nvSpPr>
        <p:spPr>
          <a:xfrm>
            <a:off x="2770451" y="29061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84" name="Google Shape;484;p41"/>
          <p:cNvSpPr/>
          <p:nvPr/>
        </p:nvSpPr>
        <p:spPr>
          <a:xfrm>
            <a:off x="911051" y="35259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85" name="Google Shape;485;p41"/>
          <p:cNvSpPr/>
          <p:nvPr/>
        </p:nvSpPr>
        <p:spPr>
          <a:xfrm>
            <a:off x="1530851" y="35259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86" name="Google Shape;486;p41"/>
          <p:cNvSpPr/>
          <p:nvPr/>
        </p:nvSpPr>
        <p:spPr>
          <a:xfrm>
            <a:off x="2150651" y="35259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87" name="Google Shape;487;p41"/>
          <p:cNvSpPr/>
          <p:nvPr/>
        </p:nvSpPr>
        <p:spPr>
          <a:xfrm>
            <a:off x="2770451" y="35259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88" name="Google Shape;488;p41"/>
          <p:cNvSpPr/>
          <p:nvPr/>
        </p:nvSpPr>
        <p:spPr>
          <a:xfrm>
            <a:off x="911051" y="41457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89" name="Google Shape;489;p41"/>
          <p:cNvSpPr/>
          <p:nvPr/>
        </p:nvSpPr>
        <p:spPr>
          <a:xfrm>
            <a:off x="1530851" y="41457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90" name="Google Shape;490;p41"/>
          <p:cNvSpPr/>
          <p:nvPr/>
        </p:nvSpPr>
        <p:spPr>
          <a:xfrm>
            <a:off x="2150651" y="41457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91" name="Google Shape;491;p41"/>
          <p:cNvSpPr/>
          <p:nvPr/>
        </p:nvSpPr>
        <p:spPr>
          <a:xfrm>
            <a:off x="2770451" y="41457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92" name="Google Shape;492;p41"/>
          <p:cNvSpPr/>
          <p:nvPr/>
        </p:nvSpPr>
        <p:spPr>
          <a:xfrm>
            <a:off x="911051" y="47655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93" name="Google Shape;493;p41"/>
          <p:cNvSpPr/>
          <p:nvPr/>
        </p:nvSpPr>
        <p:spPr>
          <a:xfrm>
            <a:off x="1530851" y="47655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94" name="Google Shape;494;p41"/>
          <p:cNvSpPr/>
          <p:nvPr/>
        </p:nvSpPr>
        <p:spPr>
          <a:xfrm>
            <a:off x="2150651" y="47655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95" name="Google Shape;495;p41"/>
          <p:cNvSpPr/>
          <p:nvPr/>
        </p:nvSpPr>
        <p:spPr>
          <a:xfrm>
            <a:off x="2770451" y="47655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96" name="Google Shape;496;p41"/>
          <p:cNvSpPr/>
          <p:nvPr/>
        </p:nvSpPr>
        <p:spPr>
          <a:xfrm>
            <a:off x="911051" y="53853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97" name="Google Shape;497;p41"/>
          <p:cNvSpPr/>
          <p:nvPr/>
        </p:nvSpPr>
        <p:spPr>
          <a:xfrm>
            <a:off x="1530851" y="53853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98" name="Google Shape;498;p41"/>
          <p:cNvSpPr/>
          <p:nvPr/>
        </p:nvSpPr>
        <p:spPr>
          <a:xfrm>
            <a:off x="2150651" y="53853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499" name="Google Shape;499;p41"/>
          <p:cNvSpPr/>
          <p:nvPr/>
        </p:nvSpPr>
        <p:spPr>
          <a:xfrm>
            <a:off x="2770451" y="53853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00" name="Google Shape;500;p41"/>
          <p:cNvSpPr/>
          <p:nvPr/>
        </p:nvSpPr>
        <p:spPr>
          <a:xfrm>
            <a:off x="3390251" y="22863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01" name="Google Shape;501;p41"/>
          <p:cNvSpPr/>
          <p:nvPr/>
        </p:nvSpPr>
        <p:spPr>
          <a:xfrm>
            <a:off x="4010051" y="22863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02" name="Google Shape;502;p41"/>
          <p:cNvSpPr/>
          <p:nvPr/>
        </p:nvSpPr>
        <p:spPr>
          <a:xfrm>
            <a:off x="4629851" y="22863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03" name="Google Shape;503;p41"/>
          <p:cNvSpPr/>
          <p:nvPr/>
        </p:nvSpPr>
        <p:spPr>
          <a:xfrm>
            <a:off x="5249651" y="22863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04" name="Google Shape;504;p41"/>
          <p:cNvSpPr/>
          <p:nvPr/>
        </p:nvSpPr>
        <p:spPr>
          <a:xfrm>
            <a:off x="3390251" y="29061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05" name="Google Shape;505;p41"/>
          <p:cNvSpPr/>
          <p:nvPr/>
        </p:nvSpPr>
        <p:spPr>
          <a:xfrm>
            <a:off x="4010051" y="29061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06" name="Google Shape;506;p41"/>
          <p:cNvSpPr/>
          <p:nvPr/>
        </p:nvSpPr>
        <p:spPr>
          <a:xfrm>
            <a:off x="4629851" y="29061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07" name="Google Shape;507;p41"/>
          <p:cNvSpPr/>
          <p:nvPr/>
        </p:nvSpPr>
        <p:spPr>
          <a:xfrm>
            <a:off x="5249651" y="29061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08" name="Google Shape;508;p41"/>
          <p:cNvSpPr/>
          <p:nvPr/>
        </p:nvSpPr>
        <p:spPr>
          <a:xfrm>
            <a:off x="3390251" y="35259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09" name="Google Shape;509;p41"/>
          <p:cNvSpPr/>
          <p:nvPr/>
        </p:nvSpPr>
        <p:spPr>
          <a:xfrm>
            <a:off x="4010051" y="35259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10" name="Google Shape;510;p41"/>
          <p:cNvSpPr/>
          <p:nvPr/>
        </p:nvSpPr>
        <p:spPr>
          <a:xfrm>
            <a:off x="4629851" y="35259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11" name="Google Shape;511;p41"/>
          <p:cNvSpPr/>
          <p:nvPr/>
        </p:nvSpPr>
        <p:spPr>
          <a:xfrm>
            <a:off x="5249651" y="35259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12" name="Google Shape;512;p41"/>
          <p:cNvSpPr/>
          <p:nvPr/>
        </p:nvSpPr>
        <p:spPr>
          <a:xfrm>
            <a:off x="3390251" y="41457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13" name="Google Shape;513;p41"/>
          <p:cNvSpPr/>
          <p:nvPr/>
        </p:nvSpPr>
        <p:spPr>
          <a:xfrm>
            <a:off x="4010051" y="41457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14" name="Google Shape;514;p41"/>
          <p:cNvSpPr/>
          <p:nvPr/>
        </p:nvSpPr>
        <p:spPr>
          <a:xfrm>
            <a:off x="4629851" y="41457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15" name="Google Shape;515;p41"/>
          <p:cNvSpPr/>
          <p:nvPr/>
        </p:nvSpPr>
        <p:spPr>
          <a:xfrm>
            <a:off x="5249651" y="41457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16" name="Google Shape;516;p41"/>
          <p:cNvSpPr/>
          <p:nvPr/>
        </p:nvSpPr>
        <p:spPr>
          <a:xfrm>
            <a:off x="3390251" y="47655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17" name="Google Shape;517;p41"/>
          <p:cNvSpPr/>
          <p:nvPr/>
        </p:nvSpPr>
        <p:spPr>
          <a:xfrm>
            <a:off x="4010051" y="47655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18" name="Google Shape;518;p41"/>
          <p:cNvSpPr/>
          <p:nvPr/>
        </p:nvSpPr>
        <p:spPr>
          <a:xfrm>
            <a:off x="4629851" y="47655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19" name="Google Shape;519;p41"/>
          <p:cNvSpPr/>
          <p:nvPr/>
        </p:nvSpPr>
        <p:spPr>
          <a:xfrm>
            <a:off x="5249651" y="47655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20" name="Google Shape;520;p41"/>
          <p:cNvSpPr/>
          <p:nvPr/>
        </p:nvSpPr>
        <p:spPr>
          <a:xfrm>
            <a:off x="3390251" y="53853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21" name="Google Shape;521;p41"/>
          <p:cNvSpPr/>
          <p:nvPr/>
        </p:nvSpPr>
        <p:spPr>
          <a:xfrm>
            <a:off x="4010051" y="53853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22" name="Google Shape;522;p41"/>
          <p:cNvSpPr/>
          <p:nvPr/>
        </p:nvSpPr>
        <p:spPr>
          <a:xfrm>
            <a:off x="4629851" y="53853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23" name="Google Shape;523;p41"/>
          <p:cNvSpPr/>
          <p:nvPr/>
        </p:nvSpPr>
        <p:spPr>
          <a:xfrm>
            <a:off x="5249651" y="53853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24" name="Google Shape;524;p41"/>
          <p:cNvSpPr/>
          <p:nvPr/>
        </p:nvSpPr>
        <p:spPr>
          <a:xfrm>
            <a:off x="12329100" y="60051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25" name="Google Shape;525;p41"/>
          <p:cNvSpPr/>
          <p:nvPr/>
        </p:nvSpPr>
        <p:spPr>
          <a:xfrm>
            <a:off x="12948900" y="60051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26" name="Google Shape;526;p41"/>
          <p:cNvSpPr/>
          <p:nvPr/>
        </p:nvSpPr>
        <p:spPr>
          <a:xfrm>
            <a:off x="13568700" y="60051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27" name="Google Shape;527;p41"/>
          <p:cNvSpPr/>
          <p:nvPr/>
        </p:nvSpPr>
        <p:spPr>
          <a:xfrm>
            <a:off x="14188500" y="60051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28" name="Google Shape;528;p41"/>
          <p:cNvSpPr/>
          <p:nvPr/>
        </p:nvSpPr>
        <p:spPr>
          <a:xfrm>
            <a:off x="12329100" y="66249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29" name="Google Shape;529;p41"/>
          <p:cNvSpPr/>
          <p:nvPr/>
        </p:nvSpPr>
        <p:spPr>
          <a:xfrm>
            <a:off x="12948900" y="66249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30" name="Google Shape;530;p41"/>
          <p:cNvSpPr/>
          <p:nvPr/>
        </p:nvSpPr>
        <p:spPr>
          <a:xfrm>
            <a:off x="13568700" y="66249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31" name="Google Shape;531;p41"/>
          <p:cNvSpPr/>
          <p:nvPr/>
        </p:nvSpPr>
        <p:spPr>
          <a:xfrm>
            <a:off x="14188500" y="66249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32" name="Google Shape;532;p41"/>
          <p:cNvSpPr/>
          <p:nvPr/>
        </p:nvSpPr>
        <p:spPr>
          <a:xfrm>
            <a:off x="12329100" y="72447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33" name="Google Shape;533;p41"/>
          <p:cNvSpPr/>
          <p:nvPr/>
        </p:nvSpPr>
        <p:spPr>
          <a:xfrm>
            <a:off x="12948900" y="72447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34" name="Google Shape;534;p41"/>
          <p:cNvSpPr/>
          <p:nvPr/>
        </p:nvSpPr>
        <p:spPr>
          <a:xfrm>
            <a:off x="13568700" y="72447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35" name="Google Shape;535;p41"/>
          <p:cNvSpPr/>
          <p:nvPr/>
        </p:nvSpPr>
        <p:spPr>
          <a:xfrm>
            <a:off x="14188500" y="72447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36" name="Google Shape;536;p41"/>
          <p:cNvSpPr/>
          <p:nvPr/>
        </p:nvSpPr>
        <p:spPr>
          <a:xfrm>
            <a:off x="12329100" y="78645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37" name="Google Shape;537;p41"/>
          <p:cNvSpPr/>
          <p:nvPr/>
        </p:nvSpPr>
        <p:spPr>
          <a:xfrm>
            <a:off x="12948900" y="78645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38" name="Google Shape;538;p41"/>
          <p:cNvSpPr/>
          <p:nvPr/>
        </p:nvSpPr>
        <p:spPr>
          <a:xfrm>
            <a:off x="13568700" y="78645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39" name="Google Shape;539;p41"/>
          <p:cNvSpPr/>
          <p:nvPr/>
        </p:nvSpPr>
        <p:spPr>
          <a:xfrm>
            <a:off x="14188500" y="78645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40" name="Google Shape;540;p41"/>
          <p:cNvSpPr/>
          <p:nvPr/>
        </p:nvSpPr>
        <p:spPr>
          <a:xfrm>
            <a:off x="12329100" y="84843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41" name="Google Shape;541;p41"/>
          <p:cNvSpPr/>
          <p:nvPr/>
        </p:nvSpPr>
        <p:spPr>
          <a:xfrm>
            <a:off x="12948900" y="84843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42" name="Google Shape;542;p41"/>
          <p:cNvSpPr/>
          <p:nvPr/>
        </p:nvSpPr>
        <p:spPr>
          <a:xfrm>
            <a:off x="13568700" y="84843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43" name="Google Shape;543;p41"/>
          <p:cNvSpPr/>
          <p:nvPr/>
        </p:nvSpPr>
        <p:spPr>
          <a:xfrm>
            <a:off x="14188500" y="84843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44" name="Google Shape;544;p41"/>
          <p:cNvSpPr/>
          <p:nvPr/>
        </p:nvSpPr>
        <p:spPr>
          <a:xfrm>
            <a:off x="12329100" y="91041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45" name="Google Shape;545;p41"/>
          <p:cNvSpPr/>
          <p:nvPr/>
        </p:nvSpPr>
        <p:spPr>
          <a:xfrm>
            <a:off x="12948900" y="91041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46" name="Google Shape;546;p41"/>
          <p:cNvSpPr/>
          <p:nvPr/>
        </p:nvSpPr>
        <p:spPr>
          <a:xfrm>
            <a:off x="13568700" y="91041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47" name="Google Shape;547;p41"/>
          <p:cNvSpPr/>
          <p:nvPr/>
        </p:nvSpPr>
        <p:spPr>
          <a:xfrm>
            <a:off x="14188500" y="91041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48" name="Google Shape;548;p41"/>
          <p:cNvSpPr/>
          <p:nvPr/>
        </p:nvSpPr>
        <p:spPr>
          <a:xfrm>
            <a:off x="14808300" y="60051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49" name="Google Shape;549;p41"/>
          <p:cNvSpPr/>
          <p:nvPr/>
        </p:nvSpPr>
        <p:spPr>
          <a:xfrm>
            <a:off x="15428100" y="60051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50" name="Google Shape;550;p41"/>
          <p:cNvSpPr/>
          <p:nvPr/>
        </p:nvSpPr>
        <p:spPr>
          <a:xfrm>
            <a:off x="16047900" y="60051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51" name="Google Shape;551;p41"/>
          <p:cNvSpPr/>
          <p:nvPr/>
        </p:nvSpPr>
        <p:spPr>
          <a:xfrm>
            <a:off x="16667700" y="60051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52" name="Google Shape;552;p41"/>
          <p:cNvSpPr/>
          <p:nvPr/>
        </p:nvSpPr>
        <p:spPr>
          <a:xfrm>
            <a:off x="14808300" y="66249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53" name="Google Shape;553;p41"/>
          <p:cNvSpPr/>
          <p:nvPr/>
        </p:nvSpPr>
        <p:spPr>
          <a:xfrm>
            <a:off x="15428100" y="66249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54" name="Google Shape;554;p41"/>
          <p:cNvSpPr/>
          <p:nvPr/>
        </p:nvSpPr>
        <p:spPr>
          <a:xfrm>
            <a:off x="16047900" y="66249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55" name="Google Shape;555;p41"/>
          <p:cNvSpPr/>
          <p:nvPr/>
        </p:nvSpPr>
        <p:spPr>
          <a:xfrm>
            <a:off x="16667700" y="66249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56" name="Google Shape;556;p41"/>
          <p:cNvSpPr/>
          <p:nvPr/>
        </p:nvSpPr>
        <p:spPr>
          <a:xfrm>
            <a:off x="14808300" y="72447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57" name="Google Shape;557;p41"/>
          <p:cNvSpPr/>
          <p:nvPr/>
        </p:nvSpPr>
        <p:spPr>
          <a:xfrm>
            <a:off x="15428100" y="72447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58" name="Google Shape;558;p41"/>
          <p:cNvSpPr/>
          <p:nvPr/>
        </p:nvSpPr>
        <p:spPr>
          <a:xfrm>
            <a:off x="16047900" y="72447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59" name="Google Shape;559;p41"/>
          <p:cNvSpPr/>
          <p:nvPr/>
        </p:nvSpPr>
        <p:spPr>
          <a:xfrm>
            <a:off x="16667700" y="72447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60" name="Google Shape;560;p41"/>
          <p:cNvSpPr/>
          <p:nvPr/>
        </p:nvSpPr>
        <p:spPr>
          <a:xfrm>
            <a:off x="14808300" y="78645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61" name="Google Shape;561;p41"/>
          <p:cNvSpPr/>
          <p:nvPr/>
        </p:nvSpPr>
        <p:spPr>
          <a:xfrm>
            <a:off x="15428100" y="78645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62" name="Google Shape;562;p41"/>
          <p:cNvSpPr/>
          <p:nvPr/>
        </p:nvSpPr>
        <p:spPr>
          <a:xfrm>
            <a:off x="16047900" y="78645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63" name="Google Shape;563;p41"/>
          <p:cNvSpPr/>
          <p:nvPr/>
        </p:nvSpPr>
        <p:spPr>
          <a:xfrm>
            <a:off x="16667700" y="78645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64" name="Google Shape;564;p41"/>
          <p:cNvSpPr/>
          <p:nvPr/>
        </p:nvSpPr>
        <p:spPr>
          <a:xfrm>
            <a:off x="14808300" y="84843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65" name="Google Shape;565;p41"/>
          <p:cNvSpPr/>
          <p:nvPr/>
        </p:nvSpPr>
        <p:spPr>
          <a:xfrm>
            <a:off x="15428100" y="84843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66" name="Google Shape;566;p41"/>
          <p:cNvSpPr/>
          <p:nvPr/>
        </p:nvSpPr>
        <p:spPr>
          <a:xfrm>
            <a:off x="16047900" y="84843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67" name="Google Shape;567;p41"/>
          <p:cNvSpPr/>
          <p:nvPr/>
        </p:nvSpPr>
        <p:spPr>
          <a:xfrm>
            <a:off x="16667700" y="84843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68" name="Google Shape;568;p41"/>
          <p:cNvSpPr/>
          <p:nvPr/>
        </p:nvSpPr>
        <p:spPr>
          <a:xfrm>
            <a:off x="14808300" y="91041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69" name="Google Shape;569;p41"/>
          <p:cNvSpPr/>
          <p:nvPr/>
        </p:nvSpPr>
        <p:spPr>
          <a:xfrm>
            <a:off x="15428100" y="91041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70" name="Google Shape;570;p41"/>
          <p:cNvSpPr/>
          <p:nvPr/>
        </p:nvSpPr>
        <p:spPr>
          <a:xfrm>
            <a:off x="16047900" y="91041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71" name="Google Shape;571;p41"/>
          <p:cNvSpPr/>
          <p:nvPr/>
        </p:nvSpPr>
        <p:spPr>
          <a:xfrm>
            <a:off x="16667700" y="91041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72" name="Google Shape;572;p41"/>
          <p:cNvSpPr/>
          <p:nvPr/>
        </p:nvSpPr>
        <p:spPr>
          <a:xfrm>
            <a:off x="12329100" y="22863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73" name="Google Shape;573;p41"/>
          <p:cNvSpPr/>
          <p:nvPr/>
        </p:nvSpPr>
        <p:spPr>
          <a:xfrm>
            <a:off x="12948900" y="22863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74" name="Google Shape;574;p41"/>
          <p:cNvSpPr/>
          <p:nvPr/>
        </p:nvSpPr>
        <p:spPr>
          <a:xfrm>
            <a:off x="13568700" y="22863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75" name="Google Shape;575;p41"/>
          <p:cNvSpPr/>
          <p:nvPr/>
        </p:nvSpPr>
        <p:spPr>
          <a:xfrm>
            <a:off x="14188500" y="22863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76" name="Google Shape;576;p41"/>
          <p:cNvSpPr/>
          <p:nvPr/>
        </p:nvSpPr>
        <p:spPr>
          <a:xfrm>
            <a:off x="12329100" y="29061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77" name="Google Shape;577;p41"/>
          <p:cNvSpPr/>
          <p:nvPr/>
        </p:nvSpPr>
        <p:spPr>
          <a:xfrm>
            <a:off x="12948900" y="29061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78" name="Google Shape;578;p41"/>
          <p:cNvSpPr/>
          <p:nvPr/>
        </p:nvSpPr>
        <p:spPr>
          <a:xfrm>
            <a:off x="13568700" y="29061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79" name="Google Shape;579;p41"/>
          <p:cNvSpPr/>
          <p:nvPr/>
        </p:nvSpPr>
        <p:spPr>
          <a:xfrm>
            <a:off x="14188500" y="29061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80" name="Google Shape;580;p41"/>
          <p:cNvSpPr/>
          <p:nvPr/>
        </p:nvSpPr>
        <p:spPr>
          <a:xfrm>
            <a:off x="12329100" y="35259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81" name="Google Shape;581;p41"/>
          <p:cNvSpPr/>
          <p:nvPr/>
        </p:nvSpPr>
        <p:spPr>
          <a:xfrm>
            <a:off x="12948900" y="35259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82" name="Google Shape;582;p41"/>
          <p:cNvSpPr/>
          <p:nvPr/>
        </p:nvSpPr>
        <p:spPr>
          <a:xfrm>
            <a:off x="13568700" y="35259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83" name="Google Shape;583;p41"/>
          <p:cNvSpPr/>
          <p:nvPr/>
        </p:nvSpPr>
        <p:spPr>
          <a:xfrm>
            <a:off x="14188500" y="35259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84" name="Google Shape;584;p41"/>
          <p:cNvSpPr/>
          <p:nvPr/>
        </p:nvSpPr>
        <p:spPr>
          <a:xfrm>
            <a:off x="12329100" y="41457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85" name="Google Shape;585;p41"/>
          <p:cNvSpPr/>
          <p:nvPr/>
        </p:nvSpPr>
        <p:spPr>
          <a:xfrm>
            <a:off x="12948900" y="41457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86" name="Google Shape;586;p41"/>
          <p:cNvSpPr/>
          <p:nvPr/>
        </p:nvSpPr>
        <p:spPr>
          <a:xfrm>
            <a:off x="13568700" y="41457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87" name="Google Shape;587;p41"/>
          <p:cNvSpPr/>
          <p:nvPr/>
        </p:nvSpPr>
        <p:spPr>
          <a:xfrm>
            <a:off x="14188500" y="41457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88" name="Google Shape;588;p41"/>
          <p:cNvSpPr/>
          <p:nvPr/>
        </p:nvSpPr>
        <p:spPr>
          <a:xfrm>
            <a:off x="12329100" y="47655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89" name="Google Shape;589;p41"/>
          <p:cNvSpPr/>
          <p:nvPr/>
        </p:nvSpPr>
        <p:spPr>
          <a:xfrm>
            <a:off x="12948900" y="47655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90" name="Google Shape;590;p41"/>
          <p:cNvSpPr/>
          <p:nvPr/>
        </p:nvSpPr>
        <p:spPr>
          <a:xfrm>
            <a:off x="13568700" y="47655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91" name="Google Shape;591;p41"/>
          <p:cNvSpPr/>
          <p:nvPr/>
        </p:nvSpPr>
        <p:spPr>
          <a:xfrm>
            <a:off x="14188500" y="47655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92" name="Google Shape;592;p41"/>
          <p:cNvSpPr/>
          <p:nvPr/>
        </p:nvSpPr>
        <p:spPr>
          <a:xfrm>
            <a:off x="12329100" y="53853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93" name="Google Shape;593;p41"/>
          <p:cNvSpPr/>
          <p:nvPr/>
        </p:nvSpPr>
        <p:spPr>
          <a:xfrm>
            <a:off x="12948900" y="53853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94" name="Google Shape;594;p41"/>
          <p:cNvSpPr/>
          <p:nvPr/>
        </p:nvSpPr>
        <p:spPr>
          <a:xfrm>
            <a:off x="13568700" y="53853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95" name="Google Shape;595;p41"/>
          <p:cNvSpPr/>
          <p:nvPr/>
        </p:nvSpPr>
        <p:spPr>
          <a:xfrm>
            <a:off x="14188500" y="53853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96" name="Google Shape;596;p41"/>
          <p:cNvSpPr/>
          <p:nvPr/>
        </p:nvSpPr>
        <p:spPr>
          <a:xfrm>
            <a:off x="14808300" y="22863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97" name="Google Shape;597;p41"/>
          <p:cNvSpPr/>
          <p:nvPr/>
        </p:nvSpPr>
        <p:spPr>
          <a:xfrm>
            <a:off x="15428100" y="22863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98" name="Google Shape;598;p41"/>
          <p:cNvSpPr/>
          <p:nvPr/>
        </p:nvSpPr>
        <p:spPr>
          <a:xfrm>
            <a:off x="16047900" y="22863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99" name="Google Shape;599;p41"/>
          <p:cNvSpPr/>
          <p:nvPr/>
        </p:nvSpPr>
        <p:spPr>
          <a:xfrm>
            <a:off x="16667700" y="22863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600" name="Google Shape;600;p41"/>
          <p:cNvSpPr/>
          <p:nvPr/>
        </p:nvSpPr>
        <p:spPr>
          <a:xfrm>
            <a:off x="14808300" y="29061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601" name="Google Shape;601;p41"/>
          <p:cNvSpPr/>
          <p:nvPr/>
        </p:nvSpPr>
        <p:spPr>
          <a:xfrm>
            <a:off x="15428100" y="29061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602" name="Google Shape;602;p41"/>
          <p:cNvSpPr/>
          <p:nvPr/>
        </p:nvSpPr>
        <p:spPr>
          <a:xfrm>
            <a:off x="16047900" y="29061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603" name="Google Shape;603;p41"/>
          <p:cNvSpPr/>
          <p:nvPr/>
        </p:nvSpPr>
        <p:spPr>
          <a:xfrm>
            <a:off x="16667700" y="29061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604" name="Google Shape;604;p41"/>
          <p:cNvSpPr/>
          <p:nvPr/>
        </p:nvSpPr>
        <p:spPr>
          <a:xfrm>
            <a:off x="14808300" y="35259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605" name="Google Shape;605;p41"/>
          <p:cNvSpPr/>
          <p:nvPr/>
        </p:nvSpPr>
        <p:spPr>
          <a:xfrm>
            <a:off x="15428100" y="35259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606" name="Google Shape;606;p41"/>
          <p:cNvSpPr/>
          <p:nvPr/>
        </p:nvSpPr>
        <p:spPr>
          <a:xfrm>
            <a:off x="16047900" y="35259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607" name="Google Shape;607;p41"/>
          <p:cNvSpPr/>
          <p:nvPr/>
        </p:nvSpPr>
        <p:spPr>
          <a:xfrm>
            <a:off x="16667700" y="35259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608" name="Google Shape;608;p41"/>
          <p:cNvSpPr/>
          <p:nvPr/>
        </p:nvSpPr>
        <p:spPr>
          <a:xfrm>
            <a:off x="14808300" y="41457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609" name="Google Shape;609;p41"/>
          <p:cNvSpPr/>
          <p:nvPr/>
        </p:nvSpPr>
        <p:spPr>
          <a:xfrm>
            <a:off x="15428100" y="41457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610" name="Google Shape;610;p41"/>
          <p:cNvSpPr/>
          <p:nvPr/>
        </p:nvSpPr>
        <p:spPr>
          <a:xfrm>
            <a:off x="16047900" y="41457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611" name="Google Shape;611;p41"/>
          <p:cNvSpPr/>
          <p:nvPr/>
        </p:nvSpPr>
        <p:spPr>
          <a:xfrm>
            <a:off x="16667700" y="41457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612" name="Google Shape;612;p41"/>
          <p:cNvSpPr/>
          <p:nvPr/>
        </p:nvSpPr>
        <p:spPr>
          <a:xfrm>
            <a:off x="14808300" y="47655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613" name="Google Shape;613;p41"/>
          <p:cNvSpPr/>
          <p:nvPr/>
        </p:nvSpPr>
        <p:spPr>
          <a:xfrm>
            <a:off x="15428100" y="47655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614" name="Google Shape;614;p41"/>
          <p:cNvSpPr/>
          <p:nvPr/>
        </p:nvSpPr>
        <p:spPr>
          <a:xfrm>
            <a:off x="16047900" y="47655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615" name="Google Shape;615;p41"/>
          <p:cNvSpPr/>
          <p:nvPr/>
        </p:nvSpPr>
        <p:spPr>
          <a:xfrm>
            <a:off x="16667700" y="47655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616" name="Google Shape;616;p41"/>
          <p:cNvSpPr/>
          <p:nvPr/>
        </p:nvSpPr>
        <p:spPr>
          <a:xfrm>
            <a:off x="14808300" y="53853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617" name="Google Shape;617;p41"/>
          <p:cNvSpPr/>
          <p:nvPr/>
        </p:nvSpPr>
        <p:spPr>
          <a:xfrm>
            <a:off x="15428100" y="53853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618" name="Google Shape;618;p41"/>
          <p:cNvSpPr/>
          <p:nvPr/>
        </p:nvSpPr>
        <p:spPr>
          <a:xfrm>
            <a:off x="16047900" y="53853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619" name="Google Shape;619;p41"/>
          <p:cNvSpPr/>
          <p:nvPr/>
        </p:nvSpPr>
        <p:spPr>
          <a:xfrm>
            <a:off x="16667700" y="5385350"/>
            <a:ext cx="619800" cy="61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621" name="Google Shape;621;p41"/>
          <p:cNvSpPr txBox="1"/>
          <p:nvPr/>
        </p:nvSpPr>
        <p:spPr>
          <a:xfrm>
            <a:off x="911051" y="1496400"/>
            <a:ext cx="4958400" cy="537000"/>
          </a:xfrm>
          <a:prstGeom prst="rect">
            <a:avLst/>
          </a:prstGeom>
          <a:solidFill>
            <a:srgbClr val="70F4B1"/>
          </a:solidFill>
          <a:ln w="28575" cap="flat" cmpd="sng">
            <a:solidFill>
              <a:srgbClr val="7F754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algn="ctr" rtl="1"/>
            <a:r>
              <a:rPr lang="he-IL" sz="2599" dirty="0">
                <a:solidFill>
                  <a:srgbClr val="7F754A"/>
                </a:solidFill>
                <a:latin typeface="Calibri"/>
                <a:ea typeface="Calibri"/>
                <a:cs typeface="Calibri"/>
                <a:sym typeface="Calibri"/>
              </a:rPr>
              <a:t>אפשרות ב'</a:t>
            </a:r>
            <a:endParaRPr sz="2599" dirty="0">
              <a:solidFill>
                <a:srgbClr val="7F754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2" name="Google Shape;622;p41"/>
          <p:cNvSpPr txBox="1"/>
          <p:nvPr/>
        </p:nvSpPr>
        <p:spPr>
          <a:xfrm>
            <a:off x="12329100" y="1496400"/>
            <a:ext cx="4958400" cy="537000"/>
          </a:xfrm>
          <a:prstGeom prst="rect">
            <a:avLst/>
          </a:prstGeom>
          <a:solidFill>
            <a:srgbClr val="70F4B1"/>
          </a:solidFill>
          <a:ln w="28575" cap="flat" cmpd="sng">
            <a:solidFill>
              <a:srgbClr val="7F754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algn="ctr" rtl="1"/>
            <a:r>
              <a:rPr lang="he-IL" sz="2599" dirty="0">
                <a:solidFill>
                  <a:srgbClr val="7F754A"/>
                </a:solidFill>
                <a:latin typeface="Calibri"/>
                <a:ea typeface="Calibri"/>
                <a:cs typeface="Calibri"/>
                <a:sym typeface="Calibri"/>
              </a:rPr>
              <a:t>אפשרות א'</a:t>
            </a:r>
            <a:endParaRPr sz="2599" dirty="0">
              <a:solidFill>
                <a:srgbClr val="7F754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420;p40"/>
          <p:cNvSpPr txBox="1"/>
          <p:nvPr/>
        </p:nvSpPr>
        <p:spPr>
          <a:xfrm>
            <a:off x="6835303" y="2445431"/>
            <a:ext cx="4027604" cy="4338000"/>
          </a:xfrm>
          <a:prstGeom prst="rect">
            <a:avLst/>
          </a:prstGeom>
          <a:solidFill>
            <a:srgbClr val="70F4B1"/>
          </a:solidFill>
          <a:ln w="38100" cap="flat" cmpd="sng">
            <a:solidFill>
              <a:srgbClr val="7F754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algn="ctr"/>
            <a:r>
              <a:rPr lang="he-IL" sz="2599" dirty="0">
                <a:latin typeface="Calibri"/>
                <a:ea typeface="Calibri"/>
                <a:cs typeface="Calibri"/>
                <a:sym typeface="Calibri"/>
              </a:rPr>
              <a:t>סרטטו מצולע ששטחו </a:t>
            </a:r>
            <a:endParaRPr sz="2599" dirty="0">
              <a:latin typeface="Calibri"/>
              <a:ea typeface="Calibri"/>
              <a:cs typeface="Calibri"/>
              <a:sym typeface="Calibri"/>
            </a:endParaRPr>
          </a:p>
          <a:p>
            <a:pPr algn="ctr"/>
            <a:endParaRPr sz="3600" dirty="0">
              <a:latin typeface="Calibri"/>
              <a:ea typeface="Calibri"/>
              <a:cs typeface="Calibri"/>
              <a:sym typeface="Calibri"/>
            </a:endParaRPr>
          </a:p>
          <a:p>
            <a:pPr algn="ctr" rtl="1"/>
            <a:r>
              <a:rPr lang="he-IL" sz="4200" dirty="0">
                <a:latin typeface="Calibri"/>
                <a:ea typeface="Calibri"/>
                <a:cs typeface="Calibri"/>
                <a:sym typeface="Calibri"/>
              </a:rPr>
              <a:t>    9 יחידות שטח</a:t>
            </a:r>
            <a:endParaRPr sz="4200" dirty="0">
              <a:latin typeface="Calibri"/>
              <a:ea typeface="Calibri"/>
              <a:cs typeface="Calibri"/>
              <a:sym typeface="Calibri"/>
            </a:endParaRPr>
          </a:p>
          <a:p>
            <a:pPr algn="ctr" rtl="1"/>
            <a:endParaRPr sz="3600" dirty="0">
              <a:latin typeface="Calibri"/>
              <a:ea typeface="Calibri"/>
              <a:cs typeface="Calibri"/>
              <a:sym typeface="Calibri"/>
            </a:endParaRPr>
          </a:p>
          <a:p>
            <a:pPr algn="ctr" rtl="1"/>
            <a:r>
              <a:rPr lang="he-IL" sz="3600" dirty="0">
                <a:latin typeface="Calibri"/>
                <a:ea typeface="Calibri"/>
                <a:cs typeface="Calibri"/>
                <a:sym typeface="Calibri"/>
              </a:rPr>
              <a:t>והיקפו </a:t>
            </a:r>
            <a:endParaRPr sz="3600" dirty="0">
              <a:latin typeface="Calibri"/>
              <a:ea typeface="Calibri"/>
              <a:cs typeface="Calibri"/>
              <a:sym typeface="Calibri"/>
            </a:endParaRPr>
          </a:p>
          <a:p>
            <a:pPr algn="ctr" rtl="1"/>
            <a:r>
              <a:rPr lang="he-IL" sz="4200" dirty="0">
                <a:latin typeface="Calibri"/>
                <a:ea typeface="Calibri"/>
                <a:cs typeface="Calibri"/>
                <a:sym typeface="Calibri"/>
              </a:rPr>
              <a:t>16 יחידות אורך</a:t>
            </a:r>
            <a:endParaRPr sz="4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883C21CD-DEB7-B4AD-6266-F10B34E847F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09800" y="3619500"/>
            <a:ext cx="14554200" cy="3267984"/>
          </a:xfrm>
          <a:prstGeom prst="rect">
            <a:avLst/>
          </a:prstGeom>
        </p:spPr>
      </p:pic>
      <p:sp>
        <p:nvSpPr>
          <p:cNvPr id="4" name="Freeform 3">
            <a:extLst>
              <a:ext uri="{FF2B5EF4-FFF2-40B4-BE49-F238E27FC236}">
                <a16:creationId xmlns:a16="http://schemas.microsoft.com/office/drawing/2014/main" id="{79D346BF-6D67-22E7-0E72-5E7ABD42FA41}"/>
              </a:ext>
            </a:extLst>
          </p:cNvPr>
          <p:cNvSpPr/>
          <p:nvPr/>
        </p:nvSpPr>
        <p:spPr>
          <a:xfrm>
            <a:off x="13896729" y="2295074"/>
            <a:ext cx="1629120" cy="1795173"/>
          </a:xfrm>
          <a:custGeom>
            <a:avLst/>
            <a:gdLst/>
            <a:ahLst/>
            <a:cxnLst/>
            <a:rect l="l" t="t" r="r" b="b"/>
            <a:pathLst>
              <a:path w="1629120" h="1795173">
                <a:moveTo>
                  <a:pt x="0" y="0"/>
                </a:moveTo>
                <a:lnTo>
                  <a:pt x="1629120" y="0"/>
                </a:lnTo>
                <a:lnTo>
                  <a:pt x="1629120" y="1795173"/>
                </a:lnTo>
                <a:lnTo>
                  <a:pt x="0" y="179517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40B4E846-B3F7-408C-07D1-3BBB69A17EB3}"/>
              </a:ext>
            </a:extLst>
          </p:cNvPr>
          <p:cNvSpPr txBox="1"/>
          <p:nvPr/>
        </p:nvSpPr>
        <p:spPr>
          <a:xfrm>
            <a:off x="13377789" y="4560994"/>
            <a:ext cx="2667000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פעילות פתיחה- </a:t>
            </a:r>
            <a:r>
              <a:rPr lang="he-IL" sz="28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מסרטטים מצולעים</a:t>
            </a:r>
            <a:endParaRPr kumimoji="0" lang="he-IL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242F2304-6098-C8D8-20BA-82106A173E61}"/>
              </a:ext>
            </a:extLst>
          </p:cNvPr>
          <p:cNvSpPr txBox="1"/>
          <p:nvPr/>
        </p:nvSpPr>
        <p:spPr>
          <a:xfrm>
            <a:off x="8229600" y="4666446"/>
            <a:ext cx="266700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משחק-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28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הגדול מנצח</a:t>
            </a:r>
            <a:endParaRPr kumimoji="0" lang="he-IL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0273BDC7-3ABD-ED16-ACC8-E1E5C7C4E399}"/>
              </a:ext>
            </a:extLst>
          </p:cNvPr>
          <p:cNvSpPr txBox="1"/>
          <p:nvPr/>
        </p:nvSpPr>
        <p:spPr>
          <a:xfrm>
            <a:off x="2959198" y="4666445"/>
            <a:ext cx="266700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מסרטטים על פי אילוצים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6E650A-D1D1-C291-FC06-F3D8C77A7D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: פינות מעוגלות 2">
            <a:extLst>
              <a:ext uri="{FF2B5EF4-FFF2-40B4-BE49-F238E27FC236}">
                <a16:creationId xmlns:a16="http://schemas.microsoft.com/office/drawing/2014/main" id="{10D6D60D-233B-3885-C8BC-8E6EE1994702}"/>
              </a:ext>
            </a:extLst>
          </p:cNvPr>
          <p:cNvSpPr/>
          <p:nvPr/>
        </p:nvSpPr>
        <p:spPr>
          <a:xfrm>
            <a:off x="190501" y="1790700"/>
            <a:ext cx="12525374" cy="7086600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מלבן: פינות מעוגלות 3">
            <a:extLst>
              <a:ext uri="{FF2B5EF4-FFF2-40B4-BE49-F238E27FC236}">
                <a16:creationId xmlns:a16="http://schemas.microsoft.com/office/drawing/2014/main" id="{CD2DE2C2-CF5C-C111-FB7E-4A2F223AEED8}"/>
              </a:ext>
            </a:extLst>
          </p:cNvPr>
          <p:cNvSpPr/>
          <p:nvPr/>
        </p:nvSpPr>
        <p:spPr>
          <a:xfrm>
            <a:off x="13030200" y="1790700"/>
            <a:ext cx="4762499" cy="7086600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66B09574-9CDE-88C2-7A05-B114262E06AF}"/>
              </a:ext>
            </a:extLst>
          </p:cNvPr>
          <p:cNvSpPr txBox="1"/>
          <p:nvPr/>
        </p:nvSpPr>
        <p:spPr>
          <a:xfrm>
            <a:off x="5181600" y="495300"/>
            <a:ext cx="762000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מסרטטים מצולעים</a:t>
            </a:r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9681469B-F301-6746-3411-35FE1CEB09CA}"/>
              </a:ext>
            </a:extLst>
          </p:cNvPr>
          <p:cNvSpPr txBox="1"/>
          <p:nvPr/>
        </p:nvSpPr>
        <p:spPr>
          <a:xfrm>
            <a:off x="381000" y="1900902"/>
            <a:ext cx="11963400" cy="49511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he-IL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מהלך המשחק:</a:t>
            </a:r>
          </a:p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3200" dirty="0">
                <a:solidFill>
                  <a:prstClr val="black"/>
                </a:solidFill>
                <a:latin typeface="Calibri"/>
              </a:rPr>
              <a:t>כל משתתף מרים מהחפיסה קלף משימה. המשתתף שמצליח לסרטט את המצולע המבוקש זוכה בנקודה. משתתף שהצליח לסרטט שני מצולעים שונים המתאימים לאילוץ שנרשם בכרטיסייה מקבל על כל סרטוט נקודה. </a:t>
            </a:r>
          </a:p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he-IL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המנצח הוא המשתתף שצבר את מספר הנקודות הגדול ביותר.</a:t>
            </a:r>
          </a:p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32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שימו לב: ישנם מצולעים שלא ניתן לסרטט. </a:t>
            </a:r>
            <a:endParaRPr kumimoji="0" lang="he-IL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323C4E1E-2E5D-E705-1A62-361A2DA585EB}"/>
              </a:ext>
            </a:extLst>
          </p:cNvPr>
          <p:cNvSpPr txBox="1"/>
          <p:nvPr/>
        </p:nvSpPr>
        <p:spPr>
          <a:xfrm>
            <a:off x="13320711" y="1881068"/>
            <a:ext cx="4191000" cy="480131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כיתות</a:t>
            </a:r>
            <a:r>
              <a:rPr kumimoji="0" lang="he-IL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: ה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מספר משתתפים</a:t>
            </a:r>
            <a:r>
              <a:rPr kumimoji="0" lang="he-IL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: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3600" kern="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2-4</a:t>
            </a:r>
            <a:r>
              <a:rPr kumimoji="0" lang="he-IL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he-IL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ציוד נדרש</a:t>
            </a:r>
            <a:r>
              <a:rPr kumimoji="0" lang="he-IL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: </a:t>
            </a:r>
          </a:p>
          <a:p>
            <a:pPr marL="571500" marR="0" lvl="0" indent="-5715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he-IL" sz="3600" kern="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דף סרטוט</a:t>
            </a:r>
          </a:p>
          <a:p>
            <a:pPr marL="571500" marR="0" lvl="0" indent="-5715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he-IL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כרטיסיות משימה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" name="גרפיקה 9" descr="נורת חשמל וגלגל שיניים קו מיתאר">
            <a:extLst>
              <a:ext uri="{FF2B5EF4-FFF2-40B4-BE49-F238E27FC236}">
                <a16:creationId xmlns:a16="http://schemas.microsoft.com/office/drawing/2014/main" id="{F55F7DAC-3CFC-F398-1D6C-369D5AA8827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3249275" y="18237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6115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" name="Table 51">
            <a:extLst>
              <a:ext uri="{FF2B5EF4-FFF2-40B4-BE49-F238E27FC236}">
                <a16:creationId xmlns:a16="http://schemas.microsoft.com/office/drawing/2014/main" id="{5DA339A5-62A7-0241-8DD6-8B9D181D6704}"/>
              </a:ext>
            </a:extLst>
          </p:cNvPr>
          <p:cNvGraphicFramePr>
            <a:graphicFrameLocks noGrp="1"/>
          </p:cNvGraphicFramePr>
          <p:nvPr/>
        </p:nvGraphicFramePr>
        <p:xfrm>
          <a:off x="0" y="798"/>
          <a:ext cx="18288000" cy="102867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473268256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324574117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230221407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1702406476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4085727486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3702155725"/>
                    </a:ext>
                  </a:extLst>
                </a:gridCol>
              </a:tblGrid>
              <a:tr h="3428735">
                <a:tc>
                  <a:txBody>
                    <a:bodyPr/>
                    <a:lstStyle/>
                    <a:p>
                      <a:pPr algn="ctr" rtl="1"/>
                      <a:r>
                        <a:rPr lang="he-IL" sz="2700" dirty="0">
                          <a:solidFill>
                            <a:schemeClr val="tx1"/>
                          </a:solidFill>
                        </a:rPr>
                        <a:t>אילו מצולעים אפשר לסרטט ואילו אי-אפשר?</a:t>
                      </a:r>
                    </a:p>
                    <a:p>
                      <a:pPr algn="ctr" rtl="1"/>
                      <a:r>
                        <a:rPr lang="he-IL" sz="2700" dirty="0">
                          <a:solidFill>
                            <a:schemeClr val="tx1"/>
                          </a:solidFill>
                        </a:rPr>
                        <a:t>סרטטו את המצולעים שאפשר לסרטט</a:t>
                      </a:r>
                      <a:endParaRPr lang="en-US" sz="2700" dirty="0">
                        <a:solidFill>
                          <a:schemeClr val="tx1"/>
                        </a:solidFill>
                      </a:endParaRPr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700" dirty="0"/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700"/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700" dirty="0"/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700" dirty="0"/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700"/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8535773"/>
                  </a:ext>
                </a:extLst>
              </a:tr>
              <a:tr h="342873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7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rtl="1"/>
                      <a:r>
                        <a:rPr lang="he-IL" sz="2700" b="1" dirty="0">
                          <a:solidFill>
                            <a:schemeClr val="tx1"/>
                          </a:solidFill>
                        </a:rPr>
                        <a:t>אילו מצולעים אפשר לסרטט ואילו אי-אפשר?</a:t>
                      </a:r>
                    </a:p>
                    <a:p>
                      <a:pPr algn="ctr" rtl="1"/>
                      <a:r>
                        <a:rPr lang="he-IL" sz="2700" b="1" dirty="0">
                          <a:solidFill>
                            <a:schemeClr val="tx1"/>
                          </a:solidFill>
                        </a:rPr>
                        <a:t>סרטטו את המצולעים שאפשר לסרטט</a:t>
                      </a:r>
                      <a:endParaRPr lang="en-US" sz="27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7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700" dirty="0"/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700" dirty="0"/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700" dirty="0"/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700" dirty="0"/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700" dirty="0"/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3026104"/>
                  </a:ext>
                </a:extLst>
              </a:tr>
              <a:tr h="3429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7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rtl="1"/>
                      <a:r>
                        <a:rPr lang="he-IL" sz="2700" b="1" dirty="0">
                          <a:solidFill>
                            <a:schemeClr val="tx1"/>
                          </a:solidFill>
                        </a:rPr>
                        <a:t>אילו מצולעים אפשר לסרטט ואילו אי-אפשר?</a:t>
                      </a:r>
                    </a:p>
                    <a:p>
                      <a:pPr algn="ctr" rtl="1"/>
                      <a:r>
                        <a:rPr lang="he-IL" sz="2700" b="1" dirty="0">
                          <a:solidFill>
                            <a:schemeClr val="tx1"/>
                          </a:solidFill>
                        </a:rPr>
                        <a:t>סרטטו את המצולעים שאפשר לסרטט</a:t>
                      </a:r>
                      <a:endParaRPr lang="en-US" sz="2700" b="1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sz="2700" dirty="0"/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700" dirty="0"/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700" dirty="0"/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700" dirty="0"/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700" dirty="0"/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700" dirty="0"/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9404360"/>
                  </a:ext>
                </a:extLst>
              </a:tr>
            </a:tbl>
          </a:graphicData>
        </a:graphic>
      </p:graphicFrame>
      <p:graphicFrame>
        <p:nvGraphicFramePr>
          <p:cNvPr id="39" name="Table 38">
            <a:extLst>
              <a:ext uri="{FF2B5EF4-FFF2-40B4-BE49-F238E27FC236}">
                <a16:creationId xmlns:a16="http://schemas.microsoft.com/office/drawing/2014/main" id="{9BEF7D2C-0F2B-A343-8BB3-12D3B0F5B603}"/>
              </a:ext>
            </a:extLst>
          </p:cNvPr>
          <p:cNvGraphicFramePr>
            <a:graphicFrameLocks noGrp="1"/>
          </p:cNvGraphicFramePr>
          <p:nvPr/>
        </p:nvGraphicFramePr>
        <p:xfrm>
          <a:off x="6340223" y="90962"/>
          <a:ext cx="2620705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4141">
                  <a:extLst>
                    <a:ext uri="{9D8B030D-6E8A-4147-A177-3AD203B41FA5}">
                      <a16:colId xmlns:a16="http://schemas.microsoft.com/office/drawing/2014/main" val="2107734898"/>
                    </a:ext>
                  </a:extLst>
                </a:gridCol>
                <a:gridCol w="524141">
                  <a:extLst>
                    <a:ext uri="{9D8B030D-6E8A-4147-A177-3AD203B41FA5}">
                      <a16:colId xmlns:a16="http://schemas.microsoft.com/office/drawing/2014/main" val="1224158611"/>
                    </a:ext>
                  </a:extLst>
                </a:gridCol>
                <a:gridCol w="524141">
                  <a:extLst>
                    <a:ext uri="{9D8B030D-6E8A-4147-A177-3AD203B41FA5}">
                      <a16:colId xmlns:a16="http://schemas.microsoft.com/office/drawing/2014/main" val="2107247900"/>
                    </a:ext>
                  </a:extLst>
                </a:gridCol>
                <a:gridCol w="524141">
                  <a:extLst>
                    <a:ext uri="{9D8B030D-6E8A-4147-A177-3AD203B41FA5}">
                      <a16:colId xmlns:a16="http://schemas.microsoft.com/office/drawing/2014/main" val="1916408624"/>
                    </a:ext>
                  </a:extLst>
                </a:gridCol>
                <a:gridCol w="524141">
                  <a:extLst>
                    <a:ext uri="{9D8B030D-6E8A-4147-A177-3AD203B41FA5}">
                      <a16:colId xmlns:a16="http://schemas.microsoft.com/office/drawing/2014/main" val="2849188481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endParaRPr lang="en-US" sz="2700"/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700"/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700"/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700"/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700"/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509806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 sz="2700" dirty="0"/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700"/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700"/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700"/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700"/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5845088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 sz="2700" dirty="0"/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700"/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700"/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700"/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700"/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2533506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 sz="2700"/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700"/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700"/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700"/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700"/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055151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 sz="2700" dirty="0"/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700"/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700"/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700"/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700" dirty="0"/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5682621"/>
                  </a:ext>
                </a:extLst>
              </a:tr>
            </a:tbl>
          </a:graphicData>
        </a:graphic>
      </p:graphicFrame>
      <p:graphicFrame>
        <p:nvGraphicFramePr>
          <p:cNvPr id="43" name="Table 42">
            <a:extLst>
              <a:ext uri="{FF2B5EF4-FFF2-40B4-BE49-F238E27FC236}">
                <a16:creationId xmlns:a16="http://schemas.microsoft.com/office/drawing/2014/main" id="{EFBEABFA-CC38-8E46-99EA-C472B9466B22}"/>
              </a:ext>
            </a:extLst>
          </p:cNvPr>
          <p:cNvGraphicFramePr>
            <a:graphicFrameLocks noGrp="1"/>
          </p:cNvGraphicFramePr>
          <p:nvPr/>
        </p:nvGraphicFramePr>
        <p:xfrm>
          <a:off x="15480502" y="90962"/>
          <a:ext cx="2620705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4141">
                  <a:extLst>
                    <a:ext uri="{9D8B030D-6E8A-4147-A177-3AD203B41FA5}">
                      <a16:colId xmlns:a16="http://schemas.microsoft.com/office/drawing/2014/main" val="2107734898"/>
                    </a:ext>
                  </a:extLst>
                </a:gridCol>
                <a:gridCol w="524141">
                  <a:extLst>
                    <a:ext uri="{9D8B030D-6E8A-4147-A177-3AD203B41FA5}">
                      <a16:colId xmlns:a16="http://schemas.microsoft.com/office/drawing/2014/main" val="1224158611"/>
                    </a:ext>
                  </a:extLst>
                </a:gridCol>
                <a:gridCol w="524141">
                  <a:extLst>
                    <a:ext uri="{9D8B030D-6E8A-4147-A177-3AD203B41FA5}">
                      <a16:colId xmlns:a16="http://schemas.microsoft.com/office/drawing/2014/main" val="2107247900"/>
                    </a:ext>
                  </a:extLst>
                </a:gridCol>
                <a:gridCol w="524141">
                  <a:extLst>
                    <a:ext uri="{9D8B030D-6E8A-4147-A177-3AD203B41FA5}">
                      <a16:colId xmlns:a16="http://schemas.microsoft.com/office/drawing/2014/main" val="1916408624"/>
                    </a:ext>
                  </a:extLst>
                </a:gridCol>
                <a:gridCol w="524141">
                  <a:extLst>
                    <a:ext uri="{9D8B030D-6E8A-4147-A177-3AD203B41FA5}">
                      <a16:colId xmlns:a16="http://schemas.microsoft.com/office/drawing/2014/main" val="2849188481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endParaRPr lang="en-US" sz="2700"/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700"/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700"/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700" dirty="0"/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700"/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509806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 sz="2700"/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700"/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700"/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700"/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700"/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5845088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 sz="2700"/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700"/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700" dirty="0"/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700"/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700"/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2533506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 sz="2700"/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700"/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700"/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700" dirty="0"/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700"/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055151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 sz="2700"/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700"/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700"/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700"/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700" dirty="0"/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5682621"/>
                  </a:ext>
                </a:extLst>
              </a:tr>
            </a:tbl>
          </a:graphicData>
        </a:graphic>
      </p:graphicFrame>
      <p:graphicFrame>
        <p:nvGraphicFramePr>
          <p:cNvPr id="75" name="Table 74">
            <a:extLst>
              <a:ext uri="{FF2B5EF4-FFF2-40B4-BE49-F238E27FC236}">
                <a16:creationId xmlns:a16="http://schemas.microsoft.com/office/drawing/2014/main" id="{0BD4B0C2-55EF-6349-B098-A8D160E908AB}"/>
              </a:ext>
            </a:extLst>
          </p:cNvPr>
          <p:cNvGraphicFramePr>
            <a:graphicFrameLocks noGrp="1"/>
          </p:cNvGraphicFramePr>
          <p:nvPr/>
        </p:nvGraphicFramePr>
        <p:xfrm>
          <a:off x="15480500" y="6983417"/>
          <a:ext cx="2620705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4141">
                  <a:extLst>
                    <a:ext uri="{9D8B030D-6E8A-4147-A177-3AD203B41FA5}">
                      <a16:colId xmlns:a16="http://schemas.microsoft.com/office/drawing/2014/main" val="2107734898"/>
                    </a:ext>
                  </a:extLst>
                </a:gridCol>
                <a:gridCol w="524141">
                  <a:extLst>
                    <a:ext uri="{9D8B030D-6E8A-4147-A177-3AD203B41FA5}">
                      <a16:colId xmlns:a16="http://schemas.microsoft.com/office/drawing/2014/main" val="1224158611"/>
                    </a:ext>
                  </a:extLst>
                </a:gridCol>
                <a:gridCol w="524141">
                  <a:extLst>
                    <a:ext uri="{9D8B030D-6E8A-4147-A177-3AD203B41FA5}">
                      <a16:colId xmlns:a16="http://schemas.microsoft.com/office/drawing/2014/main" val="2107247900"/>
                    </a:ext>
                  </a:extLst>
                </a:gridCol>
                <a:gridCol w="524141">
                  <a:extLst>
                    <a:ext uri="{9D8B030D-6E8A-4147-A177-3AD203B41FA5}">
                      <a16:colId xmlns:a16="http://schemas.microsoft.com/office/drawing/2014/main" val="1916408624"/>
                    </a:ext>
                  </a:extLst>
                </a:gridCol>
                <a:gridCol w="524141">
                  <a:extLst>
                    <a:ext uri="{9D8B030D-6E8A-4147-A177-3AD203B41FA5}">
                      <a16:colId xmlns:a16="http://schemas.microsoft.com/office/drawing/2014/main" val="2849188481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endParaRPr lang="en-US" sz="2700"/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700"/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700"/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700"/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700"/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509806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 sz="2700"/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700"/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700"/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700"/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700"/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5845088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 sz="2700"/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700"/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700"/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700"/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700"/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2533506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 sz="2700"/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700"/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700"/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700"/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700"/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055151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 sz="2700"/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700"/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700"/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700"/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700"/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5682621"/>
                  </a:ext>
                </a:extLst>
              </a:tr>
            </a:tbl>
          </a:graphicData>
        </a:graphic>
      </p:graphicFrame>
      <p:pic>
        <p:nvPicPr>
          <p:cNvPr id="3" name="תמונה 2">
            <a:extLst>
              <a:ext uri="{FF2B5EF4-FFF2-40B4-BE49-F238E27FC236}">
                <a16:creationId xmlns:a16="http://schemas.microsoft.com/office/drawing/2014/main" id="{0B0C5E3C-E0B5-25E8-7655-242AE92FD1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20600" y="90962"/>
            <a:ext cx="2645893" cy="2773920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D56D3C4B-35BC-3BFA-BA44-FD82B110F1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4937" y="111477"/>
            <a:ext cx="2645893" cy="2773920"/>
          </a:xfrm>
          <a:prstGeom prst="rect">
            <a:avLst/>
          </a:prstGeom>
        </p:spPr>
      </p:pic>
      <p:pic>
        <p:nvPicPr>
          <p:cNvPr id="11" name="תמונה 10">
            <a:extLst>
              <a:ext uri="{FF2B5EF4-FFF2-40B4-BE49-F238E27FC236}">
                <a16:creationId xmlns:a16="http://schemas.microsoft.com/office/drawing/2014/main" id="{FBAF4ED6-4633-40C7-2DFA-3CA6C24614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1507" y="90962"/>
            <a:ext cx="2645893" cy="2773920"/>
          </a:xfrm>
          <a:prstGeom prst="rect">
            <a:avLst/>
          </a:prstGeom>
        </p:spPr>
      </p:pic>
      <p:pic>
        <p:nvPicPr>
          <p:cNvPr id="15" name="תמונה 14">
            <a:extLst>
              <a:ext uri="{FF2B5EF4-FFF2-40B4-BE49-F238E27FC236}">
                <a16:creationId xmlns:a16="http://schemas.microsoft.com/office/drawing/2014/main" id="{47745DBA-F332-5F6C-D487-D2A39334FF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55312" y="3756540"/>
            <a:ext cx="2645893" cy="2773920"/>
          </a:xfrm>
          <a:prstGeom prst="rect">
            <a:avLst/>
          </a:prstGeom>
        </p:spPr>
      </p:pic>
      <p:pic>
        <p:nvPicPr>
          <p:cNvPr id="18" name="תמונה 17">
            <a:extLst>
              <a:ext uri="{FF2B5EF4-FFF2-40B4-BE49-F238E27FC236}">
                <a16:creationId xmlns:a16="http://schemas.microsoft.com/office/drawing/2014/main" id="{BC1E1110-C89D-A650-006A-F40468DA09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98319" y="3802287"/>
            <a:ext cx="2645893" cy="2773920"/>
          </a:xfrm>
          <a:prstGeom prst="rect">
            <a:avLst/>
          </a:prstGeom>
        </p:spPr>
      </p:pic>
      <p:pic>
        <p:nvPicPr>
          <p:cNvPr id="20" name="תמונה 19">
            <a:extLst>
              <a:ext uri="{FF2B5EF4-FFF2-40B4-BE49-F238E27FC236}">
                <a16:creationId xmlns:a16="http://schemas.microsoft.com/office/drawing/2014/main" id="{DE734938-64F5-7E32-9486-5EA29F8B5A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3011" y="3834525"/>
            <a:ext cx="2645893" cy="2773920"/>
          </a:xfrm>
          <a:prstGeom prst="rect">
            <a:avLst/>
          </a:prstGeom>
        </p:spPr>
      </p:pic>
      <p:pic>
        <p:nvPicPr>
          <p:cNvPr id="22" name="תמונה 21">
            <a:extLst>
              <a:ext uri="{FF2B5EF4-FFF2-40B4-BE49-F238E27FC236}">
                <a16:creationId xmlns:a16="http://schemas.microsoft.com/office/drawing/2014/main" id="{49CB8766-919A-3AAD-7B25-B122352235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5155" y="3834525"/>
            <a:ext cx="2645893" cy="2773920"/>
          </a:xfrm>
          <a:prstGeom prst="rect">
            <a:avLst/>
          </a:prstGeom>
        </p:spPr>
      </p:pic>
      <p:pic>
        <p:nvPicPr>
          <p:cNvPr id="24" name="תמונה 23">
            <a:extLst>
              <a:ext uri="{FF2B5EF4-FFF2-40B4-BE49-F238E27FC236}">
                <a16:creationId xmlns:a16="http://schemas.microsoft.com/office/drawing/2014/main" id="{55B85F57-BB8D-95D8-82A4-4A3041353D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3788" y="3802287"/>
            <a:ext cx="2645893" cy="2773920"/>
          </a:xfrm>
          <a:prstGeom prst="rect">
            <a:avLst/>
          </a:prstGeom>
        </p:spPr>
      </p:pic>
      <p:pic>
        <p:nvPicPr>
          <p:cNvPr id="26" name="תמונה 25">
            <a:extLst>
              <a:ext uri="{FF2B5EF4-FFF2-40B4-BE49-F238E27FC236}">
                <a16:creationId xmlns:a16="http://schemas.microsoft.com/office/drawing/2014/main" id="{D050999D-E290-57CA-4475-3E7EB51C76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20600" y="7012672"/>
            <a:ext cx="2645893" cy="2773920"/>
          </a:xfrm>
          <a:prstGeom prst="rect">
            <a:avLst/>
          </a:prstGeom>
        </p:spPr>
      </p:pic>
      <p:pic>
        <p:nvPicPr>
          <p:cNvPr id="28" name="תמונה 27">
            <a:extLst>
              <a:ext uri="{FF2B5EF4-FFF2-40B4-BE49-F238E27FC236}">
                <a16:creationId xmlns:a16="http://schemas.microsoft.com/office/drawing/2014/main" id="{E9A87672-7CD5-E1C8-F73F-720861A7B9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4937" y="7090923"/>
            <a:ext cx="2645893" cy="2773920"/>
          </a:xfrm>
          <a:prstGeom prst="rect">
            <a:avLst/>
          </a:prstGeom>
        </p:spPr>
      </p:pic>
      <p:pic>
        <p:nvPicPr>
          <p:cNvPr id="30" name="תמונה 29">
            <a:extLst>
              <a:ext uri="{FF2B5EF4-FFF2-40B4-BE49-F238E27FC236}">
                <a16:creationId xmlns:a16="http://schemas.microsoft.com/office/drawing/2014/main" id="{A0F42E68-93EA-87AB-FEB7-A86D5E2A7B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6238" y="7200900"/>
            <a:ext cx="2645893" cy="2773920"/>
          </a:xfrm>
          <a:prstGeom prst="rect">
            <a:avLst/>
          </a:prstGeom>
        </p:spPr>
      </p:pic>
      <p:pic>
        <p:nvPicPr>
          <p:cNvPr id="32" name="תמונה 31">
            <a:extLst>
              <a:ext uri="{FF2B5EF4-FFF2-40B4-BE49-F238E27FC236}">
                <a16:creationId xmlns:a16="http://schemas.microsoft.com/office/drawing/2014/main" id="{30FA8DAD-8108-56A4-086D-B88902A448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9053" y="7223760"/>
            <a:ext cx="2645893" cy="277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8478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: פינות מעוגלות 1">
            <a:extLst>
              <a:ext uri="{FF2B5EF4-FFF2-40B4-BE49-F238E27FC236}">
                <a16:creationId xmlns:a16="http://schemas.microsoft.com/office/drawing/2014/main" id="{F41CC70C-9012-0E86-37DD-F182FAB10506}"/>
              </a:ext>
            </a:extLst>
          </p:cNvPr>
          <p:cNvSpPr/>
          <p:nvPr/>
        </p:nvSpPr>
        <p:spPr>
          <a:xfrm>
            <a:off x="13787511" y="571500"/>
            <a:ext cx="4343400" cy="2057400"/>
          </a:xfrm>
          <a:prstGeom prst="round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81579ED1-7328-899D-89FC-EF46BF44F20B}"/>
              </a:ext>
            </a:extLst>
          </p:cNvPr>
          <p:cNvSpPr txBox="1"/>
          <p:nvPr/>
        </p:nvSpPr>
        <p:spPr>
          <a:xfrm>
            <a:off x="13978596" y="716078"/>
            <a:ext cx="4074942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200" dirty="0"/>
              <a:t>מצולע שהיקפו 14 יחידות אורך </a:t>
            </a:r>
          </a:p>
          <a:p>
            <a:pPr algn="ctr"/>
            <a:r>
              <a:rPr lang="he-IL" sz="3200" dirty="0"/>
              <a:t> ושטחו 12 יחידות שטח</a:t>
            </a:r>
          </a:p>
        </p:txBody>
      </p:sp>
      <p:sp>
        <p:nvSpPr>
          <p:cNvPr id="4" name="מלבן: פינות מעוגלות 3">
            <a:extLst>
              <a:ext uri="{FF2B5EF4-FFF2-40B4-BE49-F238E27FC236}">
                <a16:creationId xmlns:a16="http://schemas.microsoft.com/office/drawing/2014/main" id="{17E0B811-27FE-76E2-84FA-2332DBB5971D}"/>
              </a:ext>
            </a:extLst>
          </p:cNvPr>
          <p:cNvSpPr/>
          <p:nvPr/>
        </p:nvSpPr>
        <p:spPr>
          <a:xfrm>
            <a:off x="13859608" y="3076136"/>
            <a:ext cx="4343400" cy="2057400"/>
          </a:xfrm>
          <a:prstGeom prst="round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מלבן: פינות מעוגלות 5">
            <a:extLst>
              <a:ext uri="{FF2B5EF4-FFF2-40B4-BE49-F238E27FC236}">
                <a16:creationId xmlns:a16="http://schemas.microsoft.com/office/drawing/2014/main" id="{DCE0AD90-42AF-ACD6-BCB7-2C9C70DF6C85}"/>
              </a:ext>
            </a:extLst>
          </p:cNvPr>
          <p:cNvSpPr/>
          <p:nvPr/>
        </p:nvSpPr>
        <p:spPr>
          <a:xfrm>
            <a:off x="9326294" y="496828"/>
            <a:ext cx="4343400" cy="2057400"/>
          </a:xfrm>
          <a:prstGeom prst="round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מלבן: פינות מעוגלות 7">
            <a:extLst>
              <a:ext uri="{FF2B5EF4-FFF2-40B4-BE49-F238E27FC236}">
                <a16:creationId xmlns:a16="http://schemas.microsoft.com/office/drawing/2014/main" id="{0761FFE2-CEB1-5EAD-9DB0-F8FA8DF40E0B}"/>
              </a:ext>
            </a:extLst>
          </p:cNvPr>
          <p:cNvSpPr/>
          <p:nvPr/>
        </p:nvSpPr>
        <p:spPr>
          <a:xfrm>
            <a:off x="9291711" y="3169238"/>
            <a:ext cx="4343400" cy="2057400"/>
          </a:xfrm>
          <a:prstGeom prst="round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: פינות מעוגלות 9">
            <a:extLst>
              <a:ext uri="{FF2B5EF4-FFF2-40B4-BE49-F238E27FC236}">
                <a16:creationId xmlns:a16="http://schemas.microsoft.com/office/drawing/2014/main" id="{43E7C1DA-A523-324F-8C5B-C1339BF363A3}"/>
              </a:ext>
            </a:extLst>
          </p:cNvPr>
          <p:cNvSpPr/>
          <p:nvPr/>
        </p:nvSpPr>
        <p:spPr>
          <a:xfrm>
            <a:off x="4751363" y="553329"/>
            <a:ext cx="4343400" cy="2057400"/>
          </a:xfrm>
          <a:prstGeom prst="round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לבן: פינות מעוגלות 11">
            <a:extLst>
              <a:ext uri="{FF2B5EF4-FFF2-40B4-BE49-F238E27FC236}">
                <a16:creationId xmlns:a16="http://schemas.microsoft.com/office/drawing/2014/main" id="{0F7B7B54-F5E3-1A1C-0241-8C2D94B44659}"/>
              </a:ext>
            </a:extLst>
          </p:cNvPr>
          <p:cNvSpPr/>
          <p:nvPr/>
        </p:nvSpPr>
        <p:spPr>
          <a:xfrm>
            <a:off x="4804117" y="3140096"/>
            <a:ext cx="4343400" cy="2057400"/>
          </a:xfrm>
          <a:prstGeom prst="round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מלבן: פינות מעוגלות 13">
            <a:extLst>
              <a:ext uri="{FF2B5EF4-FFF2-40B4-BE49-F238E27FC236}">
                <a16:creationId xmlns:a16="http://schemas.microsoft.com/office/drawing/2014/main" id="{54A82D1D-5732-22BC-10DC-4D6B2DDC932B}"/>
              </a:ext>
            </a:extLst>
          </p:cNvPr>
          <p:cNvSpPr/>
          <p:nvPr/>
        </p:nvSpPr>
        <p:spPr>
          <a:xfrm>
            <a:off x="13887743" y="5578526"/>
            <a:ext cx="4343400" cy="2057400"/>
          </a:xfrm>
          <a:prstGeom prst="round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מלבן: פינות מעוגלות 15">
            <a:extLst>
              <a:ext uri="{FF2B5EF4-FFF2-40B4-BE49-F238E27FC236}">
                <a16:creationId xmlns:a16="http://schemas.microsoft.com/office/drawing/2014/main" id="{11F94CD7-4C16-A190-3EDA-C98396B7002F}"/>
              </a:ext>
            </a:extLst>
          </p:cNvPr>
          <p:cNvSpPr/>
          <p:nvPr/>
        </p:nvSpPr>
        <p:spPr>
          <a:xfrm>
            <a:off x="9221958" y="5777132"/>
            <a:ext cx="4343400" cy="2057400"/>
          </a:xfrm>
          <a:prstGeom prst="round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מלבן: פינות מעוגלות 17">
            <a:extLst>
              <a:ext uri="{FF2B5EF4-FFF2-40B4-BE49-F238E27FC236}">
                <a16:creationId xmlns:a16="http://schemas.microsoft.com/office/drawing/2014/main" id="{C2BD0A08-7F47-1667-11C0-218FEEF6D896}"/>
              </a:ext>
            </a:extLst>
          </p:cNvPr>
          <p:cNvSpPr/>
          <p:nvPr/>
        </p:nvSpPr>
        <p:spPr>
          <a:xfrm>
            <a:off x="4680438" y="5777132"/>
            <a:ext cx="4343400" cy="2057400"/>
          </a:xfrm>
          <a:prstGeom prst="round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מלבן: פינות מעוגלות 19">
            <a:extLst>
              <a:ext uri="{FF2B5EF4-FFF2-40B4-BE49-F238E27FC236}">
                <a16:creationId xmlns:a16="http://schemas.microsoft.com/office/drawing/2014/main" id="{6C00AFFB-1426-BFEE-B59F-D58FCF92B05B}"/>
              </a:ext>
            </a:extLst>
          </p:cNvPr>
          <p:cNvSpPr/>
          <p:nvPr/>
        </p:nvSpPr>
        <p:spPr>
          <a:xfrm>
            <a:off x="13878950" y="7924897"/>
            <a:ext cx="4343400" cy="2057400"/>
          </a:xfrm>
          <a:prstGeom prst="round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2" name="מלבן: פינות מעוגלות 21">
            <a:extLst>
              <a:ext uri="{FF2B5EF4-FFF2-40B4-BE49-F238E27FC236}">
                <a16:creationId xmlns:a16="http://schemas.microsoft.com/office/drawing/2014/main" id="{18DE0BCA-A7B7-7BAC-B0E3-E635740C96FA}"/>
              </a:ext>
            </a:extLst>
          </p:cNvPr>
          <p:cNvSpPr/>
          <p:nvPr/>
        </p:nvSpPr>
        <p:spPr>
          <a:xfrm>
            <a:off x="9196168" y="8051409"/>
            <a:ext cx="4343400" cy="2057400"/>
          </a:xfrm>
          <a:prstGeom prst="round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4" name="מלבן: פינות מעוגלות 23">
            <a:extLst>
              <a:ext uri="{FF2B5EF4-FFF2-40B4-BE49-F238E27FC236}">
                <a16:creationId xmlns:a16="http://schemas.microsoft.com/office/drawing/2014/main" id="{D128787C-525A-947A-5090-C7E54647E6EC}"/>
              </a:ext>
            </a:extLst>
          </p:cNvPr>
          <p:cNvSpPr/>
          <p:nvPr/>
        </p:nvSpPr>
        <p:spPr>
          <a:xfrm>
            <a:off x="4595740" y="8051409"/>
            <a:ext cx="4343400" cy="2057400"/>
          </a:xfrm>
          <a:prstGeom prst="round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6" name="מלבן: פינות מעוגלות 25">
            <a:extLst>
              <a:ext uri="{FF2B5EF4-FFF2-40B4-BE49-F238E27FC236}">
                <a16:creationId xmlns:a16="http://schemas.microsoft.com/office/drawing/2014/main" id="{40E29030-6F49-7EDB-C089-E1AFAF17D2F4}"/>
              </a:ext>
            </a:extLst>
          </p:cNvPr>
          <p:cNvSpPr/>
          <p:nvPr/>
        </p:nvSpPr>
        <p:spPr>
          <a:xfrm>
            <a:off x="87923" y="553329"/>
            <a:ext cx="4343400" cy="2057400"/>
          </a:xfrm>
          <a:prstGeom prst="round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8" name="מלבן: פינות מעוגלות 27">
            <a:extLst>
              <a:ext uri="{FF2B5EF4-FFF2-40B4-BE49-F238E27FC236}">
                <a16:creationId xmlns:a16="http://schemas.microsoft.com/office/drawing/2014/main" id="{860DA337-C0F9-DCD3-7209-21C90B4A677A}"/>
              </a:ext>
            </a:extLst>
          </p:cNvPr>
          <p:cNvSpPr/>
          <p:nvPr/>
        </p:nvSpPr>
        <p:spPr>
          <a:xfrm>
            <a:off x="140091" y="3169990"/>
            <a:ext cx="4343400" cy="2057400"/>
          </a:xfrm>
          <a:prstGeom prst="round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0" name="מלבן: פינות מעוגלות 29">
            <a:extLst>
              <a:ext uri="{FF2B5EF4-FFF2-40B4-BE49-F238E27FC236}">
                <a16:creationId xmlns:a16="http://schemas.microsoft.com/office/drawing/2014/main" id="{266319EC-4283-BA30-65F1-986F5DD876B8}"/>
              </a:ext>
            </a:extLst>
          </p:cNvPr>
          <p:cNvSpPr/>
          <p:nvPr/>
        </p:nvSpPr>
        <p:spPr>
          <a:xfrm>
            <a:off x="111370" y="5777132"/>
            <a:ext cx="4343400" cy="2057400"/>
          </a:xfrm>
          <a:prstGeom prst="round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2" name="תיבת טקסט 31">
            <a:extLst>
              <a:ext uri="{FF2B5EF4-FFF2-40B4-BE49-F238E27FC236}">
                <a16:creationId xmlns:a16="http://schemas.microsoft.com/office/drawing/2014/main" id="{3E61C221-9763-C0AD-41AE-3D98353FEDD2}"/>
              </a:ext>
            </a:extLst>
          </p:cNvPr>
          <p:cNvSpPr txBox="1"/>
          <p:nvPr/>
        </p:nvSpPr>
        <p:spPr>
          <a:xfrm>
            <a:off x="9510346" y="713318"/>
            <a:ext cx="4074942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200" dirty="0"/>
              <a:t>מצולע שהיקפו 14 יחידות אורך </a:t>
            </a:r>
          </a:p>
          <a:p>
            <a:pPr algn="ctr"/>
            <a:r>
              <a:rPr lang="he-IL" sz="3200" dirty="0"/>
              <a:t> ושטחו 8 יחידות שטח</a:t>
            </a:r>
          </a:p>
        </p:txBody>
      </p:sp>
      <p:sp>
        <p:nvSpPr>
          <p:cNvPr id="33" name="תיבת טקסט 32">
            <a:extLst>
              <a:ext uri="{FF2B5EF4-FFF2-40B4-BE49-F238E27FC236}">
                <a16:creationId xmlns:a16="http://schemas.microsoft.com/office/drawing/2014/main" id="{DF8B74FD-4636-D9EE-B54E-EC6B44129D92}"/>
              </a:ext>
            </a:extLst>
          </p:cNvPr>
          <p:cNvSpPr txBox="1"/>
          <p:nvPr/>
        </p:nvSpPr>
        <p:spPr>
          <a:xfrm>
            <a:off x="4938346" y="783993"/>
            <a:ext cx="4074942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200" dirty="0"/>
              <a:t>מצולע שהיקפו 14 יחידות אורך </a:t>
            </a:r>
          </a:p>
          <a:p>
            <a:pPr algn="ctr"/>
            <a:r>
              <a:rPr lang="he-IL" sz="3200" dirty="0"/>
              <a:t> ושטחו 4 יחידות שטח</a:t>
            </a:r>
          </a:p>
        </p:txBody>
      </p:sp>
      <p:sp>
        <p:nvSpPr>
          <p:cNvPr id="34" name="תיבת טקסט 33">
            <a:extLst>
              <a:ext uri="{FF2B5EF4-FFF2-40B4-BE49-F238E27FC236}">
                <a16:creationId xmlns:a16="http://schemas.microsoft.com/office/drawing/2014/main" id="{4FDB5D01-A76D-BB69-CE82-2713A36F0150}"/>
              </a:ext>
            </a:extLst>
          </p:cNvPr>
          <p:cNvSpPr txBox="1"/>
          <p:nvPr/>
        </p:nvSpPr>
        <p:spPr>
          <a:xfrm>
            <a:off x="140091" y="758502"/>
            <a:ext cx="4074942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200" dirty="0"/>
              <a:t>מצולע שהיקפו 16 יחידות אורך </a:t>
            </a:r>
          </a:p>
          <a:p>
            <a:pPr algn="ctr"/>
            <a:r>
              <a:rPr lang="he-IL" sz="3200" dirty="0"/>
              <a:t> ושטחו 10 יחידות שטח</a:t>
            </a:r>
          </a:p>
        </p:txBody>
      </p:sp>
      <p:sp>
        <p:nvSpPr>
          <p:cNvPr id="35" name="תיבת טקסט 34">
            <a:extLst>
              <a:ext uri="{FF2B5EF4-FFF2-40B4-BE49-F238E27FC236}">
                <a16:creationId xmlns:a16="http://schemas.microsoft.com/office/drawing/2014/main" id="{112AAA5E-8E38-5A96-8CA9-0EC8AC083EDF}"/>
              </a:ext>
            </a:extLst>
          </p:cNvPr>
          <p:cNvSpPr txBox="1"/>
          <p:nvPr/>
        </p:nvSpPr>
        <p:spPr>
          <a:xfrm>
            <a:off x="14032523" y="3291332"/>
            <a:ext cx="4074942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200" dirty="0"/>
              <a:t>מצולע שהיקפו 14 יחידות אורך </a:t>
            </a:r>
          </a:p>
          <a:p>
            <a:pPr algn="ctr"/>
            <a:r>
              <a:rPr lang="he-IL" sz="3200" dirty="0"/>
              <a:t> ושטחו 13 יחידות שטח</a:t>
            </a:r>
          </a:p>
        </p:txBody>
      </p:sp>
      <p:sp>
        <p:nvSpPr>
          <p:cNvPr id="36" name="תיבת טקסט 35">
            <a:extLst>
              <a:ext uri="{FF2B5EF4-FFF2-40B4-BE49-F238E27FC236}">
                <a16:creationId xmlns:a16="http://schemas.microsoft.com/office/drawing/2014/main" id="{1C0FBA61-D1A2-EB4A-A5F3-964701996B2C}"/>
              </a:ext>
            </a:extLst>
          </p:cNvPr>
          <p:cNvSpPr txBox="1"/>
          <p:nvPr/>
        </p:nvSpPr>
        <p:spPr>
          <a:xfrm>
            <a:off x="9508588" y="3316339"/>
            <a:ext cx="4074942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200" dirty="0"/>
              <a:t>מצולע שהיקפו 14 יחידות אורך </a:t>
            </a:r>
          </a:p>
          <a:p>
            <a:pPr algn="ctr"/>
            <a:r>
              <a:rPr lang="he-IL" sz="3200" dirty="0"/>
              <a:t> ושטחו 6 יחידות שטח</a:t>
            </a:r>
          </a:p>
        </p:txBody>
      </p:sp>
      <p:sp>
        <p:nvSpPr>
          <p:cNvPr id="37" name="תיבת טקסט 36">
            <a:extLst>
              <a:ext uri="{FF2B5EF4-FFF2-40B4-BE49-F238E27FC236}">
                <a16:creationId xmlns:a16="http://schemas.microsoft.com/office/drawing/2014/main" id="{99ED530A-4867-B9D6-76BF-B4DCC5741C5E}"/>
              </a:ext>
            </a:extLst>
          </p:cNvPr>
          <p:cNvSpPr txBox="1"/>
          <p:nvPr/>
        </p:nvSpPr>
        <p:spPr>
          <a:xfrm>
            <a:off x="4985238" y="3316339"/>
            <a:ext cx="4074942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200" dirty="0"/>
              <a:t>מצולע שהיקפו 12 יחידות אורך </a:t>
            </a:r>
          </a:p>
          <a:p>
            <a:pPr algn="ctr"/>
            <a:r>
              <a:rPr lang="he-IL" sz="3200" dirty="0"/>
              <a:t> ושטחו 5 יחידות שטח</a:t>
            </a:r>
          </a:p>
        </p:txBody>
      </p:sp>
      <p:sp>
        <p:nvSpPr>
          <p:cNvPr id="38" name="תיבת טקסט 37">
            <a:extLst>
              <a:ext uri="{FF2B5EF4-FFF2-40B4-BE49-F238E27FC236}">
                <a16:creationId xmlns:a16="http://schemas.microsoft.com/office/drawing/2014/main" id="{98F77CE6-A7E6-CE26-6EFF-B343C2CF4C98}"/>
              </a:ext>
            </a:extLst>
          </p:cNvPr>
          <p:cNvSpPr txBox="1"/>
          <p:nvPr/>
        </p:nvSpPr>
        <p:spPr>
          <a:xfrm>
            <a:off x="14021972" y="5777132"/>
            <a:ext cx="4074942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200" dirty="0"/>
              <a:t>מצולע שהיקפו 12 יחידות אורך </a:t>
            </a:r>
          </a:p>
          <a:p>
            <a:pPr algn="ctr"/>
            <a:r>
              <a:rPr lang="he-IL" sz="3200" dirty="0"/>
              <a:t> ושטחו 6 יחידות שטח</a:t>
            </a:r>
          </a:p>
        </p:txBody>
      </p:sp>
      <p:sp>
        <p:nvSpPr>
          <p:cNvPr id="39" name="תיבת טקסט 38">
            <a:extLst>
              <a:ext uri="{FF2B5EF4-FFF2-40B4-BE49-F238E27FC236}">
                <a16:creationId xmlns:a16="http://schemas.microsoft.com/office/drawing/2014/main" id="{6D2C8FA0-FF32-2238-1FA9-09945B977BA0}"/>
              </a:ext>
            </a:extLst>
          </p:cNvPr>
          <p:cNvSpPr txBox="1"/>
          <p:nvPr/>
        </p:nvSpPr>
        <p:spPr>
          <a:xfrm>
            <a:off x="9366151" y="6006197"/>
            <a:ext cx="4074942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200" dirty="0"/>
              <a:t>מצולע שהיקפו 12 יחידות אורך </a:t>
            </a:r>
          </a:p>
          <a:p>
            <a:pPr algn="ctr"/>
            <a:r>
              <a:rPr lang="he-IL" sz="3200" dirty="0"/>
              <a:t> ושטחו 7 יחידות שטח</a:t>
            </a:r>
          </a:p>
        </p:txBody>
      </p:sp>
      <p:sp>
        <p:nvSpPr>
          <p:cNvPr id="40" name="תיבת טקסט 39">
            <a:extLst>
              <a:ext uri="{FF2B5EF4-FFF2-40B4-BE49-F238E27FC236}">
                <a16:creationId xmlns:a16="http://schemas.microsoft.com/office/drawing/2014/main" id="{A5FC0221-64BE-C0F8-89E2-9464B210A015}"/>
              </a:ext>
            </a:extLst>
          </p:cNvPr>
          <p:cNvSpPr txBox="1"/>
          <p:nvPr/>
        </p:nvSpPr>
        <p:spPr>
          <a:xfrm>
            <a:off x="4760741" y="5904993"/>
            <a:ext cx="4074942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200" dirty="0"/>
              <a:t>מצולע שהיקפו 12 יחידות אורך </a:t>
            </a:r>
          </a:p>
          <a:p>
            <a:pPr algn="ctr"/>
            <a:r>
              <a:rPr lang="he-IL" sz="3200" dirty="0"/>
              <a:t> ושטחו 8 יחידות שטח</a:t>
            </a:r>
          </a:p>
        </p:txBody>
      </p:sp>
      <p:sp>
        <p:nvSpPr>
          <p:cNvPr id="41" name="תיבת טקסט 40">
            <a:extLst>
              <a:ext uri="{FF2B5EF4-FFF2-40B4-BE49-F238E27FC236}">
                <a16:creationId xmlns:a16="http://schemas.microsoft.com/office/drawing/2014/main" id="{FE64A8EA-533B-1BBD-000D-086F1C3C149A}"/>
              </a:ext>
            </a:extLst>
          </p:cNvPr>
          <p:cNvSpPr txBox="1"/>
          <p:nvPr/>
        </p:nvSpPr>
        <p:spPr>
          <a:xfrm>
            <a:off x="222152" y="6006197"/>
            <a:ext cx="4074942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200" dirty="0"/>
              <a:t>מצולע שהיקפו 16 יחידות אורך </a:t>
            </a:r>
          </a:p>
          <a:p>
            <a:pPr algn="ctr"/>
            <a:r>
              <a:rPr lang="he-IL" sz="3200" dirty="0"/>
              <a:t> ושטחו 16 יחידות שטח</a:t>
            </a:r>
          </a:p>
        </p:txBody>
      </p:sp>
      <p:sp>
        <p:nvSpPr>
          <p:cNvPr id="42" name="תיבת טקסט 41">
            <a:extLst>
              <a:ext uri="{FF2B5EF4-FFF2-40B4-BE49-F238E27FC236}">
                <a16:creationId xmlns:a16="http://schemas.microsoft.com/office/drawing/2014/main" id="{A22328F5-AE06-DDB5-97B1-B965CAF5D96E}"/>
              </a:ext>
            </a:extLst>
          </p:cNvPr>
          <p:cNvSpPr txBox="1"/>
          <p:nvPr/>
        </p:nvSpPr>
        <p:spPr>
          <a:xfrm>
            <a:off x="274320" y="3308110"/>
            <a:ext cx="4074942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200" dirty="0"/>
              <a:t>מצולע שהיקפו 16 יחידות אורך </a:t>
            </a:r>
          </a:p>
          <a:p>
            <a:pPr algn="ctr"/>
            <a:r>
              <a:rPr lang="he-IL" sz="3200" dirty="0"/>
              <a:t> ושטחו 12 יחידות שטח</a:t>
            </a:r>
          </a:p>
        </p:txBody>
      </p:sp>
      <p:sp>
        <p:nvSpPr>
          <p:cNvPr id="43" name="תיבת טקסט 42">
            <a:extLst>
              <a:ext uri="{FF2B5EF4-FFF2-40B4-BE49-F238E27FC236}">
                <a16:creationId xmlns:a16="http://schemas.microsoft.com/office/drawing/2014/main" id="{685B22C9-690D-81CB-6E2B-B1869B1EA754}"/>
              </a:ext>
            </a:extLst>
          </p:cNvPr>
          <p:cNvSpPr txBox="1"/>
          <p:nvPr/>
        </p:nvSpPr>
        <p:spPr>
          <a:xfrm>
            <a:off x="14013179" y="8159420"/>
            <a:ext cx="4074942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200" dirty="0"/>
              <a:t>מצולע שהיקפו 12 יחידות אורך </a:t>
            </a:r>
          </a:p>
          <a:p>
            <a:pPr algn="ctr"/>
            <a:r>
              <a:rPr lang="he-IL" sz="3200" dirty="0"/>
              <a:t> ושטחו 9 יחידות שטח</a:t>
            </a:r>
          </a:p>
        </p:txBody>
      </p:sp>
      <p:sp>
        <p:nvSpPr>
          <p:cNvPr id="44" name="תיבת טקסט 43">
            <a:extLst>
              <a:ext uri="{FF2B5EF4-FFF2-40B4-BE49-F238E27FC236}">
                <a16:creationId xmlns:a16="http://schemas.microsoft.com/office/drawing/2014/main" id="{B36641A3-7F22-67FD-78B3-ED44B060C34F}"/>
              </a:ext>
            </a:extLst>
          </p:cNvPr>
          <p:cNvSpPr txBox="1"/>
          <p:nvPr/>
        </p:nvSpPr>
        <p:spPr>
          <a:xfrm>
            <a:off x="9278522" y="8159420"/>
            <a:ext cx="4074942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200" dirty="0"/>
              <a:t>מצולע שהיקפו 16 יחידות אורך </a:t>
            </a:r>
          </a:p>
          <a:p>
            <a:pPr algn="ctr"/>
            <a:r>
              <a:rPr lang="he-IL" sz="3200" dirty="0"/>
              <a:t> ושטחו 6 יחידות שטח</a:t>
            </a:r>
          </a:p>
        </p:txBody>
      </p:sp>
      <p:sp>
        <p:nvSpPr>
          <p:cNvPr id="45" name="תיבת טקסט 44">
            <a:extLst>
              <a:ext uri="{FF2B5EF4-FFF2-40B4-BE49-F238E27FC236}">
                <a16:creationId xmlns:a16="http://schemas.microsoft.com/office/drawing/2014/main" id="{6886F26A-D737-C4BC-1C9D-6F5724DBF2D6}"/>
              </a:ext>
            </a:extLst>
          </p:cNvPr>
          <p:cNvSpPr txBox="1"/>
          <p:nvPr/>
        </p:nvSpPr>
        <p:spPr>
          <a:xfrm>
            <a:off x="4804117" y="8295279"/>
            <a:ext cx="4074942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200" dirty="0"/>
              <a:t>מצולע שהיקפו 16 יחידות אורך </a:t>
            </a:r>
          </a:p>
          <a:p>
            <a:pPr algn="ctr"/>
            <a:r>
              <a:rPr lang="he-IL" sz="3200" dirty="0"/>
              <a:t> ושטחו 7 יחידות שטח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A069B8-C577-698B-9703-2EC0D5FD4A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: פינות מעוגלות 2">
            <a:extLst>
              <a:ext uri="{FF2B5EF4-FFF2-40B4-BE49-F238E27FC236}">
                <a16:creationId xmlns:a16="http://schemas.microsoft.com/office/drawing/2014/main" id="{48F06B8E-D4E1-CDBB-859D-9C1C887DE01A}"/>
              </a:ext>
            </a:extLst>
          </p:cNvPr>
          <p:cNvSpPr/>
          <p:nvPr/>
        </p:nvSpPr>
        <p:spPr>
          <a:xfrm>
            <a:off x="190501" y="1790699"/>
            <a:ext cx="12525374" cy="7865541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מלבן: פינות מעוגלות 3">
            <a:extLst>
              <a:ext uri="{FF2B5EF4-FFF2-40B4-BE49-F238E27FC236}">
                <a16:creationId xmlns:a16="http://schemas.microsoft.com/office/drawing/2014/main" id="{855D7B26-F2E7-02B0-6895-9D31C13AC787}"/>
              </a:ext>
            </a:extLst>
          </p:cNvPr>
          <p:cNvSpPr/>
          <p:nvPr/>
        </p:nvSpPr>
        <p:spPr>
          <a:xfrm>
            <a:off x="12996862" y="1790700"/>
            <a:ext cx="4795837" cy="7865540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6A525B5A-C3FF-7A98-50B5-E1099E616F22}"/>
              </a:ext>
            </a:extLst>
          </p:cNvPr>
          <p:cNvSpPr txBox="1"/>
          <p:nvPr/>
        </p:nvSpPr>
        <p:spPr>
          <a:xfrm>
            <a:off x="4814888" y="342900"/>
            <a:ext cx="762000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הגדול מנצח</a:t>
            </a:r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FA809749-9A58-2FDD-D0AC-1B5E6DF71B85}"/>
              </a:ext>
            </a:extLst>
          </p:cNvPr>
          <p:cNvSpPr txBox="1"/>
          <p:nvPr/>
        </p:nvSpPr>
        <p:spPr>
          <a:xfrm>
            <a:off x="304800" y="1401228"/>
            <a:ext cx="11963400" cy="86444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he-IL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מהלך המשחק:</a:t>
            </a:r>
          </a:p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3200" dirty="0">
                <a:solidFill>
                  <a:prstClr val="black"/>
                </a:solidFill>
                <a:latin typeface="Calibri"/>
              </a:rPr>
              <a:t>מחלקים את  כרטיסיות המשימה באופן שווה לכל המשתתפים. כל משתתף מרים כרטיסיה מקבוצת הכרטיסיות שלו. עליו לבחור האם הוא משתמש בתכונת השטח או בתכונת ההיקף של המצולע בכרטיסיה שהרים. </a:t>
            </a:r>
          </a:p>
          <a:p>
            <a:pPr lvl="0" algn="r">
              <a:lnSpc>
                <a:spcPct val="150000"/>
              </a:lnSpc>
              <a:defRPr/>
            </a:pPr>
            <a:r>
              <a:rPr lang="he-IL" sz="3200" dirty="0">
                <a:solidFill>
                  <a:prstClr val="black"/>
                </a:solidFill>
                <a:latin typeface="Calibri"/>
              </a:rPr>
              <a:t>במידה והמשתתף בחר בתכונת השטח הוא מקבל מספר נקודות כערך יחידות  השטח של המצולע, ובמידה ובחר בתכונת ההיקף הוא מקבל מספר נקודות כערך יחידות ההיקף של המצולע. </a:t>
            </a:r>
            <a:r>
              <a:rPr kumimoji="0" lang="he-IL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המנצח בסבב הוא המשתתף שקיבל את מספר הנקודות הגדול ביותר, </a:t>
            </a:r>
            <a:r>
              <a:rPr lang="he-IL" sz="3200" dirty="0">
                <a:solidFill>
                  <a:prstClr val="black"/>
                </a:solidFill>
              </a:rPr>
              <a:t>והוא מקבל את כרטיסיות המשימה של כל המשתתפים בסבב הנוכחי.</a:t>
            </a:r>
            <a:endParaRPr kumimoji="0" lang="he-IL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32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המנצח במשחק הוא המשתתף שצבר את מספר הכרטיסיות הגדול ביותר. </a:t>
            </a:r>
            <a:r>
              <a:rPr kumimoji="0" lang="he-IL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32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 </a:t>
            </a:r>
            <a:endParaRPr kumimoji="0" lang="he-IL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F2543037-4DE6-6469-43AA-B876CA2A44CE}"/>
              </a:ext>
            </a:extLst>
          </p:cNvPr>
          <p:cNvSpPr txBox="1"/>
          <p:nvPr/>
        </p:nvSpPr>
        <p:spPr>
          <a:xfrm>
            <a:off x="13320711" y="1881068"/>
            <a:ext cx="4191000" cy="424731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6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כיתות</a:t>
            </a:r>
            <a:r>
              <a:rPr kumimoji="0" lang="he-IL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:ה</a:t>
            </a:r>
            <a:r>
              <a:rPr kumimoji="0" lang="he-IL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'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מספר משתתפים</a:t>
            </a:r>
            <a:r>
              <a:rPr kumimoji="0" lang="he-IL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: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3600" kern="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2-4</a:t>
            </a:r>
            <a:r>
              <a:rPr kumimoji="0" lang="he-IL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he-IL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ציוד נדרש</a:t>
            </a:r>
            <a:r>
              <a:rPr kumimoji="0" lang="he-IL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: </a:t>
            </a:r>
          </a:p>
          <a:p>
            <a:pPr marL="571500" marR="0" lvl="0" indent="-5715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he-IL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כרטיסיות משימה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" name="גרפיקה 9" descr="נורת חשמל וגלגל שיניים קו מיתאר">
            <a:extLst>
              <a:ext uri="{FF2B5EF4-FFF2-40B4-BE49-F238E27FC236}">
                <a16:creationId xmlns:a16="http://schemas.microsoft.com/office/drawing/2014/main" id="{7BFDBCF4-5CC7-DABF-32D2-B2E574DC6E1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3249275" y="18237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4137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7F4969-69DC-0894-98BC-447762E044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: פינות מעוגלות 1">
            <a:extLst>
              <a:ext uri="{FF2B5EF4-FFF2-40B4-BE49-F238E27FC236}">
                <a16:creationId xmlns:a16="http://schemas.microsoft.com/office/drawing/2014/main" id="{AF784C5F-8F33-3046-204E-FD431ECAD457}"/>
              </a:ext>
            </a:extLst>
          </p:cNvPr>
          <p:cNvSpPr/>
          <p:nvPr/>
        </p:nvSpPr>
        <p:spPr>
          <a:xfrm>
            <a:off x="14554200" y="571500"/>
            <a:ext cx="2895600" cy="2743200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מלבן: פינות מעוגלות 3">
            <a:extLst>
              <a:ext uri="{FF2B5EF4-FFF2-40B4-BE49-F238E27FC236}">
                <a16:creationId xmlns:a16="http://schemas.microsoft.com/office/drawing/2014/main" id="{FE57FBD3-9596-1C3B-CB5E-D93C900C436E}"/>
              </a:ext>
            </a:extLst>
          </p:cNvPr>
          <p:cNvSpPr/>
          <p:nvPr/>
        </p:nvSpPr>
        <p:spPr>
          <a:xfrm>
            <a:off x="11277600" y="571500"/>
            <a:ext cx="2895600" cy="2743200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מלבן: פינות מעוגלות 4">
            <a:extLst>
              <a:ext uri="{FF2B5EF4-FFF2-40B4-BE49-F238E27FC236}">
                <a16:creationId xmlns:a16="http://schemas.microsoft.com/office/drawing/2014/main" id="{5CF23A63-1902-2320-1167-A2F239048249}"/>
              </a:ext>
            </a:extLst>
          </p:cNvPr>
          <p:cNvSpPr/>
          <p:nvPr/>
        </p:nvSpPr>
        <p:spPr>
          <a:xfrm>
            <a:off x="8048483" y="571500"/>
            <a:ext cx="2895600" cy="2743200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מלבן: פינות מעוגלות 5">
            <a:extLst>
              <a:ext uri="{FF2B5EF4-FFF2-40B4-BE49-F238E27FC236}">
                <a16:creationId xmlns:a16="http://schemas.microsoft.com/office/drawing/2014/main" id="{49A3A844-A512-923A-BE68-0D2AEE6FD483}"/>
              </a:ext>
            </a:extLst>
          </p:cNvPr>
          <p:cNvSpPr/>
          <p:nvPr/>
        </p:nvSpPr>
        <p:spPr>
          <a:xfrm>
            <a:off x="4771883" y="640080"/>
            <a:ext cx="2895600" cy="2743200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מלבן: פינות מעוגלות 6">
            <a:extLst>
              <a:ext uri="{FF2B5EF4-FFF2-40B4-BE49-F238E27FC236}">
                <a16:creationId xmlns:a16="http://schemas.microsoft.com/office/drawing/2014/main" id="{3E7542DA-8CAF-2C64-4BED-438E70786854}"/>
              </a:ext>
            </a:extLst>
          </p:cNvPr>
          <p:cNvSpPr/>
          <p:nvPr/>
        </p:nvSpPr>
        <p:spPr>
          <a:xfrm>
            <a:off x="1332914" y="654148"/>
            <a:ext cx="2895600" cy="2743200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מלבן: פינות מעוגלות 7">
            <a:extLst>
              <a:ext uri="{FF2B5EF4-FFF2-40B4-BE49-F238E27FC236}">
                <a16:creationId xmlns:a16="http://schemas.microsoft.com/office/drawing/2014/main" id="{BDAE40EA-EA9A-6DB9-4CC8-0F43C45880D7}"/>
              </a:ext>
            </a:extLst>
          </p:cNvPr>
          <p:cNvSpPr/>
          <p:nvPr/>
        </p:nvSpPr>
        <p:spPr>
          <a:xfrm>
            <a:off x="14610471" y="3768324"/>
            <a:ext cx="2895600" cy="2743200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: פינות מעוגלות 8">
            <a:extLst>
              <a:ext uri="{FF2B5EF4-FFF2-40B4-BE49-F238E27FC236}">
                <a16:creationId xmlns:a16="http://schemas.microsoft.com/office/drawing/2014/main" id="{3A314A37-95F1-C0BF-E610-19A75D1844D1}"/>
              </a:ext>
            </a:extLst>
          </p:cNvPr>
          <p:cNvSpPr/>
          <p:nvPr/>
        </p:nvSpPr>
        <p:spPr>
          <a:xfrm>
            <a:off x="11333871" y="3768324"/>
            <a:ext cx="2895600" cy="2743200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: פינות מעוגלות 9">
            <a:extLst>
              <a:ext uri="{FF2B5EF4-FFF2-40B4-BE49-F238E27FC236}">
                <a16:creationId xmlns:a16="http://schemas.microsoft.com/office/drawing/2014/main" id="{9E3AD99B-A599-5724-577D-280BDD1E40B7}"/>
              </a:ext>
            </a:extLst>
          </p:cNvPr>
          <p:cNvSpPr/>
          <p:nvPr/>
        </p:nvSpPr>
        <p:spPr>
          <a:xfrm>
            <a:off x="8104754" y="3768324"/>
            <a:ext cx="2895600" cy="2743200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מלבן: פינות מעוגלות 10">
            <a:extLst>
              <a:ext uri="{FF2B5EF4-FFF2-40B4-BE49-F238E27FC236}">
                <a16:creationId xmlns:a16="http://schemas.microsoft.com/office/drawing/2014/main" id="{981ED8DD-568D-0E29-793E-3597FF864C4D}"/>
              </a:ext>
            </a:extLst>
          </p:cNvPr>
          <p:cNvSpPr/>
          <p:nvPr/>
        </p:nvSpPr>
        <p:spPr>
          <a:xfrm>
            <a:off x="4828154" y="3836904"/>
            <a:ext cx="2895600" cy="2743200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לבן: פינות מעוגלות 11">
            <a:extLst>
              <a:ext uri="{FF2B5EF4-FFF2-40B4-BE49-F238E27FC236}">
                <a16:creationId xmlns:a16="http://schemas.microsoft.com/office/drawing/2014/main" id="{A03E2A53-3275-194A-6E4A-A99E710C86F1}"/>
              </a:ext>
            </a:extLst>
          </p:cNvPr>
          <p:cNvSpPr/>
          <p:nvPr/>
        </p:nvSpPr>
        <p:spPr>
          <a:xfrm>
            <a:off x="1389185" y="3850972"/>
            <a:ext cx="2895600" cy="2743200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מלבן: פינות מעוגלות 12">
            <a:extLst>
              <a:ext uri="{FF2B5EF4-FFF2-40B4-BE49-F238E27FC236}">
                <a16:creationId xmlns:a16="http://schemas.microsoft.com/office/drawing/2014/main" id="{606FD23D-77D1-35E4-B4EF-5D0697A8E45F}"/>
              </a:ext>
            </a:extLst>
          </p:cNvPr>
          <p:cNvSpPr/>
          <p:nvPr/>
        </p:nvSpPr>
        <p:spPr>
          <a:xfrm>
            <a:off x="14610471" y="7033728"/>
            <a:ext cx="2895600" cy="2743200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מלבן: פינות מעוגלות 13">
            <a:extLst>
              <a:ext uri="{FF2B5EF4-FFF2-40B4-BE49-F238E27FC236}">
                <a16:creationId xmlns:a16="http://schemas.microsoft.com/office/drawing/2014/main" id="{A7840021-A0D3-2896-2895-CEEE17615549}"/>
              </a:ext>
            </a:extLst>
          </p:cNvPr>
          <p:cNvSpPr/>
          <p:nvPr/>
        </p:nvSpPr>
        <p:spPr>
          <a:xfrm>
            <a:off x="11333871" y="7033728"/>
            <a:ext cx="2895600" cy="2743200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מלבן: פינות מעוגלות 14">
            <a:extLst>
              <a:ext uri="{FF2B5EF4-FFF2-40B4-BE49-F238E27FC236}">
                <a16:creationId xmlns:a16="http://schemas.microsoft.com/office/drawing/2014/main" id="{3788FEA6-864D-D590-3D01-6B9B07CF65F4}"/>
              </a:ext>
            </a:extLst>
          </p:cNvPr>
          <p:cNvSpPr/>
          <p:nvPr/>
        </p:nvSpPr>
        <p:spPr>
          <a:xfrm>
            <a:off x="8104754" y="7033728"/>
            <a:ext cx="2895600" cy="2743200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מלבן: פינות מעוגלות 15">
            <a:extLst>
              <a:ext uri="{FF2B5EF4-FFF2-40B4-BE49-F238E27FC236}">
                <a16:creationId xmlns:a16="http://schemas.microsoft.com/office/drawing/2014/main" id="{1ACADE0B-0514-3243-2A9E-ACE579FC6926}"/>
              </a:ext>
            </a:extLst>
          </p:cNvPr>
          <p:cNvSpPr/>
          <p:nvPr/>
        </p:nvSpPr>
        <p:spPr>
          <a:xfrm>
            <a:off x="4828154" y="7102308"/>
            <a:ext cx="2895600" cy="2743200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מלבן: פינות מעוגלות 16">
            <a:extLst>
              <a:ext uri="{FF2B5EF4-FFF2-40B4-BE49-F238E27FC236}">
                <a16:creationId xmlns:a16="http://schemas.microsoft.com/office/drawing/2014/main" id="{B14ED705-27A0-B80C-6BDA-DEA1DF583E1D}"/>
              </a:ext>
            </a:extLst>
          </p:cNvPr>
          <p:cNvSpPr/>
          <p:nvPr/>
        </p:nvSpPr>
        <p:spPr>
          <a:xfrm>
            <a:off x="1389185" y="7116376"/>
            <a:ext cx="2895600" cy="2743200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8" name="תמונה 17">
            <a:extLst>
              <a:ext uri="{FF2B5EF4-FFF2-40B4-BE49-F238E27FC236}">
                <a16:creationId xmlns:a16="http://schemas.microsoft.com/office/drawing/2014/main" id="{CDF15683-FBDB-C83E-2869-9D1C71D7D2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0999" y="828900"/>
            <a:ext cx="2371971" cy="2365560"/>
          </a:xfrm>
          <a:prstGeom prst="rect">
            <a:avLst/>
          </a:prstGeom>
        </p:spPr>
      </p:pic>
      <p:pic>
        <p:nvPicPr>
          <p:cNvPr id="20" name="תמונה 19">
            <a:extLst>
              <a:ext uri="{FF2B5EF4-FFF2-40B4-BE49-F238E27FC236}">
                <a16:creationId xmlns:a16="http://schemas.microsoft.com/office/drawing/2014/main" id="{597B9112-0770-66CD-0FCE-FD4A3137376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-3390" t="-776" r="10890" b="776"/>
          <a:stretch>
            <a:fillRect/>
          </a:stretch>
        </p:blipFill>
        <p:spPr>
          <a:xfrm>
            <a:off x="4947177" y="810143"/>
            <a:ext cx="2477929" cy="2328964"/>
          </a:xfrm>
          <a:prstGeom prst="rect">
            <a:avLst/>
          </a:prstGeom>
        </p:spPr>
      </p:pic>
      <p:pic>
        <p:nvPicPr>
          <p:cNvPr id="24" name="תמונה 23">
            <a:extLst>
              <a:ext uri="{FF2B5EF4-FFF2-40B4-BE49-F238E27FC236}">
                <a16:creationId xmlns:a16="http://schemas.microsoft.com/office/drawing/2014/main" id="{4FFA1362-4575-A467-39EB-2F0AFAEEA2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5210" y="707233"/>
            <a:ext cx="2416397" cy="2538887"/>
          </a:xfrm>
          <a:prstGeom prst="rect">
            <a:avLst/>
          </a:prstGeom>
        </p:spPr>
      </p:pic>
      <p:pic>
        <p:nvPicPr>
          <p:cNvPr id="27" name="תמונה 26">
            <a:extLst>
              <a:ext uri="{FF2B5EF4-FFF2-40B4-BE49-F238E27FC236}">
                <a16:creationId xmlns:a16="http://schemas.microsoft.com/office/drawing/2014/main" id="{2F560DDE-598E-A853-49AE-8533EC4374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06200" y="707233"/>
            <a:ext cx="2453523" cy="2431874"/>
          </a:xfrm>
          <a:prstGeom prst="rect">
            <a:avLst/>
          </a:prstGeom>
        </p:spPr>
      </p:pic>
      <p:pic>
        <p:nvPicPr>
          <p:cNvPr id="36" name="תמונה 35">
            <a:extLst>
              <a:ext uri="{FF2B5EF4-FFF2-40B4-BE49-F238E27FC236}">
                <a16:creationId xmlns:a16="http://schemas.microsoft.com/office/drawing/2014/main" id="{6E7A534A-A74C-07B6-3059-D978F871E5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761375" y="673140"/>
            <a:ext cx="2481249" cy="2543086"/>
          </a:xfrm>
          <a:prstGeom prst="rect">
            <a:avLst/>
          </a:prstGeom>
        </p:spPr>
      </p:pic>
      <p:pic>
        <p:nvPicPr>
          <p:cNvPr id="38" name="תמונה 37">
            <a:extLst>
              <a:ext uri="{FF2B5EF4-FFF2-40B4-BE49-F238E27FC236}">
                <a16:creationId xmlns:a16="http://schemas.microsoft.com/office/drawing/2014/main" id="{CB5F6DA6-3449-EE2A-9071-69E601CDF28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791006" y="3850972"/>
            <a:ext cx="2534529" cy="2557500"/>
          </a:xfrm>
          <a:prstGeom prst="rect">
            <a:avLst/>
          </a:prstGeom>
        </p:spPr>
      </p:pic>
      <p:pic>
        <p:nvPicPr>
          <p:cNvPr id="40" name="תמונה 39">
            <a:extLst>
              <a:ext uri="{FF2B5EF4-FFF2-40B4-BE49-F238E27FC236}">
                <a16:creationId xmlns:a16="http://schemas.microsoft.com/office/drawing/2014/main" id="{3578853E-99DF-5776-6F80-D45F38229D0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570736" y="3871615"/>
            <a:ext cx="2388987" cy="2521708"/>
          </a:xfrm>
          <a:prstGeom prst="rect">
            <a:avLst/>
          </a:prstGeom>
        </p:spPr>
      </p:pic>
      <p:pic>
        <p:nvPicPr>
          <p:cNvPr id="42" name="תמונה 41">
            <a:extLst>
              <a:ext uri="{FF2B5EF4-FFF2-40B4-BE49-F238E27FC236}">
                <a16:creationId xmlns:a16="http://schemas.microsoft.com/office/drawing/2014/main" id="{F1D8D74B-0F16-A1E6-9AC2-748CEF72C8C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82000" y="3943234"/>
            <a:ext cx="2299607" cy="2400531"/>
          </a:xfrm>
          <a:prstGeom prst="rect">
            <a:avLst/>
          </a:prstGeom>
        </p:spPr>
      </p:pic>
      <p:pic>
        <p:nvPicPr>
          <p:cNvPr id="44" name="תמונה 43">
            <a:extLst>
              <a:ext uri="{FF2B5EF4-FFF2-40B4-BE49-F238E27FC236}">
                <a16:creationId xmlns:a16="http://schemas.microsoft.com/office/drawing/2014/main" id="{897C9164-EDB2-2E82-8D71-D876430CF9E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47177" y="4059834"/>
            <a:ext cx="2661154" cy="2167331"/>
          </a:xfrm>
          <a:prstGeom prst="rect">
            <a:avLst/>
          </a:prstGeom>
        </p:spPr>
      </p:pic>
      <p:pic>
        <p:nvPicPr>
          <p:cNvPr id="46" name="תמונה 45">
            <a:extLst>
              <a:ext uri="{FF2B5EF4-FFF2-40B4-BE49-F238E27FC236}">
                <a16:creationId xmlns:a16="http://schemas.microsoft.com/office/drawing/2014/main" id="{8EE2E725-2C06-3A73-D715-D9A36438CD8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00789" y="3990395"/>
            <a:ext cx="2257740" cy="2429214"/>
          </a:xfrm>
          <a:prstGeom prst="rect">
            <a:avLst/>
          </a:prstGeom>
        </p:spPr>
      </p:pic>
      <p:pic>
        <p:nvPicPr>
          <p:cNvPr id="48" name="תמונה 47">
            <a:extLst>
              <a:ext uri="{FF2B5EF4-FFF2-40B4-BE49-F238E27FC236}">
                <a16:creationId xmlns:a16="http://schemas.microsoft.com/office/drawing/2014/main" id="{EE7BFF9A-6D81-02EC-4FB2-FA15160AFDF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4729723" y="7249983"/>
            <a:ext cx="2661154" cy="2310689"/>
          </a:xfrm>
          <a:prstGeom prst="rect">
            <a:avLst/>
          </a:prstGeom>
        </p:spPr>
      </p:pic>
      <p:pic>
        <p:nvPicPr>
          <p:cNvPr id="50" name="תמונה 49">
            <a:extLst>
              <a:ext uri="{FF2B5EF4-FFF2-40B4-BE49-F238E27FC236}">
                <a16:creationId xmlns:a16="http://schemas.microsoft.com/office/drawing/2014/main" id="{A9BD7407-2D55-D005-B389-E90CA78FF6C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407145" y="7451101"/>
            <a:ext cx="2791846" cy="2045614"/>
          </a:xfrm>
          <a:prstGeom prst="rect">
            <a:avLst/>
          </a:prstGeom>
        </p:spPr>
      </p:pic>
      <p:pic>
        <p:nvPicPr>
          <p:cNvPr id="52" name="תמונה 51">
            <a:extLst>
              <a:ext uri="{FF2B5EF4-FFF2-40B4-BE49-F238E27FC236}">
                <a16:creationId xmlns:a16="http://schemas.microsoft.com/office/drawing/2014/main" id="{2A63EC3F-A4EB-029F-9331-E6FF36B431F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226841" y="7249983"/>
            <a:ext cx="2651426" cy="2264399"/>
          </a:xfrm>
          <a:prstGeom prst="rect">
            <a:avLst/>
          </a:prstGeom>
        </p:spPr>
      </p:pic>
      <p:pic>
        <p:nvPicPr>
          <p:cNvPr id="54" name="תמונה 53">
            <a:extLst>
              <a:ext uri="{FF2B5EF4-FFF2-40B4-BE49-F238E27FC236}">
                <a16:creationId xmlns:a16="http://schemas.microsoft.com/office/drawing/2014/main" id="{FB2BCE86-7002-7B23-11B6-E4B3AF80551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945741" y="7330748"/>
            <a:ext cx="2695951" cy="2286319"/>
          </a:xfrm>
          <a:prstGeom prst="rect">
            <a:avLst/>
          </a:prstGeom>
        </p:spPr>
      </p:pic>
      <p:pic>
        <p:nvPicPr>
          <p:cNvPr id="56" name="תמונה 55">
            <a:extLst>
              <a:ext uri="{FF2B5EF4-FFF2-40B4-BE49-F238E27FC236}">
                <a16:creationId xmlns:a16="http://schemas.microsoft.com/office/drawing/2014/main" id="{C55F5753-2AF3-AADF-3A2E-F741B9681D12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589658" y="7249668"/>
            <a:ext cx="2476846" cy="2514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8341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8EE659-A754-323A-F05B-397DB0FA59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: פינות מעוגלות 1">
            <a:extLst>
              <a:ext uri="{FF2B5EF4-FFF2-40B4-BE49-F238E27FC236}">
                <a16:creationId xmlns:a16="http://schemas.microsoft.com/office/drawing/2014/main" id="{6DBF2C5E-8236-B416-0407-3AC5D684CEF5}"/>
              </a:ext>
            </a:extLst>
          </p:cNvPr>
          <p:cNvSpPr/>
          <p:nvPr/>
        </p:nvSpPr>
        <p:spPr>
          <a:xfrm>
            <a:off x="14554200" y="571500"/>
            <a:ext cx="2895600" cy="2743200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מלבן: פינות מעוגלות 3">
            <a:extLst>
              <a:ext uri="{FF2B5EF4-FFF2-40B4-BE49-F238E27FC236}">
                <a16:creationId xmlns:a16="http://schemas.microsoft.com/office/drawing/2014/main" id="{8A8C65A6-7A19-3780-6C06-5CCBCF42AE17}"/>
              </a:ext>
            </a:extLst>
          </p:cNvPr>
          <p:cNvSpPr/>
          <p:nvPr/>
        </p:nvSpPr>
        <p:spPr>
          <a:xfrm>
            <a:off x="11277600" y="571500"/>
            <a:ext cx="2895600" cy="2743200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מלבן: פינות מעוגלות 4">
            <a:extLst>
              <a:ext uri="{FF2B5EF4-FFF2-40B4-BE49-F238E27FC236}">
                <a16:creationId xmlns:a16="http://schemas.microsoft.com/office/drawing/2014/main" id="{5458B412-9A3C-9878-BA5D-93D238B3F837}"/>
              </a:ext>
            </a:extLst>
          </p:cNvPr>
          <p:cNvSpPr/>
          <p:nvPr/>
        </p:nvSpPr>
        <p:spPr>
          <a:xfrm>
            <a:off x="8048483" y="571500"/>
            <a:ext cx="2895600" cy="2743200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מלבן: פינות מעוגלות 5">
            <a:extLst>
              <a:ext uri="{FF2B5EF4-FFF2-40B4-BE49-F238E27FC236}">
                <a16:creationId xmlns:a16="http://schemas.microsoft.com/office/drawing/2014/main" id="{270E7282-9265-5007-A2F7-13CF9B2A5AF6}"/>
              </a:ext>
            </a:extLst>
          </p:cNvPr>
          <p:cNvSpPr/>
          <p:nvPr/>
        </p:nvSpPr>
        <p:spPr>
          <a:xfrm>
            <a:off x="4771883" y="640080"/>
            <a:ext cx="2895600" cy="2743200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מלבן: פינות מעוגלות 6">
            <a:extLst>
              <a:ext uri="{FF2B5EF4-FFF2-40B4-BE49-F238E27FC236}">
                <a16:creationId xmlns:a16="http://schemas.microsoft.com/office/drawing/2014/main" id="{0903A51B-77B1-6E5F-0199-9D3390C2C341}"/>
              </a:ext>
            </a:extLst>
          </p:cNvPr>
          <p:cNvSpPr/>
          <p:nvPr/>
        </p:nvSpPr>
        <p:spPr>
          <a:xfrm>
            <a:off x="1332914" y="654148"/>
            <a:ext cx="2895600" cy="2743200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מלבן: פינות מעוגלות 7">
            <a:extLst>
              <a:ext uri="{FF2B5EF4-FFF2-40B4-BE49-F238E27FC236}">
                <a16:creationId xmlns:a16="http://schemas.microsoft.com/office/drawing/2014/main" id="{E3F92D0A-5824-2159-96A7-BBD92D00AEEB}"/>
              </a:ext>
            </a:extLst>
          </p:cNvPr>
          <p:cNvSpPr/>
          <p:nvPr/>
        </p:nvSpPr>
        <p:spPr>
          <a:xfrm>
            <a:off x="14610471" y="3768324"/>
            <a:ext cx="2895600" cy="2743200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: פינות מעוגלות 8">
            <a:extLst>
              <a:ext uri="{FF2B5EF4-FFF2-40B4-BE49-F238E27FC236}">
                <a16:creationId xmlns:a16="http://schemas.microsoft.com/office/drawing/2014/main" id="{EAE9A906-39F5-41C3-129A-7727B7B566DB}"/>
              </a:ext>
            </a:extLst>
          </p:cNvPr>
          <p:cNvSpPr/>
          <p:nvPr/>
        </p:nvSpPr>
        <p:spPr>
          <a:xfrm>
            <a:off x="11333871" y="3768324"/>
            <a:ext cx="2895600" cy="2743200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: פינות מעוגלות 9">
            <a:extLst>
              <a:ext uri="{FF2B5EF4-FFF2-40B4-BE49-F238E27FC236}">
                <a16:creationId xmlns:a16="http://schemas.microsoft.com/office/drawing/2014/main" id="{4EAF0FF8-9BE2-0552-F66E-009B0EF71644}"/>
              </a:ext>
            </a:extLst>
          </p:cNvPr>
          <p:cNvSpPr/>
          <p:nvPr/>
        </p:nvSpPr>
        <p:spPr>
          <a:xfrm>
            <a:off x="8104754" y="3768324"/>
            <a:ext cx="2895600" cy="2743200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מלבן: פינות מעוגלות 10">
            <a:extLst>
              <a:ext uri="{FF2B5EF4-FFF2-40B4-BE49-F238E27FC236}">
                <a16:creationId xmlns:a16="http://schemas.microsoft.com/office/drawing/2014/main" id="{7146544E-561F-DE71-C433-781A955A5BDA}"/>
              </a:ext>
            </a:extLst>
          </p:cNvPr>
          <p:cNvSpPr/>
          <p:nvPr/>
        </p:nvSpPr>
        <p:spPr>
          <a:xfrm>
            <a:off x="4828154" y="3836904"/>
            <a:ext cx="2895600" cy="2743200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לבן: פינות מעוגלות 11">
            <a:extLst>
              <a:ext uri="{FF2B5EF4-FFF2-40B4-BE49-F238E27FC236}">
                <a16:creationId xmlns:a16="http://schemas.microsoft.com/office/drawing/2014/main" id="{DAC9B2A2-B1AA-4F54-7690-FAD5FFA56F34}"/>
              </a:ext>
            </a:extLst>
          </p:cNvPr>
          <p:cNvSpPr/>
          <p:nvPr/>
        </p:nvSpPr>
        <p:spPr>
          <a:xfrm>
            <a:off x="1389185" y="3850972"/>
            <a:ext cx="2895600" cy="2743200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מלבן: פינות מעוגלות 12">
            <a:extLst>
              <a:ext uri="{FF2B5EF4-FFF2-40B4-BE49-F238E27FC236}">
                <a16:creationId xmlns:a16="http://schemas.microsoft.com/office/drawing/2014/main" id="{D8A34800-7DEF-3704-7D50-80F080F93F8A}"/>
              </a:ext>
            </a:extLst>
          </p:cNvPr>
          <p:cNvSpPr/>
          <p:nvPr/>
        </p:nvSpPr>
        <p:spPr>
          <a:xfrm>
            <a:off x="14610471" y="7033728"/>
            <a:ext cx="2895600" cy="2743200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מלבן: פינות מעוגלות 13">
            <a:extLst>
              <a:ext uri="{FF2B5EF4-FFF2-40B4-BE49-F238E27FC236}">
                <a16:creationId xmlns:a16="http://schemas.microsoft.com/office/drawing/2014/main" id="{3A50AEA2-C94D-9D21-0AB6-DEC8BC9A21FB}"/>
              </a:ext>
            </a:extLst>
          </p:cNvPr>
          <p:cNvSpPr/>
          <p:nvPr/>
        </p:nvSpPr>
        <p:spPr>
          <a:xfrm>
            <a:off x="11333871" y="7033728"/>
            <a:ext cx="2895600" cy="2743200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מלבן: פינות מעוגלות 14">
            <a:extLst>
              <a:ext uri="{FF2B5EF4-FFF2-40B4-BE49-F238E27FC236}">
                <a16:creationId xmlns:a16="http://schemas.microsoft.com/office/drawing/2014/main" id="{A6E1D8A4-9D92-5A4B-F084-B2B6A9E85604}"/>
              </a:ext>
            </a:extLst>
          </p:cNvPr>
          <p:cNvSpPr/>
          <p:nvPr/>
        </p:nvSpPr>
        <p:spPr>
          <a:xfrm>
            <a:off x="8104754" y="7033728"/>
            <a:ext cx="2895600" cy="2743200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מלבן: פינות מעוגלות 15">
            <a:extLst>
              <a:ext uri="{FF2B5EF4-FFF2-40B4-BE49-F238E27FC236}">
                <a16:creationId xmlns:a16="http://schemas.microsoft.com/office/drawing/2014/main" id="{6DBAA771-26BE-FB79-3A7E-6AFB88B95666}"/>
              </a:ext>
            </a:extLst>
          </p:cNvPr>
          <p:cNvSpPr/>
          <p:nvPr/>
        </p:nvSpPr>
        <p:spPr>
          <a:xfrm>
            <a:off x="4828154" y="7102308"/>
            <a:ext cx="2895600" cy="2743200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מלבן: פינות מעוגלות 16">
            <a:extLst>
              <a:ext uri="{FF2B5EF4-FFF2-40B4-BE49-F238E27FC236}">
                <a16:creationId xmlns:a16="http://schemas.microsoft.com/office/drawing/2014/main" id="{D332EF27-DA7A-9AAF-CF59-FFF49D9DCD39}"/>
              </a:ext>
            </a:extLst>
          </p:cNvPr>
          <p:cNvSpPr/>
          <p:nvPr/>
        </p:nvSpPr>
        <p:spPr>
          <a:xfrm>
            <a:off x="1389185" y="7116376"/>
            <a:ext cx="2895600" cy="2743200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22" name="תמונה 21">
            <a:extLst>
              <a:ext uri="{FF2B5EF4-FFF2-40B4-BE49-F238E27FC236}">
                <a16:creationId xmlns:a16="http://schemas.microsoft.com/office/drawing/2014/main" id="{D98CAAAA-D75F-B0F0-0F32-1C08B22F88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10348" y="761835"/>
            <a:ext cx="2295845" cy="2362530"/>
          </a:xfrm>
          <a:prstGeom prst="rect">
            <a:avLst/>
          </a:prstGeom>
        </p:spPr>
      </p:pic>
      <p:pic>
        <p:nvPicPr>
          <p:cNvPr id="35" name="תמונה 34">
            <a:extLst>
              <a:ext uri="{FF2B5EF4-FFF2-40B4-BE49-F238E27FC236}">
                <a16:creationId xmlns:a16="http://schemas.microsoft.com/office/drawing/2014/main" id="{AF312A3A-966D-D130-B0DC-AAD9F91535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43354" y="640080"/>
            <a:ext cx="1676634" cy="2610214"/>
          </a:xfrm>
          <a:prstGeom prst="rect">
            <a:avLst/>
          </a:prstGeom>
        </p:spPr>
      </p:pic>
      <p:pic>
        <p:nvPicPr>
          <p:cNvPr id="37" name="תמונה 36">
            <a:extLst>
              <a:ext uri="{FF2B5EF4-FFF2-40B4-BE49-F238E27FC236}">
                <a16:creationId xmlns:a16="http://schemas.microsoft.com/office/drawing/2014/main" id="{8F10FA66-D351-50E9-F111-AE31C106D5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07740" y="729597"/>
            <a:ext cx="1552792" cy="2362530"/>
          </a:xfrm>
          <a:prstGeom prst="rect">
            <a:avLst/>
          </a:prstGeom>
        </p:spPr>
      </p:pic>
      <p:pic>
        <p:nvPicPr>
          <p:cNvPr id="39" name="תמונה 38">
            <a:extLst>
              <a:ext uri="{FF2B5EF4-FFF2-40B4-BE49-F238E27FC236}">
                <a16:creationId xmlns:a16="http://schemas.microsoft.com/office/drawing/2014/main" id="{3B3891A1-7A80-EA2B-79B1-E650149B30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1707" y="887351"/>
            <a:ext cx="2695951" cy="2276793"/>
          </a:xfrm>
          <a:prstGeom prst="rect">
            <a:avLst/>
          </a:prstGeom>
        </p:spPr>
      </p:pic>
      <p:pic>
        <p:nvPicPr>
          <p:cNvPr id="41" name="תמונה 40">
            <a:extLst>
              <a:ext uri="{FF2B5EF4-FFF2-40B4-BE49-F238E27FC236}">
                <a16:creationId xmlns:a16="http://schemas.microsoft.com/office/drawing/2014/main" id="{D59BD456-60CE-1EF1-2004-3DDC487DED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79888" y="934485"/>
            <a:ext cx="2514983" cy="2226808"/>
          </a:xfrm>
          <a:prstGeom prst="rect">
            <a:avLst/>
          </a:prstGeom>
        </p:spPr>
      </p:pic>
      <p:pic>
        <p:nvPicPr>
          <p:cNvPr id="43" name="תמונה 42">
            <a:extLst>
              <a:ext uri="{FF2B5EF4-FFF2-40B4-BE49-F238E27FC236}">
                <a16:creationId xmlns:a16="http://schemas.microsoft.com/office/drawing/2014/main" id="{8E035831-C43C-744B-A7BD-AD8B0DA8C98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800000">
            <a:off x="15209577" y="3809648"/>
            <a:ext cx="1697385" cy="2660552"/>
          </a:xfrm>
          <a:prstGeom prst="rect">
            <a:avLst/>
          </a:prstGeom>
        </p:spPr>
      </p:pic>
      <p:pic>
        <p:nvPicPr>
          <p:cNvPr id="45" name="תמונה 44">
            <a:extLst>
              <a:ext uri="{FF2B5EF4-FFF2-40B4-BE49-F238E27FC236}">
                <a16:creationId xmlns:a16="http://schemas.microsoft.com/office/drawing/2014/main" id="{C83D7FB5-1A3F-F870-70E6-0690B5E5751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514940" y="3969196"/>
            <a:ext cx="2630008" cy="2348608"/>
          </a:xfrm>
          <a:prstGeom prst="rect">
            <a:avLst/>
          </a:prstGeom>
        </p:spPr>
      </p:pic>
      <p:pic>
        <p:nvPicPr>
          <p:cNvPr id="47" name="תמונה 46">
            <a:extLst>
              <a:ext uri="{FF2B5EF4-FFF2-40B4-BE49-F238E27FC236}">
                <a16:creationId xmlns:a16="http://schemas.microsoft.com/office/drawing/2014/main" id="{BDCF6D09-D573-466F-9150-9603BF8D42F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17535" y="4115843"/>
            <a:ext cx="2695951" cy="2048161"/>
          </a:xfrm>
          <a:prstGeom prst="rect">
            <a:avLst/>
          </a:prstGeom>
        </p:spPr>
      </p:pic>
      <p:pic>
        <p:nvPicPr>
          <p:cNvPr id="49" name="תמונה 48">
            <a:extLst>
              <a:ext uri="{FF2B5EF4-FFF2-40B4-BE49-F238E27FC236}">
                <a16:creationId xmlns:a16="http://schemas.microsoft.com/office/drawing/2014/main" id="{C9D18676-B27C-D4EC-7D0D-B71F06F07C6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51847" y="4026748"/>
            <a:ext cx="2353798" cy="2313902"/>
          </a:xfrm>
          <a:prstGeom prst="rect">
            <a:avLst/>
          </a:prstGeom>
        </p:spPr>
      </p:pic>
      <p:pic>
        <p:nvPicPr>
          <p:cNvPr id="51" name="תמונה 50">
            <a:extLst>
              <a:ext uri="{FF2B5EF4-FFF2-40B4-BE49-F238E27FC236}">
                <a16:creationId xmlns:a16="http://schemas.microsoft.com/office/drawing/2014/main" id="{82F88E5D-DA4A-0A66-7443-9B18937BE93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70009" y="3930986"/>
            <a:ext cx="2333951" cy="2505425"/>
          </a:xfrm>
          <a:prstGeom prst="rect">
            <a:avLst/>
          </a:prstGeom>
        </p:spPr>
      </p:pic>
      <p:pic>
        <p:nvPicPr>
          <p:cNvPr id="53" name="תמונה 52">
            <a:extLst>
              <a:ext uri="{FF2B5EF4-FFF2-40B4-BE49-F238E27FC236}">
                <a16:creationId xmlns:a16="http://schemas.microsoft.com/office/drawing/2014/main" id="{E4EE57D0-DE18-2F96-2C68-24A13525F87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4910348" y="7120479"/>
            <a:ext cx="2295845" cy="2606094"/>
          </a:xfrm>
          <a:prstGeom prst="rect">
            <a:avLst/>
          </a:prstGeom>
        </p:spPr>
      </p:pic>
      <p:pic>
        <p:nvPicPr>
          <p:cNvPr id="55" name="תמונה 54">
            <a:extLst>
              <a:ext uri="{FF2B5EF4-FFF2-40B4-BE49-F238E27FC236}">
                <a16:creationId xmlns:a16="http://schemas.microsoft.com/office/drawing/2014/main" id="{DE32A027-C0AA-A952-98BC-8354A3D0B75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696311" y="7171668"/>
            <a:ext cx="2267266" cy="2467319"/>
          </a:xfrm>
          <a:prstGeom prst="rect">
            <a:avLst/>
          </a:prstGeom>
        </p:spPr>
      </p:pic>
      <p:pic>
        <p:nvPicPr>
          <p:cNvPr id="57" name="תמונה 56">
            <a:extLst>
              <a:ext uri="{FF2B5EF4-FFF2-40B4-BE49-F238E27FC236}">
                <a16:creationId xmlns:a16="http://schemas.microsoft.com/office/drawing/2014/main" id="{9EEA5B50-B0E3-4D15-C82F-13B4B4AC7C0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299094" y="7336473"/>
            <a:ext cx="2570083" cy="2274870"/>
          </a:xfrm>
          <a:prstGeom prst="rect">
            <a:avLst/>
          </a:prstGeom>
        </p:spPr>
      </p:pic>
      <p:pic>
        <p:nvPicPr>
          <p:cNvPr id="59" name="תמונה 58">
            <a:extLst>
              <a:ext uri="{FF2B5EF4-FFF2-40B4-BE49-F238E27FC236}">
                <a16:creationId xmlns:a16="http://schemas.microsoft.com/office/drawing/2014/main" id="{894DBB77-ADB6-A34A-A548-7996385CEC3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49208" y="7308313"/>
            <a:ext cx="2356437" cy="2380160"/>
          </a:xfrm>
          <a:prstGeom prst="rect">
            <a:avLst/>
          </a:prstGeom>
        </p:spPr>
      </p:pic>
      <p:pic>
        <p:nvPicPr>
          <p:cNvPr id="61" name="תמונה 60">
            <a:extLst>
              <a:ext uri="{FF2B5EF4-FFF2-40B4-BE49-F238E27FC236}">
                <a16:creationId xmlns:a16="http://schemas.microsoft.com/office/drawing/2014/main" id="{ED3D14CB-D0CC-8572-BE22-7834AA26281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828800" y="7294356"/>
            <a:ext cx="1963988" cy="2394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1826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FD4440-BF15-F233-36CB-CBD0A50DE8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: פינות מעוגלות 1">
            <a:extLst>
              <a:ext uri="{FF2B5EF4-FFF2-40B4-BE49-F238E27FC236}">
                <a16:creationId xmlns:a16="http://schemas.microsoft.com/office/drawing/2014/main" id="{600EA039-3982-BB46-F38A-3F5CE46D2B94}"/>
              </a:ext>
            </a:extLst>
          </p:cNvPr>
          <p:cNvSpPr/>
          <p:nvPr/>
        </p:nvSpPr>
        <p:spPr>
          <a:xfrm>
            <a:off x="14554200" y="571500"/>
            <a:ext cx="2895600" cy="2743200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מלבן: פינות מעוגלות 3">
            <a:extLst>
              <a:ext uri="{FF2B5EF4-FFF2-40B4-BE49-F238E27FC236}">
                <a16:creationId xmlns:a16="http://schemas.microsoft.com/office/drawing/2014/main" id="{75371B26-B961-6BD5-2328-A025E7E156B3}"/>
              </a:ext>
            </a:extLst>
          </p:cNvPr>
          <p:cNvSpPr/>
          <p:nvPr/>
        </p:nvSpPr>
        <p:spPr>
          <a:xfrm>
            <a:off x="11277600" y="571500"/>
            <a:ext cx="2895600" cy="2743200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מלבן: פינות מעוגלות 4">
            <a:extLst>
              <a:ext uri="{FF2B5EF4-FFF2-40B4-BE49-F238E27FC236}">
                <a16:creationId xmlns:a16="http://schemas.microsoft.com/office/drawing/2014/main" id="{E1633A75-6F48-095F-ECF4-FE97989151D5}"/>
              </a:ext>
            </a:extLst>
          </p:cNvPr>
          <p:cNvSpPr/>
          <p:nvPr/>
        </p:nvSpPr>
        <p:spPr>
          <a:xfrm>
            <a:off x="8048483" y="571500"/>
            <a:ext cx="2895600" cy="2743200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מלבן: פינות מעוגלות 5">
            <a:extLst>
              <a:ext uri="{FF2B5EF4-FFF2-40B4-BE49-F238E27FC236}">
                <a16:creationId xmlns:a16="http://schemas.microsoft.com/office/drawing/2014/main" id="{69B1C9D7-63A7-EE17-C63D-2E560A064280}"/>
              </a:ext>
            </a:extLst>
          </p:cNvPr>
          <p:cNvSpPr/>
          <p:nvPr/>
        </p:nvSpPr>
        <p:spPr>
          <a:xfrm>
            <a:off x="4771883" y="640080"/>
            <a:ext cx="2895600" cy="2743200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מלבן: פינות מעוגלות 6">
            <a:extLst>
              <a:ext uri="{FF2B5EF4-FFF2-40B4-BE49-F238E27FC236}">
                <a16:creationId xmlns:a16="http://schemas.microsoft.com/office/drawing/2014/main" id="{53E1E9D4-EBF5-652F-E4FF-3BA55AA5427A}"/>
              </a:ext>
            </a:extLst>
          </p:cNvPr>
          <p:cNvSpPr/>
          <p:nvPr/>
        </p:nvSpPr>
        <p:spPr>
          <a:xfrm>
            <a:off x="1332914" y="654148"/>
            <a:ext cx="2895600" cy="2743200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מלבן: פינות מעוגלות 7">
            <a:extLst>
              <a:ext uri="{FF2B5EF4-FFF2-40B4-BE49-F238E27FC236}">
                <a16:creationId xmlns:a16="http://schemas.microsoft.com/office/drawing/2014/main" id="{EC2DAAAA-93EE-2C69-B6E1-8B4616759134}"/>
              </a:ext>
            </a:extLst>
          </p:cNvPr>
          <p:cNvSpPr/>
          <p:nvPr/>
        </p:nvSpPr>
        <p:spPr>
          <a:xfrm>
            <a:off x="14610471" y="3768324"/>
            <a:ext cx="2895600" cy="2743200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: פינות מעוגלות 8">
            <a:extLst>
              <a:ext uri="{FF2B5EF4-FFF2-40B4-BE49-F238E27FC236}">
                <a16:creationId xmlns:a16="http://schemas.microsoft.com/office/drawing/2014/main" id="{3DC62A9B-3606-75FC-A8F8-1EC135CCDB4D}"/>
              </a:ext>
            </a:extLst>
          </p:cNvPr>
          <p:cNvSpPr/>
          <p:nvPr/>
        </p:nvSpPr>
        <p:spPr>
          <a:xfrm>
            <a:off x="11333871" y="3768324"/>
            <a:ext cx="2895600" cy="2743200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: פינות מעוגלות 9">
            <a:extLst>
              <a:ext uri="{FF2B5EF4-FFF2-40B4-BE49-F238E27FC236}">
                <a16:creationId xmlns:a16="http://schemas.microsoft.com/office/drawing/2014/main" id="{B175E47F-1108-AAB7-6FF2-137BB776C894}"/>
              </a:ext>
            </a:extLst>
          </p:cNvPr>
          <p:cNvSpPr/>
          <p:nvPr/>
        </p:nvSpPr>
        <p:spPr>
          <a:xfrm>
            <a:off x="8104754" y="3768324"/>
            <a:ext cx="2895600" cy="2743200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מלבן: פינות מעוגלות 10">
            <a:extLst>
              <a:ext uri="{FF2B5EF4-FFF2-40B4-BE49-F238E27FC236}">
                <a16:creationId xmlns:a16="http://schemas.microsoft.com/office/drawing/2014/main" id="{BAEB6DF1-19B5-5193-02C3-669C61140873}"/>
              </a:ext>
            </a:extLst>
          </p:cNvPr>
          <p:cNvSpPr/>
          <p:nvPr/>
        </p:nvSpPr>
        <p:spPr>
          <a:xfrm>
            <a:off x="4828154" y="3836904"/>
            <a:ext cx="2895600" cy="2743200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לבן: פינות מעוגלות 11">
            <a:extLst>
              <a:ext uri="{FF2B5EF4-FFF2-40B4-BE49-F238E27FC236}">
                <a16:creationId xmlns:a16="http://schemas.microsoft.com/office/drawing/2014/main" id="{2CFA7D8A-5F1F-EE20-8F05-394B56983052}"/>
              </a:ext>
            </a:extLst>
          </p:cNvPr>
          <p:cNvSpPr/>
          <p:nvPr/>
        </p:nvSpPr>
        <p:spPr>
          <a:xfrm>
            <a:off x="1389185" y="3850972"/>
            <a:ext cx="2895600" cy="2743200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מלבן: פינות מעוגלות 12">
            <a:extLst>
              <a:ext uri="{FF2B5EF4-FFF2-40B4-BE49-F238E27FC236}">
                <a16:creationId xmlns:a16="http://schemas.microsoft.com/office/drawing/2014/main" id="{65B27EDC-C423-D336-EF09-246AD1DC1BB7}"/>
              </a:ext>
            </a:extLst>
          </p:cNvPr>
          <p:cNvSpPr/>
          <p:nvPr/>
        </p:nvSpPr>
        <p:spPr>
          <a:xfrm>
            <a:off x="14610471" y="7033728"/>
            <a:ext cx="2895600" cy="2743200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מלבן: פינות מעוגלות 13">
            <a:extLst>
              <a:ext uri="{FF2B5EF4-FFF2-40B4-BE49-F238E27FC236}">
                <a16:creationId xmlns:a16="http://schemas.microsoft.com/office/drawing/2014/main" id="{CF8103B3-27FE-0004-9CB0-A06E5F7AD442}"/>
              </a:ext>
            </a:extLst>
          </p:cNvPr>
          <p:cNvSpPr/>
          <p:nvPr/>
        </p:nvSpPr>
        <p:spPr>
          <a:xfrm>
            <a:off x="11333871" y="7033728"/>
            <a:ext cx="2895600" cy="2743200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מלבן: פינות מעוגלות 14">
            <a:extLst>
              <a:ext uri="{FF2B5EF4-FFF2-40B4-BE49-F238E27FC236}">
                <a16:creationId xmlns:a16="http://schemas.microsoft.com/office/drawing/2014/main" id="{42E36DCA-904F-387B-703E-DDF19859F918}"/>
              </a:ext>
            </a:extLst>
          </p:cNvPr>
          <p:cNvSpPr/>
          <p:nvPr/>
        </p:nvSpPr>
        <p:spPr>
          <a:xfrm>
            <a:off x="8104754" y="7033728"/>
            <a:ext cx="2895600" cy="2743200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מלבן: פינות מעוגלות 15">
            <a:extLst>
              <a:ext uri="{FF2B5EF4-FFF2-40B4-BE49-F238E27FC236}">
                <a16:creationId xmlns:a16="http://schemas.microsoft.com/office/drawing/2014/main" id="{89FDAD87-EA8D-79B2-CBFE-6B7051F46081}"/>
              </a:ext>
            </a:extLst>
          </p:cNvPr>
          <p:cNvSpPr/>
          <p:nvPr/>
        </p:nvSpPr>
        <p:spPr>
          <a:xfrm>
            <a:off x="4828154" y="7102308"/>
            <a:ext cx="2895600" cy="2743200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מלבן: פינות מעוגלות 16">
            <a:extLst>
              <a:ext uri="{FF2B5EF4-FFF2-40B4-BE49-F238E27FC236}">
                <a16:creationId xmlns:a16="http://schemas.microsoft.com/office/drawing/2014/main" id="{08787CDB-FA7B-C7F8-6D22-CC9AC4E63EEF}"/>
              </a:ext>
            </a:extLst>
          </p:cNvPr>
          <p:cNvSpPr/>
          <p:nvPr/>
        </p:nvSpPr>
        <p:spPr>
          <a:xfrm>
            <a:off x="1389185" y="7116376"/>
            <a:ext cx="2895600" cy="2743200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8" name="תמונה 17">
            <a:extLst>
              <a:ext uri="{FF2B5EF4-FFF2-40B4-BE49-F238E27FC236}">
                <a16:creationId xmlns:a16="http://schemas.microsoft.com/office/drawing/2014/main" id="{CE7656F6-D21A-7866-7299-9472977281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35902" y="624254"/>
            <a:ext cx="2044738" cy="2570771"/>
          </a:xfrm>
          <a:prstGeom prst="rect">
            <a:avLst/>
          </a:prstGeom>
        </p:spPr>
      </p:pic>
      <p:pic>
        <p:nvPicPr>
          <p:cNvPr id="20" name="תמונה 19">
            <a:extLst>
              <a:ext uri="{FF2B5EF4-FFF2-40B4-BE49-F238E27FC236}">
                <a16:creationId xmlns:a16="http://schemas.microsoft.com/office/drawing/2014/main" id="{36F53DBE-041A-18BF-9E7C-55BED6DD1C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38565" y="684096"/>
            <a:ext cx="2406036" cy="2576677"/>
          </a:xfrm>
          <a:prstGeom prst="rect">
            <a:avLst/>
          </a:prstGeom>
        </p:spPr>
      </p:pic>
      <p:pic>
        <p:nvPicPr>
          <p:cNvPr id="22" name="תמונה 21">
            <a:extLst>
              <a:ext uri="{FF2B5EF4-FFF2-40B4-BE49-F238E27FC236}">
                <a16:creationId xmlns:a16="http://schemas.microsoft.com/office/drawing/2014/main" id="{7F5BD2C2-F354-7926-F917-859A7A2240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5683" y="866564"/>
            <a:ext cx="2707217" cy="2086149"/>
          </a:xfrm>
          <a:prstGeom prst="rect">
            <a:avLst/>
          </a:prstGeom>
        </p:spPr>
      </p:pic>
      <p:pic>
        <p:nvPicPr>
          <p:cNvPr id="24" name="תמונה 23">
            <a:extLst>
              <a:ext uri="{FF2B5EF4-FFF2-40B4-BE49-F238E27FC236}">
                <a16:creationId xmlns:a16="http://schemas.microsoft.com/office/drawing/2014/main" id="{9869C985-FBF7-29C1-B85E-ACBAC2392B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18558" y="870601"/>
            <a:ext cx="1914792" cy="2324424"/>
          </a:xfrm>
          <a:prstGeom prst="rect">
            <a:avLst/>
          </a:prstGeom>
        </p:spPr>
      </p:pic>
      <p:pic>
        <p:nvPicPr>
          <p:cNvPr id="26" name="תמונה 25">
            <a:extLst>
              <a:ext uri="{FF2B5EF4-FFF2-40B4-BE49-F238E27FC236}">
                <a16:creationId xmlns:a16="http://schemas.microsoft.com/office/drawing/2014/main" id="{227614E9-33FF-6E42-A4BF-8150C429F3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91097" y="849566"/>
            <a:ext cx="2257740" cy="2400635"/>
          </a:xfrm>
          <a:prstGeom prst="rect">
            <a:avLst/>
          </a:prstGeom>
        </p:spPr>
      </p:pic>
      <p:pic>
        <p:nvPicPr>
          <p:cNvPr id="28" name="תמונה 27">
            <a:extLst>
              <a:ext uri="{FF2B5EF4-FFF2-40B4-BE49-F238E27FC236}">
                <a16:creationId xmlns:a16="http://schemas.microsoft.com/office/drawing/2014/main" id="{9779D198-B55B-BAE2-1292-D1ABAE89D9A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203953" y="3792713"/>
            <a:ext cx="1876687" cy="2695951"/>
          </a:xfrm>
          <a:prstGeom prst="rect">
            <a:avLst/>
          </a:prstGeom>
        </p:spPr>
      </p:pic>
      <p:pic>
        <p:nvPicPr>
          <p:cNvPr id="30" name="תמונה 29">
            <a:extLst>
              <a:ext uri="{FF2B5EF4-FFF2-40B4-BE49-F238E27FC236}">
                <a16:creationId xmlns:a16="http://schemas.microsoft.com/office/drawing/2014/main" id="{21CF1A0C-664D-35C9-C1C4-3914973511E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6200000">
            <a:off x="11476952" y="4294987"/>
            <a:ext cx="2741799" cy="1768903"/>
          </a:xfrm>
          <a:prstGeom prst="rect">
            <a:avLst/>
          </a:prstGeom>
        </p:spPr>
      </p:pic>
      <p:pic>
        <p:nvPicPr>
          <p:cNvPr id="32" name="תמונה 31">
            <a:extLst>
              <a:ext uri="{FF2B5EF4-FFF2-40B4-BE49-F238E27FC236}">
                <a16:creationId xmlns:a16="http://schemas.microsoft.com/office/drawing/2014/main" id="{34076E42-341B-DE35-9620-27DFA76BFE3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17236" y="3951589"/>
            <a:ext cx="2445809" cy="2376670"/>
          </a:xfrm>
          <a:prstGeom prst="rect">
            <a:avLst/>
          </a:prstGeom>
        </p:spPr>
      </p:pic>
      <p:pic>
        <p:nvPicPr>
          <p:cNvPr id="34" name="תמונה 33">
            <a:extLst>
              <a:ext uri="{FF2B5EF4-FFF2-40B4-BE49-F238E27FC236}">
                <a16:creationId xmlns:a16="http://schemas.microsoft.com/office/drawing/2014/main" id="{11580E42-A4CB-C76A-BB91-4F1D391D7A4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00228" y="3921310"/>
            <a:ext cx="2463458" cy="2553694"/>
          </a:xfrm>
          <a:prstGeom prst="rect">
            <a:avLst/>
          </a:prstGeom>
        </p:spPr>
      </p:pic>
      <p:pic>
        <p:nvPicPr>
          <p:cNvPr id="36" name="תמונה 35">
            <a:extLst>
              <a:ext uri="{FF2B5EF4-FFF2-40B4-BE49-F238E27FC236}">
                <a16:creationId xmlns:a16="http://schemas.microsoft.com/office/drawing/2014/main" id="{392E48C4-C260-1B5E-177F-30C686EA34A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86408" y="3919552"/>
            <a:ext cx="2328597" cy="2553694"/>
          </a:xfrm>
          <a:prstGeom prst="rect">
            <a:avLst/>
          </a:prstGeom>
        </p:spPr>
      </p:pic>
      <p:pic>
        <p:nvPicPr>
          <p:cNvPr id="38" name="תמונה 37">
            <a:extLst>
              <a:ext uri="{FF2B5EF4-FFF2-40B4-BE49-F238E27FC236}">
                <a16:creationId xmlns:a16="http://schemas.microsoft.com/office/drawing/2014/main" id="{AEEDF9DA-E0B6-B864-94FA-49071DF723D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5400000">
            <a:off x="15374793" y="6949914"/>
            <a:ext cx="1366954" cy="2569873"/>
          </a:xfrm>
          <a:prstGeom prst="rect">
            <a:avLst/>
          </a:prstGeom>
        </p:spPr>
      </p:pic>
      <p:pic>
        <p:nvPicPr>
          <p:cNvPr id="40" name="תמונה 39">
            <a:extLst>
              <a:ext uri="{FF2B5EF4-FFF2-40B4-BE49-F238E27FC236}">
                <a16:creationId xmlns:a16="http://schemas.microsoft.com/office/drawing/2014/main" id="{784F4652-DE15-6666-9E48-5780692E754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16200000">
            <a:off x="11921744" y="7063750"/>
            <a:ext cx="1700494" cy="2665425"/>
          </a:xfrm>
          <a:prstGeom prst="rect">
            <a:avLst/>
          </a:prstGeom>
        </p:spPr>
      </p:pic>
      <p:pic>
        <p:nvPicPr>
          <p:cNvPr id="42" name="תמונה 41">
            <a:extLst>
              <a:ext uri="{FF2B5EF4-FFF2-40B4-BE49-F238E27FC236}">
                <a16:creationId xmlns:a16="http://schemas.microsoft.com/office/drawing/2014/main" id="{C331A087-DE59-8200-38CC-9E5D9E4BC45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305492" y="7477171"/>
            <a:ext cx="2381582" cy="1838582"/>
          </a:xfrm>
          <a:prstGeom prst="rect">
            <a:avLst/>
          </a:prstGeom>
        </p:spPr>
      </p:pic>
      <p:pic>
        <p:nvPicPr>
          <p:cNvPr id="44" name="תמונה 43">
            <a:extLst>
              <a:ext uri="{FF2B5EF4-FFF2-40B4-BE49-F238E27FC236}">
                <a16:creationId xmlns:a16="http://schemas.microsoft.com/office/drawing/2014/main" id="{79B7A777-A213-FB43-8F36-1109ED1954D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16200000">
            <a:off x="5388779" y="7081899"/>
            <a:ext cx="1774350" cy="2702981"/>
          </a:xfrm>
          <a:prstGeom prst="rect">
            <a:avLst/>
          </a:prstGeom>
        </p:spPr>
      </p:pic>
      <p:pic>
        <p:nvPicPr>
          <p:cNvPr id="46" name="תמונה 45">
            <a:extLst>
              <a:ext uri="{FF2B5EF4-FFF2-40B4-BE49-F238E27FC236}">
                <a16:creationId xmlns:a16="http://schemas.microsoft.com/office/drawing/2014/main" id="{3EC4CA4B-7351-8949-AC13-84FF7A7F8EB9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16200000">
            <a:off x="1999509" y="7217305"/>
            <a:ext cx="1737854" cy="2702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83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536</Words>
  <Application>Microsoft Office PowerPoint</Application>
  <PresentationFormat>מותאם אישית</PresentationFormat>
  <Paragraphs>139</Paragraphs>
  <Slides>16</Slides>
  <Notes>7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7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16</vt:i4>
      </vt:variant>
    </vt:vector>
  </HeadingPairs>
  <TitlesOfParts>
    <vt:vector size="24" baseType="lpstr">
      <vt:lpstr>Arimo Bold</vt:lpstr>
      <vt:lpstr>Guttman Yad-Brush</vt:lpstr>
      <vt:lpstr>Wingdings</vt:lpstr>
      <vt:lpstr>Alef Bold</vt:lpstr>
      <vt:lpstr>Arial</vt:lpstr>
      <vt:lpstr>Calibri</vt:lpstr>
      <vt:lpstr>Aptos</vt:lpstr>
      <vt:lpstr>Office Theme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שטח והיקף</vt:lpstr>
      <vt:lpstr>שטח והיקף</vt:lpstr>
      <vt:lpstr>שטח והיקף</vt:lpstr>
      <vt:lpstr>שטח והיקף</vt:lpstr>
      <vt:lpstr>שטח והיקף</vt:lpstr>
      <vt:lpstr>שטח והיקף</vt:lpstr>
      <vt:lpstr>שטח והיקף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בית הספר של החופש הגדול</dc:title>
  <dc:creator>רחל גבאי</dc:creator>
  <cp:lastModifiedBy>Racheli Gabay</cp:lastModifiedBy>
  <cp:revision>13</cp:revision>
  <dcterms:created xsi:type="dcterms:W3CDTF">2006-08-16T00:00:00Z</dcterms:created>
  <dcterms:modified xsi:type="dcterms:W3CDTF">2026-05-20T12:47:22Z</dcterms:modified>
  <dc:identifier>DAHG5W1gSCg</dc:identifier>
</cp:coreProperties>
</file>