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10287000" cx="18288000"/>
  <p:notesSz cx="6858000" cy="9144000"/>
  <p:embeddedFontLst>
    <p:embeddedFont>
      <p:font typeface="Arimo"/>
      <p:bold r:id="rId22"/>
      <p:boldItalic r:id="rId23"/>
    </p:embeddedFont>
    <p:embeddedFont>
      <p:font typeface="Alef"/>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gBaNVFuhGIa9g4orGWDIujKUPi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F3DB4D6-6FA8-44CF-B9AE-F0F8D7639943}">
  <a:tblStyle styleId="{AF3DB4D6-6FA8-44CF-B9AE-F0F8D763994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Arimo-bold.fntdata"/><Relationship Id="rId21" Type="http://schemas.openxmlformats.org/officeDocument/2006/relationships/slide" Target="slides/slide14.xml"/><Relationship Id="rId24" Type="http://schemas.openxmlformats.org/officeDocument/2006/relationships/font" Target="fonts/Alef-bold.fntdata"/><Relationship Id="rId23" Type="http://schemas.openxmlformats.org/officeDocument/2006/relationships/font" Target="fonts/Arim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1" algn="r">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iw-IL"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7" name="Google Shape;9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9" name="Google Shape;10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 name="Google Shape;116;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2" name="Google Shape;122;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3" name="Google Shape;123;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4" name="Google Shape;124;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5" name="Google Shape;125;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6" name="Google Shape;136;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7" name="Google Shape;137;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36"/>
          <p:cNvSpPr/>
          <p:nvPr>
            <p:ph idx="2" type="pic"/>
          </p:nvPr>
        </p:nvSpPr>
        <p:spPr>
          <a:xfrm>
            <a:off x="1792288" y="612775"/>
            <a:ext cx="5486400" cy="4114800"/>
          </a:xfrm>
          <a:prstGeom prst="rect">
            <a:avLst/>
          </a:prstGeom>
          <a:noFill/>
          <a:ln>
            <a:noFill/>
          </a:ln>
        </p:spPr>
      </p:sp>
      <p:sp>
        <p:nvSpPr>
          <p:cNvPr id="143" name="Google Shape;143;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3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8" name="Google Shape;2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6"/>
          <p:cNvSpPr/>
          <p:nvPr>
            <p:ph idx="2" type="pic"/>
          </p:nvPr>
        </p:nvSpPr>
        <p:spPr>
          <a:xfrm>
            <a:off x="1792288" y="612775"/>
            <a:ext cx="5486400" cy="4114800"/>
          </a:xfrm>
          <a:prstGeom prst="rect">
            <a:avLst/>
          </a:prstGeom>
          <a:noFill/>
          <a:ln>
            <a:noFill/>
          </a:ln>
        </p:spPr>
      </p:sp>
      <p:sp>
        <p:nvSpPr>
          <p:cNvPr id="68" name="Google Shape;68;p2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32.png"/><Relationship Id="rId10" Type="http://schemas.openxmlformats.org/officeDocument/2006/relationships/image" Target="../media/image38.png"/><Relationship Id="rId9" Type="http://schemas.openxmlformats.org/officeDocument/2006/relationships/image" Target="../media/image40.png"/><Relationship Id="rId5" Type="http://schemas.openxmlformats.org/officeDocument/2006/relationships/image" Target="../media/image34.png"/><Relationship Id="rId6" Type="http://schemas.openxmlformats.org/officeDocument/2006/relationships/image" Target="../media/image39.png"/><Relationship Id="rId7" Type="http://schemas.openxmlformats.org/officeDocument/2006/relationships/image" Target="../media/image48.png"/><Relationship Id="rId8"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2.png"/><Relationship Id="rId4" Type="http://schemas.openxmlformats.org/officeDocument/2006/relationships/image" Target="../media/image44.png"/><Relationship Id="rId10" Type="http://schemas.openxmlformats.org/officeDocument/2006/relationships/image" Target="../media/image49.png"/><Relationship Id="rId9" Type="http://schemas.openxmlformats.org/officeDocument/2006/relationships/image" Target="../media/image45.png"/><Relationship Id="rId5" Type="http://schemas.openxmlformats.org/officeDocument/2006/relationships/image" Target="../media/image37.png"/><Relationship Id="rId6" Type="http://schemas.openxmlformats.org/officeDocument/2006/relationships/image" Target="../media/image46.png"/><Relationship Id="rId7" Type="http://schemas.openxmlformats.org/officeDocument/2006/relationships/image" Target="../media/image41.png"/><Relationship Id="rId8"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1.png"/><Relationship Id="rId4" Type="http://schemas.openxmlformats.org/officeDocument/2006/relationships/image" Target="../media/image50.png"/><Relationship Id="rId10" Type="http://schemas.openxmlformats.org/officeDocument/2006/relationships/image" Target="../media/image57.png"/><Relationship Id="rId9" Type="http://schemas.openxmlformats.org/officeDocument/2006/relationships/image" Target="../media/image61.png"/><Relationship Id="rId5" Type="http://schemas.openxmlformats.org/officeDocument/2006/relationships/image" Target="../media/image52.png"/><Relationship Id="rId6" Type="http://schemas.openxmlformats.org/officeDocument/2006/relationships/image" Target="../media/image54.png"/><Relationship Id="rId7" Type="http://schemas.openxmlformats.org/officeDocument/2006/relationships/image" Target="../media/image53.png"/><Relationship Id="rId8"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6.png"/><Relationship Id="rId4" Type="http://schemas.openxmlformats.org/officeDocument/2006/relationships/image" Target="../media/image59.png"/><Relationship Id="rId10" Type="http://schemas.openxmlformats.org/officeDocument/2006/relationships/image" Target="../media/image66.png"/><Relationship Id="rId9" Type="http://schemas.openxmlformats.org/officeDocument/2006/relationships/image" Target="../media/image60.png"/><Relationship Id="rId5" Type="http://schemas.openxmlformats.org/officeDocument/2006/relationships/image" Target="../media/image62.png"/><Relationship Id="rId6" Type="http://schemas.openxmlformats.org/officeDocument/2006/relationships/image" Target="../media/image65.png"/><Relationship Id="rId7" Type="http://schemas.openxmlformats.org/officeDocument/2006/relationships/image" Target="../media/image64.png"/><Relationship Id="rId8"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9.png"/><Relationship Id="rId4" Type="http://schemas.openxmlformats.org/officeDocument/2006/relationships/image" Target="../media/image75.png"/><Relationship Id="rId10" Type="http://schemas.openxmlformats.org/officeDocument/2006/relationships/image" Target="../media/image73.png"/><Relationship Id="rId9" Type="http://schemas.openxmlformats.org/officeDocument/2006/relationships/image" Target="../media/image71.png"/><Relationship Id="rId5" Type="http://schemas.openxmlformats.org/officeDocument/2006/relationships/image" Target="../media/image70.png"/><Relationship Id="rId6" Type="http://schemas.openxmlformats.org/officeDocument/2006/relationships/image" Target="../media/image68.png"/><Relationship Id="rId7" Type="http://schemas.openxmlformats.org/officeDocument/2006/relationships/image" Target="../media/image67.png"/><Relationship Id="rId8"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5.png"/><Relationship Id="rId10" Type="http://schemas.openxmlformats.org/officeDocument/2006/relationships/image" Target="../media/image31.png"/><Relationship Id="rId9"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5.png"/><Relationship Id="rId7" Type="http://schemas.openxmlformats.org/officeDocument/2006/relationships/image" Target="../media/image3.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8.png"/><Relationship Id="rId10" Type="http://schemas.openxmlformats.org/officeDocument/2006/relationships/image" Target="../media/image18.png"/><Relationship Id="rId9"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21.png"/><Relationship Id="rId10" Type="http://schemas.openxmlformats.org/officeDocument/2006/relationships/image" Target="../media/image33.png"/><Relationship Id="rId9" Type="http://schemas.openxmlformats.org/officeDocument/2006/relationships/image" Target="../media/image24.png"/><Relationship Id="rId5" Type="http://schemas.openxmlformats.org/officeDocument/2006/relationships/image" Target="../media/image47.png"/><Relationship Id="rId6" Type="http://schemas.openxmlformats.org/officeDocument/2006/relationships/image" Target="../media/image20.png"/><Relationship Id="rId7" Type="http://schemas.openxmlformats.org/officeDocument/2006/relationships/image" Target="../media/image29.png"/><Relationship Id="rId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5.png"/><Relationship Id="rId10" Type="http://schemas.openxmlformats.org/officeDocument/2006/relationships/image" Target="../media/image35.png"/><Relationship Id="rId9" Type="http://schemas.openxmlformats.org/officeDocument/2006/relationships/image" Target="../media/image58.png"/><Relationship Id="rId5" Type="http://schemas.openxmlformats.org/officeDocument/2006/relationships/image" Target="../media/image23.png"/><Relationship Id="rId6" Type="http://schemas.openxmlformats.org/officeDocument/2006/relationships/image" Target="../media/image76.png"/><Relationship Id="rId7" Type="http://schemas.openxmlformats.org/officeDocument/2006/relationships/image" Target="../media/image30.pn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p:nvPr/>
        </p:nvSpPr>
        <p:spPr>
          <a:xfrm>
            <a:off x="0" y="-23586"/>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1"/>
          <p:cNvSpPr txBox="1"/>
          <p:nvPr/>
        </p:nvSpPr>
        <p:spPr>
          <a:xfrm>
            <a:off x="7239000" y="0"/>
            <a:ext cx="13417149" cy="1001621"/>
          </a:xfrm>
          <a:prstGeom prst="rect">
            <a:avLst/>
          </a:prstGeom>
          <a:noFill/>
          <a:ln>
            <a:noFill/>
          </a:ln>
        </p:spPr>
        <p:txBody>
          <a:bodyPr anchorCtr="0" anchor="t" bIns="0" lIns="0" spcFirstLastPara="1" rIns="0" wrap="square" tIns="0">
            <a:spAutoFit/>
          </a:bodyPr>
          <a:lstStyle/>
          <a:p>
            <a:pPr indent="0" lvl="0" marL="0" marR="0" rtl="1" algn="ctr">
              <a:lnSpc>
                <a:spcPct val="231000"/>
              </a:lnSpc>
              <a:spcBef>
                <a:spcPts val="0"/>
              </a:spcBef>
              <a:spcAft>
                <a:spcPts val="0"/>
              </a:spcAft>
              <a:buNone/>
            </a:pPr>
            <a:r>
              <a:rPr b="1" lang="iw-IL" sz="4000">
                <a:solidFill>
                  <a:srgbClr val="000000"/>
                </a:solidFill>
                <a:latin typeface="Arimo"/>
                <a:ea typeface="Arimo"/>
                <a:cs typeface="Arimo"/>
                <a:sym typeface="Arimo"/>
              </a:rPr>
              <a:t>בית הספר של החופש הגדול</a:t>
            </a:r>
            <a:endParaRPr/>
          </a:p>
        </p:txBody>
      </p:sp>
      <p:sp>
        <p:nvSpPr>
          <p:cNvPr id="165" name="Google Shape;165;p1"/>
          <p:cNvSpPr txBox="1"/>
          <p:nvPr/>
        </p:nvSpPr>
        <p:spPr>
          <a:xfrm>
            <a:off x="11703064" y="1268122"/>
            <a:ext cx="5245075" cy="1604607"/>
          </a:xfrm>
          <a:prstGeom prst="rect">
            <a:avLst/>
          </a:prstGeom>
          <a:noFill/>
          <a:ln>
            <a:noFill/>
          </a:ln>
        </p:spPr>
        <p:txBody>
          <a:bodyPr anchorCtr="0" anchor="t" bIns="0" lIns="0" spcFirstLastPara="1" rIns="0" wrap="square" tIns="0">
            <a:spAutoFit/>
          </a:bodyPr>
          <a:lstStyle/>
          <a:p>
            <a:pPr indent="0" lvl="0" marL="0" marR="0" rtl="1" algn="ctr">
              <a:lnSpc>
                <a:spcPct val="140000"/>
              </a:lnSpc>
              <a:spcBef>
                <a:spcPts val="0"/>
              </a:spcBef>
              <a:spcAft>
                <a:spcPts val="0"/>
              </a:spcAft>
              <a:buNone/>
            </a:pPr>
            <a:r>
              <a:rPr b="1" lang="iw-IL" sz="9200">
                <a:solidFill>
                  <a:srgbClr val="000000"/>
                </a:solidFill>
                <a:latin typeface="Arimo"/>
                <a:ea typeface="Arimo"/>
                <a:cs typeface="Arimo"/>
                <a:sym typeface="Arimo"/>
              </a:rPr>
              <a:t>מתמטיקה</a:t>
            </a:r>
            <a:endParaRPr/>
          </a:p>
        </p:txBody>
      </p:sp>
      <p:sp>
        <p:nvSpPr>
          <p:cNvPr id="166" name="Google Shape;166;p1"/>
          <p:cNvSpPr txBox="1"/>
          <p:nvPr/>
        </p:nvSpPr>
        <p:spPr>
          <a:xfrm>
            <a:off x="11887200" y="2811863"/>
            <a:ext cx="5245075" cy="902170"/>
          </a:xfrm>
          <a:prstGeom prst="rect">
            <a:avLst/>
          </a:prstGeom>
          <a:noFill/>
          <a:ln>
            <a:noFill/>
          </a:ln>
        </p:spPr>
        <p:txBody>
          <a:bodyPr anchorCtr="0" anchor="t" bIns="0" lIns="0" spcFirstLastPara="1" rIns="0" wrap="square" tIns="0">
            <a:spAutoFit/>
          </a:bodyPr>
          <a:lstStyle/>
          <a:p>
            <a:pPr indent="0" lvl="0" marL="0" marR="0" rtl="1" algn="ctr">
              <a:lnSpc>
                <a:spcPct val="140007"/>
              </a:lnSpc>
              <a:spcBef>
                <a:spcPts val="0"/>
              </a:spcBef>
              <a:spcAft>
                <a:spcPts val="0"/>
              </a:spcAft>
              <a:buNone/>
            </a:pPr>
            <a:r>
              <a:rPr b="1" lang="iw-IL" sz="5199">
                <a:solidFill>
                  <a:srgbClr val="000000"/>
                </a:solidFill>
                <a:latin typeface="Alef"/>
                <a:ea typeface="Alef"/>
                <a:cs typeface="Alef"/>
                <a:sym typeface="Alef"/>
              </a:rPr>
              <a:t>כיתות ה</a:t>
            </a:r>
            <a:endParaRPr/>
          </a:p>
        </p:txBody>
      </p:sp>
      <p:sp>
        <p:nvSpPr>
          <p:cNvPr id="167" name="Google Shape;167;p1"/>
          <p:cNvSpPr txBox="1"/>
          <p:nvPr/>
        </p:nvSpPr>
        <p:spPr>
          <a:xfrm>
            <a:off x="9957253" y="6572968"/>
            <a:ext cx="7980641" cy="1184940"/>
          </a:xfrm>
          <a:prstGeom prst="rect">
            <a:avLst/>
          </a:prstGeom>
          <a:noFill/>
          <a:ln>
            <a:noFill/>
          </a:ln>
        </p:spPr>
        <p:txBody>
          <a:bodyPr anchorCtr="0" anchor="t" bIns="0" lIns="0" spcFirstLastPara="1" rIns="0" wrap="square" tIns="0">
            <a:spAutoFit/>
          </a:bodyPr>
          <a:lstStyle/>
          <a:p>
            <a:pPr indent="-323850" lvl="0" marL="323850" marR="0" rtl="1" algn="ctr">
              <a:lnSpc>
                <a:spcPct val="200000"/>
              </a:lnSpc>
              <a:spcBef>
                <a:spcPts val="0"/>
              </a:spcBef>
              <a:spcAft>
                <a:spcPts val="0"/>
              </a:spcAft>
              <a:buNone/>
            </a:pPr>
            <a:r>
              <a:rPr lang="iw-IL" sz="4400">
                <a:solidFill>
                  <a:srgbClr val="000000"/>
                </a:solidFill>
                <a:latin typeface="Arial"/>
                <a:ea typeface="Arial"/>
                <a:cs typeface="Arial"/>
                <a:sym typeface="Arial"/>
              </a:rPr>
              <a:t>השוואת שברים</a:t>
            </a:r>
            <a:endParaRPr sz="44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0"/>
          <p:cNvSpPr/>
          <p:nvPr/>
        </p:nvSpPr>
        <p:spPr>
          <a:xfrm>
            <a:off x="134112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0"/>
          <p:cNvSpPr/>
          <p:nvPr/>
        </p:nvSpPr>
        <p:spPr>
          <a:xfrm>
            <a:off x="89916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0"/>
          <p:cNvSpPr/>
          <p:nvPr/>
        </p:nvSpPr>
        <p:spPr>
          <a:xfrm>
            <a:off x="4895558"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0"/>
          <p:cNvSpPr/>
          <p:nvPr/>
        </p:nvSpPr>
        <p:spPr>
          <a:xfrm>
            <a:off x="475958" y="6477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0"/>
          <p:cNvSpPr/>
          <p:nvPr/>
        </p:nvSpPr>
        <p:spPr>
          <a:xfrm>
            <a:off x="134276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0"/>
          <p:cNvSpPr/>
          <p:nvPr/>
        </p:nvSpPr>
        <p:spPr>
          <a:xfrm>
            <a:off x="90080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0"/>
          <p:cNvSpPr/>
          <p:nvPr/>
        </p:nvSpPr>
        <p:spPr>
          <a:xfrm>
            <a:off x="4911970"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0"/>
          <p:cNvSpPr/>
          <p:nvPr/>
        </p:nvSpPr>
        <p:spPr>
          <a:xfrm>
            <a:off x="492370" y="59055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7" name="Google Shape;297;p10"/>
          <p:cNvPicPr preferRelativeResize="0"/>
          <p:nvPr/>
        </p:nvPicPr>
        <p:blipFill rotWithShape="1">
          <a:blip r:embed="rId3">
            <a:alphaModFix/>
          </a:blip>
          <a:srcRect b="0" l="0" r="0" t="0"/>
          <a:stretch/>
        </p:blipFill>
        <p:spPr>
          <a:xfrm>
            <a:off x="1030352" y="1219014"/>
            <a:ext cx="2581635" cy="2667372"/>
          </a:xfrm>
          <a:prstGeom prst="rect">
            <a:avLst/>
          </a:prstGeom>
          <a:noFill/>
          <a:ln>
            <a:noFill/>
          </a:ln>
        </p:spPr>
      </p:pic>
      <p:pic>
        <p:nvPicPr>
          <p:cNvPr id="298" name="Google Shape;298;p10"/>
          <p:cNvPicPr preferRelativeResize="0"/>
          <p:nvPr/>
        </p:nvPicPr>
        <p:blipFill rotWithShape="1">
          <a:blip r:embed="rId4">
            <a:alphaModFix/>
          </a:blip>
          <a:srcRect b="0" l="0" r="0" t="0"/>
          <a:stretch/>
        </p:blipFill>
        <p:spPr>
          <a:xfrm>
            <a:off x="5430899" y="1148226"/>
            <a:ext cx="2619741" cy="2734057"/>
          </a:xfrm>
          <a:prstGeom prst="rect">
            <a:avLst/>
          </a:prstGeom>
          <a:noFill/>
          <a:ln>
            <a:noFill/>
          </a:ln>
        </p:spPr>
      </p:pic>
      <p:pic>
        <p:nvPicPr>
          <p:cNvPr id="299" name="Google Shape;299;p10"/>
          <p:cNvPicPr preferRelativeResize="0"/>
          <p:nvPr/>
        </p:nvPicPr>
        <p:blipFill rotWithShape="1">
          <a:blip r:embed="rId5">
            <a:alphaModFix/>
          </a:blip>
          <a:srcRect b="0" l="0" r="0" t="0"/>
          <a:stretch/>
        </p:blipFill>
        <p:spPr>
          <a:xfrm>
            <a:off x="9503126" y="1147577"/>
            <a:ext cx="2667372" cy="2657846"/>
          </a:xfrm>
          <a:prstGeom prst="rect">
            <a:avLst/>
          </a:prstGeom>
          <a:noFill/>
          <a:ln>
            <a:noFill/>
          </a:ln>
        </p:spPr>
      </p:pic>
      <p:pic>
        <p:nvPicPr>
          <p:cNvPr id="300" name="Google Shape;300;p10"/>
          <p:cNvPicPr preferRelativeResize="0"/>
          <p:nvPr/>
        </p:nvPicPr>
        <p:blipFill rotWithShape="1">
          <a:blip r:embed="rId6">
            <a:alphaModFix/>
          </a:blip>
          <a:srcRect b="0" l="0" r="0" t="0"/>
          <a:stretch/>
        </p:blipFill>
        <p:spPr>
          <a:xfrm>
            <a:off x="14020800" y="1133287"/>
            <a:ext cx="2676899" cy="2686425"/>
          </a:xfrm>
          <a:prstGeom prst="rect">
            <a:avLst/>
          </a:prstGeom>
          <a:noFill/>
          <a:ln>
            <a:noFill/>
          </a:ln>
        </p:spPr>
      </p:pic>
      <p:pic>
        <p:nvPicPr>
          <p:cNvPr id="301" name="Google Shape;301;p10"/>
          <p:cNvPicPr preferRelativeResize="0"/>
          <p:nvPr/>
        </p:nvPicPr>
        <p:blipFill rotWithShape="1">
          <a:blip r:embed="rId7">
            <a:alphaModFix/>
          </a:blip>
          <a:srcRect b="0" l="0" r="0" t="0"/>
          <a:stretch/>
        </p:blipFill>
        <p:spPr>
          <a:xfrm>
            <a:off x="990124" y="6419667"/>
            <a:ext cx="2629267" cy="2629267"/>
          </a:xfrm>
          <a:prstGeom prst="rect">
            <a:avLst/>
          </a:prstGeom>
          <a:noFill/>
          <a:ln>
            <a:noFill/>
          </a:ln>
        </p:spPr>
      </p:pic>
      <p:pic>
        <p:nvPicPr>
          <p:cNvPr id="302" name="Google Shape;302;p10"/>
          <p:cNvPicPr preferRelativeResize="0"/>
          <p:nvPr/>
        </p:nvPicPr>
        <p:blipFill rotWithShape="1">
          <a:blip r:embed="rId8">
            <a:alphaModFix/>
          </a:blip>
          <a:srcRect b="0" l="0" r="0" t="0"/>
          <a:stretch/>
        </p:blipFill>
        <p:spPr>
          <a:xfrm>
            <a:off x="5415659" y="6519033"/>
            <a:ext cx="2591162" cy="2619741"/>
          </a:xfrm>
          <a:prstGeom prst="rect">
            <a:avLst/>
          </a:prstGeom>
          <a:noFill/>
          <a:ln>
            <a:noFill/>
          </a:ln>
        </p:spPr>
      </p:pic>
      <p:pic>
        <p:nvPicPr>
          <p:cNvPr id="303" name="Google Shape;303;p10"/>
          <p:cNvPicPr preferRelativeResize="0"/>
          <p:nvPr/>
        </p:nvPicPr>
        <p:blipFill rotWithShape="1">
          <a:blip r:embed="rId9">
            <a:alphaModFix/>
          </a:blip>
          <a:srcRect b="0" l="0" r="0" t="0"/>
          <a:stretch/>
        </p:blipFill>
        <p:spPr>
          <a:xfrm>
            <a:off x="9503126" y="6438720"/>
            <a:ext cx="2676899" cy="2610214"/>
          </a:xfrm>
          <a:prstGeom prst="rect">
            <a:avLst/>
          </a:prstGeom>
          <a:noFill/>
          <a:ln>
            <a:noFill/>
          </a:ln>
        </p:spPr>
      </p:pic>
      <p:pic>
        <p:nvPicPr>
          <p:cNvPr id="304" name="Google Shape;304;p10"/>
          <p:cNvPicPr preferRelativeResize="0"/>
          <p:nvPr/>
        </p:nvPicPr>
        <p:blipFill rotWithShape="1">
          <a:blip r:embed="rId10">
            <a:alphaModFix/>
          </a:blip>
          <a:srcRect b="0" l="0" r="0" t="0"/>
          <a:stretch/>
        </p:blipFill>
        <p:spPr>
          <a:xfrm>
            <a:off x="14063668" y="6414904"/>
            <a:ext cx="2591162" cy="26578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1"/>
          <p:cNvSpPr/>
          <p:nvPr/>
        </p:nvSpPr>
        <p:spPr>
          <a:xfrm>
            <a:off x="134112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1"/>
          <p:cNvSpPr/>
          <p:nvPr/>
        </p:nvSpPr>
        <p:spPr>
          <a:xfrm>
            <a:off x="89916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1"/>
          <p:cNvSpPr/>
          <p:nvPr/>
        </p:nvSpPr>
        <p:spPr>
          <a:xfrm>
            <a:off x="4895558"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1"/>
          <p:cNvSpPr/>
          <p:nvPr/>
        </p:nvSpPr>
        <p:spPr>
          <a:xfrm>
            <a:off x="475958" y="6477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1"/>
          <p:cNvSpPr/>
          <p:nvPr/>
        </p:nvSpPr>
        <p:spPr>
          <a:xfrm>
            <a:off x="134276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1"/>
          <p:cNvSpPr/>
          <p:nvPr/>
        </p:nvSpPr>
        <p:spPr>
          <a:xfrm>
            <a:off x="90080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1"/>
          <p:cNvSpPr/>
          <p:nvPr/>
        </p:nvSpPr>
        <p:spPr>
          <a:xfrm>
            <a:off x="4911970"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1"/>
          <p:cNvSpPr/>
          <p:nvPr/>
        </p:nvSpPr>
        <p:spPr>
          <a:xfrm>
            <a:off x="492370" y="59055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7" name="Google Shape;317;p11"/>
          <p:cNvPicPr preferRelativeResize="0"/>
          <p:nvPr/>
        </p:nvPicPr>
        <p:blipFill rotWithShape="1">
          <a:blip r:embed="rId3">
            <a:alphaModFix/>
          </a:blip>
          <a:srcRect b="0" l="0" r="0" t="0"/>
          <a:stretch/>
        </p:blipFill>
        <p:spPr>
          <a:xfrm>
            <a:off x="999651" y="1152340"/>
            <a:ext cx="2610214" cy="2648320"/>
          </a:xfrm>
          <a:prstGeom prst="rect">
            <a:avLst/>
          </a:prstGeom>
          <a:noFill/>
          <a:ln>
            <a:noFill/>
          </a:ln>
        </p:spPr>
      </p:pic>
      <p:pic>
        <p:nvPicPr>
          <p:cNvPr id="318" name="Google Shape;318;p11"/>
          <p:cNvPicPr preferRelativeResize="0"/>
          <p:nvPr/>
        </p:nvPicPr>
        <p:blipFill rotWithShape="1">
          <a:blip r:embed="rId4">
            <a:alphaModFix/>
          </a:blip>
          <a:srcRect b="0" l="0" r="0" t="0"/>
          <a:stretch/>
        </p:blipFill>
        <p:spPr>
          <a:xfrm>
            <a:off x="5421373" y="1104709"/>
            <a:ext cx="2638793" cy="2695951"/>
          </a:xfrm>
          <a:prstGeom prst="rect">
            <a:avLst/>
          </a:prstGeom>
          <a:noFill/>
          <a:ln>
            <a:noFill/>
          </a:ln>
        </p:spPr>
      </p:pic>
      <p:pic>
        <p:nvPicPr>
          <p:cNvPr id="319" name="Google Shape;319;p11"/>
          <p:cNvPicPr preferRelativeResize="0"/>
          <p:nvPr/>
        </p:nvPicPr>
        <p:blipFill rotWithShape="1">
          <a:blip r:embed="rId5">
            <a:alphaModFix/>
          </a:blip>
          <a:srcRect b="0" l="0" r="0" t="0"/>
          <a:stretch/>
        </p:blipFill>
        <p:spPr>
          <a:xfrm>
            <a:off x="9477187" y="1175200"/>
            <a:ext cx="2686425" cy="2705478"/>
          </a:xfrm>
          <a:prstGeom prst="rect">
            <a:avLst/>
          </a:prstGeom>
          <a:noFill/>
          <a:ln>
            <a:noFill/>
          </a:ln>
        </p:spPr>
      </p:pic>
      <p:pic>
        <p:nvPicPr>
          <p:cNvPr id="320" name="Google Shape;320;p11"/>
          <p:cNvPicPr preferRelativeResize="0"/>
          <p:nvPr/>
        </p:nvPicPr>
        <p:blipFill rotWithShape="1">
          <a:blip r:embed="rId6">
            <a:alphaModFix/>
          </a:blip>
          <a:srcRect b="0" l="0" r="0" t="0"/>
          <a:stretch/>
        </p:blipFill>
        <p:spPr>
          <a:xfrm>
            <a:off x="13922726" y="1090052"/>
            <a:ext cx="2667372" cy="2676899"/>
          </a:xfrm>
          <a:prstGeom prst="rect">
            <a:avLst/>
          </a:prstGeom>
          <a:noFill/>
          <a:ln>
            <a:noFill/>
          </a:ln>
        </p:spPr>
      </p:pic>
      <p:pic>
        <p:nvPicPr>
          <p:cNvPr id="321" name="Google Shape;321;p11"/>
          <p:cNvPicPr preferRelativeResize="0"/>
          <p:nvPr/>
        </p:nvPicPr>
        <p:blipFill rotWithShape="1">
          <a:blip r:embed="rId7">
            <a:alphaModFix/>
          </a:blip>
          <a:srcRect b="0" l="0" r="0" t="0"/>
          <a:stretch/>
        </p:blipFill>
        <p:spPr>
          <a:xfrm>
            <a:off x="1037313" y="6528401"/>
            <a:ext cx="2600688" cy="2619741"/>
          </a:xfrm>
          <a:prstGeom prst="rect">
            <a:avLst/>
          </a:prstGeom>
          <a:noFill/>
          <a:ln>
            <a:noFill/>
          </a:ln>
        </p:spPr>
      </p:pic>
      <p:pic>
        <p:nvPicPr>
          <p:cNvPr id="322" name="Google Shape;322;p11"/>
          <p:cNvPicPr preferRelativeResize="0"/>
          <p:nvPr/>
        </p:nvPicPr>
        <p:blipFill rotWithShape="1">
          <a:blip r:embed="rId8">
            <a:alphaModFix/>
          </a:blip>
          <a:srcRect b="0" l="0" r="0" t="0"/>
          <a:stretch/>
        </p:blipFill>
        <p:spPr>
          <a:xfrm>
            <a:off x="5421373" y="6500630"/>
            <a:ext cx="2648320" cy="2619741"/>
          </a:xfrm>
          <a:prstGeom prst="rect">
            <a:avLst/>
          </a:prstGeom>
          <a:noFill/>
          <a:ln>
            <a:noFill/>
          </a:ln>
        </p:spPr>
      </p:pic>
      <p:pic>
        <p:nvPicPr>
          <p:cNvPr id="323" name="Google Shape;323;p11"/>
          <p:cNvPicPr preferRelativeResize="0"/>
          <p:nvPr/>
        </p:nvPicPr>
        <p:blipFill rotWithShape="1">
          <a:blip r:embed="rId9">
            <a:alphaModFix/>
          </a:blip>
          <a:srcRect b="0" l="0" r="0" t="0"/>
          <a:stretch/>
        </p:blipFill>
        <p:spPr>
          <a:xfrm>
            <a:off x="9677400" y="6500630"/>
            <a:ext cx="2600688" cy="2657846"/>
          </a:xfrm>
          <a:prstGeom prst="rect">
            <a:avLst/>
          </a:prstGeom>
          <a:noFill/>
          <a:ln>
            <a:noFill/>
          </a:ln>
        </p:spPr>
      </p:pic>
      <p:pic>
        <p:nvPicPr>
          <p:cNvPr id="324" name="Google Shape;324;p11"/>
          <p:cNvPicPr preferRelativeResize="0"/>
          <p:nvPr/>
        </p:nvPicPr>
        <p:blipFill rotWithShape="1">
          <a:blip r:embed="rId10">
            <a:alphaModFix/>
          </a:blip>
          <a:srcRect b="0" l="0" r="0" t="0"/>
          <a:stretch/>
        </p:blipFill>
        <p:spPr>
          <a:xfrm>
            <a:off x="14097000" y="6495867"/>
            <a:ext cx="2629267" cy="26673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2"/>
          <p:cNvSpPr/>
          <p:nvPr/>
        </p:nvSpPr>
        <p:spPr>
          <a:xfrm>
            <a:off x="134112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12"/>
          <p:cNvSpPr/>
          <p:nvPr/>
        </p:nvSpPr>
        <p:spPr>
          <a:xfrm>
            <a:off x="89916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12"/>
          <p:cNvSpPr/>
          <p:nvPr/>
        </p:nvSpPr>
        <p:spPr>
          <a:xfrm>
            <a:off x="4895558"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2"/>
          <p:cNvSpPr/>
          <p:nvPr/>
        </p:nvSpPr>
        <p:spPr>
          <a:xfrm>
            <a:off x="475958" y="6477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2"/>
          <p:cNvSpPr/>
          <p:nvPr/>
        </p:nvSpPr>
        <p:spPr>
          <a:xfrm>
            <a:off x="134276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2"/>
          <p:cNvSpPr/>
          <p:nvPr/>
        </p:nvSpPr>
        <p:spPr>
          <a:xfrm>
            <a:off x="90080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2"/>
          <p:cNvSpPr/>
          <p:nvPr/>
        </p:nvSpPr>
        <p:spPr>
          <a:xfrm>
            <a:off x="4911970"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2"/>
          <p:cNvSpPr/>
          <p:nvPr/>
        </p:nvSpPr>
        <p:spPr>
          <a:xfrm>
            <a:off x="492370" y="59055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7" name="Google Shape;337;p12"/>
          <p:cNvPicPr preferRelativeResize="0"/>
          <p:nvPr/>
        </p:nvPicPr>
        <p:blipFill rotWithShape="1">
          <a:blip r:embed="rId3">
            <a:alphaModFix/>
          </a:blip>
          <a:srcRect b="0" l="0" r="0" t="0"/>
          <a:stretch/>
        </p:blipFill>
        <p:spPr>
          <a:xfrm>
            <a:off x="1030352" y="1251989"/>
            <a:ext cx="2581635" cy="2619741"/>
          </a:xfrm>
          <a:prstGeom prst="rect">
            <a:avLst/>
          </a:prstGeom>
          <a:noFill/>
          <a:ln>
            <a:noFill/>
          </a:ln>
        </p:spPr>
      </p:pic>
      <p:pic>
        <p:nvPicPr>
          <p:cNvPr id="338" name="Google Shape;338;p12"/>
          <p:cNvPicPr preferRelativeResize="0"/>
          <p:nvPr/>
        </p:nvPicPr>
        <p:blipFill rotWithShape="1">
          <a:blip r:embed="rId4">
            <a:alphaModFix/>
          </a:blip>
          <a:srcRect b="0" l="0" r="0" t="0"/>
          <a:stretch/>
        </p:blipFill>
        <p:spPr>
          <a:xfrm>
            <a:off x="5435663" y="1228540"/>
            <a:ext cx="2610214" cy="2648320"/>
          </a:xfrm>
          <a:prstGeom prst="rect">
            <a:avLst/>
          </a:prstGeom>
          <a:noFill/>
          <a:ln>
            <a:noFill/>
          </a:ln>
        </p:spPr>
      </p:pic>
      <p:pic>
        <p:nvPicPr>
          <p:cNvPr id="339" name="Google Shape;339;p12"/>
          <p:cNvPicPr preferRelativeResize="0"/>
          <p:nvPr/>
        </p:nvPicPr>
        <p:blipFill rotWithShape="1">
          <a:blip r:embed="rId5">
            <a:alphaModFix/>
          </a:blip>
          <a:srcRect b="0" l="0" r="0" t="0"/>
          <a:stretch/>
        </p:blipFill>
        <p:spPr>
          <a:xfrm>
            <a:off x="9526941" y="1221652"/>
            <a:ext cx="2619741" cy="2648320"/>
          </a:xfrm>
          <a:prstGeom prst="rect">
            <a:avLst/>
          </a:prstGeom>
          <a:noFill/>
          <a:ln>
            <a:noFill/>
          </a:ln>
        </p:spPr>
      </p:pic>
      <p:pic>
        <p:nvPicPr>
          <p:cNvPr id="340" name="Google Shape;340;p12"/>
          <p:cNvPicPr preferRelativeResize="0"/>
          <p:nvPr/>
        </p:nvPicPr>
        <p:blipFill rotWithShape="1">
          <a:blip r:embed="rId6">
            <a:alphaModFix/>
          </a:blip>
          <a:srcRect b="0" l="0" r="0" t="0"/>
          <a:stretch/>
        </p:blipFill>
        <p:spPr>
          <a:xfrm>
            <a:off x="13953945" y="1221652"/>
            <a:ext cx="2572109" cy="2610214"/>
          </a:xfrm>
          <a:prstGeom prst="rect">
            <a:avLst/>
          </a:prstGeom>
          <a:noFill/>
          <a:ln>
            <a:noFill/>
          </a:ln>
        </p:spPr>
      </p:pic>
      <p:pic>
        <p:nvPicPr>
          <p:cNvPr id="341" name="Google Shape;341;p12"/>
          <p:cNvPicPr preferRelativeResize="0"/>
          <p:nvPr/>
        </p:nvPicPr>
        <p:blipFill rotWithShape="1">
          <a:blip r:embed="rId7">
            <a:alphaModFix/>
          </a:blip>
          <a:srcRect b="0" l="0" r="0" t="0"/>
          <a:stretch/>
        </p:blipFill>
        <p:spPr>
          <a:xfrm>
            <a:off x="1030352" y="6486341"/>
            <a:ext cx="2629267" cy="2648320"/>
          </a:xfrm>
          <a:prstGeom prst="rect">
            <a:avLst/>
          </a:prstGeom>
          <a:noFill/>
          <a:ln>
            <a:noFill/>
          </a:ln>
        </p:spPr>
      </p:pic>
      <p:pic>
        <p:nvPicPr>
          <p:cNvPr id="342" name="Google Shape;342;p12"/>
          <p:cNvPicPr preferRelativeResize="0"/>
          <p:nvPr/>
        </p:nvPicPr>
        <p:blipFill rotWithShape="1">
          <a:blip r:embed="rId8">
            <a:alphaModFix/>
          </a:blip>
          <a:srcRect b="0" l="0" r="0" t="0"/>
          <a:stretch/>
        </p:blipFill>
        <p:spPr>
          <a:xfrm>
            <a:off x="5530335" y="6486341"/>
            <a:ext cx="2553056" cy="2638793"/>
          </a:xfrm>
          <a:prstGeom prst="rect">
            <a:avLst/>
          </a:prstGeom>
          <a:noFill/>
          <a:ln>
            <a:noFill/>
          </a:ln>
        </p:spPr>
      </p:pic>
      <p:pic>
        <p:nvPicPr>
          <p:cNvPr id="343" name="Google Shape;343;p12"/>
          <p:cNvPicPr preferRelativeResize="0"/>
          <p:nvPr/>
        </p:nvPicPr>
        <p:blipFill rotWithShape="1">
          <a:blip r:embed="rId9">
            <a:alphaModFix/>
          </a:blip>
          <a:srcRect b="0" l="0" r="0" t="0"/>
          <a:stretch/>
        </p:blipFill>
        <p:spPr>
          <a:xfrm>
            <a:off x="9526941" y="6486341"/>
            <a:ext cx="2667372" cy="2667372"/>
          </a:xfrm>
          <a:prstGeom prst="rect">
            <a:avLst/>
          </a:prstGeom>
          <a:noFill/>
          <a:ln>
            <a:noFill/>
          </a:ln>
        </p:spPr>
      </p:pic>
      <p:pic>
        <p:nvPicPr>
          <p:cNvPr id="344" name="Google Shape;344;p12"/>
          <p:cNvPicPr preferRelativeResize="0"/>
          <p:nvPr/>
        </p:nvPicPr>
        <p:blipFill rotWithShape="1">
          <a:blip r:embed="rId10">
            <a:alphaModFix/>
          </a:blip>
          <a:srcRect b="0" l="0" r="0" t="0"/>
          <a:stretch/>
        </p:blipFill>
        <p:spPr>
          <a:xfrm>
            <a:off x="13987942" y="6505393"/>
            <a:ext cx="2572109" cy="26197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3"/>
          <p:cNvSpPr/>
          <p:nvPr/>
        </p:nvSpPr>
        <p:spPr>
          <a:xfrm>
            <a:off x="134112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3"/>
          <p:cNvSpPr/>
          <p:nvPr/>
        </p:nvSpPr>
        <p:spPr>
          <a:xfrm>
            <a:off x="89916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3"/>
          <p:cNvSpPr/>
          <p:nvPr/>
        </p:nvSpPr>
        <p:spPr>
          <a:xfrm>
            <a:off x="4895558"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3"/>
          <p:cNvSpPr/>
          <p:nvPr/>
        </p:nvSpPr>
        <p:spPr>
          <a:xfrm>
            <a:off x="475958" y="6477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3"/>
          <p:cNvSpPr/>
          <p:nvPr/>
        </p:nvSpPr>
        <p:spPr>
          <a:xfrm>
            <a:off x="134276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3"/>
          <p:cNvSpPr/>
          <p:nvPr/>
        </p:nvSpPr>
        <p:spPr>
          <a:xfrm>
            <a:off x="90080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3"/>
          <p:cNvSpPr/>
          <p:nvPr/>
        </p:nvSpPr>
        <p:spPr>
          <a:xfrm>
            <a:off x="4911970"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3"/>
          <p:cNvSpPr/>
          <p:nvPr/>
        </p:nvSpPr>
        <p:spPr>
          <a:xfrm>
            <a:off x="492370" y="59055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7" name="Google Shape;357;p13"/>
          <p:cNvPicPr preferRelativeResize="0"/>
          <p:nvPr/>
        </p:nvPicPr>
        <p:blipFill rotWithShape="1">
          <a:blip r:embed="rId3">
            <a:alphaModFix/>
          </a:blip>
          <a:srcRect b="0" l="0" r="0" t="0"/>
          <a:stretch/>
        </p:blipFill>
        <p:spPr>
          <a:xfrm>
            <a:off x="1039878" y="1161866"/>
            <a:ext cx="2562583" cy="2629267"/>
          </a:xfrm>
          <a:prstGeom prst="rect">
            <a:avLst/>
          </a:prstGeom>
          <a:noFill/>
          <a:ln>
            <a:noFill/>
          </a:ln>
        </p:spPr>
      </p:pic>
      <p:pic>
        <p:nvPicPr>
          <p:cNvPr id="358" name="Google Shape;358;p13"/>
          <p:cNvPicPr preferRelativeResize="0"/>
          <p:nvPr/>
        </p:nvPicPr>
        <p:blipFill rotWithShape="1">
          <a:blip r:embed="rId4">
            <a:alphaModFix/>
          </a:blip>
          <a:srcRect b="0" l="0" r="0" t="0"/>
          <a:stretch/>
        </p:blipFill>
        <p:spPr>
          <a:xfrm>
            <a:off x="5421373" y="1161866"/>
            <a:ext cx="2638793" cy="2686425"/>
          </a:xfrm>
          <a:prstGeom prst="rect">
            <a:avLst/>
          </a:prstGeom>
          <a:noFill/>
          <a:ln>
            <a:noFill/>
          </a:ln>
        </p:spPr>
      </p:pic>
      <p:pic>
        <p:nvPicPr>
          <p:cNvPr id="359" name="Google Shape;359;p13"/>
          <p:cNvPicPr preferRelativeResize="0"/>
          <p:nvPr/>
        </p:nvPicPr>
        <p:blipFill rotWithShape="1">
          <a:blip r:embed="rId5">
            <a:alphaModFix/>
          </a:blip>
          <a:srcRect b="0" l="0" r="0" t="0"/>
          <a:stretch/>
        </p:blipFill>
        <p:spPr>
          <a:xfrm>
            <a:off x="9677400" y="1180919"/>
            <a:ext cx="2610214" cy="2667372"/>
          </a:xfrm>
          <a:prstGeom prst="rect">
            <a:avLst/>
          </a:prstGeom>
          <a:noFill/>
          <a:ln>
            <a:noFill/>
          </a:ln>
        </p:spPr>
      </p:pic>
      <p:pic>
        <p:nvPicPr>
          <p:cNvPr id="360" name="Google Shape;360;p13"/>
          <p:cNvPicPr preferRelativeResize="0"/>
          <p:nvPr/>
        </p:nvPicPr>
        <p:blipFill rotWithShape="1">
          <a:blip r:embed="rId6">
            <a:alphaModFix/>
          </a:blip>
          <a:srcRect b="0" l="0" r="0" t="0"/>
          <a:stretch/>
        </p:blipFill>
        <p:spPr>
          <a:xfrm>
            <a:off x="14097000" y="1161500"/>
            <a:ext cx="2619741" cy="2629267"/>
          </a:xfrm>
          <a:prstGeom prst="rect">
            <a:avLst/>
          </a:prstGeom>
          <a:noFill/>
          <a:ln>
            <a:noFill/>
          </a:ln>
        </p:spPr>
      </p:pic>
      <p:pic>
        <p:nvPicPr>
          <p:cNvPr id="361" name="Google Shape;361;p13"/>
          <p:cNvPicPr preferRelativeResize="0"/>
          <p:nvPr/>
        </p:nvPicPr>
        <p:blipFill rotWithShape="1">
          <a:blip r:embed="rId7">
            <a:alphaModFix/>
          </a:blip>
          <a:srcRect b="0" l="0" r="0" t="0"/>
          <a:stretch/>
        </p:blipFill>
        <p:spPr>
          <a:xfrm>
            <a:off x="1039878" y="6524446"/>
            <a:ext cx="2591162" cy="2600688"/>
          </a:xfrm>
          <a:prstGeom prst="rect">
            <a:avLst/>
          </a:prstGeom>
          <a:noFill/>
          <a:ln>
            <a:noFill/>
          </a:ln>
        </p:spPr>
      </p:pic>
      <p:pic>
        <p:nvPicPr>
          <p:cNvPr id="362" name="Google Shape;362;p13"/>
          <p:cNvPicPr preferRelativeResize="0"/>
          <p:nvPr/>
        </p:nvPicPr>
        <p:blipFill rotWithShape="1">
          <a:blip r:embed="rId8">
            <a:alphaModFix/>
          </a:blip>
          <a:srcRect b="0" l="0" r="0" t="0"/>
          <a:stretch/>
        </p:blipFill>
        <p:spPr>
          <a:xfrm>
            <a:off x="5513700" y="6438720"/>
            <a:ext cx="2581635" cy="2591162"/>
          </a:xfrm>
          <a:prstGeom prst="rect">
            <a:avLst/>
          </a:prstGeom>
          <a:noFill/>
          <a:ln>
            <a:noFill/>
          </a:ln>
        </p:spPr>
      </p:pic>
      <p:pic>
        <p:nvPicPr>
          <p:cNvPr id="363" name="Google Shape;363;p13"/>
          <p:cNvPicPr preferRelativeResize="0"/>
          <p:nvPr/>
        </p:nvPicPr>
        <p:blipFill rotWithShape="1">
          <a:blip r:embed="rId9">
            <a:alphaModFix/>
          </a:blip>
          <a:srcRect b="0" l="0" r="0" t="0"/>
          <a:stretch/>
        </p:blipFill>
        <p:spPr>
          <a:xfrm>
            <a:off x="9655126" y="6400615"/>
            <a:ext cx="2543530" cy="2667372"/>
          </a:xfrm>
          <a:prstGeom prst="rect">
            <a:avLst/>
          </a:prstGeom>
          <a:noFill/>
          <a:ln>
            <a:noFill/>
          </a:ln>
        </p:spPr>
      </p:pic>
      <p:pic>
        <p:nvPicPr>
          <p:cNvPr id="364" name="Google Shape;364;p13"/>
          <p:cNvPicPr preferRelativeResize="0"/>
          <p:nvPr/>
        </p:nvPicPr>
        <p:blipFill rotWithShape="1">
          <a:blip r:embed="rId10">
            <a:alphaModFix/>
          </a:blip>
          <a:srcRect b="0" l="0" r="0" t="0"/>
          <a:stretch/>
        </p:blipFill>
        <p:spPr>
          <a:xfrm>
            <a:off x="13960831" y="6372036"/>
            <a:ext cx="2591162" cy="26578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14"/>
          <p:cNvSpPr/>
          <p:nvPr/>
        </p:nvSpPr>
        <p:spPr>
          <a:xfrm>
            <a:off x="134112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14"/>
          <p:cNvSpPr/>
          <p:nvPr/>
        </p:nvSpPr>
        <p:spPr>
          <a:xfrm>
            <a:off x="89916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14"/>
          <p:cNvSpPr/>
          <p:nvPr/>
        </p:nvSpPr>
        <p:spPr>
          <a:xfrm>
            <a:off x="4895558"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14"/>
          <p:cNvSpPr/>
          <p:nvPr/>
        </p:nvSpPr>
        <p:spPr>
          <a:xfrm>
            <a:off x="475958" y="6477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14"/>
          <p:cNvSpPr/>
          <p:nvPr/>
        </p:nvSpPr>
        <p:spPr>
          <a:xfrm>
            <a:off x="134276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14"/>
          <p:cNvSpPr/>
          <p:nvPr/>
        </p:nvSpPr>
        <p:spPr>
          <a:xfrm>
            <a:off x="90080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14"/>
          <p:cNvSpPr/>
          <p:nvPr/>
        </p:nvSpPr>
        <p:spPr>
          <a:xfrm>
            <a:off x="4911970"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14"/>
          <p:cNvSpPr/>
          <p:nvPr/>
        </p:nvSpPr>
        <p:spPr>
          <a:xfrm>
            <a:off x="492370" y="59055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7" name="Google Shape;377;p14"/>
          <p:cNvPicPr preferRelativeResize="0"/>
          <p:nvPr/>
        </p:nvPicPr>
        <p:blipFill rotWithShape="1">
          <a:blip r:embed="rId3">
            <a:alphaModFix/>
          </a:blip>
          <a:srcRect b="0" l="0" r="0" t="0"/>
          <a:stretch/>
        </p:blipFill>
        <p:spPr>
          <a:xfrm>
            <a:off x="994887" y="1161866"/>
            <a:ext cx="2619741" cy="2629267"/>
          </a:xfrm>
          <a:prstGeom prst="rect">
            <a:avLst/>
          </a:prstGeom>
          <a:noFill/>
          <a:ln>
            <a:noFill/>
          </a:ln>
        </p:spPr>
      </p:pic>
      <p:pic>
        <p:nvPicPr>
          <p:cNvPr id="378" name="Google Shape;378;p14"/>
          <p:cNvPicPr preferRelativeResize="0"/>
          <p:nvPr/>
        </p:nvPicPr>
        <p:blipFill rotWithShape="1">
          <a:blip r:embed="rId4">
            <a:alphaModFix/>
          </a:blip>
          <a:srcRect b="0" l="0" r="0" t="0"/>
          <a:stretch/>
        </p:blipFill>
        <p:spPr>
          <a:xfrm>
            <a:off x="5421373" y="1161500"/>
            <a:ext cx="2638793" cy="2629267"/>
          </a:xfrm>
          <a:prstGeom prst="rect">
            <a:avLst/>
          </a:prstGeom>
          <a:noFill/>
          <a:ln>
            <a:noFill/>
          </a:ln>
        </p:spPr>
      </p:pic>
      <p:pic>
        <p:nvPicPr>
          <p:cNvPr id="379" name="Google Shape;379;p14"/>
          <p:cNvPicPr preferRelativeResize="0"/>
          <p:nvPr/>
        </p:nvPicPr>
        <p:blipFill rotWithShape="1">
          <a:blip r:embed="rId5">
            <a:alphaModFix/>
          </a:blip>
          <a:srcRect b="0" l="0" r="0" t="0"/>
          <a:stretch/>
        </p:blipFill>
        <p:spPr>
          <a:xfrm>
            <a:off x="9526941" y="1137683"/>
            <a:ext cx="2619741" cy="2676899"/>
          </a:xfrm>
          <a:prstGeom prst="rect">
            <a:avLst/>
          </a:prstGeom>
          <a:noFill/>
          <a:ln>
            <a:noFill/>
          </a:ln>
        </p:spPr>
      </p:pic>
      <p:pic>
        <p:nvPicPr>
          <p:cNvPr id="380" name="Google Shape;380;p14"/>
          <p:cNvPicPr preferRelativeResize="0"/>
          <p:nvPr/>
        </p:nvPicPr>
        <p:blipFill rotWithShape="1">
          <a:blip r:embed="rId6">
            <a:alphaModFix/>
          </a:blip>
          <a:srcRect b="0" l="0" r="0" t="0"/>
          <a:stretch/>
        </p:blipFill>
        <p:spPr>
          <a:xfrm>
            <a:off x="13951305" y="1137683"/>
            <a:ext cx="2610214" cy="2686425"/>
          </a:xfrm>
          <a:prstGeom prst="rect">
            <a:avLst/>
          </a:prstGeom>
          <a:noFill/>
          <a:ln>
            <a:noFill/>
          </a:ln>
        </p:spPr>
      </p:pic>
      <p:pic>
        <p:nvPicPr>
          <p:cNvPr id="381" name="Google Shape;381;p14"/>
          <p:cNvPicPr preferRelativeResize="0"/>
          <p:nvPr/>
        </p:nvPicPr>
        <p:blipFill rotWithShape="1">
          <a:blip r:embed="rId7">
            <a:alphaModFix/>
          </a:blip>
          <a:srcRect b="0" l="0" r="0" t="0"/>
          <a:stretch/>
        </p:blipFill>
        <p:spPr>
          <a:xfrm>
            <a:off x="1020826" y="6476815"/>
            <a:ext cx="2600688" cy="2667372"/>
          </a:xfrm>
          <a:prstGeom prst="rect">
            <a:avLst/>
          </a:prstGeom>
          <a:noFill/>
          <a:ln>
            <a:noFill/>
          </a:ln>
        </p:spPr>
      </p:pic>
      <p:pic>
        <p:nvPicPr>
          <p:cNvPr id="382" name="Google Shape;382;p14"/>
          <p:cNvPicPr preferRelativeResize="0"/>
          <p:nvPr/>
        </p:nvPicPr>
        <p:blipFill rotWithShape="1">
          <a:blip r:embed="rId8">
            <a:alphaModFix/>
          </a:blip>
          <a:srcRect b="0" l="0" r="0" t="0"/>
          <a:stretch/>
        </p:blipFill>
        <p:spPr>
          <a:xfrm>
            <a:off x="5507110" y="6505759"/>
            <a:ext cx="2553056" cy="2619741"/>
          </a:xfrm>
          <a:prstGeom prst="rect">
            <a:avLst/>
          </a:prstGeom>
          <a:noFill/>
          <a:ln>
            <a:noFill/>
          </a:ln>
        </p:spPr>
      </p:pic>
      <p:pic>
        <p:nvPicPr>
          <p:cNvPr id="383" name="Google Shape;383;p14"/>
          <p:cNvPicPr preferRelativeResize="0"/>
          <p:nvPr/>
        </p:nvPicPr>
        <p:blipFill rotWithShape="1">
          <a:blip r:embed="rId9">
            <a:alphaModFix/>
          </a:blip>
          <a:srcRect b="0" l="0" r="0" t="0"/>
          <a:stretch/>
        </p:blipFill>
        <p:spPr>
          <a:xfrm>
            <a:off x="9526941" y="6505759"/>
            <a:ext cx="2657846" cy="2657846"/>
          </a:xfrm>
          <a:prstGeom prst="rect">
            <a:avLst/>
          </a:prstGeom>
          <a:noFill/>
          <a:ln>
            <a:noFill/>
          </a:ln>
        </p:spPr>
      </p:pic>
      <p:pic>
        <p:nvPicPr>
          <p:cNvPr id="384" name="Google Shape;384;p14"/>
          <p:cNvPicPr preferRelativeResize="0"/>
          <p:nvPr/>
        </p:nvPicPr>
        <p:blipFill rotWithShape="1">
          <a:blip r:embed="rId10">
            <a:alphaModFix/>
          </a:blip>
          <a:srcRect b="0" l="0" r="0" t="0"/>
          <a:stretch/>
        </p:blipFill>
        <p:spPr>
          <a:xfrm>
            <a:off x="13965594" y="6505759"/>
            <a:ext cx="2581635" cy="26578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
          <p:cNvPicPr preferRelativeResize="0"/>
          <p:nvPr/>
        </p:nvPicPr>
        <p:blipFill rotWithShape="1">
          <a:blip r:embed="rId3">
            <a:alphaModFix/>
          </a:blip>
          <a:srcRect b="0" l="0" r="0" t="0"/>
          <a:stretch/>
        </p:blipFill>
        <p:spPr>
          <a:xfrm>
            <a:off x="4607169" y="3429000"/>
            <a:ext cx="10119652" cy="3276599"/>
          </a:xfrm>
          <a:prstGeom prst="rect">
            <a:avLst/>
          </a:prstGeom>
          <a:noFill/>
          <a:ln>
            <a:noFill/>
          </a:ln>
        </p:spPr>
      </p:pic>
      <p:sp>
        <p:nvSpPr>
          <p:cNvPr id="173" name="Google Shape;173;p2"/>
          <p:cNvSpPr txBox="1"/>
          <p:nvPr/>
        </p:nvSpPr>
        <p:spPr>
          <a:xfrm>
            <a:off x="10515600" y="4610100"/>
            <a:ext cx="3886200"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w-IL" sz="4400">
                <a:solidFill>
                  <a:schemeClr val="dk1"/>
                </a:solidFill>
                <a:latin typeface="Arial"/>
                <a:ea typeface="Arial"/>
                <a:cs typeface="Arial"/>
                <a:sym typeface="Arial"/>
              </a:rPr>
              <a:t>השבר המנצח</a:t>
            </a:r>
            <a:endParaRPr sz="4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4400">
              <a:solidFill>
                <a:schemeClr val="dk1"/>
              </a:solidFill>
              <a:latin typeface="Calibri"/>
              <a:ea typeface="Calibri"/>
              <a:cs typeface="Calibri"/>
              <a:sym typeface="Calibri"/>
            </a:endParaRPr>
          </a:p>
        </p:txBody>
      </p:sp>
      <p:sp>
        <p:nvSpPr>
          <p:cNvPr id="174" name="Google Shape;174;p2"/>
          <p:cNvSpPr txBox="1"/>
          <p:nvPr/>
        </p:nvSpPr>
        <p:spPr>
          <a:xfrm>
            <a:off x="4953000" y="4682579"/>
            <a:ext cx="38862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w-IL" sz="4400">
                <a:solidFill>
                  <a:schemeClr val="dk1"/>
                </a:solidFill>
                <a:latin typeface="Calibri"/>
                <a:ea typeface="Calibri"/>
                <a:cs typeface="Calibri"/>
                <a:sym typeface="Calibri"/>
              </a:rPr>
              <a:t>מלחמת שברים</a:t>
            </a:r>
            <a:endParaRPr/>
          </a:p>
        </p:txBody>
      </p:sp>
      <p:sp>
        <p:nvSpPr>
          <p:cNvPr id="175" name="Google Shape;175;p2"/>
          <p:cNvSpPr/>
          <p:nvPr/>
        </p:nvSpPr>
        <p:spPr>
          <a:xfrm>
            <a:off x="11506200" y="2589258"/>
            <a:ext cx="1629120" cy="1795173"/>
          </a:xfrm>
          <a:custGeom>
            <a:rect b="b" l="l" r="r" t="t"/>
            <a:pathLst>
              <a:path extrusionOk="0" h="1795173" w="1629120">
                <a:moveTo>
                  <a:pt x="0" y="0"/>
                </a:moveTo>
                <a:lnTo>
                  <a:pt x="1629120" y="0"/>
                </a:lnTo>
                <a:lnTo>
                  <a:pt x="1629120" y="1795173"/>
                </a:lnTo>
                <a:lnTo>
                  <a:pt x="0" y="1795173"/>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179" name="Shape 179"/>
        <p:cNvGrpSpPr/>
        <p:nvPr/>
      </p:nvGrpSpPr>
      <p:grpSpPr>
        <a:xfrm>
          <a:off x="0" y="0"/>
          <a:ext cx="0" cy="0"/>
          <a:chOff x="0" y="0"/>
          <a:chExt cx="0" cy="0"/>
        </a:xfrm>
      </p:grpSpPr>
      <p:sp>
        <p:nvSpPr>
          <p:cNvPr id="180" name="Google Shape;180;p3"/>
          <p:cNvSpPr/>
          <p:nvPr/>
        </p:nvSpPr>
        <p:spPr>
          <a:xfrm>
            <a:off x="190501" y="1790700"/>
            <a:ext cx="12525374" cy="70866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1" name="Google Shape;181;p3"/>
          <p:cNvSpPr/>
          <p:nvPr/>
        </p:nvSpPr>
        <p:spPr>
          <a:xfrm>
            <a:off x="13030200" y="1790700"/>
            <a:ext cx="4762499" cy="70866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2" name="Google Shape;182;p3"/>
          <p:cNvSpPr txBox="1"/>
          <p:nvPr/>
        </p:nvSpPr>
        <p:spPr>
          <a:xfrm>
            <a:off x="381000" y="1900902"/>
            <a:ext cx="11963400" cy="983731"/>
          </a:xfrm>
          <a:prstGeom prst="rect">
            <a:avLst/>
          </a:prstGeom>
          <a:noFill/>
          <a:ln>
            <a:noFill/>
          </a:ln>
        </p:spPr>
        <p:txBody>
          <a:bodyPr anchorCtr="0" anchor="t" bIns="45700" lIns="91425" spcFirstLastPara="1" rIns="91425" wrap="square" tIns="45700">
            <a:spAutoFit/>
          </a:bodyPr>
          <a:lstStyle/>
          <a:p>
            <a:pPr indent="0" lvl="0" marL="0" marR="0" rtl="1" algn="r">
              <a:lnSpc>
                <a:spcPct val="107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r">
              <a:lnSpc>
                <a:spcPct val="100000"/>
              </a:lnSpc>
              <a:spcBef>
                <a:spcPts val="800"/>
              </a:spcBef>
              <a:spcAft>
                <a:spcPts val="0"/>
              </a:spcAft>
              <a:buClr>
                <a:srgbClr val="000000"/>
              </a:buClr>
              <a:buSzPts val="3200"/>
              <a:buFont typeface="Calibri"/>
              <a:buNone/>
            </a:pPr>
            <a:r>
              <a:rPr b="0" i="0" lang="iw-IL" sz="3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p:txBody>
      </p:sp>
      <p:sp>
        <p:nvSpPr>
          <p:cNvPr id="183" name="Google Shape;183;p3"/>
          <p:cNvSpPr txBox="1"/>
          <p:nvPr/>
        </p:nvSpPr>
        <p:spPr>
          <a:xfrm>
            <a:off x="13320711" y="1881068"/>
            <a:ext cx="4191000" cy="7017306"/>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t/>
            </a:r>
            <a:endParaRPr b="1" i="0" sz="3600" u="none" cap="none" strike="noStrike">
              <a:solidFill>
                <a:srgbClr val="000000"/>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3600"/>
              <a:buFont typeface="Calibri"/>
              <a:buNone/>
            </a:pPr>
            <a:r>
              <a:rPr b="1" i="0" lang="iw-IL" sz="3600" u="none" cap="none" strike="noStrike">
                <a:solidFill>
                  <a:srgbClr val="000000"/>
                </a:solidFill>
                <a:latin typeface="Calibri"/>
                <a:ea typeface="Calibri"/>
                <a:cs typeface="Calibri"/>
                <a:sym typeface="Calibri"/>
              </a:rPr>
              <a:t>כיתות</a:t>
            </a:r>
            <a:r>
              <a:rPr b="0" i="0" lang="iw-IL" sz="3600" u="none" cap="none" strike="noStrike">
                <a:solidFill>
                  <a:srgbClr val="000000"/>
                </a:solidFill>
                <a:latin typeface="Calibri"/>
                <a:ea typeface="Calibri"/>
                <a:cs typeface="Calibri"/>
                <a:sym typeface="Calibri"/>
              </a:rPr>
              <a:t>: ה'</a:t>
            </a:r>
            <a:endParaRPr/>
          </a:p>
          <a:p>
            <a:pPr indent="0" lvl="0" marL="0" marR="0" rtl="1" algn="r">
              <a:lnSpc>
                <a:spcPct val="100000"/>
              </a:lnSpc>
              <a:spcBef>
                <a:spcPts val="0"/>
              </a:spcBef>
              <a:spcAft>
                <a:spcPts val="0"/>
              </a:spcAft>
              <a:buClr>
                <a:schemeClr val="dk1"/>
              </a:buClr>
              <a:buSzPts val="3600"/>
              <a:buFont typeface="Calibri"/>
              <a:buNone/>
            </a:pPr>
            <a:r>
              <a:t/>
            </a:r>
            <a:endParaRPr b="0" i="0" sz="3600" u="none" cap="none" strike="noStrike">
              <a:solidFill>
                <a:srgbClr val="000000"/>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3600"/>
              <a:buFont typeface="Calibri"/>
              <a:buNone/>
            </a:pPr>
            <a:r>
              <a:rPr b="1" i="0" lang="iw-IL" sz="3600" u="none" cap="none" strike="noStrike">
                <a:solidFill>
                  <a:srgbClr val="000000"/>
                </a:solidFill>
                <a:latin typeface="Calibri"/>
                <a:ea typeface="Calibri"/>
                <a:cs typeface="Calibri"/>
                <a:sym typeface="Calibri"/>
              </a:rPr>
              <a:t>מספר משתתפים</a:t>
            </a:r>
            <a:r>
              <a:rPr b="0" i="0" lang="iw-IL" sz="3600" u="none" cap="none" strike="noStrike">
                <a:solidFill>
                  <a:srgbClr val="000000"/>
                </a:solidFill>
                <a:latin typeface="Calibri"/>
                <a:ea typeface="Calibri"/>
                <a:cs typeface="Calibri"/>
                <a:sym typeface="Calibri"/>
              </a:rPr>
              <a:t>:2-4</a:t>
            </a:r>
            <a:endParaRPr/>
          </a:p>
          <a:p>
            <a:pPr indent="0" lvl="0" marL="0" marR="0" rtl="1" algn="r">
              <a:lnSpc>
                <a:spcPct val="100000"/>
              </a:lnSpc>
              <a:spcBef>
                <a:spcPts val="0"/>
              </a:spcBef>
              <a:spcAft>
                <a:spcPts val="0"/>
              </a:spcAft>
              <a:buClr>
                <a:srgbClr val="000000"/>
              </a:buClr>
              <a:buSzPts val="3600"/>
              <a:buFont typeface="Calibri"/>
              <a:buNone/>
            </a:pPr>
            <a:r>
              <a:rPr b="1" i="0" lang="iw-IL" sz="3600" u="none" cap="none" strike="noStrike">
                <a:solidFill>
                  <a:srgbClr val="000000"/>
                </a:solidFill>
                <a:latin typeface="Calibri"/>
                <a:ea typeface="Calibri"/>
                <a:cs typeface="Calibri"/>
                <a:sym typeface="Calibri"/>
              </a:rPr>
              <a:t>ציוד נדרש</a:t>
            </a:r>
            <a:r>
              <a:rPr b="0" i="0" lang="iw-IL" sz="3600" u="none" cap="none" strike="noStrike">
                <a:solidFill>
                  <a:srgbClr val="000000"/>
                </a:solidFill>
                <a:latin typeface="Calibri"/>
                <a:ea typeface="Calibri"/>
                <a:cs typeface="Calibri"/>
                <a:sym typeface="Calibri"/>
              </a:rPr>
              <a:t>: </a:t>
            </a:r>
            <a:endParaRPr/>
          </a:p>
          <a:p>
            <a:pPr indent="-342900" lvl="0" marL="342900" marR="0" rtl="1" algn="r">
              <a:lnSpc>
                <a:spcPct val="100000"/>
              </a:lnSpc>
              <a:spcBef>
                <a:spcPts val="0"/>
              </a:spcBef>
              <a:spcAft>
                <a:spcPts val="0"/>
              </a:spcAft>
              <a:buClr>
                <a:srgbClr val="000000"/>
              </a:buClr>
              <a:buSzPts val="3600"/>
              <a:buFont typeface="Noto Sans Symbols"/>
              <a:buChar char="❖"/>
            </a:pPr>
            <a:r>
              <a:rPr b="0" i="0" lang="iw-IL" sz="3600" u="none" cap="none" strike="noStrike">
                <a:solidFill>
                  <a:srgbClr val="000000"/>
                </a:solidFill>
                <a:latin typeface="Calibri"/>
                <a:ea typeface="Calibri"/>
                <a:cs typeface="Calibri"/>
                <a:sym typeface="Calibri"/>
              </a:rPr>
              <a:t>חפיסת קלפים </a:t>
            </a:r>
            <a:endParaRPr/>
          </a:p>
          <a:p>
            <a:pPr indent="0" lvl="0" marL="0" marR="0" rtl="1" algn="r">
              <a:lnSpc>
                <a:spcPct val="100000"/>
              </a:lnSpc>
              <a:spcBef>
                <a:spcPts val="0"/>
              </a:spcBef>
              <a:spcAft>
                <a:spcPts val="0"/>
              </a:spcAft>
              <a:buClr>
                <a:srgbClr val="000000"/>
              </a:buClr>
              <a:buSzPts val="3600"/>
              <a:buFont typeface="Calibri"/>
              <a:buNone/>
            </a:pPr>
            <a:r>
              <a:rPr b="0" i="0" lang="iw-IL" sz="3600" u="none" cap="none" strike="noStrike">
                <a:solidFill>
                  <a:srgbClr val="000000"/>
                </a:solidFill>
                <a:latin typeface="Calibri"/>
                <a:ea typeface="Calibri"/>
                <a:cs typeface="Calibri"/>
                <a:sym typeface="Calibri"/>
              </a:rPr>
              <a:t>(חפיסת קלפי מלחמה)</a:t>
            </a:r>
            <a:endParaRPr/>
          </a:p>
          <a:p>
            <a:pPr indent="-342900" lvl="0" marL="342900" marR="0" rtl="1" algn="r">
              <a:lnSpc>
                <a:spcPct val="100000"/>
              </a:lnSpc>
              <a:spcBef>
                <a:spcPts val="0"/>
              </a:spcBef>
              <a:spcAft>
                <a:spcPts val="0"/>
              </a:spcAft>
              <a:buClr>
                <a:srgbClr val="000000"/>
              </a:buClr>
              <a:buSzPts val="3600"/>
              <a:buFont typeface="Noto Sans Symbols"/>
              <a:buChar char="❖"/>
            </a:pPr>
            <a:r>
              <a:rPr b="0" i="0" lang="iw-IL" sz="3600" u="none" cap="none" strike="noStrike">
                <a:solidFill>
                  <a:srgbClr val="000000"/>
                </a:solidFill>
                <a:latin typeface="Calibri"/>
                <a:ea typeface="Calibri"/>
                <a:cs typeface="Calibri"/>
                <a:sym typeface="Calibri"/>
              </a:rPr>
              <a:t>כלי כתיבה</a:t>
            </a:r>
            <a:endParaRPr/>
          </a:p>
          <a:p>
            <a:pPr indent="-342900" lvl="0" marL="342900" marR="0" rtl="1" algn="r">
              <a:lnSpc>
                <a:spcPct val="100000"/>
              </a:lnSpc>
              <a:spcBef>
                <a:spcPts val="0"/>
              </a:spcBef>
              <a:spcAft>
                <a:spcPts val="0"/>
              </a:spcAft>
              <a:buClr>
                <a:srgbClr val="000000"/>
              </a:buClr>
              <a:buSzPts val="3600"/>
              <a:buFont typeface="Noto Sans Symbols"/>
              <a:buChar char="❖"/>
            </a:pPr>
            <a:r>
              <a:rPr b="0" i="0" lang="iw-IL" sz="3600" u="none" cap="none" strike="noStrike">
                <a:solidFill>
                  <a:srgbClr val="000000"/>
                </a:solidFill>
                <a:latin typeface="Calibri"/>
                <a:ea typeface="Calibri"/>
                <a:cs typeface="Calibri"/>
                <a:sym typeface="Calibri"/>
              </a:rPr>
              <a:t>לוח לרישום התוצאות</a:t>
            </a:r>
            <a:endParaRPr/>
          </a:p>
          <a:p>
            <a:pPr indent="0" lvl="0" marL="0" marR="0" rtl="1" algn="r">
              <a:lnSpc>
                <a:spcPct val="100000"/>
              </a:lnSpc>
              <a:spcBef>
                <a:spcPts val="0"/>
              </a:spcBef>
              <a:spcAft>
                <a:spcPts val="0"/>
              </a:spcAft>
              <a:buClr>
                <a:srgbClr val="000000"/>
              </a:buClr>
              <a:buSzPts val="3600"/>
              <a:buFont typeface="Calibri"/>
              <a:buNone/>
            </a:pPr>
            <a:r>
              <a:rPr b="0" i="0" lang="iw-IL" sz="3600" u="none" cap="none" strike="noStrike">
                <a:solidFill>
                  <a:srgbClr val="000000"/>
                </a:solidFill>
                <a:latin typeface="Calibri"/>
                <a:ea typeface="Calibri"/>
                <a:cs typeface="Calibri"/>
                <a:sym typeface="Calibri"/>
              </a:rPr>
              <a:t> </a:t>
            </a:r>
            <a:endParaRPr/>
          </a:p>
          <a:p>
            <a:pPr indent="0" lvl="0" marL="0" marR="0" rtl="1" algn="r">
              <a:lnSpc>
                <a:spcPct val="100000"/>
              </a:lnSpc>
              <a:spcBef>
                <a:spcPts val="0"/>
              </a:spcBef>
              <a:spcAft>
                <a:spcPts val="0"/>
              </a:spcAft>
              <a:buClr>
                <a:srgbClr val="000000"/>
              </a:buClr>
              <a:buSzPts val="3600"/>
              <a:buFont typeface="Calibri"/>
              <a:buNone/>
            </a:pPr>
            <a:r>
              <a:rPr b="0" i="0" lang="iw-IL" sz="3600" u="none" cap="none" strike="noStrike">
                <a:solidFill>
                  <a:srgbClr val="000000"/>
                </a:solidFill>
                <a:latin typeface="Calibri"/>
                <a:ea typeface="Calibri"/>
                <a:cs typeface="Calibri"/>
                <a:sym typeface="Calibri"/>
              </a:rPr>
              <a:t> </a:t>
            </a:r>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descr="נורת חשמל וגלגל שיניים קו מיתאר" id="184" name="Google Shape;184;p3"/>
          <p:cNvSpPr/>
          <p:nvPr/>
        </p:nvSpPr>
        <p:spPr>
          <a:xfrm>
            <a:off x="13249275" y="1823700"/>
            <a:ext cx="914400" cy="914400"/>
          </a:xfrm>
          <a:prstGeom prst="rect">
            <a:avLst/>
          </a:prstGeom>
          <a:noFill/>
          <a:ln>
            <a:noFill/>
          </a:ln>
        </p:spPr>
      </p:sp>
      <p:sp>
        <p:nvSpPr>
          <p:cNvPr id="185" name="Google Shape;185;p3"/>
          <p:cNvSpPr txBox="1"/>
          <p:nvPr/>
        </p:nvSpPr>
        <p:spPr>
          <a:xfrm>
            <a:off x="4105275" y="495300"/>
            <a:ext cx="9144000" cy="769441"/>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4400"/>
              <a:buFont typeface="Arial"/>
              <a:buNone/>
            </a:pPr>
            <a:r>
              <a:rPr b="1" i="0" lang="iw-IL" sz="4400" u="none" cap="none" strike="noStrike">
                <a:solidFill>
                  <a:srgbClr val="000000"/>
                </a:solidFill>
                <a:latin typeface="Arial"/>
                <a:ea typeface="Arial"/>
                <a:cs typeface="Arial"/>
                <a:sym typeface="Arial"/>
              </a:rPr>
              <a:t>השבר המנצח</a:t>
            </a:r>
            <a:endParaRPr b="0" i="0" sz="4400" u="none" cap="none" strike="noStrike">
              <a:solidFill>
                <a:srgbClr val="000000"/>
              </a:solidFill>
              <a:latin typeface="Calibri"/>
              <a:ea typeface="Calibri"/>
              <a:cs typeface="Calibri"/>
              <a:sym typeface="Calibri"/>
            </a:endParaRPr>
          </a:p>
        </p:txBody>
      </p:sp>
      <p:sp>
        <p:nvSpPr>
          <p:cNvPr id="186" name="Google Shape;186;p3"/>
          <p:cNvSpPr txBox="1"/>
          <p:nvPr/>
        </p:nvSpPr>
        <p:spPr>
          <a:xfrm>
            <a:off x="2819400" y="2280314"/>
            <a:ext cx="8915400" cy="6186309"/>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600"/>
              <a:buFont typeface="Calibri"/>
              <a:buNone/>
            </a:pPr>
            <a:r>
              <a:rPr b="1" i="0" lang="iw-IL" sz="3600" u="none" cap="none" strike="noStrike">
                <a:solidFill>
                  <a:srgbClr val="000000"/>
                </a:solidFill>
                <a:latin typeface="Calibri"/>
                <a:ea typeface="Calibri"/>
                <a:cs typeface="Calibri"/>
                <a:sym typeface="Calibri"/>
              </a:rPr>
              <a:t>מהלך המשחק:</a:t>
            </a:r>
            <a:endParaRPr/>
          </a:p>
          <a:p>
            <a:pPr indent="-457200" lvl="0" marL="457200" marR="0" rtl="1" algn="r">
              <a:lnSpc>
                <a:spcPct val="100000"/>
              </a:lnSpc>
              <a:spcBef>
                <a:spcPts val="0"/>
              </a:spcBef>
              <a:spcAft>
                <a:spcPts val="0"/>
              </a:spcAft>
              <a:buClr>
                <a:srgbClr val="000000"/>
              </a:buClr>
              <a:buSzPts val="3600"/>
              <a:buFont typeface="Calibri"/>
              <a:buAutoNum type="arabicPeriod"/>
            </a:pPr>
            <a:r>
              <a:rPr b="0" i="0" lang="iw-IL" sz="3600" u="none" cap="none" strike="noStrike">
                <a:solidFill>
                  <a:srgbClr val="000000"/>
                </a:solidFill>
                <a:latin typeface="Calibri"/>
                <a:ea typeface="Calibri"/>
                <a:cs typeface="Calibri"/>
                <a:sym typeface="Calibri"/>
              </a:rPr>
              <a:t>מחלקים לכל משתתף שני קלפים.</a:t>
            </a:r>
            <a:endParaRPr/>
          </a:p>
          <a:p>
            <a:pPr indent="-457200" lvl="0" marL="457200" marR="0" rtl="1" algn="r">
              <a:lnSpc>
                <a:spcPct val="100000"/>
              </a:lnSpc>
              <a:spcBef>
                <a:spcPts val="0"/>
              </a:spcBef>
              <a:spcAft>
                <a:spcPts val="0"/>
              </a:spcAft>
              <a:buClr>
                <a:srgbClr val="000000"/>
              </a:buClr>
              <a:buSzPts val="3600"/>
              <a:buFont typeface="Calibri"/>
              <a:buAutoNum type="arabicPeriod"/>
            </a:pPr>
            <a:r>
              <a:rPr b="0" i="0" lang="iw-IL" sz="3600" u="none" cap="none" strike="noStrike">
                <a:solidFill>
                  <a:srgbClr val="000000"/>
                </a:solidFill>
                <a:latin typeface="Calibri"/>
                <a:ea typeface="Calibri"/>
                <a:cs typeface="Calibri"/>
                <a:sym typeface="Calibri"/>
              </a:rPr>
              <a:t>כל משתתף בונה שבר משני המספרים שכתובים על הקלפים שקיבל.</a:t>
            </a:r>
            <a:endParaRPr/>
          </a:p>
          <a:p>
            <a:pPr indent="-457200" lvl="0" marL="457200" marR="0" rtl="1" algn="r">
              <a:lnSpc>
                <a:spcPct val="100000"/>
              </a:lnSpc>
              <a:spcBef>
                <a:spcPts val="0"/>
              </a:spcBef>
              <a:spcAft>
                <a:spcPts val="0"/>
              </a:spcAft>
              <a:buClr>
                <a:srgbClr val="000000"/>
              </a:buClr>
              <a:buSzPts val="3600"/>
              <a:buFont typeface="Calibri"/>
              <a:buAutoNum type="arabicPeriod"/>
            </a:pPr>
            <a:r>
              <a:rPr b="0" i="0" lang="iw-IL" sz="3600" u="none" cap="none" strike="noStrike">
                <a:solidFill>
                  <a:srgbClr val="000000"/>
                </a:solidFill>
                <a:latin typeface="Calibri"/>
                <a:ea typeface="Calibri"/>
                <a:cs typeface="Calibri"/>
                <a:sym typeface="Calibri"/>
              </a:rPr>
              <a:t>המשתתף שהצליח לבנות את השבר הגדול ביותר מקבל נקודה.</a:t>
            </a:r>
            <a:endParaRPr/>
          </a:p>
          <a:p>
            <a:pPr indent="-457200" lvl="0" marL="457200" marR="0" rtl="1" algn="r">
              <a:lnSpc>
                <a:spcPct val="100000"/>
              </a:lnSpc>
              <a:spcBef>
                <a:spcPts val="0"/>
              </a:spcBef>
              <a:spcAft>
                <a:spcPts val="0"/>
              </a:spcAft>
              <a:buClr>
                <a:srgbClr val="000000"/>
              </a:buClr>
              <a:buSzPts val="3600"/>
              <a:buFont typeface="Calibri"/>
              <a:buAutoNum type="arabicPeriod"/>
            </a:pPr>
            <a:r>
              <a:rPr lang="iw-IL" sz="3600">
                <a:solidFill>
                  <a:srgbClr val="000000"/>
                </a:solidFill>
                <a:latin typeface="Calibri"/>
                <a:ea typeface="Calibri"/>
                <a:cs typeface="Calibri"/>
                <a:sym typeface="Calibri"/>
              </a:rPr>
              <a:t>אם כמה תלמידים בנו שבר שווים כולם מקבלים נקודה.</a:t>
            </a:r>
            <a:endParaRPr b="0" i="0" sz="3600" u="none" cap="none" strike="noStrike">
              <a:solidFill>
                <a:srgbClr val="000000"/>
              </a:solidFill>
              <a:latin typeface="Calibri"/>
              <a:ea typeface="Calibri"/>
              <a:cs typeface="Calibri"/>
              <a:sym typeface="Calibri"/>
            </a:endParaRPr>
          </a:p>
          <a:p>
            <a:pPr indent="-457200" lvl="0" marL="457200" marR="0" rtl="1" algn="r">
              <a:lnSpc>
                <a:spcPct val="100000"/>
              </a:lnSpc>
              <a:spcBef>
                <a:spcPts val="0"/>
              </a:spcBef>
              <a:spcAft>
                <a:spcPts val="0"/>
              </a:spcAft>
              <a:buClr>
                <a:srgbClr val="000000"/>
              </a:buClr>
              <a:buSzPts val="3600"/>
              <a:buFont typeface="Calibri"/>
              <a:buAutoNum type="arabicPeriod"/>
            </a:pPr>
            <a:r>
              <a:rPr b="0" i="0" lang="iw-IL" sz="3600" u="none" cap="none" strike="noStrike">
                <a:solidFill>
                  <a:srgbClr val="000000"/>
                </a:solidFill>
                <a:latin typeface="Calibri"/>
                <a:ea typeface="Calibri"/>
                <a:cs typeface="Calibri"/>
                <a:sym typeface="Calibri"/>
              </a:rPr>
              <a:t>חוזרים על פעולות 1-3 ארבע פעמים.  </a:t>
            </a:r>
            <a:endParaRPr/>
          </a:p>
          <a:p>
            <a:pPr indent="-457200" lvl="0" marL="457200" marR="0" rtl="1" algn="r">
              <a:lnSpc>
                <a:spcPct val="100000"/>
              </a:lnSpc>
              <a:spcBef>
                <a:spcPts val="0"/>
              </a:spcBef>
              <a:spcAft>
                <a:spcPts val="0"/>
              </a:spcAft>
              <a:buClr>
                <a:srgbClr val="000000"/>
              </a:buClr>
              <a:buSzPts val="3600"/>
              <a:buFont typeface="Calibri"/>
              <a:buAutoNum type="arabicPeriod"/>
            </a:pPr>
            <a:r>
              <a:rPr b="0" i="0" lang="iw-IL" sz="3600" u="none" cap="none" strike="noStrike">
                <a:solidFill>
                  <a:srgbClr val="000000"/>
                </a:solidFill>
                <a:latin typeface="Calibri"/>
                <a:ea typeface="Calibri"/>
                <a:cs typeface="Calibri"/>
                <a:sym typeface="Calibri"/>
              </a:rPr>
              <a:t>המנצח הוא המשתתף שצבר את מספר הנקודות הגבוה ביותר. </a:t>
            </a:r>
            <a:endParaRPr/>
          </a:p>
        </p:txBody>
      </p:sp>
      <p:pic>
        <p:nvPicPr>
          <p:cNvPr id="187" name="Google Shape;187;p3"/>
          <p:cNvPicPr preferRelativeResize="0"/>
          <p:nvPr/>
        </p:nvPicPr>
        <p:blipFill rotWithShape="1">
          <a:blip r:embed="rId3">
            <a:alphaModFix/>
          </a:blip>
          <a:srcRect b="0" l="0" r="0" t="0"/>
          <a:stretch/>
        </p:blipFill>
        <p:spPr>
          <a:xfrm>
            <a:off x="13112247" y="6161737"/>
            <a:ext cx="1188455" cy="12634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graphicFrame>
        <p:nvGraphicFramePr>
          <p:cNvPr id="192" name="Google Shape;192;p4"/>
          <p:cNvGraphicFramePr/>
          <p:nvPr/>
        </p:nvGraphicFramePr>
        <p:xfrm>
          <a:off x="2737449" y="510157"/>
          <a:ext cx="3000000" cy="3000000"/>
        </p:xfrm>
        <a:graphic>
          <a:graphicData uri="http://schemas.openxmlformats.org/drawingml/2006/table">
            <a:tbl>
              <a:tblPr bandRow="1" firstRow="1">
                <a:noFill/>
                <a:tableStyleId>{AF3DB4D6-6FA8-44CF-B9AE-F0F8D7639943}</a:tableStyleId>
              </a:tblPr>
              <a:tblGrid>
                <a:gridCol w="2438400"/>
                <a:gridCol w="2438400"/>
                <a:gridCol w="2438400"/>
                <a:gridCol w="2438400"/>
                <a:gridCol w="2438400"/>
              </a:tblGrid>
              <a:tr h="556250">
                <a:tc>
                  <a:txBody>
                    <a:bodyPr/>
                    <a:lstStyle/>
                    <a:p>
                      <a:pPr indent="0" lvl="0" marL="0" marR="0" rtl="1" algn="l">
                        <a:spcBef>
                          <a:spcPts val="0"/>
                        </a:spcBef>
                        <a:spcAft>
                          <a:spcPts val="0"/>
                        </a:spcAft>
                        <a:buNone/>
                      </a:pPr>
                      <a:r>
                        <a:t/>
                      </a:r>
                      <a:endParaRPr sz="2700" u="none" cap="none" strike="noStrike"/>
                    </a:p>
                  </a:txBody>
                  <a:tcPr marT="68575" marB="68575" marR="137150" marL="137150"/>
                </a:tc>
                <a:tc>
                  <a:txBody>
                    <a:bodyPr/>
                    <a:lstStyle/>
                    <a:p>
                      <a:pPr indent="0" lvl="0" marL="0" marR="0" rtl="1" algn="l">
                        <a:spcBef>
                          <a:spcPts val="0"/>
                        </a:spcBef>
                        <a:spcAft>
                          <a:spcPts val="0"/>
                        </a:spcAft>
                        <a:buNone/>
                      </a:pPr>
                      <a:r>
                        <a:rPr lang="iw-IL" sz="2700" u="none" cap="none" strike="noStrike"/>
                        <a:t>משתתף 1</a:t>
                      </a:r>
                      <a:endParaRPr/>
                    </a:p>
                  </a:txBody>
                  <a:tcPr marT="68575" marB="68575" marR="137150" marL="137150"/>
                </a:tc>
                <a:tc>
                  <a:txBody>
                    <a:bodyPr/>
                    <a:lstStyle/>
                    <a:p>
                      <a:pPr indent="0" lvl="0" marL="0" marR="0" rtl="1" algn="l">
                        <a:spcBef>
                          <a:spcPts val="0"/>
                        </a:spcBef>
                        <a:spcAft>
                          <a:spcPts val="0"/>
                        </a:spcAft>
                        <a:buNone/>
                      </a:pPr>
                      <a:r>
                        <a:rPr lang="iw-IL" sz="2700" u="none" cap="none" strike="noStrike"/>
                        <a:t>משתתף 2</a:t>
                      </a:r>
                      <a:endParaRPr/>
                    </a:p>
                  </a:txBody>
                  <a:tcPr marT="68575" marB="68575" marR="137150" marL="137150"/>
                </a:tc>
                <a:tc>
                  <a:txBody>
                    <a:bodyPr/>
                    <a:lstStyle/>
                    <a:p>
                      <a:pPr indent="0" lvl="0" marL="0" marR="0" rtl="1" algn="l">
                        <a:spcBef>
                          <a:spcPts val="0"/>
                        </a:spcBef>
                        <a:spcAft>
                          <a:spcPts val="0"/>
                        </a:spcAft>
                        <a:buNone/>
                      </a:pPr>
                      <a:r>
                        <a:rPr lang="iw-IL" sz="2700" u="none" cap="none" strike="noStrike"/>
                        <a:t>משתתף 3</a:t>
                      </a:r>
                      <a:endParaRPr/>
                    </a:p>
                  </a:txBody>
                  <a:tcPr marT="68575" marB="68575" marR="137150" marL="137150"/>
                </a:tc>
                <a:tc>
                  <a:txBody>
                    <a:bodyPr/>
                    <a:lstStyle/>
                    <a:p>
                      <a:pPr indent="0" lvl="0" marL="0" marR="0" rtl="1" algn="l">
                        <a:spcBef>
                          <a:spcPts val="0"/>
                        </a:spcBef>
                        <a:spcAft>
                          <a:spcPts val="0"/>
                        </a:spcAft>
                        <a:buNone/>
                      </a:pPr>
                      <a:r>
                        <a:rPr lang="iw-IL" sz="2700" u="none" cap="none" strike="noStrike"/>
                        <a:t>משתתף 4</a:t>
                      </a:r>
                      <a:endParaRPr/>
                    </a:p>
                  </a:txBody>
                  <a:tcPr marT="68575" marB="68575" marR="137150" marL="137150"/>
                </a:tc>
              </a:tr>
              <a:tr h="1739175">
                <a:tc>
                  <a:txBody>
                    <a:bodyPr/>
                    <a:lstStyle/>
                    <a:p>
                      <a:pPr indent="0" lvl="0" marL="0" marR="0" rtl="1" algn="l">
                        <a:spcBef>
                          <a:spcPts val="0"/>
                        </a:spcBef>
                        <a:spcAft>
                          <a:spcPts val="0"/>
                        </a:spcAft>
                        <a:buNone/>
                      </a:pPr>
                      <a:r>
                        <a:rPr lang="iw-IL" sz="2700" u="none" cap="none" strike="noStrike"/>
                        <a:t>סבב 1</a:t>
                      </a:r>
                      <a:endParaRPr/>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r>
              <a:tr h="1739175">
                <a:tc>
                  <a:txBody>
                    <a:bodyPr/>
                    <a:lstStyle/>
                    <a:p>
                      <a:pPr indent="0" lvl="0" marL="0" marR="0" rtl="1" algn="l">
                        <a:spcBef>
                          <a:spcPts val="0"/>
                        </a:spcBef>
                        <a:spcAft>
                          <a:spcPts val="0"/>
                        </a:spcAft>
                        <a:buNone/>
                      </a:pPr>
                      <a:r>
                        <a:rPr lang="iw-IL" sz="2700"/>
                        <a:t>סבב 2</a:t>
                      </a:r>
                      <a:endParaRPr/>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r>
              <a:tr h="1739175">
                <a:tc>
                  <a:txBody>
                    <a:bodyPr/>
                    <a:lstStyle/>
                    <a:p>
                      <a:pPr indent="0" lvl="0" marL="0" marR="0" rtl="1" algn="l">
                        <a:spcBef>
                          <a:spcPts val="0"/>
                        </a:spcBef>
                        <a:spcAft>
                          <a:spcPts val="0"/>
                        </a:spcAft>
                        <a:buNone/>
                      </a:pPr>
                      <a:r>
                        <a:rPr lang="iw-IL" sz="2700"/>
                        <a:t>סבב 3</a:t>
                      </a:r>
                      <a:endParaRPr/>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r>
              <a:tr h="1739175">
                <a:tc>
                  <a:txBody>
                    <a:bodyPr/>
                    <a:lstStyle/>
                    <a:p>
                      <a:pPr indent="0" lvl="0" marL="0" marR="0" rtl="1" algn="l">
                        <a:spcBef>
                          <a:spcPts val="0"/>
                        </a:spcBef>
                        <a:spcAft>
                          <a:spcPts val="0"/>
                        </a:spcAft>
                        <a:buNone/>
                      </a:pPr>
                      <a:r>
                        <a:rPr lang="iw-IL" sz="2700"/>
                        <a:t>סבב 4</a:t>
                      </a:r>
                      <a:endParaRPr/>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r>
              <a:tr h="1739175">
                <a:tc>
                  <a:txBody>
                    <a:bodyPr/>
                    <a:lstStyle/>
                    <a:p>
                      <a:pPr indent="0" lvl="0" marL="0" marR="0" rtl="1" algn="l">
                        <a:spcBef>
                          <a:spcPts val="0"/>
                        </a:spcBef>
                        <a:spcAft>
                          <a:spcPts val="0"/>
                        </a:spcAft>
                        <a:buNone/>
                      </a:pPr>
                      <a:r>
                        <a:rPr lang="iw-IL" sz="2700"/>
                        <a:t>סבב 5</a:t>
                      </a:r>
                      <a:endParaRPr/>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c>
                  <a:txBody>
                    <a:bodyPr/>
                    <a:lstStyle/>
                    <a:p>
                      <a:pPr indent="0" lvl="0" marL="0" marR="0" rtl="0" algn="l">
                        <a:spcBef>
                          <a:spcPts val="0"/>
                        </a:spcBef>
                        <a:spcAft>
                          <a:spcPts val="0"/>
                        </a:spcAft>
                        <a:buNone/>
                      </a:pPr>
                      <a:r>
                        <a:t/>
                      </a:r>
                      <a:endParaRPr sz="1800"/>
                    </a:p>
                  </a:txBody>
                  <a:tcPr marT="68575" marB="68575" marR="137150" marL="137150"/>
                </a:tc>
              </a:tr>
            </a:tbl>
          </a:graphicData>
        </a:graphic>
      </p:graphicFrame>
      <p:sp>
        <p:nvSpPr>
          <p:cNvPr id="193" name="Google Shape;193;p4"/>
          <p:cNvSpPr txBox="1"/>
          <p:nvPr/>
        </p:nvSpPr>
        <p:spPr>
          <a:xfrm>
            <a:off x="15605184" y="323490"/>
            <a:ext cx="2290314" cy="39703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iw-IL" sz="4200">
                <a:solidFill>
                  <a:schemeClr val="dk1"/>
                </a:solidFill>
                <a:latin typeface="Calibri"/>
                <a:ea typeface="Calibri"/>
                <a:cs typeface="Calibri"/>
                <a:sym typeface="Calibri"/>
              </a:rPr>
              <a:t>לוחות לרישום התוצאות</a:t>
            </a:r>
            <a:endParaRPr/>
          </a:p>
          <a:p>
            <a:pPr indent="0" lvl="0" marL="0" marR="0" rtl="0" algn="ctr">
              <a:spcBef>
                <a:spcPts val="0"/>
              </a:spcBef>
              <a:spcAft>
                <a:spcPts val="0"/>
              </a:spcAft>
              <a:buNone/>
            </a:pPr>
            <a:r>
              <a:rPr lang="iw-IL" sz="4200">
                <a:solidFill>
                  <a:schemeClr val="dk1"/>
                </a:solidFill>
                <a:latin typeface="Calibri"/>
                <a:ea typeface="Calibri"/>
                <a:cs typeface="Calibri"/>
                <a:sym typeface="Calibri"/>
              </a:rPr>
              <a:t>למשחק- השבר מנצח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197" name="Shape 197"/>
        <p:cNvGrpSpPr/>
        <p:nvPr/>
      </p:nvGrpSpPr>
      <p:grpSpPr>
        <a:xfrm>
          <a:off x="0" y="0"/>
          <a:ext cx="0" cy="0"/>
          <a:chOff x="0" y="0"/>
          <a:chExt cx="0" cy="0"/>
        </a:xfrm>
      </p:grpSpPr>
      <p:sp>
        <p:nvSpPr>
          <p:cNvPr id="198" name="Google Shape;198;p5"/>
          <p:cNvSpPr/>
          <p:nvPr/>
        </p:nvSpPr>
        <p:spPr>
          <a:xfrm>
            <a:off x="190501" y="1790700"/>
            <a:ext cx="12525374" cy="70866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9" name="Google Shape;199;p5"/>
          <p:cNvSpPr/>
          <p:nvPr/>
        </p:nvSpPr>
        <p:spPr>
          <a:xfrm>
            <a:off x="13030200" y="1790700"/>
            <a:ext cx="4762499" cy="7086600"/>
          </a:xfrm>
          <a:prstGeom prst="roundRect">
            <a:avLst>
              <a:gd fmla="val 16667" name="adj"/>
            </a:avLst>
          </a:prstGeom>
          <a:no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0" name="Google Shape;200;p5"/>
          <p:cNvSpPr txBox="1"/>
          <p:nvPr/>
        </p:nvSpPr>
        <p:spPr>
          <a:xfrm>
            <a:off x="5181600" y="495300"/>
            <a:ext cx="7620000"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Calibri"/>
              <a:buNone/>
            </a:pPr>
            <a:r>
              <a:rPr b="1" i="0" lang="iw-IL" sz="5400" u="none" cap="none" strike="noStrike">
                <a:solidFill>
                  <a:srgbClr val="000000"/>
                </a:solidFill>
                <a:latin typeface="Calibri"/>
                <a:ea typeface="Calibri"/>
                <a:cs typeface="Calibri"/>
                <a:sym typeface="Calibri"/>
              </a:rPr>
              <a:t>מלחמת שברים</a:t>
            </a:r>
            <a:endParaRPr b="1" i="0" sz="5400" u="none" cap="none" strike="noStrike">
              <a:solidFill>
                <a:srgbClr val="000000"/>
              </a:solidFill>
              <a:latin typeface="Calibri"/>
              <a:ea typeface="Calibri"/>
              <a:cs typeface="Calibri"/>
              <a:sym typeface="Calibri"/>
            </a:endParaRPr>
          </a:p>
        </p:txBody>
      </p:sp>
      <p:sp>
        <p:nvSpPr>
          <p:cNvPr id="201" name="Google Shape;201;p5"/>
          <p:cNvSpPr txBox="1"/>
          <p:nvPr/>
        </p:nvSpPr>
        <p:spPr>
          <a:xfrm>
            <a:off x="381000" y="1900902"/>
            <a:ext cx="11963400" cy="983731"/>
          </a:xfrm>
          <a:prstGeom prst="rect">
            <a:avLst/>
          </a:prstGeom>
          <a:noFill/>
          <a:ln>
            <a:noFill/>
          </a:ln>
        </p:spPr>
        <p:txBody>
          <a:bodyPr anchorCtr="0" anchor="t" bIns="45700" lIns="91425" spcFirstLastPara="1" rIns="91425" wrap="square" tIns="45700">
            <a:spAutoFit/>
          </a:bodyPr>
          <a:lstStyle/>
          <a:p>
            <a:pPr indent="0" lvl="0" marL="0" marR="0" rtl="1" algn="r">
              <a:lnSpc>
                <a:spcPct val="107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a:p>
            <a:pPr indent="0" lvl="0" marL="0" marR="0" rtl="0" algn="r">
              <a:lnSpc>
                <a:spcPct val="100000"/>
              </a:lnSpc>
              <a:spcBef>
                <a:spcPts val="800"/>
              </a:spcBef>
              <a:spcAft>
                <a:spcPts val="0"/>
              </a:spcAft>
              <a:buClr>
                <a:srgbClr val="000000"/>
              </a:buClr>
              <a:buSzPts val="3200"/>
              <a:buFont typeface="Calibri"/>
              <a:buNone/>
            </a:pPr>
            <a:r>
              <a:rPr b="0" i="0" lang="iw-IL" sz="3200" u="none" cap="none" strike="noStrike">
                <a:solidFill>
                  <a:srgbClr val="000000"/>
                </a:solidFill>
                <a:latin typeface="Calibri"/>
                <a:ea typeface="Calibri"/>
                <a:cs typeface="Calibri"/>
                <a:sym typeface="Calibri"/>
              </a:rPr>
              <a:t> </a:t>
            </a:r>
            <a:endParaRPr b="0" i="0" sz="3200" u="none" cap="none" strike="noStrike">
              <a:solidFill>
                <a:srgbClr val="000000"/>
              </a:solidFill>
              <a:latin typeface="Calibri"/>
              <a:ea typeface="Calibri"/>
              <a:cs typeface="Calibri"/>
              <a:sym typeface="Calibri"/>
            </a:endParaRPr>
          </a:p>
        </p:txBody>
      </p:sp>
      <p:sp>
        <p:nvSpPr>
          <p:cNvPr id="202" name="Google Shape;202;p5"/>
          <p:cNvSpPr txBox="1"/>
          <p:nvPr/>
        </p:nvSpPr>
        <p:spPr>
          <a:xfrm>
            <a:off x="13320711" y="1881068"/>
            <a:ext cx="4191000" cy="5355312"/>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t/>
            </a:r>
            <a:endParaRPr b="1" i="0" sz="3600" u="none" cap="none" strike="noStrike">
              <a:solidFill>
                <a:srgbClr val="000000"/>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3600"/>
              <a:buFont typeface="Calibri"/>
              <a:buNone/>
            </a:pPr>
            <a:r>
              <a:rPr b="1" i="0" lang="iw-IL" sz="3600" u="none" cap="none" strike="noStrike">
                <a:solidFill>
                  <a:srgbClr val="000000"/>
                </a:solidFill>
                <a:latin typeface="Calibri"/>
                <a:ea typeface="Calibri"/>
                <a:cs typeface="Calibri"/>
                <a:sym typeface="Calibri"/>
              </a:rPr>
              <a:t>כיתות</a:t>
            </a:r>
            <a:r>
              <a:rPr b="0" i="0" lang="iw-IL" sz="3600" u="none" cap="none" strike="noStrike">
                <a:solidFill>
                  <a:srgbClr val="000000"/>
                </a:solidFill>
                <a:latin typeface="Calibri"/>
                <a:ea typeface="Calibri"/>
                <a:cs typeface="Calibri"/>
                <a:sym typeface="Calibri"/>
              </a:rPr>
              <a:t>: ה'</a:t>
            </a:r>
            <a:endParaRPr/>
          </a:p>
          <a:p>
            <a:pPr indent="0" lvl="0" marL="0" marR="0" rtl="1" algn="r">
              <a:lnSpc>
                <a:spcPct val="100000"/>
              </a:lnSpc>
              <a:spcBef>
                <a:spcPts val="0"/>
              </a:spcBef>
              <a:spcAft>
                <a:spcPts val="0"/>
              </a:spcAft>
              <a:buClr>
                <a:schemeClr val="dk1"/>
              </a:buClr>
              <a:buSzPts val="3600"/>
              <a:buFont typeface="Calibri"/>
              <a:buNone/>
            </a:pPr>
            <a:r>
              <a:t/>
            </a:r>
            <a:endParaRPr b="0" i="0" sz="3600" u="none" cap="none" strike="noStrike">
              <a:solidFill>
                <a:srgbClr val="000000"/>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3600"/>
              <a:buFont typeface="Calibri"/>
              <a:buNone/>
            </a:pPr>
            <a:r>
              <a:rPr b="1" i="0" lang="iw-IL" sz="3600" u="none" cap="none" strike="noStrike">
                <a:solidFill>
                  <a:srgbClr val="000000"/>
                </a:solidFill>
                <a:latin typeface="Calibri"/>
                <a:ea typeface="Calibri"/>
                <a:cs typeface="Calibri"/>
                <a:sym typeface="Calibri"/>
              </a:rPr>
              <a:t>מספר משתתפים</a:t>
            </a:r>
            <a:r>
              <a:rPr b="0" i="0" lang="iw-IL" sz="3600" u="none" cap="none" strike="noStrike">
                <a:solidFill>
                  <a:srgbClr val="000000"/>
                </a:solidFill>
                <a:latin typeface="Calibri"/>
                <a:ea typeface="Calibri"/>
                <a:cs typeface="Calibri"/>
                <a:sym typeface="Calibri"/>
              </a:rPr>
              <a:t>:</a:t>
            </a:r>
            <a:endParaRPr/>
          </a:p>
          <a:p>
            <a:pPr indent="0" lvl="0" marL="0" marR="0" rtl="1" algn="r">
              <a:lnSpc>
                <a:spcPct val="100000"/>
              </a:lnSpc>
              <a:spcBef>
                <a:spcPts val="0"/>
              </a:spcBef>
              <a:spcAft>
                <a:spcPts val="0"/>
              </a:spcAft>
              <a:buClr>
                <a:srgbClr val="000000"/>
              </a:buClr>
              <a:buSzPts val="3600"/>
              <a:buFont typeface="Calibri"/>
              <a:buNone/>
            </a:pPr>
            <a:r>
              <a:rPr b="0" i="0" lang="iw-IL" sz="3600" u="none" cap="none" strike="noStrike">
                <a:solidFill>
                  <a:srgbClr val="000000"/>
                </a:solidFill>
                <a:latin typeface="Calibri"/>
                <a:ea typeface="Calibri"/>
                <a:cs typeface="Calibri"/>
                <a:sym typeface="Calibri"/>
              </a:rPr>
              <a:t> 2-3</a:t>
            </a:r>
            <a:endParaRPr/>
          </a:p>
          <a:p>
            <a:pPr indent="0" lvl="0" marL="0" marR="0" rtl="1" algn="r">
              <a:lnSpc>
                <a:spcPct val="100000"/>
              </a:lnSpc>
              <a:spcBef>
                <a:spcPts val="0"/>
              </a:spcBef>
              <a:spcAft>
                <a:spcPts val="0"/>
              </a:spcAft>
              <a:buClr>
                <a:srgbClr val="000000"/>
              </a:buClr>
              <a:buSzPts val="3600"/>
              <a:buFont typeface="Calibri"/>
              <a:buNone/>
            </a:pPr>
            <a:r>
              <a:rPr b="1" i="0" lang="iw-IL" sz="3600" u="none" cap="none" strike="noStrike">
                <a:solidFill>
                  <a:srgbClr val="000000"/>
                </a:solidFill>
                <a:latin typeface="Calibri"/>
                <a:ea typeface="Calibri"/>
                <a:cs typeface="Calibri"/>
                <a:sym typeface="Calibri"/>
              </a:rPr>
              <a:t>ציוד נדרש</a:t>
            </a:r>
            <a:r>
              <a:rPr b="0" i="0" lang="iw-IL" sz="3600" u="none" cap="none" strike="noStrike">
                <a:solidFill>
                  <a:srgbClr val="000000"/>
                </a:solidFill>
                <a:latin typeface="Calibri"/>
                <a:ea typeface="Calibri"/>
                <a:cs typeface="Calibri"/>
                <a:sym typeface="Calibri"/>
              </a:rPr>
              <a:t>: </a:t>
            </a:r>
            <a:endParaRPr/>
          </a:p>
          <a:p>
            <a:pPr indent="-342900" lvl="0" marL="342900" marR="0" rtl="1" algn="r">
              <a:lnSpc>
                <a:spcPct val="100000"/>
              </a:lnSpc>
              <a:spcBef>
                <a:spcPts val="0"/>
              </a:spcBef>
              <a:spcAft>
                <a:spcPts val="0"/>
              </a:spcAft>
              <a:buClr>
                <a:srgbClr val="000000"/>
              </a:buClr>
              <a:buSzPts val="3600"/>
              <a:buFont typeface="Noto Sans Symbols"/>
              <a:buChar char="❖"/>
            </a:pPr>
            <a:r>
              <a:rPr b="0" i="0" lang="iw-IL" sz="3600" u="none" cap="none" strike="noStrike">
                <a:solidFill>
                  <a:srgbClr val="000000"/>
                </a:solidFill>
                <a:latin typeface="Calibri"/>
                <a:ea typeface="Calibri"/>
                <a:cs typeface="Calibri"/>
                <a:sym typeface="Calibri"/>
              </a:rPr>
              <a:t>72 קלפים</a:t>
            </a:r>
            <a:endParaRPr/>
          </a:p>
          <a:p>
            <a:pPr indent="0" lvl="0" marL="0" marR="0" rtl="1" algn="r">
              <a:lnSpc>
                <a:spcPct val="100000"/>
              </a:lnSpc>
              <a:spcBef>
                <a:spcPts val="0"/>
              </a:spcBef>
              <a:spcAft>
                <a:spcPts val="0"/>
              </a:spcAft>
              <a:buClr>
                <a:srgbClr val="000000"/>
              </a:buClr>
              <a:buSzPts val="3600"/>
              <a:buFont typeface="Calibri"/>
              <a:buNone/>
            </a:pPr>
            <a:r>
              <a:rPr b="0" i="0" lang="iw-IL" sz="3600" u="none" cap="none" strike="noStrike">
                <a:solidFill>
                  <a:srgbClr val="000000"/>
                </a:solidFill>
                <a:latin typeface="Calibri"/>
                <a:ea typeface="Calibri"/>
                <a:cs typeface="Calibri"/>
                <a:sym typeface="Calibri"/>
              </a:rPr>
              <a:t> </a:t>
            </a:r>
            <a:endParaRPr/>
          </a:p>
          <a:p>
            <a:pPr indent="0" lvl="0" marL="0" marR="0" rtl="1" algn="r">
              <a:lnSpc>
                <a:spcPct val="100000"/>
              </a:lnSpc>
              <a:spcBef>
                <a:spcPts val="0"/>
              </a:spcBef>
              <a:spcAft>
                <a:spcPts val="0"/>
              </a:spcAft>
              <a:buClr>
                <a:srgbClr val="000000"/>
              </a:buClr>
              <a:buSzPts val="3600"/>
              <a:buFont typeface="Calibri"/>
              <a:buNone/>
            </a:pPr>
            <a:r>
              <a:rPr b="0" i="0" lang="iw-IL" sz="3600" u="none" cap="none" strike="noStrike">
                <a:solidFill>
                  <a:srgbClr val="000000"/>
                </a:solidFill>
                <a:latin typeface="Calibri"/>
                <a:ea typeface="Calibri"/>
                <a:cs typeface="Calibri"/>
                <a:sym typeface="Calibri"/>
              </a:rPr>
              <a:t> </a:t>
            </a:r>
            <a:endParaRPr/>
          </a:p>
          <a:p>
            <a:pPr indent="0" lvl="0" marL="0" marR="0" rtl="1" algn="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descr="נורת חשמל וגלגל שיניים קו מיתאר" id="203" name="Google Shape;203;p5"/>
          <p:cNvSpPr/>
          <p:nvPr/>
        </p:nvSpPr>
        <p:spPr>
          <a:xfrm>
            <a:off x="13249275" y="1823700"/>
            <a:ext cx="914400" cy="914400"/>
          </a:xfrm>
          <a:prstGeom prst="rect">
            <a:avLst/>
          </a:prstGeom>
          <a:noFill/>
          <a:ln>
            <a:noFill/>
          </a:ln>
        </p:spPr>
      </p:sp>
      <p:sp>
        <p:nvSpPr>
          <p:cNvPr id="204" name="Google Shape;204;p5"/>
          <p:cNvSpPr txBox="1"/>
          <p:nvPr/>
        </p:nvSpPr>
        <p:spPr>
          <a:xfrm>
            <a:off x="340817" y="1825283"/>
            <a:ext cx="11963400" cy="6864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3200"/>
              <a:buFont typeface="Calibri"/>
              <a:buNone/>
            </a:pPr>
            <a:r>
              <a:rPr b="1" i="0" lang="iw-IL" sz="3200" u="none" cap="none" strike="noStrike">
                <a:solidFill>
                  <a:srgbClr val="000000"/>
                </a:solidFill>
                <a:latin typeface="Calibri"/>
                <a:ea typeface="Calibri"/>
                <a:cs typeface="Calibri"/>
                <a:sym typeface="Calibri"/>
              </a:rPr>
              <a:t>מהלך המשחק:</a:t>
            </a:r>
            <a:endParaRPr/>
          </a:p>
          <a:p>
            <a:pPr indent="0" lvl="0" marL="0" marR="0" rtl="1" algn="r">
              <a:lnSpc>
                <a:spcPct val="100000"/>
              </a:lnSpc>
              <a:spcBef>
                <a:spcPts val="0"/>
              </a:spcBef>
              <a:spcAft>
                <a:spcPts val="0"/>
              </a:spcAft>
              <a:buClr>
                <a:schemeClr val="dk1"/>
              </a:buClr>
              <a:buSzPts val="3200"/>
              <a:buFont typeface="Calibri"/>
              <a:buNone/>
            </a:pPr>
            <a:r>
              <a:t/>
            </a:r>
            <a:endParaRPr b="1" i="0" sz="3200" u="none" cap="none" strike="noStrike">
              <a:solidFill>
                <a:srgbClr val="000000"/>
              </a:solidFill>
              <a:latin typeface="Calibri"/>
              <a:ea typeface="Calibri"/>
              <a:cs typeface="Calibri"/>
              <a:sym typeface="Calibri"/>
            </a:endParaRPr>
          </a:p>
          <a:p>
            <a:pPr indent="0" lvl="0" marL="0" marR="0" rtl="1" algn="r">
              <a:lnSpc>
                <a:spcPct val="100000"/>
              </a:lnSpc>
              <a:spcBef>
                <a:spcPts val="0"/>
              </a:spcBef>
              <a:spcAft>
                <a:spcPts val="0"/>
              </a:spcAft>
              <a:buClr>
                <a:srgbClr val="000000"/>
              </a:buClr>
              <a:buSzPts val="3200"/>
              <a:buFont typeface="Calibri"/>
              <a:buNone/>
            </a:pPr>
            <a:r>
              <a:rPr i="0" lang="iw-IL" sz="3200" u="none" cap="none" strike="noStrike">
                <a:solidFill>
                  <a:srgbClr val="000000"/>
                </a:solidFill>
                <a:latin typeface="Calibri"/>
                <a:ea typeface="Calibri"/>
                <a:cs typeface="Calibri"/>
                <a:sym typeface="Calibri"/>
              </a:rPr>
              <a:t>מערבבים את הקלפים השונים, מחלקים אותם שווה בשווה בין המשתתפים, ומניחים את הערימות הפוך על השולחן. בכל סבב, המשתתפים הופכים, בו-זמנית, את הקלף העליון בערימה שלהם. המשתתף שהחלק הצבוע משטח הריבוע שבקלף שלו גדול יותר מקבל את שני הקלפים ומניח אותם הפוכים בערימה בצד.</a:t>
            </a:r>
            <a:endParaRPr sz="3200">
              <a:latin typeface="Calibri"/>
              <a:ea typeface="Calibri"/>
              <a:cs typeface="Calibri"/>
              <a:sym typeface="Calibri"/>
            </a:endParaRPr>
          </a:p>
          <a:p>
            <a:pPr indent="0" lvl="0" marL="0" marR="0" rtl="1" algn="r">
              <a:lnSpc>
                <a:spcPct val="100000"/>
              </a:lnSpc>
              <a:spcBef>
                <a:spcPts val="0"/>
              </a:spcBef>
              <a:spcAft>
                <a:spcPts val="0"/>
              </a:spcAft>
              <a:buClr>
                <a:srgbClr val="000000"/>
              </a:buClr>
              <a:buSzPts val="3200"/>
              <a:buFont typeface="Calibri"/>
              <a:buNone/>
            </a:pPr>
            <a:r>
              <a:rPr i="0" lang="iw-IL" sz="3200" u="none" cap="none" strike="noStrike">
                <a:solidFill>
                  <a:srgbClr val="000000"/>
                </a:solidFill>
                <a:latin typeface="Calibri"/>
                <a:ea typeface="Calibri"/>
                <a:cs typeface="Calibri"/>
                <a:sym typeface="Calibri"/>
              </a:rPr>
              <a:t>אם שני הקלפים שהפכו מייצגים חלקים שווים, מתרחשת "מלחמה": ליד הקלף הפתוח, מניחים שלושה קלפים הפוכים, ואחריהם קלף רביעי פתוח. המשתתף שהחלק הצבוע משטח הריבוע שבקלף שלו גדול  יותר, מקבל את כל הקלפים שהשתתפו במלחמה, ומניח אותם הפוכים בערימה בצד.</a:t>
            </a:r>
            <a:endParaRPr sz="3200">
              <a:latin typeface="Calibri"/>
              <a:ea typeface="Calibri"/>
              <a:cs typeface="Calibri"/>
              <a:sym typeface="Calibri"/>
            </a:endParaRPr>
          </a:p>
          <a:p>
            <a:pPr indent="0" lvl="0" marL="0" marR="0" rtl="1" algn="r">
              <a:lnSpc>
                <a:spcPct val="100000"/>
              </a:lnSpc>
              <a:spcBef>
                <a:spcPts val="0"/>
              </a:spcBef>
              <a:spcAft>
                <a:spcPts val="0"/>
              </a:spcAft>
              <a:buClr>
                <a:srgbClr val="000000"/>
              </a:buClr>
              <a:buSzPts val="3200"/>
              <a:buFont typeface="Calibri"/>
              <a:buNone/>
            </a:pPr>
            <a:r>
              <a:rPr i="0" lang="iw-IL" sz="3200" u="none" cap="none" strike="noStrike">
                <a:solidFill>
                  <a:srgbClr val="000000"/>
                </a:solidFill>
                <a:latin typeface="Calibri"/>
                <a:ea typeface="Calibri"/>
                <a:cs typeface="Calibri"/>
                <a:sym typeface="Calibri"/>
              </a:rPr>
              <a:t>המנצח הוא השחקן שאסף את כל הקלפים בחפיסה. </a:t>
            </a:r>
            <a:endParaRPr sz="3200">
              <a:latin typeface="Calibri"/>
              <a:ea typeface="Calibri"/>
              <a:cs typeface="Calibri"/>
              <a:sym typeface="Calibri"/>
            </a:endParaRPr>
          </a:p>
          <a:p>
            <a:pPr indent="0" lvl="0" marL="0" marR="0" rtl="1" algn="r">
              <a:lnSpc>
                <a:spcPct val="100000"/>
              </a:lnSpc>
              <a:spcBef>
                <a:spcPts val="0"/>
              </a:spcBef>
              <a:spcAft>
                <a:spcPts val="0"/>
              </a:spcAft>
              <a:buClr>
                <a:srgbClr val="000000"/>
              </a:buClr>
              <a:buSzPts val="3200"/>
              <a:buFont typeface="Calibri"/>
              <a:buNone/>
            </a:pPr>
            <a:r>
              <a:rPr i="0" lang="iw-IL" sz="3200" u="none" cap="none" strike="noStrike">
                <a:solidFill>
                  <a:srgbClr val="000000"/>
                </a:solidFill>
                <a:latin typeface="Calibri"/>
                <a:ea typeface="Calibri"/>
                <a:cs typeface="Calibri"/>
                <a:sym typeface="Calibri"/>
              </a:rPr>
              <a:t>בגלל שבצורה כזאת המשחק יכול להימשך זמן רב, אפשר לקבוע מראש זמן לסיום המשחק, ולאחר מכן למנות למי יש את מספר הקלפים הגדול ביותר.   </a:t>
            </a:r>
            <a:endParaRPr sz="3200">
              <a:latin typeface="Calibri"/>
              <a:ea typeface="Calibri"/>
              <a:cs typeface="Calibri"/>
              <a:sym typeface="Calibri"/>
            </a:endParaRPr>
          </a:p>
          <a:p>
            <a:pPr indent="0" lvl="0" marL="0" marR="0" rtl="1" algn="r">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6"/>
          <p:cNvSpPr/>
          <p:nvPr/>
        </p:nvSpPr>
        <p:spPr>
          <a:xfrm>
            <a:off x="134112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0" name="Google Shape;210;p6"/>
          <p:cNvPicPr preferRelativeResize="0"/>
          <p:nvPr/>
        </p:nvPicPr>
        <p:blipFill rotWithShape="1">
          <a:blip r:embed="rId3">
            <a:alphaModFix/>
          </a:blip>
          <a:srcRect b="11296" l="9781" r="5993" t="6135"/>
          <a:stretch/>
        </p:blipFill>
        <p:spPr>
          <a:xfrm>
            <a:off x="14056094" y="1181099"/>
            <a:ext cx="2479306" cy="2438401"/>
          </a:xfrm>
          <a:prstGeom prst="rect">
            <a:avLst/>
          </a:prstGeom>
          <a:noFill/>
          <a:ln>
            <a:noFill/>
          </a:ln>
        </p:spPr>
      </p:pic>
      <p:sp>
        <p:nvSpPr>
          <p:cNvPr id="211" name="Google Shape;211;p6"/>
          <p:cNvSpPr/>
          <p:nvPr/>
        </p:nvSpPr>
        <p:spPr>
          <a:xfrm>
            <a:off x="89916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6"/>
          <p:cNvSpPr/>
          <p:nvPr/>
        </p:nvSpPr>
        <p:spPr>
          <a:xfrm>
            <a:off x="4895558"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6"/>
          <p:cNvSpPr/>
          <p:nvPr/>
        </p:nvSpPr>
        <p:spPr>
          <a:xfrm>
            <a:off x="475958" y="6477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6"/>
          <p:cNvSpPr/>
          <p:nvPr/>
        </p:nvSpPr>
        <p:spPr>
          <a:xfrm>
            <a:off x="134276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6"/>
          <p:cNvSpPr/>
          <p:nvPr/>
        </p:nvSpPr>
        <p:spPr>
          <a:xfrm>
            <a:off x="90080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6"/>
          <p:cNvSpPr/>
          <p:nvPr/>
        </p:nvSpPr>
        <p:spPr>
          <a:xfrm>
            <a:off x="4911970"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6"/>
          <p:cNvSpPr/>
          <p:nvPr/>
        </p:nvSpPr>
        <p:spPr>
          <a:xfrm>
            <a:off x="492370" y="59055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8" name="Google Shape;218;p6"/>
          <p:cNvPicPr preferRelativeResize="0"/>
          <p:nvPr/>
        </p:nvPicPr>
        <p:blipFill rotWithShape="1">
          <a:blip r:embed="rId4">
            <a:alphaModFix/>
          </a:blip>
          <a:srcRect b="2796" l="4921" r="3431" t="6135"/>
          <a:stretch/>
        </p:blipFill>
        <p:spPr>
          <a:xfrm>
            <a:off x="9524999" y="1181098"/>
            <a:ext cx="2667001" cy="2689413"/>
          </a:xfrm>
          <a:prstGeom prst="rect">
            <a:avLst/>
          </a:prstGeom>
          <a:noFill/>
          <a:ln>
            <a:noFill/>
          </a:ln>
        </p:spPr>
      </p:pic>
      <p:pic>
        <p:nvPicPr>
          <p:cNvPr id="219" name="Google Shape;219;p6"/>
          <p:cNvPicPr preferRelativeResize="0"/>
          <p:nvPr/>
        </p:nvPicPr>
        <p:blipFill rotWithShape="1">
          <a:blip r:embed="rId5">
            <a:alphaModFix/>
          </a:blip>
          <a:srcRect b="8744" l="10078" r="6129" t="6311"/>
          <a:stretch/>
        </p:blipFill>
        <p:spPr>
          <a:xfrm>
            <a:off x="5562600" y="1181099"/>
            <a:ext cx="2438400" cy="2438401"/>
          </a:xfrm>
          <a:prstGeom prst="rect">
            <a:avLst/>
          </a:prstGeom>
          <a:noFill/>
          <a:ln>
            <a:noFill/>
          </a:ln>
        </p:spPr>
      </p:pic>
      <p:pic>
        <p:nvPicPr>
          <p:cNvPr id="220" name="Google Shape;220;p6"/>
          <p:cNvPicPr preferRelativeResize="0"/>
          <p:nvPr/>
        </p:nvPicPr>
        <p:blipFill rotWithShape="1">
          <a:blip r:embed="rId6">
            <a:alphaModFix/>
          </a:blip>
          <a:srcRect b="8848" l="11182" r="5607" t="8848"/>
          <a:stretch/>
        </p:blipFill>
        <p:spPr>
          <a:xfrm>
            <a:off x="1219200" y="1333500"/>
            <a:ext cx="2362200" cy="2438400"/>
          </a:xfrm>
          <a:prstGeom prst="rect">
            <a:avLst/>
          </a:prstGeom>
          <a:noFill/>
          <a:ln>
            <a:noFill/>
          </a:ln>
        </p:spPr>
      </p:pic>
      <p:pic>
        <p:nvPicPr>
          <p:cNvPr id="221" name="Google Shape;221;p6"/>
          <p:cNvPicPr preferRelativeResize="0"/>
          <p:nvPr/>
        </p:nvPicPr>
        <p:blipFill rotWithShape="1">
          <a:blip r:embed="rId7">
            <a:alphaModFix/>
          </a:blip>
          <a:srcRect b="0" l="0" r="0" t="0"/>
          <a:stretch/>
        </p:blipFill>
        <p:spPr>
          <a:xfrm>
            <a:off x="14056094" y="6529220"/>
            <a:ext cx="2400635" cy="2410161"/>
          </a:xfrm>
          <a:prstGeom prst="rect">
            <a:avLst/>
          </a:prstGeom>
          <a:noFill/>
          <a:ln>
            <a:noFill/>
          </a:ln>
        </p:spPr>
      </p:pic>
      <p:pic>
        <p:nvPicPr>
          <p:cNvPr id="222" name="Google Shape;222;p6"/>
          <p:cNvPicPr preferRelativeResize="0"/>
          <p:nvPr/>
        </p:nvPicPr>
        <p:blipFill rotWithShape="1">
          <a:blip r:embed="rId8">
            <a:alphaModFix/>
          </a:blip>
          <a:srcRect b="0" l="0" r="0" t="1557"/>
          <a:stretch/>
        </p:blipFill>
        <p:spPr>
          <a:xfrm>
            <a:off x="9583867" y="6529220"/>
            <a:ext cx="2353003" cy="2410161"/>
          </a:xfrm>
          <a:prstGeom prst="rect">
            <a:avLst/>
          </a:prstGeom>
          <a:noFill/>
          <a:ln>
            <a:noFill/>
          </a:ln>
        </p:spPr>
      </p:pic>
      <p:pic>
        <p:nvPicPr>
          <p:cNvPr id="223" name="Google Shape;223;p6"/>
          <p:cNvPicPr preferRelativeResize="0"/>
          <p:nvPr/>
        </p:nvPicPr>
        <p:blipFill rotWithShape="1">
          <a:blip r:embed="rId9">
            <a:alphaModFix/>
          </a:blip>
          <a:srcRect b="0" l="0" r="0" t="0"/>
          <a:stretch/>
        </p:blipFill>
        <p:spPr>
          <a:xfrm>
            <a:off x="5533292" y="6567324"/>
            <a:ext cx="2343477" cy="2333951"/>
          </a:xfrm>
          <a:prstGeom prst="rect">
            <a:avLst/>
          </a:prstGeom>
          <a:noFill/>
          <a:ln>
            <a:noFill/>
          </a:ln>
        </p:spPr>
      </p:pic>
      <p:pic>
        <p:nvPicPr>
          <p:cNvPr id="224" name="Google Shape;224;p6"/>
          <p:cNvPicPr preferRelativeResize="0"/>
          <p:nvPr/>
        </p:nvPicPr>
        <p:blipFill rotWithShape="1">
          <a:blip r:embed="rId10">
            <a:alphaModFix/>
          </a:blip>
          <a:srcRect b="0" l="0" r="0" t="0"/>
          <a:stretch/>
        </p:blipFill>
        <p:spPr>
          <a:xfrm>
            <a:off x="1168484" y="6529220"/>
            <a:ext cx="2305372" cy="23530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7"/>
          <p:cNvSpPr/>
          <p:nvPr/>
        </p:nvSpPr>
        <p:spPr>
          <a:xfrm>
            <a:off x="134112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7"/>
          <p:cNvSpPr/>
          <p:nvPr/>
        </p:nvSpPr>
        <p:spPr>
          <a:xfrm>
            <a:off x="89916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7"/>
          <p:cNvSpPr/>
          <p:nvPr/>
        </p:nvSpPr>
        <p:spPr>
          <a:xfrm>
            <a:off x="4895558"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7"/>
          <p:cNvSpPr/>
          <p:nvPr/>
        </p:nvSpPr>
        <p:spPr>
          <a:xfrm>
            <a:off x="475958" y="6477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7"/>
          <p:cNvSpPr/>
          <p:nvPr/>
        </p:nvSpPr>
        <p:spPr>
          <a:xfrm>
            <a:off x="134276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7"/>
          <p:cNvSpPr/>
          <p:nvPr/>
        </p:nvSpPr>
        <p:spPr>
          <a:xfrm>
            <a:off x="90080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7"/>
          <p:cNvSpPr/>
          <p:nvPr/>
        </p:nvSpPr>
        <p:spPr>
          <a:xfrm>
            <a:off x="4911970"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7"/>
          <p:cNvSpPr/>
          <p:nvPr/>
        </p:nvSpPr>
        <p:spPr>
          <a:xfrm>
            <a:off x="492370" y="59055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7" name="Google Shape;237;p7"/>
          <p:cNvPicPr preferRelativeResize="0"/>
          <p:nvPr/>
        </p:nvPicPr>
        <p:blipFill rotWithShape="1">
          <a:blip r:embed="rId3">
            <a:alphaModFix/>
          </a:blip>
          <a:srcRect b="0" l="0" r="0" t="0"/>
          <a:stretch/>
        </p:blipFill>
        <p:spPr>
          <a:xfrm>
            <a:off x="9601200" y="6515100"/>
            <a:ext cx="2333951" cy="2400635"/>
          </a:xfrm>
          <a:prstGeom prst="rect">
            <a:avLst/>
          </a:prstGeom>
          <a:noFill/>
          <a:ln>
            <a:noFill/>
          </a:ln>
        </p:spPr>
      </p:pic>
      <p:pic>
        <p:nvPicPr>
          <p:cNvPr id="238" name="Google Shape;238;p7"/>
          <p:cNvPicPr preferRelativeResize="0"/>
          <p:nvPr/>
        </p:nvPicPr>
        <p:blipFill rotWithShape="1">
          <a:blip r:embed="rId4">
            <a:alphaModFix/>
          </a:blip>
          <a:srcRect b="0" l="0" r="0" t="0"/>
          <a:stretch/>
        </p:blipFill>
        <p:spPr>
          <a:xfrm>
            <a:off x="14051331" y="1257130"/>
            <a:ext cx="2410161" cy="2438740"/>
          </a:xfrm>
          <a:prstGeom prst="rect">
            <a:avLst/>
          </a:prstGeom>
          <a:noFill/>
          <a:ln>
            <a:noFill/>
          </a:ln>
        </p:spPr>
      </p:pic>
      <p:pic>
        <p:nvPicPr>
          <p:cNvPr id="239" name="Google Shape;239;p7"/>
          <p:cNvPicPr preferRelativeResize="0"/>
          <p:nvPr/>
        </p:nvPicPr>
        <p:blipFill rotWithShape="1">
          <a:blip r:embed="rId5">
            <a:alphaModFix/>
          </a:blip>
          <a:srcRect b="0" l="0" r="0" t="0"/>
          <a:stretch/>
        </p:blipFill>
        <p:spPr>
          <a:xfrm>
            <a:off x="9631731" y="1212970"/>
            <a:ext cx="2410161" cy="2362530"/>
          </a:xfrm>
          <a:prstGeom prst="rect">
            <a:avLst/>
          </a:prstGeom>
          <a:noFill/>
          <a:ln>
            <a:noFill/>
          </a:ln>
        </p:spPr>
      </p:pic>
      <p:pic>
        <p:nvPicPr>
          <p:cNvPr id="240" name="Google Shape;240;p7"/>
          <p:cNvPicPr preferRelativeResize="0"/>
          <p:nvPr/>
        </p:nvPicPr>
        <p:blipFill rotWithShape="1">
          <a:blip r:embed="rId6">
            <a:alphaModFix/>
          </a:blip>
          <a:srcRect b="0" l="0" r="0" t="3106"/>
          <a:stretch/>
        </p:blipFill>
        <p:spPr>
          <a:xfrm>
            <a:off x="5547856" y="1333500"/>
            <a:ext cx="2353003" cy="2381423"/>
          </a:xfrm>
          <a:prstGeom prst="rect">
            <a:avLst/>
          </a:prstGeom>
          <a:noFill/>
          <a:ln>
            <a:noFill/>
          </a:ln>
        </p:spPr>
      </p:pic>
      <p:pic>
        <p:nvPicPr>
          <p:cNvPr id="241" name="Google Shape;241;p7"/>
          <p:cNvPicPr preferRelativeResize="0"/>
          <p:nvPr/>
        </p:nvPicPr>
        <p:blipFill rotWithShape="1">
          <a:blip r:embed="rId7">
            <a:alphaModFix/>
          </a:blip>
          <a:srcRect b="0" l="0" r="0" t="0"/>
          <a:stretch/>
        </p:blipFill>
        <p:spPr>
          <a:xfrm>
            <a:off x="1130379" y="1267686"/>
            <a:ext cx="2381582" cy="2400635"/>
          </a:xfrm>
          <a:prstGeom prst="rect">
            <a:avLst/>
          </a:prstGeom>
          <a:noFill/>
          <a:ln>
            <a:noFill/>
          </a:ln>
        </p:spPr>
      </p:pic>
      <p:pic>
        <p:nvPicPr>
          <p:cNvPr id="242" name="Google Shape;242;p7"/>
          <p:cNvPicPr preferRelativeResize="0"/>
          <p:nvPr/>
        </p:nvPicPr>
        <p:blipFill rotWithShape="1">
          <a:blip r:embed="rId8">
            <a:alphaModFix/>
          </a:blip>
          <a:srcRect b="0" l="0" r="0" t="0"/>
          <a:stretch/>
        </p:blipFill>
        <p:spPr>
          <a:xfrm>
            <a:off x="14060857" y="6476704"/>
            <a:ext cx="2400635" cy="2419688"/>
          </a:xfrm>
          <a:prstGeom prst="rect">
            <a:avLst/>
          </a:prstGeom>
          <a:noFill/>
          <a:ln>
            <a:noFill/>
          </a:ln>
        </p:spPr>
      </p:pic>
      <p:pic>
        <p:nvPicPr>
          <p:cNvPr id="243" name="Google Shape;243;p7"/>
          <p:cNvPicPr preferRelativeResize="0"/>
          <p:nvPr/>
        </p:nvPicPr>
        <p:blipFill rotWithShape="1">
          <a:blip r:embed="rId9">
            <a:alphaModFix/>
          </a:blip>
          <a:srcRect b="0" l="0" r="0" t="0"/>
          <a:stretch/>
        </p:blipFill>
        <p:spPr>
          <a:xfrm>
            <a:off x="5501015" y="6476704"/>
            <a:ext cx="2362530" cy="2419688"/>
          </a:xfrm>
          <a:prstGeom prst="rect">
            <a:avLst/>
          </a:prstGeom>
          <a:noFill/>
          <a:ln>
            <a:noFill/>
          </a:ln>
        </p:spPr>
      </p:pic>
      <p:pic>
        <p:nvPicPr>
          <p:cNvPr id="244" name="Google Shape;244;p7"/>
          <p:cNvPicPr preferRelativeResize="0"/>
          <p:nvPr/>
        </p:nvPicPr>
        <p:blipFill rotWithShape="1">
          <a:blip r:embed="rId10">
            <a:alphaModFix/>
          </a:blip>
          <a:srcRect b="0" l="0" r="0" t="0"/>
          <a:stretch/>
        </p:blipFill>
        <p:spPr>
          <a:xfrm>
            <a:off x="1008684" y="6569902"/>
            <a:ext cx="2391109" cy="24196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8"/>
          <p:cNvSpPr/>
          <p:nvPr/>
        </p:nvSpPr>
        <p:spPr>
          <a:xfrm>
            <a:off x="134112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8"/>
          <p:cNvSpPr/>
          <p:nvPr/>
        </p:nvSpPr>
        <p:spPr>
          <a:xfrm>
            <a:off x="89916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8"/>
          <p:cNvSpPr/>
          <p:nvPr/>
        </p:nvSpPr>
        <p:spPr>
          <a:xfrm>
            <a:off x="4895558"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8"/>
          <p:cNvSpPr/>
          <p:nvPr/>
        </p:nvSpPr>
        <p:spPr>
          <a:xfrm>
            <a:off x="475958" y="6477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8"/>
          <p:cNvSpPr/>
          <p:nvPr/>
        </p:nvSpPr>
        <p:spPr>
          <a:xfrm>
            <a:off x="134276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8"/>
          <p:cNvSpPr/>
          <p:nvPr/>
        </p:nvSpPr>
        <p:spPr>
          <a:xfrm>
            <a:off x="90080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8"/>
          <p:cNvSpPr/>
          <p:nvPr/>
        </p:nvSpPr>
        <p:spPr>
          <a:xfrm>
            <a:off x="4911970"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8"/>
          <p:cNvSpPr/>
          <p:nvPr/>
        </p:nvSpPr>
        <p:spPr>
          <a:xfrm>
            <a:off x="492370" y="59055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7" name="Google Shape;257;p8"/>
          <p:cNvPicPr preferRelativeResize="0"/>
          <p:nvPr/>
        </p:nvPicPr>
        <p:blipFill rotWithShape="1">
          <a:blip r:embed="rId3">
            <a:alphaModFix/>
          </a:blip>
          <a:srcRect b="0" l="0" r="0" t="0"/>
          <a:stretch/>
        </p:blipFill>
        <p:spPr>
          <a:xfrm>
            <a:off x="1149431" y="1299998"/>
            <a:ext cx="2343477" cy="2353003"/>
          </a:xfrm>
          <a:prstGeom prst="rect">
            <a:avLst/>
          </a:prstGeom>
          <a:noFill/>
          <a:ln>
            <a:noFill/>
          </a:ln>
        </p:spPr>
      </p:pic>
      <p:pic>
        <p:nvPicPr>
          <p:cNvPr id="258" name="Google Shape;258;p8"/>
          <p:cNvPicPr preferRelativeResize="0"/>
          <p:nvPr/>
        </p:nvPicPr>
        <p:blipFill rotWithShape="1">
          <a:blip r:embed="rId4">
            <a:alphaModFix/>
          </a:blip>
          <a:srcRect b="0" l="0" r="0" t="0"/>
          <a:stretch/>
        </p:blipFill>
        <p:spPr>
          <a:xfrm>
            <a:off x="5520426" y="1257129"/>
            <a:ext cx="2314898" cy="2438740"/>
          </a:xfrm>
          <a:prstGeom prst="rect">
            <a:avLst/>
          </a:prstGeom>
          <a:noFill/>
          <a:ln>
            <a:noFill/>
          </a:ln>
        </p:spPr>
      </p:pic>
      <p:pic>
        <p:nvPicPr>
          <p:cNvPr id="259" name="Google Shape;259;p8"/>
          <p:cNvPicPr preferRelativeResize="0"/>
          <p:nvPr/>
        </p:nvPicPr>
        <p:blipFill rotWithShape="1">
          <a:blip r:embed="rId5">
            <a:alphaModFix/>
          </a:blip>
          <a:srcRect b="0" l="0" r="0" t="0"/>
          <a:stretch/>
        </p:blipFill>
        <p:spPr>
          <a:xfrm>
            <a:off x="9643898" y="1257129"/>
            <a:ext cx="2353003" cy="2343477"/>
          </a:xfrm>
          <a:prstGeom prst="rect">
            <a:avLst/>
          </a:prstGeom>
          <a:noFill/>
          <a:ln>
            <a:noFill/>
          </a:ln>
        </p:spPr>
      </p:pic>
      <p:pic>
        <p:nvPicPr>
          <p:cNvPr id="260" name="Google Shape;260;p8"/>
          <p:cNvPicPr preferRelativeResize="0"/>
          <p:nvPr/>
        </p:nvPicPr>
        <p:blipFill rotWithShape="1">
          <a:blip r:embed="rId6">
            <a:alphaModFix/>
          </a:blip>
          <a:srcRect b="0" l="0" r="0" t="0"/>
          <a:stretch/>
        </p:blipFill>
        <p:spPr>
          <a:xfrm>
            <a:off x="14049209" y="1284678"/>
            <a:ext cx="2381582" cy="2438740"/>
          </a:xfrm>
          <a:prstGeom prst="rect">
            <a:avLst/>
          </a:prstGeom>
          <a:noFill/>
          <a:ln>
            <a:noFill/>
          </a:ln>
        </p:spPr>
      </p:pic>
      <p:pic>
        <p:nvPicPr>
          <p:cNvPr id="261" name="Google Shape;261;p8"/>
          <p:cNvPicPr preferRelativeResize="0"/>
          <p:nvPr/>
        </p:nvPicPr>
        <p:blipFill rotWithShape="1">
          <a:blip r:embed="rId7">
            <a:alphaModFix/>
          </a:blip>
          <a:srcRect b="0" l="0" r="0" t="0"/>
          <a:stretch/>
        </p:blipFill>
        <p:spPr>
          <a:xfrm>
            <a:off x="13978871" y="6538746"/>
            <a:ext cx="2362530" cy="2391109"/>
          </a:xfrm>
          <a:prstGeom prst="rect">
            <a:avLst/>
          </a:prstGeom>
          <a:noFill/>
          <a:ln>
            <a:noFill/>
          </a:ln>
        </p:spPr>
      </p:pic>
      <p:pic>
        <p:nvPicPr>
          <p:cNvPr id="262" name="Google Shape;262;p8"/>
          <p:cNvPicPr preferRelativeResize="0"/>
          <p:nvPr/>
        </p:nvPicPr>
        <p:blipFill rotWithShape="1">
          <a:blip r:embed="rId8">
            <a:alphaModFix/>
          </a:blip>
          <a:srcRect b="0" l="0" r="0" t="0"/>
          <a:stretch/>
        </p:blipFill>
        <p:spPr>
          <a:xfrm>
            <a:off x="9622478" y="6529220"/>
            <a:ext cx="2353003" cy="2400635"/>
          </a:xfrm>
          <a:prstGeom prst="rect">
            <a:avLst/>
          </a:prstGeom>
          <a:noFill/>
          <a:ln>
            <a:noFill/>
          </a:ln>
        </p:spPr>
      </p:pic>
      <p:pic>
        <p:nvPicPr>
          <p:cNvPr id="263" name="Google Shape;263;p8"/>
          <p:cNvPicPr preferRelativeResize="0"/>
          <p:nvPr/>
        </p:nvPicPr>
        <p:blipFill rotWithShape="1">
          <a:blip r:embed="rId9">
            <a:alphaModFix/>
          </a:blip>
          <a:srcRect b="0" l="0" r="0" t="0"/>
          <a:stretch/>
        </p:blipFill>
        <p:spPr>
          <a:xfrm>
            <a:off x="5578558" y="6362700"/>
            <a:ext cx="2324424" cy="2419688"/>
          </a:xfrm>
          <a:prstGeom prst="rect">
            <a:avLst/>
          </a:prstGeom>
          <a:noFill/>
          <a:ln>
            <a:noFill/>
          </a:ln>
        </p:spPr>
      </p:pic>
      <p:pic>
        <p:nvPicPr>
          <p:cNvPr id="264" name="Google Shape;264;p8"/>
          <p:cNvPicPr preferRelativeResize="0"/>
          <p:nvPr/>
        </p:nvPicPr>
        <p:blipFill rotWithShape="1">
          <a:blip r:embed="rId10">
            <a:alphaModFix/>
          </a:blip>
          <a:srcRect b="0" l="0" r="0" t="0"/>
          <a:stretch/>
        </p:blipFill>
        <p:spPr>
          <a:xfrm>
            <a:off x="1078433" y="6543509"/>
            <a:ext cx="2372056" cy="23720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9"/>
          <p:cNvSpPr/>
          <p:nvPr/>
        </p:nvSpPr>
        <p:spPr>
          <a:xfrm>
            <a:off x="134112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9"/>
          <p:cNvSpPr/>
          <p:nvPr/>
        </p:nvSpPr>
        <p:spPr>
          <a:xfrm>
            <a:off x="8991600"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9"/>
          <p:cNvSpPr/>
          <p:nvPr/>
        </p:nvSpPr>
        <p:spPr>
          <a:xfrm>
            <a:off x="4895558" y="5715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9"/>
          <p:cNvSpPr/>
          <p:nvPr/>
        </p:nvSpPr>
        <p:spPr>
          <a:xfrm>
            <a:off x="475958" y="647700"/>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9"/>
          <p:cNvSpPr/>
          <p:nvPr/>
        </p:nvSpPr>
        <p:spPr>
          <a:xfrm>
            <a:off x="134276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9"/>
          <p:cNvSpPr/>
          <p:nvPr/>
        </p:nvSpPr>
        <p:spPr>
          <a:xfrm>
            <a:off x="9008012"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9"/>
          <p:cNvSpPr/>
          <p:nvPr/>
        </p:nvSpPr>
        <p:spPr>
          <a:xfrm>
            <a:off x="4911970" y="58293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9"/>
          <p:cNvSpPr/>
          <p:nvPr/>
        </p:nvSpPr>
        <p:spPr>
          <a:xfrm>
            <a:off x="492370" y="5905501"/>
            <a:ext cx="3657600" cy="3810000"/>
          </a:xfrm>
          <a:prstGeom prst="roundRect">
            <a:avLst>
              <a:gd fmla="val 16667" name="adj"/>
            </a:avLst>
          </a:prstGeom>
          <a:noFill/>
          <a:ln cap="flat" cmpd="sng" w="57150">
            <a:solidFill>
              <a:srgbClr val="4F61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7" name="Google Shape;277;p9"/>
          <p:cNvPicPr preferRelativeResize="0"/>
          <p:nvPr/>
        </p:nvPicPr>
        <p:blipFill rotWithShape="1">
          <a:blip r:embed="rId3">
            <a:alphaModFix/>
          </a:blip>
          <a:srcRect b="0" l="0" r="0" t="0"/>
          <a:stretch/>
        </p:blipFill>
        <p:spPr>
          <a:xfrm>
            <a:off x="14058735" y="1366672"/>
            <a:ext cx="2362530" cy="2372056"/>
          </a:xfrm>
          <a:prstGeom prst="rect">
            <a:avLst/>
          </a:prstGeom>
          <a:noFill/>
          <a:ln>
            <a:noFill/>
          </a:ln>
        </p:spPr>
      </p:pic>
      <p:pic>
        <p:nvPicPr>
          <p:cNvPr id="278" name="Google Shape;278;p9"/>
          <p:cNvPicPr preferRelativeResize="0"/>
          <p:nvPr/>
        </p:nvPicPr>
        <p:blipFill rotWithShape="1">
          <a:blip r:embed="rId4">
            <a:alphaModFix/>
          </a:blip>
          <a:srcRect b="0" l="0" r="0" t="0"/>
          <a:stretch/>
        </p:blipFill>
        <p:spPr>
          <a:xfrm>
            <a:off x="9639135" y="1290472"/>
            <a:ext cx="2362530" cy="2372056"/>
          </a:xfrm>
          <a:prstGeom prst="rect">
            <a:avLst/>
          </a:prstGeom>
          <a:noFill/>
          <a:ln>
            <a:noFill/>
          </a:ln>
        </p:spPr>
      </p:pic>
      <p:pic>
        <p:nvPicPr>
          <p:cNvPr id="279" name="Google Shape;279;p9"/>
          <p:cNvPicPr preferRelativeResize="0"/>
          <p:nvPr/>
        </p:nvPicPr>
        <p:blipFill rotWithShape="1">
          <a:blip r:embed="rId5">
            <a:alphaModFix/>
          </a:blip>
          <a:srcRect b="0" l="0" r="0" t="0"/>
          <a:stretch/>
        </p:blipFill>
        <p:spPr>
          <a:xfrm>
            <a:off x="5564268" y="1252367"/>
            <a:ext cx="2353003" cy="2410161"/>
          </a:xfrm>
          <a:prstGeom prst="rect">
            <a:avLst/>
          </a:prstGeom>
          <a:noFill/>
          <a:ln>
            <a:noFill/>
          </a:ln>
        </p:spPr>
      </p:pic>
      <p:pic>
        <p:nvPicPr>
          <p:cNvPr id="280" name="Google Shape;280;p9"/>
          <p:cNvPicPr preferRelativeResize="0"/>
          <p:nvPr/>
        </p:nvPicPr>
        <p:blipFill rotWithShape="1">
          <a:blip r:embed="rId6">
            <a:alphaModFix/>
          </a:blip>
          <a:srcRect b="0" l="0" r="0" t="0"/>
          <a:stretch/>
        </p:blipFill>
        <p:spPr>
          <a:xfrm>
            <a:off x="1275471" y="1282852"/>
            <a:ext cx="2343477" cy="2410161"/>
          </a:xfrm>
          <a:prstGeom prst="rect">
            <a:avLst/>
          </a:prstGeom>
          <a:noFill/>
          <a:ln>
            <a:noFill/>
          </a:ln>
        </p:spPr>
      </p:pic>
      <p:pic>
        <p:nvPicPr>
          <p:cNvPr id="281" name="Google Shape;281;p9"/>
          <p:cNvPicPr preferRelativeResize="0"/>
          <p:nvPr/>
        </p:nvPicPr>
        <p:blipFill rotWithShape="1">
          <a:blip r:embed="rId7">
            <a:alphaModFix/>
          </a:blip>
          <a:srcRect b="0" l="0" r="0" t="0"/>
          <a:stretch/>
        </p:blipFill>
        <p:spPr>
          <a:xfrm>
            <a:off x="13930129" y="6476815"/>
            <a:ext cx="2619741" cy="2667372"/>
          </a:xfrm>
          <a:prstGeom prst="rect">
            <a:avLst/>
          </a:prstGeom>
          <a:noFill/>
          <a:ln>
            <a:noFill/>
          </a:ln>
        </p:spPr>
      </p:pic>
      <p:pic>
        <p:nvPicPr>
          <p:cNvPr id="282" name="Google Shape;282;p9"/>
          <p:cNvPicPr preferRelativeResize="0"/>
          <p:nvPr/>
        </p:nvPicPr>
        <p:blipFill rotWithShape="1">
          <a:blip r:embed="rId8">
            <a:alphaModFix/>
          </a:blip>
          <a:srcRect b="0" l="0" r="0" t="0"/>
          <a:stretch/>
        </p:blipFill>
        <p:spPr>
          <a:xfrm>
            <a:off x="9627833" y="6476815"/>
            <a:ext cx="2638793" cy="2676899"/>
          </a:xfrm>
          <a:prstGeom prst="rect">
            <a:avLst/>
          </a:prstGeom>
          <a:noFill/>
          <a:ln>
            <a:noFill/>
          </a:ln>
        </p:spPr>
      </p:pic>
      <p:pic>
        <p:nvPicPr>
          <p:cNvPr id="283" name="Google Shape;283;p9"/>
          <p:cNvPicPr preferRelativeResize="0"/>
          <p:nvPr/>
        </p:nvPicPr>
        <p:blipFill rotWithShape="1">
          <a:blip r:embed="rId9">
            <a:alphaModFix/>
          </a:blip>
          <a:srcRect b="0" l="0" r="0" t="0"/>
          <a:stretch/>
        </p:blipFill>
        <p:spPr>
          <a:xfrm>
            <a:off x="5489832" y="6505394"/>
            <a:ext cx="2591162" cy="2648320"/>
          </a:xfrm>
          <a:prstGeom prst="rect">
            <a:avLst/>
          </a:prstGeom>
          <a:noFill/>
          <a:ln>
            <a:noFill/>
          </a:ln>
        </p:spPr>
      </p:pic>
      <p:pic>
        <p:nvPicPr>
          <p:cNvPr id="284" name="Google Shape;284;p9"/>
          <p:cNvPicPr preferRelativeResize="0"/>
          <p:nvPr/>
        </p:nvPicPr>
        <p:blipFill rotWithShape="1">
          <a:blip r:embed="rId10">
            <a:alphaModFix/>
          </a:blip>
          <a:srcRect b="0" l="0" r="0" t="0"/>
          <a:stretch/>
        </p:blipFill>
        <p:spPr>
          <a:xfrm>
            <a:off x="1001773" y="6521959"/>
            <a:ext cx="2638793" cy="25911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רחל גבאי</dc:creator>
</cp:coreProperties>
</file>