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88" r:id="rId2"/>
    <p:sldId id="272" r:id="rId3"/>
    <p:sldId id="276" r:id="rId4"/>
    <p:sldId id="278" r:id="rId5"/>
    <p:sldId id="277" r:id="rId6"/>
    <p:sldId id="285" r:id="rId7"/>
    <p:sldId id="274" r:id="rId8"/>
    <p:sldId id="286" r:id="rId9"/>
    <p:sldId id="287" r:id="rId10"/>
    <p:sldId id="28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9" d="100"/>
          <a:sy n="109" d="100"/>
        </p:scale>
        <p:origin x="-16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F7486C-EB4C-4D12-87B4-67437EF2CF5D}" type="datetimeFigureOut">
              <a:rPr lang="en-US" smtClean="0"/>
              <a:pPr/>
              <a:t>9/25/2018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9D5F73-5D33-468F-B60D-5CC398E0D2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88570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F9B597-F8E9-44AD-927F-D2F4CF6897B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218866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F9B597-F8E9-44AD-927F-D2F4CF6897B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29947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BCB00-7407-4313-9D40-CCF9322E0597}" type="datetimeFigureOut">
              <a:rPr lang="en-US" smtClean="0"/>
              <a:pPr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D7315-B7F9-4621-B514-297FFFDB3C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1400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BCB00-7407-4313-9D40-CCF9322E0597}" type="datetimeFigureOut">
              <a:rPr lang="en-US" smtClean="0"/>
              <a:pPr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D7315-B7F9-4621-B514-297FFFDB3C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60044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BCB00-7407-4313-9D40-CCF9322E0597}" type="datetimeFigureOut">
              <a:rPr lang="en-US" smtClean="0"/>
              <a:pPr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D7315-B7F9-4621-B514-297FFFDB3C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7202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BCB00-7407-4313-9D40-CCF9322E0597}" type="datetimeFigureOut">
              <a:rPr lang="en-US" smtClean="0"/>
              <a:pPr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D7315-B7F9-4621-B514-297FFFDB3C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38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BCB00-7407-4313-9D40-CCF9322E0597}" type="datetimeFigureOut">
              <a:rPr lang="en-US" smtClean="0"/>
              <a:pPr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D7315-B7F9-4621-B514-297FFFDB3C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33036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BCB00-7407-4313-9D40-CCF9322E0597}" type="datetimeFigureOut">
              <a:rPr lang="en-US" smtClean="0"/>
              <a:pPr/>
              <a:t>9/25/2018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D7315-B7F9-4621-B514-297FFFDB3C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63426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BCB00-7407-4313-9D40-CCF9322E0597}" type="datetimeFigureOut">
              <a:rPr lang="en-US" smtClean="0"/>
              <a:pPr/>
              <a:t>9/25/2018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D7315-B7F9-4621-B514-297FFFDB3C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02074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BCB00-7407-4313-9D40-CCF9322E0597}" type="datetimeFigureOut">
              <a:rPr lang="en-US" smtClean="0"/>
              <a:pPr/>
              <a:t>9/25/2018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D7315-B7F9-4621-B514-297FFFDB3C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95065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BCB00-7407-4313-9D40-CCF9322E0597}" type="datetimeFigureOut">
              <a:rPr lang="en-US" smtClean="0"/>
              <a:pPr/>
              <a:t>9/25/2018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D7315-B7F9-4621-B514-297FFFDB3C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40926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BCB00-7407-4313-9D40-CCF9322E0597}" type="datetimeFigureOut">
              <a:rPr lang="en-US" smtClean="0"/>
              <a:pPr/>
              <a:t>9/25/2018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D7315-B7F9-4621-B514-297FFFDB3C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23185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BCB00-7407-4313-9D40-CCF9322E0597}" type="datetimeFigureOut">
              <a:rPr lang="en-US" smtClean="0"/>
              <a:pPr/>
              <a:t>9/25/2018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D7315-B7F9-4621-B514-297FFFDB3C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47423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BCB00-7407-4313-9D40-CCF9322E0597}" type="datetimeFigureOut">
              <a:rPr lang="en-US" smtClean="0"/>
              <a:pPr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BD7315-B7F9-4621-B514-297FFFDB3C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73099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evewyborney.com/?p=893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evewyborney.com/?p=893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evewyborney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evewyborney.com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evewyborney.com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evewyborney.com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evewyborney.com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evewyborney.com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evewyborney.com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evewyborney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07398" y="1143000"/>
            <a:ext cx="7329251" cy="40626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1"/>
            <a:r>
              <a:rPr lang="he-IL" sz="13800" b="1" dirty="0" err="1" smtClean="0"/>
              <a:t>ספלאט</a:t>
            </a:r>
            <a:r>
              <a:rPr lang="he-IL" sz="13800" b="1" dirty="0" smtClean="0"/>
              <a:t>!</a:t>
            </a:r>
            <a:endParaRPr lang="en-US" sz="13800" b="1" dirty="0" smtClean="0"/>
          </a:p>
          <a:p>
            <a:pPr algn="ctr" rtl="1"/>
            <a:r>
              <a:rPr lang="he-IL" sz="4000" b="1" dirty="0" smtClean="0"/>
              <a:t>פעילות </a:t>
            </a:r>
            <a:r>
              <a:rPr lang="en-US" sz="4000" b="1" dirty="0" smtClean="0"/>
              <a:t>7.1</a:t>
            </a:r>
            <a:endParaRPr lang="he-IL" sz="4000" b="1" dirty="0" smtClean="0"/>
          </a:p>
          <a:p>
            <a:pPr algn="ctr" rtl="1"/>
            <a:endParaRPr lang="en-US" sz="2000" b="1" dirty="0"/>
          </a:p>
          <a:p>
            <a:pPr algn="ctr" rtl="1"/>
            <a:r>
              <a:rPr lang="he-IL" sz="2000" b="1" dirty="0" smtClean="0"/>
              <a:t>פעילות זו כוללת </a:t>
            </a:r>
            <a:r>
              <a:rPr lang="he-IL" sz="2000" b="1" u="sng" dirty="0" err="1" smtClean="0"/>
              <a:t>ספלאטים</a:t>
            </a:r>
            <a:r>
              <a:rPr lang="he-IL" sz="2000" b="1" u="sng" dirty="0" smtClean="0"/>
              <a:t> בשני צבעים</a:t>
            </a:r>
            <a:r>
              <a:rPr lang="he-IL" sz="2000" b="1" dirty="0" smtClean="0"/>
              <a:t>.</a:t>
            </a:r>
          </a:p>
          <a:p>
            <a:pPr algn="ctr" rtl="1"/>
            <a:endParaRPr lang="he-IL" sz="2000" b="1" dirty="0" smtClean="0"/>
          </a:p>
          <a:p>
            <a:pPr algn="ctr" rtl="1"/>
            <a:r>
              <a:rPr lang="he-IL" sz="2000" b="1" dirty="0" smtClean="0">
                <a:solidFill>
                  <a:srgbClr val="FF0000"/>
                </a:solidFill>
              </a:rPr>
              <a:t>זכרו: </a:t>
            </a:r>
            <a:r>
              <a:rPr lang="he-IL" sz="2000" b="1" dirty="0" err="1" smtClean="0">
                <a:solidFill>
                  <a:srgbClr val="FF0000"/>
                </a:solidFill>
              </a:rPr>
              <a:t>ספלאטים</a:t>
            </a:r>
            <a:r>
              <a:rPr lang="he-IL" sz="2000" b="1" dirty="0" smtClean="0">
                <a:solidFill>
                  <a:srgbClr val="FF0000"/>
                </a:solidFill>
              </a:rPr>
              <a:t> בצבעים שונים מכסים מספר </a:t>
            </a:r>
            <a:r>
              <a:rPr lang="he-IL" sz="2000" b="1" u="sng" dirty="0" smtClean="0">
                <a:solidFill>
                  <a:srgbClr val="FF0000"/>
                </a:solidFill>
              </a:rPr>
              <a:t>שונה </a:t>
            </a:r>
            <a:r>
              <a:rPr lang="he-IL" sz="2000" b="1" u="sng" dirty="0" smtClean="0">
                <a:solidFill>
                  <a:srgbClr val="FF0000"/>
                </a:solidFill>
              </a:rPr>
              <a:t>של עיגולים כחולים</a:t>
            </a:r>
            <a:r>
              <a:rPr lang="he-IL" sz="2000" b="1" dirty="0" smtClean="0">
                <a:solidFill>
                  <a:srgbClr val="FF0000"/>
                </a:solidFill>
              </a:rPr>
              <a:t>.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81877" y="6046827"/>
            <a:ext cx="63882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e-IL" sz="2400" b="1" dirty="0" smtClean="0"/>
              <a:t>תוכלו להוריד </a:t>
            </a:r>
            <a:r>
              <a:rPr lang="he-IL" sz="2400" b="1" dirty="0" smtClean="0">
                <a:hlinkClick r:id="rId3"/>
              </a:rPr>
              <a:t>פעילויות נוספות באנגלית בקישור זה</a:t>
            </a:r>
            <a:endParaRPr lang="he-IL" sz="2400" b="1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7915908" y="6581001"/>
            <a:ext cx="12280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Steve </a:t>
            </a:r>
            <a:r>
              <a:rPr lang="en-US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Wyborney</a:t>
            </a:r>
            <a:endParaRPr lang="en-US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45782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32242" y="1728549"/>
            <a:ext cx="7279558" cy="40626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1"/>
            <a:r>
              <a:rPr lang="he-IL" sz="13800" b="1" dirty="0" err="1" smtClean="0"/>
              <a:t>ספלאט</a:t>
            </a:r>
            <a:r>
              <a:rPr lang="he-IL" sz="13800" b="1" dirty="0" smtClean="0"/>
              <a:t>!</a:t>
            </a:r>
            <a:endParaRPr lang="en-US" sz="13800" b="1" dirty="0" smtClean="0"/>
          </a:p>
          <a:p>
            <a:pPr algn="ctr" rtl="1"/>
            <a:r>
              <a:rPr lang="he-IL" sz="4000" b="1" dirty="0" smtClean="0"/>
              <a:t>פעילות </a:t>
            </a:r>
            <a:r>
              <a:rPr lang="en-US" sz="4000" b="1" dirty="0" smtClean="0"/>
              <a:t>7.1</a:t>
            </a:r>
            <a:endParaRPr lang="he-IL" sz="4000" b="1" dirty="0" smtClean="0"/>
          </a:p>
          <a:p>
            <a:pPr algn="ctr" rtl="1"/>
            <a:endParaRPr lang="en-US" sz="2000" b="1" dirty="0"/>
          </a:p>
          <a:p>
            <a:pPr algn="ctr" rtl="1"/>
            <a:r>
              <a:rPr lang="he-IL" sz="2000" b="1" dirty="0" smtClean="0"/>
              <a:t>פעילות זו כוללת </a:t>
            </a:r>
            <a:r>
              <a:rPr lang="he-IL" sz="2000" b="1" u="sng" dirty="0" err="1" smtClean="0"/>
              <a:t>ספלאטים</a:t>
            </a:r>
            <a:r>
              <a:rPr lang="he-IL" sz="2000" b="1" u="sng" dirty="0" smtClean="0"/>
              <a:t> בשני צבעים</a:t>
            </a:r>
            <a:r>
              <a:rPr lang="he-IL" sz="2000" b="1" dirty="0" smtClean="0"/>
              <a:t>.</a:t>
            </a:r>
          </a:p>
          <a:p>
            <a:pPr algn="ctr" rtl="1"/>
            <a:endParaRPr lang="he-IL" sz="2000" b="1" dirty="0" smtClean="0"/>
          </a:p>
          <a:p>
            <a:pPr algn="ctr" rtl="1"/>
            <a:r>
              <a:rPr lang="he-IL" sz="2000" b="1" dirty="0" smtClean="0"/>
              <a:t>זכרו: </a:t>
            </a:r>
            <a:r>
              <a:rPr lang="he-IL" sz="2000" b="1" dirty="0" err="1" smtClean="0"/>
              <a:t>ספלאטים</a:t>
            </a:r>
            <a:r>
              <a:rPr lang="he-IL" sz="2000" b="1" dirty="0" smtClean="0"/>
              <a:t> בצבעים שונים מכסים מספר </a:t>
            </a:r>
            <a:r>
              <a:rPr lang="he-IL" sz="2000" b="1" u="sng" dirty="0" smtClean="0"/>
              <a:t>שונה של נקודות כחולות</a:t>
            </a:r>
            <a:r>
              <a:rPr lang="he-IL" sz="2000" b="1" dirty="0" smtClean="0"/>
              <a:t>.</a:t>
            </a:r>
            <a:endParaRPr lang="en-US" sz="4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381877" y="762000"/>
            <a:ext cx="63882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e-IL" sz="2400" b="1" dirty="0" smtClean="0"/>
              <a:t>תוכלו להוריד </a:t>
            </a:r>
            <a:r>
              <a:rPr lang="he-IL" sz="2400" b="1" dirty="0" smtClean="0">
                <a:hlinkClick r:id="rId3"/>
              </a:rPr>
              <a:t>פעילויות נוספות באנגלית בקישור זה</a:t>
            </a:r>
            <a:endParaRPr lang="he-IL" sz="2400" b="1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7915908" y="6581001"/>
            <a:ext cx="12280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Steve </a:t>
            </a:r>
            <a:r>
              <a:rPr lang="en-US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Wyborney</a:t>
            </a:r>
            <a:endParaRPr lang="en-US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39506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ular Callout 23"/>
          <p:cNvSpPr/>
          <p:nvPr/>
        </p:nvSpPr>
        <p:spPr>
          <a:xfrm flipH="1">
            <a:off x="6781800" y="152400"/>
            <a:ext cx="1963848" cy="859909"/>
          </a:xfrm>
          <a:prstGeom prst="wedgeRectCallout">
            <a:avLst>
              <a:gd name="adj1" fmla="val -65687"/>
              <a:gd name="adj2" fmla="val 98214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 err="1">
                <a:solidFill>
                  <a:schemeClr val="tx1"/>
                </a:solidFill>
              </a:rPr>
              <a:t>ספלאט</a:t>
            </a:r>
            <a:r>
              <a:rPr lang="he-IL" b="1" dirty="0">
                <a:solidFill>
                  <a:schemeClr val="tx1"/>
                </a:solidFill>
              </a:rPr>
              <a:t>!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5" name="Rectangular Callout 24"/>
          <p:cNvSpPr/>
          <p:nvPr/>
        </p:nvSpPr>
        <p:spPr>
          <a:xfrm flipH="1">
            <a:off x="6172200" y="457200"/>
            <a:ext cx="2603690" cy="1558485"/>
          </a:xfrm>
          <a:prstGeom prst="wedgeRectCallout">
            <a:avLst>
              <a:gd name="adj1" fmla="val -62795"/>
              <a:gd name="adj2" fmla="val 78852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he-IL" b="1" dirty="0">
                <a:solidFill>
                  <a:schemeClr val="tx1"/>
                </a:solidFill>
              </a:rPr>
              <a:t>אנחנו לא רואים את כל </a:t>
            </a:r>
            <a:r>
              <a:rPr lang="he-IL" b="1" dirty="0" smtClean="0">
                <a:solidFill>
                  <a:schemeClr val="tx1"/>
                </a:solidFill>
              </a:rPr>
              <a:t>העיגולים הכחולים.</a:t>
            </a:r>
            <a:endParaRPr lang="he-IL" b="1" dirty="0">
              <a:solidFill>
                <a:schemeClr val="tx1"/>
              </a:solidFill>
            </a:endParaRPr>
          </a:p>
          <a:p>
            <a:pPr algn="r" rtl="1"/>
            <a:r>
              <a:rPr lang="he-IL" b="1" dirty="0" smtClean="0">
                <a:solidFill>
                  <a:schemeClr val="tx1"/>
                </a:solidFill>
              </a:rPr>
              <a:t>חלקם </a:t>
            </a:r>
            <a:r>
              <a:rPr lang="he-IL" b="1" dirty="0">
                <a:solidFill>
                  <a:schemeClr val="tx1"/>
                </a:solidFill>
              </a:rPr>
              <a:t>מתחת </a:t>
            </a:r>
            <a:r>
              <a:rPr lang="he-IL" b="1" dirty="0" err="1" smtClean="0">
                <a:solidFill>
                  <a:schemeClr val="tx1"/>
                </a:solidFill>
              </a:rPr>
              <a:t>לספלאטים</a:t>
            </a:r>
            <a:r>
              <a:rPr lang="he-IL" b="1" dirty="0" smtClean="0">
                <a:solidFill>
                  <a:schemeClr val="tx1"/>
                </a:solidFill>
              </a:rPr>
              <a:t> האדומים, </a:t>
            </a:r>
            <a:r>
              <a:rPr lang="he-IL" b="1" dirty="0" smtClean="0">
                <a:solidFill>
                  <a:schemeClr val="tx1"/>
                </a:solidFill>
              </a:rPr>
              <a:t>וחלקם </a:t>
            </a:r>
            <a:r>
              <a:rPr lang="he-IL" b="1" dirty="0">
                <a:solidFill>
                  <a:schemeClr val="tx1"/>
                </a:solidFill>
              </a:rPr>
              <a:t>מתחת </a:t>
            </a:r>
            <a:r>
              <a:rPr lang="he-IL" b="1" dirty="0" err="1">
                <a:solidFill>
                  <a:schemeClr val="tx1"/>
                </a:solidFill>
              </a:rPr>
              <a:t>לספלאט</a:t>
            </a:r>
            <a:r>
              <a:rPr lang="he-IL" b="1" dirty="0">
                <a:solidFill>
                  <a:schemeClr val="tx1"/>
                </a:solidFill>
              </a:rPr>
              <a:t> הצהוב</a:t>
            </a:r>
            <a:r>
              <a:rPr lang="he-IL" b="1" dirty="0" smtClean="0">
                <a:solidFill>
                  <a:schemeClr val="tx1"/>
                </a:solidFill>
              </a:rPr>
              <a:t>.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8" name="Rectangular Callout 27"/>
          <p:cNvSpPr/>
          <p:nvPr/>
        </p:nvSpPr>
        <p:spPr>
          <a:xfrm flipH="1">
            <a:off x="5486400" y="2438400"/>
            <a:ext cx="3323739" cy="1558485"/>
          </a:xfrm>
          <a:prstGeom prst="wedgeRectCallout">
            <a:avLst>
              <a:gd name="adj1" fmla="val -59909"/>
              <a:gd name="adj2" fmla="val 78852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he-IL" b="1" dirty="0">
                <a:solidFill>
                  <a:schemeClr val="tx1"/>
                </a:solidFill>
              </a:rPr>
              <a:t>מה יכול להיות המספר הכולל?</a:t>
            </a:r>
            <a:endParaRPr lang="en-US" b="1" dirty="0">
              <a:solidFill>
                <a:schemeClr val="tx1"/>
              </a:solidFill>
            </a:endParaRPr>
          </a:p>
          <a:p>
            <a:pPr algn="r" rtl="1"/>
            <a:r>
              <a:rPr lang="he-IL" b="1" dirty="0">
                <a:solidFill>
                  <a:schemeClr val="tx1"/>
                </a:solidFill>
              </a:rPr>
              <a:t>האם יש מספר אפשרויות?</a:t>
            </a:r>
            <a:endParaRPr lang="en-US" b="1" dirty="0">
              <a:solidFill>
                <a:schemeClr val="tx1"/>
              </a:solidFill>
            </a:endParaRPr>
          </a:p>
          <a:p>
            <a:pPr algn="r" rtl="1"/>
            <a:r>
              <a:rPr lang="he-IL" b="1" dirty="0">
                <a:solidFill>
                  <a:schemeClr val="tx1"/>
                </a:solidFill>
              </a:rPr>
              <a:t>איך האפשרויות הללו קשורות זו לזו?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04800" y="206829"/>
            <a:ext cx="1143000" cy="93617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chemeClr val="tx1"/>
                </a:solidFill>
              </a:rPr>
              <a:t>?</a:t>
            </a: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04800" y="206829"/>
            <a:ext cx="1143000" cy="93617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chemeClr val="tx1"/>
                </a:solidFill>
              </a:rPr>
              <a:t>14</a:t>
            </a: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915908" y="6581001"/>
            <a:ext cx="12280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Steve </a:t>
            </a:r>
            <a:r>
              <a:rPr lang="en-US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Wyborney</a:t>
            </a:r>
            <a:endParaRPr lang="en-US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-8892" y="6581001"/>
            <a:ext cx="18790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2"/>
              </a:rPr>
              <a:t>www.stevewyborney.com</a:t>
            </a:r>
            <a:r>
              <a:rPr 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en-US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1593557" y="2348293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4121422" y="3434395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3333191" y="4542846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2691978" y="2086703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3170687" y="3327223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3840808" y="1549046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3586631" y="2551195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1347295" y="4159315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1178163" y="5649566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2160318" y="4961908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2138964" y="3028740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532831" y="4948998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1969458" y="1337009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4058314" y="5183535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ular Callout 33"/>
          <p:cNvSpPr/>
          <p:nvPr/>
        </p:nvSpPr>
        <p:spPr>
          <a:xfrm flipH="1">
            <a:off x="7010400" y="2743200"/>
            <a:ext cx="1794224" cy="1371600"/>
          </a:xfrm>
          <a:prstGeom prst="wedgeRectCallout">
            <a:avLst>
              <a:gd name="adj1" fmla="val -68808"/>
              <a:gd name="adj2" fmla="val 74880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he-IL" b="1" dirty="0" smtClean="0">
                <a:solidFill>
                  <a:schemeClr val="tx1"/>
                </a:solidFill>
              </a:rPr>
              <a:t>המספר הכולל של </a:t>
            </a:r>
            <a:r>
              <a:rPr lang="he-IL" b="1" dirty="0" smtClean="0">
                <a:solidFill>
                  <a:schemeClr val="tx1"/>
                </a:solidFill>
              </a:rPr>
              <a:t>עיגולים</a:t>
            </a:r>
            <a:r>
              <a:rPr lang="he-IL" b="1" dirty="0" smtClean="0">
                <a:solidFill>
                  <a:schemeClr val="tx1"/>
                </a:solidFill>
              </a:rPr>
              <a:t> כחולים </a:t>
            </a:r>
            <a:r>
              <a:rPr lang="he-IL" b="1" dirty="0" smtClean="0">
                <a:solidFill>
                  <a:schemeClr val="tx1"/>
                </a:solidFill>
              </a:rPr>
              <a:t>הוא...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0" name="Rectangular Callout 29"/>
          <p:cNvSpPr/>
          <p:nvPr/>
        </p:nvSpPr>
        <p:spPr>
          <a:xfrm flipH="1">
            <a:off x="6934200" y="3810000"/>
            <a:ext cx="1794226" cy="1371600"/>
          </a:xfrm>
          <a:prstGeom prst="wedgeRectCallout">
            <a:avLst>
              <a:gd name="adj1" fmla="val -67279"/>
              <a:gd name="adj2" fmla="val 69547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he-IL" b="1" dirty="0">
                <a:solidFill>
                  <a:schemeClr val="tx1"/>
                </a:solidFill>
              </a:rPr>
              <a:t>בואו נבדוק כמה </a:t>
            </a:r>
            <a:r>
              <a:rPr lang="he-IL" b="1" dirty="0" smtClean="0">
                <a:solidFill>
                  <a:schemeClr val="tx1"/>
                </a:solidFill>
              </a:rPr>
              <a:t>עיגולים</a:t>
            </a:r>
            <a:r>
              <a:rPr lang="he-IL" b="1" dirty="0" smtClean="0">
                <a:solidFill>
                  <a:schemeClr val="tx1"/>
                </a:solidFill>
              </a:rPr>
              <a:t> כחולים </a:t>
            </a:r>
            <a:r>
              <a:rPr lang="he-IL" b="1" dirty="0">
                <a:solidFill>
                  <a:schemeClr val="tx1"/>
                </a:solidFill>
              </a:rPr>
              <a:t>יש מתחת </a:t>
            </a:r>
            <a:r>
              <a:rPr lang="he-IL" b="1" dirty="0" err="1">
                <a:solidFill>
                  <a:schemeClr val="tx1"/>
                </a:solidFill>
              </a:rPr>
              <a:t>לספלאט</a:t>
            </a:r>
            <a:r>
              <a:rPr lang="he-IL" b="1" dirty="0">
                <a:solidFill>
                  <a:schemeClr val="tx1"/>
                </a:solidFill>
              </a:rPr>
              <a:t> אחד.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9" name="Rectangular Callout 28"/>
          <p:cNvSpPr/>
          <p:nvPr/>
        </p:nvSpPr>
        <p:spPr>
          <a:xfrm flipH="1">
            <a:off x="6944261" y="4516114"/>
            <a:ext cx="1794226" cy="1371600"/>
          </a:xfrm>
          <a:prstGeom prst="wedgeRectCallout">
            <a:avLst>
              <a:gd name="adj1" fmla="val -67279"/>
              <a:gd name="adj2" fmla="val 72881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he-IL" b="1" smtClean="0">
                <a:solidFill>
                  <a:schemeClr val="tx1"/>
                </a:solidFill>
              </a:rPr>
              <a:t>כמה </a:t>
            </a:r>
            <a:r>
              <a:rPr lang="he-IL" b="1" smtClean="0">
                <a:solidFill>
                  <a:schemeClr val="tx1"/>
                </a:solidFill>
              </a:rPr>
              <a:t>עיגולים</a:t>
            </a:r>
            <a:r>
              <a:rPr lang="he-IL" b="1" smtClean="0">
                <a:solidFill>
                  <a:schemeClr val="tx1"/>
                </a:solidFill>
              </a:rPr>
              <a:t> כחולים </a:t>
            </a:r>
            <a:r>
              <a:rPr lang="he-IL" b="1" dirty="0" smtClean="0">
                <a:solidFill>
                  <a:schemeClr val="tx1"/>
                </a:solidFill>
              </a:rPr>
              <a:t>יש מתחת </a:t>
            </a:r>
            <a:r>
              <a:rPr lang="he-IL" b="1" dirty="0" err="1" smtClean="0">
                <a:solidFill>
                  <a:schemeClr val="tx1"/>
                </a:solidFill>
              </a:rPr>
              <a:t>לספלאט</a:t>
            </a:r>
            <a:r>
              <a:rPr lang="he-IL" b="1" dirty="0" smtClean="0">
                <a:solidFill>
                  <a:schemeClr val="tx1"/>
                </a:solidFill>
              </a:rPr>
              <a:t> </a:t>
            </a:r>
            <a:r>
              <a:rPr lang="he-IL" b="1" u="sng" dirty="0" smtClean="0">
                <a:solidFill>
                  <a:schemeClr val="tx1"/>
                </a:solidFill>
              </a:rPr>
              <a:t>הצהוב</a:t>
            </a:r>
            <a:r>
              <a:rPr lang="he-IL" b="1" dirty="0" smtClean="0">
                <a:solidFill>
                  <a:schemeClr val="tx1"/>
                </a:solidFill>
              </a:rPr>
              <a:t>?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6" name="Rectangular Callout 25"/>
          <p:cNvSpPr/>
          <p:nvPr/>
        </p:nvSpPr>
        <p:spPr>
          <a:xfrm flipH="1">
            <a:off x="5486400" y="762000"/>
            <a:ext cx="3323735" cy="2066839"/>
          </a:xfrm>
          <a:prstGeom prst="wedgeRectCallout">
            <a:avLst>
              <a:gd name="adj1" fmla="val -59359"/>
              <a:gd name="adj2" fmla="val 72112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he-IL" b="1" dirty="0" smtClean="0">
                <a:solidFill>
                  <a:schemeClr val="tx1"/>
                </a:solidFill>
              </a:rPr>
              <a:t>שני </a:t>
            </a:r>
            <a:r>
              <a:rPr lang="he-IL" b="1" dirty="0" err="1" smtClean="0">
                <a:solidFill>
                  <a:schemeClr val="tx1"/>
                </a:solidFill>
              </a:rPr>
              <a:t>ספלאטים</a:t>
            </a:r>
            <a:r>
              <a:rPr lang="he-IL" b="1" dirty="0" smtClean="0">
                <a:solidFill>
                  <a:schemeClr val="tx1"/>
                </a:solidFill>
              </a:rPr>
              <a:t> הם אדומים. הם באותו הצבע ולכן מכסים את אותו המספר של </a:t>
            </a:r>
            <a:r>
              <a:rPr lang="he-IL" b="1" dirty="0" smtClean="0">
                <a:solidFill>
                  <a:schemeClr val="tx1"/>
                </a:solidFill>
              </a:rPr>
              <a:t>עיגולים</a:t>
            </a:r>
            <a:r>
              <a:rPr lang="he-IL" b="1" dirty="0" smtClean="0">
                <a:solidFill>
                  <a:schemeClr val="tx1"/>
                </a:solidFill>
              </a:rPr>
              <a:t> כחולים.</a:t>
            </a:r>
            <a:endParaRPr lang="he-IL" b="1" dirty="0" smtClean="0">
              <a:solidFill>
                <a:schemeClr val="tx1"/>
              </a:solidFill>
            </a:endParaRPr>
          </a:p>
          <a:p>
            <a:pPr algn="r" rtl="1"/>
            <a:r>
              <a:rPr lang="he-IL" b="1" dirty="0" err="1" smtClean="0">
                <a:solidFill>
                  <a:schemeClr val="tx1"/>
                </a:solidFill>
              </a:rPr>
              <a:t>הספלאט</a:t>
            </a:r>
            <a:r>
              <a:rPr lang="he-IL" b="1" dirty="0" smtClean="0">
                <a:solidFill>
                  <a:schemeClr val="tx1"/>
                </a:solidFill>
              </a:rPr>
              <a:t> הצהוב הוא בצבע שונה, ולכן מכסה מספר שונה של </a:t>
            </a:r>
            <a:r>
              <a:rPr lang="he-IL" b="1" dirty="0" smtClean="0">
                <a:solidFill>
                  <a:schemeClr val="tx1"/>
                </a:solidFill>
              </a:rPr>
              <a:t>עיגולים </a:t>
            </a:r>
            <a:r>
              <a:rPr lang="he-IL" b="1" dirty="0" smtClean="0">
                <a:solidFill>
                  <a:schemeClr val="tx1"/>
                </a:solidFill>
              </a:rPr>
              <a:t>כחולים </a:t>
            </a:r>
            <a:r>
              <a:rPr lang="he-IL" b="1" dirty="0" smtClean="0">
                <a:solidFill>
                  <a:schemeClr val="tx1"/>
                </a:solidFill>
              </a:rPr>
              <a:t>מכל אחד </a:t>
            </a:r>
            <a:r>
              <a:rPr lang="he-IL" b="1" dirty="0" err="1" smtClean="0">
                <a:solidFill>
                  <a:schemeClr val="tx1"/>
                </a:solidFill>
              </a:rPr>
              <a:t>מהספלאטים</a:t>
            </a:r>
            <a:r>
              <a:rPr lang="he-IL" b="1" dirty="0" smtClean="0">
                <a:solidFill>
                  <a:schemeClr val="tx1"/>
                </a:solidFill>
              </a:rPr>
              <a:t> האדומים.</a:t>
            </a:r>
            <a:endParaRPr lang="en-US" b="1" dirty="0" smtClean="0">
              <a:solidFill>
                <a:schemeClr val="tx1"/>
              </a:solidFill>
            </a:endParaRPr>
          </a:p>
        </p:txBody>
      </p:sp>
      <p:sp>
        <p:nvSpPr>
          <p:cNvPr id="43" name="Freeform 42"/>
          <p:cNvSpPr/>
          <p:nvPr/>
        </p:nvSpPr>
        <p:spPr>
          <a:xfrm rot="16200000">
            <a:off x="1754542" y="90185"/>
            <a:ext cx="2712107" cy="2815293"/>
          </a:xfrm>
          <a:custGeom>
            <a:avLst/>
            <a:gdLst>
              <a:gd name="connsiteX0" fmla="*/ 1686296 w 5427023"/>
              <a:gd name="connsiteY0" fmla="*/ 95002 h 4750130"/>
              <a:gd name="connsiteX1" fmla="*/ 2945080 w 5427023"/>
              <a:gd name="connsiteY1" fmla="*/ 0 h 4750130"/>
              <a:gd name="connsiteX2" fmla="*/ 2897579 w 5427023"/>
              <a:gd name="connsiteY2" fmla="*/ 1258784 h 4750130"/>
              <a:gd name="connsiteX3" fmla="*/ 3633849 w 5427023"/>
              <a:gd name="connsiteY3" fmla="*/ 1650670 h 4750130"/>
              <a:gd name="connsiteX4" fmla="*/ 4393870 w 5427023"/>
              <a:gd name="connsiteY4" fmla="*/ 985652 h 4750130"/>
              <a:gd name="connsiteX5" fmla="*/ 5118265 w 5427023"/>
              <a:gd name="connsiteY5" fmla="*/ 1662545 h 4750130"/>
              <a:gd name="connsiteX6" fmla="*/ 4263241 w 5427023"/>
              <a:gd name="connsiteY6" fmla="*/ 2529444 h 4750130"/>
              <a:gd name="connsiteX7" fmla="*/ 4429496 w 5427023"/>
              <a:gd name="connsiteY7" fmla="*/ 3360717 h 4750130"/>
              <a:gd name="connsiteX8" fmla="*/ 5427023 w 5427023"/>
              <a:gd name="connsiteY8" fmla="*/ 3515096 h 4750130"/>
              <a:gd name="connsiteX9" fmla="*/ 5284519 w 5427023"/>
              <a:gd name="connsiteY9" fmla="*/ 4714504 h 4750130"/>
              <a:gd name="connsiteX10" fmla="*/ 3586348 w 5427023"/>
              <a:gd name="connsiteY10" fmla="*/ 3800104 h 4750130"/>
              <a:gd name="connsiteX11" fmla="*/ 2743200 w 5427023"/>
              <a:gd name="connsiteY11" fmla="*/ 3740727 h 4750130"/>
              <a:gd name="connsiteX12" fmla="*/ 1995054 w 5427023"/>
              <a:gd name="connsiteY12" fmla="*/ 4750130 h 4750130"/>
              <a:gd name="connsiteX13" fmla="*/ 676893 w 5427023"/>
              <a:gd name="connsiteY13" fmla="*/ 4001984 h 4750130"/>
              <a:gd name="connsiteX14" fmla="*/ 2030680 w 5427023"/>
              <a:gd name="connsiteY14" fmla="*/ 2956956 h 4750130"/>
              <a:gd name="connsiteX15" fmla="*/ 1757548 w 5427023"/>
              <a:gd name="connsiteY15" fmla="*/ 2256312 h 4750130"/>
              <a:gd name="connsiteX16" fmla="*/ 0 w 5427023"/>
              <a:gd name="connsiteY16" fmla="*/ 2042556 h 4750130"/>
              <a:gd name="connsiteX17" fmla="*/ 178130 w 5427023"/>
              <a:gd name="connsiteY17" fmla="*/ 1151906 h 4750130"/>
              <a:gd name="connsiteX18" fmla="*/ 1650670 w 5427023"/>
              <a:gd name="connsiteY18" fmla="*/ 1472540 h 4750130"/>
              <a:gd name="connsiteX19" fmla="*/ 1995054 w 5427023"/>
              <a:gd name="connsiteY19" fmla="*/ 1128156 h 4750130"/>
              <a:gd name="connsiteX20" fmla="*/ 1686296 w 5427023"/>
              <a:gd name="connsiteY20" fmla="*/ 95002 h 4750130"/>
              <a:gd name="connsiteX0" fmla="*/ 1686296 w 5427023"/>
              <a:gd name="connsiteY0" fmla="*/ 199772 h 4854900"/>
              <a:gd name="connsiteX1" fmla="*/ 2945080 w 5427023"/>
              <a:gd name="connsiteY1" fmla="*/ 104770 h 4854900"/>
              <a:gd name="connsiteX2" fmla="*/ 2897579 w 5427023"/>
              <a:gd name="connsiteY2" fmla="*/ 1363554 h 4854900"/>
              <a:gd name="connsiteX3" fmla="*/ 3633849 w 5427023"/>
              <a:gd name="connsiteY3" fmla="*/ 1755440 h 4854900"/>
              <a:gd name="connsiteX4" fmla="*/ 4393870 w 5427023"/>
              <a:gd name="connsiteY4" fmla="*/ 1090422 h 4854900"/>
              <a:gd name="connsiteX5" fmla="*/ 5118265 w 5427023"/>
              <a:gd name="connsiteY5" fmla="*/ 1767315 h 4854900"/>
              <a:gd name="connsiteX6" fmla="*/ 4263241 w 5427023"/>
              <a:gd name="connsiteY6" fmla="*/ 2634214 h 4854900"/>
              <a:gd name="connsiteX7" fmla="*/ 4429496 w 5427023"/>
              <a:gd name="connsiteY7" fmla="*/ 3465487 h 4854900"/>
              <a:gd name="connsiteX8" fmla="*/ 5427023 w 5427023"/>
              <a:gd name="connsiteY8" fmla="*/ 3619866 h 4854900"/>
              <a:gd name="connsiteX9" fmla="*/ 5284519 w 5427023"/>
              <a:gd name="connsiteY9" fmla="*/ 4819274 h 4854900"/>
              <a:gd name="connsiteX10" fmla="*/ 3586348 w 5427023"/>
              <a:gd name="connsiteY10" fmla="*/ 3904874 h 4854900"/>
              <a:gd name="connsiteX11" fmla="*/ 2743200 w 5427023"/>
              <a:gd name="connsiteY11" fmla="*/ 3845497 h 4854900"/>
              <a:gd name="connsiteX12" fmla="*/ 1995054 w 5427023"/>
              <a:gd name="connsiteY12" fmla="*/ 4854900 h 4854900"/>
              <a:gd name="connsiteX13" fmla="*/ 676893 w 5427023"/>
              <a:gd name="connsiteY13" fmla="*/ 4106754 h 4854900"/>
              <a:gd name="connsiteX14" fmla="*/ 2030680 w 5427023"/>
              <a:gd name="connsiteY14" fmla="*/ 3061726 h 4854900"/>
              <a:gd name="connsiteX15" fmla="*/ 1757548 w 5427023"/>
              <a:gd name="connsiteY15" fmla="*/ 2361082 h 4854900"/>
              <a:gd name="connsiteX16" fmla="*/ 0 w 5427023"/>
              <a:gd name="connsiteY16" fmla="*/ 2147326 h 4854900"/>
              <a:gd name="connsiteX17" fmla="*/ 178130 w 5427023"/>
              <a:gd name="connsiteY17" fmla="*/ 1256676 h 4854900"/>
              <a:gd name="connsiteX18" fmla="*/ 1650670 w 5427023"/>
              <a:gd name="connsiteY18" fmla="*/ 1577310 h 4854900"/>
              <a:gd name="connsiteX19" fmla="*/ 1995054 w 5427023"/>
              <a:gd name="connsiteY19" fmla="*/ 1232926 h 4854900"/>
              <a:gd name="connsiteX20" fmla="*/ 1686296 w 5427023"/>
              <a:gd name="connsiteY20" fmla="*/ 199772 h 4854900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33849 w 5427023"/>
              <a:gd name="connsiteY3" fmla="*/ 1855015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33849 w 5427023"/>
              <a:gd name="connsiteY3" fmla="*/ 1855015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609073"/>
              <a:gd name="connsiteY0" fmla="*/ 299347 h 4954475"/>
              <a:gd name="connsiteX1" fmla="*/ 2945080 w 5609073"/>
              <a:gd name="connsiteY1" fmla="*/ 204345 h 4954475"/>
              <a:gd name="connsiteX2" fmla="*/ 2897579 w 5609073"/>
              <a:gd name="connsiteY2" fmla="*/ 1463129 h 4954475"/>
              <a:gd name="connsiteX3" fmla="*/ 3610098 w 5609073"/>
              <a:gd name="connsiteY3" fmla="*/ 1819389 h 4954475"/>
              <a:gd name="connsiteX4" fmla="*/ 4393870 w 5609073"/>
              <a:gd name="connsiteY4" fmla="*/ 1189997 h 4954475"/>
              <a:gd name="connsiteX5" fmla="*/ 5118265 w 5609073"/>
              <a:gd name="connsiteY5" fmla="*/ 1866890 h 4954475"/>
              <a:gd name="connsiteX6" fmla="*/ 4263241 w 5609073"/>
              <a:gd name="connsiteY6" fmla="*/ 2733789 h 4954475"/>
              <a:gd name="connsiteX7" fmla="*/ 4429496 w 5609073"/>
              <a:gd name="connsiteY7" fmla="*/ 3565062 h 4954475"/>
              <a:gd name="connsiteX8" fmla="*/ 5427023 w 5609073"/>
              <a:gd name="connsiteY8" fmla="*/ 3719441 h 4954475"/>
              <a:gd name="connsiteX9" fmla="*/ 5284519 w 5609073"/>
              <a:gd name="connsiteY9" fmla="*/ 4918849 h 4954475"/>
              <a:gd name="connsiteX10" fmla="*/ 3586348 w 5609073"/>
              <a:gd name="connsiteY10" fmla="*/ 4004449 h 4954475"/>
              <a:gd name="connsiteX11" fmla="*/ 2743200 w 5609073"/>
              <a:gd name="connsiteY11" fmla="*/ 3945072 h 4954475"/>
              <a:gd name="connsiteX12" fmla="*/ 1995054 w 5609073"/>
              <a:gd name="connsiteY12" fmla="*/ 4954475 h 4954475"/>
              <a:gd name="connsiteX13" fmla="*/ 676893 w 5609073"/>
              <a:gd name="connsiteY13" fmla="*/ 4206329 h 4954475"/>
              <a:gd name="connsiteX14" fmla="*/ 2030680 w 5609073"/>
              <a:gd name="connsiteY14" fmla="*/ 3161301 h 4954475"/>
              <a:gd name="connsiteX15" fmla="*/ 1757548 w 5609073"/>
              <a:gd name="connsiteY15" fmla="*/ 2460657 h 4954475"/>
              <a:gd name="connsiteX16" fmla="*/ 0 w 5609073"/>
              <a:gd name="connsiteY16" fmla="*/ 2246901 h 4954475"/>
              <a:gd name="connsiteX17" fmla="*/ 178130 w 5609073"/>
              <a:gd name="connsiteY17" fmla="*/ 1356251 h 4954475"/>
              <a:gd name="connsiteX18" fmla="*/ 1650670 w 5609073"/>
              <a:gd name="connsiteY18" fmla="*/ 1676885 h 4954475"/>
              <a:gd name="connsiteX19" fmla="*/ 1995054 w 5609073"/>
              <a:gd name="connsiteY19" fmla="*/ 1332501 h 4954475"/>
              <a:gd name="connsiteX20" fmla="*/ 1686296 w 5609073"/>
              <a:gd name="connsiteY20" fmla="*/ 299347 h 4954475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5036684"/>
              <a:gd name="connsiteX1" fmla="*/ 2945080 w 5623916"/>
              <a:gd name="connsiteY1" fmla="*/ 204345 h 5036684"/>
              <a:gd name="connsiteX2" fmla="*/ 2897579 w 5623916"/>
              <a:gd name="connsiteY2" fmla="*/ 1463129 h 5036684"/>
              <a:gd name="connsiteX3" fmla="*/ 3610098 w 5623916"/>
              <a:gd name="connsiteY3" fmla="*/ 1819389 h 5036684"/>
              <a:gd name="connsiteX4" fmla="*/ 4393870 w 5623916"/>
              <a:gd name="connsiteY4" fmla="*/ 1189997 h 5036684"/>
              <a:gd name="connsiteX5" fmla="*/ 5118265 w 5623916"/>
              <a:gd name="connsiteY5" fmla="*/ 1866890 h 5036684"/>
              <a:gd name="connsiteX6" fmla="*/ 4263241 w 5623916"/>
              <a:gd name="connsiteY6" fmla="*/ 2733789 h 5036684"/>
              <a:gd name="connsiteX7" fmla="*/ 4429496 w 5623916"/>
              <a:gd name="connsiteY7" fmla="*/ 3565062 h 5036684"/>
              <a:gd name="connsiteX8" fmla="*/ 5427023 w 5623916"/>
              <a:gd name="connsiteY8" fmla="*/ 3719441 h 5036684"/>
              <a:gd name="connsiteX9" fmla="*/ 5284519 w 5623916"/>
              <a:gd name="connsiteY9" fmla="*/ 4918849 h 5036684"/>
              <a:gd name="connsiteX10" fmla="*/ 3586348 w 5623916"/>
              <a:gd name="connsiteY10" fmla="*/ 4004449 h 5036684"/>
              <a:gd name="connsiteX11" fmla="*/ 2743200 w 5623916"/>
              <a:gd name="connsiteY11" fmla="*/ 3945072 h 5036684"/>
              <a:gd name="connsiteX12" fmla="*/ 1995054 w 5623916"/>
              <a:gd name="connsiteY12" fmla="*/ 4954475 h 5036684"/>
              <a:gd name="connsiteX13" fmla="*/ 676893 w 5623916"/>
              <a:gd name="connsiteY13" fmla="*/ 4206329 h 5036684"/>
              <a:gd name="connsiteX14" fmla="*/ 2030680 w 5623916"/>
              <a:gd name="connsiteY14" fmla="*/ 3161301 h 5036684"/>
              <a:gd name="connsiteX15" fmla="*/ 1757548 w 5623916"/>
              <a:gd name="connsiteY15" fmla="*/ 2460657 h 5036684"/>
              <a:gd name="connsiteX16" fmla="*/ 0 w 5623916"/>
              <a:gd name="connsiteY16" fmla="*/ 2246901 h 5036684"/>
              <a:gd name="connsiteX17" fmla="*/ 178130 w 5623916"/>
              <a:gd name="connsiteY17" fmla="*/ 1356251 h 5036684"/>
              <a:gd name="connsiteX18" fmla="*/ 1650670 w 5623916"/>
              <a:gd name="connsiteY18" fmla="*/ 1676885 h 5036684"/>
              <a:gd name="connsiteX19" fmla="*/ 1995054 w 5623916"/>
              <a:gd name="connsiteY19" fmla="*/ 1332501 h 5036684"/>
              <a:gd name="connsiteX20" fmla="*/ 1686296 w 5623916"/>
              <a:gd name="connsiteY20" fmla="*/ 299347 h 5036684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961811 w 5899431"/>
              <a:gd name="connsiteY0" fmla="*/ 299347 h 4965543"/>
              <a:gd name="connsiteX1" fmla="*/ 3220595 w 5899431"/>
              <a:gd name="connsiteY1" fmla="*/ 204345 h 4965543"/>
              <a:gd name="connsiteX2" fmla="*/ 3173094 w 5899431"/>
              <a:gd name="connsiteY2" fmla="*/ 1463129 h 4965543"/>
              <a:gd name="connsiteX3" fmla="*/ 3885613 w 5899431"/>
              <a:gd name="connsiteY3" fmla="*/ 1819389 h 4965543"/>
              <a:gd name="connsiteX4" fmla="*/ 4669385 w 5899431"/>
              <a:gd name="connsiteY4" fmla="*/ 1189997 h 4965543"/>
              <a:gd name="connsiteX5" fmla="*/ 5393780 w 5899431"/>
              <a:gd name="connsiteY5" fmla="*/ 1866890 h 4965543"/>
              <a:gd name="connsiteX6" fmla="*/ 4538756 w 5899431"/>
              <a:gd name="connsiteY6" fmla="*/ 2733789 h 4965543"/>
              <a:gd name="connsiteX7" fmla="*/ 4705011 w 5899431"/>
              <a:gd name="connsiteY7" fmla="*/ 3565062 h 4965543"/>
              <a:gd name="connsiteX8" fmla="*/ 5702538 w 5899431"/>
              <a:gd name="connsiteY8" fmla="*/ 3719441 h 4965543"/>
              <a:gd name="connsiteX9" fmla="*/ 5560034 w 5899431"/>
              <a:gd name="connsiteY9" fmla="*/ 4918849 h 4965543"/>
              <a:gd name="connsiteX10" fmla="*/ 3861863 w 5899431"/>
              <a:gd name="connsiteY10" fmla="*/ 4004449 h 4965543"/>
              <a:gd name="connsiteX11" fmla="*/ 3018715 w 5899431"/>
              <a:gd name="connsiteY11" fmla="*/ 3945072 h 4965543"/>
              <a:gd name="connsiteX12" fmla="*/ 2270569 w 5899431"/>
              <a:gd name="connsiteY12" fmla="*/ 4954475 h 4965543"/>
              <a:gd name="connsiteX13" fmla="*/ 952408 w 5899431"/>
              <a:gd name="connsiteY13" fmla="*/ 4206329 h 4965543"/>
              <a:gd name="connsiteX14" fmla="*/ 2306195 w 5899431"/>
              <a:gd name="connsiteY14" fmla="*/ 3161301 h 4965543"/>
              <a:gd name="connsiteX15" fmla="*/ 2033063 w 5899431"/>
              <a:gd name="connsiteY15" fmla="*/ 2460657 h 4965543"/>
              <a:gd name="connsiteX16" fmla="*/ 275515 w 5899431"/>
              <a:gd name="connsiteY16" fmla="*/ 2246901 h 4965543"/>
              <a:gd name="connsiteX17" fmla="*/ 453645 w 5899431"/>
              <a:gd name="connsiteY17" fmla="*/ 1356251 h 4965543"/>
              <a:gd name="connsiteX18" fmla="*/ 1926185 w 5899431"/>
              <a:gd name="connsiteY18" fmla="*/ 1676885 h 4965543"/>
              <a:gd name="connsiteX19" fmla="*/ 2270569 w 5899431"/>
              <a:gd name="connsiteY19" fmla="*/ 1332501 h 4965543"/>
              <a:gd name="connsiteX20" fmla="*/ 1961811 w 5899431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180747 h 4846943"/>
              <a:gd name="connsiteX1" fmla="*/ 3140880 w 5819716"/>
              <a:gd name="connsiteY1" fmla="*/ 85745 h 4846943"/>
              <a:gd name="connsiteX2" fmla="*/ 3402137 w 5819716"/>
              <a:gd name="connsiteY2" fmla="*/ 1083271 h 4846943"/>
              <a:gd name="connsiteX3" fmla="*/ 3805898 w 5819716"/>
              <a:gd name="connsiteY3" fmla="*/ 1700789 h 4846943"/>
              <a:gd name="connsiteX4" fmla="*/ 4589670 w 5819716"/>
              <a:gd name="connsiteY4" fmla="*/ 1071397 h 4846943"/>
              <a:gd name="connsiteX5" fmla="*/ 5314065 w 5819716"/>
              <a:gd name="connsiteY5" fmla="*/ 1748290 h 4846943"/>
              <a:gd name="connsiteX6" fmla="*/ 4459041 w 5819716"/>
              <a:gd name="connsiteY6" fmla="*/ 2615189 h 4846943"/>
              <a:gd name="connsiteX7" fmla="*/ 4625296 w 5819716"/>
              <a:gd name="connsiteY7" fmla="*/ 3446462 h 4846943"/>
              <a:gd name="connsiteX8" fmla="*/ 5622823 w 5819716"/>
              <a:gd name="connsiteY8" fmla="*/ 3600841 h 4846943"/>
              <a:gd name="connsiteX9" fmla="*/ 5480319 w 5819716"/>
              <a:gd name="connsiteY9" fmla="*/ 4800249 h 4846943"/>
              <a:gd name="connsiteX10" fmla="*/ 3782148 w 5819716"/>
              <a:gd name="connsiteY10" fmla="*/ 3885849 h 4846943"/>
              <a:gd name="connsiteX11" fmla="*/ 2939000 w 5819716"/>
              <a:gd name="connsiteY11" fmla="*/ 3826472 h 4846943"/>
              <a:gd name="connsiteX12" fmla="*/ 2190854 w 5819716"/>
              <a:gd name="connsiteY12" fmla="*/ 4835875 h 4846943"/>
              <a:gd name="connsiteX13" fmla="*/ 872693 w 5819716"/>
              <a:gd name="connsiteY13" fmla="*/ 4087729 h 4846943"/>
              <a:gd name="connsiteX14" fmla="*/ 2226480 w 5819716"/>
              <a:gd name="connsiteY14" fmla="*/ 3042701 h 4846943"/>
              <a:gd name="connsiteX15" fmla="*/ 1953348 w 5819716"/>
              <a:gd name="connsiteY15" fmla="*/ 2342057 h 4846943"/>
              <a:gd name="connsiteX16" fmla="*/ 195800 w 5819716"/>
              <a:gd name="connsiteY16" fmla="*/ 2128301 h 4846943"/>
              <a:gd name="connsiteX17" fmla="*/ 373930 w 5819716"/>
              <a:gd name="connsiteY17" fmla="*/ 1237651 h 4846943"/>
              <a:gd name="connsiteX18" fmla="*/ 1846470 w 5819716"/>
              <a:gd name="connsiteY18" fmla="*/ 1558285 h 4846943"/>
              <a:gd name="connsiteX19" fmla="*/ 2190854 w 5819716"/>
              <a:gd name="connsiteY19" fmla="*/ 1213901 h 4846943"/>
              <a:gd name="connsiteX20" fmla="*/ 1882096 w 5819716"/>
              <a:gd name="connsiteY20" fmla="*/ 180747 h 4846943"/>
              <a:gd name="connsiteX0" fmla="*/ 1882096 w 5819716"/>
              <a:gd name="connsiteY0" fmla="*/ 180747 h 4846943"/>
              <a:gd name="connsiteX1" fmla="*/ 3140880 w 5819716"/>
              <a:gd name="connsiteY1" fmla="*/ 85745 h 4846943"/>
              <a:gd name="connsiteX2" fmla="*/ 3402137 w 5819716"/>
              <a:gd name="connsiteY2" fmla="*/ 1083271 h 4846943"/>
              <a:gd name="connsiteX3" fmla="*/ 4043405 w 5819716"/>
              <a:gd name="connsiteY3" fmla="*/ 1344529 h 4846943"/>
              <a:gd name="connsiteX4" fmla="*/ 4589670 w 5819716"/>
              <a:gd name="connsiteY4" fmla="*/ 1071397 h 4846943"/>
              <a:gd name="connsiteX5" fmla="*/ 5314065 w 5819716"/>
              <a:gd name="connsiteY5" fmla="*/ 1748290 h 4846943"/>
              <a:gd name="connsiteX6" fmla="*/ 4459041 w 5819716"/>
              <a:gd name="connsiteY6" fmla="*/ 2615189 h 4846943"/>
              <a:gd name="connsiteX7" fmla="*/ 4625296 w 5819716"/>
              <a:gd name="connsiteY7" fmla="*/ 3446462 h 4846943"/>
              <a:gd name="connsiteX8" fmla="*/ 5622823 w 5819716"/>
              <a:gd name="connsiteY8" fmla="*/ 3600841 h 4846943"/>
              <a:gd name="connsiteX9" fmla="*/ 5480319 w 5819716"/>
              <a:gd name="connsiteY9" fmla="*/ 4800249 h 4846943"/>
              <a:gd name="connsiteX10" fmla="*/ 3782148 w 5819716"/>
              <a:gd name="connsiteY10" fmla="*/ 3885849 h 4846943"/>
              <a:gd name="connsiteX11" fmla="*/ 2939000 w 5819716"/>
              <a:gd name="connsiteY11" fmla="*/ 3826472 h 4846943"/>
              <a:gd name="connsiteX12" fmla="*/ 2190854 w 5819716"/>
              <a:gd name="connsiteY12" fmla="*/ 4835875 h 4846943"/>
              <a:gd name="connsiteX13" fmla="*/ 872693 w 5819716"/>
              <a:gd name="connsiteY13" fmla="*/ 4087729 h 4846943"/>
              <a:gd name="connsiteX14" fmla="*/ 2226480 w 5819716"/>
              <a:gd name="connsiteY14" fmla="*/ 3042701 h 4846943"/>
              <a:gd name="connsiteX15" fmla="*/ 1953348 w 5819716"/>
              <a:gd name="connsiteY15" fmla="*/ 2342057 h 4846943"/>
              <a:gd name="connsiteX16" fmla="*/ 195800 w 5819716"/>
              <a:gd name="connsiteY16" fmla="*/ 2128301 h 4846943"/>
              <a:gd name="connsiteX17" fmla="*/ 373930 w 5819716"/>
              <a:gd name="connsiteY17" fmla="*/ 1237651 h 4846943"/>
              <a:gd name="connsiteX18" fmla="*/ 1846470 w 5819716"/>
              <a:gd name="connsiteY18" fmla="*/ 1558285 h 4846943"/>
              <a:gd name="connsiteX19" fmla="*/ 2190854 w 5819716"/>
              <a:gd name="connsiteY19" fmla="*/ 1213901 h 4846943"/>
              <a:gd name="connsiteX20" fmla="*/ 1882096 w 5819716"/>
              <a:gd name="connsiteY20" fmla="*/ 180747 h 4846943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314065 w 5819716"/>
              <a:gd name="connsiteY5" fmla="*/ 1742268 h 4840921"/>
              <a:gd name="connsiteX6" fmla="*/ 4459041 w 5819716"/>
              <a:gd name="connsiteY6" fmla="*/ 2609167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183436 w 5819716"/>
              <a:gd name="connsiteY5" fmla="*/ 2003525 h 4840921"/>
              <a:gd name="connsiteX6" fmla="*/ 4459041 w 5819716"/>
              <a:gd name="connsiteY6" fmla="*/ 2609167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183436 w 5819716"/>
              <a:gd name="connsiteY5" fmla="*/ 2003525 h 4840921"/>
              <a:gd name="connsiteX6" fmla="*/ 4637171 w 5819716"/>
              <a:gd name="connsiteY6" fmla="*/ 2727920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09832"/>
              <a:gd name="connsiteY0" fmla="*/ 174725 h 4841399"/>
              <a:gd name="connsiteX1" fmla="*/ 3140880 w 5809832"/>
              <a:gd name="connsiteY1" fmla="*/ 79723 h 4841399"/>
              <a:gd name="connsiteX2" fmla="*/ 3509015 w 5809832"/>
              <a:gd name="connsiteY2" fmla="*/ 994122 h 4841399"/>
              <a:gd name="connsiteX3" fmla="*/ 4043405 w 5809832"/>
              <a:gd name="connsiteY3" fmla="*/ 1338507 h 4841399"/>
              <a:gd name="connsiteX4" fmla="*/ 4589670 w 5809832"/>
              <a:gd name="connsiteY4" fmla="*/ 1065375 h 4841399"/>
              <a:gd name="connsiteX5" fmla="*/ 5183436 w 5809832"/>
              <a:gd name="connsiteY5" fmla="*/ 2003525 h 4841399"/>
              <a:gd name="connsiteX6" fmla="*/ 4637171 w 5809832"/>
              <a:gd name="connsiteY6" fmla="*/ 2727920 h 4841399"/>
              <a:gd name="connsiteX7" fmla="*/ 4803426 w 5809832"/>
              <a:gd name="connsiteY7" fmla="*/ 3345437 h 4841399"/>
              <a:gd name="connsiteX8" fmla="*/ 5622823 w 5809832"/>
              <a:gd name="connsiteY8" fmla="*/ 3594819 h 4841399"/>
              <a:gd name="connsiteX9" fmla="*/ 5480319 w 5809832"/>
              <a:gd name="connsiteY9" fmla="*/ 4794227 h 4841399"/>
              <a:gd name="connsiteX10" fmla="*/ 3782148 w 5809832"/>
              <a:gd name="connsiteY10" fmla="*/ 3879827 h 4841399"/>
              <a:gd name="connsiteX11" fmla="*/ 2939000 w 5809832"/>
              <a:gd name="connsiteY11" fmla="*/ 3820450 h 4841399"/>
              <a:gd name="connsiteX12" fmla="*/ 2190854 w 5809832"/>
              <a:gd name="connsiteY12" fmla="*/ 4829853 h 4841399"/>
              <a:gd name="connsiteX13" fmla="*/ 872693 w 5809832"/>
              <a:gd name="connsiteY13" fmla="*/ 4081707 h 4841399"/>
              <a:gd name="connsiteX14" fmla="*/ 2226480 w 5809832"/>
              <a:gd name="connsiteY14" fmla="*/ 3036679 h 4841399"/>
              <a:gd name="connsiteX15" fmla="*/ 1953348 w 5809832"/>
              <a:gd name="connsiteY15" fmla="*/ 2336035 h 4841399"/>
              <a:gd name="connsiteX16" fmla="*/ 195800 w 5809832"/>
              <a:gd name="connsiteY16" fmla="*/ 2122279 h 4841399"/>
              <a:gd name="connsiteX17" fmla="*/ 373930 w 5809832"/>
              <a:gd name="connsiteY17" fmla="*/ 1231629 h 4841399"/>
              <a:gd name="connsiteX18" fmla="*/ 1846470 w 5809832"/>
              <a:gd name="connsiteY18" fmla="*/ 1552263 h 4841399"/>
              <a:gd name="connsiteX19" fmla="*/ 2190854 w 5809832"/>
              <a:gd name="connsiteY19" fmla="*/ 1207879 h 4841399"/>
              <a:gd name="connsiteX20" fmla="*/ 1882096 w 5809832"/>
              <a:gd name="connsiteY20" fmla="*/ 174725 h 4841399"/>
              <a:gd name="connsiteX0" fmla="*/ 1882096 w 5704276"/>
              <a:gd name="connsiteY0" fmla="*/ 174725 h 4832827"/>
              <a:gd name="connsiteX1" fmla="*/ 3140880 w 5704276"/>
              <a:gd name="connsiteY1" fmla="*/ 79723 h 4832827"/>
              <a:gd name="connsiteX2" fmla="*/ 3509015 w 5704276"/>
              <a:gd name="connsiteY2" fmla="*/ 994122 h 4832827"/>
              <a:gd name="connsiteX3" fmla="*/ 4043405 w 5704276"/>
              <a:gd name="connsiteY3" fmla="*/ 1338507 h 4832827"/>
              <a:gd name="connsiteX4" fmla="*/ 4589670 w 5704276"/>
              <a:gd name="connsiteY4" fmla="*/ 1065375 h 4832827"/>
              <a:gd name="connsiteX5" fmla="*/ 5183436 w 5704276"/>
              <a:gd name="connsiteY5" fmla="*/ 2003525 h 4832827"/>
              <a:gd name="connsiteX6" fmla="*/ 4637171 w 5704276"/>
              <a:gd name="connsiteY6" fmla="*/ 2727920 h 4832827"/>
              <a:gd name="connsiteX7" fmla="*/ 4803426 w 5704276"/>
              <a:gd name="connsiteY7" fmla="*/ 3345437 h 4832827"/>
              <a:gd name="connsiteX8" fmla="*/ 5622823 w 5704276"/>
              <a:gd name="connsiteY8" fmla="*/ 3594819 h 4832827"/>
              <a:gd name="connsiteX9" fmla="*/ 5290314 w 5704276"/>
              <a:gd name="connsiteY9" fmla="*/ 4497344 h 4832827"/>
              <a:gd name="connsiteX10" fmla="*/ 3782148 w 5704276"/>
              <a:gd name="connsiteY10" fmla="*/ 3879827 h 4832827"/>
              <a:gd name="connsiteX11" fmla="*/ 2939000 w 5704276"/>
              <a:gd name="connsiteY11" fmla="*/ 3820450 h 4832827"/>
              <a:gd name="connsiteX12" fmla="*/ 2190854 w 5704276"/>
              <a:gd name="connsiteY12" fmla="*/ 4829853 h 4832827"/>
              <a:gd name="connsiteX13" fmla="*/ 872693 w 5704276"/>
              <a:gd name="connsiteY13" fmla="*/ 4081707 h 4832827"/>
              <a:gd name="connsiteX14" fmla="*/ 2226480 w 5704276"/>
              <a:gd name="connsiteY14" fmla="*/ 3036679 h 4832827"/>
              <a:gd name="connsiteX15" fmla="*/ 1953348 w 5704276"/>
              <a:gd name="connsiteY15" fmla="*/ 2336035 h 4832827"/>
              <a:gd name="connsiteX16" fmla="*/ 195800 w 5704276"/>
              <a:gd name="connsiteY16" fmla="*/ 2122279 h 4832827"/>
              <a:gd name="connsiteX17" fmla="*/ 373930 w 5704276"/>
              <a:gd name="connsiteY17" fmla="*/ 1231629 h 4832827"/>
              <a:gd name="connsiteX18" fmla="*/ 1846470 w 5704276"/>
              <a:gd name="connsiteY18" fmla="*/ 1552263 h 4832827"/>
              <a:gd name="connsiteX19" fmla="*/ 2190854 w 5704276"/>
              <a:gd name="connsiteY19" fmla="*/ 1207879 h 4832827"/>
              <a:gd name="connsiteX20" fmla="*/ 1882096 w 5704276"/>
              <a:gd name="connsiteY20" fmla="*/ 174725 h 4832827"/>
              <a:gd name="connsiteX0" fmla="*/ 1882096 w 5644673"/>
              <a:gd name="connsiteY0" fmla="*/ 174725 h 4832827"/>
              <a:gd name="connsiteX1" fmla="*/ 3140880 w 5644673"/>
              <a:gd name="connsiteY1" fmla="*/ 79723 h 4832827"/>
              <a:gd name="connsiteX2" fmla="*/ 3509015 w 5644673"/>
              <a:gd name="connsiteY2" fmla="*/ 994122 h 4832827"/>
              <a:gd name="connsiteX3" fmla="*/ 4043405 w 5644673"/>
              <a:gd name="connsiteY3" fmla="*/ 1338507 h 4832827"/>
              <a:gd name="connsiteX4" fmla="*/ 4589670 w 5644673"/>
              <a:gd name="connsiteY4" fmla="*/ 1065375 h 4832827"/>
              <a:gd name="connsiteX5" fmla="*/ 5183436 w 5644673"/>
              <a:gd name="connsiteY5" fmla="*/ 2003525 h 4832827"/>
              <a:gd name="connsiteX6" fmla="*/ 4637171 w 5644673"/>
              <a:gd name="connsiteY6" fmla="*/ 2727920 h 4832827"/>
              <a:gd name="connsiteX7" fmla="*/ 4803426 w 5644673"/>
              <a:gd name="connsiteY7" fmla="*/ 3345437 h 4832827"/>
              <a:gd name="connsiteX8" fmla="*/ 5622823 w 5644673"/>
              <a:gd name="connsiteY8" fmla="*/ 3594819 h 4832827"/>
              <a:gd name="connsiteX9" fmla="*/ 5290314 w 5644673"/>
              <a:gd name="connsiteY9" fmla="*/ 4497344 h 4832827"/>
              <a:gd name="connsiteX10" fmla="*/ 4055280 w 5644673"/>
              <a:gd name="connsiteY10" fmla="*/ 4176711 h 4832827"/>
              <a:gd name="connsiteX11" fmla="*/ 2939000 w 5644673"/>
              <a:gd name="connsiteY11" fmla="*/ 3820450 h 4832827"/>
              <a:gd name="connsiteX12" fmla="*/ 2190854 w 5644673"/>
              <a:gd name="connsiteY12" fmla="*/ 4829853 h 4832827"/>
              <a:gd name="connsiteX13" fmla="*/ 872693 w 5644673"/>
              <a:gd name="connsiteY13" fmla="*/ 4081707 h 4832827"/>
              <a:gd name="connsiteX14" fmla="*/ 2226480 w 5644673"/>
              <a:gd name="connsiteY14" fmla="*/ 3036679 h 4832827"/>
              <a:gd name="connsiteX15" fmla="*/ 1953348 w 5644673"/>
              <a:gd name="connsiteY15" fmla="*/ 2336035 h 4832827"/>
              <a:gd name="connsiteX16" fmla="*/ 195800 w 5644673"/>
              <a:gd name="connsiteY16" fmla="*/ 2122279 h 4832827"/>
              <a:gd name="connsiteX17" fmla="*/ 373930 w 5644673"/>
              <a:gd name="connsiteY17" fmla="*/ 1231629 h 4832827"/>
              <a:gd name="connsiteX18" fmla="*/ 1846470 w 5644673"/>
              <a:gd name="connsiteY18" fmla="*/ 1552263 h 4832827"/>
              <a:gd name="connsiteX19" fmla="*/ 2190854 w 5644673"/>
              <a:gd name="connsiteY19" fmla="*/ 1207879 h 4832827"/>
              <a:gd name="connsiteX20" fmla="*/ 1882096 w 5644673"/>
              <a:gd name="connsiteY20" fmla="*/ 174725 h 4832827"/>
              <a:gd name="connsiteX0" fmla="*/ 1882096 w 5644673"/>
              <a:gd name="connsiteY0" fmla="*/ 174725 h 4829871"/>
              <a:gd name="connsiteX1" fmla="*/ 3140880 w 5644673"/>
              <a:gd name="connsiteY1" fmla="*/ 79723 h 4829871"/>
              <a:gd name="connsiteX2" fmla="*/ 3509015 w 5644673"/>
              <a:gd name="connsiteY2" fmla="*/ 994122 h 4829871"/>
              <a:gd name="connsiteX3" fmla="*/ 4043405 w 5644673"/>
              <a:gd name="connsiteY3" fmla="*/ 1338507 h 4829871"/>
              <a:gd name="connsiteX4" fmla="*/ 4589670 w 5644673"/>
              <a:gd name="connsiteY4" fmla="*/ 1065375 h 4829871"/>
              <a:gd name="connsiteX5" fmla="*/ 5183436 w 5644673"/>
              <a:gd name="connsiteY5" fmla="*/ 2003525 h 4829871"/>
              <a:gd name="connsiteX6" fmla="*/ 4637171 w 5644673"/>
              <a:gd name="connsiteY6" fmla="*/ 2727920 h 4829871"/>
              <a:gd name="connsiteX7" fmla="*/ 4803426 w 5644673"/>
              <a:gd name="connsiteY7" fmla="*/ 3345437 h 4829871"/>
              <a:gd name="connsiteX8" fmla="*/ 5622823 w 5644673"/>
              <a:gd name="connsiteY8" fmla="*/ 3594819 h 4829871"/>
              <a:gd name="connsiteX9" fmla="*/ 5290314 w 5644673"/>
              <a:gd name="connsiteY9" fmla="*/ 4497344 h 4829871"/>
              <a:gd name="connsiteX10" fmla="*/ 4055280 w 5644673"/>
              <a:gd name="connsiteY10" fmla="*/ 4176711 h 4829871"/>
              <a:gd name="connsiteX11" fmla="*/ 3140881 w 5644673"/>
              <a:gd name="connsiteY11" fmla="*/ 4105458 h 4829871"/>
              <a:gd name="connsiteX12" fmla="*/ 2190854 w 5644673"/>
              <a:gd name="connsiteY12" fmla="*/ 4829853 h 4829871"/>
              <a:gd name="connsiteX13" fmla="*/ 872693 w 5644673"/>
              <a:gd name="connsiteY13" fmla="*/ 4081707 h 4829871"/>
              <a:gd name="connsiteX14" fmla="*/ 2226480 w 5644673"/>
              <a:gd name="connsiteY14" fmla="*/ 3036679 h 4829871"/>
              <a:gd name="connsiteX15" fmla="*/ 1953348 w 5644673"/>
              <a:gd name="connsiteY15" fmla="*/ 2336035 h 4829871"/>
              <a:gd name="connsiteX16" fmla="*/ 195800 w 5644673"/>
              <a:gd name="connsiteY16" fmla="*/ 2122279 h 4829871"/>
              <a:gd name="connsiteX17" fmla="*/ 373930 w 5644673"/>
              <a:gd name="connsiteY17" fmla="*/ 1231629 h 4829871"/>
              <a:gd name="connsiteX18" fmla="*/ 1846470 w 5644673"/>
              <a:gd name="connsiteY18" fmla="*/ 1552263 h 4829871"/>
              <a:gd name="connsiteX19" fmla="*/ 2190854 w 5644673"/>
              <a:gd name="connsiteY19" fmla="*/ 1207879 h 4829871"/>
              <a:gd name="connsiteX20" fmla="*/ 1882096 w 5644673"/>
              <a:gd name="connsiteY20" fmla="*/ 174725 h 4829871"/>
              <a:gd name="connsiteX0" fmla="*/ 1882096 w 5644673"/>
              <a:gd name="connsiteY0" fmla="*/ 174725 h 4835290"/>
              <a:gd name="connsiteX1" fmla="*/ 3140880 w 5644673"/>
              <a:gd name="connsiteY1" fmla="*/ 79723 h 4835290"/>
              <a:gd name="connsiteX2" fmla="*/ 3509015 w 5644673"/>
              <a:gd name="connsiteY2" fmla="*/ 994122 h 4835290"/>
              <a:gd name="connsiteX3" fmla="*/ 4043405 w 5644673"/>
              <a:gd name="connsiteY3" fmla="*/ 1338507 h 4835290"/>
              <a:gd name="connsiteX4" fmla="*/ 4589670 w 5644673"/>
              <a:gd name="connsiteY4" fmla="*/ 1065375 h 4835290"/>
              <a:gd name="connsiteX5" fmla="*/ 5183436 w 5644673"/>
              <a:gd name="connsiteY5" fmla="*/ 2003525 h 4835290"/>
              <a:gd name="connsiteX6" fmla="*/ 4637171 w 5644673"/>
              <a:gd name="connsiteY6" fmla="*/ 2727920 h 4835290"/>
              <a:gd name="connsiteX7" fmla="*/ 4803426 w 5644673"/>
              <a:gd name="connsiteY7" fmla="*/ 3345437 h 4835290"/>
              <a:gd name="connsiteX8" fmla="*/ 5622823 w 5644673"/>
              <a:gd name="connsiteY8" fmla="*/ 3594819 h 4835290"/>
              <a:gd name="connsiteX9" fmla="*/ 5290314 w 5644673"/>
              <a:gd name="connsiteY9" fmla="*/ 4497344 h 4835290"/>
              <a:gd name="connsiteX10" fmla="*/ 4055280 w 5644673"/>
              <a:gd name="connsiteY10" fmla="*/ 4176711 h 4835290"/>
              <a:gd name="connsiteX11" fmla="*/ 3140881 w 5644673"/>
              <a:gd name="connsiteY11" fmla="*/ 4105458 h 4835290"/>
              <a:gd name="connsiteX12" fmla="*/ 2190854 w 5644673"/>
              <a:gd name="connsiteY12" fmla="*/ 4829853 h 4835290"/>
              <a:gd name="connsiteX13" fmla="*/ 1822719 w 5644673"/>
              <a:gd name="connsiteY13" fmla="*/ 3666071 h 4835290"/>
              <a:gd name="connsiteX14" fmla="*/ 2226480 w 5644673"/>
              <a:gd name="connsiteY14" fmla="*/ 3036679 h 4835290"/>
              <a:gd name="connsiteX15" fmla="*/ 1953348 w 5644673"/>
              <a:gd name="connsiteY15" fmla="*/ 2336035 h 4835290"/>
              <a:gd name="connsiteX16" fmla="*/ 195800 w 5644673"/>
              <a:gd name="connsiteY16" fmla="*/ 2122279 h 4835290"/>
              <a:gd name="connsiteX17" fmla="*/ 373930 w 5644673"/>
              <a:gd name="connsiteY17" fmla="*/ 1231629 h 4835290"/>
              <a:gd name="connsiteX18" fmla="*/ 1846470 w 5644673"/>
              <a:gd name="connsiteY18" fmla="*/ 1552263 h 4835290"/>
              <a:gd name="connsiteX19" fmla="*/ 2190854 w 5644673"/>
              <a:gd name="connsiteY19" fmla="*/ 1207879 h 4835290"/>
              <a:gd name="connsiteX20" fmla="*/ 1882096 w 5644673"/>
              <a:gd name="connsiteY20" fmla="*/ 174725 h 4835290"/>
              <a:gd name="connsiteX0" fmla="*/ 1573490 w 5336067"/>
              <a:gd name="connsiteY0" fmla="*/ 174725 h 4835290"/>
              <a:gd name="connsiteX1" fmla="*/ 2832274 w 5336067"/>
              <a:gd name="connsiteY1" fmla="*/ 79723 h 4835290"/>
              <a:gd name="connsiteX2" fmla="*/ 3200409 w 5336067"/>
              <a:gd name="connsiteY2" fmla="*/ 994122 h 4835290"/>
              <a:gd name="connsiteX3" fmla="*/ 3734799 w 5336067"/>
              <a:gd name="connsiteY3" fmla="*/ 1338507 h 4835290"/>
              <a:gd name="connsiteX4" fmla="*/ 4281064 w 5336067"/>
              <a:gd name="connsiteY4" fmla="*/ 1065375 h 4835290"/>
              <a:gd name="connsiteX5" fmla="*/ 4874830 w 5336067"/>
              <a:gd name="connsiteY5" fmla="*/ 2003525 h 4835290"/>
              <a:gd name="connsiteX6" fmla="*/ 4328565 w 5336067"/>
              <a:gd name="connsiteY6" fmla="*/ 2727920 h 4835290"/>
              <a:gd name="connsiteX7" fmla="*/ 4494820 w 5336067"/>
              <a:gd name="connsiteY7" fmla="*/ 3345437 h 4835290"/>
              <a:gd name="connsiteX8" fmla="*/ 5314217 w 5336067"/>
              <a:gd name="connsiteY8" fmla="*/ 3594819 h 4835290"/>
              <a:gd name="connsiteX9" fmla="*/ 4981708 w 5336067"/>
              <a:gd name="connsiteY9" fmla="*/ 4497344 h 4835290"/>
              <a:gd name="connsiteX10" fmla="*/ 3746674 w 5336067"/>
              <a:gd name="connsiteY10" fmla="*/ 4176711 h 4835290"/>
              <a:gd name="connsiteX11" fmla="*/ 2832275 w 5336067"/>
              <a:gd name="connsiteY11" fmla="*/ 4105458 h 4835290"/>
              <a:gd name="connsiteX12" fmla="*/ 1882248 w 5336067"/>
              <a:gd name="connsiteY12" fmla="*/ 4829853 h 4835290"/>
              <a:gd name="connsiteX13" fmla="*/ 1514113 w 5336067"/>
              <a:gd name="connsiteY13" fmla="*/ 3666071 h 4835290"/>
              <a:gd name="connsiteX14" fmla="*/ 1917874 w 5336067"/>
              <a:gd name="connsiteY14" fmla="*/ 3036679 h 4835290"/>
              <a:gd name="connsiteX15" fmla="*/ 1644742 w 5336067"/>
              <a:gd name="connsiteY15" fmla="*/ 2336035 h 4835290"/>
              <a:gd name="connsiteX16" fmla="*/ 397833 w 5336067"/>
              <a:gd name="connsiteY16" fmla="*/ 2407286 h 4835290"/>
              <a:gd name="connsiteX17" fmla="*/ 65324 w 5336067"/>
              <a:gd name="connsiteY17" fmla="*/ 1231629 h 4835290"/>
              <a:gd name="connsiteX18" fmla="*/ 1537864 w 5336067"/>
              <a:gd name="connsiteY18" fmla="*/ 1552263 h 4835290"/>
              <a:gd name="connsiteX19" fmla="*/ 1882248 w 5336067"/>
              <a:gd name="connsiteY19" fmla="*/ 1207879 h 4835290"/>
              <a:gd name="connsiteX20" fmla="*/ 1573490 w 5336067"/>
              <a:gd name="connsiteY20" fmla="*/ 174725 h 4835290"/>
              <a:gd name="connsiteX0" fmla="*/ 1271030 w 5033607"/>
              <a:gd name="connsiteY0" fmla="*/ 174725 h 4835290"/>
              <a:gd name="connsiteX1" fmla="*/ 2529814 w 5033607"/>
              <a:gd name="connsiteY1" fmla="*/ 79723 h 4835290"/>
              <a:gd name="connsiteX2" fmla="*/ 2897949 w 5033607"/>
              <a:gd name="connsiteY2" fmla="*/ 994122 h 4835290"/>
              <a:gd name="connsiteX3" fmla="*/ 3432339 w 5033607"/>
              <a:gd name="connsiteY3" fmla="*/ 1338507 h 4835290"/>
              <a:gd name="connsiteX4" fmla="*/ 3978604 w 5033607"/>
              <a:gd name="connsiteY4" fmla="*/ 1065375 h 4835290"/>
              <a:gd name="connsiteX5" fmla="*/ 4572370 w 5033607"/>
              <a:gd name="connsiteY5" fmla="*/ 2003525 h 4835290"/>
              <a:gd name="connsiteX6" fmla="*/ 4026105 w 5033607"/>
              <a:gd name="connsiteY6" fmla="*/ 2727920 h 4835290"/>
              <a:gd name="connsiteX7" fmla="*/ 4192360 w 5033607"/>
              <a:gd name="connsiteY7" fmla="*/ 3345437 h 4835290"/>
              <a:gd name="connsiteX8" fmla="*/ 5011757 w 5033607"/>
              <a:gd name="connsiteY8" fmla="*/ 3594819 h 4835290"/>
              <a:gd name="connsiteX9" fmla="*/ 4679248 w 5033607"/>
              <a:gd name="connsiteY9" fmla="*/ 4497344 h 4835290"/>
              <a:gd name="connsiteX10" fmla="*/ 3444214 w 5033607"/>
              <a:gd name="connsiteY10" fmla="*/ 4176711 h 4835290"/>
              <a:gd name="connsiteX11" fmla="*/ 2529815 w 5033607"/>
              <a:gd name="connsiteY11" fmla="*/ 4105458 h 4835290"/>
              <a:gd name="connsiteX12" fmla="*/ 1579788 w 5033607"/>
              <a:gd name="connsiteY12" fmla="*/ 4829853 h 4835290"/>
              <a:gd name="connsiteX13" fmla="*/ 1211653 w 5033607"/>
              <a:gd name="connsiteY13" fmla="*/ 3666071 h 4835290"/>
              <a:gd name="connsiteX14" fmla="*/ 1615414 w 5033607"/>
              <a:gd name="connsiteY14" fmla="*/ 3036679 h 4835290"/>
              <a:gd name="connsiteX15" fmla="*/ 1342282 w 5033607"/>
              <a:gd name="connsiteY15" fmla="*/ 2336035 h 4835290"/>
              <a:gd name="connsiteX16" fmla="*/ 95373 w 5033607"/>
              <a:gd name="connsiteY16" fmla="*/ 2407286 h 4835290"/>
              <a:gd name="connsiteX17" fmla="*/ 214126 w 5033607"/>
              <a:gd name="connsiteY17" fmla="*/ 1326632 h 4835290"/>
              <a:gd name="connsiteX18" fmla="*/ 1235404 w 5033607"/>
              <a:gd name="connsiteY18" fmla="*/ 1552263 h 4835290"/>
              <a:gd name="connsiteX19" fmla="*/ 1579788 w 5033607"/>
              <a:gd name="connsiteY19" fmla="*/ 1207879 h 4835290"/>
              <a:gd name="connsiteX20" fmla="*/ 1271030 w 5033607"/>
              <a:gd name="connsiteY20" fmla="*/ 174725 h 4835290"/>
              <a:gd name="connsiteX0" fmla="*/ 1263184 w 5025761"/>
              <a:gd name="connsiteY0" fmla="*/ 174725 h 4835290"/>
              <a:gd name="connsiteX1" fmla="*/ 2521968 w 5025761"/>
              <a:gd name="connsiteY1" fmla="*/ 79723 h 4835290"/>
              <a:gd name="connsiteX2" fmla="*/ 2890103 w 5025761"/>
              <a:gd name="connsiteY2" fmla="*/ 994122 h 4835290"/>
              <a:gd name="connsiteX3" fmla="*/ 3424493 w 5025761"/>
              <a:gd name="connsiteY3" fmla="*/ 1338507 h 4835290"/>
              <a:gd name="connsiteX4" fmla="*/ 3970758 w 5025761"/>
              <a:gd name="connsiteY4" fmla="*/ 1065375 h 4835290"/>
              <a:gd name="connsiteX5" fmla="*/ 4564524 w 5025761"/>
              <a:gd name="connsiteY5" fmla="*/ 2003525 h 4835290"/>
              <a:gd name="connsiteX6" fmla="*/ 4018259 w 5025761"/>
              <a:gd name="connsiteY6" fmla="*/ 2727920 h 4835290"/>
              <a:gd name="connsiteX7" fmla="*/ 4184514 w 5025761"/>
              <a:gd name="connsiteY7" fmla="*/ 3345437 h 4835290"/>
              <a:gd name="connsiteX8" fmla="*/ 5003911 w 5025761"/>
              <a:gd name="connsiteY8" fmla="*/ 3594819 h 4835290"/>
              <a:gd name="connsiteX9" fmla="*/ 4671402 w 5025761"/>
              <a:gd name="connsiteY9" fmla="*/ 4497344 h 4835290"/>
              <a:gd name="connsiteX10" fmla="*/ 3436368 w 5025761"/>
              <a:gd name="connsiteY10" fmla="*/ 4176711 h 4835290"/>
              <a:gd name="connsiteX11" fmla="*/ 2521969 w 5025761"/>
              <a:gd name="connsiteY11" fmla="*/ 4105458 h 4835290"/>
              <a:gd name="connsiteX12" fmla="*/ 1571942 w 5025761"/>
              <a:gd name="connsiteY12" fmla="*/ 4829853 h 4835290"/>
              <a:gd name="connsiteX13" fmla="*/ 1203807 w 5025761"/>
              <a:gd name="connsiteY13" fmla="*/ 3666071 h 4835290"/>
              <a:gd name="connsiteX14" fmla="*/ 1607568 w 5025761"/>
              <a:gd name="connsiteY14" fmla="*/ 3036679 h 4835290"/>
              <a:gd name="connsiteX15" fmla="*/ 1334436 w 5025761"/>
              <a:gd name="connsiteY15" fmla="*/ 2336035 h 4835290"/>
              <a:gd name="connsiteX16" fmla="*/ 87527 w 5025761"/>
              <a:gd name="connsiteY16" fmla="*/ 2407286 h 4835290"/>
              <a:gd name="connsiteX17" fmla="*/ 206280 w 5025761"/>
              <a:gd name="connsiteY17" fmla="*/ 1326632 h 4835290"/>
              <a:gd name="connsiteX18" fmla="*/ 1025678 w 5025761"/>
              <a:gd name="connsiteY18" fmla="*/ 1350383 h 4835290"/>
              <a:gd name="connsiteX19" fmla="*/ 1571942 w 5025761"/>
              <a:gd name="connsiteY19" fmla="*/ 1207879 h 4835290"/>
              <a:gd name="connsiteX20" fmla="*/ 1263184 w 5025761"/>
              <a:gd name="connsiteY20" fmla="*/ 174725 h 4835290"/>
              <a:gd name="connsiteX0" fmla="*/ 1263184 w 5025761"/>
              <a:gd name="connsiteY0" fmla="*/ 164292 h 4824857"/>
              <a:gd name="connsiteX1" fmla="*/ 2521968 w 5025761"/>
              <a:gd name="connsiteY1" fmla="*/ 69290 h 4824857"/>
              <a:gd name="connsiteX2" fmla="*/ 2890103 w 5025761"/>
              <a:gd name="connsiteY2" fmla="*/ 983689 h 4824857"/>
              <a:gd name="connsiteX3" fmla="*/ 3424493 w 5025761"/>
              <a:gd name="connsiteY3" fmla="*/ 1328074 h 4824857"/>
              <a:gd name="connsiteX4" fmla="*/ 3970758 w 5025761"/>
              <a:gd name="connsiteY4" fmla="*/ 1054942 h 4824857"/>
              <a:gd name="connsiteX5" fmla="*/ 4564524 w 5025761"/>
              <a:gd name="connsiteY5" fmla="*/ 1993092 h 4824857"/>
              <a:gd name="connsiteX6" fmla="*/ 4018259 w 5025761"/>
              <a:gd name="connsiteY6" fmla="*/ 2717487 h 4824857"/>
              <a:gd name="connsiteX7" fmla="*/ 4184514 w 5025761"/>
              <a:gd name="connsiteY7" fmla="*/ 3335004 h 4824857"/>
              <a:gd name="connsiteX8" fmla="*/ 5003911 w 5025761"/>
              <a:gd name="connsiteY8" fmla="*/ 3584386 h 4824857"/>
              <a:gd name="connsiteX9" fmla="*/ 4671402 w 5025761"/>
              <a:gd name="connsiteY9" fmla="*/ 4486911 h 4824857"/>
              <a:gd name="connsiteX10" fmla="*/ 3436368 w 5025761"/>
              <a:gd name="connsiteY10" fmla="*/ 4166278 h 4824857"/>
              <a:gd name="connsiteX11" fmla="*/ 2521969 w 5025761"/>
              <a:gd name="connsiteY11" fmla="*/ 4095025 h 4824857"/>
              <a:gd name="connsiteX12" fmla="*/ 1571942 w 5025761"/>
              <a:gd name="connsiteY12" fmla="*/ 4819420 h 4824857"/>
              <a:gd name="connsiteX13" fmla="*/ 1203807 w 5025761"/>
              <a:gd name="connsiteY13" fmla="*/ 3655638 h 4824857"/>
              <a:gd name="connsiteX14" fmla="*/ 1607568 w 5025761"/>
              <a:gd name="connsiteY14" fmla="*/ 3026246 h 4824857"/>
              <a:gd name="connsiteX15" fmla="*/ 1334436 w 5025761"/>
              <a:gd name="connsiteY15" fmla="*/ 2325602 h 4824857"/>
              <a:gd name="connsiteX16" fmla="*/ 87527 w 5025761"/>
              <a:gd name="connsiteY16" fmla="*/ 2396853 h 4824857"/>
              <a:gd name="connsiteX17" fmla="*/ 206280 w 5025761"/>
              <a:gd name="connsiteY17" fmla="*/ 1316199 h 4824857"/>
              <a:gd name="connsiteX18" fmla="*/ 1025678 w 5025761"/>
              <a:gd name="connsiteY18" fmla="*/ 1339950 h 4824857"/>
              <a:gd name="connsiteX19" fmla="*/ 1275059 w 5025761"/>
              <a:gd name="connsiteY19" fmla="*/ 959940 h 4824857"/>
              <a:gd name="connsiteX20" fmla="*/ 1263184 w 5025761"/>
              <a:gd name="connsiteY20" fmla="*/ 164292 h 4824857"/>
              <a:gd name="connsiteX0" fmla="*/ 1465065 w 5025761"/>
              <a:gd name="connsiteY0" fmla="*/ 241485 h 4795172"/>
              <a:gd name="connsiteX1" fmla="*/ 2521968 w 5025761"/>
              <a:gd name="connsiteY1" fmla="*/ 39605 h 4795172"/>
              <a:gd name="connsiteX2" fmla="*/ 2890103 w 5025761"/>
              <a:gd name="connsiteY2" fmla="*/ 954004 h 4795172"/>
              <a:gd name="connsiteX3" fmla="*/ 3424493 w 5025761"/>
              <a:gd name="connsiteY3" fmla="*/ 1298389 h 4795172"/>
              <a:gd name="connsiteX4" fmla="*/ 3970758 w 5025761"/>
              <a:gd name="connsiteY4" fmla="*/ 1025257 h 4795172"/>
              <a:gd name="connsiteX5" fmla="*/ 4564524 w 5025761"/>
              <a:gd name="connsiteY5" fmla="*/ 1963407 h 4795172"/>
              <a:gd name="connsiteX6" fmla="*/ 4018259 w 5025761"/>
              <a:gd name="connsiteY6" fmla="*/ 2687802 h 4795172"/>
              <a:gd name="connsiteX7" fmla="*/ 4184514 w 5025761"/>
              <a:gd name="connsiteY7" fmla="*/ 3305319 h 4795172"/>
              <a:gd name="connsiteX8" fmla="*/ 5003911 w 5025761"/>
              <a:gd name="connsiteY8" fmla="*/ 3554701 h 4795172"/>
              <a:gd name="connsiteX9" fmla="*/ 4671402 w 5025761"/>
              <a:gd name="connsiteY9" fmla="*/ 4457226 h 4795172"/>
              <a:gd name="connsiteX10" fmla="*/ 3436368 w 5025761"/>
              <a:gd name="connsiteY10" fmla="*/ 4136593 h 4795172"/>
              <a:gd name="connsiteX11" fmla="*/ 2521969 w 5025761"/>
              <a:gd name="connsiteY11" fmla="*/ 4065340 h 4795172"/>
              <a:gd name="connsiteX12" fmla="*/ 1571942 w 5025761"/>
              <a:gd name="connsiteY12" fmla="*/ 4789735 h 4795172"/>
              <a:gd name="connsiteX13" fmla="*/ 1203807 w 5025761"/>
              <a:gd name="connsiteY13" fmla="*/ 3625953 h 4795172"/>
              <a:gd name="connsiteX14" fmla="*/ 1607568 w 5025761"/>
              <a:gd name="connsiteY14" fmla="*/ 2996561 h 4795172"/>
              <a:gd name="connsiteX15" fmla="*/ 1334436 w 5025761"/>
              <a:gd name="connsiteY15" fmla="*/ 2295917 h 4795172"/>
              <a:gd name="connsiteX16" fmla="*/ 87527 w 5025761"/>
              <a:gd name="connsiteY16" fmla="*/ 2367168 h 4795172"/>
              <a:gd name="connsiteX17" fmla="*/ 206280 w 5025761"/>
              <a:gd name="connsiteY17" fmla="*/ 1286514 h 4795172"/>
              <a:gd name="connsiteX18" fmla="*/ 1025678 w 5025761"/>
              <a:gd name="connsiteY18" fmla="*/ 1310265 h 4795172"/>
              <a:gd name="connsiteX19" fmla="*/ 1275059 w 5025761"/>
              <a:gd name="connsiteY19" fmla="*/ 930255 h 4795172"/>
              <a:gd name="connsiteX20" fmla="*/ 1465065 w 5025761"/>
              <a:gd name="connsiteY20" fmla="*/ 241485 h 4795172"/>
              <a:gd name="connsiteX0" fmla="*/ 1465065 w 5025761"/>
              <a:gd name="connsiteY0" fmla="*/ 170947 h 4724634"/>
              <a:gd name="connsiteX1" fmla="*/ 2379464 w 5025761"/>
              <a:gd name="connsiteY1" fmla="*/ 52194 h 4724634"/>
              <a:gd name="connsiteX2" fmla="*/ 2890103 w 5025761"/>
              <a:gd name="connsiteY2" fmla="*/ 883466 h 4724634"/>
              <a:gd name="connsiteX3" fmla="*/ 3424493 w 5025761"/>
              <a:gd name="connsiteY3" fmla="*/ 1227851 h 4724634"/>
              <a:gd name="connsiteX4" fmla="*/ 3970758 w 5025761"/>
              <a:gd name="connsiteY4" fmla="*/ 954719 h 4724634"/>
              <a:gd name="connsiteX5" fmla="*/ 4564524 w 5025761"/>
              <a:gd name="connsiteY5" fmla="*/ 1892869 h 4724634"/>
              <a:gd name="connsiteX6" fmla="*/ 4018259 w 5025761"/>
              <a:gd name="connsiteY6" fmla="*/ 2617264 h 4724634"/>
              <a:gd name="connsiteX7" fmla="*/ 4184514 w 5025761"/>
              <a:gd name="connsiteY7" fmla="*/ 3234781 h 4724634"/>
              <a:gd name="connsiteX8" fmla="*/ 5003911 w 5025761"/>
              <a:gd name="connsiteY8" fmla="*/ 3484163 h 4724634"/>
              <a:gd name="connsiteX9" fmla="*/ 4671402 w 5025761"/>
              <a:gd name="connsiteY9" fmla="*/ 4386688 h 4724634"/>
              <a:gd name="connsiteX10" fmla="*/ 3436368 w 5025761"/>
              <a:gd name="connsiteY10" fmla="*/ 4066055 h 4724634"/>
              <a:gd name="connsiteX11" fmla="*/ 2521969 w 5025761"/>
              <a:gd name="connsiteY11" fmla="*/ 3994802 h 4724634"/>
              <a:gd name="connsiteX12" fmla="*/ 1571942 w 5025761"/>
              <a:gd name="connsiteY12" fmla="*/ 4719197 h 4724634"/>
              <a:gd name="connsiteX13" fmla="*/ 1203807 w 5025761"/>
              <a:gd name="connsiteY13" fmla="*/ 3555415 h 4724634"/>
              <a:gd name="connsiteX14" fmla="*/ 1607568 w 5025761"/>
              <a:gd name="connsiteY14" fmla="*/ 2926023 h 4724634"/>
              <a:gd name="connsiteX15" fmla="*/ 1334436 w 5025761"/>
              <a:gd name="connsiteY15" fmla="*/ 2225379 h 4724634"/>
              <a:gd name="connsiteX16" fmla="*/ 87527 w 5025761"/>
              <a:gd name="connsiteY16" fmla="*/ 2296630 h 4724634"/>
              <a:gd name="connsiteX17" fmla="*/ 206280 w 5025761"/>
              <a:gd name="connsiteY17" fmla="*/ 1215976 h 4724634"/>
              <a:gd name="connsiteX18" fmla="*/ 1025678 w 5025761"/>
              <a:gd name="connsiteY18" fmla="*/ 1239727 h 4724634"/>
              <a:gd name="connsiteX19" fmla="*/ 1275059 w 5025761"/>
              <a:gd name="connsiteY19" fmla="*/ 859717 h 4724634"/>
              <a:gd name="connsiteX20" fmla="*/ 1465065 w 5025761"/>
              <a:gd name="connsiteY20" fmla="*/ 170947 h 4724634"/>
              <a:gd name="connsiteX0" fmla="*/ 1458908 w 5019604"/>
              <a:gd name="connsiteY0" fmla="*/ 170947 h 4724634"/>
              <a:gd name="connsiteX1" fmla="*/ 2373307 w 5019604"/>
              <a:gd name="connsiteY1" fmla="*/ 52194 h 4724634"/>
              <a:gd name="connsiteX2" fmla="*/ 2883946 w 5019604"/>
              <a:gd name="connsiteY2" fmla="*/ 883466 h 4724634"/>
              <a:gd name="connsiteX3" fmla="*/ 3418336 w 5019604"/>
              <a:gd name="connsiteY3" fmla="*/ 1227851 h 4724634"/>
              <a:gd name="connsiteX4" fmla="*/ 3964601 w 5019604"/>
              <a:gd name="connsiteY4" fmla="*/ 954719 h 4724634"/>
              <a:gd name="connsiteX5" fmla="*/ 4558367 w 5019604"/>
              <a:gd name="connsiteY5" fmla="*/ 1892869 h 4724634"/>
              <a:gd name="connsiteX6" fmla="*/ 4012102 w 5019604"/>
              <a:gd name="connsiteY6" fmla="*/ 2617264 h 4724634"/>
              <a:gd name="connsiteX7" fmla="*/ 4178357 w 5019604"/>
              <a:gd name="connsiteY7" fmla="*/ 3234781 h 4724634"/>
              <a:gd name="connsiteX8" fmla="*/ 4997754 w 5019604"/>
              <a:gd name="connsiteY8" fmla="*/ 3484163 h 4724634"/>
              <a:gd name="connsiteX9" fmla="*/ 4665245 w 5019604"/>
              <a:gd name="connsiteY9" fmla="*/ 4386688 h 4724634"/>
              <a:gd name="connsiteX10" fmla="*/ 3430211 w 5019604"/>
              <a:gd name="connsiteY10" fmla="*/ 4066055 h 4724634"/>
              <a:gd name="connsiteX11" fmla="*/ 2515812 w 5019604"/>
              <a:gd name="connsiteY11" fmla="*/ 3994802 h 4724634"/>
              <a:gd name="connsiteX12" fmla="*/ 1565785 w 5019604"/>
              <a:gd name="connsiteY12" fmla="*/ 4719197 h 4724634"/>
              <a:gd name="connsiteX13" fmla="*/ 1197650 w 5019604"/>
              <a:gd name="connsiteY13" fmla="*/ 3555415 h 4724634"/>
              <a:gd name="connsiteX14" fmla="*/ 1601411 w 5019604"/>
              <a:gd name="connsiteY14" fmla="*/ 2926023 h 4724634"/>
              <a:gd name="connsiteX15" fmla="*/ 1245152 w 5019604"/>
              <a:gd name="connsiteY15" fmla="*/ 2439134 h 4724634"/>
              <a:gd name="connsiteX16" fmla="*/ 81370 w 5019604"/>
              <a:gd name="connsiteY16" fmla="*/ 2296630 h 4724634"/>
              <a:gd name="connsiteX17" fmla="*/ 200123 w 5019604"/>
              <a:gd name="connsiteY17" fmla="*/ 1215976 h 4724634"/>
              <a:gd name="connsiteX18" fmla="*/ 1019521 w 5019604"/>
              <a:gd name="connsiteY18" fmla="*/ 1239727 h 4724634"/>
              <a:gd name="connsiteX19" fmla="*/ 1268902 w 5019604"/>
              <a:gd name="connsiteY19" fmla="*/ 859717 h 4724634"/>
              <a:gd name="connsiteX20" fmla="*/ 1458908 w 5019604"/>
              <a:gd name="connsiteY20" fmla="*/ 170947 h 4724634"/>
              <a:gd name="connsiteX0" fmla="*/ 1458908 w 5019604"/>
              <a:gd name="connsiteY0" fmla="*/ 170947 h 4724634"/>
              <a:gd name="connsiteX1" fmla="*/ 2373307 w 5019604"/>
              <a:gd name="connsiteY1" fmla="*/ 52194 h 4724634"/>
              <a:gd name="connsiteX2" fmla="*/ 2883946 w 5019604"/>
              <a:gd name="connsiteY2" fmla="*/ 883466 h 4724634"/>
              <a:gd name="connsiteX3" fmla="*/ 3418336 w 5019604"/>
              <a:gd name="connsiteY3" fmla="*/ 1227851 h 4724634"/>
              <a:gd name="connsiteX4" fmla="*/ 3964601 w 5019604"/>
              <a:gd name="connsiteY4" fmla="*/ 954719 h 4724634"/>
              <a:gd name="connsiteX5" fmla="*/ 4558367 w 5019604"/>
              <a:gd name="connsiteY5" fmla="*/ 1892869 h 4724634"/>
              <a:gd name="connsiteX6" fmla="*/ 4012102 w 5019604"/>
              <a:gd name="connsiteY6" fmla="*/ 2617264 h 4724634"/>
              <a:gd name="connsiteX7" fmla="*/ 4178357 w 5019604"/>
              <a:gd name="connsiteY7" fmla="*/ 3234781 h 4724634"/>
              <a:gd name="connsiteX8" fmla="*/ 4997754 w 5019604"/>
              <a:gd name="connsiteY8" fmla="*/ 3484163 h 4724634"/>
              <a:gd name="connsiteX9" fmla="*/ 4665245 w 5019604"/>
              <a:gd name="connsiteY9" fmla="*/ 4386688 h 4724634"/>
              <a:gd name="connsiteX10" fmla="*/ 3430211 w 5019604"/>
              <a:gd name="connsiteY10" fmla="*/ 4066055 h 4724634"/>
              <a:gd name="connsiteX11" fmla="*/ 2515812 w 5019604"/>
              <a:gd name="connsiteY11" fmla="*/ 3994802 h 4724634"/>
              <a:gd name="connsiteX12" fmla="*/ 1565785 w 5019604"/>
              <a:gd name="connsiteY12" fmla="*/ 4719197 h 4724634"/>
              <a:gd name="connsiteX13" fmla="*/ 1197650 w 5019604"/>
              <a:gd name="connsiteY13" fmla="*/ 3555415 h 4724634"/>
              <a:gd name="connsiteX14" fmla="*/ 1411405 w 5019604"/>
              <a:gd name="connsiteY14" fmla="*/ 2926023 h 4724634"/>
              <a:gd name="connsiteX15" fmla="*/ 1245152 w 5019604"/>
              <a:gd name="connsiteY15" fmla="*/ 2439134 h 4724634"/>
              <a:gd name="connsiteX16" fmla="*/ 81370 w 5019604"/>
              <a:gd name="connsiteY16" fmla="*/ 2296630 h 4724634"/>
              <a:gd name="connsiteX17" fmla="*/ 200123 w 5019604"/>
              <a:gd name="connsiteY17" fmla="*/ 1215976 h 4724634"/>
              <a:gd name="connsiteX18" fmla="*/ 1019521 w 5019604"/>
              <a:gd name="connsiteY18" fmla="*/ 1239727 h 4724634"/>
              <a:gd name="connsiteX19" fmla="*/ 1268902 w 5019604"/>
              <a:gd name="connsiteY19" fmla="*/ 859717 h 4724634"/>
              <a:gd name="connsiteX20" fmla="*/ 1458908 w 5019604"/>
              <a:gd name="connsiteY20" fmla="*/ 170947 h 4724634"/>
              <a:gd name="connsiteX0" fmla="*/ 1458908 w 5019604"/>
              <a:gd name="connsiteY0" fmla="*/ 170947 h 4721259"/>
              <a:gd name="connsiteX1" fmla="*/ 2373307 w 5019604"/>
              <a:gd name="connsiteY1" fmla="*/ 52194 h 4721259"/>
              <a:gd name="connsiteX2" fmla="*/ 2883946 w 5019604"/>
              <a:gd name="connsiteY2" fmla="*/ 883466 h 4721259"/>
              <a:gd name="connsiteX3" fmla="*/ 3418336 w 5019604"/>
              <a:gd name="connsiteY3" fmla="*/ 1227851 h 4721259"/>
              <a:gd name="connsiteX4" fmla="*/ 3964601 w 5019604"/>
              <a:gd name="connsiteY4" fmla="*/ 954719 h 4721259"/>
              <a:gd name="connsiteX5" fmla="*/ 4558367 w 5019604"/>
              <a:gd name="connsiteY5" fmla="*/ 1892869 h 4721259"/>
              <a:gd name="connsiteX6" fmla="*/ 4012102 w 5019604"/>
              <a:gd name="connsiteY6" fmla="*/ 2617264 h 4721259"/>
              <a:gd name="connsiteX7" fmla="*/ 4178357 w 5019604"/>
              <a:gd name="connsiteY7" fmla="*/ 3234781 h 4721259"/>
              <a:gd name="connsiteX8" fmla="*/ 4997754 w 5019604"/>
              <a:gd name="connsiteY8" fmla="*/ 3484163 h 4721259"/>
              <a:gd name="connsiteX9" fmla="*/ 4665245 w 5019604"/>
              <a:gd name="connsiteY9" fmla="*/ 4386688 h 4721259"/>
              <a:gd name="connsiteX10" fmla="*/ 3430211 w 5019604"/>
              <a:gd name="connsiteY10" fmla="*/ 4066055 h 4721259"/>
              <a:gd name="connsiteX11" fmla="*/ 2515812 w 5019604"/>
              <a:gd name="connsiteY11" fmla="*/ 3994802 h 4721259"/>
              <a:gd name="connsiteX12" fmla="*/ 1565785 w 5019604"/>
              <a:gd name="connsiteY12" fmla="*/ 4719197 h 4721259"/>
              <a:gd name="connsiteX13" fmla="*/ 1007644 w 5019604"/>
              <a:gd name="connsiteY13" fmla="*/ 3733545 h 4721259"/>
              <a:gd name="connsiteX14" fmla="*/ 1411405 w 5019604"/>
              <a:gd name="connsiteY14" fmla="*/ 2926023 h 4721259"/>
              <a:gd name="connsiteX15" fmla="*/ 1245152 w 5019604"/>
              <a:gd name="connsiteY15" fmla="*/ 2439134 h 4721259"/>
              <a:gd name="connsiteX16" fmla="*/ 81370 w 5019604"/>
              <a:gd name="connsiteY16" fmla="*/ 2296630 h 4721259"/>
              <a:gd name="connsiteX17" fmla="*/ 200123 w 5019604"/>
              <a:gd name="connsiteY17" fmla="*/ 1215976 h 4721259"/>
              <a:gd name="connsiteX18" fmla="*/ 1019521 w 5019604"/>
              <a:gd name="connsiteY18" fmla="*/ 1239727 h 4721259"/>
              <a:gd name="connsiteX19" fmla="*/ 1268902 w 5019604"/>
              <a:gd name="connsiteY19" fmla="*/ 859717 h 4721259"/>
              <a:gd name="connsiteX20" fmla="*/ 1458908 w 5019604"/>
              <a:gd name="connsiteY20" fmla="*/ 170947 h 4721259"/>
              <a:gd name="connsiteX0" fmla="*/ 1458908 w 5019604"/>
              <a:gd name="connsiteY0" fmla="*/ 170947 h 4403464"/>
              <a:gd name="connsiteX1" fmla="*/ 2373307 w 5019604"/>
              <a:gd name="connsiteY1" fmla="*/ 52194 h 4403464"/>
              <a:gd name="connsiteX2" fmla="*/ 2883946 w 5019604"/>
              <a:gd name="connsiteY2" fmla="*/ 883466 h 4403464"/>
              <a:gd name="connsiteX3" fmla="*/ 3418336 w 5019604"/>
              <a:gd name="connsiteY3" fmla="*/ 1227851 h 4403464"/>
              <a:gd name="connsiteX4" fmla="*/ 3964601 w 5019604"/>
              <a:gd name="connsiteY4" fmla="*/ 954719 h 4403464"/>
              <a:gd name="connsiteX5" fmla="*/ 4558367 w 5019604"/>
              <a:gd name="connsiteY5" fmla="*/ 1892869 h 4403464"/>
              <a:gd name="connsiteX6" fmla="*/ 4012102 w 5019604"/>
              <a:gd name="connsiteY6" fmla="*/ 2617264 h 4403464"/>
              <a:gd name="connsiteX7" fmla="*/ 4178357 w 5019604"/>
              <a:gd name="connsiteY7" fmla="*/ 3234781 h 4403464"/>
              <a:gd name="connsiteX8" fmla="*/ 4997754 w 5019604"/>
              <a:gd name="connsiteY8" fmla="*/ 3484163 h 4403464"/>
              <a:gd name="connsiteX9" fmla="*/ 4665245 w 5019604"/>
              <a:gd name="connsiteY9" fmla="*/ 4386688 h 4403464"/>
              <a:gd name="connsiteX10" fmla="*/ 3430211 w 5019604"/>
              <a:gd name="connsiteY10" fmla="*/ 4066055 h 4403464"/>
              <a:gd name="connsiteX11" fmla="*/ 2515812 w 5019604"/>
              <a:gd name="connsiteY11" fmla="*/ 3994802 h 4403464"/>
              <a:gd name="connsiteX12" fmla="*/ 1470782 w 5019604"/>
              <a:gd name="connsiteY12" fmla="*/ 4351062 h 4403464"/>
              <a:gd name="connsiteX13" fmla="*/ 1007644 w 5019604"/>
              <a:gd name="connsiteY13" fmla="*/ 3733545 h 4403464"/>
              <a:gd name="connsiteX14" fmla="*/ 1411405 w 5019604"/>
              <a:gd name="connsiteY14" fmla="*/ 2926023 h 4403464"/>
              <a:gd name="connsiteX15" fmla="*/ 1245152 w 5019604"/>
              <a:gd name="connsiteY15" fmla="*/ 2439134 h 4403464"/>
              <a:gd name="connsiteX16" fmla="*/ 81370 w 5019604"/>
              <a:gd name="connsiteY16" fmla="*/ 2296630 h 4403464"/>
              <a:gd name="connsiteX17" fmla="*/ 200123 w 5019604"/>
              <a:gd name="connsiteY17" fmla="*/ 1215976 h 4403464"/>
              <a:gd name="connsiteX18" fmla="*/ 1019521 w 5019604"/>
              <a:gd name="connsiteY18" fmla="*/ 1239727 h 4403464"/>
              <a:gd name="connsiteX19" fmla="*/ 1268902 w 5019604"/>
              <a:gd name="connsiteY19" fmla="*/ 859717 h 4403464"/>
              <a:gd name="connsiteX20" fmla="*/ 1458908 w 5019604"/>
              <a:gd name="connsiteY20" fmla="*/ 170947 h 4403464"/>
              <a:gd name="connsiteX0" fmla="*/ 1458908 w 4827078"/>
              <a:gd name="connsiteY0" fmla="*/ 170947 h 4397751"/>
              <a:gd name="connsiteX1" fmla="*/ 2373307 w 4827078"/>
              <a:gd name="connsiteY1" fmla="*/ 52194 h 4397751"/>
              <a:gd name="connsiteX2" fmla="*/ 2883946 w 4827078"/>
              <a:gd name="connsiteY2" fmla="*/ 883466 h 4397751"/>
              <a:gd name="connsiteX3" fmla="*/ 3418336 w 4827078"/>
              <a:gd name="connsiteY3" fmla="*/ 1227851 h 4397751"/>
              <a:gd name="connsiteX4" fmla="*/ 3964601 w 4827078"/>
              <a:gd name="connsiteY4" fmla="*/ 954719 h 4397751"/>
              <a:gd name="connsiteX5" fmla="*/ 4558367 w 4827078"/>
              <a:gd name="connsiteY5" fmla="*/ 1892869 h 4397751"/>
              <a:gd name="connsiteX6" fmla="*/ 4012102 w 4827078"/>
              <a:gd name="connsiteY6" fmla="*/ 2617264 h 4397751"/>
              <a:gd name="connsiteX7" fmla="*/ 4178357 w 4827078"/>
              <a:gd name="connsiteY7" fmla="*/ 3234781 h 4397751"/>
              <a:gd name="connsiteX8" fmla="*/ 4760247 w 4827078"/>
              <a:gd name="connsiteY8" fmla="*/ 3614792 h 4397751"/>
              <a:gd name="connsiteX9" fmla="*/ 4665245 w 4827078"/>
              <a:gd name="connsiteY9" fmla="*/ 4386688 h 4397751"/>
              <a:gd name="connsiteX10" fmla="*/ 3430211 w 4827078"/>
              <a:gd name="connsiteY10" fmla="*/ 4066055 h 4397751"/>
              <a:gd name="connsiteX11" fmla="*/ 2515812 w 4827078"/>
              <a:gd name="connsiteY11" fmla="*/ 3994802 h 4397751"/>
              <a:gd name="connsiteX12" fmla="*/ 1470782 w 4827078"/>
              <a:gd name="connsiteY12" fmla="*/ 4351062 h 4397751"/>
              <a:gd name="connsiteX13" fmla="*/ 1007644 w 4827078"/>
              <a:gd name="connsiteY13" fmla="*/ 3733545 h 4397751"/>
              <a:gd name="connsiteX14" fmla="*/ 1411405 w 4827078"/>
              <a:gd name="connsiteY14" fmla="*/ 2926023 h 4397751"/>
              <a:gd name="connsiteX15" fmla="*/ 1245152 w 4827078"/>
              <a:gd name="connsiteY15" fmla="*/ 2439134 h 4397751"/>
              <a:gd name="connsiteX16" fmla="*/ 81370 w 4827078"/>
              <a:gd name="connsiteY16" fmla="*/ 2296630 h 4397751"/>
              <a:gd name="connsiteX17" fmla="*/ 200123 w 4827078"/>
              <a:gd name="connsiteY17" fmla="*/ 1215976 h 4397751"/>
              <a:gd name="connsiteX18" fmla="*/ 1019521 w 4827078"/>
              <a:gd name="connsiteY18" fmla="*/ 1239727 h 4397751"/>
              <a:gd name="connsiteX19" fmla="*/ 1268902 w 4827078"/>
              <a:gd name="connsiteY19" fmla="*/ 859717 h 4397751"/>
              <a:gd name="connsiteX20" fmla="*/ 1458908 w 4827078"/>
              <a:gd name="connsiteY20" fmla="*/ 170947 h 4397751"/>
              <a:gd name="connsiteX0" fmla="*/ 1458908 w 4763041"/>
              <a:gd name="connsiteY0" fmla="*/ 170947 h 4479189"/>
              <a:gd name="connsiteX1" fmla="*/ 2373307 w 4763041"/>
              <a:gd name="connsiteY1" fmla="*/ 52194 h 4479189"/>
              <a:gd name="connsiteX2" fmla="*/ 2883946 w 4763041"/>
              <a:gd name="connsiteY2" fmla="*/ 883466 h 4479189"/>
              <a:gd name="connsiteX3" fmla="*/ 3418336 w 4763041"/>
              <a:gd name="connsiteY3" fmla="*/ 1227851 h 4479189"/>
              <a:gd name="connsiteX4" fmla="*/ 3964601 w 4763041"/>
              <a:gd name="connsiteY4" fmla="*/ 954719 h 4479189"/>
              <a:gd name="connsiteX5" fmla="*/ 4558367 w 4763041"/>
              <a:gd name="connsiteY5" fmla="*/ 1892869 h 4479189"/>
              <a:gd name="connsiteX6" fmla="*/ 4012102 w 4763041"/>
              <a:gd name="connsiteY6" fmla="*/ 2617264 h 4479189"/>
              <a:gd name="connsiteX7" fmla="*/ 4178357 w 4763041"/>
              <a:gd name="connsiteY7" fmla="*/ 3234781 h 4479189"/>
              <a:gd name="connsiteX8" fmla="*/ 4760247 w 4763041"/>
              <a:gd name="connsiteY8" fmla="*/ 3614792 h 4479189"/>
              <a:gd name="connsiteX9" fmla="*/ 4356490 w 4763041"/>
              <a:gd name="connsiteY9" fmla="*/ 4469818 h 4479189"/>
              <a:gd name="connsiteX10" fmla="*/ 3430211 w 4763041"/>
              <a:gd name="connsiteY10" fmla="*/ 4066055 h 4479189"/>
              <a:gd name="connsiteX11" fmla="*/ 2515812 w 4763041"/>
              <a:gd name="connsiteY11" fmla="*/ 3994802 h 4479189"/>
              <a:gd name="connsiteX12" fmla="*/ 1470782 w 4763041"/>
              <a:gd name="connsiteY12" fmla="*/ 4351062 h 4479189"/>
              <a:gd name="connsiteX13" fmla="*/ 1007644 w 4763041"/>
              <a:gd name="connsiteY13" fmla="*/ 3733545 h 4479189"/>
              <a:gd name="connsiteX14" fmla="*/ 1411405 w 4763041"/>
              <a:gd name="connsiteY14" fmla="*/ 2926023 h 4479189"/>
              <a:gd name="connsiteX15" fmla="*/ 1245152 w 4763041"/>
              <a:gd name="connsiteY15" fmla="*/ 2439134 h 4479189"/>
              <a:gd name="connsiteX16" fmla="*/ 81370 w 4763041"/>
              <a:gd name="connsiteY16" fmla="*/ 2296630 h 4479189"/>
              <a:gd name="connsiteX17" fmla="*/ 200123 w 4763041"/>
              <a:gd name="connsiteY17" fmla="*/ 1215976 h 4479189"/>
              <a:gd name="connsiteX18" fmla="*/ 1019521 w 4763041"/>
              <a:gd name="connsiteY18" fmla="*/ 1239727 h 4479189"/>
              <a:gd name="connsiteX19" fmla="*/ 1268902 w 4763041"/>
              <a:gd name="connsiteY19" fmla="*/ 859717 h 4479189"/>
              <a:gd name="connsiteX20" fmla="*/ 1458908 w 4763041"/>
              <a:gd name="connsiteY20" fmla="*/ 170947 h 4479189"/>
              <a:gd name="connsiteX0" fmla="*/ 1458908 w 4760255"/>
              <a:gd name="connsiteY0" fmla="*/ 170947 h 4386171"/>
              <a:gd name="connsiteX1" fmla="*/ 2373307 w 4760255"/>
              <a:gd name="connsiteY1" fmla="*/ 52194 h 4386171"/>
              <a:gd name="connsiteX2" fmla="*/ 2883946 w 4760255"/>
              <a:gd name="connsiteY2" fmla="*/ 883466 h 4386171"/>
              <a:gd name="connsiteX3" fmla="*/ 3418336 w 4760255"/>
              <a:gd name="connsiteY3" fmla="*/ 1227851 h 4386171"/>
              <a:gd name="connsiteX4" fmla="*/ 3964601 w 4760255"/>
              <a:gd name="connsiteY4" fmla="*/ 954719 h 4386171"/>
              <a:gd name="connsiteX5" fmla="*/ 4558367 w 4760255"/>
              <a:gd name="connsiteY5" fmla="*/ 1892869 h 4386171"/>
              <a:gd name="connsiteX6" fmla="*/ 4012102 w 4760255"/>
              <a:gd name="connsiteY6" fmla="*/ 2617264 h 4386171"/>
              <a:gd name="connsiteX7" fmla="*/ 4178357 w 4760255"/>
              <a:gd name="connsiteY7" fmla="*/ 3234781 h 4386171"/>
              <a:gd name="connsiteX8" fmla="*/ 4760247 w 4760255"/>
              <a:gd name="connsiteY8" fmla="*/ 3614792 h 4386171"/>
              <a:gd name="connsiteX9" fmla="*/ 4190236 w 4760255"/>
              <a:gd name="connsiteY9" fmla="*/ 4374816 h 4386171"/>
              <a:gd name="connsiteX10" fmla="*/ 3430211 w 4760255"/>
              <a:gd name="connsiteY10" fmla="*/ 4066055 h 4386171"/>
              <a:gd name="connsiteX11" fmla="*/ 2515812 w 4760255"/>
              <a:gd name="connsiteY11" fmla="*/ 3994802 h 4386171"/>
              <a:gd name="connsiteX12" fmla="*/ 1470782 w 4760255"/>
              <a:gd name="connsiteY12" fmla="*/ 4351062 h 4386171"/>
              <a:gd name="connsiteX13" fmla="*/ 1007644 w 4760255"/>
              <a:gd name="connsiteY13" fmla="*/ 3733545 h 4386171"/>
              <a:gd name="connsiteX14" fmla="*/ 1411405 w 4760255"/>
              <a:gd name="connsiteY14" fmla="*/ 2926023 h 4386171"/>
              <a:gd name="connsiteX15" fmla="*/ 1245152 w 4760255"/>
              <a:gd name="connsiteY15" fmla="*/ 2439134 h 4386171"/>
              <a:gd name="connsiteX16" fmla="*/ 81370 w 4760255"/>
              <a:gd name="connsiteY16" fmla="*/ 2296630 h 4386171"/>
              <a:gd name="connsiteX17" fmla="*/ 200123 w 4760255"/>
              <a:gd name="connsiteY17" fmla="*/ 1215976 h 4386171"/>
              <a:gd name="connsiteX18" fmla="*/ 1019521 w 4760255"/>
              <a:gd name="connsiteY18" fmla="*/ 1239727 h 4386171"/>
              <a:gd name="connsiteX19" fmla="*/ 1268902 w 4760255"/>
              <a:gd name="connsiteY19" fmla="*/ 859717 h 4386171"/>
              <a:gd name="connsiteX20" fmla="*/ 1458908 w 4760255"/>
              <a:gd name="connsiteY20" fmla="*/ 170947 h 4386171"/>
              <a:gd name="connsiteX0" fmla="*/ 1458908 w 4570257"/>
              <a:gd name="connsiteY0" fmla="*/ 170947 h 4379263"/>
              <a:gd name="connsiteX1" fmla="*/ 2373307 w 4570257"/>
              <a:gd name="connsiteY1" fmla="*/ 52194 h 4379263"/>
              <a:gd name="connsiteX2" fmla="*/ 2883946 w 4570257"/>
              <a:gd name="connsiteY2" fmla="*/ 883466 h 4379263"/>
              <a:gd name="connsiteX3" fmla="*/ 3418336 w 4570257"/>
              <a:gd name="connsiteY3" fmla="*/ 1227851 h 4379263"/>
              <a:gd name="connsiteX4" fmla="*/ 3964601 w 4570257"/>
              <a:gd name="connsiteY4" fmla="*/ 954719 h 4379263"/>
              <a:gd name="connsiteX5" fmla="*/ 4558367 w 4570257"/>
              <a:gd name="connsiteY5" fmla="*/ 1892869 h 4379263"/>
              <a:gd name="connsiteX6" fmla="*/ 4012102 w 4570257"/>
              <a:gd name="connsiteY6" fmla="*/ 2617264 h 4379263"/>
              <a:gd name="connsiteX7" fmla="*/ 4178357 w 4570257"/>
              <a:gd name="connsiteY7" fmla="*/ 3234781 h 4379263"/>
              <a:gd name="connsiteX8" fmla="*/ 4570242 w 4570257"/>
              <a:gd name="connsiteY8" fmla="*/ 3804797 h 4379263"/>
              <a:gd name="connsiteX9" fmla="*/ 4190236 w 4570257"/>
              <a:gd name="connsiteY9" fmla="*/ 4374816 h 4379263"/>
              <a:gd name="connsiteX10" fmla="*/ 3430211 w 4570257"/>
              <a:gd name="connsiteY10" fmla="*/ 4066055 h 4379263"/>
              <a:gd name="connsiteX11" fmla="*/ 2515812 w 4570257"/>
              <a:gd name="connsiteY11" fmla="*/ 3994802 h 4379263"/>
              <a:gd name="connsiteX12" fmla="*/ 1470782 w 4570257"/>
              <a:gd name="connsiteY12" fmla="*/ 4351062 h 4379263"/>
              <a:gd name="connsiteX13" fmla="*/ 1007644 w 4570257"/>
              <a:gd name="connsiteY13" fmla="*/ 3733545 h 4379263"/>
              <a:gd name="connsiteX14" fmla="*/ 1411405 w 4570257"/>
              <a:gd name="connsiteY14" fmla="*/ 2926023 h 4379263"/>
              <a:gd name="connsiteX15" fmla="*/ 1245152 w 4570257"/>
              <a:gd name="connsiteY15" fmla="*/ 2439134 h 4379263"/>
              <a:gd name="connsiteX16" fmla="*/ 81370 w 4570257"/>
              <a:gd name="connsiteY16" fmla="*/ 2296630 h 4379263"/>
              <a:gd name="connsiteX17" fmla="*/ 200123 w 4570257"/>
              <a:gd name="connsiteY17" fmla="*/ 1215976 h 4379263"/>
              <a:gd name="connsiteX18" fmla="*/ 1019521 w 4570257"/>
              <a:gd name="connsiteY18" fmla="*/ 1239727 h 4379263"/>
              <a:gd name="connsiteX19" fmla="*/ 1268902 w 4570257"/>
              <a:gd name="connsiteY19" fmla="*/ 859717 h 4379263"/>
              <a:gd name="connsiteX20" fmla="*/ 1458908 w 4570257"/>
              <a:gd name="connsiteY20" fmla="*/ 170947 h 4379263"/>
              <a:gd name="connsiteX0" fmla="*/ 1458028 w 4569377"/>
              <a:gd name="connsiteY0" fmla="*/ 170947 h 4379263"/>
              <a:gd name="connsiteX1" fmla="*/ 2372427 w 4569377"/>
              <a:gd name="connsiteY1" fmla="*/ 52194 h 4379263"/>
              <a:gd name="connsiteX2" fmla="*/ 2883066 w 4569377"/>
              <a:gd name="connsiteY2" fmla="*/ 883466 h 4379263"/>
              <a:gd name="connsiteX3" fmla="*/ 3417456 w 4569377"/>
              <a:gd name="connsiteY3" fmla="*/ 1227851 h 4379263"/>
              <a:gd name="connsiteX4" fmla="*/ 3963721 w 4569377"/>
              <a:gd name="connsiteY4" fmla="*/ 954719 h 4379263"/>
              <a:gd name="connsiteX5" fmla="*/ 4557487 w 4569377"/>
              <a:gd name="connsiteY5" fmla="*/ 1892869 h 4379263"/>
              <a:gd name="connsiteX6" fmla="*/ 4011222 w 4569377"/>
              <a:gd name="connsiteY6" fmla="*/ 2617264 h 4379263"/>
              <a:gd name="connsiteX7" fmla="*/ 4177477 w 4569377"/>
              <a:gd name="connsiteY7" fmla="*/ 3234781 h 4379263"/>
              <a:gd name="connsiteX8" fmla="*/ 4569362 w 4569377"/>
              <a:gd name="connsiteY8" fmla="*/ 3804797 h 4379263"/>
              <a:gd name="connsiteX9" fmla="*/ 4189356 w 4569377"/>
              <a:gd name="connsiteY9" fmla="*/ 4374816 h 4379263"/>
              <a:gd name="connsiteX10" fmla="*/ 3429331 w 4569377"/>
              <a:gd name="connsiteY10" fmla="*/ 4066055 h 4379263"/>
              <a:gd name="connsiteX11" fmla="*/ 2514932 w 4569377"/>
              <a:gd name="connsiteY11" fmla="*/ 3994802 h 4379263"/>
              <a:gd name="connsiteX12" fmla="*/ 1469902 w 4569377"/>
              <a:gd name="connsiteY12" fmla="*/ 4351062 h 4379263"/>
              <a:gd name="connsiteX13" fmla="*/ 1006764 w 4569377"/>
              <a:gd name="connsiteY13" fmla="*/ 3733545 h 4379263"/>
              <a:gd name="connsiteX14" fmla="*/ 1410525 w 4569377"/>
              <a:gd name="connsiteY14" fmla="*/ 2926023 h 4379263"/>
              <a:gd name="connsiteX15" fmla="*/ 1232397 w 4569377"/>
              <a:gd name="connsiteY15" fmla="*/ 2320381 h 4379263"/>
              <a:gd name="connsiteX16" fmla="*/ 80490 w 4569377"/>
              <a:gd name="connsiteY16" fmla="*/ 2296630 h 4379263"/>
              <a:gd name="connsiteX17" fmla="*/ 199243 w 4569377"/>
              <a:gd name="connsiteY17" fmla="*/ 1215976 h 4379263"/>
              <a:gd name="connsiteX18" fmla="*/ 1018641 w 4569377"/>
              <a:gd name="connsiteY18" fmla="*/ 1239727 h 4379263"/>
              <a:gd name="connsiteX19" fmla="*/ 1268022 w 4569377"/>
              <a:gd name="connsiteY19" fmla="*/ 859717 h 4379263"/>
              <a:gd name="connsiteX20" fmla="*/ 1458028 w 4569377"/>
              <a:gd name="connsiteY20" fmla="*/ 170947 h 4379263"/>
              <a:gd name="connsiteX0" fmla="*/ 1314206 w 4425555"/>
              <a:gd name="connsiteY0" fmla="*/ 170947 h 4379263"/>
              <a:gd name="connsiteX1" fmla="*/ 2228605 w 4425555"/>
              <a:gd name="connsiteY1" fmla="*/ 52194 h 4379263"/>
              <a:gd name="connsiteX2" fmla="*/ 2739244 w 4425555"/>
              <a:gd name="connsiteY2" fmla="*/ 883466 h 4379263"/>
              <a:gd name="connsiteX3" fmla="*/ 3273634 w 4425555"/>
              <a:gd name="connsiteY3" fmla="*/ 1227851 h 4379263"/>
              <a:gd name="connsiteX4" fmla="*/ 3819899 w 4425555"/>
              <a:gd name="connsiteY4" fmla="*/ 954719 h 4379263"/>
              <a:gd name="connsiteX5" fmla="*/ 4413665 w 4425555"/>
              <a:gd name="connsiteY5" fmla="*/ 1892869 h 4379263"/>
              <a:gd name="connsiteX6" fmla="*/ 3867400 w 4425555"/>
              <a:gd name="connsiteY6" fmla="*/ 2617264 h 4379263"/>
              <a:gd name="connsiteX7" fmla="*/ 4033655 w 4425555"/>
              <a:gd name="connsiteY7" fmla="*/ 3234781 h 4379263"/>
              <a:gd name="connsiteX8" fmla="*/ 4425540 w 4425555"/>
              <a:gd name="connsiteY8" fmla="*/ 3804797 h 4379263"/>
              <a:gd name="connsiteX9" fmla="*/ 4045534 w 4425555"/>
              <a:gd name="connsiteY9" fmla="*/ 4374816 h 4379263"/>
              <a:gd name="connsiteX10" fmla="*/ 3285509 w 4425555"/>
              <a:gd name="connsiteY10" fmla="*/ 4066055 h 4379263"/>
              <a:gd name="connsiteX11" fmla="*/ 2371110 w 4425555"/>
              <a:gd name="connsiteY11" fmla="*/ 3994802 h 4379263"/>
              <a:gd name="connsiteX12" fmla="*/ 1326080 w 4425555"/>
              <a:gd name="connsiteY12" fmla="*/ 4351062 h 4379263"/>
              <a:gd name="connsiteX13" fmla="*/ 862942 w 4425555"/>
              <a:gd name="connsiteY13" fmla="*/ 3733545 h 4379263"/>
              <a:gd name="connsiteX14" fmla="*/ 1266703 w 4425555"/>
              <a:gd name="connsiteY14" fmla="*/ 2926023 h 4379263"/>
              <a:gd name="connsiteX15" fmla="*/ 1088575 w 4425555"/>
              <a:gd name="connsiteY15" fmla="*/ 2320381 h 4379263"/>
              <a:gd name="connsiteX16" fmla="*/ 186050 w 4425555"/>
              <a:gd name="connsiteY16" fmla="*/ 2320381 h 4379263"/>
              <a:gd name="connsiteX17" fmla="*/ 55421 w 4425555"/>
              <a:gd name="connsiteY17" fmla="*/ 1215976 h 4379263"/>
              <a:gd name="connsiteX18" fmla="*/ 874819 w 4425555"/>
              <a:gd name="connsiteY18" fmla="*/ 1239727 h 4379263"/>
              <a:gd name="connsiteX19" fmla="*/ 1124200 w 4425555"/>
              <a:gd name="connsiteY19" fmla="*/ 859717 h 4379263"/>
              <a:gd name="connsiteX20" fmla="*/ 1314206 w 4425555"/>
              <a:gd name="connsiteY20" fmla="*/ 170947 h 4379263"/>
              <a:gd name="connsiteX0" fmla="*/ 1196972 w 4308321"/>
              <a:gd name="connsiteY0" fmla="*/ 170947 h 4379263"/>
              <a:gd name="connsiteX1" fmla="*/ 2111371 w 4308321"/>
              <a:gd name="connsiteY1" fmla="*/ 52194 h 4379263"/>
              <a:gd name="connsiteX2" fmla="*/ 2622010 w 4308321"/>
              <a:gd name="connsiteY2" fmla="*/ 883466 h 4379263"/>
              <a:gd name="connsiteX3" fmla="*/ 3156400 w 4308321"/>
              <a:gd name="connsiteY3" fmla="*/ 1227851 h 4379263"/>
              <a:gd name="connsiteX4" fmla="*/ 3702665 w 4308321"/>
              <a:gd name="connsiteY4" fmla="*/ 954719 h 4379263"/>
              <a:gd name="connsiteX5" fmla="*/ 4296431 w 4308321"/>
              <a:gd name="connsiteY5" fmla="*/ 1892869 h 4379263"/>
              <a:gd name="connsiteX6" fmla="*/ 3750166 w 4308321"/>
              <a:gd name="connsiteY6" fmla="*/ 2617264 h 4379263"/>
              <a:gd name="connsiteX7" fmla="*/ 3916421 w 4308321"/>
              <a:gd name="connsiteY7" fmla="*/ 3234781 h 4379263"/>
              <a:gd name="connsiteX8" fmla="*/ 4308306 w 4308321"/>
              <a:gd name="connsiteY8" fmla="*/ 3804797 h 4379263"/>
              <a:gd name="connsiteX9" fmla="*/ 3928300 w 4308321"/>
              <a:gd name="connsiteY9" fmla="*/ 4374816 h 4379263"/>
              <a:gd name="connsiteX10" fmla="*/ 3168275 w 4308321"/>
              <a:gd name="connsiteY10" fmla="*/ 4066055 h 4379263"/>
              <a:gd name="connsiteX11" fmla="*/ 2253876 w 4308321"/>
              <a:gd name="connsiteY11" fmla="*/ 3994802 h 4379263"/>
              <a:gd name="connsiteX12" fmla="*/ 1208846 w 4308321"/>
              <a:gd name="connsiteY12" fmla="*/ 4351062 h 4379263"/>
              <a:gd name="connsiteX13" fmla="*/ 745708 w 4308321"/>
              <a:gd name="connsiteY13" fmla="*/ 3733545 h 4379263"/>
              <a:gd name="connsiteX14" fmla="*/ 1149469 w 4308321"/>
              <a:gd name="connsiteY14" fmla="*/ 2926023 h 4379263"/>
              <a:gd name="connsiteX15" fmla="*/ 971341 w 4308321"/>
              <a:gd name="connsiteY15" fmla="*/ 2320381 h 4379263"/>
              <a:gd name="connsiteX16" fmla="*/ 68816 w 4308321"/>
              <a:gd name="connsiteY16" fmla="*/ 2320381 h 4379263"/>
              <a:gd name="connsiteX17" fmla="*/ 140068 w 4308321"/>
              <a:gd name="connsiteY17" fmla="*/ 1322854 h 4379263"/>
              <a:gd name="connsiteX18" fmla="*/ 757585 w 4308321"/>
              <a:gd name="connsiteY18" fmla="*/ 1239727 h 4379263"/>
              <a:gd name="connsiteX19" fmla="*/ 1006966 w 4308321"/>
              <a:gd name="connsiteY19" fmla="*/ 859717 h 4379263"/>
              <a:gd name="connsiteX20" fmla="*/ 1196972 w 4308321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739990 w 4345646"/>
              <a:gd name="connsiteY4" fmla="*/ 954719 h 4379263"/>
              <a:gd name="connsiteX5" fmla="*/ 4333756 w 4345646"/>
              <a:gd name="connsiteY5" fmla="*/ 1892869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870618 w 4345646"/>
              <a:gd name="connsiteY4" fmla="*/ 1120976 h 4379263"/>
              <a:gd name="connsiteX5" fmla="*/ 4333756 w 4345646"/>
              <a:gd name="connsiteY5" fmla="*/ 1892869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870618 w 4345646"/>
              <a:gd name="connsiteY4" fmla="*/ 1120976 h 4379263"/>
              <a:gd name="connsiteX5" fmla="*/ 4226878 w 4345646"/>
              <a:gd name="connsiteY5" fmla="*/ 1952248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62059"/>
              <a:gd name="connsiteY0" fmla="*/ 170947 h 4381325"/>
              <a:gd name="connsiteX1" fmla="*/ 2148696 w 4362059"/>
              <a:gd name="connsiteY1" fmla="*/ 52194 h 4381325"/>
              <a:gd name="connsiteX2" fmla="*/ 2659335 w 4362059"/>
              <a:gd name="connsiteY2" fmla="*/ 883466 h 4381325"/>
              <a:gd name="connsiteX3" fmla="*/ 3193725 w 4362059"/>
              <a:gd name="connsiteY3" fmla="*/ 1227851 h 4381325"/>
              <a:gd name="connsiteX4" fmla="*/ 3870618 w 4362059"/>
              <a:gd name="connsiteY4" fmla="*/ 1120976 h 4381325"/>
              <a:gd name="connsiteX5" fmla="*/ 4226878 w 4362059"/>
              <a:gd name="connsiteY5" fmla="*/ 1952248 h 4381325"/>
              <a:gd name="connsiteX6" fmla="*/ 3787491 w 4362059"/>
              <a:gd name="connsiteY6" fmla="*/ 2617264 h 4381325"/>
              <a:gd name="connsiteX7" fmla="*/ 3953746 w 4362059"/>
              <a:gd name="connsiteY7" fmla="*/ 3234781 h 4381325"/>
              <a:gd name="connsiteX8" fmla="*/ 4345631 w 4362059"/>
              <a:gd name="connsiteY8" fmla="*/ 3804797 h 4381325"/>
              <a:gd name="connsiteX9" fmla="*/ 4256603 w 4362059"/>
              <a:gd name="connsiteY9" fmla="*/ 4238424 h 4381325"/>
              <a:gd name="connsiteX10" fmla="*/ 3965625 w 4362059"/>
              <a:gd name="connsiteY10" fmla="*/ 4374816 h 4381325"/>
              <a:gd name="connsiteX11" fmla="*/ 3205600 w 4362059"/>
              <a:gd name="connsiteY11" fmla="*/ 4066055 h 4381325"/>
              <a:gd name="connsiteX12" fmla="*/ 2291201 w 4362059"/>
              <a:gd name="connsiteY12" fmla="*/ 3994802 h 4381325"/>
              <a:gd name="connsiteX13" fmla="*/ 1246171 w 4362059"/>
              <a:gd name="connsiteY13" fmla="*/ 4351062 h 4381325"/>
              <a:gd name="connsiteX14" fmla="*/ 783033 w 4362059"/>
              <a:gd name="connsiteY14" fmla="*/ 3733545 h 4381325"/>
              <a:gd name="connsiteX15" fmla="*/ 1186794 w 4362059"/>
              <a:gd name="connsiteY15" fmla="*/ 2926023 h 4381325"/>
              <a:gd name="connsiteX16" fmla="*/ 1008666 w 4362059"/>
              <a:gd name="connsiteY16" fmla="*/ 2320381 h 4381325"/>
              <a:gd name="connsiteX17" fmla="*/ 58640 w 4362059"/>
              <a:gd name="connsiteY17" fmla="*/ 2142251 h 4381325"/>
              <a:gd name="connsiteX18" fmla="*/ 177393 w 4362059"/>
              <a:gd name="connsiteY18" fmla="*/ 1322854 h 4381325"/>
              <a:gd name="connsiteX19" fmla="*/ 794910 w 4362059"/>
              <a:gd name="connsiteY19" fmla="*/ 1239727 h 4381325"/>
              <a:gd name="connsiteX20" fmla="*/ 1044291 w 4362059"/>
              <a:gd name="connsiteY20" fmla="*/ 859717 h 4381325"/>
              <a:gd name="connsiteX21" fmla="*/ 1234297 w 4362059"/>
              <a:gd name="connsiteY21" fmla="*/ 170947 h 4381325"/>
              <a:gd name="connsiteX0" fmla="*/ 1234297 w 4362059"/>
              <a:gd name="connsiteY0" fmla="*/ 170947 h 4381325"/>
              <a:gd name="connsiteX1" fmla="*/ 2148696 w 4362059"/>
              <a:gd name="connsiteY1" fmla="*/ 52194 h 4381325"/>
              <a:gd name="connsiteX2" fmla="*/ 2659335 w 4362059"/>
              <a:gd name="connsiteY2" fmla="*/ 883466 h 4381325"/>
              <a:gd name="connsiteX3" fmla="*/ 3193725 w 4362059"/>
              <a:gd name="connsiteY3" fmla="*/ 1227851 h 4381325"/>
              <a:gd name="connsiteX4" fmla="*/ 3870618 w 4362059"/>
              <a:gd name="connsiteY4" fmla="*/ 1120976 h 4381325"/>
              <a:gd name="connsiteX5" fmla="*/ 4226878 w 4362059"/>
              <a:gd name="connsiteY5" fmla="*/ 1952248 h 4381325"/>
              <a:gd name="connsiteX6" fmla="*/ 3787491 w 4362059"/>
              <a:gd name="connsiteY6" fmla="*/ 2617264 h 4381325"/>
              <a:gd name="connsiteX7" fmla="*/ 3953746 w 4362059"/>
              <a:gd name="connsiteY7" fmla="*/ 3234781 h 4381325"/>
              <a:gd name="connsiteX8" fmla="*/ 4345631 w 4362059"/>
              <a:gd name="connsiteY8" fmla="*/ 3804797 h 4381325"/>
              <a:gd name="connsiteX9" fmla="*/ 4256603 w 4362059"/>
              <a:gd name="connsiteY9" fmla="*/ 4238424 h 4381325"/>
              <a:gd name="connsiteX10" fmla="*/ 3965625 w 4362059"/>
              <a:gd name="connsiteY10" fmla="*/ 4374816 h 4381325"/>
              <a:gd name="connsiteX11" fmla="*/ 3205600 w 4362059"/>
              <a:gd name="connsiteY11" fmla="*/ 4066055 h 4381325"/>
              <a:gd name="connsiteX12" fmla="*/ 2291201 w 4362059"/>
              <a:gd name="connsiteY12" fmla="*/ 3994802 h 4381325"/>
              <a:gd name="connsiteX13" fmla="*/ 1246171 w 4362059"/>
              <a:gd name="connsiteY13" fmla="*/ 4351062 h 4381325"/>
              <a:gd name="connsiteX14" fmla="*/ 783033 w 4362059"/>
              <a:gd name="connsiteY14" fmla="*/ 3733545 h 4381325"/>
              <a:gd name="connsiteX15" fmla="*/ 1186794 w 4362059"/>
              <a:gd name="connsiteY15" fmla="*/ 2926023 h 4381325"/>
              <a:gd name="connsiteX16" fmla="*/ 1008666 w 4362059"/>
              <a:gd name="connsiteY16" fmla="*/ 2320381 h 4381325"/>
              <a:gd name="connsiteX17" fmla="*/ 58640 w 4362059"/>
              <a:gd name="connsiteY17" fmla="*/ 2142251 h 4381325"/>
              <a:gd name="connsiteX18" fmla="*/ 177393 w 4362059"/>
              <a:gd name="connsiteY18" fmla="*/ 1322854 h 4381325"/>
              <a:gd name="connsiteX19" fmla="*/ 794910 w 4362059"/>
              <a:gd name="connsiteY19" fmla="*/ 1239727 h 4381325"/>
              <a:gd name="connsiteX20" fmla="*/ 1044291 w 4362059"/>
              <a:gd name="connsiteY20" fmla="*/ 859717 h 4381325"/>
              <a:gd name="connsiteX21" fmla="*/ 1234297 w 4362059"/>
              <a:gd name="connsiteY21" fmla="*/ 170947 h 4381325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6878 w 4362059"/>
              <a:gd name="connsiteY6" fmla="*/ 2036546 h 4465623"/>
              <a:gd name="connsiteX7" fmla="*/ 3787491 w 4362059"/>
              <a:gd name="connsiteY7" fmla="*/ 2701562 h 4465623"/>
              <a:gd name="connsiteX8" fmla="*/ 3953746 w 4362059"/>
              <a:gd name="connsiteY8" fmla="*/ 3319079 h 4465623"/>
              <a:gd name="connsiteX9" fmla="*/ 4345631 w 4362059"/>
              <a:gd name="connsiteY9" fmla="*/ 3889095 h 4465623"/>
              <a:gd name="connsiteX10" fmla="*/ 4256603 w 4362059"/>
              <a:gd name="connsiteY10" fmla="*/ 4322722 h 4465623"/>
              <a:gd name="connsiteX11" fmla="*/ 3965625 w 4362059"/>
              <a:gd name="connsiteY11" fmla="*/ 4459114 h 4465623"/>
              <a:gd name="connsiteX12" fmla="*/ 3205600 w 4362059"/>
              <a:gd name="connsiteY12" fmla="*/ 4150353 h 4465623"/>
              <a:gd name="connsiteX13" fmla="*/ 2291201 w 4362059"/>
              <a:gd name="connsiteY13" fmla="*/ 4079100 h 4465623"/>
              <a:gd name="connsiteX14" fmla="*/ 1246171 w 4362059"/>
              <a:gd name="connsiteY14" fmla="*/ 4435360 h 4465623"/>
              <a:gd name="connsiteX15" fmla="*/ 783033 w 4362059"/>
              <a:gd name="connsiteY15" fmla="*/ 3817843 h 4465623"/>
              <a:gd name="connsiteX16" fmla="*/ 1186794 w 4362059"/>
              <a:gd name="connsiteY16" fmla="*/ 3010321 h 4465623"/>
              <a:gd name="connsiteX17" fmla="*/ 1008666 w 4362059"/>
              <a:gd name="connsiteY17" fmla="*/ 2404679 h 4465623"/>
              <a:gd name="connsiteX18" fmla="*/ 58640 w 4362059"/>
              <a:gd name="connsiteY18" fmla="*/ 2226549 h 4465623"/>
              <a:gd name="connsiteX19" fmla="*/ 177393 w 4362059"/>
              <a:gd name="connsiteY19" fmla="*/ 1407152 h 4465623"/>
              <a:gd name="connsiteX20" fmla="*/ 794910 w 4362059"/>
              <a:gd name="connsiteY20" fmla="*/ 1324025 h 4465623"/>
              <a:gd name="connsiteX21" fmla="*/ 1044291 w 4362059"/>
              <a:gd name="connsiteY21" fmla="*/ 944015 h 4465623"/>
              <a:gd name="connsiteX22" fmla="*/ 1234297 w 4362059"/>
              <a:gd name="connsiteY22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6878 w 4362059"/>
              <a:gd name="connsiteY6" fmla="*/ 2036546 h 4465623"/>
              <a:gd name="connsiteX7" fmla="*/ 3787491 w 4362059"/>
              <a:gd name="connsiteY7" fmla="*/ 2701562 h 4465623"/>
              <a:gd name="connsiteX8" fmla="*/ 3953746 w 4362059"/>
              <a:gd name="connsiteY8" fmla="*/ 3319079 h 4465623"/>
              <a:gd name="connsiteX9" fmla="*/ 4345631 w 4362059"/>
              <a:gd name="connsiteY9" fmla="*/ 3889095 h 4465623"/>
              <a:gd name="connsiteX10" fmla="*/ 4256603 w 4362059"/>
              <a:gd name="connsiteY10" fmla="*/ 4322722 h 4465623"/>
              <a:gd name="connsiteX11" fmla="*/ 3965625 w 4362059"/>
              <a:gd name="connsiteY11" fmla="*/ 4459114 h 4465623"/>
              <a:gd name="connsiteX12" fmla="*/ 3205600 w 4362059"/>
              <a:gd name="connsiteY12" fmla="*/ 4150353 h 4465623"/>
              <a:gd name="connsiteX13" fmla="*/ 2291201 w 4362059"/>
              <a:gd name="connsiteY13" fmla="*/ 4079100 h 4465623"/>
              <a:gd name="connsiteX14" fmla="*/ 1246171 w 4362059"/>
              <a:gd name="connsiteY14" fmla="*/ 4435360 h 4465623"/>
              <a:gd name="connsiteX15" fmla="*/ 783033 w 4362059"/>
              <a:gd name="connsiteY15" fmla="*/ 3817843 h 4465623"/>
              <a:gd name="connsiteX16" fmla="*/ 1186794 w 4362059"/>
              <a:gd name="connsiteY16" fmla="*/ 3010321 h 4465623"/>
              <a:gd name="connsiteX17" fmla="*/ 1008666 w 4362059"/>
              <a:gd name="connsiteY17" fmla="*/ 2404679 h 4465623"/>
              <a:gd name="connsiteX18" fmla="*/ 58640 w 4362059"/>
              <a:gd name="connsiteY18" fmla="*/ 2226549 h 4465623"/>
              <a:gd name="connsiteX19" fmla="*/ 177393 w 4362059"/>
              <a:gd name="connsiteY19" fmla="*/ 1407152 h 4465623"/>
              <a:gd name="connsiteX20" fmla="*/ 794910 w 4362059"/>
              <a:gd name="connsiteY20" fmla="*/ 1324025 h 4465623"/>
              <a:gd name="connsiteX21" fmla="*/ 1044291 w 4362059"/>
              <a:gd name="connsiteY21" fmla="*/ 944015 h 4465623"/>
              <a:gd name="connsiteX22" fmla="*/ 1234297 w 4362059"/>
              <a:gd name="connsiteY22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0973 w 4362059"/>
              <a:gd name="connsiteY6" fmla="*/ 1555768 h 4465623"/>
              <a:gd name="connsiteX7" fmla="*/ 4226878 w 4362059"/>
              <a:gd name="connsiteY7" fmla="*/ 2036546 h 4465623"/>
              <a:gd name="connsiteX8" fmla="*/ 3787491 w 4362059"/>
              <a:gd name="connsiteY8" fmla="*/ 2701562 h 4465623"/>
              <a:gd name="connsiteX9" fmla="*/ 3953746 w 4362059"/>
              <a:gd name="connsiteY9" fmla="*/ 3319079 h 4465623"/>
              <a:gd name="connsiteX10" fmla="*/ 4345631 w 4362059"/>
              <a:gd name="connsiteY10" fmla="*/ 3889095 h 4465623"/>
              <a:gd name="connsiteX11" fmla="*/ 4256603 w 4362059"/>
              <a:gd name="connsiteY11" fmla="*/ 4322722 h 4465623"/>
              <a:gd name="connsiteX12" fmla="*/ 3965625 w 4362059"/>
              <a:gd name="connsiteY12" fmla="*/ 4459114 h 4465623"/>
              <a:gd name="connsiteX13" fmla="*/ 3205600 w 4362059"/>
              <a:gd name="connsiteY13" fmla="*/ 4150353 h 4465623"/>
              <a:gd name="connsiteX14" fmla="*/ 2291201 w 4362059"/>
              <a:gd name="connsiteY14" fmla="*/ 4079100 h 4465623"/>
              <a:gd name="connsiteX15" fmla="*/ 1246171 w 4362059"/>
              <a:gd name="connsiteY15" fmla="*/ 4435360 h 4465623"/>
              <a:gd name="connsiteX16" fmla="*/ 783033 w 4362059"/>
              <a:gd name="connsiteY16" fmla="*/ 3817843 h 4465623"/>
              <a:gd name="connsiteX17" fmla="*/ 1186794 w 4362059"/>
              <a:gd name="connsiteY17" fmla="*/ 3010321 h 4465623"/>
              <a:gd name="connsiteX18" fmla="*/ 1008666 w 4362059"/>
              <a:gd name="connsiteY18" fmla="*/ 2404679 h 4465623"/>
              <a:gd name="connsiteX19" fmla="*/ 58640 w 4362059"/>
              <a:gd name="connsiteY19" fmla="*/ 2226549 h 4465623"/>
              <a:gd name="connsiteX20" fmla="*/ 177393 w 4362059"/>
              <a:gd name="connsiteY20" fmla="*/ 1407152 h 4465623"/>
              <a:gd name="connsiteX21" fmla="*/ 794910 w 4362059"/>
              <a:gd name="connsiteY21" fmla="*/ 1324025 h 4465623"/>
              <a:gd name="connsiteX22" fmla="*/ 1044291 w 4362059"/>
              <a:gd name="connsiteY22" fmla="*/ 944015 h 4465623"/>
              <a:gd name="connsiteX23" fmla="*/ 1234297 w 4362059"/>
              <a:gd name="connsiteY23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0973 w 4362059"/>
              <a:gd name="connsiteY6" fmla="*/ 1555768 h 4465623"/>
              <a:gd name="connsiteX7" fmla="*/ 4226878 w 4362059"/>
              <a:gd name="connsiteY7" fmla="*/ 2036546 h 4465623"/>
              <a:gd name="connsiteX8" fmla="*/ 3787491 w 4362059"/>
              <a:gd name="connsiteY8" fmla="*/ 2701562 h 4465623"/>
              <a:gd name="connsiteX9" fmla="*/ 3953746 w 4362059"/>
              <a:gd name="connsiteY9" fmla="*/ 3319079 h 4465623"/>
              <a:gd name="connsiteX10" fmla="*/ 4345631 w 4362059"/>
              <a:gd name="connsiteY10" fmla="*/ 3889095 h 4465623"/>
              <a:gd name="connsiteX11" fmla="*/ 4256603 w 4362059"/>
              <a:gd name="connsiteY11" fmla="*/ 4322722 h 4465623"/>
              <a:gd name="connsiteX12" fmla="*/ 3965625 w 4362059"/>
              <a:gd name="connsiteY12" fmla="*/ 4459114 h 4465623"/>
              <a:gd name="connsiteX13" fmla="*/ 3205600 w 4362059"/>
              <a:gd name="connsiteY13" fmla="*/ 4150353 h 4465623"/>
              <a:gd name="connsiteX14" fmla="*/ 2291201 w 4362059"/>
              <a:gd name="connsiteY14" fmla="*/ 4079100 h 4465623"/>
              <a:gd name="connsiteX15" fmla="*/ 1246171 w 4362059"/>
              <a:gd name="connsiteY15" fmla="*/ 4435360 h 4465623"/>
              <a:gd name="connsiteX16" fmla="*/ 783033 w 4362059"/>
              <a:gd name="connsiteY16" fmla="*/ 3817843 h 4465623"/>
              <a:gd name="connsiteX17" fmla="*/ 1186794 w 4362059"/>
              <a:gd name="connsiteY17" fmla="*/ 3010321 h 4465623"/>
              <a:gd name="connsiteX18" fmla="*/ 1008666 w 4362059"/>
              <a:gd name="connsiteY18" fmla="*/ 2404679 h 4465623"/>
              <a:gd name="connsiteX19" fmla="*/ 58640 w 4362059"/>
              <a:gd name="connsiteY19" fmla="*/ 2226549 h 4465623"/>
              <a:gd name="connsiteX20" fmla="*/ 177393 w 4362059"/>
              <a:gd name="connsiteY20" fmla="*/ 1407152 h 4465623"/>
              <a:gd name="connsiteX21" fmla="*/ 794910 w 4362059"/>
              <a:gd name="connsiteY21" fmla="*/ 1324025 h 4465623"/>
              <a:gd name="connsiteX22" fmla="*/ 1044291 w 4362059"/>
              <a:gd name="connsiteY22" fmla="*/ 944015 h 4465623"/>
              <a:gd name="connsiteX23" fmla="*/ 1234297 w 4362059"/>
              <a:gd name="connsiteY23" fmla="*/ 255245 h 4465623"/>
              <a:gd name="connsiteX0" fmla="*/ 1234297 w 4362059"/>
              <a:gd name="connsiteY0" fmla="*/ 296576 h 4506954"/>
              <a:gd name="connsiteX1" fmla="*/ 1608402 w 4362059"/>
              <a:gd name="connsiteY1" fmla="*/ 5805 h 4506954"/>
              <a:gd name="connsiteX2" fmla="*/ 2148696 w 4362059"/>
              <a:gd name="connsiteY2" fmla="*/ 177823 h 4506954"/>
              <a:gd name="connsiteX3" fmla="*/ 2659335 w 4362059"/>
              <a:gd name="connsiteY3" fmla="*/ 1009095 h 4506954"/>
              <a:gd name="connsiteX4" fmla="*/ 3193725 w 4362059"/>
              <a:gd name="connsiteY4" fmla="*/ 1353480 h 4506954"/>
              <a:gd name="connsiteX5" fmla="*/ 3870618 w 4362059"/>
              <a:gd name="connsiteY5" fmla="*/ 1246605 h 4506954"/>
              <a:gd name="connsiteX6" fmla="*/ 4220973 w 4362059"/>
              <a:gd name="connsiteY6" fmla="*/ 1597099 h 4506954"/>
              <a:gd name="connsiteX7" fmla="*/ 4226878 w 4362059"/>
              <a:gd name="connsiteY7" fmla="*/ 2077877 h 4506954"/>
              <a:gd name="connsiteX8" fmla="*/ 3787491 w 4362059"/>
              <a:gd name="connsiteY8" fmla="*/ 2742893 h 4506954"/>
              <a:gd name="connsiteX9" fmla="*/ 3953746 w 4362059"/>
              <a:gd name="connsiteY9" fmla="*/ 3360410 h 4506954"/>
              <a:gd name="connsiteX10" fmla="*/ 4345631 w 4362059"/>
              <a:gd name="connsiteY10" fmla="*/ 3930426 h 4506954"/>
              <a:gd name="connsiteX11" fmla="*/ 4256603 w 4362059"/>
              <a:gd name="connsiteY11" fmla="*/ 4364053 h 4506954"/>
              <a:gd name="connsiteX12" fmla="*/ 3965625 w 4362059"/>
              <a:gd name="connsiteY12" fmla="*/ 4500445 h 4506954"/>
              <a:gd name="connsiteX13" fmla="*/ 3205600 w 4362059"/>
              <a:gd name="connsiteY13" fmla="*/ 4191684 h 4506954"/>
              <a:gd name="connsiteX14" fmla="*/ 2291201 w 4362059"/>
              <a:gd name="connsiteY14" fmla="*/ 4120431 h 4506954"/>
              <a:gd name="connsiteX15" fmla="*/ 1246171 w 4362059"/>
              <a:gd name="connsiteY15" fmla="*/ 4476691 h 4506954"/>
              <a:gd name="connsiteX16" fmla="*/ 783033 w 4362059"/>
              <a:gd name="connsiteY16" fmla="*/ 3859174 h 4506954"/>
              <a:gd name="connsiteX17" fmla="*/ 1186794 w 4362059"/>
              <a:gd name="connsiteY17" fmla="*/ 3051652 h 4506954"/>
              <a:gd name="connsiteX18" fmla="*/ 1008666 w 4362059"/>
              <a:gd name="connsiteY18" fmla="*/ 2446010 h 4506954"/>
              <a:gd name="connsiteX19" fmla="*/ 58640 w 4362059"/>
              <a:gd name="connsiteY19" fmla="*/ 2267880 h 4506954"/>
              <a:gd name="connsiteX20" fmla="*/ 177393 w 4362059"/>
              <a:gd name="connsiteY20" fmla="*/ 1448483 h 4506954"/>
              <a:gd name="connsiteX21" fmla="*/ 794910 w 4362059"/>
              <a:gd name="connsiteY21" fmla="*/ 1365356 h 4506954"/>
              <a:gd name="connsiteX22" fmla="*/ 1044291 w 4362059"/>
              <a:gd name="connsiteY22" fmla="*/ 985346 h 4506954"/>
              <a:gd name="connsiteX23" fmla="*/ 1234297 w 4362059"/>
              <a:gd name="connsiteY23" fmla="*/ 296576 h 4506954"/>
              <a:gd name="connsiteX0" fmla="*/ 1285861 w 4413623"/>
              <a:gd name="connsiteY0" fmla="*/ 296576 h 4506954"/>
              <a:gd name="connsiteX1" fmla="*/ 1659966 w 4413623"/>
              <a:gd name="connsiteY1" fmla="*/ 5805 h 4506954"/>
              <a:gd name="connsiteX2" fmla="*/ 2200260 w 4413623"/>
              <a:gd name="connsiteY2" fmla="*/ 177823 h 4506954"/>
              <a:gd name="connsiteX3" fmla="*/ 2710899 w 4413623"/>
              <a:gd name="connsiteY3" fmla="*/ 1009095 h 4506954"/>
              <a:gd name="connsiteX4" fmla="*/ 3245289 w 4413623"/>
              <a:gd name="connsiteY4" fmla="*/ 1353480 h 4506954"/>
              <a:gd name="connsiteX5" fmla="*/ 3922182 w 4413623"/>
              <a:gd name="connsiteY5" fmla="*/ 1246605 h 4506954"/>
              <a:gd name="connsiteX6" fmla="*/ 4272537 w 4413623"/>
              <a:gd name="connsiteY6" fmla="*/ 1597099 h 4506954"/>
              <a:gd name="connsiteX7" fmla="*/ 4278442 w 4413623"/>
              <a:gd name="connsiteY7" fmla="*/ 2077877 h 4506954"/>
              <a:gd name="connsiteX8" fmla="*/ 3839055 w 4413623"/>
              <a:gd name="connsiteY8" fmla="*/ 2742893 h 4506954"/>
              <a:gd name="connsiteX9" fmla="*/ 4005310 w 4413623"/>
              <a:gd name="connsiteY9" fmla="*/ 3360410 h 4506954"/>
              <a:gd name="connsiteX10" fmla="*/ 4397195 w 4413623"/>
              <a:gd name="connsiteY10" fmla="*/ 3930426 h 4506954"/>
              <a:gd name="connsiteX11" fmla="*/ 4308167 w 4413623"/>
              <a:gd name="connsiteY11" fmla="*/ 4364053 h 4506954"/>
              <a:gd name="connsiteX12" fmla="*/ 4017189 w 4413623"/>
              <a:gd name="connsiteY12" fmla="*/ 4500445 h 4506954"/>
              <a:gd name="connsiteX13" fmla="*/ 3257164 w 4413623"/>
              <a:gd name="connsiteY13" fmla="*/ 4191684 h 4506954"/>
              <a:gd name="connsiteX14" fmla="*/ 2342765 w 4413623"/>
              <a:gd name="connsiteY14" fmla="*/ 4120431 h 4506954"/>
              <a:gd name="connsiteX15" fmla="*/ 1297735 w 4413623"/>
              <a:gd name="connsiteY15" fmla="*/ 4476691 h 4506954"/>
              <a:gd name="connsiteX16" fmla="*/ 834597 w 4413623"/>
              <a:gd name="connsiteY16" fmla="*/ 3859174 h 4506954"/>
              <a:gd name="connsiteX17" fmla="*/ 1238358 w 4413623"/>
              <a:gd name="connsiteY17" fmla="*/ 3051652 h 4506954"/>
              <a:gd name="connsiteX18" fmla="*/ 1060230 w 4413623"/>
              <a:gd name="connsiteY18" fmla="*/ 2446010 h 4506954"/>
              <a:gd name="connsiteX19" fmla="*/ 110204 w 4413623"/>
              <a:gd name="connsiteY19" fmla="*/ 2267880 h 4506954"/>
              <a:gd name="connsiteX20" fmla="*/ 33046 w 4413623"/>
              <a:gd name="connsiteY20" fmla="*/ 1727728 h 4506954"/>
              <a:gd name="connsiteX21" fmla="*/ 228957 w 4413623"/>
              <a:gd name="connsiteY21" fmla="*/ 1448483 h 4506954"/>
              <a:gd name="connsiteX22" fmla="*/ 846474 w 4413623"/>
              <a:gd name="connsiteY22" fmla="*/ 1365356 h 4506954"/>
              <a:gd name="connsiteX23" fmla="*/ 1095855 w 4413623"/>
              <a:gd name="connsiteY23" fmla="*/ 985346 h 4506954"/>
              <a:gd name="connsiteX24" fmla="*/ 1285861 w 4413623"/>
              <a:gd name="connsiteY24" fmla="*/ 296576 h 4506954"/>
              <a:gd name="connsiteX0" fmla="*/ 1285861 w 4413623"/>
              <a:gd name="connsiteY0" fmla="*/ 296576 h 4506954"/>
              <a:gd name="connsiteX1" fmla="*/ 1659966 w 4413623"/>
              <a:gd name="connsiteY1" fmla="*/ 5805 h 4506954"/>
              <a:gd name="connsiteX2" fmla="*/ 2200260 w 4413623"/>
              <a:gd name="connsiteY2" fmla="*/ 177823 h 4506954"/>
              <a:gd name="connsiteX3" fmla="*/ 2710899 w 4413623"/>
              <a:gd name="connsiteY3" fmla="*/ 1009095 h 4506954"/>
              <a:gd name="connsiteX4" fmla="*/ 3245289 w 4413623"/>
              <a:gd name="connsiteY4" fmla="*/ 1353480 h 4506954"/>
              <a:gd name="connsiteX5" fmla="*/ 3922182 w 4413623"/>
              <a:gd name="connsiteY5" fmla="*/ 1246605 h 4506954"/>
              <a:gd name="connsiteX6" fmla="*/ 4272537 w 4413623"/>
              <a:gd name="connsiteY6" fmla="*/ 1597099 h 4506954"/>
              <a:gd name="connsiteX7" fmla="*/ 4278442 w 4413623"/>
              <a:gd name="connsiteY7" fmla="*/ 2077877 h 4506954"/>
              <a:gd name="connsiteX8" fmla="*/ 3839055 w 4413623"/>
              <a:gd name="connsiteY8" fmla="*/ 2742893 h 4506954"/>
              <a:gd name="connsiteX9" fmla="*/ 4005310 w 4413623"/>
              <a:gd name="connsiteY9" fmla="*/ 3360410 h 4506954"/>
              <a:gd name="connsiteX10" fmla="*/ 4397195 w 4413623"/>
              <a:gd name="connsiteY10" fmla="*/ 3930426 h 4506954"/>
              <a:gd name="connsiteX11" fmla="*/ 4308167 w 4413623"/>
              <a:gd name="connsiteY11" fmla="*/ 4364053 h 4506954"/>
              <a:gd name="connsiteX12" fmla="*/ 4017189 w 4413623"/>
              <a:gd name="connsiteY12" fmla="*/ 4500445 h 4506954"/>
              <a:gd name="connsiteX13" fmla="*/ 3257164 w 4413623"/>
              <a:gd name="connsiteY13" fmla="*/ 4191684 h 4506954"/>
              <a:gd name="connsiteX14" fmla="*/ 2342765 w 4413623"/>
              <a:gd name="connsiteY14" fmla="*/ 4120431 h 4506954"/>
              <a:gd name="connsiteX15" fmla="*/ 1297735 w 4413623"/>
              <a:gd name="connsiteY15" fmla="*/ 4476691 h 4506954"/>
              <a:gd name="connsiteX16" fmla="*/ 834597 w 4413623"/>
              <a:gd name="connsiteY16" fmla="*/ 3859174 h 4506954"/>
              <a:gd name="connsiteX17" fmla="*/ 1238358 w 4413623"/>
              <a:gd name="connsiteY17" fmla="*/ 3051652 h 4506954"/>
              <a:gd name="connsiteX18" fmla="*/ 1060230 w 4413623"/>
              <a:gd name="connsiteY18" fmla="*/ 2446010 h 4506954"/>
              <a:gd name="connsiteX19" fmla="*/ 110204 w 4413623"/>
              <a:gd name="connsiteY19" fmla="*/ 2267880 h 4506954"/>
              <a:gd name="connsiteX20" fmla="*/ 33046 w 4413623"/>
              <a:gd name="connsiteY20" fmla="*/ 1727728 h 4506954"/>
              <a:gd name="connsiteX21" fmla="*/ 228957 w 4413623"/>
              <a:gd name="connsiteY21" fmla="*/ 1448483 h 4506954"/>
              <a:gd name="connsiteX22" fmla="*/ 846474 w 4413623"/>
              <a:gd name="connsiteY22" fmla="*/ 1365356 h 4506954"/>
              <a:gd name="connsiteX23" fmla="*/ 1095855 w 4413623"/>
              <a:gd name="connsiteY23" fmla="*/ 985346 h 4506954"/>
              <a:gd name="connsiteX24" fmla="*/ 1285861 w 4413623"/>
              <a:gd name="connsiteY24" fmla="*/ 296576 h 4506954"/>
              <a:gd name="connsiteX0" fmla="*/ 1316814 w 4444576"/>
              <a:gd name="connsiteY0" fmla="*/ 296576 h 4506954"/>
              <a:gd name="connsiteX1" fmla="*/ 1690919 w 4444576"/>
              <a:gd name="connsiteY1" fmla="*/ 5805 h 4506954"/>
              <a:gd name="connsiteX2" fmla="*/ 2231213 w 4444576"/>
              <a:gd name="connsiteY2" fmla="*/ 177823 h 4506954"/>
              <a:gd name="connsiteX3" fmla="*/ 2741852 w 4444576"/>
              <a:gd name="connsiteY3" fmla="*/ 1009095 h 4506954"/>
              <a:gd name="connsiteX4" fmla="*/ 3276242 w 4444576"/>
              <a:gd name="connsiteY4" fmla="*/ 1353480 h 4506954"/>
              <a:gd name="connsiteX5" fmla="*/ 3953135 w 4444576"/>
              <a:gd name="connsiteY5" fmla="*/ 1246605 h 4506954"/>
              <a:gd name="connsiteX6" fmla="*/ 4303490 w 4444576"/>
              <a:gd name="connsiteY6" fmla="*/ 1597099 h 4506954"/>
              <a:gd name="connsiteX7" fmla="*/ 4309395 w 4444576"/>
              <a:gd name="connsiteY7" fmla="*/ 2077877 h 4506954"/>
              <a:gd name="connsiteX8" fmla="*/ 3870008 w 4444576"/>
              <a:gd name="connsiteY8" fmla="*/ 2742893 h 4506954"/>
              <a:gd name="connsiteX9" fmla="*/ 4036263 w 4444576"/>
              <a:gd name="connsiteY9" fmla="*/ 3360410 h 4506954"/>
              <a:gd name="connsiteX10" fmla="*/ 4428148 w 4444576"/>
              <a:gd name="connsiteY10" fmla="*/ 3930426 h 4506954"/>
              <a:gd name="connsiteX11" fmla="*/ 4339120 w 4444576"/>
              <a:gd name="connsiteY11" fmla="*/ 4364053 h 4506954"/>
              <a:gd name="connsiteX12" fmla="*/ 4048142 w 4444576"/>
              <a:gd name="connsiteY12" fmla="*/ 4500445 h 4506954"/>
              <a:gd name="connsiteX13" fmla="*/ 3288117 w 4444576"/>
              <a:gd name="connsiteY13" fmla="*/ 4191684 h 4506954"/>
              <a:gd name="connsiteX14" fmla="*/ 2373718 w 4444576"/>
              <a:gd name="connsiteY14" fmla="*/ 4120431 h 4506954"/>
              <a:gd name="connsiteX15" fmla="*/ 1328688 w 4444576"/>
              <a:gd name="connsiteY15" fmla="*/ 4476691 h 4506954"/>
              <a:gd name="connsiteX16" fmla="*/ 865550 w 4444576"/>
              <a:gd name="connsiteY16" fmla="*/ 3859174 h 4506954"/>
              <a:gd name="connsiteX17" fmla="*/ 1269311 w 4444576"/>
              <a:gd name="connsiteY17" fmla="*/ 3051652 h 4506954"/>
              <a:gd name="connsiteX18" fmla="*/ 1091183 w 4444576"/>
              <a:gd name="connsiteY18" fmla="*/ 2446010 h 4506954"/>
              <a:gd name="connsiteX19" fmla="*/ 141157 w 4444576"/>
              <a:gd name="connsiteY19" fmla="*/ 2267880 h 4506954"/>
              <a:gd name="connsiteX20" fmla="*/ 16497 w 4444576"/>
              <a:gd name="connsiteY20" fmla="*/ 1798980 h 4506954"/>
              <a:gd name="connsiteX21" fmla="*/ 259910 w 4444576"/>
              <a:gd name="connsiteY21" fmla="*/ 1448483 h 4506954"/>
              <a:gd name="connsiteX22" fmla="*/ 877427 w 4444576"/>
              <a:gd name="connsiteY22" fmla="*/ 1365356 h 4506954"/>
              <a:gd name="connsiteX23" fmla="*/ 1126808 w 4444576"/>
              <a:gd name="connsiteY23" fmla="*/ 985346 h 4506954"/>
              <a:gd name="connsiteX24" fmla="*/ 1316814 w 4444576"/>
              <a:gd name="connsiteY24" fmla="*/ 296576 h 4506954"/>
              <a:gd name="connsiteX0" fmla="*/ 1316814 w 4446109"/>
              <a:gd name="connsiteY0" fmla="*/ 296576 h 4575756"/>
              <a:gd name="connsiteX1" fmla="*/ 1690919 w 4446109"/>
              <a:gd name="connsiteY1" fmla="*/ 5805 h 4575756"/>
              <a:gd name="connsiteX2" fmla="*/ 2231213 w 4446109"/>
              <a:gd name="connsiteY2" fmla="*/ 177823 h 4575756"/>
              <a:gd name="connsiteX3" fmla="*/ 2741852 w 4446109"/>
              <a:gd name="connsiteY3" fmla="*/ 1009095 h 4575756"/>
              <a:gd name="connsiteX4" fmla="*/ 3276242 w 4446109"/>
              <a:gd name="connsiteY4" fmla="*/ 1353480 h 4575756"/>
              <a:gd name="connsiteX5" fmla="*/ 3953135 w 4446109"/>
              <a:gd name="connsiteY5" fmla="*/ 1246605 h 4575756"/>
              <a:gd name="connsiteX6" fmla="*/ 4303490 w 4446109"/>
              <a:gd name="connsiteY6" fmla="*/ 1597099 h 4575756"/>
              <a:gd name="connsiteX7" fmla="*/ 4309395 w 4446109"/>
              <a:gd name="connsiteY7" fmla="*/ 2077877 h 4575756"/>
              <a:gd name="connsiteX8" fmla="*/ 3870008 w 4446109"/>
              <a:gd name="connsiteY8" fmla="*/ 2742893 h 4575756"/>
              <a:gd name="connsiteX9" fmla="*/ 4036263 w 4446109"/>
              <a:gd name="connsiteY9" fmla="*/ 3360410 h 4575756"/>
              <a:gd name="connsiteX10" fmla="*/ 4428148 w 4446109"/>
              <a:gd name="connsiteY10" fmla="*/ 3930426 h 4575756"/>
              <a:gd name="connsiteX11" fmla="*/ 4339120 w 4446109"/>
              <a:gd name="connsiteY11" fmla="*/ 4364053 h 4575756"/>
              <a:gd name="connsiteX12" fmla="*/ 3976890 w 4446109"/>
              <a:gd name="connsiteY12" fmla="*/ 4571697 h 4575756"/>
              <a:gd name="connsiteX13" fmla="*/ 3288117 w 4446109"/>
              <a:gd name="connsiteY13" fmla="*/ 4191684 h 4575756"/>
              <a:gd name="connsiteX14" fmla="*/ 2373718 w 4446109"/>
              <a:gd name="connsiteY14" fmla="*/ 4120431 h 4575756"/>
              <a:gd name="connsiteX15" fmla="*/ 1328688 w 4446109"/>
              <a:gd name="connsiteY15" fmla="*/ 4476691 h 4575756"/>
              <a:gd name="connsiteX16" fmla="*/ 865550 w 4446109"/>
              <a:gd name="connsiteY16" fmla="*/ 3859174 h 4575756"/>
              <a:gd name="connsiteX17" fmla="*/ 1269311 w 4446109"/>
              <a:gd name="connsiteY17" fmla="*/ 3051652 h 4575756"/>
              <a:gd name="connsiteX18" fmla="*/ 1091183 w 4446109"/>
              <a:gd name="connsiteY18" fmla="*/ 2446010 h 4575756"/>
              <a:gd name="connsiteX19" fmla="*/ 141157 w 4446109"/>
              <a:gd name="connsiteY19" fmla="*/ 2267880 h 4575756"/>
              <a:gd name="connsiteX20" fmla="*/ 16497 w 4446109"/>
              <a:gd name="connsiteY20" fmla="*/ 1798980 h 4575756"/>
              <a:gd name="connsiteX21" fmla="*/ 259910 w 4446109"/>
              <a:gd name="connsiteY21" fmla="*/ 1448483 h 4575756"/>
              <a:gd name="connsiteX22" fmla="*/ 877427 w 4446109"/>
              <a:gd name="connsiteY22" fmla="*/ 1365356 h 4575756"/>
              <a:gd name="connsiteX23" fmla="*/ 1126808 w 4446109"/>
              <a:gd name="connsiteY23" fmla="*/ 985346 h 4575756"/>
              <a:gd name="connsiteX24" fmla="*/ 1316814 w 4446109"/>
              <a:gd name="connsiteY24" fmla="*/ 296576 h 4575756"/>
              <a:gd name="connsiteX0" fmla="*/ 1316814 w 4448517"/>
              <a:gd name="connsiteY0" fmla="*/ 296576 h 4552598"/>
              <a:gd name="connsiteX1" fmla="*/ 1690919 w 4448517"/>
              <a:gd name="connsiteY1" fmla="*/ 5805 h 4552598"/>
              <a:gd name="connsiteX2" fmla="*/ 2231213 w 4448517"/>
              <a:gd name="connsiteY2" fmla="*/ 177823 h 4552598"/>
              <a:gd name="connsiteX3" fmla="*/ 2741852 w 4448517"/>
              <a:gd name="connsiteY3" fmla="*/ 1009095 h 4552598"/>
              <a:gd name="connsiteX4" fmla="*/ 3276242 w 4448517"/>
              <a:gd name="connsiteY4" fmla="*/ 1353480 h 4552598"/>
              <a:gd name="connsiteX5" fmla="*/ 3953135 w 4448517"/>
              <a:gd name="connsiteY5" fmla="*/ 1246605 h 4552598"/>
              <a:gd name="connsiteX6" fmla="*/ 4303490 w 4448517"/>
              <a:gd name="connsiteY6" fmla="*/ 1597099 h 4552598"/>
              <a:gd name="connsiteX7" fmla="*/ 4309395 w 4448517"/>
              <a:gd name="connsiteY7" fmla="*/ 2077877 h 4552598"/>
              <a:gd name="connsiteX8" fmla="*/ 3870008 w 4448517"/>
              <a:gd name="connsiteY8" fmla="*/ 2742893 h 4552598"/>
              <a:gd name="connsiteX9" fmla="*/ 4036263 w 4448517"/>
              <a:gd name="connsiteY9" fmla="*/ 3360410 h 4552598"/>
              <a:gd name="connsiteX10" fmla="*/ 4428148 w 4448517"/>
              <a:gd name="connsiteY10" fmla="*/ 3930426 h 4552598"/>
              <a:gd name="connsiteX11" fmla="*/ 4339120 w 4448517"/>
              <a:gd name="connsiteY11" fmla="*/ 4364053 h 4552598"/>
              <a:gd name="connsiteX12" fmla="*/ 3881889 w 4448517"/>
              <a:gd name="connsiteY12" fmla="*/ 4547950 h 4552598"/>
              <a:gd name="connsiteX13" fmla="*/ 3288117 w 4448517"/>
              <a:gd name="connsiteY13" fmla="*/ 4191684 h 4552598"/>
              <a:gd name="connsiteX14" fmla="*/ 2373718 w 4448517"/>
              <a:gd name="connsiteY14" fmla="*/ 4120431 h 4552598"/>
              <a:gd name="connsiteX15" fmla="*/ 1328688 w 4448517"/>
              <a:gd name="connsiteY15" fmla="*/ 4476691 h 4552598"/>
              <a:gd name="connsiteX16" fmla="*/ 865550 w 4448517"/>
              <a:gd name="connsiteY16" fmla="*/ 3859174 h 4552598"/>
              <a:gd name="connsiteX17" fmla="*/ 1269311 w 4448517"/>
              <a:gd name="connsiteY17" fmla="*/ 3051652 h 4552598"/>
              <a:gd name="connsiteX18" fmla="*/ 1091183 w 4448517"/>
              <a:gd name="connsiteY18" fmla="*/ 2446010 h 4552598"/>
              <a:gd name="connsiteX19" fmla="*/ 141157 w 4448517"/>
              <a:gd name="connsiteY19" fmla="*/ 2267880 h 4552598"/>
              <a:gd name="connsiteX20" fmla="*/ 16497 w 4448517"/>
              <a:gd name="connsiteY20" fmla="*/ 1798980 h 4552598"/>
              <a:gd name="connsiteX21" fmla="*/ 259910 w 4448517"/>
              <a:gd name="connsiteY21" fmla="*/ 1448483 h 4552598"/>
              <a:gd name="connsiteX22" fmla="*/ 877427 w 4448517"/>
              <a:gd name="connsiteY22" fmla="*/ 1365356 h 4552598"/>
              <a:gd name="connsiteX23" fmla="*/ 1126808 w 4448517"/>
              <a:gd name="connsiteY23" fmla="*/ 985346 h 4552598"/>
              <a:gd name="connsiteX24" fmla="*/ 1316814 w 4448517"/>
              <a:gd name="connsiteY24" fmla="*/ 296576 h 4552598"/>
              <a:gd name="connsiteX0" fmla="*/ 1300369 w 4432072"/>
              <a:gd name="connsiteY0" fmla="*/ 296576 h 4552598"/>
              <a:gd name="connsiteX1" fmla="*/ 1674474 w 4432072"/>
              <a:gd name="connsiteY1" fmla="*/ 5805 h 4552598"/>
              <a:gd name="connsiteX2" fmla="*/ 2214768 w 4432072"/>
              <a:gd name="connsiteY2" fmla="*/ 177823 h 4552598"/>
              <a:gd name="connsiteX3" fmla="*/ 2725407 w 4432072"/>
              <a:gd name="connsiteY3" fmla="*/ 1009095 h 4552598"/>
              <a:gd name="connsiteX4" fmla="*/ 3259797 w 4432072"/>
              <a:gd name="connsiteY4" fmla="*/ 1353480 h 4552598"/>
              <a:gd name="connsiteX5" fmla="*/ 3936690 w 4432072"/>
              <a:gd name="connsiteY5" fmla="*/ 1246605 h 4552598"/>
              <a:gd name="connsiteX6" fmla="*/ 4287045 w 4432072"/>
              <a:gd name="connsiteY6" fmla="*/ 1597099 h 4552598"/>
              <a:gd name="connsiteX7" fmla="*/ 4292950 w 4432072"/>
              <a:gd name="connsiteY7" fmla="*/ 2077877 h 4552598"/>
              <a:gd name="connsiteX8" fmla="*/ 3853563 w 4432072"/>
              <a:gd name="connsiteY8" fmla="*/ 2742893 h 4552598"/>
              <a:gd name="connsiteX9" fmla="*/ 4019818 w 4432072"/>
              <a:gd name="connsiteY9" fmla="*/ 3360410 h 4552598"/>
              <a:gd name="connsiteX10" fmla="*/ 4411703 w 4432072"/>
              <a:gd name="connsiteY10" fmla="*/ 3930426 h 4552598"/>
              <a:gd name="connsiteX11" fmla="*/ 4322675 w 4432072"/>
              <a:gd name="connsiteY11" fmla="*/ 4364053 h 4552598"/>
              <a:gd name="connsiteX12" fmla="*/ 3865444 w 4432072"/>
              <a:gd name="connsiteY12" fmla="*/ 4547950 h 4552598"/>
              <a:gd name="connsiteX13" fmla="*/ 3271672 w 4432072"/>
              <a:gd name="connsiteY13" fmla="*/ 4191684 h 4552598"/>
              <a:gd name="connsiteX14" fmla="*/ 2357273 w 4432072"/>
              <a:gd name="connsiteY14" fmla="*/ 4120431 h 4552598"/>
              <a:gd name="connsiteX15" fmla="*/ 1312243 w 4432072"/>
              <a:gd name="connsiteY15" fmla="*/ 4476691 h 4552598"/>
              <a:gd name="connsiteX16" fmla="*/ 849105 w 4432072"/>
              <a:gd name="connsiteY16" fmla="*/ 3859174 h 4552598"/>
              <a:gd name="connsiteX17" fmla="*/ 1252866 w 4432072"/>
              <a:gd name="connsiteY17" fmla="*/ 3051652 h 4552598"/>
              <a:gd name="connsiteX18" fmla="*/ 1074738 w 4432072"/>
              <a:gd name="connsiteY18" fmla="*/ 2446010 h 4552598"/>
              <a:gd name="connsiteX19" fmla="*/ 231590 w 4432072"/>
              <a:gd name="connsiteY19" fmla="*/ 2386634 h 4552598"/>
              <a:gd name="connsiteX20" fmla="*/ 52 w 4432072"/>
              <a:gd name="connsiteY20" fmla="*/ 1798980 h 4552598"/>
              <a:gd name="connsiteX21" fmla="*/ 243465 w 4432072"/>
              <a:gd name="connsiteY21" fmla="*/ 1448483 h 4552598"/>
              <a:gd name="connsiteX22" fmla="*/ 860982 w 4432072"/>
              <a:gd name="connsiteY22" fmla="*/ 1365356 h 4552598"/>
              <a:gd name="connsiteX23" fmla="*/ 1110363 w 4432072"/>
              <a:gd name="connsiteY23" fmla="*/ 985346 h 4552598"/>
              <a:gd name="connsiteX24" fmla="*/ 1300369 w 4432072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92935 w 4432057"/>
              <a:gd name="connsiteY7" fmla="*/ 2077877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252851 w 4432057"/>
              <a:gd name="connsiteY17" fmla="*/ 3051652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92935 w 4432057"/>
              <a:gd name="connsiteY7" fmla="*/ 2077877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525986 w 4432057"/>
              <a:gd name="connsiteY15" fmla="*/ 4417317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525986 w 4432057"/>
              <a:gd name="connsiteY15" fmla="*/ 4417317 h 4552598"/>
              <a:gd name="connsiteX16" fmla="*/ 991596 w 4432057"/>
              <a:gd name="connsiteY16" fmla="*/ 3859176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6565"/>
              <a:gd name="connsiteY0" fmla="*/ 296576 h 4421588"/>
              <a:gd name="connsiteX1" fmla="*/ 1674459 w 4436565"/>
              <a:gd name="connsiteY1" fmla="*/ 5805 h 4421588"/>
              <a:gd name="connsiteX2" fmla="*/ 2214753 w 4436565"/>
              <a:gd name="connsiteY2" fmla="*/ 177823 h 4421588"/>
              <a:gd name="connsiteX3" fmla="*/ 2725392 w 4436565"/>
              <a:gd name="connsiteY3" fmla="*/ 1009095 h 4421588"/>
              <a:gd name="connsiteX4" fmla="*/ 3259782 w 4436565"/>
              <a:gd name="connsiteY4" fmla="*/ 1353480 h 4421588"/>
              <a:gd name="connsiteX5" fmla="*/ 3936675 w 4436565"/>
              <a:gd name="connsiteY5" fmla="*/ 1246605 h 4421588"/>
              <a:gd name="connsiteX6" fmla="*/ 4215778 w 4436565"/>
              <a:gd name="connsiteY6" fmla="*/ 1573352 h 4421588"/>
              <a:gd name="connsiteX7" fmla="*/ 4221683 w 4436565"/>
              <a:gd name="connsiteY7" fmla="*/ 2125381 h 4421588"/>
              <a:gd name="connsiteX8" fmla="*/ 3853548 w 4436565"/>
              <a:gd name="connsiteY8" fmla="*/ 2742893 h 4421588"/>
              <a:gd name="connsiteX9" fmla="*/ 4019803 w 4436565"/>
              <a:gd name="connsiteY9" fmla="*/ 3360410 h 4421588"/>
              <a:gd name="connsiteX10" fmla="*/ 4411688 w 4436565"/>
              <a:gd name="connsiteY10" fmla="*/ 3930426 h 4421588"/>
              <a:gd name="connsiteX11" fmla="*/ 4322660 w 4436565"/>
              <a:gd name="connsiteY11" fmla="*/ 4364053 h 4421588"/>
              <a:gd name="connsiteX12" fmla="*/ 3722927 w 4436565"/>
              <a:gd name="connsiteY12" fmla="*/ 4381698 h 4421588"/>
              <a:gd name="connsiteX13" fmla="*/ 3271657 w 4436565"/>
              <a:gd name="connsiteY13" fmla="*/ 4191684 h 4421588"/>
              <a:gd name="connsiteX14" fmla="*/ 2357258 w 4436565"/>
              <a:gd name="connsiteY14" fmla="*/ 4120431 h 4421588"/>
              <a:gd name="connsiteX15" fmla="*/ 1525986 w 4436565"/>
              <a:gd name="connsiteY15" fmla="*/ 4417317 h 4421588"/>
              <a:gd name="connsiteX16" fmla="*/ 991596 w 4436565"/>
              <a:gd name="connsiteY16" fmla="*/ 3859176 h 4421588"/>
              <a:gd name="connsiteX17" fmla="*/ 1027223 w 4436565"/>
              <a:gd name="connsiteY17" fmla="*/ 3134781 h 4421588"/>
              <a:gd name="connsiteX18" fmla="*/ 932220 w 4436565"/>
              <a:gd name="connsiteY18" fmla="*/ 2612264 h 4421588"/>
              <a:gd name="connsiteX19" fmla="*/ 231575 w 4436565"/>
              <a:gd name="connsiteY19" fmla="*/ 2386634 h 4421588"/>
              <a:gd name="connsiteX20" fmla="*/ 37 w 4436565"/>
              <a:gd name="connsiteY20" fmla="*/ 1798980 h 4421588"/>
              <a:gd name="connsiteX21" fmla="*/ 243450 w 4436565"/>
              <a:gd name="connsiteY21" fmla="*/ 1448483 h 4421588"/>
              <a:gd name="connsiteX22" fmla="*/ 860967 w 4436565"/>
              <a:gd name="connsiteY22" fmla="*/ 1365356 h 4421588"/>
              <a:gd name="connsiteX23" fmla="*/ 1110348 w 4436565"/>
              <a:gd name="connsiteY23" fmla="*/ 985346 h 4421588"/>
              <a:gd name="connsiteX24" fmla="*/ 1300354 w 4436565"/>
              <a:gd name="connsiteY24" fmla="*/ 296576 h 4421588"/>
              <a:gd name="connsiteX0" fmla="*/ 1300354 w 4421190"/>
              <a:gd name="connsiteY0" fmla="*/ 296576 h 4421588"/>
              <a:gd name="connsiteX1" fmla="*/ 1674459 w 4421190"/>
              <a:gd name="connsiteY1" fmla="*/ 5805 h 4421588"/>
              <a:gd name="connsiteX2" fmla="*/ 2214753 w 4421190"/>
              <a:gd name="connsiteY2" fmla="*/ 177823 h 4421588"/>
              <a:gd name="connsiteX3" fmla="*/ 2725392 w 4421190"/>
              <a:gd name="connsiteY3" fmla="*/ 1009095 h 4421588"/>
              <a:gd name="connsiteX4" fmla="*/ 3259782 w 4421190"/>
              <a:gd name="connsiteY4" fmla="*/ 1353480 h 4421588"/>
              <a:gd name="connsiteX5" fmla="*/ 3936675 w 4421190"/>
              <a:gd name="connsiteY5" fmla="*/ 1246605 h 4421588"/>
              <a:gd name="connsiteX6" fmla="*/ 4215778 w 4421190"/>
              <a:gd name="connsiteY6" fmla="*/ 1573352 h 4421588"/>
              <a:gd name="connsiteX7" fmla="*/ 4221683 w 4421190"/>
              <a:gd name="connsiteY7" fmla="*/ 2125381 h 4421588"/>
              <a:gd name="connsiteX8" fmla="*/ 3853548 w 4421190"/>
              <a:gd name="connsiteY8" fmla="*/ 2742893 h 4421588"/>
              <a:gd name="connsiteX9" fmla="*/ 4019803 w 4421190"/>
              <a:gd name="connsiteY9" fmla="*/ 3360410 h 4421588"/>
              <a:gd name="connsiteX10" fmla="*/ 4411688 w 4421190"/>
              <a:gd name="connsiteY10" fmla="*/ 3930426 h 4421588"/>
              <a:gd name="connsiteX11" fmla="*/ 4251411 w 4421190"/>
              <a:gd name="connsiteY11" fmla="*/ 4221552 h 4421588"/>
              <a:gd name="connsiteX12" fmla="*/ 3722927 w 4421190"/>
              <a:gd name="connsiteY12" fmla="*/ 4381698 h 4421588"/>
              <a:gd name="connsiteX13" fmla="*/ 3271657 w 4421190"/>
              <a:gd name="connsiteY13" fmla="*/ 4191684 h 4421588"/>
              <a:gd name="connsiteX14" fmla="*/ 2357258 w 4421190"/>
              <a:gd name="connsiteY14" fmla="*/ 4120431 h 4421588"/>
              <a:gd name="connsiteX15" fmla="*/ 1525986 w 4421190"/>
              <a:gd name="connsiteY15" fmla="*/ 4417317 h 4421588"/>
              <a:gd name="connsiteX16" fmla="*/ 991596 w 4421190"/>
              <a:gd name="connsiteY16" fmla="*/ 3859176 h 4421588"/>
              <a:gd name="connsiteX17" fmla="*/ 1027223 w 4421190"/>
              <a:gd name="connsiteY17" fmla="*/ 3134781 h 4421588"/>
              <a:gd name="connsiteX18" fmla="*/ 932220 w 4421190"/>
              <a:gd name="connsiteY18" fmla="*/ 2612264 h 4421588"/>
              <a:gd name="connsiteX19" fmla="*/ 231575 w 4421190"/>
              <a:gd name="connsiteY19" fmla="*/ 2386634 h 4421588"/>
              <a:gd name="connsiteX20" fmla="*/ 37 w 4421190"/>
              <a:gd name="connsiteY20" fmla="*/ 1798980 h 4421588"/>
              <a:gd name="connsiteX21" fmla="*/ 243450 w 4421190"/>
              <a:gd name="connsiteY21" fmla="*/ 1448483 h 4421588"/>
              <a:gd name="connsiteX22" fmla="*/ 860967 w 4421190"/>
              <a:gd name="connsiteY22" fmla="*/ 1365356 h 4421588"/>
              <a:gd name="connsiteX23" fmla="*/ 1110348 w 4421190"/>
              <a:gd name="connsiteY23" fmla="*/ 985346 h 4421588"/>
              <a:gd name="connsiteX24" fmla="*/ 1300354 w 4421190"/>
              <a:gd name="connsiteY24" fmla="*/ 296576 h 4421588"/>
              <a:gd name="connsiteX0" fmla="*/ 1300354 w 4303277"/>
              <a:gd name="connsiteY0" fmla="*/ 296576 h 4421588"/>
              <a:gd name="connsiteX1" fmla="*/ 1674459 w 4303277"/>
              <a:gd name="connsiteY1" fmla="*/ 5805 h 4421588"/>
              <a:gd name="connsiteX2" fmla="*/ 2214753 w 4303277"/>
              <a:gd name="connsiteY2" fmla="*/ 177823 h 4421588"/>
              <a:gd name="connsiteX3" fmla="*/ 2725392 w 4303277"/>
              <a:gd name="connsiteY3" fmla="*/ 1009095 h 4421588"/>
              <a:gd name="connsiteX4" fmla="*/ 3259782 w 4303277"/>
              <a:gd name="connsiteY4" fmla="*/ 1353480 h 4421588"/>
              <a:gd name="connsiteX5" fmla="*/ 3936675 w 4303277"/>
              <a:gd name="connsiteY5" fmla="*/ 1246605 h 4421588"/>
              <a:gd name="connsiteX6" fmla="*/ 4215778 w 4303277"/>
              <a:gd name="connsiteY6" fmla="*/ 1573352 h 4421588"/>
              <a:gd name="connsiteX7" fmla="*/ 4221683 w 4303277"/>
              <a:gd name="connsiteY7" fmla="*/ 2125381 h 4421588"/>
              <a:gd name="connsiteX8" fmla="*/ 3853548 w 4303277"/>
              <a:gd name="connsiteY8" fmla="*/ 2742893 h 4421588"/>
              <a:gd name="connsiteX9" fmla="*/ 4019803 w 4303277"/>
              <a:gd name="connsiteY9" fmla="*/ 3360410 h 4421588"/>
              <a:gd name="connsiteX10" fmla="*/ 4257308 w 4303277"/>
              <a:gd name="connsiteY10" fmla="*/ 3823548 h 4421588"/>
              <a:gd name="connsiteX11" fmla="*/ 4251411 w 4303277"/>
              <a:gd name="connsiteY11" fmla="*/ 4221552 h 4421588"/>
              <a:gd name="connsiteX12" fmla="*/ 3722927 w 4303277"/>
              <a:gd name="connsiteY12" fmla="*/ 4381698 h 4421588"/>
              <a:gd name="connsiteX13" fmla="*/ 3271657 w 4303277"/>
              <a:gd name="connsiteY13" fmla="*/ 4191684 h 4421588"/>
              <a:gd name="connsiteX14" fmla="*/ 2357258 w 4303277"/>
              <a:gd name="connsiteY14" fmla="*/ 4120431 h 4421588"/>
              <a:gd name="connsiteX15" fmla="*/ 1525986 w 4303277"/>
              <a:gd name="connsiteY15" fmla="*/ 4417317 h 4421588"/>
              <a:gd name="connsiteX16" fmla="*/ 991596 w 4303277"/>
              <a:gd name="connsiteY16" fmla="*/ 3859176 h 4421588"/>
              <a:gd name="connsiteX17" fmla="*/ 1027223 w 4303277"/>
              <a:gd name="connsiteY17" fmla="*/ 3134781 h 4421588"/>
              <a:gd name="connsiteX18" fmla="*/ 932220 w 4303277"/>
              <a:gd name="connsiteY18" fmla="*/ 2612264 h 4421588"/>
              <a:gd name="connsiteX19" fmla="*/ 231575 w 4303277"/>
              <a:gd name="connsiteY19" fmla="*/ 2386634 h 4421588"/>
              <a:gd name="connsiteX20" fmla="*/ 37 w 4303277"/>
              <a:gd name="connsiteY20" fmla="*/ 1798980 h 4421588"/>
              <a:gd name="connsiteX21" fmla="*/ 243450 w 4303277"/>
              <a:gd name="connsiteY21" fmla="*/ 1448483 h 4421588"/>
              <a:gd name="connsiteX22" fmla="*/ 860967 w 4303277"/>
              <a:gd name="connsiteY22" fmla="*/ 1365356 h 4421588"/>
              <a:gd name="connsiteX23" fmla="*/ 1110348 w 4303277"/>
              <a:gd name="connsiteY23" fmla="*/ 985346 h 4421588"/>
              <a:gd name="connsiteX24" fmla="*/ 1300354 w 4303277"/>
              <a:gd name="connsiteY24" fmla="*/ 296576 h 4421588"/>
              <a:gd name="connsiteX0" fmla="*/ 1300354 w 4266374"/>
              <a:gd name="connsiteY0" fmla="*/ 296576 h 4421588"/>
              <a:gd name="connsiteX1" fmla="*/ 1674459 w 4266374"/>
              <a:gd name="connsiteY1" fmla="*/ 5805 h 4421588"/>
              <a:gd name="connsiteX2" fmla="*/ 2214753 w 4266374"/>
              <a:gd name="connsiteY2" fmla="*/ 177823 h 4421588"/>
              <a:gd name="connsiteX3" fmla="*/ 2725392 w 4266374"/>
              <a:gd name="connsiteY3" fmla="*/ 1009095 h 4421588"/>
              <a:gd name="connsiteX4" fmla="*/ 3259782 w 4266374"/>
              <a:gd name="connsiteY4" fmla="*/ 1353480 h 4421588"/>
              <a:gd name="connsiteX5" fmla="*/ 3936675 w 4266374"/>
              <a:gd name="connsiteY5" fmla="*/ 1246605 h 4421588"/>
              <a:gd name="connsiteX6" fmla="*/ 4215778 w 4266374"/>
              <a:gd name="connsiteY6" fmla="*/ 1573352 h 4421588"/>
              <a:gd name="connsiteX7" fmla="*/ 4221683 w 4266374"/>
              <a:gd name="connsiteY7" fmla="*/ 2125381 h 4421588"/>
              <a:gd name="connsiteX8" fmla="*/ 3853548 w 4266374"/>
              <a:gd name="connsiteY8" fmla="*/ 2742893 h 4421588"/>
              <a:gd name="connsiteX9" fmla="*/ 4019803 w 4266374"/>
              <a:gd name="connsiteY9" fmla="*/ 3360410 h 4421588"/>
              <a:gd name="connsiteX10" fmla="*/ 4257308 w 4266374"/>
              <a:gd name="connsiteY10" fmla="*/ 3823548 h 4421588"/>
              <a:gd name="connsiteX11" fmla="*/ 4168286 w 4266374"/>
              <a:gd name="connsiteY11" fmla="*/ 4221555 h 4421588"/>
              <a:gd name="connsiteX12" fmla="*/ 3722927 w 4266374"/>
              <a:gd name="connsiteY12" fmla="*/ 4381698 h 4421588"/>
              <a:gd name="connsiteX13" fmla="*/ 3271657 w 4266374"/>
              <a:gd name="connsiteY13" fmla="*/ 4191684 h 4421588"/>
              <a:gd name="connsiteX14" fmla="*/ 2357258 w 4266374"/>
              <a:gd name="connsiteY14" fmla="*/ 4120431 h 4421588"/>
              <a:gd name="connsiteX15" fmla="*/ 1525986 w 4266374"/>
              <a:gd name="connsiteY15" fmla="*/ 4417317 h 4421588"/>
              <a:gd name="connsiteX16" fmla="*/ 991596 w 4266374"/>
              <a:gd name="connsiteY16" fmla="*/ 3859176 h 4421588"/>
              <a:gd name="connsiteX17" fmla="*/ 1027223 w 4266374"/>
              <a:gd name="connsiteY17" fmla="*/ 3134781 h 4421588"/>
              <a:gd name="connsiteX18" fmla="*/ 932220 w 4266374"/>
              <a:gd name="connsiteY18" fmla="*/ 2612264 h 4421588"/>
              <a:gd name="connsiteX19" fmla="*/ 231575 w 4266374"/>
              <a:gd name="connsiteY19" fmla="*/ 2386634 h 4421588"/>
              <a:gd name="connsiteX20" fmla="*/ 37 w 4266374"/>
              <a:gd name="connsiteY20" fmla="*/ 1798980 h 4421588"/>
              <a:gd name="connsiteX21" fmla="*/ 243450 w 4266374"/>
              <a:gd name="connsiteY21" fmla="*/ 1448483 h 4421588"/>
              <a:gd name="connsiteX22" fmla="*/ 860967 w 4266374"/>
              <a:gd name="connsiteY22" fmla="*/ 1365356 h 4421588"/>
              <a:gd name="connsiteX23" fmla="*/ 1110348 w 4266374"/>
              <a:gd name="connsiteY23" fmla="*/ 985346 h 4421588"/>
              <a:gd name="connsiteX24" fmla="*/ 1300354 w 4266374"/>
              <a:gd name="connsiteY24" fmla="*/ 296576 h 4421588"/>
              <a:gd name="connsiteX0" fmla="*/ 1300354 w 4266374"/>
              <a:gd name="connsiteY0" fmla="*/ 296576 h 4421768"/>
              <a:gd name="connsiteX1" fmla="*/ 1674459 w 4266374"/>
              <a:gd name="connsiteY1" fmla="*/ 5805 h 4421768"/>
              <a:gd name="connsiteX2" fmla="*/ 2214753 w 4266374"/>
              <a:gd name="connsiteY2" fmla="*/ 177823 h 4421768"/>
              <a:gd name="connsiteX3" fmla="*/ 2725392 w 4266374"/>
              <a:gd name="connsiteY3" fmla="*/ 1009095 h 4421768"/>
              <a:gd name="connsiteX4" fmla="*/ 3259782 w 4266374"/>
              <a:gd name="connsiteY4" fmla="*/ 1353480 h 4421768"/>
              <a:gd name="connsiteX5" fmla="*/ 3936675 w 4266374"/>
              <a:gd name="connsiteY5" fmla="*/ 1246605 h 4421768"/>
              <a:gd name="connsiteX6" fmla="*/ 4215778 w 4266374"/>
              <a:gd name="connsiteY6" fmla="*/ 1573352 h 4421768"/>
              <a:gd name="connsiteX7" fmla="*/ 4221683 w 4266374"/>
              <a:gd name="connsiteY7" fmla="*/ 2125381 h 4421768"/>
              <a:gd name="connsiteX8" fmla="*/ 3853548 w 4266374"/>
              <a:gd name="connsiteY8" fmla="*/ 2742893 h 4421768"/>
              <a:gd name="connsiteX9" fmla="*/ 4019803 w 4266374"/>
              <a:gd name="connsiteY9" fmla="*/ 3360410 h 4421768"/>
              <a:gd name="connsiteX10" fmla="*/ 4257308 w 4266374"/>
              <a:gd name="connsiteY10" fmla="*/ 3823548 h 4421768"/>
              <a:gd name="connsiteX11" fmla="*/ 4168286 w 4266374"/>
              <a:gd name="connsiteY11" fmla="*/ 4221555 h 4421768"/>
              <a:gd name="connsiteX12" fmla="*/ 3722927 w 4266374"/>
              <a:gd name="connsiteY12" fmla="*/ 4381698 h 4421768"/>
              <a:gd name="connsiteX13" fmla="*/ 3093527 w 4266374"/>
              <a:gd name="connsiteY13" fmla="*/ 4108557 h 4421768"/>
              <a:gd name="connsiteX14" fmla="*/ 2357258 w 4266374"/>
              <a:gd name="connsiteY14" fmla="*/ 4120431 h 4421768"/>
              <a:gd name="connsiteX15" fmla="*/ 1525986 w 4266374"/>
              <a:gd name="connsiteY15" fmla="*/ 4417317 h 4421768"/>
              <a:gd name="connsiteX16" fmla="*/ 991596 w 4266374"/>
              <a:gd name="connsiteY16" fmla="*/ 3859176 h 4421768"/>
              <a:gd name="connsiteX17" fmla="*/ 1027223 w 4266374"/>
              <a:gd name="connsiteY17" fmla="*/ 3134781 h 4421768"/>
              <a:gd name="connsiteX18" fmla="*/ 932220 w 4266374"/>
              <a:gd name="connsiteY18" fmla="*/ 2612264 h 4421768"/>
              <a:gd name="connsiteX19" fmla="*/ 231575 w 4266374"/>
              <a:gd name="connsiteY19" fmla="*/ 2386634 h 4421768"/>
              <a:gd name="connsiteX20" fmla="*/ 37 w 4266374"/>
              <a:gd name="connsiteY20" fmla="*/ 1798980 h 4421768"/>
              <a:gd name="connsiteX21" fmla="*/ 243450 w 4266374"/>
              <a:gd name="connsiteY21" fmla="*/ 1448483 h 4421768"/>
              <a:gd name="connsiteX22" fmla="*/ 860967 w 4266374"/>
              <a:gd name="connsiteY22" fmla="*/ 1365356 h 4421768"/>
              <a:gd name="connsiteX23" fmla="*/ 1110348 w 4266374"/>
              <a:gd name="connsiteY23" fmla="*/ 985346 h 4421768"/>
              <a:gd name="connsiteX24" fmla="*/ 1300354 w 4266374"/>
              <a:gd name="connsiteY24" fmla="*/ 296576 h 4421768"/>
              <a:gd name="connsiteX0" fmla="*/ 1300354 w 4272520"/>
              <a:gd name="connsiteY0" fmla="*/ 296576 h 4421768"/>
              <a:gd name="connsiteX1" fmla="*/ 1674459 w 4272520"/>
              <a:gd name="connsiteY1" fmla="*/ 5805 h 4421768"/>
              <a:gd name="connsiteX2" fmla="*/ 2214753 w 4272520"/>
              <a:gd name="connsiteY2" fmla="*/ 177823 h 4421768"/>
              <a:gd name="connsiteX3" fmla="*/ 2725392 w 4272520"/>
              <a:gd name="connsiteY3" fmla="*/ 1009095 h 4421768"/>
              <a:gd name="connsiteX4" fmla="*/ 3259782 w 4272520"/>
              <a:gd name="connsiteY4" fmla="*/ 1353480 h 4421768"/>
              <a:gd name="connsiteX5" fmla="*/ 3936675 w 4272520"/>
              <a:gd name="connsiteY5" fmla="*/ 1246605 h 4421768"/>
              <a:gd name="connsiteX6" fmla="*/ 4215778 w 4272520"/>
              <a:gd name="connsiteY6" fmla="*/ 1573352 h 4421768"/>
              <a:gd name="connsiteX7" fmla="*/ 4221683 w 4272520"/>
              <a:gd name="connsiteY7" fmla="*/ 2125381 h 4421768"/>
              <a:gd name="connsiteX8" fmla="*/ 3853548 w 4272520"/>
              <a:gd name="connsiteY8" fmla="*/ 2742893 h 4421768"/>
              <a:gd name="connsiteX9" fmla="*/ 4019803 w 4272520"/>
              <a:gd name="connsiteY9" fmla="*/ 3360410 h 4421768"/>
              <a:gd name="connsiteX10" fmla="*/ 4257308 w 4272520"/>
              <a:gd name="connsiteY10" fmla="*/ 3823548 h 4421768"/>
              <a:gd name="connsiteX11" fmla="*/ 4168286 w 4272520"/>
              <a:gd name="connsiteY11" fmla="*/ 4221555 h 4421768"/>
              <a:gd name="connsiteX12" fmla="*/ 3521047 w 4272520"/>
              <a:gd name="connsiteY12" fmla="*/ 4310446 h 4421768"/>
              <a:gd name="connsiteX13" fmla="*/ 3093527 w 4272520"/>
              <a:gd name="connsiteY13" fmla="*/ 4108557 h 4421768"/>
              <a:gd name="connsiteX14" fmla="*/ 2357258 w 4272520"/>
              <a:gd name="connsiteY14" fmla="*/ 4120431 h 4421768"/>
              <a:gd name="connsiteX15" fmla="*/ 1525986 w 4272520"/>
              <a:gd name="connsiteY15" fmla="*/ 4417317 h 4421768"/>
              <a:gd name="connsiteX16" fmla="*/ 991596 w 4272520"/>
              <a:gd name="connsiteY16" fmla="*/ 3859176 h 4421768"/>
              <a:gd name="connsiteX17" fmla="*/ 1027223 w 4272520"/>
              <a:gd name="connsiteY17" fmla="*/ 3134781 h 4421768"/>
              <a:gd name="connsiteX18" fmla="*/ 932220 w 4272520"/>
              <a:gd name="connsiteY18" fmla="*/ 2612264 h 4421768"/>
              <a:gd name="connsiteX19" fmla="*/ 231575 w 4272520"/>
              <a:gd name="connsiteY19" fmla="*/ 2386634 h 4421768"/>
              <a:gd name="connsiteX20" fmla="*/ 37 w 4272520"/>
              <a:gd name="connsiteY20" fmla="*/ 1798980 h 4421768"/>
              <a:gd name="connsiteX21" fmla="*/ 243450 w 4272520"/>
              <a:gd name="connsiteY21" fmla="*/ 1448483 h 4421768"/>
              <a:gd name="connsiteX22" fmla="*/ 860967 w 4272520"/>
              <a:gd name="connsiteY22" fmla="*/ 1365356 h 4421768"/>
              <a:gd name="connsiteX23" fmla="*/ 1110348 w 4272520"/>
              <a:gd name="connsiteY23" fmla="*/ 985346 h 4421768"/>
              <a:gd name="connsiteX24" fmla="*/ 1300354 w 4272520"/>
              <a:gd name="connsiteY24" fmla="*/ 296576 h 4421768"/>
              <a:gd name="connsiteX0" fmla="*/ 1300354 w 4259703"/>
              <a:gd name="connsiteY0" fmla="*/ 296576 h 4421768"/>
              <a:gd name="connsiteX1" fmla="*/ 1674459 w 4259703"/>
              <a:gd name="connsiteY1" fmla="*/ 5805 h 4421768"/>
              <a:gd name="connsiteX2" fmla="*/ 2214753 w 4259703"/>
              <a:gd name="connsiteY2" fmla="*/ 177823 h 4421768"/>
              <a:gd name="connsiteX3" fmla="*/ 2725392 w 4259703"/>
              <a:gd name="connsiteY3" fmla="*/ 1009095 h 4421768"/>
              <a:gd name="connsiteX4" fmla="*/ 3259782 w 4259703"/>
              <a:gd name="connsiteY4" fmla="*/ 1353480 h 4421768"/>
              <a:gd name="connsiteX5" fmla="*/ 3936675 w 4259703"/>
              <a:gd name="connsiteY5" fmla="*/ 1246605 h 4421768"/>
              <a:gd name="connsiteX6" fmla="*/ 4215778 w 4259703"/>
              <a:gd name="connsiteY6" fmla="*/ 1573352 h 4421768"/>
              <a:gd name="connsiteX7" fmla="*/ 4221683 w 4259703"/>
              <a:gd name="connsiteY7" fmla="*/ 2125381 h 4421768"/>
              <a:gd name="connsiteX8" fmla="*/ 3853548 w 4259703"/>
              <a:gd name="connsiteY8" fmla="*/ 2742893 h 4421768"/>
              <a:gd name="connsiteX9" fmla="*/ 4019803 w 4259703"/>
              <a:gd name="connsiteY9" fmla="*/ 3360410 h 4421768"/>
              <a:gd name="connsiteX10" fmla="*/ 4257308 w 4259703"/>
              <a:gd name="connsiteY10" fmla="*/ 3823548 h 4421768"/>
              <a:gd name="connsiteX11" fmla="*/ 4037658 w 4259703"/>
              <a:gd name="connsiteY11" fmla="*/ 4316558 h 4421768"/>
              <a:gd name="connsiteX12" fmla="*/ 3521047 w 4259703"/>
              <a:gd name="connsiteY12" fmla="*/ 4310446 h 4421768"/>
              <a:gd name="connsiteX13" fmla="*/ 3093527 w 4259703"/>
              <a:gd name="connsiteY13" fmla="*/ 4108557 h 4421768"/>
              <a:gd name="connsiteX14" fmla="*/ 2357258 w 4259703"/>
              <a:gd name="connsiteY14" fmla="*/ 4120431 h 4421768"/>
              <a:gd name="connsiteX15" fmla="*/ 1525986 w 4259703"/>
              <a:gd name="connsiteY15" fmla="*/ 4417317 h 4421768"/>
              <a:gd name="connsiteX16" fmla="*/ 991596 w 4259703"/>
              <a:gd name="connsiteY16" fmla="*/ 3859176 h 4421768"/>
              <a:gd name="connsiteX17" fmla="*/ 1027223 w 4259703"/>
              <a:gd name="connsiteY17" fmla="*/ 3134781 h 4421768"/>
              <a:gd name="connsiteX18" fmla="*/ 932220 w 4259703"/>
              <a:gd name="connsiteY18" fmla="*/ 2612264 h 4421768"/>
              <a:gd name="connsiteX19" fmla="*/ 231575 w 4259703"/>
              <a:gd name="connsiteY19" fmla="*/ 2386634 h 4421768"/>
              <a:gd name="connsiteX20" fmla="*/ 37 w 4259703"/>
              <a:gd name="connsiteY20" fmla="*/ 1798980 h 4421768"/>
              <a:gd name="connsiteX21" fmla="*/ 243450 w 4259703"/>
              <a:gd name="connsiteY21" fmla="*/ 1448483 h 4421768"/>
              <a:gd name="connsiteX22" fmla="*/ 860967 w 4259703"/>
              <a:gd name="connsiteY22" fmla="*/ 1365356 h 4421768"/>
              <a:gd name="connsiteX23" fmla="*/ 1110348 w 4259703"/>
              <a:gd name="connsiteY23" fmla="*/ 985346 h 4421768"/>
              <a:gd name="connsiteX24" fmla="*/ 1300354 w 4259703"/>
              <a:gd name="connsiteY24" fmla="*/ 296576 h 4421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4259703" h="4421768">
                <a:moveTo>
                  <a:pt x="1300354" y="296576"/>
                </a:moveTo>
                <a:cubicBezTo>
                  <a:pt x="1394372" y="133319"/>
                  <a:pt x="1522059" y="25597"/>
                  <a:pt x="1674459" y="5805"/>
                </a:cubicBezTo>
                <a:cubicBezTo>
                  <a:pt x="1826859" y="-13987"/>
                  <a:pt x="2039598" y="10608"/>
                  <a:pt x="2214753" y="177823"/>
                </a:cubicBezTo>
                <a:cubicBezTo>
                  <a:pt x="2389908" y="345038"/>
                  <a:pt x="2551221" y="813152"/>
                  <a:pt x="2725392" y="1009095"/>
                </a:cubicBezTo>
                <a:cubicBezTo>
                  <a:pt x="2899564" y="1205038"/>
                  <a:pt x="3057902" y="1313895"/>
                  <a:pt x="3259782" y="1353480"/>
                </a:cubicBezTo>
                <a:cubicBezTo>
                  <a:pt x="3461662" y="1393065"/>
                  <a:pt x="3777342" y="1209960"/>
                  <a:pt x="3936675" y="1246605"/>
                </a:cubicBezTo>
                <a:cubicBezTo>
                  <a:pt x="4096008" y="1283250"/>
                  <a:pt x="4168277" y="1426889"/>
                  <a:pt x="4215778" y="1573352"/>
                </a:cubicBezTo>
                <a:cubicBezTo>
                  <a:pt x="4263279" y="1719815"/>
                  <a:pt x="4282055" y="1930458"/>
                  <a:pt x="4221683" y="2125381"/>
                </a:cubicBezTo>
                <a:cubicBezTo>
                  <a:pt x="4161311" y="2320304"/>
                  <a:pt x="3887195" y="2537055"/>
                  <a:pt x="3853548" y="2742893"/>
                </a:cubicBezTo>
                <a:cubicBezTo>
                  <a:pt x="3819901" y="2948731"/>
                  <a:pt x="3952510" y="3180301"/>
                  <a:pt x="4019803" y="3360410"/>
                </a:cubicBezTo>
                <a:cubicBezTo>
                  <a:pt x="4087096" y="3540519"/>
                  <a:pt x="4254332" y="3664190"/>
                  <a:pt x="4257308" y="3823548"/>
                </a:cubicBezTo>
                <a:cubicBezTo>
                  <a:pt x="4260284" y="3982906"/>
                  <a:pt x="4160368" y="4235408"/>
                  <a:pt x="4037658" y="4316558"/>
                </a:cubicBezTo>
                <a:cubicBezTo>
                  <a:pt x="3914948" y="4397708"/>
                  <a:pt x="3678402" y="4345113"/>
                  <a:pt x="3521047" y="4310446"/>
                </a:cubicBezTo>
                <a:cubicBezTo>
                  <a:pt x="3363692" y="4275779"/>
                  <a:pt x="3287492" y="4140226"/>
                  <a:pt x="3093527" y="4108557"/>
                </a:cubicBezTo>
                <a:cubicBezTo>
                  <a:pt x="2899562" y="4076888"/>
                  <a:pt x="2618515" y="4068971"/>
                  <a:pt x="2357258" y="4120431"/>
                </a:cubicBezTo>
                <a:cubicBezTo>
                  <a:pt x="2096001" y="4171891"/>
                  <a:pt x="1753596" y="4460860"/>
                  <a:pt x="1525986" y="4417317"/>
                </a:cubicBezTo>
                <a:cubicBezTo>
                  <a:pt x="1298376" y="4373775"/>
                  <a:pt x="1074723" y="4072932"/>
                  <a:pt x="991596" y="3859176"/>
                </a:cubicBezTo>
                <a:cubicBezTo>
                  <a:pt x="908469" y="3645420"/>
                  <a:pt x="1037119" y="3342600"/>
                  <a:pt x="1027223" y="3134781"/>
                </a:cubicBezTo>
                <a:cubicBezTo>
                  <a:pt x="1017327" y="2926962"/>
                  <a:pt x="1064828" y="2736955"/>
                  <a:pt x="932220" y="2612264"/>
                </a:cubicBezTo>
                <a:cubicBezTo>
                  <a:pt x="799612" y="2487573"/>
                  <a:pt x="386939" y="2522181"/>
                  <a:pt x="231575" y="2386634"/>
                </a:cubicBezTo>
                <a:cubicBezTo>
                  <a:pt x="76211" y="2251087"/>
                  <a:pt x="-1942" y="1955338"/>
                  <a:pt x="37" y="1798980"/>
                </a:cubicBezTo>
                <a:cubicBezTo>
                  <a:pt x="2016" y="1642622"/>
                  <a:pt x="99962" y="1520754"/>
                  <a:pt x="243450" y="1448483"/>
                </a:cubicBezTo>
                <a:cubicBezTo>
                  <a:pt x="386938" y="1376212"/>
                  <a:pt x="716484" y="1442546"/>
                  <a:pt x="860967" y="1365356"/>
                </a:cubicBezTo>
                <a:cubicBezTo>
                  <a:pt x="1005450" y="1288167"/>
                  <a:pt x="1037117" y="1163476"/>
                  <a:pt x="1110348" y="985346"/>
                </a:cubicBezTo>
                <a:cubicBezTo>
                  <a:pt x="1183579" y="807216"/>
                  <a:pt x="1206336" y="459833"/>
                  <a:pt x="1300354" y="296576"/>
                </a:cubicBezTo>
                <a:close/>
              </a:path>
            </a:pathLst>
          </a:cu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reeform 43"/>
          <p:cNvSpPr/>
          <p:nvPr/>
        </p:nvSpPr>
        <p:spPr>
          <a:xfrm rot="16200000">
            <a:off x="245419" y="3642385"/>
            <a:ext cx="2712107" cy="2815293"/>
          </a:xfrm>
          <a:custGeom>
            <a:avLst/>
            <a:gdLst>
              <a:gd name="connsiteX0" fmla="*/ 1686296 w 5427023"/>
              <a:gd name="connsiteY0" fmla="*/ 95002 h 4750130"/>
              <a:gd name="connsiteX1" fmla="*/ 2945080 w 5427023"/>
              <a:gd name="connsiteY1" fmla="*/ 0 h 4750130"/>
              <a:gd name="connsiteX2" fmla="*/ 2897579 w 5427023"/>
              <a:gd name="connsiteY2" fmla="*/ 1258784 h 4750130"/>
              <a:gd name="connsiteX3" fmla="*/ 3633849 w 5427023"/>
              <a:gd name="connsiteY3" fmla="*/ 1650670 h 4750130"/>
              <a:gd name="connsiteX4" fmla="*/ 4393870 w 5427023"/>
              <a:gd name="connsiteY4" fmla="*/ 985652 h 4750130"/>
              <a:gd name="connsiteX5" fmla="*/ 5118265 w 5427023"/>
              <a:gd name="connsiteY5" fmla="*/ 1662545 h 4750130"/>
              <a:gd name="connsiteX6" fmla="*/ 4263241 w 5427023"/>
              <a:gd name="connsiteY6" fmla="*/ 2529444 h 4750130"/>
              <a:gd name="connsiteX7" fmla="*/ 4429496 w 5427023"/>
              <a:gd name="connsiteY7" fmla="*/ 3360717 h 4750130"/>
              <a:gd name="connsiteX8" fmla="*/ 5427023 w 5427023"/>
              <a:gd name="connsiteY8" fmla="*/ 3515096 h 4750130"/>
              <a:gd name="connsiteX9" fmla="*/ 5284519 w 5427023"/>
              <a:gd name="connsiteY9" fmla="*/ 4714504 h 4750130"/>
              <a:gd name="connsiteX10" fmla="*/ 3586348 w 5427023"/>
              <a:gd name="connsiteY10" fmla="*/ 3800104 h 4750130"/>
              <a:gd name="connsiteX11" fmla="*/ 2743200 w 5427023"/>
              <a:gd name="connsiteY11" fmla="*/ 3740727 h 4750130"/>
              <a:gd name="connsiteX12" fmla="*/ 1995054 w 5427023"/>
              <a:gd name="connsiteY12" fmla="*/ 4750130 h 4750130"/>
              <a:gd name="connsiteX13" fmla="*/ 676893 w 5427023"/>
              <a:gd name="connsiteY13" fmla="*/ 4001984 h 4750130"/>
              <a:gd name="connsiteX14" fmla="*/ 2030680 w 5427023"/>
              <a:gd name="connsiteY14" fmla="*/ 2956956 h 4750130"/>
              <a:gd name="connsiteX15" fmla="*/ 1757548 w 5427023"/>
              <a:gd name="connsiteY15" fmla="*/ 2256312 h 4750130"/>
              <a:gd name="connsiteX16" fmla="*/ 0 w 5427023"/>
              <a:gd name="connsiteY16" fmla="*/ 2042556 h 4750130"/>
              <a:gd name="connsiteX17" fmla="*/ 178130 w 5427023"/>
              <a:gd name="connsiteY17" fmla="*/ 1151906 h 4750130"/>
              <a:gd name="connsiteX18" fmla="*/ 1650670 w 5427023"/>
              <a:gd name="connsiteY18" fmla="*/ 1472540 h 4750130"/>
              <a:gd name="connsiteX19" fmla="*/ 1995054 w 5427023"/>
              <a:gd name="connsiteY19" fmla="*/ 1128156 h 4750130"/>
              <a:gd name="connsiteX20" fmla="*/ 1686296 w 5427023"/>
              <a:gd name="connsiteY20" fmla="*/ 95002 h 4750130"/>
              <a:gd name="connsiteX0" fmla="*/ 1686296 w 5427023"/>
              <a:gd name="connsiteY0" fmla="*/ 199772 h 4854900"/>
              <a:gd name="connsiteX1" fmla="*/ 2945080 w 5427023"/>
              <a:gd name="connsiteY1" fmla="*/ 104770 h 4854900"/>
              <a:gd name="connsiteX2" fmla="*/ 2897579 w 5427023"/>
              <a:gd name="connsiteY2" fmla="*/ 1363554 h 4854900"/>
              <a:gd name="connsiteX3" fmla="*/ 3633849 w 5427023"/>
              <a:gd name="connsiteY3" fmla="*/ 1755440 h 4854900"/>
              <a:gd name="connsiteX4" fmla="*/ 4393870 w 5427023"/>
              <a:gd name="connsiteY4" fmla="*/ 1090422 h 4854900"/>
              <a:gd name="connsiteX5" fmla="*/ 5118265 w 5427023"/>
              <a:gd name="connsiteY5" fmla="*/ 1767315 h 4854900"/>
              <a:gd name="connsiteX6" fmla="*/ 4263241 w 5427023"/>
              <a:gd name="connsiteY6" fmla="*/ 2634214 h 4854900"/>
              <a:gd name="connsiteX7" fmla="*/ 4429496 w 5427023"/>
              <a:gd name="connsiteY7" fmla="*/ 3465487 h 4854900"/>
              <a:gd name="connsiteX8" fmla="*/ 5427023 w 5427023"/>
              <a:gd name="connsiteY8" fmla="*/ 3619866 h 4854900"/>
              <a:gd name="connsiteX9" fmla="*/ 5284519 w 5427023"/>
              <a:gd name="connsiteY9" fmla="*/ 4819274 h 4854900"/>
              <a:gd name="connsiteX10" fmla="*/ 3586348 w 5427023"/>
              <a:gd name="connsiteY10" fmla="*/ 3904874 h 4854900"/>
              <a:gd name="connsiteX11" fmla="*/ 2743200 w 5427023"/>
              <a:gd name="connsiteY11" fmla="*/ 3845497 h 4854900"/>
              <a:gd name="connsiteX12" fmla="*/ 1995054 w 5427023"/>
              <a:gd name="connsiteY12" fmla="*/ 4854900 h 4854900"/>
              <a:gd name="connsiteX13" fmla="*/ 676893 w 5427023"/>
              <a:gd name="connsiteY13" fmla="*/ 4106754 h 4854900"/>
              <a:gd name="connsiteX14" fmla="*/ 2030680 w 5427023"/>
              <a:gd name="connsiteY14" fmla="*/ 3061726 h 4854900"/>
              <a:gd name="connsiteX15" fmla="*/ 1757548 w 5427023"/>
              <a:gd name="connsiteY15" fmla="*/ 2361082 h 4854900"/>
              <a:gd name="connsiteX16" fmla="*/ 0 w 5427023"/>
              <a:gd name="connsiteY16" fmla="*/ 2147326 h 4854900"/>
              <a:gd name="connsiteX17" fmla="*/ 178130 w 5427023"/>
              <a:gd name="connsiteY17" fmla="*/ 1256676 h 4854900"/>
              <a:gd name="connsiteX18" fmla="*/ 1650670 w 5427023"/>
              <a:gd name="connsiteY18" fmla="*/ 1577310 h 4854900"/>
              <a:gd name="connsiteX19" fmla="*/ 1995054 w 5427023"/>
              <a:gd name="connsiteY19" fmla="*/ 1232926 h 4854900"/>
              <a:gd name="connsiteX20" fmla="*/ 1686296 w 5427023"/>
              <a:gd name="connsiteY20" fmla="*/ 199772 h 4854900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33849 w 5427023"/>
              <a:gd name="connsiteY3" fmla="*/ 1855015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33849 w 5427023"/>
              <a:gd name="connsiteY3" fmla="*/ 1855015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609073"/>
              <a:gd name="connsiteY0" fmla="*/ 299347 h 4954475"/>
              <a:gd name="connsiteX1" fmla="*/ 2945080 w 5609073"/>
              <a:gd name="connsiteY1" fmla="*/ 204345 h 4954475"/>
              <a:gd name="connsiteX2" fmla="*/ 2897579 w 5609073"/>
              <a:gd name="connsiteY2" fmla="*/ 1463129 h 4954475"/>
              <a:gd name="connsiteX3" fmla="*/ 3610098 w 5609073"/>
              <a:gd name="connsiteY3" fmla="*/ 1819389 h 4954475"/>
              <a:gd name="connsiteX4" fmla="*/ 4393870 w 5609073"/>
              <a:gd name="connsiteY4" fmla="*/ 1189997 h 4954475"/>
              <a:gd name="connsiteX5" fmla="*/ 5118265 w 5609073"/>
              <a:gd name="connsiteY5" fmla="*/ 1866890 h 4954475"/>
              <a:gd name="connsiteX6" fmla="*/ 4263241 w 5609073"/>
              <a:gd name="connsiteY6" fmla="*/ 2733789 h 4954475"/>
              <a:gd name="connsiteX7" fmla="*/ 4429496 w 5609073"/>
              <a:gd name="connsiteY7" fmla="*/ 3565062 h 4954475"/>
              <a:gd name="connsiteX8" fmla="*/ 5427023 w 5609073"/>
              <a:gd name="connsiteY8" fmla="*/ 3719441 h 4954475"/>
              <a:gd name="connsiteX9" fmla="*/ 5284519 w 5609073"/>
              <a:gd name="connsiteY9" fmla="*/ 4918849 h 4954475"/>
              <a:gd name="connsiteX10" fmla="*/ 3586348 w 5609073"/>
              <a:gd name="connsiteY10" fmla="*/ 4004449 h 4954475"/>
              <a:gd name="connsiteX11" fmla="*/ 2743200 w 5609073"/>
              <a:gd name="connsiteY11" fmla="*/ 3945072 h 4954475"/>
              <a:gd name="connsiteX12" fmla="*/ 1995054 w 5609073"/>
              <a:gd name="connsiteY12" fmla="*/ 4954475 h 4954475"/>
              <a:gd name="connsiteX13" fmla="*/ 676893 w 5609073"/>
              <a:gd name="connsiteY13" fmla="*/ 4206329 h 4954475"/>
              <a:gd name="connsiteX14" fmla="*/ 2030680 w 5609073"/>
              <a:gd name="connsiteY14" fmla="*/ 3161301 h 4954475"/>
              <a:gd name="connsiteX15" fmla="*/ 1757548 w 5609073"/>
              <a:gd name="connsiteY15" fmla="*/ 2460657 h 4954475"/>
              <a:gd name="connsiteX16" fmla="*/ 0 w 5609073"/>
              <a:gd name="connsiteY16" fmla="*/ 2246901 h 4954475"/>
              <a:gd name="connsiteX17" fmla="*/ 178130 w 5609073"/>
              <a:gd name="connsiteY17" fmla="*/ 1356251 h 4954475"/>
              <a:gd name="connsiteX18" fmla="*/ 1650670 w 5609073"/>
              <a:gd name="connsiteY18" fmla="*/ 1676885 h 4954475"/>
              <a:gd name="connsiteX19" fmla="*/ 1995054 w 5609073"/>
              <a:gd name="connsiteY19" fmla="*/ 1332501 h 4954475"/>
              <a:gd name="connsiteX20" fmla="*/ 1686296 w 5609073"/>
              <a:gd name="connsiteY20" fmla="*/ 299347 h 4954475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5036684"/>
              <a:gd name="connsiteX1" fmla="*/ 2945080 w 5623916"/>
              <a:gd name="connsiteY1" fmla="*/ 204345 h 5036684"/>
              <a:gd name="connsiteX2" fmla="*/ 2897579 w 5623916"/>
              <a:gd name="connsiteY2" fmla="*/ 1463129 h 5036684"/>
              <a:gd name="connsiteX3" fmla="*/ 3610098 w 5623916"/>
              <a:gd name="connsiteY3" fmla="*/ 1819389 h 5036684"/>
              <a:gd name="connsiteX4" fmla="*/ 4393870 w 5623916"/>
              <a:gd name="connsiteY4" fmla="*/ 1189997 h 5036684"/>
              <a:gd name="connsiteX5" fmla="*/ 5118265 w 5623916"/>
              <a:gd name="connsiteY5" fmla="*/ 1866890 h 5036684"/>
              <a:gd name="connsiteX6" fmla="*/ 4263241 w 5623916"/>
              <a:gd name="connsiteY6" fmla="*/ 2733789 h 5036684"/>
              <a:gd name="connsiteX7" fmla="*/ 4429496 w 5623916"/>
              <a:gd name="connsiteY7" fmla="*/ 3565062 h 5036684"/>
              <a:gd name="connsiteX8" fmla="*/ 5427023 w 5623916"/>
              <a:gd name="connsiteY8" fmla="*/ 3719441 h 5036684"/>
              <a:gd name="connsiteX9" fmla="*/ 5284519 w 5623916"/>
              <a:gd name="connsiteY9" fmla="*/ 4918849 h 5036684"/>
              <a:gd name="connsiteX10" fmla="*/ 3586348 w 5623916"/>
              <a:gd name="connsiteY10" fmla="*/ 4004449 h 5036684"/>
              <a:gd name="connsiteX11" fmla="*/ 2743200 w 5623916"/>
              <a:gd name="connsiteY11" fmla="*/ 3945072 h 5036684"/>
              <a:gd name="connsiteX12" fmla="*/ 1995054 w 5623916"/>
              <a:gd name="connsiteY12" fmla="*/ 4954475 h 5036684"/>
              <a:gd name="connsiteX13" fmla="*/ 676893 w 5623916"/>
              <a:gd name="connsiteY13" fmla="*/ 4206329 h 5036684"/>
              <a:gd name="connsiteX14" fmla="*/ 2030680 w 5623916"/>
              <a:gd name="connsiteY14" fmla="*/ 3161301 h 5036684"/>
              <a:gd name="connsiteX15" fmla="*/ 1757548 w 5623916"/>
              <a:gd name="connsiteY15" fmla="*/ 2460657 h 5036684"/>
              <a:gd name="connsiteX16" fmla="*/ 0 w 5623916"/>
              <a:gd name="connsiteY16" fmla="*/ 2246901 h 5036684"/>
              <a:gd name="connsiteX17" fmla="*/ 178130 w 5623916"/>
              <a:gd name="connsiteY17" fmla="*/ 1356251 h 5036684"/>
              <a:gd name="connsiteX18" fmla="*/ 1650670 w 5623916"/>
              <a:gd name="connsiteY18" fmla="*/ 1676885 h 5036684"/>
              <a:gd name="connsiteX19" fmla="*/ 1995054 w 5623916"/>
              <a:gd name="connsiteY19" fmla="*/ 1332501 h 5036684"/>
              <a:gd name="connsiteX20" fmla="*/ 1686296 w 5623916"/>
              <a:gd name="connsiteY20" fmla="*/ 299347 h 5036684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961811 w 5899431"/>
              <a:gd name="connsiteY0" fmla="*/ 299347 h 4965543"/>
              <a:gd name="connsiteX1" fmla="*/ 3220595 w 5899431"/>
              <a:gd name="connsiteY1" fmla="*/ 204345 h 4965543"/>
              <a:gd name="connsiteX2" fmla="*/ 3173094 w 5899431"/>
              <a:gd name="connsiteY2" fmla="*/ 1463129 h 4965543"/>
              <a:gd name="connsiteX3" fmla="*/ 3885613 w 5899431"/>
              <a:gd name="connsiteY3" fmla="*/ 1819389 h 4965543"/>
              <a:gd name="connsiteX4" fmla="*/ 4669385 w 5899431"/>
              <a:gd name="connsiteY4" fmla="*/ 1189997 h 4965543"/>
              <a:gd name="connsiteX5" fmla="*/ 5393780 w 5899431"/>
              <a:gd name="connsiteY5" fmla="*/ 1866890 h 4965543"/>
              <a:gd name="connsiteX6" fmla="*/ 4538756 w 5899431"/>
              <a:gd name="connsiteY6" fmla="*/ 2733789 h 4965543"/>
              <a:gd name="connsiteX7" fmla="*/ 4705011 w 5899431"/>
              <a:gd name="connsiteY7" fmla="*/ 3565062 h 4965543"/>
              <a:gd name="connsiteX8" fmla="*/ 5702538 w 5899431"/>
              <a:gd name="connsiteY8" fmla="*/ 3719441 h 4965543"/>
              <a:gd name="connsiteX9" fmla="*/ 5560034 w 5899431"/>
              <a:gd name="connsiteY9" fmla="*/ 4918849 h 4965543"/>
              <a:gd name="connsiteX10" fmla="*/ 3861863 w 5899431"/>
              <a:gd name="connsiteY10" fmla="*/ 4004449 h 4965543"/>
              <a:gd name="connsiteX11" fmla="*/ 3018715 w 5899431"/>
              <a:gd name="connsiteY11" fmla="*/ 3945072 h 4965543"/>
              <a:gd name="connsiteX12" fmla="*/ 2270569 w 5899431"/>
              <a:gd name="connsiteY12" fmla="*/ 4954475 h 4965543"/>
              <a:gd name="connsiteX13" fmla="*/ 952408 w 5899431"/>
              <a:gd name="connsiteY13" fmla="*/ 4206329 h 4965543"/>
              <a:gd name="connsiteX14" fmla="*/ 2306195 w 5899431"/>
              <a:gd name="connsiteY14" fmla="*/ 3161301 h 4965543"/>
              <a:gd name="connsiteX15" fmla="*/ 2033063 w 5899431"/>
              <a:gd name="connsiteY15" fmla="*/ 2460657 h 4965543"/>
              <a:gd name="connsiteX16" fmla="*/ 275515 w 5899431"/>
              <a:gd name="connsiteY16" fmla="*/ 2246901 h 4965543"/>
              <a:gd name="connsiteX17" fmla="*/ 453645 w 5899431"/>
              <a:gd name="connsiteY17" fmla="*/ 1356251 h 4965543"/>
              <a:gd name="connsiteX18" fmla="*/ 1926185 w 5899431"/>
              <a:gd name="connsiteY18" fmla="*/ 1676885 h 4965543"/>
              <a:gd name="connsiteX19" fmla="*/ 2270569 w 5899431"/>
              <a:gd name="connsiteY19" fmla="*/ 1332501 h 4965543"/>
              <a:gd name="connsiteX20" fmla="*/ 1961811 w 5899431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180747 h 4846943"/>
              <a:gd name="connsiteX1" fmla="*/ 3140880 w 5819716"/>
              <a:gd name="connsiteY1" fmla="*/ 85745 h 4846943"/>
              <a:gd name="connsiteX2" fmla="*/ 3402137 w 5819716"/>
              <a:gd name="connsiteY2" fmla="*/ 1083271 h 4846943"/>
              <a:gd name="connsiteX3" fmla="*/ 3805898 w 5819716"/>
              <a:gd name="connsiteY3" fmla="*/ 1700789 h 4846943"/>
              <a:gd name="connsiteX4" fmla="*/ 4589670 w 5819716"/>
              <a:gd name="connsiteY4" fmla="*/ 1071397 h 4846943"/>
              <a:gd name="connsiteX5" fmla="*/ 5314065 w 5819716"/>
              <a:gd name="connsiteY5" fmla="*/ 1748290 h 4846943"/>
              <a:gd name="connsiteX6" fmla="*/ 4459041 w 5819716"/>
              <a:gd name="connsiteY6" fmla="*/ 2615189 h 4846943"/>
              <a:gd name="connsiteX7" fmla="*/ 4625296 w 5819716"/>
              <a:gd name="connsiteY7" fmla="*/ 3446462 h 4846943"/>
              <a:gd name="connsiteX8" fmla="*/ 5622823 w 5819716"/>
              <a:gd name="connsiteY8" fmla="*/ 3600841 h 4846943"/>
              <a:gd name="connsiteX9" fmla="*/ 5480319 w 5819716"/>
              <a:gd name="connsiteY9" fmla="*/ 4800249 h 4846943"/>
              <a:gd name="connsiteX10" fmla="*/ 3782148 w 5819716"/>
              <a:gd name="connsiteY10" fmla="*/ 3885849 h 4846943"/>
              <a:gd name="connsiteX11" fmla="*/ 2939000 w 5819716"/>
              <a:gd name="connsiteY11" fmla="*/ 3826472 h 4846943"/>
              <a:gd name="connsiteX12" fmla="*/ 2190854 w 5819716"/>
              <a:gd name="connsiteY12" fmla="*/ 4835875 h 4846943"/>
              <a:gd name="connsiteX13" fmla="*/ 872693 w 5819716"/>
              <a:gd name="connsiteY13" fmla="*/ 4087729 h 4846943"/>
              <a:gd name="connsiteX14" fmla="*/ 2226480 w 5819716"/>
              <a:gd name="connsiteY14" fmla="*/ 3042701 h 4846943"/>
              <a:gd name="connsiteX15" fmla="*/ 1953348 w 5819716"/>
              <a:gd name="connsiteY15" fmla="*/ 2342057 h 4846943"/>
              <a:gd name="connsiteX16" fmla="*/ 195800 w 5819716"/>
              <a:gd name="connsiteY16" fmla="*/ 2128301 h 4846943"/>
              <a:gd name="connsiteX17" fmla="*/ 373930 w 5819716"/>
              <a:gd name="connsiteY17" fmla="*/ 1237651 h 4846943"/>
              <a:gd name="connsiteX18" fmla="*/ 1846470 w 5819716"/>
              <a:gd name="connsiteY18" fmla="*/ 1558285 h 4846943"/>
              <a:gd name="connsiteX19" fmla="*/ 2190854 w 5819716"/>
              <a:gd name="connsiteY19" fmla="*/ 1213901 h 4846943"/>
              <a:gd name="connsiteX20" fmla="*/ 1882096 w 5819716"/>
              <a:gd name="connsiteY20" fmla="*/ 180747 h 4846943"/>
              <a:gd name="connsiteX0" fmla="*/ 1882096 w 5819716"/>
              <a:gd name="connsiteY0" fmla="*/ 180747 h 4846943"/>
              <a:gd name="connsiteX1" fmla="*/ 3140880 w 5819716"/>
              <a:gd name="connsiteY1" fmla="*/ 85745 h 4846943"/>
              <a:gd name="connsiteX2" fmla="*/ 3402137 w 5819716"/>
              <a:gd name="connsiteY2" fmla="*/ 1083271 h 4846943"/>
              <a:gd name="connsiteX3" fmla="*/ 4043405 w 5819716"/>
              <a:gd name="connsiteY3" fmla="*/ 1344529 h 4846943"/>
              <a:gd name="connsiteX4" fmla="*/ 4589670 w 5819716"/>
              <a:gd name="connsiteY4" fmla="*/ 1071397 h 4846943"/>
              <a:gd name="connsiteX5" fmla="*/ 5314065 w 5819716"/>
              <a:gd name="connsiteY5" fmla="*/ 1748290 h 4846943"/>
              <a:gd name="connsiteX6" fmla="*/ 4459041 w 5819716"/>
              <a:gd name="connsiteY6" fmla="*/ 2615189 h 4846943"/>
              <a:gd name="connsiteX7" fmla="*/ 4625296 w 5819716"/>
              <a:gd name="connsiteY7" fmla="*/ 3446462 h 4846943"/>
              <a:gd name="connsiteX8" fmla="*/ 5622823 w 5819716"/>
              <a:gd name="connsiteY8" fmla="*/ 3600841 h 4846943"/>
              <a:gd name="connsiteX9" fmla="*/ 5480319 w 5819716"/>
              <a:gd name="connsiteY9" fmla="*/ 4800249 h 4846943"/>
              <a:gd name="connsiteX10" fmla="*/ 3782148 w 5819716"/>
              <a:gd name="connsiteY10" fmla="*/ 3885849 h 4846943"/>
              <a:gd name="connsiteX11" fmla="*/ 2939000 w 5819716"/>
              <a:gd name="connsiteY11" fmla="*/ 3826472 h 4846943"/>
              <a:gd name="connsiteX12" fmla="*/ 2190854 w 5819716"/>
              <a:gd name="connsiteY12" fmla="*/ 4835875 h 4846943"/>
              <a:gd name="connsiteX13" fmla="*/ 872693 w 5819716"/>
              <a:gd name="connsiteY13" fmla="*/ 4087729 h 4846943"/>
              <a:gd name="connsiteX14" fmla="*/ 2226480 w 5819716"/>
              <a:gd name="connsiteY14" fmla="*/ 3042701 h 4846943"/>
              <a:gd name="connsiteX15" fmla="*/ 1953348 w 5819716"/>
              <a:gd name="connsiteY15" fmla="*/ 2342057 h 4846943"/>
              <a:gd name="connsiteX16" fmla="*/ 195800 w 5819716"/>
              <a:gd name="connsiteY16" fmla="*/ 2128301 h 4846943"/>
              <a:gd name="connsiteX17" fmla="*/ 373930 w 5819716"/>
              <a:gd name="connsiteY17" fmla="*/ 1237651 h 4846943"/>
              <a:gd name="connsiteX18" fmla="*/ 1846470 w 5819716"/>
              <a:gd name="connsiteY18" fmla="*/ 1558285 h 4846943"/>
              <a:gd name="connsiteX19" fmla="*/ 2190854 w 5819716"/>
              <a:gd name="connsiteY19" fmla="*/ 1213901 h 4846943"/>
              <a:gd name="connsiteX20" fmla="*/ 1882096 w 5819716"/>
              <a:gd name="connsiteY20" fmla="*/ 180747 h 4846943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314065 w 5819716"/>
              <a:gd name="connsiteY5" fmla="*/ 1742268 h 4840921"/>
              <a:gd name="connsiteX6" fmla="*/ 4459041 w 5819716"/>
              <a:gd name="connsiteY6" fmla="*/ 2609167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183436 w 5819716"/>
              <a:gd name="connsiteY5" fmla="*/ 2003525 h 4840921"/>
              <a:gd name="connsiteX6" fmla="*/ 4459041 w 5819716"/>
              <a:gd name="connsiteY6" fmla="*/ 2609167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183436 w 5819716"/>
              <a:gd name="connsiteY5" fmla="*/ 2003525 h 4840921"/>
              <a:gd name="connsiteX6" fmla="*/ 4637171 w 5819716"/>
              <a:gd name="connsiteY6" fmla="*/ 2727920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09832"/>
              <a:gd name="connsiteY0" fmla="*/ 174725 h 4841399"/>
              <a:gd name="connsiteX1" fmla="*/ 3140880 w 5809832"/>
              <a:gd name="connsiteY1" fmla="*/ 79723 h 4841399"/>
              <a:gd name="connsiteX2" fmla="*/ 3509015 w 5809832"/>
              <a:gd name="connsiteY2" fmla="*/ 994122 h 4841399"/>
              <a:gd name="connsiteX3" fmla="*/ 4043405 w 5809832"/>
              <a:gd name="connsiteY3" fmla="*/ 1338507 h 4841399"/>
              <a:gd name="connsiteX4" fmla="*/ 4589670 w 5809832"/>
              <a:gd name="connsiteY4" fmla="*/ 1065375 h 4841399"/>
              <a:gd name="connsiteX5" fmla="*/ 5183436 w 5809832"/>
              <a:gd name="connsiteY5" fmla="*/ 2003525 h 4841399"/>
              <a:gd name="connsiteX6" fmla="*/ 4637171 w 5809832"/>
              <a:gd name="connsiteY6" fmla="*/ 2727920 h 4841399"/>
              <a:gd name="connsiteX7" fmla="*/ 4803426 w 5809832"/>
              <a:gd name="connsiteY7" fmla="*/ 3345437 h 4841399"/>
              <a:gd name="connsiteX8" fmla="*/ 5622823 w 5809832"/>
              <a:gd name="connsiteY8" fmla="*/ 3594819 h 4841399"/>
              <a:gd name="connsiteX9" fmla="*/ 5480319 w 5809832"/>
              <a:gd name="connsiteY9" fmla="*/ 4794227 h 4841399"/>
              <a:gd name="connsiteX10" fmla="*/ 3782148 w 5809832"/>
              <a:gd name="connsiteY10" fmla="*/ 3879827 h 4841399"/>
              <a:gd name="connsiteX11" fmla="*/ 2939000 w 5809832"/>
              <a:gd name="connsiteY11" fmla="*/ 3820450 h 4841399"/>
              <a:gd name="connsiteX12" fmla="*/ 2190854 w 5809832"/>
              <a:gd name="connsiteY12" fmla="*/ 4829853 h 4841399"/>
              <a:gd name="connsiteX13" fmla="*/ 872693 w 5809832"/>
              <a:gd name="connsiteY13" fmla="*/ 4081707 h 4841399"/>
              <a:gd name="connsiteX14" fmla="*/ 2226480 w 5809832"/>
              <a:gd name="connsiteY14" fmla="*/ 3036679 h 4841399"/>
              <a:gd name="connsiteX15" fmla="*/ 1953348 w 5809832"/>
              <a:gd name="connsiteY15" fmla="*/ 2336035 h 4841399"/>
              <a:gd name="connsiteX16" fmla="*/ 195800 w 5809832"/>
              <a:gd name="connsiteY16" fmla="*/ 2122279 h 4841399"/>
              <a:gd name="connsiteX17" fmla="*/ 373930 w 5809832"/>
              <a:gd name="connsiteY17" fmla="*/ 1231629 h 4841399"/>
              <a:gd name="connsiteX18" fmla="*/ 1846470 w 5809832"/>
              <a:gd name="connsiteY18" fmla="*/ 1552263 h 4841399"/>
              <a:gd name="connsiteX19" fmla="*/ 2190854 w 5809832"/>
              <a:gd name="connsiteY19" fmla="*/ 1207879 h 4841399"/>
              <a:gd name="connsiteX20" fmla="*/ 1882096 w 5809832"/>
              <a:gd name="connsiteY20" fmla="*/ 174725 h 4841399"/>
              <a:gd name="connsiteX0" fmla="*/ 1882096 w 5704276"/>
              <a:gd name="connsiteY0" fmla="*/ 174725 h 4832827"/>
              <a:gd name="connsiteX1" fmla="*/ 3140880 w 5704276"/>
              <a:gd name="connsiteY1" fmla="*/ 79723 h 4832827"/>
              <a:gd name="connsiteX2" fmla="*/ 3509015 w 5704276"/>
              <a:gd name="connsiteY2" fmla="*/ 994122 h 4832827"/>
              <a:gd name="connsiteX3" fmla="*/ 4043405 w 5704276"/>
              <a:gd name="connsiteY3" fmla="*/ 1338507 h 4832827"/>
              <a:gd name="connsiteX4" fmla="*/ 4589670 w 5704276"/>
              <a:gd name="connsiteY4" fmla="*/ 1065375 h 4832827"/>
              <a:gd name="connsiteX5" fmla="*/ 5183436 w 5704276"/>
              <a:gd name="connsiteY5" fmla="*/ 2003525 h 4832827"/>
              <a:gd name="connsiteX6" fmla="*/ 4637171 w 5704276"/>
              <a:gd name="connsiteY6" fmla="*/ 2727920 h 4832827"/>
              <a:gd name="connsiteX7" fmla="*/ 4803426 w 5704276"/>
              <a:gd name="connsiteY7" fmla="*/ 3345437 h 4832827"/>
              <a:gd name="connsiteX8" fmla="*/ 5622823 w 5704276"/>
              <a:gd name="connsiteY8" fmla="*/ 3594819 h 4832827"/>
              <a:gd name="connsiteX9" fmla="*/ 5290314 w 5704276"/>
              <a:gd name="connsiteY9" fmla="*/ 4497344 h 4832827"/>
              <a:gd name="connsiteX10" fmla="*/ 3782148 w 5704276"/>
              <a:gd name="connsiteY10" fmla="*/ 3879827 h 4832827"/>
              <a:gd name="connsiteX11" fmla="*/ 2939000 w 5704276"/>
              <a:gd name="connsiteY11" fmla="*/ 3820450 h 4832827"/>
              <a:gd name="connsiteX12" fmla="*/ 2190854 w 5704276"/>
              <a:gd name="connsiteY12" fmla="*/ 4829853 h 4832827"/>
              <a:gd name="connsiteX13" fmla="*/ 872693 w 5704276"/>
              <a:gd name="connsiteY13" fmla="*/ 4081707 h 4832827"/>
              <a:gd name="connsiteX14" fmla="*/ 2226480 w 5704276"/>
              <a:gd name="connsiteY14" fmla="*/ 3036679 h 4832827"/>
              <a:gd name="connsiteX15" fmla="*/ 1953348 w 5704276"/>
              <a:gd name="connsiteY15" fmla="*/ 2336035 h 4832827"/>
              <a:gd name="connsiteX16" fmla="*/ 195800 w 5704276"/>
              <a:gd name="connsiteY16" fmla="*/ 2122279 h 4832827"/>
              <a:gd name="connsiteX17" fmla="*/ 373930 w 5704276"/>
              <a:gd name="connsiteY17" fmla="*/ 1231629 h 4832827"/>
              <a:gd name="connsiteX18" fmla="*/ 1846470 w 5704276"/>
              <a:gd name="connsiteY18" fmla="*/ 1552263 h 4832827"/>
              <a:gd name="connsiteX19" fmla="*/ 2190854 w 5704276"/>
              <a:gd name="connsiteY19" fmla="*/ 1207879 h 4832827"/>
              <a:gd name="connsiteX20" fmla="*/ 1882096 w 5704276"/>
              <a:gd name="connsiteY20" fmla="*/ 174725 h 4832827"/>
              <a:gd name="connsiteX0" fmla="*/ 1882096 w 5644673"/>
              <a:gd name="connsiteY0" fmla="*/ 174725 h 4832827"/>
              <a:gd name="connsiteX1" fmla="*/ 3140880 w 5644673"/>
              <a:gd name="connsiteY1" fmla="*/ 79723 h 4832827"/>
              <a:gd name="connsiteX2" fmla="*/ 3509015 w 5644673"/>
              <a:gd name="connsiteY2" fmla="*/ 994122 h 4832827"/>
              <a:gd name="connsiteX3" fmla="*/ 4043405 w 5644673"/>
              <a:gd name="connsiteY3" fmla="*/ 1338507 h 4832827"/>
              <a:gd name="connsiteX4" fmla="*/ 4589670 w 5644673"/>
              <a:gd name="connsiteY4" fmla="*/ 1065375 h 4832827"/>
              <a:gd name="connsiteX5" fmla="*/ 5183436 w 5644673"/>
              <a:gd name="connsiteY5" fmla="*/ 2003525 h 4832827"/>
              <a:gd name="connsiteX6" fmla="*/ 4637171 w 5644673"/>
              <a:gd name="connsiteY6" fmla="*/ 2727920 h 4832827"/>
              <a:gd name="connsiteX7" fmla="*/ 4803426 w 5644673"/>
              <a:gd name="connsiteY7" fmla="*/ 3345437 h 4832827"/>
              <a:gd name="connsiteX8" fmla="*/ 5622823 w 5644673"/>
              <a:gd name="connsiteY8" fmla="*/ 3594819 h 4832827"/>
              <a:gd name="connsiteX9" fmla="*/ 5290314 w 5644673"/>
              <a:gd name="connsiteY9" fmla="*/ 4497344 h 4832827"/>
              <a:gd name="connsiteX10" fmla="*/ 4055280 w 5644673"/>
              <a:gd name="connsiteY10" fmla="*/ 4176711 h 4832827"/>
              <a:gd name="connsiteX11" fmla="*/ 2939000 w 5644673"/>
              <a:gd name="connsiteY11" fmla="*/ 3820450 h 4832827"/>
              <a:gd name="connsiteX12" fmla="*/ 2190854 w 5644673"/>
              <a:gd name="connsiteY12" fmla="*/ 4829853 h 4832827"/>
              <a:gd name="connsiteX13" fmla="*/ 872693 w 5644673"/>
              <a:gd name="connsiteY13" fmla="*/ 4081707 h 4832827"/>
              <a:gd name="connsiteX14" fmla="*/ 2226480 w 5644673"/>
              <a:gd name="connsiteY14" fmla="*/ 3036679 h 4832827"/>
              <a:gd name="connsiteX15" fmla="*/ 1953348 w 5644673"/>
              <a:gd name="connsiteY15" fmla="*/ 2336035 h 4832827"/>
              <a:gd name="connsiteX16" fmla="*/ 195800 w 5644673"/>
              <a:gd name="connsiteY16" fmla="*/ 2122279 h 4832827"/>
              <a:gd name="connsiteX17" fmla="*/ 373930 w 5644673"/>
              <a:gd name="connsiteY17" fmla="*/ 1231629 h 4832827"/>
              <a:gd name="connsiteX18" fmla="*/ 1846470 w 5644673"/>
              <a:gd name="connsiteY18" fmla="*/ 1552263 h 4832827"/>
              <a:gd name="connsiteX19" fmla="*/ 2190854 w 5644673"/>
              <a:gd name="connsiteY19" fmla="*/ 1207879 h 4832827"/>
              <a:gd name="connsiteX20" fmla="*/ 1882096 w 5644673"/>
              <a:gd name="connsiteY20" fmla="*/ 174725 h 4832827"/>
              <a:gd name="connsiteX0" fmla="*/ 1882096 w 5644673"/>
              <a:gd name="connsiteY0" fmla="*/ 174725 h 4829871"/>
              <a:gd name="connsiteX1" fmla="*/ 3140880 w 5644673"/>
              <a:gd name="connsiteY1" fmla="*/ 79723 h 4829871"/>
              <a:gd name="connsiteX2" fmla="*/ 3509015 w 5644673"/>
              <a:gd name="connsiteY2" fmla="*/ 994122 h 4829871"/>
              <a:gd name="connsiteX3" fmla="*/ 4043405 w 5644673"/>
              <a:gd name="connsiteY3" fmla="*/ 1338507 h 4829871"/>
              <a:gd name="connsiteX4" fmla="*/ 4589670 w 5644673"/>
              <a:gd name="connsiteY4" fmla="*/ 1065375 h 4829871"/>
              <a:gd name="connsiteX5" fmla="*/ 5183436 w 5644673"/>
              <a:gd name="connsiteY5" fmla="*/ 2003525 h 4829871"/>
              <a:gd name="connsiteX6" fmla="*/ 4637171 w 5644673"/>
              <a:gd name="connsiteY6" fmla="*/ 2727920 h 4829871"/>
              <a:gd name="connsiteX7" fmla="*/ 4803426 w 5644673"/>
              <a:gd name="connsiteY7" fmla="*/ 3345437 h 4829871"/>
              <a:gd name="connsiteX8" fmla="*/ 5622823 w 5644673"/>
              <a:gd name="connsiteY8" fmla="*/ 3594819 h 4829871"/>
              <a:gd name="connsiteX9" fmla="*/ 5290314 w 5644673"/>
              <a:gd name="connsiteY9" fmla="*/ 4497344 h 4829871"/>
              <a:gd name="connsiteX10" fmla="*/ 4055280 w 5644673"/>
              <a:gd name="connsiteY10" fmla="*/ 4176711 h 4829871"/>
              <a:gd name="connsiteX11" fmla="*/ 3140881 w 5644673"/>
              <a:gd name="connsiteY11" fmla="*/ 4105458 h 4829871"/>
              <a:gd name="connsiteX12" fmla="*/ 2190854 w 5644673"/>
              <a:gd name="connsiteY12" fmla="*/ 4829853 h 4829871"/>
              <a:gd name="connsiteX13" fmla="*/ 872693 w 5644673"/>
              <a:gd name="connsiteY13" fmla="*/ 4081707 h 4829871"/>
              <a:gd name="connsiteX14" fmla="*/ 2226480 w 5644673"/>
              <a:gd name="connsiteY14" fmla="*/ 3036679 h 4829871"/>
              <a:gd name="connsiteX15" fmla="*/ 1953348 w 5644673"/>
              <a:gd name="connsiteY15" fmla="*/ 2336035 h 4829871"/>
              <a:gd name="connsiteX16" fmla="*/ 195800 w 5644673"/>
              <a:gd name="connsiteY16" fmla="*/ 2122279 h 4829871"/>
              <a:gd name="connsiteX17" fmla="*/ 373930 w 5644673"/>
              <a:gd name="connsiteY17" fmla="*/ 1231629 h 4829871"/>
              <a:gd name="connsiteX18" fmla="*/ 1846470 w 5644673"/>
              <a:gd name="connsiteY18" fmla="*/ 1552263 h 4829871"/>
              <a:gd name="connsiteX19" fmla="*/ 2190854 w 5644673"/>
              <a:gd name="connsiteY19" fmla="*/ 1207879 h 4829871"/>
              <a:gd name="connsiteX20" fmla="*/ 1882096 w 5644673"/>
              <a:gd name="connsiteY20" fmla="*/ 174725 h 4829871"/>
              <a:gd name="connsiteX0" fmla="*/ 1882096 w 5644673"/>
              <a:gd name="connsiteY0" fmla="*/ 174725 h 4835290"/>
              <a:gd name="connsiteX1" fmla="*/ 3140880 w 5644673"/>
              <a:gd name="connsiteY1" fmla="*/ 79723 h 4835290"/>
              <a:gd name="connsiteX2" fmla="*/ 3509015 w 5644673"/>
              <a:gd name="connsiteY2" fmla="*/ 994122 h 4835290"/>
              <a:gd name="connsiteX3" fmla="*/ 4043405 w 5644673"/>
              <a:gd name="connsiteY3" fmla="*/ 1338507 h 4835290"/>
              <a:gd name="connsiteX4" fmla="*/ 4589670 w 5644673"/>
              <a:gd name="connsiteY4" fmla="*/ 1065375 h 4835290"/>
              <a:gd name="connsiteX5" fmla="*/ 5183436 w 5644673"/>
              <a:gd name="connsiteY5" fmla="*/ 2003525 h 4835290"/>
              <a:gd name="connsiteX6" fmla="*/ 4637171 w 5644673"/>
              <a:gd name="connsiteY6" fmla="*/ 2727920 h 4835290"/>
              <a:gd name="connsiteX7" fmla="*/ 4803426 w 5644673"/>
              <a:gd name="connsiteY7" fmla="*/ 3345437 h 4835290"/>
              <a:gd name="connsiteX8" fmla="*/ 5622823 w 5644673"/>
              <a:gd name="connsiteY8" fmla="*/ 3594819 h 4835290"/>
              <a:gd name="connsiteX9" fmla="*/ 5290314 w 5644673"/>
              <a:gd name="connsiteY9" fmla="*/ 4497344 h 4835290"/>
              <a:gd name="connsiteX10" fmla="*/ 4055280 w 5644673"/>
              <a:gd name="connsiteY10" fmla="*/ 4176711 h 4835290"/>
              <a:gd name="connsiteX11" fmla="*/ 3140881 w 5644673"/>
              <a:gd name="connsiteY11" fmla="*/ 4105458 h 4835290"/>
              <a:gd name="connsiteX12" fmla="*/ 2190854 w 5644673"/>
              <a:gd name="connsiteY12" fmla="*/ 4829853 h 4835290"/>
              <a:gd name="connsiteX13" fmla="*/ 1822719 w 5644673"/>
              <a:gd name="connsiteY13" fmla="*/ 3666071 h 4835290"/>
              <a:gd name="connsiteX14" fmla="*/ 2226480 w 5644673"/>
              <a:gd name="connsiteY14" fmla="*/ 3036679 h 4835290"/>
              <a:gd name="connsiteX15" fmla="*/ 1953348 w 5644673"/>
              <a:gd name="connsiteY15" fmla="*/ 2336035 h 4835290"/>
              <a:gd name="connsiteX16" fmla="*/ 195800 w 5644673"/>
              <a:gd name="connsiteY16" fmla="*/ 2122279 h 4835290"/>
              <a:gd name="connsiteX17" fmla="*/ 373930 w 5644673"/>
              <a:gd name="connsiteY17" fmla="*/ 1231629 h 4835290"/>
              <a:gd name="connsiteX18" fmla="*/ 1846470 w 5644673"/>
              <a:gd name="connsiteY18" fmla="*/ 1552263 h 4835290"/>
              <a:gd name="connsiteX19" fmla="*/ 2190854 w 5644673"/>
              <a:gd name="connsiteY19" fmla="*/ 1207879 h 4835290"/>
              <a:gd name="connsiteX20" fmla="*/ 1882096 w 5644673"/>
              <a:gd name="connsiteY20" fmla="*/ 174725 h 4835290"/>
              <a:gd name="connsiteX0" fmla="*/ 1573490 w 5336067"/>
              <a:gd name="connsiteY0" fmla="*/ 174725 h 4835290"/>
              <a:gd name="connsiteX1" fmla="*/ 2832274 w 5336067"/>
              <a:gd name="connsiteY1" fmla="*/ 79723 h 4835290"/>
              <a:gd name="connsiteX2" fmla="*/ 3200409 w 5336067"/>
              <a:gd name="connsiteY2" fmla="*/ 994122 h 4835290"/>
              <a:gd name="connsiteX3" fmla="*/ 3734799 w 5336067"/>
              <a:gd name="connsiteY3" fmla="*/ 1338507 h 4835290"/>
              <a:gd name="connsiteX4" fmla="*/ 4281064 w 5336067"/>
              <a:gd name="connsiteY4" fmla="*/ 1065375 h 4835290"/>
              <a:gd name="connsiteX5" fmla="*/ 4874830 w 5336067"/>
              <a:gd name="connsiteY5" fmla="*/ 2003525 h 4835290"/>
              <a:gd name="connsiteX6" fmla="*/ 4328565 w 5336067"/>
              <a:gd name="connsiteY6" fmla="*/ 2727920 h 4835290"/>
              <a:gd name="connsiteX7" fmla="*/ 4494820 w 5336067"/>
              <a:gd name="connsiteY7" fmla="*/ 3345437 h 4835290"/>
              <a:gd name="connsiteX8" fmla="*/ 5314217 w 5336067"/>
              <a:gd name="connsiteY8" fmla="*/ 3594819 h 4835290"/>
              <a:gd name="connsiteX9" fmla="*/ 4981708 w 5336067"/>
              <a:gd name="connsiteY9" fmla="*/ 4497344 h 4835290"/>
              <a:gd name="connsiteX10" fmla="*/ 3746674 w 5336067"/>
              <a:gd name="connsiteY10" fmla="*/ 4176711 h 4835290"/>
              <a:gd name="connsiteX11" fmla="*/ 2832275 w 5336067"/>
              <a:gd name="connsiteY11" fmla="*/ 4105458 h 4835290"/>
              <a:gd name="connsiteX12" fmla="*/ 1882248 w 5336067"/>
              <a:gd name="connsiteY12" fmla="*/ 4829853 h 4835290"/>
              <a:gd name="connsiteX13" fmla="*/ 1514113 w 5336067"/>
              <a:gd name="connsiteY13" fmla="*/ 3666071 h 4835290"/>
              <a:gd name="connsiteX14" fmla="*/ 1917874 w 5336067"/>
              <a:gd name="connsiteY14" fmla="*/ 3036679 h 4835290"/>
              <a:gd name="connsiteX15" fmla="*/ 1644742 w 5336067"/>
              <a:gd name="connsiteY15" fmla="*/ 2336035 h 4835290"/>
              <a:gd name="connsiteX16" fmla="*/ 397833 w 5336067"/>
              <a:gd name="connsiteY16" fmla="*/ 2407286 h 4835290"/>
              <a:gd name="connsiteX17" fmla="*/ 65324 w 5336067"/>
              <a:gd name="connsiteY17" fmla="*/ 1231629 h 4835290"/>
              <a:gd name="connsiteX18" fmla="*/ 1537864 w 5336067"/>
              <a:gd name="connsiteY18" fmla="*/ 1552263 h 4835290"/>
              <a:gd name="connsiteX19" fmla="*/ 1882248 w 5336067"/>
              <a:gd name="connsiteY19" fmla="*/ 1207879 h 4835290"/>
              <a:gd name="connsiteX20" fmla="*/ 1573490 w 5336067"/>
              <a:gd name="connsiteY20" fmla="*/ 174725 h 4835290"/>
              <a:gd name="connsiteX0" fmla="*/ 1271030 w 5033607"/>
              <a:gd name="connsiteY0" fmla="*/ 174725 h 4835290"/>
              <a:gd name="connsiteX1" fmla="*/ 2529814 w 5033607"/>
              <a:gd name="connsiteY1" fmla="*/ 79723 h 4835290"/>
              <a:gd name="connsiteX2" fmla="*/ 2897949 w 5033607"/>
              <a:gd name="connsiteY2" fmla="*/ 994122 h 4835290"/>
              <a:gd name="connsiteX3" fmla="*/ 3432339 w 5033607"/>
              <a:gd name="connsiteY3" fmla="*/ 1338507 h 4835290"/>
              <a:gd name="connsiteX4" fmla="*/ 3978604 w 5033607"/>
              <a:gd name="connsiteY4" fmla="*/ 1065375 h 4835290"/>
              <a:gd name="connsiteX5" fmla="*/ 4572370 w 5033607"/>
              <a:gd name="connsiteY5" fmla="*/ 2003525 h 4835290"/>
              <a:gd name="connsiteX6" fmla="*/ 4026105 w 5033607"/>
              <a:gd name="connsiteY6" fmla="*/ 2727920 h 4835290"/>
              <a:gd name="connsiteX7" fmla="*/ 4192360 w 5033607"/>
              <a:gd name="connsiteY7" fmla="*/ 3345437 h 4835290"/>
              <a:gd name="connsiteX8" fmla="*/ 5011757 w 5033607"/>
              <a:gd name="connsiteY8" fmla="*/ 3594819 h 4835290"/>
              <a:gd name="connsiteX9" fmla="*/ 4679248 w 5033607"/>
              <a:gd name="connsiteY9" fmla="*/ 4497344 h 4835290"/>
              <a:gd name="connsiteX10" fmla="*/ 3444214 w 5033607"/>
              <a:gd name="connsiteY10" fmla="*/ 4176711 h 4835290"/>
              <a:gd name="connsiteX11" fmla="*/ 2529815 w 5033607"/>
              <a:gd name="connsiteY11" fmla="*/ 4105458 h 4835290"/>
              <a:gd name="connsiteX12" fmla="*/ 1579788 w 5033607"/>
              <a:gd name="connsiteY12" fmla="*/ 4829853 h 4835290"/>
              <a:gd name="connsiteX13" fmla="*/ 1211653 w 5033607"/>
              <a:gd name="connsiteY13" fmla="*/ 3666071 h 4835290"/>
              <a:gd name="connsiteX14" fmla="*/ 1615414 w 5033607"/>
              <a:gd name="connsiteY14" fmla="*/ 3036679 h 4835290"/>
              <a:gd name="connsiteX15" fmla="*/ 1342282 w 5033607"/>
              <a:gd name="connsiteY15" fmla="*/ 2336035 h 4835290"/>
              <a:gd name="connsiteX16" fmla="*/ 95373 w 5033607"/>
              <a:gd name="connsiteY16" fmla="*/ 2407286 h 4835290"/>
              <a:gd name="connsiteX17" fmla="*/ 214126 w 5033607"/>
              <a:gd name="connsiteY17" fmla="*/ 1326632 h 4835290"/>
              <a:gd name="connsiteX18" fmla="*/ 1235404 w 5033607"/>
              <a:gd name="connsiteY18" fmla="*/ 1552263 h 4835290"/>
              <a:gd name="connsiteX19" fmla="*/ 1579788 w 5033607"/>
              <a:gd name="connsiteY19" fmla="*/ 1207879 h 4835290"/>
              <a:gd name="connsiteX20" fmla="*/ 1271030 w 5033607"/>
              <a:gd name="connsiteY20" fmla="*/ 174725 h 4835290"/>
              <a:gd name="connsiteX0" fmla="*/ 1263184 w 5025761"/>
              <a:gd name="connsiteY0" fmla="*/ 174725 h 4835290"/>
              <a:gd name="connsiteX1" fmla="*/ 2521968 w 5025761"/>
              <a:gd name="connsiteY1" fmla="*/ 79723 h 4835290"/>
              <a:gd name="connsiteX2" fmla="*/ 2890103 w 5025761"/>
              <a:gd name="connsiteY2" fmla="*/ 994122 h 4835290"/>
              <a:gd name="connsiteX3" fmla="*/ 3424493 w 5025761"/>
              <a:gd name="connsiteY3" fmla="*/ 1338507 h 4835290"/>
              <a:gd name="connsiteX4" fmla="*/ 3970758 w 5025761"/>
              <a:gd name="connsiteY4" fmla="*/ 1065375 h 4835290"/>
              <a:gd name="connsiteX5" fmla="*/ 4564524 w 5025761"/>
              <a:gd name="connsiteY5" fmla="*/ 2003525 h 4835290"/>
              <a:gd name="connsiteX6" fmla="*/ 4018259 w 5025761"/>
              <a:gd name="connsiteY6" fmla="*/ 2727920 h 4835290"/>
              <a:gd name="connsiteX7" fmla="*/ 4184514 w 5025761"/>
              <a:gd name="connsiteY7" fmla="*/ 3345437 h 4835290"/>
              <a:gd name="connsiteX8" fmla="*/ 5003911 w 5025761"/>
              <a:gd name="connsiteY8" fmla="*/ 3594819 h 4835290"/>
              <a:gd name="connsiteX9" fmla="*/ 4671402 w 5025761"/>
              <a:gd name="connsiteY9" fmla="*/ 4497344 h 4835290"/>
              <a:gd name="connsiteX10" fmla="*/ 3436368 w 5025761"/>
              <a:gd name="connsiteY10" fmla="*/ 4176711 h 4835290"/>
              <a:gd name="connsiteX11" fmla="*/ 2521969 w 5025761"/>
              <a:gd name="connsiteY11" fmla="*/ 4105458 h 4835290"/>
              <a:gd name="connsiteX12" fmla="*/ 1571942 w 5025761"/>
              <a:gd name="connsiteY12" fmla="*/ 4829853 h 4835290"/>
              <a:gd name="connsiteX13" fmla="*/ 1203807 w 5025761"/>
              <a:gd name="connsiteY13" fmla="*/ 3666071 h 4835290"/>
              <a:gd name="connsiteX14" fmla="*/ 1607568 w 5025761"/>
              <a:gd name="connsiteY14" fmla="*/ 3036679 h 4835290"/>
              <a:gd name="connsiteX15" fmla="*/ 1334436 w 5025761"/>
              <a:gd name="connsiteY15" fmla="*/ 2336035 h 4835290"/>
              <a:gd name="connsiteX16" fmla="*/ 87527 w 5025761"/>
              <a:gd name="connsiteY16" fmla="*/ 2407286 h 4835290"/>
              <a:gd name="connsiteX17" fmla="*/ 206280 w 5025761"/>
              <a:gd name="connsiteY17" fmla="*/ 1326632 h 4835290"/>
              <a:gd name="connsiteX18" fmla="*/ 1025678 w 5025761"/>
              <a:gd name="connsiteY18" fmla="*/ 1350383 h 4835290"/>
              <a:gd name="connsiteX19" fmla="*/ 1571942 w 5025761"/>
              <a:gd name="connsiteY19" fmla="*/ 1207879 h 4835290"/>
              <a:gd name="connsiteX20" fmla="*/ 1263184 w 5025761"/>
              <a:gd name="connsiteY20" fmla="*/ 174725 h 4835290"/>
              <a:gd name="connsiteX0" fmla="*/ 1263184 w 5025761"/>
              <a:gd name="connsiteY0" fmla="*/ 164292 h 4824857"/>
              <a:gd name="connsiteX1" fmla="*/ 2521968 w 5025761"/>
              <a:gd name="connsiteY1" fmla="*/ 69290 h 4824857"/>
              <a:gd name="connsiteX2" fmla="*/ 2890103 w 5025761"/>
              <a:gd name="connsiteY2" fmla="*/ 983689 h 4824857"/>
              <a:gd name="connsiteX3" fmla="*/ 3424493 w 5025761"/>
              <a:gd name="connsiteY3" fmla="*/ 1328074 h 4824857"/>
              <a:gd name="connsiteX4" fmla="*/ 3970758 w 5025761"/>
              <a:gd name="connsiteY4" fmla="*/ 1054942 h 4824857"/>
              <a:gd name="connsiteX5" fmla="*/ 4564524 w 5025761"/>
              <a:gd name="connsiteY5" fmla="*/ 1993092 h 4824857"/>
              <a:gd name="connsiteX6" fmla="*/ 4018259 w 5025761"/>
              <a:gd name="connsiteY6" fmla="*/ 2717487 h 4824857"/>
              <a:gd name="connsiteX7" fmla="*/ 4184514 w 5025761"/>
              <a:gd name="connsiteY7" fmla="*/ 3335004 h 4824857"/>
              <a:gd name="connsiteX8" fmla="*/ 5003911 w 5025761"/>
              <a:gd name="connsiteY8" fmla="*/ 3584386 h 4824857"/>
              <a:gd name="connsiteX9" fmla="*/ 4671402 w 5025761"/>
              <a:gd name="connsiteY9" fmla="*/ 4486911 h 4824857"/>
              <a:gd name="connsiteX10" fmla="*/ 3436368 w 5025761"/>
              <a:gd name="connsiteY10" fmla="*/ 4166278 h 4824857"/>
              <a:gd name="connsiteX11" fmla="*/ 2521969 w 5025761"/>
              <a:gd name="connsiteY11" fmla="*/ 4095025 h 4824857"/>
              <a:gd name="connsiteX12" fmla="*/ 1571942 w 5025761"/>
              <a:gd name="connsiteY12" fmla="*/ 4819420 h 4824857"/>
              <a:gd name="connsiteX13" fmla="*/ 1203807 w 5025761"/>
              <a:gd name="connsiteY13" fmla="*/ 3655638 h 4824857"/>
              <a:gd name="connsiteX14" fmla="*/ 1607568 w 5025761"/>
              <a:gd name="connsiteY14" fmla="*/ 3026246 h 4824857"/>
              <a:gd name="connsiteX15" fmla="*/ 1334436 w 5025761"/>
              <a:gd name="connsiteY15" fmla="*/ 2325602 h 4824857"/>
              <a:gd name="connsiteX16" fmla="*/ 87527 w 5025761"/>
              <a:gd name="connsiteY16" fmla="*/ 2396853 h 4824857"/>
              <a:gd name="connsiteX17" fmla="*/ 206280 w 5025761"/>
              <a:gd name="connsiteY17" fmla="*/ 1316199 h 4824857"/>
              <a:gd name="connsiteX18" fmla="*/ 1025678 w 5025761"/>
              <a:gd name="connsiteY18" fmla="*/ 1339950 h 4824857"/>
              <a:gd name="connsiteX19" fmla="*/ 1275059 w 5025761"/>
              <a:gd name="connsiteY19" fmla="*/ 959940 h 4824857"/>
              <a:gd name="connsiteX20" fmla="*/ 1263184 w 5025761"/>
              <a:gd name="connsiteY20" fmla="*/ 164292 h 4824857"/>
              <a:gd name="connsiteX0" fmla="*/ 1465065 w 5025761"/>
              <a:gd name="connsiteY0" fmla="*/ 241485 h 4795172"/>
              <a:gd name="connsiteX1" fmla="*/ 2521968 w 5025761"/>
              <a:gd name="connsiteY1" fmla="*/ 39605 h 4795172"/>
              <a:gd name="connsiteX2" fmla="*/ 2890103 w 5025761"/>
              <a:gd name="connsiteY2" fmla="*/ 954004 h 4795172"/>
              <a:gd name="connsiteX3" fmla="*/ 3424493 w 5025761"/>
              <a:gd name="connsiteY3" fmla="*/ 1298389 h 4795172"/>
              <a:gd name="connsiteX4" fmla="*/ 3970758 w 5025761"/>
              <a:gd name="connsiteY4" fmla="*/ 1025257 h 4795172"/>
              <a:gd name="connsiteX5" fmla="*/ 4564524 w 5025761"/>
              <a:gd name="connsiteY5" fmla="*/ 1963407 h 4795172"/>
              <a:gd name="connsiteX6" fmla="*/ 4018259 w 5025761"/>
              <a:gd name="connsiteY6" fmla="*/ 2687802 h 4795172"/>
              <a:gd name="connsiteX7" fmla="*/ 4184514 w 5025761"/>
              <a:gd name="connsiteY7" fmla="*/ 3305319 h 4795172"/>
              <a:gd name="connsiteX8" fmla="*/ 5003911 w 5025761"/>
              <a:gd name="connsiteY8" fmla="*/ 3554701 h 4795172"/>
              <a:gd name="connsiteX9" fmla="*/ 4671402 w 5025761"/>
              <a:gd name="connsiteY9" fmla="*/ 4457226 h 4795172"/>
              <a:gd name="connsiteX10" fmla="*/ 3436368 w 5025761"/>
              <a:gd name="connsiteY10" fmla="*/ 4136593 h 4795172"/>
              <a:gd name="connsiteX11" fmla="*/ 2521969 w 5025761"/>
              <a:gd name="connsiteY11" fmla="*/ 4065340 h 4795172"/>
              <a:gd name="connsiteX12" fmla="*/ 1571942 w 5025761"/>
              <a:gd name="connsiteY12" fmla="*/ 4789735 h 4795172"/>
              <a:gd name="connsiteX13" fmla="*/ 1203807 w 5025761"/>
              <a:gd name="connsiteY13" fmla="*/ 3625953 h 4795172"/>
              <a:gd name="connsiteX14" fmla="*/ 1607568 w 5025761"/>
              <a:gd name="connsiteY14" fmla="*/ 2996561 h 4795172"/>
              <a:gd name="connsiteX15" fmla="*/ 1334436 w 5025761"/>
              <a:gd name="connsiteY15" fmla="*/ 2295917 h 4795172"/>
              <a:gd name="connsiteX16" fmla="*/ 87527 w 5025761"/>
              <a:gd name="connsiteY16" fmla="*/ 2367168 h 4795172"/>
              <a:gd name="connsiteX17" fmla="*/ 206280 w 5025761"/>
              <a:gd name="connsiteY17" fmla="*/ 1286514 h 4795172"/>
              <a:gd name="connsiteX18" fmla="*/ 1025678 w 5025761"/>
              <a:gd name="connsiteY18" fmla="*/ 1310265 h 4795172"/>
              <a:gd name="connsiteX19" fmla="*/ 1275059 w 5025761"/>
              <a:gd name="connsiteY19" fmla="*/ 930255 h 4795172"/>
              <a:gd name="connsiteX20" fmla="*/ 1465065 w 5025761"/>
              <a:gd name="connsiteY20" fmla="*/ 241485 h 4795172"/>
              <a:gd name="connsiteX0" fmla="*/ 1465065 w 5025761"/>
              <a:gd name="connsiteY0" fmla="*/ 170947 h 4724634"/>
              <a:gd name="connsiteX1" fmla="*/ 2379464 w 5025761"/>
              <a:gd name="connsiteY1" fmla="*/ 52194 h 4724634"/>
              <a:gd name="connsiteX2" fmla="*/ 2890103 w 5025761"/>
              <a:gd name="connsiteY2" fmla="*/ 883466 h 4724634"/>
              <a:gd name="connsiteX3" fmla="*/ 3424493 w 5025761"/>
              <a:gd name="connsiteY3" fmla="*/ 1227851 h 4724634"/>
              <a:gd name="connsiteX4" fmla="*/ 3970758 w 5025761"/>
              <a:gd name="connsiteY4" fmla="*/ 954719 h 4724634"/>
              <a:gd name="connsiteX5" fmla="*/ 4564524 w 5025761"/>
              <a:gd name="connsiteY5" fmla="*/ 1892869 h 4724634"/>
              <a:gd name="connsiteX6" fmla="*/ 4018259 w 5025761"/>
              <a:gd name="connsiteY6" fmla="*/ 2617264 h 4724634"/>
              <a:gd name="connsiteX7" fmla="*/ 4184514 w 5025761"/>
              <a:gd name="connsiteY7" fmla="*/ 3234781 h 4724634"/>
              <a:gd name="connsiteX8" fmla="*/ 5003911 w 5025761"/>
              <a:gd name="connsiteY8" fmla="*/ 3484163 h 4724634"/>
              <a:gd name="connsiteX9" fmla="*/ 4671402 w 5025761"/>
              <a:gd name="connsiteY9" fmla="*/ 4386688 h 4724634"/>
              <a:gd name="connsiteX10" fmla="*/ 3436368 w 5025761"/>
              <a:gd name="connsiteY10" fmla="*/ 4066055 h 4724634"/>
              <a:gd name="connsiteX11" fmla="*/ 2521969 w 5025761"/>
              <a:gd name="connsiteY11" fmla="*/ 3994802 h 4724634"/>
              <a:gd name="connsiteX12" fmla="*/ 1571942 w 5025761"/>
              <a:gd name="connsiteY12" fmla="*/ 4719197 h 4724634"/>
              <a:gd name="connsiteX13" fmla="*/ 1203807 w 5025761"/>
              <a:gd name="connsiteY13" fmla="*/ 3555415 h 4724634"/>
              <a:gd name="connsiteX14" fmla="*/ 1607568 w 5025761"/>
              <a:gd name="connsiteY14" fmla="*/ 2926023 h 4724634"/>
              <a:gd name="connsiteX15" fmla="*/ 1334436 w 5025761"/>
              <a:gd name="connsiteY15" fmla="*/ 2225379 h 4724634"/>
              <a:gd name="connsiteX16" fmla="*/ 87527 w 5025761"/>
              <a:gd name="connsiteY16" fmla="*/ 2296630 h 4724634"/>
              <a:gd name="connsiteX17" fmla="*/ 206280 w 5025761"/>
              <a:gd name="connsiteY17" fmla="*/ 1215976 h 4724634"/>
              <a:gd name="connsiteX18" fmla="*/ 1025678 w 5025761"/>
              <a:gd name="connsiteY18" fmla="*/ 1239727 h 4724634"/>
              <a:gd name="connsiteX19" fmla="*/ 1275059 w 5025761"/>
              <a:gd name="connsiteY19" fmla="*/ 859717 h 4724634"/>
              <a:gd name="connsiteX20" fmla="*/ 1465065 w 5025761"/>
              <a:gd name="connsiteY20" fmla="*/ 170947 h 4724634"/>
              <a:gd name="connsiteX0" fmla="*/ 1458908 w 5019604"/>
              <a:gd name="connsiteY0" fmla="*/ 170947 h 4724634"/>
              <a:gd name="connsiteX1" fmla="*/ 2373307 w 5019604"/>
              <a:gd name="connsiteY1" fmla="*/ 52194 h 4724634"/>
              <a:gd name="connsiteX2" fmla="*/ 2883946 w 5019604"/>
              <a:gd name="connsiteY2" fmla="*/ 883466 h 4724634"/>
              <a:gd name="connsiteX3" fmla="*/ 3418336 w 5019604"/>
              <a:gd name="connsiteY3" fmla="*/ 1227851 h 4724634"/>
              <a:gd name="connsiteX4" fmla="*/ 3964601 w 5019604"/>
              <a:gd name="connsiteY4" fmla="*/ 954719 h 4724634"/>
              <a:gd name="connsiteX5" fmla="*/ 4558367 w 5019604"/>
              <a:gd name="connsiteY5" fmla="*/ 1892869 h 4724634"/>
              <a:gd name="connsiteX6" fmla="*/ 4012102 w 5019604"/>
              <a:gd name="connsiteY6" fmla="*/ 2617264 h 4724634"/>
              <a:gd name="connsiteX7" fmla="*/ 4178357 w 5019604"/>
              <a:gd name="connsiteY7" fmla="*/ 3234781 h 4724634"/>
              <a:gd name="connsiteX8" fmla="*/ 4997754 w 5019604"/>
              <a:gd name="connsiteY8" fmla="*/ 3484163 h 4724634"/>
              <a:gd name="connsiteX9" fmla="*/ 4665245 w 5019604"/>
              <a:gd name="connsiteY9" fmla="*/ 4386688 h 4724634"/>
              <a:gd name="connsiteX10" fmla="*/ 3430211 w 5019604"/>
              <a:gd name="connsiteY10" fmla="*/ 4066055 h 4724634"/>
              <a:gd name="connsiteX11" fmla="*/ 2515812 w 5019604"/>
              <a:gd name="connsiteY11" fmla="*/ 3994802 h 4724634"/>
              <a:gd name="connsiteX12" fmla="*/ 1565785 w 5019604"/>
              <a:gd name="connsiteY12" fmla="*/ 4719197 h 4724634"/>
              <a:gd name="connsiteX13" fmla="*/ 1197650 w 5019604"/>
              <a:gd name="connsiteY13" fmla="*/ 3555415 h 4724634"/>
              <a:gd name="connsiteX14" fmla="*/ 1601411 w 5019604"/>
              <a:gd name="connsiteY14" fmla="*/ 2926023 h 4724634"/>
              <a:gd name="connsiteX15" fmla="*/ 1245152 w 5019604"/>
              <a:gd name="connsiteY15" fmla="*/ 2439134 h 4724634"/>
              <a:gd name="connsiteX16" fmla="*/ 81370 w 5019604"/>
              <a:gd name="connsiteY16" fmla="*/ 2296630 h 4724634"/>
              <a:gd name="connsiteX17" fmla="*/ 200123 w 5019604"/>
              <a:gd name="connsiteY17" fmla="*/ 1215976 h 4724634"/>
              <a:gd name="connsiteX18" fmla="*/ 1019521 w 5019604"/>
              <a:gd name="connsiteY18" fmla="*/ 1239727 h 4724634"/>
              <a:gd name="connsiteX19" fmla="*/ 1268902 w 5019604"/>
              <a:gd name="connsiteY19" fmla="*/ 859717 h 4724634"/>
              <a:gd name="connsiteX20" fmla="*/ 1458908 w 5019604"/>
              <a:gd name="connsiteY20" fmla="*/ 170947 h 4724634"/>
              <a:gd name="connsiteX0" fmla="*/ 1458908 w 5019604"/>
              <a:gd name="connsiteY0" fmla="*/ 170947 h 4724634"/>
              <a:gd name="connsiteX1" fmla="*/ 2373307 w 5019604"/>
              <a:gd name="connsiteY1" fmla="*/ 52194 h 4724634"/>
              <a:gd name="connsiteX2" fmla="*/ 2883946 w 5019604"/>
              <a:gd name="connsiteY2" fmla="*/ 883466 h 4724634"/>
              <a:gd name="connsiteX3" fmla="*/ 3418336 w 5019604"/>
              <a:gd name="connsiteY3" fmla="*/ 1227851 h 4724634"/>
              <a:gd name="connsiteX4" fmla="*/ 3964601 w 5019604"/>
              <a:gd name="connsiteY4" fmla="*/ 954719 h 4724634"/>
              <a:gd name="connsiteX5" fmla="*/ 4558367 w 5019604"/>
              <a:gd name="connsiteY5" fmla="*/ 1892869 h 4724634"/>
              <a:gd name="connsiteX6" fmla="*/ 4012102 w 5019604"/>
              <a:gd name="connsiteY6" fmla="*/ 2617264 h 4724634"/>
              <a:gd name="connsiteX7" fmla="*/ 4178357 w 5019604"/>
              <a:gd name="connsiteY7" fmla="*/ 3234781 h 4724634"/>
              <a:gd name="connsiteX8" fmla="*/ 4997754 w 5019604"/>
              <a:gd name="connsiteY8" fmla="*/ 3484163 h 4724634"/>
              <a:gd name="connsiteX9" fmla="*/ 4665245 w 5019604"/>
              <a:gd name="connsiteY9" fmla="*/ 4386688 h 4724634"/>
              <a:gd name="connsiteX10" fmla="*/ 3430211 w 5019604"/>
              <a:gd name="connsiteY10" fmla="*/ 4066055 h 4724634"/>
              <a:gd name="connsiteX11" fmla="*/ 2515812 w 5019604"/>
              <a:gd name="connsiteY11" fmla="*/ 3994802 h 4724634"/>
              <a:gd name="connsiteX12" fmla="*/ 1565785 w 5019604"/>
              <a:gd name="connsiteY12" fmla="*/ 4719197 h 4724634"/>
              <a:gd name="connsiteX13" fmla="*/ 1197650 w 5019604"/>
              <a:gd name="connsiteY13" fmla="*/ 3555415 h 4724634"/>
              <a:gd name="connsiteX14" fmla="*/ 1411405 w 5019604"/>
              <a:gd name="connsiteY14" fmla="*/ 2926023 h 4724634"/>
              <a:gd name="connsiteX15" fmla="*/ 1245152 w 5019604"/>
              <a:gd name="connsiteY15" fmla="*/ 2439134 h 4724634"/>
              <a:gd name="connsiteX16" fmla="*/ 81370 w 5019604"/>
              <a:gd name="connsiteY16" fmla="*/ 2296630 h 4724634"/>
              <a:gd name="connsiteX17" fmla="*/ 200123 w 5019604"/>
              <a:gd name="connsiteY17" fmla="*/ 1215976 h 4724634"/>
              <a:gd name="connsiteX18" fmla="*/ 1019521 w 5019604"/>
              <a:gd name="connsiteY18" fmla="*/ 1239727 h 4724634"/>
              <a:gd name="connsiteX19" fmla="*/ 1268902 w 5019604"/>
              <a:gd name="connsiteY19" fmla="*/ 859717 h 4724634"/>
              <a:gd name="connsiteX20" fmla="*/ 1458908 w 5019604"/>
              <a:gd name="connsiteY20" fmla="*/ 170947 h 4724634"/>
              <a:gd name="connsiteX0" fmla="*/ 1458908 w 5019604"/>
              <a:gd name="connsiteY0" fmla="*/ 170947 h 4721259"/>
              <a:gd name="connsiteX1" fmla="*/ 2373307 w 5019604"/>
              <a:gd name="connsiteY1" fmla="*/ 52194 h 4721259"/>
              <a:gd name="connsiteX2" fmla="*/ 2883946 w 5019604"/>
              <a:gd name="connsiteY2" fmla="*/ 883466 h 4721259"/>
              <a:gd name="connsiteX3" fmla="*/ 3418336 w 5019604"/>
              <a:gd name="connsiteY3" fmla="*/ 1227851 h 4721259"/>
              <a:gd name="connsiteX4" fmla="*/ 3964601 w 5019604"/>
              <a:gd name="connsiteY4" fmla="*/ 954719 h 4721259"/>
              <a:gd name="connsiteX5" fmla="*/ 4558367 w 5019604"/>
              <a:gd name="connsiteY5" fmla="*/ 1892869 h 4721259"/>
              <a:gd name="connsiteX6" fmla="*/ 4012102 w 5019604"/>
              <a:gd name="connsiteY6" fmla="*/ 2617264 h 4721259"/>
              <a:gd name="connsiteX7" fmla="*/ 4178357 w 5019604"/>
              <a:gd name="connsiteY7" fmla="*/ 3234781 h 4721259"/>
              <a:gd name="connsiteX8" fmla="*/ 4997754 w 5019604"/>
              <a:gd name="connsiteY8" fmla="*/ 3484163 h 4721259"/>
              <a:gd name="connsiteX9" fmla="*/ 4665245 w 5019604"/>
              <a:gd name="connsiteY9" fmla="*/ 4386688 h 4721259"/>
              <a:gd name="connsiteX10" fmla="*/ 3430211 w 5019604"/>
              <a:gd name="connsiteY10" fmla="*/ 4066055 h 4721259"/>
              <a:gd name="connsiteX11" fmla="*/ 2515812 w 5019604"/>
              <a:gd name="connsiteY11" fmla="*/ 3994802 h 4721259"/>
              <a:gd name="connsiteX12" fmla="*/ 1565785 w 5019604"/>
              <a:gd name="connsiteY12" fmla="*/ 4719197 h 4721259"/>
              <a:gd name="connsiteX13" fmla="*/ 1007644 w 5019604"/>
              <a:gd name="connsiteY13" fmla="*/ 3733545 h 4721259"/>
              <a:gd name="connsiteX14" fmla="*/ 1411405 w 5019604"/>
              <a:gd name="connsiteY14" fmla="*/ 2926023 h 4721259"/>
              <a:gd name="connsiteX15" fmla="*/ 1245152 w 5019604"/>
              <a:gd name="connsiteY15" fmla="*/ 2439134 h 4721259"/>
              <a:gd name="connsiteX16" fmla="*/ 81370 w 5019604"/>
              <a:gd name="connsiteY16" fmla="*/ 2296630 h 4721259"/>
              <a:gd name="connsiteX17" fmla="*/ 200123 w 5019604"/>
              <a:gd name="connsiteY17" fmla="*/ 1215976 h 4721259"/>
              <a:gd name="connsiteX18" fmla="*/ 1019521 w 5019604"/>
              <a:gd name="connsiteY18" fmla="*/ 1239727 h 4721259"/>
              <a:gd name="connsiteX19" fmla="*/ 1268902 w 5019604"/>
              <a:gd name="connsiteY19" fmla="*/ 859717 h 4721259"/>
              <a:gd name="connsiteX20" fmla="*/ 1458908 w 5019604"/>
              <a:gd name="connsiteY20" fmla="*/ 170947 h 4721259"/>
              <a:gd name="connsiteX0" fmla="*/ 1458908 w 5019604"/>
              <a:gd name="connsiteY0" fmla="*/ 170947 h 4403464"/>
              <a:gd name="connsiteX1" fmla="*/ 2373307 w 5019604"/>
              <a:gd name="connsiteY1" fmla="*/ 52194 h 4403464"/>
              <a:gd name="connsiteX2" fmla="*/ 2883946 w 5019604"/>
              <a:gd name="connsiteY2" fmla="*/ 883466 h 4403464"/>
              <a:gd name="connsiteX3" fmla="*/ 3418336 w 5019604"/>
              <a:gd name="connsiteY3" fmla="*/ 1227851 h 4403464"/>
              <a:gd name="connsiteX4" fmla="*/ 3964601 w 5019604"/>
              <a:gd name="connsiteY4" fmla="*/ 954719 h 4403464"/>
              <a:gd name="connsiteX5" fmla="*/ 4558367 w 5019604"/>
              <a:gd name="connsiteY5" fmla="*/ 1892869 h 4403464"/>
              <a:gd name="connsiteX6" fmla="*/ 4012102 w 5019604"/>
              <a:gd name="connsiteY6" fmla="*/ 2617264 h 4403464"/>
              <a:gd name="connsiteX7" fmla="*/ 4178357 w 5019604"/>
              <a:gd name="connsiteY7" fmla="*/ 3234781 h 4403464"/>
              <a:gd name="connsiteX8" fmla="*/ 4997754 w 5019604"/>
              <a:gd name="connsiteY8" fmla="*/ 3484163 h 4403464"/>
              <a:gd name="connsiteX9" fmla="*/ 4665245 w 5019604"/>
              <a:gd name="connsiteY9" fmla="*/ 4386688 h 4403464"/>
              <a:gd name="connsiteX10" fmla="*/ 3430211 w 5019604"/>
              <a:gd name="connsiteY10" fmla="*/ 4066055 h 4403464"/>
              <a:gd name="connsiteX11" fmla="*/ 2515812 w 5019604"/>
              <a:gd name="connsiteY11" fmla="*/ 3994802 h 4403464"/>
              <a:gd name="connsiteX12" fmla="*/ 1470782 w 5019604"/>
              <a:gd name="connsiteY12" fmla="*/ 4351062 h 4403464"/>
              <a:gd name="connsiteX13" fmla="*/ 1007644 w 5019604"/>
              <a:gd name="connsiteY13" fmla="*/ 3733545 h 4403464"/>
              <a:gd name="connsiteX14" fmla="*/ 1411405 w 5019604"/>
              <a:gd name="connsiteY14" fmla="*/ 2926023 h 4403464"/>
              <a:gd name="connsiteX15" fmla="*/ 1245152 w 5019604"/>
              <a:gd name="connsiteY15" fmla="*/ 2439134 h 4403464"/>
              <a:gd name="connsiteX16" fmla="*/ 81370 w 5019604"/>
              <a:gd name="connsiteY16" fmla="*/ 2296630 h 4403464"/>
              <a:gd name="connsiteX17" fmla="*/ 200123 w 5019604"/>
              <a:gd name="connsiteY17" fmla="*/ 1215976 h 4403464"/>
              <a:gd name="connsiteX18" fmla="*/ 1019521 w 5019604"/>
              <a:gd name="connsiteY18" fmla="*/ 1239727 h 4403464"/>
              <a:gd name="connsiteX19" fmla="*/ 1268902 w 5019604"/>
              <a:gd name="connsiteY19" fmla="*/ 859717 h 4403464"/>
              <a:gd name="connsiteX20" fmla="*/ 1458908 w 5019604"/>
              <a:gd name="connsiteY20" fmla="*/ 170947 h 4403464"/>
              <a:gd name="connsiteX0" fmla="*/ 1458908 w 4827078"/>
              <a:gd name="connsiteY0" fmla="*/ 170947 h 4397751"/>
              <a:gd name="connsiteX1" fmla="*/ 2373307 w 4827078"/>
              <a:gd name="connsiteY1" fmla="*/ 52194 h 4397751"/>
              <a:gd name="connsiteX2" fmla="*/ 2883946 w 4827078"/>
              <a:gd name="connsiteY2" fmla="*/ 883466 h 4397751"/>
              <a:gd name="connsiteX3" fmla="*/ 3418336 w 4827078"/>
              <a:gd name="connsiteY3" fmla="*/ 1227851 h 4397751"/>
              <a:gd name="connsiteX4" fmla="*/ 3964601 w 4827078"/>
              <a:gd name="connsiteY4" fmla="*/ 954719 h 4397751"/>
              <a:gd name="connsiteX5" fmla="*/ 4558367 w 4827078"/>
              <a:gd name="connsiteY5" fmla="*/ 1892869 h 4397751"/>
              <a:gd name="connsiteX6" fmla="*/ 4012102 w 4827078"/>
              <a:gd name="connsiteY6" fmla="*/ 2617264 h 4397751"/>
              <a:gd name="connsiteX7" fmla="*/ 4178357 w 4827078"/>
              <a:gd name="connsiteY7" fmla="*/ 3234781 h 4397751"/>
              <a:gd name="connsiteX8" fmla="*/ 4760247 w 4827078"/>
              <a:gd name="connsiteY8" fmla="*/ 3614792 h 4397751"/>
              <a:gd name="connsiteX9" fmla="*/ 4665245 w 4827078"/>
              <a:gd name="connsiteY9" fmla="*/ 4386688 h 4397751"/>
              <a:gd name="connsiteX10" fmla="*/ 3430211 w 4827078"/>
              <a:gd name="connsiteY10" fmla="*/ 4066055 h 4397751"/>
              <a:gd name="connsiteX11" fmla="*/ 2515812 w 4827078"/>
              <a:gd name="connsiteY11" fmla="*/ 3994802 h 4397751"/>
              <a:gd name="connsiteX12" fmla="*/ 1470782 w 4827078"/>
              <a:gd name="connsiteY12" fmla="*/ 4351062 h 4397751"/>
              <a:gd name="connsiteX13" fmla="*/ 1007644 w 4827078"/>
              <a:gd name="connsiteY13" fmla="*/ 3733545 h 4397751"/>
              <a:gd name="connsiteX14" fmla="*/ 1411405 w 4827078"/>
              <a:gd name="connsiteY14" fmla="*/ 2926023 h 4397751"/>
              <a:gd name="connsiteX15" fmla="*/ 1245152 w 4827078"/>
              <a:gd name="connsiteY15" fmla="*/ 2439134 h 4397751"/>
              <a:gd name="connsiteX16" fmla="*/ 81370 w 4827078"/>
              <a:gd name="connsiteY16" fmla="*/ 2296630 h 4397751"/>
              <a:gd name="connsiteX17" fmla="*/ 200123 w 4827078"/>
              <a:gd name="connsiteY17" fmla="*/ 1215976 h 4397751"/>
              <a:gd name="connsiteX18" fmla="*/ 1019521 w 4827078"/>
              <a:gd name="connsiteY18" fmla="*/ 1239727 h 4397751"/>
              <a:gd name="connsiteX19" fmla="*/ 1268902 w 4827078"/>
              <a:gd name="connsiteY19" fmla="*/ 859717 h 4397751"/>
              <a:gd name="connsiteX20" fmla="*/ 1458908 w 4827078"/>
              <a:gd name="connsiteY20" fmla="*/ 170947 h 4397751"/>
              <a:gd name="connsiteX0" fmla="*/ 1458908 w 4763041"/>
              <a:gd name="connsiteY0" fmla="*/ 170947 h 4479189"/>
              <a:gd name="connsiteX1" fmla="*/ 2373307 w 4763041"/>
              <a:gd name="connsiteY1" fmla="*/ 52194 h 4479189"/>
              <a:gd name="connsiteX2" fmla="*/ 2883946 w 4763041"/>
              <a:gd name="connsiteY2" fmla="*/ 883466 h 4479189"/>
              <a:gd name="connsiteX3" fmla="*/ 3418336 w 4763041"/>
              <a:gd name="connsiteY3" fmla="*/ 1227851 h 4479189"/>
              <a:gd name="connsiteX4" fmla="*/ 3964601 w 4763041"/>
              <a:gd name="connsiteY4" fmla="*/ 954719 h 4479189"/>
              <a:gd name="connsiteX5" fmla="*/ 4558367 w 4763041"/>
              <a:gd name="connsiteY5" fmla="*/ 1892869 h 4479189"/>
              <a:gd name="connsiteX6" fmla="*/ 4012102 w 4763041"/>
              <a:gd name="connsiteY6" fmla="*/ 2617264 h 4479189"/>
              <a:gd name="connsiteX7" fmla="*/ 4178357 w 4763041"/>
              <a:gd name="connsiteY7" fmla="*/ 3234781 h 4479189"/>
              <a:gd name="connsiteX8" fmla="*/ 4760247 w 4763041"/>
              <a:gd name="connsiteY8" fmla="*/ 3614792 h 4479189"/>
              <a:gd name="connsiteX9" fmla="*/ 4356490 w 4763041"/>
              <a:gd name="connsiteY9" fmla="*/ 4469818 h 4479189"/>
              <a:gd name="connsiteX10" fmla="*/ 3430211 w 4763041"/>
              <a:gd name="connsiteY10" fmla="*/ 4066055 h 4479189"/>
              <a:gd name="connsiteX11" fmla="*/ 2515812 w 4763041"/>
              <a:gd name="connsiteY11" fmla="*/ 3994802 h 4479189"/>
              <a:gd name="connsiteX12" fmla="*/ 1470782 w 4763041"/>
              <a:gd name="connsiteY12" fmla="*/ 4351062 h 4479189"/>
              <a:gd name="connsiteX13" fmla="*/ 1007644 w 4763041"/>
              <a:gd name="connsiteY13" fmla="*/ 3733545 h 4479189"/>
              <a:gd name="connsiteX14" fmla="*/ 1411405 w 4763041"/>
              <a:gd name="connsiteY14" fmla="*/ 2926023 h 4479189"/>
              <a:gd name="connsiteX15" fmla="*/ 1245152 w 4763041"/>
              <a:gd name="connsiteY15" fmla="*/ 2439134 h 4479189"/>
              <a:gd name="connsiteX16" fmla="*/ 81370 w 4763041"/>
              <a:gd name="connsiteY16" fmla="*/ 2296630 h 4479189"/>
              <a:gd name="connsiteX17" fmla="*/ 200123 w 4763041"/>
              <a:gd name="connsiteY17" fmla="*/ 1215976 h 4479189"/>
              <a:gd name="connsiteX18" fmla="*/ 1019521 w 4763041"/>
              <a:gd name="connsiteY18" fmla="*/ 1239727 h 4479189"/>
              <a:gd name="connsiteX19" fmla="*/ 1268902 w 4763041"/>
              <a:gd name="connsiteY19" fmla="*/ 859717 h 4479189"/>
              <a:gd name="connsiteX20" fmla="*/ 1458908 w 4763041"/>
              <a:gd name="connsiteY20" fmla="*/ 170947 h 4479189"/>
              <a:gd name="connsiteX0" fmla="*/ 1458908 w 4760255"/>
              <a:gd name="connsiteY0" fmla="*/ 170947 h 4386171"/>
              <a:gd name="connsiteX1" fmla="*/ 2373307 w 4760255"/>
              <a:gd name="connsiteY1" fmla="*/ 52194 h 4386171"/>
              <a:gd name="connsiteX2" fmla="*/ 2883946 w 4760255"/>
              <a:gd name="connsiteY2" fmla="*/ 883466 h 4386171"/>
              <a:gd name="connsiteX3" fmla="*/ 3418336 w 4760255"/>
              <a:gd name="connsiteY3" fmla="*/ 1227851 h 4386171"/>
              <a:gd name="connsiteX4" fmla="*/ 3964601 w 4760255"/>
              <a:gd name="connsiteY4" fmla="*/ 954719 h 4386171"/>
              <a:gd name="connsiteX5" fmla="*/ 4558367 w 4760255"/>
              <a:gd name="connsiteY5" fmla="*/ 1892869 h 4386171"/>
              <a:gd name="connsiteX6" fmla="*/ 4012102 w 4760255"/>
              <a:gd name="connsiteY6" fmla="*/ 2617264 h 4386171"/>
              <a:gd name="connsiteX7" fmla="*/ 4178357 w 4760255"/>
              <a:gd name="connsiteY7" fmla="*/ 3234781 h 4386171"/>
              <a:gd name="connsiteX8" fmla="*/ 4760247 w 4760255"/>
              <a:gd name="connsiteY8" fmla="*/ 3614792 h 4386171"/>
              <a:gd name="connsiteX9" fmla="*/ 4190236 w 4760255"/>
              <a:gd name="connsiteY9" fmla="*/ 4374816 h 4386171"/>
              <a:gd name="connsiteX10" fmla="*/ 3430211 w 4760255"/>
              <a:gd name="connsiteY10" fmla="*/ 4066055 h 4386171"/>
              <a:gd name="connsiteX11" fmla="*/ 2515812 w 4760255"/>
              <a:gd name="connsiteY11" fmla="*/ 3994802 h 4386171"/>
              <a:gd name="connsiteX12" fmla="*/ 1470782 w 4760255"/>
              <a:gd name="connsiteY12" fmla="*/ 4351062 h 4386171"/>
              <a:gd name="connsiteX13" fmla="*/ 1007644 w 4760255"/>
              <a:gd name="connsiteY13" fmla="*/ 3733545 h 4386171"/>
              <a:gd name="connsiteX14" fmla="*/ 1411405 w 4760255"/>
              <a:gd name="connsiteY14" fmla="*/ 2926023 h 4386171"/>
              <a:gd name="connsiteX15" fmla="*/ 1245152 w 4760255"/>
              <a:gd name="connsiteY15" fmla="*/ 2439134 h 4386171"/>
              <a:gd name="connsiteX16" fmla="*/ 81370 w 4760255"/>
              <a:gd name="connsiteY16" fmla="*/ 2296630 h 4386171"/>
              <a:gd name="connsiteX17" fmla="*/ 200123 w 4760255"/>
              <a:gd name="connsiteY17" fmla="*/ 1215976 h 4386171"/>
              <a:gd name="connsiteX18" fmla="*/ 1019521 w 4760255"/>
              <a:gd name="connsiteY18" fmla="*/ 1239727 h 4386171"/>
              <a:gd name="connsiteX19" fmla="*/ 1268902 w 4760255"/>
              <a:gd name="connsiteY19" fmla="*/ 859717 h 4386171"/>
              <a:gd name="connsiteX20" fmla="*/ 1458908 w 4760255"/>
              <a:gd name="connsiteY20" fmla="*/ 170947 h 4386171"/>
              <a:gd name="connsiteX0" fmla="*/ 1458908 w 4570257"/>
              <a:gd name="connsiteY0" fmla="*/ 170947 h 4379263"/>
              <a:gd name="connsiteX1" fmla="*/ 2373307 w 4570257"/>
              <a:gd name="connsiteY1" fmla="*/ 52194 h 4379263"/>
              <a:gd name="connsiteX2" fmla="*/ 2883946 w 4570257"/>
              <a:gd name="connsiteY2" fmla="*/ 883466 h 4379263"/>
              <a:gd name="connsiteX3" fmla="*/ 3418336 w 4570257"/>
              <a:gd name="connsiteY3" fmla="*/ 1227851 h 4379263"/>
              <a:gd name="connsiteX4" fmla="*/ 3964601 w 4570257"/>
              <a:gd name="connsiteY4" fmla="*/ 954719 h 4379263"/>
              <a:gd name="connsiteX5" fmla="*/ 4558367 w 4570257"/>
              <a:gd name="connsiteY5" fmla="*/ 1892869 h 4379263"/>
              <a:gd name="connsiteX6" fmla="*/ 4012102 w 4570257"/>
              <a:gd name="connsiteY6" fmla="*/ 2617264 h 4379263"/>
              <a:gd name="connsiteX7" fmla="*/ 4178357 w 4570257"/>
              <a:gd name="connsiteY7" fmla="*/ 3234781 h 4379263"/>
              <a:gd name="connsiteX8" fmla="*/ 4570242 w 4570257"/>
              <a:gd name="connsiteY8" fmla="*/ 3804797 h 4379263"/>
              <a:gd name="connsiteX9" fmla="*/ 4190236 w 4570257"/>
              <a:gd name="connsiteY9" fmla="*/ 4374816 h 4379263"/>
              <a:gd name="connsiteX10" fmla="*/ 3430211 w 4570257"/>
              <a:gd name="connsiteY10" fmla="*/ 4066055 h 4379263"/>
              <a:gd name="connsiteX11" fmla="*/ 2515812 w 4570257"/>
              <a:gd name="connsiteY11" fmla="*/ 3994802 h 4379263"/>
              <a:gd name="connsiteX12" fmla="*/ 1470782 w 4570257"/>
              <a:gd name="connsiteY12" fmla="*/ 4351062 h 4379263"/>
              <a:gd name="connsiteX13" fmla="*/ 1007644 w 4570257"/>
              <a:gd name="connsiteY13" fmla="*/ 3733545 h 4379263"/>
              <a:gd name="connsiteX14" fmla="*/ 1411405 w 4570257"/>
              <a:gd name="connsiteY14" fmla="*/ 2926023 h 4379263"/>
              <a:gd name="connsiteX15" fmla="*/ 1245152 w 4570257"/>
              <a:gd name="connsiteY15" fmla="*/ 2439134 h 4379263"/>
              <a:gd name="connsiteX16" fmla="*/ 81370 w 4570257"/>
              <a:gd name="connsiteY16" fmla="*/ 2296630 h 4379263"/>
              <a:gd name="connsiteX17" fmla="*/ 200123 w 4570257"/>
              <a:gd name="connsiteY17" fmla="*/ 1215976 h 4379263"/>
              <a:gd name="connsiteX18" fmla="*/ 1019521 w 4570257"/>
              <a:gd name="connsiteY18" fmla="*/ 1239727 h 4379263"/>
              <a:gd name="connsiteX19" fmla="*/ 1268902 w 4570257"/>
              <a:gd name="connsiteY19" fmla="*/ 859717 h 4379263"/>
              <a:gd name="connsiteX20" fmla="*/ 1458908 w 4570257"/>
              <a:gd name="connsiteY20" fmla="*/ 170947 h 4379263"/>
              <a:gd name="connsiteX0" fmla="*/ 1458028 w 4569377"/>
              <a:gd name="connsiteY0" fmla="*/ 170947 h 4379263"/>
              <a:gd name="connsiteX1" fmla="*/ 2372427 w 4569377"/>
              <a:gd name="connsiteY1" fmla="*/ 52194 h 4379263"/>
              <a:gd name="connsiteX2" fmla="*/ 2883066 w 4569377"/>
              <a:gd name="connsiteY2" fmla="*/ 883466 h 4379263"/>
              <a:gd name="connsiteX3" fmla="*/ 3417456 w 4569377"/>
              <a:gd name="connsiteY3" fmla="*/ 1227851 h 4379263"/>
              <a:gd name="connsiteX4" fmla="*/ 3963721 w 4569377"/>
              <a:gd name="connsiteY4" fmla="*/ 954719 h 4379263"/>
              <a:gd name="connsiteX5" fmla="*/ 4557487 w 4569377"/>
              <a:gd name="connsiteY5" fmla="*/ 1892869 h 4379263"/>
              <a:gd name="connsiteX6" fmla="*/ 4011222 w 4569377"/>
              <a:gd name="connsiteY6" fmla="*/ 2617264 h 4379263"/>
              <a:gd name="connsiteX7" fmla="*/ 4177477 w 4569377"/>
              <a:gd name="connsiteY7" fmla="*/ 3234781 h 4379263"/>
              <a:gd name="connsiteX8" fmla="*/ 4569362 w 4569377"/>
              <a:gd name="connsiteY8" fmla="*/ 3804797 h 4379263"/>
              <a:gd name="connsiteX9" fmla="*/ 4189356 w 4569377"/>
              <a:gd name="connsiteY9" fmla="*/ 4374816 h 4379263"/>
              <a:gd name="connsiteX10" fmla="*/ 3429331 w 4569377"/>
              <a:gd name="connsiteY10" fmla="*/ 4066055 h 4379263"/>
              <a:gd name="connsiteX11" fmla="*/ 2514932 w 4569377"/>
              <a:gd name="connsiteY11" fmla="*/ 3994802 h 4379263"/>
              <a:gd name="connsiteX12" fmla="*/ 1469902 w 4569377"/>
              <a:gd name="connsiteY12" fmla="*/ 4351062 h 4379263"/>
              <a:gd name="connsiteX13" fmla="*/ 1006764 w 4569377"/>
              <a:gd name="connsiteY13" fmla="*/ 3733545 h 4379263"/>
              <a:gd name="connsiteX14" fmla="*/ 1410525 w 4569377"/>
              <a:gd name="connsiteY14" fmla="*/ 2926023 h 4379263"/>
              <a:gd name="connsiteX15" fmla="*/ 1232397 w 4569377"/>
              <a:gd name="connsiteY15" fmla="*/ 2320381 h 4379263"/>
              <a:gd name="connsiteX16" fmla="*/ 80490 w 4569377"/>
              <a:gd name="connsiteY16" fmla="*/ 2296630 h 4379263"/>
              <a:gd name="connsiteX17" fmla="*/ 199243 w 4569377"/>
              <a:gd name="connsiteY17" fmla="*/ 1215976 h 4379263"/>
              <a:gd name="connsiteX18" fmla="*/ 1018641 w 4569377"/>
              <a:gd name="connsiteY18" fmla="*/ 1239727 h 4379263"/>
              <a:gd name="connsiteX19" fmla="*/ 1268022 w 4569377"/>
              <a:gd name="connsiteY19" fmla="*/ 859717 h 4379263"/>
              <a:gd name="connsiteX20" fmla="*/ 1458028 w 4569377"/>
              <a:gd name="connsiteY20" fmla="*/ 170947 h 4379263"/>
              <a:gd name="connsiteX0" fmla="*/ 1314206 w 4425555"/>
              <a:gd name="connsiteY0" fmla="*/ 170947 h 4379263"/>
              <a:gd name="connsiteX1" fmla="*/ 2228605 w 4425555"/>
              <a:gd name="connsiteY1" fmla="*/ 52194 h 4379263"/>
              <a:gd name="connsiteX2" fmla="*/ 2739244 w 4425555"/>
              <a:gd name="connsiteY2" fmla="*/ 883466 h 4379263"/>
              <a:gd name="connsiteX3" fmla="*/ 3273634 w 4425555"/>
              <a:gd name="connsiteY3" fmla="*/ 1227851 h 4379263"/>
              <a:gd name="connsiteX4" fmla="*/ 3819899 w 4425555"/>
              <a:gd name="connsiteY4" fmla="*/ 954719 h 4379263"/>
              <a:gd name="connsiteX5" fmla="*/ 4413665 w 4425555"/>
              <a:gd name="connsiteY5" fmla="*/ 1892869 h 4379263"/>
              <a:gd name="connsiteX6" fmla="*/ 3867400 w 4425555"/>
              <a:gd name="connsiteY6" fmla="*/ 2617264 h 4379263"/>
              <a:gd name="connsiteX7" fmla="*/ 4033655 w 4425555"/>
              <a:gd name="connsiteY7" fmla="*/ 3234781 h 4379263"/>
              <a:gd name="connsiteX8" fmla="*/ 4425540 w 4425555"/>
              <a:gd name="connsiteY8" fmla="*/ 3804797 h 4379263"/>
              <a:gd name="connsiteX9" fmla="*/ 4045534 w 4425555"/>
              <a:gd name="connsiteY9" fmla="*/ 4374816 h 4379263"/>
              <a:gd name="connsiteX10" fmla="*/ 3285509 w 4425555"/>
              <a:gd name="connsiteY10" fmla="*/ 4066055 h 4379263"/>
              <a:gd name="connsiteX11" fmla="*/ 2371110 w 4425555"/>
              <a:gd name="connsiteY11" fmla="*/ 3994802 h 4379263"/>
              <a:gd name="connsiteX12" fmla="*/ 1326080 w 4425555"/>
              <a:gd name="connsiteY12" fmla="*/ 4351062 h 4379263"/>
              <a:gd name="connsiteX13" fmla="*/ 862942 w 4425555"/>
              <a:gd name="connsiteY13" fmla="*/ 3733545 h 4379263"/>
              <a:gd name="connsiteX14" fmla="*/ 1266703 w 4425555"/>
              <a:gd name="connsiteY14" fmla="*/ 2926023 h 4379263"/>
              <a:gd name="connsiteX15" fmla="*/ 1088575 w 4425555"/>
              <a:gd name="connsiteY15" fmla="*/ 2320381 h 4379263"/>
              <a:gd name="connsiteX16" fmla="*/ 186050 w 4425555"/>
              <a:gd name="connsiteY16" fmla="*/ 2320381 h 4379263"/>
              <a:gd name="connsiteX17" fmla="*/ 55421 w 4425555"/>
              <a:gd name="connsiteY17" fmla="*/ 1215976 h 4379263"/>
              <a:gd name="connsiteX18" fmla="*/ 874819 w 4425555"/>
              <a:gd name="connsiteY18" fmla="*/ 1239727 h 4379263"/>
              <a:gd name="connsiteX19" fmla="*/ 1124200 w 4425555"/>
              <a:gd name="connsiteY19" fmla="*/ 859717 h 4379263"/>
              <a:gd name="connsiteX20" fmla="*/ 1314206 w 4425555"/>
              <a:gd name="connsiteY20" fmla="*/ 170947 h 4379263"/>
              <a:gd name="connsiteX0" fmla="*/ 1196972 w 4308321"/>
              <a:gd name="connsiteY0" fmla="*/ 170947 h 4379263"/>
              <a:gd name="connsiteX1" fmla="*/ 2111371 w 4308321"/>
              <a:gd name="connsiteY1" fmla="*/ 52194 h 4379263"/>
              <a:gd name="connsiteX2" fmla="*/ 2622010 w 4308321"/>
              <a:gd name="connsiteY2" fmla="*/ 883466 h 4379263"/>
              <a:gd name="connsiteX3" fmla="*/ 3156400 w 4308321"/>
              <a:gd name="connsiteY3" fmla="*/ 1227851 h 4379263"/>
              <a:gd name="connsiteX4" fmla="*/ 3702665 w 4308321"/>
              <a:gd name="connsiteY4" fmla="*/ 954719 h 4379263"/>
              <a:gd name="connsiteX5" fmla="*/ 4296431 w 4308321"/>
              <a:gd name="connsiteY5" fmla="*/ 1892869 h 4379263"/>
              <a:gd name="connsiteX6" fmla="*/ 3750166 w 4308321"/>
              <a:gd name="connsiteY6" fmla="*/ 2617264 h 4379263"/>
              <a:gd name="connsiteX7" fmla="*/ 3916421 w 4308321"/>
              <a:gd name="connsiteY7" fmla="*/ 3234781 h 4379263"/>
              <a:gd name="connsiteX8" fmla="*/ 4308306 w 4308321"/>
              <a:gd name="connsiteY8" fmla="*/ 3804797 h 4379263"/>
              <a:gd name="connsiteX9" fmla="*/ 3928300 w 4308321"/>
              <a:gd name="connsiteY9" fmla="*/ 4374816 h 4379263"/>
              <a:gd name="connsiteX10" fmla="*/ 3168275 w 4308321"/>
              <a:gd name="connsiteY10" fmla="*/ 4066055 h 4379263"/>
              <a:gd name="connsiteX11" fmla="*/ 2253876 w 4308321"/>
              <a:gd name="connsiteY11" fmla="*/ 3994802 h 4379263"/>
              <a:gd name="connsiteX12" fmla="*/ 1208846 w 4308321"/>
              <a:gd name="connsiteY12" fmla="*/ 4351062 h 4379263"/>
              <a:gd name="connsiteX13" fmla="*/ 745708 w 4308321"/>
              <a:gd name="connsiteY13" fmla="*/ 3733545 h 4379263"/>
              <a:gd name="connsiteX14" fmla="*/ 1149469 w 4308321"/>
              <a:gd name="connsiteY14" fmla="*/ 2926023 h 4379263"/>
              <a:gd name="connsiteX15" fmla="*/ 971341 w 4308321"/>
              <a:gd name="connsiteY15" fmla="*/ 2320381 h 4379263"/>
              <a:gd name="connsiteX16" fmla="*/ 68816 w 4308321"/>
              <a:gd name="connsiteY16" fmla="*/ 2320381 h 4379263"/>
              <a:gd name="connsiteX17" fmla="*/ 140068 w 4308321"/>
              <a:gd name="connsiteY17" fmla="*/ 1322854 h 4379263"/>
              <a:gd name="connsiteX18" fmla="*/ 757585 w 4308321"/>
              <a:gd name="connsiteY18" fmla="*/ 1239727 h 4379263"/>
              <a:gd name="connsiteX19" fmla="*/ 1006966 w 4308321"/>
              <a:gd name="connsiteY19" fmla="*/ 859717 h 4379263"/>
              <a:gd name="connsiteX20" fmla="*/ 1196972 w 4308321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739990 w 4345646"/>
              <a:gd name="connsiteY4" fmla="*/ 954719 h 4379263"/>
              <a:gd name="connsiteX5" fmla="*/ 4333756 w 4345646"/>
              <a:gd name="connsiteY5" fmla="*/ 1892869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870618 w 4345646"/>
              <a:gd name="connsiteY4" fmla="*/ 1120976 h 4379263"/>
              <a:gd name="connsiteX5" fmla="*/ 4333756 w 4345646"/>
              <a:gd name="connsiteY5" fmla="*/ 1892869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870618 w 4345646"/>
              <a:gd name="connsiteY4" fmla="*/ 1120976 h 4379263"/>
              <a:gd name="connsiteX5" fmla="*/ 4226878 w 4345646"/>
              <a:gd name="connsiteY5" fmla="*/ 1952248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62059"/>
              <a:gd name="connsiteY0" fmla="*/ 170947 h 4381325"/>
              <a:gd name="connsiteX1" fmla="*/ 2148696 w 4362059"/>
              <a:gd name="connsiteY1" fmla="*/ 52194 h 4381325"/>
              <a:gd name="connsiteX2" fmla="*/ 2659335 w 4362059"/>
              <a:gd name="connsiteY2" fmla="*/ 883466 h 4381325"/>
              <a:gd name="connsiteX3" fmla="*/ 3193725 w 4362059"/>
              <a:gd name="connsiteY3" fmla="*/ 1227851 h 4381325"/>
              <a:gd name="connsiteX4" fmla="*/ 3870618 w 4362059"/>
              <a:gd name="connsiteY4" fmla="*/ 1120976 h 4381325"/>
              <a:gd name="connsiteX5" fmla="*/ 4226878 w 4362059"/>
              <a:gd name="connsiteY5" fmla="*/ 1952248 h 4381325"/>
              <a:gd name="connsiteX6" fmla="*/ 3787491 w 4362059"/>
              <a:gd name="connsiteY6" fmla="*/ 2617264 h 4381325"/>
              <a:gd name="connsiteX7" fmla="*/ 3953746 w 4362059"/>
              <a:gd name="connsiteY7" fmla="*/ 3234781 h 4381325"/>
              <a:gd name="connsiteX8" fmla="*/ 4345631 w 4362059"/>
              <a:gd name="connsiteY8" fmla="*/ 3804797 h 4381325"/>
              <a:gd name="connsiteX9" fmla="*/ 4256603 w 4362059"/>
              <a:gd name="connsiteY9" fmla="*/ 4238424 h 4381325"/>
              <a:gd name="connsiteX10" fmla="*/ 3965625 w 4362059"/>
              <a:gd name="connsiteY10" fmla="*/ 4374816 h 4381325"/>
              <a:gd name="connsiteX11" fmla="*/ 3205600 w 4362059"/>
              <a:gd name="connsiteY11" fmla="*/ 4066055 h 4381325"/>
              <a:gd name="connsiteX12" fmla="*/ 2291201 w 4362059"/>
              <a:gd name="connsiteY12" fmla="*/ 3994802 h 4381325"/>
              <a:gd name="connsiteX13" fmla="*/ 1246171 w 4362059"/>
              <a:gd name="connsiteY13" fmla="*/ 4351062 h 4381325"/>
              <a:gd name="connsiteX14" fmla="*/ 783033 w 4362059"/>
              <a:gd name="connsiteY14" fmla="*/ 3733545 h 4381325"/>
              <a:gd name="connsiteX15" fmla="*/ 1186794 w 4362059"/>
              <a:gd name="connsiteY15" fmla="*/ 2926023 h 4381325"/>
              <a:gd name="connsiteX16" fmla="*/ 1008666 w 4362059"/>
              <a:gd name="connsiteY16" fmla="*/ 2320381 h 4381325"/>
              <a:gd name="connsiteX17" fmla="*/ 58640 w 4362059"/>
              <a:gd name="connsiteY17" fmla="*/ 2142251 h 4381325"/>
              <a:gd name="connsiteX18" fmla="*/ 177393 w 4362059"/>
              <a:gd name="connsiteY18" fmla="*/ 1322854 h 4381325"/>
              <a:gd name="connsiteX19" fmla="*/ 794910 w 4362059"/>
              <a:gd name="connsiteY19" fmla="*/ 1239727 h 4381325"/>
              <a:gd name="connsiteX20" fmla="*/ 1044291 w 4362059"/>
              <a:gd name="connsiteY20" fmla="*/ 859717 h 4381325"/>
              <a:gd name="connsiteX21" fmla="*/ 1234297 w 4362059"/>
              <a:gd name="connsiteY21" fmla="*/ 170947 h 4381325"/>
              <a:gd name="connsiteX0" fmla="*/ 1234297 w 4362059"/>
              <a:gd name="connsiteY0" fmla="*/ 170947 h 4381325"/>
              <a:gd name="connsiteX1" fmla="*/ 2148696 w 4362059"/>
              <a:gd name="connsiteY1" fmla="*/ 52194 h 4381325"/>
              <a:gd name="connsiteX2" fmla="*/ 2659335 w 4362059"/>
              <a:gd name="connsiteY2" fmla="*/ 883466 h 4381325"/>
              <a:gd name="connsiteX3" fmla="*/ 3193725 w 4362059"/>
              <a:gd name="connsiteY3" fmla="*/ 1227851 h 4381325"/>
              <a:gd name="connsiteX4" fmla="*/ 3870618 w 4362059"/>
              <a:gd name="connsiteY4" fmla="*/ 1120976 h 4381325"/>
              <a:gd name="connsiteX5" fmla="*/ 4226878 w 4362059"/>
              <a:gd name="connsiteY5" fmla="*/ 1952248 h 4381325"/>
              <a:gd name="connsiteX6" fmla="*/ 3787491 w 4362059"/>
              <a:gd name="connsiteY6" fmla="*/ 2617264 h 4381325"/>
              <a:gd name="connsiteX7" fmla="*/ 3953746 w 4362059"/>
              <a:gd name="connsiteY7" fmla="*/ 3234781 h 4381325"/>
              <a:gd name="connsiteX8" fmla="*/ 4345631 w 4362059"/>
              <a:gd name="connsiteY8" fmla="*/ 3804797 h 4381325"/>
              <a:gd name="connsiteX9" fmla="*/ 4256603 w 4362059"/>
              <a:gd name="connsiteY9" fmla="*/ 4238424 h 4381325"/>
              <a:gd name="connsiteX10" fmla="*/ 3965625 w 4362059"/>
              <a:gd name="connsiteY10" fmla="*/ 4374816 h 4381325"/>
              <a:gd name="connsiteX11" fmla="*/ 3205600 w 4362059"/>
              <a:gd name="connsiteY11" fmla="*/ 4066055 h 4381325"/>
              <a:gd name="connsiteX12" fmla="*/ 2291201 w 4362059"/>
              <a:gd name="connsiteY12" fmla="*/ 3994802 h 4381325"/>
              <a:gd name="connsiteX13" fmla="*/ 1246171 w 4362059"/>
              <a:gd name="connsiteY13" fmla="*/ 4351062 h 4381325"/>
              <a:gd name="connsiteX14" fmla="*/ 783033 w 4362059"/>
              <a:gd name="connsiteY14" fmla="*/ 3733545 h 4381325"/>
              <a:gd name="connsiteX15" fmla="*/ 1186794 w 4362059"/>
              <a:gd name="connsiteY15" fmla="*/ 2926023 h 4381325"/>
              <a:gd name="connsiteX16" fmla="*/ 1008666 w 4362059"/>
              <a:gd name="connsiteY16" fmla="*/ 2320381 h 4381325"/>
              <a:gd name="connsiteX17" fmla="*/ 58640 w 4362059"/>
              <a:gd name="connsiteY17" fmla="*/ 2142251 h 4381325"/>
              <a:gd name="connsiteX18" fmla="*/ 177393 w 4362059"/>
              <a:gd name="connsiteY18" fmla="*/ 1322854 h 4381325"/>
              <a:gd name="connsiteX19" fmla="*/ 794910 w 4362059"/>
              <a:gd name="connsiteY19" fmla="*/ 1239727 h 4381325"/>
              <a:gd name="connsiteX20" fmla="*/ 1044291 w 4362059"/>
              <a:gd name="connsiteY20" fmla="*/ 859717 h 4381325"/>
              <a:gd name="connsiteX21" fmla="*/ 1234297 w 4362059"/>
              <a:gd name="connsiteY21" fmla="*/ 170947 h 4381325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6878 w 4362059"/>
              <a:gd name="connsiteY6" fmla="*/ 2036546 h 4465623"/>
              <a:gd name="connsiteX7" fmla="*/ 3787491 w 4362059"/>
              <a:gd name="connsiteY7" fmla="*/ 2701562 h 4465623"/>
              <a:gd name="connsiteX8" fmla="*/ 3953746 w 4362059"/>
              <a:gd name="connsiteY8" fmla="*/ 3319079 h 4465623"/>
              <a:gd name="connsiteX9" fmla="*/ 4345631 w 4362059"/>
              <a:gd name="connsiteY9" fmla="*/ 3889095 h 4465623"/>
              <a:gd name="connsiteX10" fmla="*/ 4256603 w 4362059"/>
              <a:gd name="connsiteY10" fmla="*/ 4322722 h 4465623"/>
              <a:gd name="connsiteX11" fmla="*/ 3965625 w 4362059"/>
              <a:gd name="connsiteY11" fmla="*/ 4459114 h 4465623"/>
              <a:gd name="connsiteX12" fmla="*/ 3205600 w 4362059"/>
              <a:gd name="connsiteY12" fmla="*/ 4150353 h 4465623"/>
              <a:gd name="connsiteX13" fmla="*/ 2291201 w 4362059"/>
              <a:gd name="connsiteY13" fmla="*/ 4079100 h 4465623"/>
              <a:gd name="connsiteX14" fmla="*/ 1246171 w 4362059"/>
              <a:gd name="connsiteY14" fmla="*/ 4435360 h 4465623"/>
              <a:gd name="connsiteX15" fmla="*/ 783033 w 4362059"/>
              <a:gd name="connsiteY15" fmla="*/ 3817843 h 4465623"/>
              <a:gd name="connsiteX16" fmla="*/ 1186794 w 4362059"/>
              <a:gd name="connsiteY16" fmla="*/ 3010321 h 4465623"/>
              <a:gd name="connsiteX17" fmla="*/ 1008666 w 4362059"/>
              <a:gd name="connsiteY17" fmla="*/ 2404679 h 4465623"/>
              <a:gd name="connsiteX18" fmla="*/ 58640 w 4362059"/>
              <a:gd name="connsiteY18" fmla="*/ 2226549 h 4465623"/>
              <a:gd name="connsiteX19" fmla="*/ 177393 w 4362059"/>
              <a:gd name="connsiteY19" fmla="*/ 1407152 h 4465623"/>
              <a:gd name="connsiteX20" fmla="*/ 794910 w 4362059"/>
              <a:gd name="connsiteY20" fmla="*/ 1324025 h 4465623"/>
              <a:gd name="connsiteX21" fmla="*/ 1044291 w 4362059"/>
              <a:gd name="connsiteY21" fmla="*/ 944015 h 4465623"/>
              <a:gd name="connsiteX22" fmla="*/ 1234297 w 4362059"/>
              <a:gd name="connsiteY22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6878 w 4362059"/>
              <a:gd name="connsiteY6" fmla="*/ 2036546 h 4465623"/>
              <a:gd name="connsiteX7" fmla="*/ 3787491 w 4362059"/>
              <a:gd name="connsiteY7" fmla="*/ 2701562 h 4465623"/>
              <a:gd name="connsiteX8" fmla="*/ 3953746 w 4362059"/>
              <a:gd name="connsiteY8" fmla="*/ 3319079 h 4465623"/>
              <a:gd name="connsiteX9" fmla="*/ 4345631 w 4362059"/>
              <a:gd name="connsiteY9" fmla="*/ 3889095 h 4465623"/>
              <a:gd name="connsiteX10" fmla="*/ 4256603 w 4362059"/>
              <a:gd name="connsiteY10" fmla="*/ 4322722 h 4465623"/>
              <a:gd name="connsiteX11" fmla="*/ 3965625 w 4362059"/>
              <a:gd name="connsiteY11" fmla="*/ 4459114 h 4465623"/>
              <a:gd name="connsiteX12" fmla="*/ 3205600 w 4362059"/>
              <a:gd name="connsiteY12" fmla="*/ 4150353 h 4465623"/>
              <a:gd name="connsiteX13" fmla="*/ 2291201 w 4362059"/>
              <a:gd name="connsiteY13" fmla="*/ 4079100 h 4465623"/>
              <a:gd name="connsiteX14" fmla="*/ 1246171 w 4362059"/>
              <a:gd name="connsiteY14" fmla="*/ 4435360 h 4465623"/>
              <a:gd name="connsiteX15" fmla="*/ 783033 w 4362059"/>
              <a:gd name="connsiteY15" fmla="*/ 3817843 h 4465623"/>
              <a:gd name="connsiteX16" fmla="*/ 1186794 w 4362059"/>
              <a:gd name="connsiteY16" fmla="*/ 3010321 h 4465623"/>
              <a:gd name="connsiteX17" fmla="*/ 1008666 w 4362059"/>
              <a:gd name="connsiteY17" fmla="*/ 2404679 h 4465623"/>
              <a:gd name="connsiteX18" fmla="*/ 58640 w 4362059"/>
              <a:gd name="connsiteY18" fmla="*/ 2226549 h 4465623"/>
              <a:gd name="connsiteX19" fmla="*/ 177393 w 4362059"/>
              <a:gd name="connsiteY19" fmla="*/ 1407152 h 4465623"/>
              <a:gd name="connsiteX20" fmla="*/ 794910 w 4362059"/>
              <a:gd name="connsiteY20" fmla="*/ 1324025 h 4465623"/>
              <a:gd name="connsiteX21" fmla="*/ 1044291 w 4362059"/>
              <a:gd name="connsiteY21" fmla="*/ 944015 h 4465623"/>
              <a:gd name="connsiteX22" fmla="*/ 1234297 w 4362059"/>
              <a:gd name="connsiteY22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0973 w 4362059"/>
              <a:gd name="connsiteY6" fmla="*/ 1555768 h 4465623"/>
              <a:gd name="connsiteX7" fmla="*/ 4226878 w 4362059"/>
              <a:gd name="connsiteY7" fmla="*/ 2036546 h 4465623"/>
              <a:gd name="connsiteX8" fmla="*/ 3787491 w 4362059"/>
              <a:gd name="connsiteY8" fmla="*/ 2701562 h 4465623"/>
              <a:gd name="connsiteX9" fmla="*/ 3953746 w 4362059"/>
              <a:gd name="connsiteY9" fmla="*/ 3319079 h 4465623"/>
              <a:gd name="connsiteX10" fmla="*/ 4345631 w 4362059"/>
              <a:gd name="connsiteY10" fmla="*/ 3889095 h 4465623"/>
              <a:gd name="connsiteX11" fmla="*/ 4256603 w 4362059"/>
              <a:gd name="connsiteY11" fmla="*/ 4322722 h 4465623"/>
              <a:gd name="connsiteX12" fmla="*/ 3965625 w 4362059"/>
              <a:gd name="connsiteY12" fmla="*/ 4459114 h 4465623"/>
              <a:gd name="connsiteX13" fmla="*/ 3205600 w 4362059"/>
              <a:gd name="connsiteY13" fmla="*/ 4150353 h 4465623"/>
              <a:gd name="connsiteX14" fmla="*/ 2291201 w 4362059"/>
              <a:gd name="connsiteY14" fmla="*/ 4079100 h 4465623"/>
              <a:gd name="connsiteX15" fmla="*/ 1246171 w 4362059"/>
              <a:gd name="connsiteY15" fmla="*/ 4435360 h 4465623"/>
              <a:gd name="connsiteX16" fmla="*/ 783033 w 4362059"/>
              <a:gd name="connsiteY16" fmla="*/ 3817843 h 4465623"/>
              <a:gd name="connsiteX17" fmla="*/ 1186794 w 4362059"/>
              <a:gd name="connsiteY17" fmla="*/ 3010321 h 4465623"/>
              <a:gd name="connsiteX18" fmla="*/ 1008666 w 4362059"/>
              <a:gd name="connsiteY18" fmla="*/ 2404679 h 4465623"/>
              <a:gd name="connsiteX19" fmla="*/ 58640 w 4362059"/>
              <a:gd name="connsiteY19" fmla="*/ 2226549 h 4465623"/>
              <a:gd name="connsiteX20" fmla="*/ 177393 w 4362059"/>
              <a:gd name="connsiteY20" fmla="*/ 1407152 h 4465623"/>
              <a:gd name="connsiteX21" fmla="*/ 794910 w 4362059"/>
              <a:gd name="connsiteY21" fmla="*/ 1324025 h 4465623"/>
              <a:gd name="connsiteX22" fmla="*/ 1044291 w 4362059"/>
              <a:gd name="connsiteY22" fmla="*/ 944015 h 4465623"/>
              <a:gd name="connsiteX23" fmla="*/ 1234297 w 4362059"/>
              <a:gd name="connsiteY23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0973 w 4362059"/>
              <a:gd name="connsiteY6" fmla="*/ 1555768 h 4465623"/>
              <a:gd name="connsiteX7" fmla="*/ 4226878 w 4362059"/>
              <a:gd name="connsiteY7" fmla="*/ 2036546 h 4465623"/>
              <a:gd name="connsiteX8" fmla="*/ 3787491 w 4362059"/>
              <a:gd name="connsiteY8" fmla="*/ 2701562 h 4465623"/>
              <a:gd name="connsiteX9" fmla="*/ 3953746 w 4362059"/>
              <a:gd name="connsiteY9" fmla="*/ 3319079 h 4465623"/>
              <a:gd name="connsiteX10" fmla="*/ 4345631 w 4362059"/>
              <a:gd name="connsiteY10" fmla="*/ 3889095 h 4465623"/>
              <a:gd name="connsiteX11" fmla="*/ 4256603 w 4362059"/>
              <a:gd name="connsiteY11" fmla="*/ 4322722 h 4465623"/>
              <a:gd name="connsiteX12" fmla="*/ 3965625 w 4362059"/>
              <a:gd name="connsiteY12" fmla="*/ 4459114 h 4465623"/>
              <a:gd name="connsiteX13" fmla="*/ 3205600 w 4362059"/>
              <a:gd name="connsiteY13" fmla="*/ 4150353 h 4465623"/>
              <a:gd name="connsiteX14" fmla="*/ 2291201 w 4362059"/>
              <a:gd name="connsiteY14" fmla="*/ 4079100 h 4465623"/>
              <a:gd name="connsiteX15" fmla="*/ 1246171 w 4362059"/>
              <a:gd name="connsiteY15" fmla="*/ 4435360 h 4465623"/>
              <a:gd name="connsiteX16" fmla="*/ 783033 w 4362059"/>
              <a:gd name="connsiteY16" fmla="*/ 3817843 h 4465623"/>
              <a:gd name="connsiteX17" fmla="*/ 1186794 w 4362059"/>
              <a:gd name="connsiteY17" fmla="*/ 3010321 h 4465623"/>
              <a:gd name="connsiteX18" fmla="*/ 1008666 w 4362059"/>
              <a:gd name="connsiteY18" fmla="*/ 2404679 h 4465623"/>
              <a:gd name="connsiteX19" fmla="*/ 58640 w 4362059"/>
              <a:gd name="connsiteY19" fmla="*/ 2226549 h 4465623"/>
              <a:gd name="connsiteX20" fmla="*/ 177393 w 4362059"/>
              <a:gd name="connsiteY20" fmla="*/ 1407152 h 4465623"/>
              <a:gd name="connsiteX21" fmla="*/ 794910 w 4362059"/>
              <a:gd name="connsiteY21" fmla="*/ 1324025 h 4465623"/>
              <a:gd name="connsiteX22" fmla="*/ 1044291 w 4362059"/>
              <a:gd name="connsiteY22" fmla="*/ 944015 h 4465623"/>
              <a:gd name="connsiteX23" fmla="*/ 1234297 w 4362059"/>
              <a:gd name="connsiteY23" fmla="*/ 255245 h 4465623"/>
              <a:gd name="connsiteX0" fmla="*/ 1234297 w 4362059"/>
              <a:gd name="connsiteY0" fmla="*/ 296576 h 4506954"/>
              <a:gd name="connsiteX1" fmla="*/ 1608402 w 4362059"/>
              <a:gd name="connsiteY1" fmla="*/ 5805 h 4506954"/>
              <a:gd name="connsiteX2" fmla="*/ 2148696 w 4362059"/>
              <a:gd name="connsiteY2" fmla="*/ 177823 h 4506954"/>
              <a:gd name="connsiteX3" fmla="*/ 2659335 w 4362059"/>
              <a:gd name="connsiteY3" fmla="*/ 1009095 h 4506954"/>
              <a:gd name="connsiteX4" fmla="*/ 3193725 w 4362059"/>
              <a:gd name="connsiteY4" fmla="*/ 1353480 h 4506954"/>
              <a:gd name="connsiteX5" fmla="*/ 3870618 w 4362059"/>
              <a:gd name="connsiteY5" fmla="*/ 1246605 h 4506954"/>
              <a:gd name="connsiteX6" fmla="*/ 4220973 w 4362059"/>
              <a:gd name="connsiteY6" fmla="*/ 1597099 h 4506954"/>
              <a:gd name="connsiteX7" fmla="*/ 4226878 w 4362059"/>
              <a:gd name="connsiteY7" fmla="*/ 2077877 h 4506954"/>
              <a:gd name="connsiteX8" fmla="*/ 3787491 w 4362059"/>
              <a:gd name="connsiteY8" fmla="*/ 2742893 h 4506954"/>
              <a:gd name="connsiteX9" fmla="*/ 3953746 w 4362059"/>
              <a:gd name="connsiteY9" fmla="*/ 3360410 h 4506954"/>
              <a:gd name="connsiteX10" fmla="*/ 4345631 w 4362059"/>
              <a:gd name="connsiteY10" fmla="*/ 3930426 h 4506954"/>
              <a:gd name="connsiteX11" fmla="*/ 4256603 w 4362059"/>
              <a:gd name="connsiteY11" fmla="*/ 4364053 h 4506954"/>
              <a:gd name="connsiteX12" fmla="*/ 3965625 w 4362059"/>
              <a:gd name="connsiteY12" fmla="*/ 4500445 h 4506954"/>
              <a:gd name="connsiteX13" fmla="*/ 3205600 w 4362059"/>
              <a:gd name="connsiteY13" fmla="*/ 4191684 h 4506954"/>
              <a:gd name="connsiteX14" fmla="*/ 2291201 w 4362059"/>
              <a:gd name="connsiteY14" fmla="*/ 4120431 h 4506954"/>
              <a:gd name="connsiteX15" fmla="*/ 1246171 w 4362059"/>
              <a:gd name="connsiteY15" fmla="*/ 4476691 h 4506954"/>
              <a:gd name="connsiteX16" fmla="*/ 783033 w 4362059"/>
              <a:gd name="connsiteY16" fmla="*/ 3859174 h 4506954"/>
              <a:gd name="connsiteX17" fmla="*/ 1186794 w 4362059"/>
              <a:gd name="connsiteY17" fmla="*/ 3051652 h 4506954"/>
              <a:gd name="connsiteX18" fmla="*/ 1008666 w 4362059"/>
              <a:gd name="connsiteY18" fmla="*/ 2446010 h 4506954"/>
              <a:gd name="connsiteX19" fmla="*/ 58640 w 4362059"/>
              <a:gd name="connsiteY19" fmla="*/ 2267880 h 4506954"/>
              <a:gd name="connsiteX20" fmla="*/ 177393 w 4362059"/>
              <a:gd name="connsiteY20" fmla="*/ 1448483 h 4506954"/>
              <a:gd name="connsiteX21" fmla="*/ 794910 w 4362059"/>
              <a:gd name="connsiteY21" fmla="*/ 1365356 h 4506954"/>
              <a:gd name="connsiteX22" fmla="*/ 1044291 w 4362059"/>
              <a:gd name="connsiteY22" fmla="*/ 985346 h 4506954"/>
              <a:gd name="connsiteX23" fmla="*/ 1234297 w 4362059"/>
              <a:gd name="connsiteY23" fmla="*/ 296576 h 4506954"/>
              <a:gd name="connsiteX0" fmla="*/ 1285861 w 4413623"/>
              <a:gd name="connsiteY0" fmla="*/ 296576 h 4506954"/>
              <a:gd name="connsiteX1" fmla="*/ 1659966 w 4413623"/>
              <a:gd name="connsiteY1" fmla="*/ 5805 h 4506954"/>
              <a:gd name="connsiteX2" fmla="*/ 2200260 w 4413623"/>
              <a:gd name="connsiteY2" fmla="*/ 177823 h 4506954"/>
              <a:gd name="connsiteX3" fmla="*/ 2710899 w 4413623"/>
              <a:gd name="connsiteY3" fmla="*/ 1009095 h 4506954"/>
              <a:gd name="connsiteX4" fmla="*/ 3245289 w 4413623"/>
              <a:gd name="connsiteY4" fmla="*/ 1353480 h 4506954"/>
              <a:gd name="connsiteX5" fmla="*/ 3922182 w 4413623"/>
              <a:gd name="connsiteY5" fmla="*/ 1246605 h 4506954"/>
              <a:gd name="connsiteX6" fmla="*/ 4272537 w 4413623"/>
              <a:gd name="connsiteY6" fmla="*/ 1597099 h 4506954"/>
              <a:gd name="connsiteX7" fmla="*/ 4278442 w 4413623"/>
              <a:gd name="connsiteY7" fmla="*/ 2077877 h 4506954"/>
              <a:gd name="connsiteX8" fmla="*/ 3839055 w 4413623"/>
              <a:gd name="connsiteY8" fmla="*/ 2742893 h 4506954"/>
              <a:gd name="connsiteX9" fmla="*/ 4005310 w 4413623"/>
              <a:gd name="connsiteY9" fmla="*/ 3360410 h 4506954"/>
              <a:gd name="connsiteX10" fmla="*/ 4397195 w 4413623"/>
              <a:gd name="connsiteY10" fmla="*/ 3930426 h 4506954"/>
              <a:gd name="connsiteX11" fmla="*/ 4308167 w 4413623"/>
              <a:gd name="connsiteY11" fmla="*/ 4364053 h 4506954"/>
              <a:gd name="connsiteX12" fmla="*/ 4017189 w 4413623"/>
              <a:gd name="connsiteY12" fmla="*/ 4500445 h 4506954"/>
              <a:gd name="connsiteX13" fmla="*/ 3257164 w 4413623"/>
              <a:gd name="connsiteY13" fmla="*/ 4191684 h 4506954"/>
              <a:gd name="connsiteX14" fmla="*/ 2342765 w 4413623"/>
              <a:gd name="connsiteY14" fmla="*/ 4120431 h 4506954"/>
              <a:gd name="connsiteX15" fmla="*/ 1297735 w 4413623"/>
              <a:gd name="connsiteY15" fmla="*/ 4476691 h 4506954"/>
              <a:gd name="connsiteX16" fmla="*/ 834597 w 4413623"/>
              <a:gd name="connsiteY16" fmla="*/ 3859174 h 4506954"/>
              <a:gd name="connsiteX17" fmla="*/ 1238358 w 4413623"/>
              <a:gd name="connsiteY17" fmla="*/ 3051652 h 4506954"/>
              <a:gd name="connsiteX18" fmla="*/ 1060230 w 4413623"/>
              <a:gd name="connsiteY18" fmla="*/ 2446010 h 4506954"/>
              <a:gd name="connsiteX19" fmla="*/ 110204 w 4413623"/>
              <a:gd name="connsiteY19" fmla="*/ 2267880 h 4506954"/>
              <a:gd name="connsiteX20" fmla="*/ 33046 w 4413623"/>
              <a:gd name="connsiteY20" fmla="*/ 1727728 h 4506954"/>
              <a:gd name="connsiteX21" fmla="*/ 228957 w 4413623"/>
              <a:gd name="connsiteY21" fmla="*/ 1448483 h 4506954"/>
              <a:gd name="connsiteX22" fmla="*/ 846474 w 4413623"/>
              <a:gd name="connsiteY22" fmla="*/ 1365356 h 4506954"/>
              <a:gd name="connsiteX23" fmla="*/ 1095855 w 4413623"/>
              <a:gd name="connsiteY23" fmla="*/ 985346 h 4506954"/>
              <a:gd name="connsiteX24" fmla="*/ 1285861 w 4413623"/>
              <a:gd name="connsiteY24" fmla="*/ 296576 h 4506954"/>
              <a:gd name="connsiteX0" fmla="*/ 1285861 w 4413623"/>
              <a:gd name="connsiteY0" fmla="*/ 296576 h 4506954"/>
              <a:gd name="connsiteX1" fmla="*/ 1659966 w 4413623"/>
              <a:gd name="connsiteY1" fmla="*/ 5805 h 4506954"/>
              <a:gd name="connsiteX2" fmla="*/ 2200260 w 4413623"/>
              <a:gd name="connsiteY2" fmla="*/ 177823 h 4506954"/>
              <a:gd name="connsiteX3" fmla="*/ 2710899 w 4413623"/>
              <a:gd name="connsiteY3" fmla="*/ 1009095 h 4506954"/>
              <a:gd name="connsiteX4" fmla="*/ 3245289 w 4413623"/>
              <a:gd name="connsiteY4" fmla="*/ 1353480 h 4506954"/>
              <a:gd name="connsiteX5" fmla="*/ 3922182 w 4413623"/>
              <a:gd name="connsiteY5" fmla="*/ 1246605 h 4506954"/>
              <a:gd name="connsiteX6" fmla="*/ 4272537 w 4413623"/>
              <a:gd name="connsiteY6" fmla="*/ 1597099 h 4506954"/>
              <a:gd name="connsiteX7" fmla="*/ 4278442 w 4413623"/>
              <a:gd name="connsiteY7" fmla="*/ 2077877 h 4506954"/>
              <a:gd name="connsiteX8" fmla="*/ 3839055 w 4413623"/>
              <a:gd name="connsiteY8" fmla="*/ 2742893 h 4506954"/>
              <a:gd name="connsiteX9" fmla="*/ 4005310 w 4413623"/>
              <a:gd name="connsiteY9" fmla="*/ 3360410 h 4506954"/>
              <a:gd name="connsiteX10" fmla="*/ 4397195 w 4413623"/>
              <a:gd name="connsiteY10" fmla="*/ 3930426 h 4506954"/>
              <a:gd name="connsiteX11" fmla="*/ 4308167 w 4413623"/>
              <a:gd name="connsiteY11" fmla="*/ 4364053 h 4506954"/>
              <a:gd name="connsiteX12" fmla="*/ 4017189 w 4413623"/>
              <a:gd name="connsiteY12" fmla="*/ 4500445 h 4506954"/>
              <a:gd name="connsiteX13" fmla="*/ 3257164 w 4413623"/>
              <a:gd name="connsiteY13" fmla="*/ 4191684 h 4506954"/>
              <a:gd name="connsiteX14" fmla="*/ 2342765 w 4413623"/>
              <a:gd name="connsiteY14" fmla="*/ 4120431 h 4506954"/>
              <a:gd name="connsiteX15" fmla="*/ 1297735 w 4413623"/>
              <a:gd name="connsiteY15" fmla="*/ 4476691 h 4506954"/>
              <a:gd name="connsiteX16" fmla="*/ 834597 w 4413623"/>
              <a:gd name="connsiteY16" fmla="*/ 3859174 h 4506954"/>
              <a:gd name="connsiteX17" fmla="*/ 1238358 w 4413623"/>
              <a:gd name="connsiteY17" fmla="*/ 3051652 h 4506954"/>
              <a:gd name="connsiteX18" fmla="*/ 1060230 w 4413623"/>
              <a:gd name="connsiteY18" fmla="*/ 2446010 h 4506954"/>
              <a:gd name="connsiteX19" fmla="*/ 110204 w 4413623"/>
              <a:gd name="connsiteY19" fmla="*/ 2267880 h 4506954"/>
              <a:gd name="connsiteX20" fmla="*/ 33046 w 4413623"/>
              <a:gd name="connsiteY20" fmla="*/ 1727728 h 4506954"/>
              <a:gd name="connsiteX21" fmla="*/ 228957 w 4413623"/>
              <a:gd name="connsiteY21" fmla="*/ 1448483 h 4506954"/>
              <a:gd name="connsiteX22" fmla="*/ 846474 w 4413623"/>
              <a:gd name="connsiteY22" fmla="*/ 1365356 h 4506954"/>
              <a:gd name="connsiteX23" fmla="*/ 1095855 w 4413623"/>
              <a:gd name="connsiteY23" fmla="*/ 985346 h 4506954"/>
              <a:gd name="connsiteX24" fmla="*/ 1285861 w 4413623"/>
              <a:gd name="connsiteY24" fmla="*/ 296576 h 4506954"/>
              <a:gd name="connsiteX0" fmla="*/ 1316814 w 4444576"/>
              <a:gd name="connsiteY0" fmla="*/ 296576 h 4506954"/>
              <a:gd name="connsiteX1" fmla="*/ 1690919 w 4444576"/>
              <a:gd name="connsiteY1" fmla="*/ 5805 h 4506954"/>
              <a:gd name="connsiteX2" fmla="*/ 2231213 w 4444576"/>
              <a:gd name="connsiteY2" fmla="*/ 177823 h 4506954"/>
              <a:gd name="connsiteX3" fmla="*/ 2741852 w 4444576"/>
              <a:gd name="connsiteY3" fmla="*/ 1009095 h 4506954"/>
              <a:gd name="connsiteX4" fmla="*/ 3276242 w 4444576"/>
              <a:gd name="connsiteY4" fmla="*/ 1353480 h 4506954"/>
              <a:gd name="connsiteX5" fmla="*/ 3953135 w 4444576"/>
              <a:gd name="connsiteY5" fmla="*/ 1246605 h 4506954"/>
              <a:gd name="connsiteX6" fmla="*/ 4303490 w 4444576"/>
              <a:gd name="connsiteY6" fmla="*/ 1597099 h 4506954"/>
              <a:gd name="connsiteX7" fmla="*/ 4309395 w 4444576"/>
              <a:gd name="connsiteY7" fmla="*/ 2077877 h 4506954"/>
              <a:gd name="connsiteX8" fmla="*/ 3870008 w 4444576"/>
              <a:gd name="connsiteY8" fmla="*/ 2742893 h 4506954"/>
              <a:gd name="connsiteX9" fmla="*/ 4036263 w 4444576"/>
              <a:gd name="connsiteY9" fmla="*/ 3360410 h 4506954"/>
              <a:gd name="connsiteX10" fmla="*/ 4428148 w 4444576"/>
              <a:gd name="connsiteY10" fmla="*/ 3930426 h 4506954"/>
              <a:gd name="connsiteX11" fmla="*/ 4339120 w 4444576"/>
              <a:gd name="connsiteY11" fmla="*/ 4364053 h 4506954"/>
              <a:gd name="connsiteX12" fmla="*/ 4048142 w 4444576"/>
              <a:gd name="connsiteY12" fmla="*/ 4500445 h 4506954"/>
              <a:gd name="connsiteX13" fmla="*/ 3288117 w 4444576"/>
              <a:gd name="connsiteY13" fmla="*/ 4191684 h 4506954"/>
              <a:gd name="connsiteX14" fmla="*/ 2373718 w 4444576"/>
              <a:gd name="connsiteY14" fmla="*/ 4120431 h 4506954"/>
              <a:gd name="connsiteX15" fmla="*/ 1328688 w 4444576"/>
              <a:gd name="connsiteY15" fmla="*/ 4476691 h 4506954"/>
              <a:gd name="connsiteX16" fmla="*/ 865550 w 4444576"/>
              <a:gd name="connsiteY16" fmla="*/ 3859174 h 4506954"/>
              <a:gd name="connsiteX17" fmla="*/ 1269311 w 4444576"/>
              <a:gd name="connsiteY17" fmla="*/ 3051652 h 4506954"/>
              <a:gd name="connsiteX18" fmla="*/ 1091183 w 4444576"/>
              <a:gd name="connsiteY18" fmla="*/ 2446010 h 4506954"/>
              <a:gd name="connsiteX19" fmla="*/ 141157 w 4444576"/>
              <a:gd name="connsiteY19" fmla="*/ 2267880 h 4506954"/>
              <a:gd name="connsiteX20" fmla="*/ 16497 w 4444576"/>
              <a:gd name="connsiteY20" fmla="*/ 1798980 h 4506954"/>
              <a:gd name="connsiteX21" fmla="*/ 259910 w 4444576"/>
              <a:gd name="connsiteY21" fmla="*/ 1448483 h 4506954"/>
              <a:gd name="connsiteX22" fmla="*/ 877427 w 4444576"/>
              <a:gd name="connsiteY22" fmla="*/ 1365356 h 4506954"/>
              <a:gd name="connsiteX23" fmla="*/ 1126808 w 4444576"/>
              <a:gd name="connsiteY23" fmla="*/ 985346 h 4506954"/>
              <a:gd name="connsiteX24" fmla="*/ 1316814 w 4444576"/>
              <a:gd name="connsiteY24" fmla="*/ 296576 h 4506954"/>
              <a:gd name="connsiteX0" fmla="*/ 1316814 w 4446109"/>
              <a:gd name="connsiteY0" fmla="*/ 296576 h 4575756"/>
              <a:gd name="connsiteX1" fmla="*/ 1690919 w 4446109"/>
              <a:gd name="connsiteY1" fmla="*/ 5805 h 4575756"/>
              <a:gd name="connsiteX2" fmla="*/ 2231213 w 4446109"/>
              <a:gd name="connsiteY2" fmla="*/ 177823 h 4575756"/>
              <a:gd name="connsiteX3" fmla="*/ 2741852 w 4446109"/>
              <a:gd name="connsiteY3" fmla="*/ 1009095 h 4575756"/>
              <a:gd name="connsiteX4" fmla="*/ 3276242 w 4446109"/>
              <a:gd name="connsiteY4" fmla="*/ 1353480 h 4575756"/>
              <a:gd name="connsiteX5" fmla="*/ 3953135 w 4446109"/>
              <a:gd name="connsiteY5" fmla="*/ 1246605 h 4575756"/>
              <a:gd name="connsiteX6" fmla="*/ 4303490 w 4446109"/>
              <a:gd name="connsiteY6" fmla="*/ 1597099 h 4575756"/>
              <a:gd name="connsiteX7" fmla="*/ 4309395 w 4446109"/>
              <a:gd name="connsiteY7" fmla="*/ 2077877 h 4575756"/>
              <a:gd name="connsiteX8" fmla="*/ 3870008 w 4446109"/>
              <a:gd name="connsiteY8" fmla="*/ 2742893 h 4575756"/>
              <a:gd name="connsiteX9" fmla="*/ 4036263 w 4446109"/>
              <a:gd name="connsiteY9" fmla="*/ 3360410 h 4575756"/>
              <a:gd name="connsiteX10" fmla="*/ 4428148 w 4446109"/>
              <a:gd name="connsiteY10" fmla="*/ 3930426 h 4575756"/>
              <a:gd name="connsiteX11" fmla="*/ 4339120 w 4446109"/>
              <a:gd name="connsiteY11" fmla="*/ 4364053 h 4575756"/>
              <a:gd name="connsiteX12" fmla="*/ 3976890 w 4446109"/>
              <a:gd name="connsiteY12" fmla="*/ 4571697 h 4575756"/>
              <a:gd name="connsiteX13" fmla="*/ 3288117 w 4446109"/>
              <a:gd name="connsiteY13" fmla="*/ 4191684 h 4575756"/>
              <a:gd name="connsiteX14" fmla="*/ 2373718 w 4446109"/>
              <a:gd name="connsiteY14" fmla="*/ 4120431 h 4575756"/>
              <a:gd name="connsiteX15" fmla="*/ 1328688 w 4446109"/>
              <a:gd name="connsiteY15" fmla="*/ 4476691 h 4575756"/>
              <a:gd name="connsiteX16" fmla="*/ 865550 w 4446109"/>
              <a:gd name="connsiteY16" fmla="*/ 3859174 h 4575756"/>
              <a:gd name="connsiteX17" fmla="*/ 1269311 w 4446109"/>
              <a:gd name="connsiteY17" fmla="*/ 3051652 h 4575756"/>
              <a:gd name="connsiteX18" fmla="*/ 1091183 w 4446109"/>
              <a:gd name="connsiteY18" fmla="*/ 2446010 h 4575756"/>
              <a:gd name="connsiteX19" fmla="*/ 141157 w 4446109"/>
              <a:gd name="connsiteY19" fmla="*/ 2267880 h 4575756"/>
              <a:gd name="connsiteX20" fmla="*/ 16497 w 4446109"/>
              <a:gd name="connsiteY20" fmla="*/ 1798980 h 4575756"/>
              <a:gd name="connsiteX21" fmla="*/ 259910 w 4446109"/>
              <a:gd name="connsiteY21" fmla="*/ 1448483 h 4575756"/>
              <a:gd name="connsiteX22" fmla="*/ 877427 w 4446109"/>
              <a:gd name="connsiteY22" fmla="*/ 1365356 h 4575756"/>
              <a:gd name="connsiteX23" fmla="*/ 1126808 w 4446109"/>
              <a:gd name="connsiteY23" fmla="*/ 985346 h 4575756"/>
              <a:gd name="connsiteX24" fmla="*/ 1316814 w 4446109"/>
              <a:gd name="connsiteY24" fmla="*/ 296576 h 4575756"/>
              <a:gd name="connsiteX0" fmla="*/ 1316814 w 4448517"/>
              <a:gd name="connsiteY0" fmla="*/ 296576 h 4552598"/>
              <a:gd name="connsiteX1" fmla="*/ 1690919 w 4448517"/>
              <a:gd name="connsiteY1" fmla="*/ 5805 h 4552598"/>
              <a:gd name="connsiteX2" fmla="*/ 2231213 w 4448517"/>
              <a:gd name="connsiteY2" fmla="*/ 177823 h 4552598"/>
              <a:gd name="connsiteX3" fmla="*/ 2741852 w 4448517"/>
              <a:gd name="connsiteY3" fmla="*/ 1009095 h 4552598"/>
              <a:gd name="connsiteX4" fmla="*/ 3276242 w 4448517"/>
              <a:gd name="connsiteY4" fmla="*/ 1353480 h 4552598"/>
              <a:gd name="connsiteX5" fmla="*/ 3953135 w 4448517"/>
              <a:gd name="connsiteY5" fmla="*/ 1246605 h 4552598"/>
              <a:gd name="connsiteX6" fmla="*/ 4303490 w 4448517"/>
              <a:gd name="connsiteY6" fmla="*/ 1597099 h 4552598"/>
              <a:gd name="connsiteX7" fmla="*/ 4309395 w 4448517"/>
              <a:gd name="connsiteY7" fmla="*/ 2077877 h 4552598"/>
              <a:gd name="connsiteX8" fmla="*/ 3870008 w 4448517"/>
              <a:gd name="connsiteY8" fmla="*/ 2742893 h 4552598"/>
              <a:gd name="connsiteX9" fmla="*/ 4036263 w 4448517"/>
              <a:gd name="connsiteY9" fmla="*/ 3360410 h 4552598"/>
              <a:gd name="connsiteX10" fmla="*/ 4428148 w 4448517"/>
              <a:gd name="connsiteY10" fmla="*/ 3930426 h 4552598"/>
              <a:gd name="connsiteX11" fmla="*/ 4339120 w 4448517"/>
              <a:gd name="connsiteY11" fmla="*/ 4364053 h 4552598"/>
              <a:gd name="connsiteX12" fmla="*/ 3881889 w 4448517"/>
              <a:gd name="connsiteY12" fmla="*/ 4547950 h 4552598"/>
              <a:gd name="connsiteX13" fmla="*/ 3288117 w 4448517"/>
              <a:gd name="connsiteY13" fmla="*/ 4191684 h 4552598"/>
              <a:gd name="connsiteX14" fmla="*/ 2373718 w 4448517"/>
              <a:gd name="connsiteY14" fmla="*/ 4120431 h 4552598"/>
              <a:gd name="connsiteX15" fmla="*/ 1328688 w 4448517"/>
              <a:gd name="connsiteY15" fmla="*/ 4476691 h 4552598"/>
              <a:gd name="connsiteX16" fmla="*/ 865550 w 4448517"/>
              <a:gd name="connsiteY16" fmla="*/ 3859174 h 4552598"/>
              <a:gd name="connsiteX17" fmla="*/ 1269311 w 4448517"/>
              <a:gd name="connsiteY17" fmla="*/ 3051652 h 4552598"/>
              <a:gd name="connsiteX18" fmla="*/ 1091183 w 4448517"/>
              <a:gd name="connsiteY18" fmla="*/ 2446010 h 4552598"/>
              <a:gd name="connsiteX19" fmla="*/ 141157 w 4448517"/>
              <a:gd name="connsiteY19" fmla="*/ 2267880 h 4552598"/>
              <a:gd name="connsiteX20" fmla="*/ 16497 w 4448517"/>
              <a:gd name="connsiteY20" fmla="*/ 1798980 h 4552598"/>
              <a:gd name="connsiteX21" fmla="*/ 259910 w 4448517"/>
              <a:gd name="connsiteY21" fmla="*/ 1448483 h 4552598"/>
              <a:gd name="connsiteX22" fmla="*/ 877427 w 4448517"/>
              <a:gd name="connsiteY22" fmla="*/ 1365356 h 4552598"/>
              <a:gd name="connsiteX23" fmla="*/ 1126808 w 4448517"/>
              <a:gd name="connsiteY23" fmla="*/ 985346 h 4552598"/>
              <a:gd name="connsiteX24" fmla="*/ 1316814 w 4448517"/>
              <a:gd name="connsiteY24" fmla="*/ 296576 h 4552598"/>
              <a:gd name="connsiteX0" fmla="*/ 1300369 w 4432072"/>
              <a:gd name="connsiteY0" fmla="*/ 296576 h 4552598"/>
              <a:gd name="connsiteX1" fmla="*/ 1674474 w 4432072"/>
              <a:gd name="connsiteY1" fmla="*/ 5805 h 4552598"/>
              <a:gd name="connsiteX2" fmla="*/ 2214768 w 4432072"/>
              <a:gd name="connsiteY2" fmla="*/ 177823 h 4552598"/>
              <a:gd name="connsiteX3" fmla="*/ 2725407 w 4432072"/>
              <a:gd name="connsiteY3" fmla="*/ 1009095 h 4552598"/>
              <a:gd name="connsiteX4" fmla="*/ 3259797 w 4432072"/>
              <a:gd name="connsiteY4" fmla="*/ 1353480 h 4552598"/>
              <a:gd name="connsiteX5" fmla="*/ 3936690 w 4432072"/>
              <a:gd name="connsiteY5" fmla="*/ 1246605 h 4552598"/>
              <a:gd name="connsiteX6" fmla="*/ 4287045 w 4432072"/>
              <a:gd name="connsiteY6" fmla="*/ 1597099 h 4552598"/>
              <a:gd name="connsiteX7" fmla="*/ 4292950 w 4432072"/>
              <a:gd name="connsiteY7" fmla="*/ 2077877 h 4552598"/>
              <a:gd name="connsiteX8" fmla="*/ 3853563 w 4432072"/>
              <a:gd name="connsiteY8" fmla="*/ 2742893 h 4552598"/>
              <a:gd name="connsiteX9" fmla="*/ 4019818 w 4432072"/>
              <a:gd name="connsiteY9" fmla="*/ 3360410 h 4552598"/>
              <a:gd name="connsiteX10" fmla="*/ 4411703 w 4432072"/>
              <a:gd name="connsiteY10" fmla="*/ 3930426 h 4552598"/>
              <a:gd name="connsiteX11" fmla="*/ 4322675 w 4432072"/>
              <a:gd name="connsiteY11" fmla="*/ 4364053 h 4552598"/>
              <a:gd name="connsiteX12" fmla="*/ 3865444 w 4432072"/>
              <a:gd name="connsiteY12" fmla="*/ 4547950 h 4552598"/>
              <a:gd name="connsiteX13" fmla="*/ 3271672 w 4432072"/>
              <a:gd name="connsiteY13" fmla="*/ 4191684 h 4552598"/>
              <a:gd name="connsiteX14" fmla="*/ 2357273 w 4432072"/>
              <a:gd name="connsiteY14" fmla="*/ 4120431 h 4552598"/>
              <a:gd name="connsiteX15" fmla="*/ 1312243 w 4432072"/>
              <a:gd name="connsiteY15" fmla="*/ 4476691 h 4552598"/>
              <a:gd name="connsiteX16" fmla="*/ 849105 w 4432072"/>
              <a:gd name="connsiteY16" fmla="*/ 3859174 h 4552598"/>
              <a:gd name="connsiteX17" fmla="*/ 1252866 w 4432072"/>
              <a:gd name="connsiteY17" fmla="*/ 3051652 h 4552598"/>
              <a:gd name="connsiteX18" fmla="*/ 1074738 w 4432072"/>
              <a:gd name="connsiteY18" fmla="*/ 2446010 h 4552598"/>
              <a:gd name="connsiteX19" fmla="*/ 231590 w 4432072"/>
              <a:gd name="connsiteY19" fmla="*/ 2386634 h 4552598"/>
              <a:gd name="connsiteX20" fmla="*/ 52 w 4432072"/>
              <a:gd name="connsiteY20" fmla="*/ 1798980 h 4552598"/>
              <a:gd name="connsiteX21" fmla="*/ 243465 w 4432072"/>
              <a:gd name="connsiteY21" fmla="*/ 1448483 h 4552598"/>
              <a:gd name="connsiteX22" fmla="*/ 860982 w 4432072"/>
              <a:gd name="connsiteY22" fmla="*/ 1365356 h 4552598"/>
              <a:gd name="connsiteX23" fmla="*/ 1110363 w 4432072"/>
              <a:gd name="connsiteY23" fmla="*/ 985346 h 4552598"/>
              <a:gd name="connsiteX24" fmla="*/ 1300369 w 4432072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92935 w 4432057"/>
              <a:gd name="connsiteY7" fmla="*/ 2077877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252851 w 4432057"/>
              <a:gd name="connsiteY17" fmla="*/ 3051652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92935 w 4432057"/>
              <a:gd name="connsiteY7" fmla="*/ 2077877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525986 w 4432057"/>
              <a:gd name="connsiteY15" fmla="*/ 4417317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525986 w 4432057"/>
              <a:gd name="connsiteY15" fmla="*/ 4417317 h 4552598"/>
              <a:gd name="connsiteX16" fmla="*/ 991596 w 4432057"/>
              <a:gd name="connsiteY16" fmla="*/ 3859176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6565"/>
              <a:gd name="connsiteY0" fmla="*/ 296576 h 4421588"/>
              <a:gd name="connsiteX1" fmla="*/ 1674459 w 4436565"/>
              <a:gd name="connsiteY1" fmla="*/ 5805 h 4421588"/>
              <a:gd name="connsiteX2" fmla="*/ 2214753 w 4436565"/>
              <a:gd name="connsiteY2" fmla="*/ 177823 h 4421588"/>
              <a:gd name="connsiteX3" fmla="*/ 2725392 w 4436565"/>
              <a:gd name="connsiteY3" fmla="*/ 1009095 h 4421588"/>
              <a:gd name="connsiteX4" fmla="*/ 3259782 w 4436565"/>
              <a:gd name="connsiteY4" fmla="*/ 1353480 h 4421588"/>
              <a:gd name="connsiteX5" fmla="*/ 3936675 w 4436565"/>
              <a:gd name="connsiteY5" fmla="*/ 1246605 h 4421588"/>
              <a:gd name="connsiteX6" fmla="*/ 4215778 w 4436565"/>
              <a:gd name="connsiteY6" fmla="*/ 1573352 h 4421588"/>
              <a:gd name="connsiteX7" fmla="*/ 4221683 w 4436565"/>
              <a:gd name="connsiteY7" fmla="*/ 2125381 h 4421588"/>
              <a:gd name="connsiteX8" fmla="*/ 3853548 w 4436565"/>
              <a:gd name="connsiteY8" fmla="*/ 2742893 h 4421588"/>
              <a:gd name="connsiteX9" fmla="*/ 4019803 w 4436565"/>
              <a:gd name="connsiteY9" fmla="*/ 3360410 h 4421588"/>
              <a:gd name="connsiteX10" fmla="*/ 4411688 w 4436565"/>
              <a:gd name="connsiteY10" fmla="*/ 3930426 h 4421588"/>
              <a:gd name="connsiteX11" fmla="*/ 4322660 w 4436565"/>
              <a:gd name="connsiteY11" fmla="*/ 4364053 h 4421588"/>
              <a:gd name="connsiteX12" fmla="*/ 3722927 w 4436565"/>
              <a:gd name="connsiteY12" fmla="*/ 4381698 h 4421588"/>
              <a:gd name="connsiteX13" fmla="*/ 3271657 w 4436565"/>
              <a:gd name="connsiteY13" fmla="*/ 4191684 h 4421588"/>
              <a:gd name="connsiteX14" fmla="*/ 2357258 w 4436565"/>
              <a:gd name="connsiteY14" fmla="*/ 4120431 h 4421588"/>
              <a:gd name="connsiteX15" fmla="*/ 1525986 w 4436565"/>
              <a:gd name="connsiteY15" fmla="*/ 4417317 h 4421588"/>
              <a:gd name="connsiteX16" fmla="*/ 991596 w 4436565"/>
              <a:gd name="connsiteY16" fmla="*/ 3859176 h 4421588"/>
              <a:gd name="connsiteX17" fmla="*/ 1027223 w 4436565"/>
              <a:gd name="connsiteY17" fmla="*/ 3134781 h 4421588"/>
              <a:gd name="connsiteX18" fmla="*/ 932220 w 4436565"/>
              <a:gd name="connsiteY18" fmla="*/ 2612264 h 4421588"/>
              <a:gd name="connsiteX19" fmla="*/ 231575 w 4436565"/>
              <a:gd name="connsiteY19" fmla="*/ 2386634 h 4421588"/>
              <a:gd name="connsiteX20" fmla="*/ 37 w 4436565"/>
              <a:gd name="connsiteY20" fmla="*/ 1798980 h 4421588"/>
              <a:gd name="connsiteX21" fmla="*/ 243450 w 4436565"/>
              <a:gd name="connsiteY21" fmla="*/ 1448483 h 4421588"/>
              <a:gd name="connsiteX22" fmla="*/ 860967 w 4436565"/>
              <a:gd name="connsiteY22" fmla="*/ 1365356 h 4421588"/>
              <a:gd name="connsiteX23" fmla="*/ 1110348 w 4436565"/>
              <a:gd name="connsiteY23" fmla="*/ 985346 h 4421588"/>
              <a:gd name="connsiteX24" fmla="*/ 1300354 w 4436565"/>
              <a:gd name="connsiteY24" fmla="*/ 296576 h 4421588"/>
              <a:gd name="connsiteX0" fmla="*/ 1300354 w 4421190"/>
              <a:gd name="connsiteY0" fmla="*/ 296576 h 4421588"/>
              <a:gd name="connsiteX1" fmla="*/ 1674459 w 4421190"/>
              <a:gd name="connsiteY1" fmla="*/ 5805 h 4421588"/>
              <a:gd name="connsiteX2" fmla="*/ 2214753 w 4421190"/>
              <a:gd name="connsiteY2" fmla="*/ 177823 h 4421588"/>
              <a:gd name="connsiteX3" fmla="*/ 2725392 w 4421190"/>
              <a:gd name="connsiteY3" fmla="*/ 1009095 h 4421588"/>
              <a:gd name="connsiteX4" fmla="*/ 3259782 w 4421190"/>
              <a:gd name="connsiteY4" fmla="*/ 1353480 h 4421588"/>
              <a:gd name="connsiteX5" fmla="*/ 3936675 w 4421190"/>
              <a:gd name="connsiteY5" fmla="*/ 1246605 h 4421588"/>
              <a:gd name="connsiteX6" fmla="*/ 4215778 w 4421190"/>
              <a:gd name="connsiteY6" fmla="*/ 1573352 h 4421588"/>
              <a:gd name="connsiteX7" fmla="*/ 4221683 w 4421190"/>
              <a:gd name="connsiteY7" fmla="*/ 2125381 h 4421588"/>
              <a:gd name="connsiteX8" fmla="*/ 3853548 w 4421190"/>
              <a:gd name="connsiteY8" fmla="*/ 2742893 h 4421588"/>
              <a:gd name="connsiteX9" fmla="*/ 4019803 w 4421190"/>
              <a:gd name="connsiteY9" fmla="*/ 3360410 h 4421588"/>
              <a:gd name="connsiteX10" fmla="*/ 4411688 w 4421190"/>
              <a:gd name="connsiteY10" fmla="*/ 3930426 h 4421588"/>
              <a:gd name="connsiteX11" fmla="*/ 4251411 w 4421190"/>
              <a:gd name="connsiteY11" fmla="*/ 4221552 h 4421588"/>
              <a:gd name="connsiteX12" fmla="*/ 3722927 w 4421190"/>
              <a:gd name="connsiteY12" fmla="*/ 4381698 h 4421588"/>
              <a:gd name="connsiteX13" fmla="*/ 3271657 w 4421190"/>
              <a:gd name="connsiteY13" fmla="*/ 4191684 h 4421588"/>
              <a:gd name="connsiteX14" fmla="*/ 2357258 w 4421190"/>
              <a:gd name="connsiteY14" fmla="*/ 4120431 h 4421588"/>
              <a:gd name="connsiteX15" fmla="*/ 1525986 w 4421190"/>
              <a:gd name="connsiteY15" fmla="*/ 4417317 h 4421588"/>
              <a:gd name="connsiteX16" fmla="*/ 991596 w 4421190"/>
              <a:gd name="connsiteY16" fmla="*/ 3859176 h 4421588"/>
              <a:gd name="connsiteX17" fmla="*/ 1027223 w 4421190"/>
              <a:gd name="connsiteY17" fmla="*/ 3134781 h 4421588"/>
              <a:gd name="connsiteX18" fmla="*/ 932220 w 4421190"/>
              <a:gd name="connsiteY18" fmla="*/ 2612264 h 4421588"/>
              <a:gd name="connsiteX19" fmla="*/ 231575 w 4421190"/>
              <a:gd name="connsiteY19" fmla="*/ 2386634 h 4421588"/>
              <a:gd name="connsiteX20" fmla="*/ 37 w 4421190"/>
              <a:gd name="connsiteY20" fmla="*/ 1798980 h 4421588"/>
              <a:gd name="connsiteX21" fmla="*/ 243450 w 4421190"/>
              <a:gd name="connsiteY21" fmla="*/ 1448483 h 4421588"/>
              <a:gd name="connsiteX22" fmla="*/ 860967 w 4421190"/>
              <a:gd name="connsiteY22" fmla="*/ 1365356 h 4421588"/>
              <a:gd name="connsiteX23" fmla="*/ 1110348 w 4421190"/>
              <a:gd name="connsiteY23" fmla="*/ 985346 h 4421588"/>
              <a:gd name="connsiteX24" fmla="*/ 1300354 w 4421190"/>
              <a:gd name="connsiteY24" fmla="*/ 296576 h 4421588"/>
              <a:gd name="connsiteX0" fmla="*/ 1300354 w 4303277"/>
              <a:gd name="connsiteY0" fmla="*/ 296576 h 4421588"/>
              <a:gd name="connsiteX1" fmla="*/ 1674459 w 4303277"/>
              <a:gd name="connsiteY1" fmla="*/ 5805 h 4421588"/>
              <a:gd name="connsiteX2" fmla="*/ 2214753 w 4303277"/>
              <a:gd name="connsiteY2" fmla="*/ 177823 h 4421588"/>
              <a:gd name="connsiteX3" fmla="*/ 2725392 w 4303277"/>
              <a:gd name="connsiteY3" fmla="*/ 1009095 h 4421588"/>
              <a:gd name="connsiteX4" fmla="*/ 3259782 w 4303277"/>
              <a:gd name="connsiteY4" fmla="*/ 1353480 h 4421588"/>
              <a:gd name="connsiteX5" fmla="*/ 3936675 w 4303277"/>
              <a:gd name="connsiteY5" fmla="*/ 1246605 h 4421588"/>
              <a:gd name="connsiteX6" fmla="*/ 4215778 w 4303277"/>
              <a:gd name="connsiteY6" fmla="*/ 1573352 h 4421588"/>
              <a:gd name="connsiteX7" fmla="*/ 4221683 w 4303277"/>
              <a:gd name="connsiteY7" fmla="*/ 2125381 h 4421588"/>
              <a:gd name="connsiteX8" fmla="*/ 3853548 w 4303277"/>
              <a:gd name="connsiteY8" fmla="*/ 2742893 h 4421588"/>
              <a:gd name="connsiteX9" fmla="*/ 4019803 w 4303277"/>
              <a:gd name="connsiteY9" fmla="*/ 3360410 h 4421588"/>
              <a:gd name="connsiteX10" fmla="*/ 4257308 w 4303277"/>
              <a:gd name="connsiteY10" fmla="*/ 3823548 h 4421588"/>
              <a:gd name="connsiteX11" fmla="*/ 4251411 w 4303277"/>
              <a:gd name="connsiteY11" fmla="*/ 4221552 h 4421588"/>
              <a:gd name="connsiteX12" fmla="*/ 3722927 w 4303277"/>
              <a:gd name="connsiteY12" fmla="*/ 4381698 h 4421588"/>
              <a:gd name="connsiteX13" fmla="*/ 3271657 w 4303277"/>
              <a:gd name="connsiteY13" fmla="*/ 4191684 h 4421588"/>
              <a:gd name="connsiteX14" fmla="*/ 2357258 w 4303277"/>
              <a:gd name="connsiteY14" fmla="*/ 4120431 h 4421588"/>
              <a:gd name="connsiteX15" fmla="*/ 1525986 w 4303277"/>
              <a:gd name="connsiteY15" fmla="*/ 4417317 h 4421588"/>
              <a:gd name="connsiteX16" fmla="*/ 991596 w 4303277"/>
              <a:gd name="connsiteY16" fmla="*/ 3859176 h 4421588"/>
              <a:gd name="connsiteX17" fmla="*/ 1027223 w 4303277"/>
              <a:gd name="connsiteY17" fmla="*/ 3134781 h 4421588"/>
              <a:gd name="connsiteX18" fmla="*/ 932220 w 4303277"/>
              <a:gd name="connsiteY18" fmla="*/ 2612264 h 4421588"/>
              <a:gd name="connsiteX19" fmla="*/ 231575 w 4303277"/>
              <a:gd name="connsiteY19" fmla="*/ 2386634 h 4421588"/>
              <a:gd name="connsiteX20" fmla="*/ 37 w 4303277"/>
              <a:gd name="connsiteY20" fmla="*/ 1798980 h 4421588"/>
              <a:gd name="connsiteX21" fmla="*/ 243450 w 4303277"/>
              <a:gd name="connsiteY21" fmla="*/ 1448483 h 4421588"/>
              <a:gd name="connsiteX22" fmla="*/ 860967 w 4303277"/>
              <a:gd name="connsiteY22" fmla="*/ 1365356 h 4421588"/>
              <a:gd name="connsiteX23" fmla="*/ 1110348 w 4303277"/>
              <a:gd name="connsiteY23" fmla="*/ 985346 h 4421588"/>
              <a:gd name="connsiteX24" fmla="*/ 1300354 w 4303277"/>
              <a:gd name="connsiteY24" fmla="*/ 296576 h 4421588"/>
              <a:gd name="connsiteX0" fmla="*/ 1300354 w 4266374"/>
              <a:gd name="connsiteY0" fmla="*/ 296576 h 4421588"/>
              <a:gd name="connsiteX1" fmla="*/ 1674459 w 4266374"/>
              <a:gd name="connsiteY1" fmla="*/ 5805 h 4421588"/>
              <a:gd name="connsiteX2" fmla="*/ 2214753 w 4266374"/>
              <a:gd name="connsiteY2" fmla="*/ 177823 h 4421588"/>
              <a:gd name="connsiteX3" fmla="*/ 2725392 w 4266374"/>
              <a:gd name="connsiteY3" fmla="*/ 1009095 h 4421588"/>
              <a:gd name="connsiteX4" fmla="*/ 3259782 w 4266374"/>
              <a:gd name="connsiteY4" fmla="*/ 1353480 h 4421588"/>
              <a:gd name="connsiteX5" fmla="*/ 3936675 w 4266374"/>
              <a:gd name="connsiteY5" fmla="*/ 1246605 h 4421588"/>
              <a:gd name="connsiteX6" fmla="*/ 4215778 w 4266374"/>
              <a:gd name="connsiteY6" fmla="*/ 1573352 h 4421588"/>
              <a:gd name="connsiteX7" fmla="*/ 4221683 w 4266374"/>
              <a:gd name="connsiteY7" fmla="*/ 2125381 h 4421588"/>
              <a:gd name="connsiteX8" fmla="*/ 3853548 w 4266374"/>
              <a:gd name="connsiteY8" fmla="*/ 2742893 h 4421588"/>
              <a:gd name="connsiteX9" fmla="*/ 4019803 w 4266374"/>
              <a:gd name="connsiteY9" fmla="*/ 3360410 h 4421588"/>
              <a:gd name="connsiteX10" fmla="*/ 4257308 w 4266374"/>
              <a:gd name="connsiteY10" fmla="*/ 3823548 h 4421588"/>
              <a:gd name="connsiteX11" fmla="*/ 4168286 w 4266374"/>
              <a:gd name="connsiteY11" fmla="*/ 4221555 h 4421588"/>
              <a:gd name="connsiteX12" fmla="*/ 3722927 w 4266374"/>
              <a:gd name="connsiteY12" fmla="*/ 4381698 h 4421588"/>
              <a:gd name="connsiteX13" fmla="*/ 3271657 w 4266374"/>
              <a:gd name="connsiteY13" fmla="*/ 4191684 h 4421588"/>
              <a:gd name="connsiteX14" fmla="*/ 2357258 w 4266374"/>
              <a:gd name="connsiteY14" fmla="*/ 4120431 h 4421588"/>
              <a:gd name="connsiteX15" fmla="*/ 1525986 w 4266374"/>
              <a:gd name="connsiteY15" fmla="*/ 4417317 h 4421588"/>
              <a:gd name="connsiteX16" fmla="*/ 991596 w 4266374"/>
              <a:gd name="connsiteY16" fmla="*/ 3859176 h 4421588"/>
              <a:gd name="connsiteX17" fmla="*/ 1027223 w 4266374"/>
              <a:gd name="connsiteY17" fmla="*/ 3134781 h 4421588"/>
              <a:gd name="connsiteX18" fmla="*/ 932220 w 4266374"/>
              <a:gd name="connsiteY18" fmla="*/ 2612264 h 4421588"/>
              <a:gd name="connsiteX19" fmla="*/ 231575 w 4266374"/>
              <a:gd name="connsiteY19" fmla="*/ 2386634 h 4421588"/>
              <a:gd name="connsiteX20" fmla="*/ 37 w 4266374"/>
              <a:gd name="connsiteY20" fmla="*/ 1798980 h 4421588"/>
              <a:gd name="connsiteX21" fmla="*/ 243450 w 4266374"/>
              <a:gd name="connsiteY21" fmla="*/ 1448483 h 4421588"/>
              <a:gd name="connsiteX22" fmla="*/ 860967 w 4266374"/>
              <a:gd name="connsiteY22" fmla="*/ 1365356 h 4421588"/>
              <a:gd name="connsiteX23" fmla="*/ 1110348 w 4266374"/>
              <a:gd name="connsiteY23" fmla="*/ 985346 h 4421588"/>
              <a:gd name="connsiteX24" fmla="*/ 1300354 w 4266374"/>
              <a:gd name="connsiteY24" fmla="*/ 296576 h 4421588"/>
              <a:gd name="connsiteX0" fmla="*/ 1300354 w 4266374"/>
              <a:gd name="connsiteY0" fmla="*/ 296576 h 4421768"/>
              <a:gd name="connsiteX1" fmla="*/ 1674459 w 4266374"/>
              <a:gd name="connsiteY1" fmla="*/ 5805 h 4421768"/>
              <a:gd name="connsiteX2" fmla="*/ 2214753 w 4266374"/>
              <a:gd name="connsiteY2" fmla="*/ 177823 h 4421768"/>
              <a:gd name="connsiteX3" fmla="*/ 2725392 w 4266374"/>
              <a:gd name="connsiteY3" fmla="*/ 1009095 h 4421768"/>
              <a:gd name="connsiteX4" fmla="*/ 3259782 w 4266374"/>
              <a:gd name="connsiteY4" fmla="*/ 1353480 h 4421768"/>
              <a:gd name="connsiteX5" fmla="*/ 3936675 w 4266374"/>
              <a:gd name="connsiteY5" fmla="*/ 1246605 h 4421768"/>
              <a:gd name="connsiteX6" fmla="*/ 4215778 w 4266374"/>
              <a:gd name="connsiteY6" fmla="*/ 1573352 h 4421768"/>
              <a:gd name="connsiteX7" fmla="*/ 4221683 w 4266374"/>
              <a:gd name="connsiteY7" fmla="*/ 2125381 h 4421768"/>
              <a:gd name="connsiteX8" fmla="*/ 3853548 w 4266374"/>
              <a:gd name="connsiteY8" fmla="*/ 2742893 h 4421768"/>
              <a:gd name="connsiteX9" fmla="*/ 4019803 w 4266374"/>
              <a:gd name="connsiteY9" fmla="*/ 3360410 h 4421768"/>
              <a:gd name="connsiteX10" fmla="*/ 4257308 w 4266374"/>
              <a:gd name="connsiteY10" fmla="*/ 3823548 h 4421768"/>
              <a:gd name="connsiteX11" fmla="*/ 4168286 w 4266374"/>
              <a:gd name="connsiteY11" fmla="*/ 4221555 h 4421768"/>
              <a:gd name="connsiteX12" fmla="*/ 3722927 w 4266374"/>
              <a:gd name="connsiteY12" fmla="*/ 4381698 h 4421768"/>
              <a:gd name="connsiteX13" fmla="*/ 3093527 w 4266374"/>
              <a:gd name="connsiteY13" fmla="*/ 4108557 h 4421768"/>
              <a:gd name="connsiteX14" fmla="*/ 2357258 w 4266374"/>
              <a:gd name="connsiteY14" fmla="*/ 4120431 h 4421768"/>
              <a:gd name="connsiteX15" fmla="*/ 1525986 w 4266374"/>
              <a:gd name="connsiteY15" fmla="*/ 4417317 h 4421768"/>
              <a:gd name="connsiteX16" fmla="*/ 991596 w 4266374"/>
              <a:gd name="connsiteY16" fmla="*/ 3859176 h 4421768"/>
              <a:gd name="connsiteX17" fmla="*/ 1027223 w 4266374"/>
              <a:gd name="connsiteY17" fmla="*/ 3134781 h 4421768"/>
              <a:gd name="connsiteX18" fmla="*/ 932220 w 4266374"/>
              <a:gd name="connsiteY18" fmla="*/ 2612264 h 4421768"/>
              <a:gd name="connsiteX19" fmla="*/ 231575 w 4266374"/>
              <a:gd name="connsiteY19" fmla="*/ 2386634 h 4421768"/>
              <a:gd name="connsiteX20" fmla="*/ 37 w 4266374"/>
              <a:gd name="connsiteY20" fmla="*/ 1798980 h 4421768"/>
              <a:gd name="connsiteX21" fmla="*/ 243450 w 4266374"/>
              <a:gd name="connsiteY21" fmla="*/ 1448483 h 4421768"/>
              <a:gd name="connsiteX22" fmla="*/ 860967 w 4266374"/>
              <a:gd name="connsiteY22" fmla="*/ 1365356 h 4421768"/>
              <a:gd name="connsiteX23" fmla="*/ 1110348 w 4266374"/>
              <a:gd name="connsiteY23" fmla="*/ 985346 h 4421768"/>
              <a:gd name="connsiteX24" fmla="*/ 1300354 w 4266374"/>
              <a:gd name="connsiteY24" fmla="*/ 296576 h 4421768"/>
              <a:gd name="connsiteX0" fmla="*/ 1300354 w 4272520"/>
              <a:gd name="connsiteY0" fmla="*/ 296576 h 4421768"/>
              <a:gd name="connsiteX1" fmla="*/ 1674459 w 4272520"/>
              <a:gd name="connsiteY1" fmla="*/ 5805 h 4421768"/>
              <a:gd name="connsiteX2" fmla="*/ 2214753 w 4272520"/>
              <a:gd name="connsiteY2" fmla="*/ 177823 h 4421768"/>
              <a:gd name="connsiteX3" fmla="*/ 2725392 w 4272520"/>
              <a:gd name="connsiteY3" fmla="*/ 1009095 h 4421768"/>
              <a:gd name="connsiteX4" fmla="*/ 3259782 w 4272520"/>
              <a:gd name="connsiteY4" fmla="*/ 1353480 h 4421768"/>
              <a:gd name="connsiteX5" fmla="*/ 3936675 w 4272520"/>
              <a:gd name="connsiteY5" fmla="*/ 1246605 h 4421768"/>
              <a:gd name="connsiteX6" fmla="*/ 4215778 w 4272520"/>
              <a:gd name="connsiteY6" fmla="*/ 1573352 h 4421768"/>
              <a:gd name="connsiteX7" fmla="*/ 4221683 w 4272520"/>
              <a:gd name="connsiteY7" fmla="*/ 2125381 h 4421768"/>
              <a:gd name="connsiteX8" fmla="*/ 3853548 w 4272520"/>
              <a:gd name="connsiteY8" fmla="*/ 2742893 h 4421768"/>
              <a:gd name="connsiteX9" fmla="*/ 4019803 w 4272520"/>
              <a:gd name="connsiteY9" fmla="*/ 3360410 h 4421768"/>
              <a:gd name="connsiteX10" fmla="*/ 4257308 w 4272520"/>
              <a:gd name="connsiteY10" fmla="*/ 3823548 h 4421768"/>
              <a:gd name="connsiteX11" fmla="*/ 4168286 w 4272520"/>
              <a:gd name="connsiteY11" fmla="*/ 4221555 h 4421768"/>
              <a:gd name="connsiteX12" fmla="*/ 3521047 w 4272520"/>
              <a:gd name="connsiteY12" fmla="*/ 4310446 h 4421768"/>
              <a:gd name="connsiteX13" fmla="*/ 3093527 w 4272520"/>
              <a:gd name="connsiteY13" fmla="*/ 4108557 h 4421768"/>
              <a:gd name="connsiteX14" fmla="*/ 2357258 w 4272520"/>
              <a:gd name="connsiteY14" fmla="*/ 4120431 h 4421768"/>
              <a:gd name="connsiteX15" fmla="*/ 1525986 w 4272520"/>
              <a:gd name="connsiteY15" fmla="*/ 4417317 h 4421768"/>
              <a:gd name="connsiteX16" fmla="*/ 991596 w 4272520"/>
              <a:gd name="connsiteY16" fmla="*/ 3859176 h 4421768"/>
              <a:gd name="connsiteX17" fmla="*/ 1027223 w 4272520"/>
              <a:gd name="connsiteY17" fmla="*/ 3134781 h 4421768"/>
              <a:gd name="connsiteX18" fmla="*/ 932220 w 4272520"/>
              <a:gd name="connsiteY18" fmla="*/ 2612264 h 4421768"/>
              <a:gd name="connsiteX19" fmla="*/ 231575 w 4272520"/>
              <a:gd name="connsiteY19" fmla="*/ 2386634 h 4421768"/>
              <a:gd name="connsiteX20" fmla="*/ 37 w 4272520"/>
              <a:gd name="connsiteY20" fmla="*/ 1798980 h 4421768"/>
              <a:gd name="connsiteX21" fmla="*/ 243450 w 4272520"/>
              <a:gd name="connsiteY21" fmla="*/ 1448483 h 4421768"/>
              <a:gd name="connsiteX22" fmla="*/ 860967 w 4272520"/>
              <a:gd name="connsiteY22" fmla="*/ 1365356 h 4421768"/>
              <a:gd name="connsiteX23" fmla="*/ 1110348 w 4272520"/>
              <a:gd name="connsiteY23" fmla="*/ 985346 h 4421768"/>
              <a:gd name="connsiteX24" fmla="*/ 1300354 w 4272520"/>
              <a:gd name="connsiteY24" fmla="*/ 296576 h 4421768"/>
              <a:gd name="connsiteX0" fmla="*/ 1300354 w 4259703"/>
              <a:gd name="connsiteY0" fmla="*/ 296576 h 4421768"/>
              <a:gd name="connsiteX1" fmla="*/ 1674459 w 4259703"/>
              <a:gd name="connsiteY1" fmla="*/ 5805 h 4421768"/>
              <a:gd name="connsiteX2" fmla="*/ 2214753 w 4259703"/>
              <a:gd name="connsiteY2" fmla="*/ 177823 h 4421768"/>
              <a:gd name="connsiteX3" fmla="*/ 2725392 w 4259703"/>
              <a:gd name="connsiteY3" fmla="*/ 1009095 h 4421768"/>
              <a:gd name="connsiteX4" fmla="*/ 3259782 w 4259703"/>
              <a:gd name="connsiteY4" fmla="*/ 1353480 h 4421768"/>
              <a:gd name="connsiteX5" fmla="*/ 3936675 w 4259703"/>
              <a:gd name="connsiteY5" fmla="*/ 1246605 h 4421768"/>
              <a:gd name="connsiteX6" fmla="*/ 4215778 w 4259703"/>
              <a:gd name="connsiteY6" fmla="*/ 1573352 h 4421768"/>
              <a:gd name="connsiteX7" fmla="*/ 4221683 w 4259703"/>
              <a:gd name="connsiteY7" fmla="*/ 2125381 h 4421768"/>
              <a:gd name="connsiteX8" fmla="*/ 3853548 w 4259703"/>
              <a:gd name="connsiteY8" fmla="*/ 2742893 h 4421768"/>
              <a:gd name="connsiteX9" fmla="*/ 4019803 w 4259703"/>
              <a:gd name="connsiteY9" fmla="*/ 3360410 h 4421768"/>
              <a:gd name="connsiteX10" fmla="*/ 4257308 w 4259703"/>
              <a:gd name="connsiteY10" fmla="*/ 3823548 h 4421768"/>
              <a:gd name="connsiteX11" fmla="*/ 4037658 w 4259703"/>
              <a:gd name="connsiteY11" fmla="*/ 4316558 h 4421768"/>
              <a:gd name="connsiteX12" fmla="*/ 3521047 w 4259703"/>
              <a:gd name="connsiteY12" fmla="*/ 4310446 h 4421768"/>
              <a:gd name="connsiteX13" fmla="*/ 3093527 w 4259703"/>
              <a:gd name="connsiteY13" fmla="*/ 4108557 h 4421768"/>
              <a:gd name="connsiteX14" fmla="*/ 2357258 w 4259703"/>
              <a:gd name="connsiteY14" fmla="*/ 4120431 h 4421768"/>
              <a:gd name="connsiteX15" fmla="*/ 1525986 w 4259703"/>
              <a:gd name="connsiteY15" fmla="*/ 4417317 h 4421768"/>
              <a:gd name="connsiteX16" fmla="*/ 991596 w 4259703"/>
              <a:gd name="connsiteY16" fmla="*/ 3859176 h 4421768"/>
              <a:gd name="connsiteX17" fmla="*/ 1027223 w 4259703"/>
              <a:gd name="connsiteY17" fmla="*/ 3134781 h 4421768"/>
              <a:gd name="connsiteX18" fmla="*/ 932220 w 4259703"/>
              <a:gd name="connsiteY18" fmla="*/ 2612264 h 4421768"/>
              <a:gd name="connsiteX19" fmla="*/ 231575 w 4259703"/>
              <a:gd name="connsiteY19" fmla="*/ 2386634 h 4421768"/>
              <a:gd name="connsiteX20" fmla="*/ 37 w 4259703"/>
              <a:gd name="connsiteY20" fmla="*/ 1798980 h 4421768"/>
              <a:gd name="connsiteX21" fmla="*/ 243450 w 4259703"/>
              <a:gd name="connsiteY21" fmla="*/ 1448483 h 4421768"/>
              <a:gd name="connsiteX22" fmla="*/ 860967 w 4259703"/>
              <a:gd name="connsiteY22" fmla="*/ 1365356 h 4421768"/>
              <a:gd name="connsiteX23" fmla="*/ 1110348 w 4259703"/>
              <a:gd name="connsiteY23" fmla="*/ 985346 h 4421768"/>
              <a:gd name="connsiteX24" fmla="*/ 1300354 w 4259703"/>
              <a:gd name="connsiteY24" fmla="*/ 296576 h 4421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4259703" h="4421768">
                <a:moveTo>
                  <a:pt x="1300354" y="296576"/>
                </a:moveTo>
                <a:cubicBezTo>
                  <a:pt x="1394372" y="133319"/>
                  <a:pt x="1522059" y="25597"/>
                  <a:pt x="1674459" y="5805"/>
                </a:cubicBezTo>
                <a:cubicBezTo>
                  <a:pt x="1826859" y="-13987"/>
                  <a:pt x="2039598" y="10608"/>
                  <a:pt x="2214753" y="177823"/>
                </a:cubicBezTo>
                <a:cubicBezTo>
                  <a:pt x="2389908" y="345038"/>
                  <a:pt x="2551221" y="813152"/>
                  <a:pt x="2725392" y="1009095"/>
                </a:cubicBezTo>
                <a:cubicBezTo>
                  <a:pt x="2899564" y="1205038"/>
                  <a:pt x="3057902" y="1313895"/>
                  <a:pt x="3259782" y="1353480"/>
                </a:cubicBezTo>
                <a:cubicBezTo>
                  <a:pt x="3461662" y="1393065"/>
                  <a:pt x="3777342" y="1209960"/>
                  <a:pt x="3936675" y="1246605"/>
                </a:cubicBezTo>
                <a:cubicBezTo>
                  <a:pt x="4096008" y="1283250"/>
                  <a:pt x="4168277" y="1426889"/>
                  <a:pt x="4215778" y="1573352"/>
                </a:cubicBezTo>
                <a:cubicBezTo>
                  <a:pt x="4263279" y="1719815"/>
                  <a:pt x="4282055" y="1930458"/>
                  <a:pt x="4221683" y="2125381"/>
                </a:cubicBezTo>
                <a:cubicBezTo>
                  <a:pt x="4161311" y="2320304"/>
                  <a:pt x="3887195" y="2537055"/>
                  <a:pt x="3853548" y="2742893"/>
                </a:cubicBezTo>
                <a:cubicBezTo>
                  <a:pt x="3819901" y="2948731"/>
                  <a:pt x="3952510" y="3180301"/>
                  <a:pt x="4019803" y="3360410"/>
                </a:cubicBezTo>
                <a:cubicBezTo>
                  <a:pt x="4087096" y="3540519"/>
                  <a:pt x="4254332" y="3664190"/>
                  <a:pt x="4257308" y="3823548"/>
                </a:cubicBezTo>
                <a:cubicBezTo>
                  <a:pt x="4260284" y="3982906"/>
                  <a:pt x="4160368" y="4235408"/>
                  <a:pt x="4037658" y="4316558"/>
                </a:cubicBezTo>
                <a:cubicBezTo>
                  <a:pt x="3914948" y="4397708"/>
                  <a:pt x="3678402" y="4345113"/>
                  <a:pt x="3521047" y="4310446"/>
                </a:cubicBezTo>
                <a:cubicBezTo>
                  <a:pt x="3363692" y="4275779"/>
                  <a:pt x="3287492" y="4140226"/>
                  <a:pt x="3093527" y="4108557"/>
                </a:cubicBezTo>
                <a:cubicBezTo>
                  <a:pt x="2899562" y="4076888"/>
                  <a:pt x="2618515" y="4068971"/>
                  <a:pt x="2357258" y="4120431"/>
                </a:cubicBezTo>
                <a:cubicBezTo>
                  <a:pt x="2096001" y="4171891"/>
                  <a:pt x="1753596" y="4460860"/>
                  <a:pt x="1525986" y="4417317"/>
                </a:cubicBezTo>
                <a:cubicBezTo>
                  <a:pt x="1298376" y="4373775"/>
                  <a:pt x="1074723" y="4072932"/>
                  <a:pt x="991596" y="3859176"/>
                </a:cubicBezTo>
                <a:cubicBezTo>
                  <a:pt x="908469" y="3645420"/>
                  <a:pt x="1037119" y="3342600"/>
                  <a:pt x="1027223" y="3134781"/>
                </a:cubicBezTo>
                <a:cubicBezTo>
                  <a:pt x="1017327" y="2926962"/>
                  <a:pt x="1064828" y="2736955"/>
                  <a:pt x="932220" y="2612264"/>
                </a:cubicBezTo>
                <a:cubicBezTo>
                  <a:pt x="799612" y="2487573"/>
                  <a:pt x="386939" y="2522181"/>
                  <a:pt x="231575" y="2386634"/>
                </a:cubicBezTo>
                <a:cubicBezTo>
                  <a:pt x="76211" y="2251087"/>
                  <a:pt x="-1942" y="1955338"/>
                  <a:pt x="37" y="1798980"/>
                </a:cubicBezTo>
                <a:cubicBezTo>
                  <a:pt x="2016" y="1642622"/>
                  <a:pt x="99962" y="1520754"/>
                  <a:pt x="243450" y="1448483"/>
                </a:cubicBezTo>
                <a:cubicBezTo>
                  <a:pt x="386938" y="1376212"/>
                  <a:pt x="716484" y="1442546"/>
                  <a:pt x="860967" y="1365356"/>
                </a:cubicBezTo>
                <a:cubicBezTo>
                  <a:pt x="1005450" y="1288167"/>
                  <a:pt x="1037117" y="1163476"/>
                  <a:pt x="1110348" y="985346"/>
                </a:cubicBezTo>
                <a:cubicBezTo>
                  <a:pt x="1183579" y="807216"/>
                  <a:pt x="1206336" y="459833"/>
                  <a:pt x="1300354" y="296576"/>
                </a:cubicBezTo>
                <a:close/>
              </a:path>
            </a:pathLst>
          </a:cu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 32"/>
          <p:cNvSpPr/>
          <p:nvPr/>
        </p:nvSpPr>
        <p:spPr>
          <a:xfrm rot="16200000">
            <a:off x="2514600" y="3657598"/>
            <a:ext cx="3352801" cy="2286000"/>
          </a:xfrm>
          <a:custGeom>
            <a:avLst/>
            <a:gdLst>
              <a:gd name="connsiteX0" fmla="*/ 1686296 w 5427023"/>
              <a:gd name="connsiteY0" fmla="*/ 95002 h 4750130"/>
              <a:gd name="connsiteX1" fmla="*/ 2945080 w 5427023"/>
              <a:gd name="connsiteY1" fmla="*/ 0 h 4750130"/>
              <a:gd name="connsiteX2" fmla="*/ 2897579 w 5427023"/>
              <a:gd name="connsiteY2" fmla="*/ 1258784 h 4750130"/>
              <a:gd name="connsiteX3" fmla="*/ 3633849 w 5427023"/>
              <a:gd name="connsiteY3" fmla="*/ 1650670 h 4750130"/>
              <a:gd name="connsiteX4" fmla="*/ 4393870 w 5427023"/>
              <a:gd name="connsiteY4" fmla="*/ 985652 h 4750130"/>
              <a:gd name="connsiteX5" fmla="*/ 5118265 w 5427023"/>
              <a:gd name="connsiteY5" fmla="*/ 1662545 h 4750130"/>
              <a:gd name="connsiteX6" fmla="*/ 4263241 w 5427023"/>
              <a:gd name="connsiteY6" fmla="*/ 2529444 h 4750130"/>
              <a:gd name="connsiteX7" fmla="*/ 4429496 w 5427023"/>
              <a:gd name="connsiteY7" fmla="*/ 3360717 h 4750130"/>
              <a:gd name="connsiteX8" fmla="*/ 5427023 w 5427023"/>
              <a:gd name="connsiteY8" fmla="*/ 3515096 h 4750130"/>
              <a:gd name="connsiteX9" fmla="*/ 5284519 w 5427023"/>
              <a:gd name="connsiteY9" fmla="*/ 4714504 h 4750130"/>
              <a:gd name="connsiteX10" fmla="*/ 3586348 w 5427023"/>
              <a:gd name="connsiteY10" fmla="*/ 3800104 h 4750130"/>
              <a:gd name="connsiteX11" fmla="*/ 2743200 w 5427023"/>
              <a:gd name="connsiteY11" fmla="*/ 3740727 h 4750130"/>
              <a:gd name="connsiteX12" fmla="*/ 1995054 w 5427023"/>
              <a:gd name="connsiteY12" fmla="*/ 4750130 h 4750130"/>
              <a:gd name="connsiteX13" fmla="*/ 676893 w 5427023"/>
              <a:gd name="connsiteY13" fmla="*/ 4001984 h 4750130"/>
              <a:gd name="connsiteX14" fmla="*/ 2030680 w 5427023"/>
              <a:gd name="connsiteY14" fmla="*/ 2956956 h 4750130"/>
              <a:gd name="connsiteX15" fmla="*/ 1757548 w 5427023"/>
              <a:gd name="connsiteY15" fmla="*/ 2256312 h 4750130"/>
              <a:gd name="connsiteX16" fmla="*/ 0 w 5427023"/>
              <a:gd name="connsiteY16" fmla="*/ 2042556 h 4750130"/>
              <a:gd name="connsiteX17" fmla="*/ 178130 w 5427023"/>
              <a:gd name="connsiteY17" fmla="*/ 1151906 h 4750130"/>
              <a:gd name="connsiteX18" fmla="*/ 1650670 w 5427023"/>
              <a:gd name="connsiteY18" fmla="*/ 1472540 h 4750130"/>
              <a:gd name="connsiteX19" fmla="*/ 1995054 w 5427023"/>
              <a:gd name="connsiteY19" fmla="*/ 1128156 h 4750130"/>
              <a:gd name="connsiteX20" fmla="*/ 1686296 w 5427023"/>
              <a:gd name="connsiteY20" fmla="*/ 95002 h 4750130"/>
              <a:gd name="connsiteX0" fmla="*/ 1686296 w 5427023"/>
              <a:gd name="connsiteY0" fmla="*/ 199772 h 4854900"/>
              <a:gd name="connsiteX1" fmla="*/ 2945080 w 5427023"/>
              <a:gd name="connsiteY1" fmla="*/ 104770 h 4854900"/>
              <a:gd name="connsiteX2" fmla="*/ 2897579 w 5427023"/>
              <a:gd name="connsiteY2" fmla="*/ 1363554 h 4854900"/>
              <a:gd name="connsiteX3" fmla="*/ 3633849 w 5427023"/>
              <a:gd name="connsiteY3" fmla="*/ 1755440 h 4854900"/>
              <a:gd name="connsiteX4" fmla="*/ 4393870 w 5427023"/>
              <a:gd name="connsiteY4" fmla="*/ 1090422 h 4854900"/>
              <a:gd name="connsiteX5" fmla="*/ 5118265 w 5427023"/>
              <a:gd name="connsiteY5" fmla="*/ 1767315 h 4854900"/>
              <a:gd name="connsiteX6" fmla="*/ 4263241 w 5427023"/>
              <a:gd name="connsiteY6" fmla="*/ 2634214 h 4854900"/>
              <a:gd name="connsiteX7" fmla="*/ 4429496 w 5427023"/>
              <a:gd name="connsiteY7" fmla="*/ 3465487 h 4854900"/>
              <a:gd name="connsiteX8" fmla="*/ 5427023 w 5427023"/>
              <a:gd name="connsiteY8" fmla="*/ 3619866 h 4854900"/>
              <a:gd name="connsiteX9" fmla="*/ 5284519 w 5427023"/>
              <a:gd name="connsiteY9" fmla="*/ 4819274 h 4854900"/>
              <a:gd name="connsiteX10" fmla="*/ 3586348 w 5427023"/>
              <a:gd name="connsiteY10" fmla="*/ 3904874 h 4854900"/>
              <a:gd name="connsiteX11" fmla="*/ 2743200 w 5427023"/>
              <a:gd name="connsiteY11" fmla="*/ 3845497 h 4854900"/>
              <a:gd name="connsiteX12" fmla="*/ 1995054 w 5427023"/>
              <a:gd name="connsiteY12" fmla="*/ 4854900 h 4854900"/>
              <a:gd name="connsiteX13" fmla="*/ 676893 w 5427023"/>
              <a:gd name="connsiteY13" fmla="*/ 4106754 h 4854900"/>
              <a:gd name="connsiteX14" fmla="*/ 2030680 w 5427023"/>
              <a:gd name="connsiteY14" fmla="*/ 3061726 h 4854900"/>
              <a:gd name="connsiteX15" fmla="*/ 1757548 w 5427023"/>
              <a:gd name="connsiteY15" fmla="*/ 2361082 h 4854900"/>
              <a:gd name="connsiteX16" fmla="*/ 0 w 5427023"/>
              <a:gd name="connsiteY16" fmla="*/ 2147326 h 4854900"/>
              <a:gd name="connsiteX17" fmla="*/ 178130 w 5427023"/>
              <a:gd name="connsiteY17" fmla="*/ 1256676 h 4854900"/>
              <a:gd name="connsiteX18" fmla="*/ 1650670 w 5427023"/>
              <a:gd name="connsiteY18" fmla="*/ 1577310 h 4854900"/>
              <a:gd name="connsiteX19" fmla="*/ 1995054 w 5427023"/>
              <a:gd name="connsiteY19" fmla="*/ 1232926 h 4854900"/>
              <a:gd name="connsiteX20" fmla="*/ 1686296 w 5427023"/>
              <a:gd name="connsiteY20" fmla="*/ 199772 h 4854900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33849 w 5427023"/>
              <a:gd name="connsiteY3" fmla="*/ 1855015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33849 w 5427023"/>
              <a:gd name="connsiteY3" fmla="*/ 1855015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609073"/>
              <a:gd name="connsiteY0" fmla="*/ 299347 h 4954475"/>
              <a:gd name="connsiteX1" fmla="*/ 2945080 w 5609073"/>
              <a:gd name="connsiteY1" fmla="*/ 204345 h 4954475"/>
              <a:gd name="connsiteX2" fmla="*/ 2897579 w 5609073"/>
              <a:gd name="connsiteY2" fmla="*/ 1463129 h 4954475"/>
              <a:gd name="connsiteX3" fmla="*/ 3610098 w 5609073"/>
              <a:gd name="connsiteY3" fmla="*/ 1819389 h 4954475"/>
              <a:gd name="connsiteX4" fmla="*/ 4393870 w 5609073"/>
              <a:gd name="connsiteY4" fmla="*/ 1189997 h 4954475"/>
              <a:gd name="connsiteX5" fmla="*/ 5118265 w 5609073"/>
              <a:gd name="connsiteY5" fmla="*/ 1866890 h 4954475"/>
              <a:gd name="connsiteX6" fmla="*/ 4263241 w 5609073"/>
              <a:gd name="connsiteY6" fmla="*/ 2733789 h 4954475"/>
              <a:gd name="connsiteX7" fmla="*/ 4429496 w 5609073"/>
              <a:gd name="connsiteY7" fmla="*/ 3565062 h 4954475"/>
              <a:gd name="connsiteX8" fmla="*/ 5427023 w 5609073"/>
              <a:gd name="connsiteY8" fmla="*/ 3719441 h 4954475"/>
              <a:gd name="connsiteX9" fmla="*/ 5284519 w 5609073"/>
              <a:gd name="connsiteY9" fmla="*/ 4918849 h 4954475"/>
              <a:gd name="connsiteX10" fmla="*/ 3586348 w 5609073"/>
              <a:gd name="connsiteY10" fmla="*/ 4004449 h 4954475"/>
              <a:gd name="connsiteX11" fmla="*/ 2743200 w 5609073"/>
              <a:gd name="connsiteY11" fmla="*/ 3945072 h 4954475"/>
              <a:gd name="connsiteX12" fmla="*/ 1995054 w 5609073"/>
              <a:gd name="connsiteY12" fmla="*/ 4954475 h 4954475"/>
              <a:gd name="connsiteX13" fmla="*/ 676893 w 5609073"/>
              <a:gd name="connsiteY13" fmla="*/ 4206329 h 4954475"/>
              <a:gd name="connsiteX14" fmla="*/ 2030680 w 5609073"/>
              <a:gd name="connsiteY14" fmla="*/ 3161301 h 4954475"/>
              <a:gd name="connsiteX15" fmla="*/ 1757548 w 5609073"/>
              <a:gd name="connsiteY15" fmla="*/ 2460657 h 4954475"/>
              <a:gd name="connsiteX16" fmla="*/ 0 w 5609073"/>
              <a:gd name="connsiteY16" fmla="*/ 2246901 h 4954475"/>
              <a:gd name="connsiteX17" fmla="*/ 178130 w 5609073"/>
              <a:gd name="connsiteY17" fmla="*/ 1356251 h 4954475"/>
              <a:gd name="connsiteX18" fmla="*/ 1650670 w 5609073"/>
              <a:gd name="connsiteY18" fmla="*/ 1676885 h 4954475"/>
              <a:gd name="connsiteX19" fmla="*/ 1995054 w 5609073"/>
              <a:gd name="connsiteY19" fmla="*/ 1332501 h 4954475"/>
              <a:gd name="connsiteX20" fmla="*/ 1686296 w 5609073"/>
              <a:gd name="connsiteY20" fmla="*/ 299347 h 4954475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5036684"/>
              <a:gd name="connsiteX1" fmla="*/ 2945080 w 5623916"/>
              <a:gd name="connsiteY1" fmla="*/ 204345 h 5036684"/>
              <a:gd name="connsiteX2" fmla="*/ 2897579 w 5623916"/>
              <a:gd name="connsiteY2" fmla="*/ 1463129 h 5036684"/>
              <a:gd name="connsiteX3" fmla="*/ 3610098 w 5623916"/>
              <a:gd name="connsiteY3" fmla="*/ 1819389 h 5036684"/>
              <a:gd name="connsiteX4" fmla="*/ 4393870 w 5623916"/>
              <a:gd name="connsiteY4" fmla="*/ 1189997 h 5036684"/>
              <a:gd name="connsiteX5" fmla="*/ 5118265 w 5623916"/>
              <a:gd name="connsiteY5" fmla="*/ 1866890 h 5036684"/>
              <a:gd name="connsiteX6" fmla="*/ 4263241 w 5623916"/>
              <a:gd name="connsiteY6" fmla="*/ 2733789 h 5036684"/>
              <a:gd name="connsiteX7" fmla="*/ 4429496 w 5623916"/>
              <a:gd name="connsiteY7" fmla="*/ 3565062 h 5036684"/>
              <a:gd name="connsiteX8" fmla="*/ 5427023 w 5623916"/>
              <a:gd name="connsiteY8" fmla="*/ 3719441 h 5036684"/>
              <a:gd name="connsiteX9" fmla="*/ 5284519 w 5623916"/>
              <a:gd name="connsiteY9" fmla="*/ 4918849 h 5036684"/>
              <a:gd name="connsiteX10" fmla="*/ 3586348 w 5623916"/>
              <a:gd name="connsiteY10" fmla="*/ 4004449 h 5036684"/>
              <a:gd name="connsiteX11" fmla="*/ 2743200 w 5623916"/>
              <a:gd name="connsiteY11" fmla="*/ 3945072 h 5036684"/>
              <a:gd name="connsiteX12" fmla="*/ 1995054 w 5623916"/>
              <a:gd name="connsiteY12" fmla="*/ 4954475 h 5036684"/>
              <a:gd name="connsiteX13" fmla="*/ 676893 w 5623916"/>
              <a:gd name="connsiteY13" fmla="*/ 4206329 h 5036684"/>
              <a:gd name="connsiteX14" fmla="*/ 2030680 w 5623916"/>
              <a:gd name="connsiteY14" fmla="*/ 3161301 h 5036684"/>
              <a:gd name="connsiteX15" fmla="*/ 1757548 w 5623916"/>
              <a:gd name="connsiteY15" fmla="*/ 2460657 h 5036684"/>
              <a:gd name="connsiteX16" fmla="*/ 0 w 5623916"/>
              <a:gd name="connsiteY16" fmla="*/ 2246901 h 5036684"/>
              <a:gd name="connsiteX17" fmla="*/ 178130 w 5623916"/>
              <a:gd name="connsiteY17" fmla="*/ 1356251 h 5036684"/>
              <a:gd name="connsiteX18" fmla="*/ 1650670 w 5623916"/>
              <a:gd name="connsiteY18" fmla="*/ 1676885 h 5036684"/>
              <a:gd name="connsiteX19" fmla="*/ 1995054 w 5623916"/>
              <a:gd name="connsiteY19" fmla="*/ 1332501 h 5036684"/>
              <a:gd name="connsiteX20" fmla="*/ 1686296 w 5623916"/>
              <a:gd name="connsiteY20" fmla="*/ 299347 h 5036684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961811 w 5899431"/>
              <a:gd name="connsiteY0" fmla="*/ 299347 h 4965543"/>
              <a:gd name="connsiteX1" fmla="*/ 3220595 w 5899431"/>
              <a:gd name="connsiteY1" fmla="*/ 204345 h 4965543"/>
              <a:gd name="connsiteX2" fmla="*/ 3173094 w 5899431"/>
              <a:gd name="connsiteY2" fmla="*/ 1463129 h 4965543"/>
              <a:gd name="connsiteX3" fmla="*/ 3885613 w 5899431"/>
              <a:gd name="connsiteY3" fmla="*/ 1819389 h 4965543"/>
              <a:gd name="connsiteX4" fmla="*/ 4669385 w 5899431"/>
              <a:gd name="connsiteY4" fmla="*/ 1189997 h 4965543"/>
              <a:gd name="connsiteX5" fmla="*/ 5393780 w 5899431"/>
              <a:gd name="connsiteY5" fmla="*/ 1866890 h 4965543"/>
              <a:gd name="connsiteX6" fmla="*/ 4538756 w 5899431"/>
              <a:gd name="connsiteY6" fmla="*/ 2733789 h 4965543"/>
              <a:gd name="connsiteX7" fmla="*/ 4705011 w 5899431"/>
              <a:gd name="connsiteY7" fmla="*/ 3565062 h 4965543"/>
              <a:gd name="connsiteX8" fmla="*/ 5702538 w 5899431"/>
              <a:gd name="connsiteY8" fmla="*/ 3719441 h 4965543"/>
              <a:gd name="connsiteX9" fmla="*/ 5560034 w 5899431"/>
              <a:gd name="connsiteY9" fmla="*/ 4918849 h 4965543"/>
              <a:gd name="connsiteX10" fmla="*/ 3861863 w 5899431"/>
              <a:gd name="connsiteY10" fmla="*/ 4004449 h 4965543"/>
              <a:gd name="connsiteX11" fmla="*/ 3018715 w 5899431"/>
              <a:gd name="connsiteY11" fmla="*/ 3945072 h 4965543"/>
              <a:gd name="connsiteX12" fmla="*/ 2270569 w 5899431"/>
              <a:gd name="connsiteY12" fmla="*/ 4954475 h 4965543"/>
              <a:gd name="connsiteX13" fmla="*/ 952408 w 5899431"/>
              <a:gd name="connsiteY13" fmla="*/ 4206329 h 4965543"/>
              <a:gd name="connsiteX14" fmla="*/ 2306195 w 5899431"/>
              <a:gd name="connsiteY14" fmla="*/ 3161301 h 4965543"/>
              <a:gd name="connsiteX15" fmla="*/ 2033063 w 5899431"/>
              <a:gd name="connsiteY15" fmla="*/ 2460657 h 4965543"/>
              <a:gd name="connsiteX16" fmla="*/ 275515 w 5899431"/>
              <a:gd name="connsiteY16" fmla="*/ 2246901 h 4965543"/>
              <a:gd name="connsiteX17" fmla="*/ 453645 w 5899431"/>
              <a:gd name="connsiteY17" fmla="*/ 1356251 h 4965543"/>
              <a:gd name="connsiteX18" fmla="*/ 1926185 w 5899431"/>
              <a:gd name="connsiteY18" fmla="*/ 1676885 h 4965543"/>
              <a:gd name="connsiteX19" fmla="*/ 2270569 w 5899431"/>
              <a:gd name="connsiteY19" fmla="*/ 1332501 h 4965543"/>
              <a:gd name="connsiteX20" fmla="*/ 1961811 w 5899431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180747 h 4846943"/>
              <a:gd name="connsiteX1" fmla="*/ 3140880 w 5819716"/>
              <a:gd name="connsiteY1" fmla="*/ 85745 h 4846943"/>
              <a:gd name="connsiteX2" fmla="*/ 3402137 w 5819716"/>
              <a:gd name="connsiteY2" fmla="*/ 1083271 h 4846943"/>
              <a:gd name="connsiteX3" fmla="*/ 3805898 w 5819716"/>
              <a:gd name="connsiteY3" fmla="*/ 1700789 h 4846943"/>
              <a:gd name="connsiteX4" fmla="*/ 4589670 w 5819716"/>
              <a:gd name="connsiteY4" fmla="*/ 1071397 h 4846943"/>
              <a:gd name="connsiteX5" fmla="*/ 5314065 w 5819716"/>
              <a:gd name="connsiteY5" fmla="*/ 1748290 h 4846943"/>
              <a:gd name="connsiteX6" fmla="*/ 4459041 w 5819716"/>
              <a:gd name="connsiteY6" fmla="*/ 2615189 h 4846943"/>
              <a:gd name="connsiteX7" fmla="*/ 4625296 w 5819716"/>
              <a:gd name="connsiteY7" fmla="*/ 3446462 h 4846943"/>
              <a:gd name="connsiteX8" fmla="*/ 5622823 w 5819716"/>
              <a:gd name="connsiteY8" fmla="*/ 3600841 h 4846943"/>
              <a:gd name="connsiteX9" fmla="*/ 5480319 w 5819716"/>
              <a:gd name="connsiteY9" fmla="*/ 4800249 h 4846943"/>
              <a:gd name="connsiteX10" fmla="*/ 3782148 w 5819716"/>
              <a:gd name="connsiteY10" fmla="*/ 3885849 h 4846943"/>
              <a:gd name="connsiteX11" fmla="*/ 2939000 w 5819716"/>
              <a:gd name="connsiteY11" fmla="*/ 3826472 h 4846943"/>
              <a:gd name="connsiteX12" fmla="*/ 2190854 w 5819716"/>
              <a:gd name="connsiteY12" fmla="*/ 4835875 h 4846943"/>
              <a:gd name="connsiteX13" fmla="*/ 872693 w 5819716"/>
              <a:gd name="connsiteY13" fmla="*/ 4087729 h 4846943"/>
              <a:gd name="connsiteX14" fmla="*/ 2226480 w 5819716"/>
              <a:gd name="connsiteY14" fmla="*/ 3042701 h 4846943"/>
              <a:gd name="connsiteX15" fmla="*/ 1953348 w 5819716"/>
              <a:gd name="connsiteY15" fmla="*/ 2342057 h 4846943"/>
              <a:gd name="connsiteX16" fmla="*/ 195800 w 5819716"/>
              <a:gd name="connsiteY16" fmla="*/ 2128301 h 4846943"/>
              <a:gd name="connsiteX17" fmla="*/ 373930 w 5819716"/>
              <a:gd name="connsiteY17" fmla="*/ 1237651 h 4846943"/>
              <a:gd name="connsiteX18" fmla="*/ 1846470 w 5819716"/>
              <a:gd name="connsiteY18" fmla="*/ 1558285 h 4846943"/>
              <a:gd name="connsiteX19" fmla="*/ 2190854 w 5819716"/>
              <a:gd name="connsiteY19" fmla="*/ 1213901 h 4846943"/>
              <a:gd name="connsiteX20" fmla="*/ 1882096 w 5819716"/>
              <a:gd name="connsiteY20" fmla="*/ 180747 h 4846943"/>
              <a:gd name="connsiteX0" fmla="*/ 1882096 w 5819716"/>
              <a:gd name="connsiteY0" fmla="*/ 180747 h 4846943"/>
              <a:gd name="connsiteX1" fmla="*/ 3140880 w 5819716"/>
              <a:gd name="connsiteY1" fmla="*/ 85745 h 4846943"/>
              <a:gd name="connsiteX2" fmla="*/ 3402137 w 5819716"/>
              <a:gd name="connsiteY2" fmla="*/ 1083271 h 4846943"/>
              <a:gd name="connsiteX3" fmla="*/ 4043405 w 5819716"/>
              <a:gd name="connsiteY3" fmla="*/ 1344529 h 4846943"/>
              <a:gd name="connsiteX4" fmla="*/ 4589670 w 5819716"/>
              <a:gd name="connsiteY4" fmla="*/ 1071397 h 4846943"/>
              <a:gd name="connsiteX5" fmla="*/ 5314065 w 5819716"/>
              <a:gd name="connsiteY5" fmla="*/ 1748290 h 4846943"/>
              <a:gd name="connsiteX6" fmla="*/ 4459041 w 5819716"/>
              <a:gd name="connsiteY6" fmla="*/ 2615189 h 4846943"/>
              <a:gd name="connsiteX7" fmla="*/ 4625296 w 5819716"/>
              <a:gd name="connsiteY7" fmla="*/ 3446462 h 4846943"/>
              <a:gd name="connsiteX8" fmla="*/ 5622823 w 5819716"/>
              <a:gd name="connsiteY8" fmla="*/ 3600841 h 4846943"/>
              <a:gd name="connsiteX9" fmla="*/ 5480319 w 5819716"/>
              <a:gd name="connsiteY9" fmla="*/ 4800249 h 4846943"/>
              <a:gd name="connsiteX10" fmla="*/ 3782148 w 5819716"/>
              <a:gd name="connsiteY10" fmla="*/ 3885849 h 4846943"/>
              <a:gd name="connsiteX11" fmla="*/ 2939000 w 5819716"/>
              <a:gd name="connsiteY11" fmla="*/ 3826472 h 4846943"/>
              <a:gd name="connsiteX12" fmla="*/ 2190854 w 5819716"/>
              <a:gd name="connsiteY12" fmla="*/ 4835875 h 4846943"/>
              <a:gd name="connsiteX13" fmla="*/ 872693 w 5819716"/>
              <a:gd name="connsiteY13" fmla="*/ 4087729 h 4846943"/>
              <a:gd name="connsiteX14" fmla="*/ 2226480 w 5819716"/>
              <a:gd name="connsiteY14" fmla="*/ 3042701 h 4846943"/>
              <a:gd name="connsiteX15" fmla="*/ 1953348 w 5819716"/>
              <a:gd name="connsiteY15" fmla="*/ 2342057 h 4846943"/>
              <a:gd name="connsiteX16" fmla="*/ 195800 w 5819716"/>
              <a:gd name="connsiteY16" fmla="*/ 2128301 h 4846943"/>
              <a:gd name="connsiteX17" fmla="*/ 373930 w 5819716"/>
              <a:gd name="connsiteY17" fmla="*/ 1237651 h 4846943"/>
              <a:gd name="connsiteX18" fmla="*/ 1846470 w 5819716"/>
              <a:gd name="connsiteY18" fmla="*/ 1558285 h 4846943"/>
              <a:gd name="connsiteX19" fmla="*/ 2190854 w 5819716"/>
              <a:gd name="connsiteY19" fmla="*/ 1213901 h 4846943"/>
              <a:gd name="connsiteX20" fmla="*/ 1882096 w 5819716"/>
              <a:gd name="connsiteY20" fmla="*/ 180747 h 4846943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314065 w 5819716"/>
              <a:gd name="connsiteY5" fmla="*/ 1742268 h 4840921"/>
              <a:gd name="connsiteX6" fmla="*/ 4459041 w 5819716"/>
              <a:gd name="connsiteY6" fmla="*/ 2609167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183436 w 5819716"/>
              <a:gd name="connsiteY5" fmla="*/ 2003525 h 4840921"/>
              <a:gd name="connsiteX6" fmla="*/ 4459041 w 5819716"/>
              <a:gd name="connsiteY6" fmla="*/ 2609167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183436 w 5819716"/>
              <a:gd name="connsiteY5" fmla="*/ 2003525 h 4840921"/>
              <a:gd name="connsiteX6" fmla="*/ 4637171 w 5819716"/>
              <a:gd name="connsiteY6" fmla="*/ 2727920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09832"/>
              <a:gd name="connsiteY0" fmla="*/ 174725 h 4841399"/>
              <a:gd name="connsiteX1" fmla="*/ 3140880 w 5809832"/>
              <a:gd name="connsiteY1" fmla="*/ 79723 h 4841399"/>
              <a:gd name="connsiteX2" fmla="*/ 3509015 w 5809832"/>
              <a:gd name="connsiteY2" fmla="*/ 994122 h 4841399"/>
              <a:gd name="connsiteX3" fmla="*/ 4043405 w 5809832"/>
              <a:gd name="connsiteY3" fmla="*/ 1338507 h 4841399"/>
              <a:gd name="connsiteX4" fmla="*/ 4589670 w 5809832"/>
              <a:gd name="connsiteY4" fmla="*/ 1065375 h 4841399"/>
              <a:gd name="connsiteX5" fmla="*/ 5183436 w 5809832"/>
              <a:gd name="connsiteY5" fmla="*/ 2003525 h 4841399"/>
              <a:gd name="connsiteX6" fmla="*/ 4637171 w 5809832"/>
              <a:gd name="connsiteY6" fmla="*/ 2727920 h 4841399"/>
              <a:gd name="connsiteX7" fmla="*/ 4803426 w 5809832"/>
              <a:gd name="connsiteY7" fmla="*/ 3345437 h 4841399"/>
              <a:gd name="connsiteX8" fmla="*/ 5622823 w 5809832"/>
              <a:gd name="connsiteY8" fmla="*/ 3594819 h 4841399"/>
              <a:gd name="connsiteX9" fmla="*/ 5480319 w 5809832"/>
              <a:gd name="connsiteY9" fmla="*/ 4794227 h 4841399"/>
              <a:gd name="connsiteX10" fmla="*/ 3782148 w 5809832"/>
              <a:gd name="connsiteY10" fmla="*/ 3879827 h 4841399"/>
              <a:gd name="connsiteX11" fmla="*/ 2939000 w 5809832"/>
              <a:gd name="connsiteY11" fmla="*/ 3820450 h 4841399"/>
              <a:gd name="connsiteX12" fmla="*/ 2190854 w 5809832"/>
              <a:gd name="connsiteY12" fmla="*/ 4829853 h 4841399"/>
              <a:gd name="connsiteX13" fmla="*/ 872693 w 5809832"/>
              <a:gd name="connsiteY13" fmla="*/ 4081707 h 4841399"/>
              <a:gd name="connsiteX14" fmla="*/ 2226480 w 5809832"/>
              <a:gd name="connsiteY14" fmla="*/ 3036679 h 4841399"/>
              <a:gd name="connsiteX15" fmla="*/ 1953348 w 5809832"/>
              <a:gd name="connsiteY15" fmla="*/ 2336035 h 4841399"/>
              <a:gd name="connsiteX16" fmla="*/ 195800 w 5809832"/>
              <a:gd name="connsiteY16" fmla="*/ 2122279 h 4841399"/>
              <a:gd name="connsiteX17" fmla="*/ 373930 w 5809832"/>
              <a:gd name="connsiteY17" fmla="*/ 1231629 h 4841399"/>
              <a:gd name="connsiteX18" fmla="*/ 1846470 w 5809832"/>
              <a:gd name="connsiteY18" fmla="*/ 1552263 h 4841399"/>
              <a:gd name="connsiteX19" fmla="*/ 2190854 w 5809832"/>
              <a:gd name="connsiteY19" fmla="*/ 1207879 h 4841399"/>
              <a:gd name="connsiteX20" fmla="*/ 1882096 w 5809832"/>
              <a:gd name="connsiteY20" fmla="*/ 174725 h 4841399"/>
              <a:gd name="connsiteX0" fmla="*/ 1882096 w 5704276"/>
              <a:gd name="connsiteY0" fmla="*/ 174725 h 4832827"/>
              <a:gd name="connsiteX1" fmla="*/ 3140880 w 5704276"/>
              <a:gd name="connsiteY1" fmla="*/ 79723 h 4832827"/>
              <a:gd name="connsiteX2" fmla="*/ 3509015 w 5704276"/>
              <a:gd name="connsiteY2" fmla="*/ 994122 h 4832827"/>
              <a:gd name="connsiteX3" fmla="*/ 4043405 w 5704276"/>
              <a:gd name="connsiteY3" fmla="*/ 1338507 h 4832827"/>
              <a:gd name="connsiteX4" fmla="*/ 4589670 w 5704276"/>
              <a:gd name="connsiteY4" fmla="*/ 1065375 h 4832827"/>
              <a:gd name="connsiteX5" fmla="*/ 5183436 w 5704276"/>
              <a:gd name="connsiteY5" fmla="*/ 2003525 h 4832827"/>
              <a:gd name="connsiteX6" fmla="*/ 4637171 w 5704276"/>
              <a:gd name="connsiteY6" fmla="*/ 2727920 h 4832827"/>
              <a:gd name="connsiteX7" fmla="*/ 4803426 w 5704276"/>
              <a:gd name="connsiteY7" fmla="*/ 3345437 h 4832827"/>
              <a:gd name="connsiteX8" fmla="*/ 5622823 w 5704276"/>
              <a:gd name="connsiteY8" fmla="*/ 3594819 h 4832827"/>
              <a:gd name="connsiteX9" fmla="*/ 5290314 w 5704276"/>
              <a:gd name="connsiteY9" fmla="*/ 4497344 h 4832827"/>
              <a:gd name="connsiteX10" fmla="*/ 3782148 w 5704276"/>
              <a:gd name="connsiteY10" fmla="*/ 3879827 h 4832827"/>
              <a:gd name="connsiteX11" fmla="*/ 2939000 w 5704276"/>
              <a:gd name="connsiteY11" fmla="*/ 3820450 h 4832827"/>
              <a:gd name="connsiteX12" fmla="*/ 2190854 w 5704276"/>
              <a:gd name="connsiteY12" fmla="*/ 4829853 h 4832827"/>
              <a:gd name="connsiteX13" fmla="*/ 872693 w 5704276"/>
              <a:gd name="connsiteY13" fmla="*/ 4081707 h 4832827"/>
              <a:gd name="connsiteX14" fmla="*/ 2226480 w 5704276"/>
              <a:gd name="connsiteY14" fmla="*/ 3036679 h 4832827"/>
              <a:gd name="connsiteX15" fmla="*/ 1953348 w 5704276"/>
              <a:gd name="connsiteY15" fmla="*/ 2336035 h 4832827"/>
              <a:gd name="connsiteX16" fmla="*/ 195800 w 5704276"/>
              <a:gd name="connsiteY16" fmla="*/ 2122279 h 4832827"/>
              <a:gd name="connsiteX17" fmla="*/ 373930 w 5704276"/>
              <a:gd name="connsiteY17" fmla="*/ 1231629 h 4832827"/>
              <a:gd name="connsiteX18" fmla="*/ 1846470 w 5704276"/>
              <a:gd name="connsiteY18" fmla="*/ 1552263 h 4832827"/>
              <a:gd name="connsiteX19" fmla="*/ 2190854 w 5704276"/>
              <a:gd name="connsiteY19" fmla="*/ 1207879 h 4832827"/>
              <a:gd name="connsiteX20" fmla="*/ 1882096 w 5704276"/>
              <a:gd name="connsiteY20" fmla="*/ 174725 h 4832827"/>
              <a:gd name="connsiteX0" fmla="*/ 1882096 w 5644673"/>
              <a:gd name="connsiteY0" fmla="*/ 174725 h 4832827"/>
              <a:gd name="connsiteX1" fmla="*/ 3140880 w 5644673"/>
              <a:gd name="connsiteY1" fmla="*/ 79723 h 4832827"/>
              <a:gd name="connsiteX2" fmla="*/ 3509015 w 5644673"/>
              <a:gd name="connsiteY2" fmla="*/ 994122 h 4832827"/>
              <a:gd name="connsiteX3" fmla="*/ 4043405 w 5644673"/>
              <a:gd name="connsiteY3" fmla="*/ 1338507 h 4832827"/>
              <a:gd name="connsiteX4" fmla="*/ 4589670 w 5644673"/>
              <a:gd name="connsiteY4" fmla="*/ 1065375 h 4832827"/>
              <a:gd name="connsiteX5" fmla="*/ 5183436 w 5644673"/>
              <a:gd name="connsiteY5" fmla="*/ 2003525 h 4832827"/>
              <a:gd name="connsiteX6" fmla="*/ 4637171 w 5644673"/>
              <a:gd name="connsiteY6" fmla="*/ 2727920 h 4832827"/>
              <a:gd name="connsiteX7" fmla="*/ 4803426 w 5644673"/>
              <a:gd name="connsiteY7" fmla="*/ 3345437 h 4832827"/>
              <a:gd name="connsiteX8" fmla="*/ 5622823 w 5644673"/>
              <a:gd name="connsiteY8" fmla="*/ 3594819 h 4832827"/>
              <a:gd name="connsiteX9" fmla="*/ 5290314 w 5644673"/>
              <a:gd name="connsiteY9" fmla="*/ 4497344 h 4832827"/>
              <a:gd name="connsiteX10" fmla="*/ 4055280 w 5644673"/>
              <a:gd name="connsiteY10" fmla="*/ 4176711 h 4832827"/>
              <a:gd name="connsiteX11" fmla="*/ 2939000 w 5644673"/>
              <a:gd name="connsiteY11" fmla="*/ 3820450 h 4832827"/>
              <a:gd name="connsiteX12" fmla="*/ 2190854 w 5644673"/>
              <a:gd name="connsiteY12" fmla="*/ 4829853 h 4832827"/>
              <a:gd name="connsiteX13" fmla="*/ 872693 w 5644673"/>
              <a:gd name="connsiteY13" fmla="*/ 4081707 h 4832827"/>
              <a:gd name="connsiteX14" fmla="*/ 2226480 w 5644673"/>
              <a:gd name="connsiteY14" fmla="*/ 3036679 h 4832827"/>
              <a:gd name="connsiteX15" fmla="*/ 1953348 w 5644673"/>
              <a:gd name="connsiteY15" fmla="*/ 2336035 h 4832827"/>
              <a:gd name="connsiteX16" fmla="*/ 195800 w 5644673"/>
              <a:gd name="connsiteY16" fmla="*/ 2122279 h 4832827"/>
              <a:gd name="connsiteX17" fmla="*/ 373930 w 5644673"/>
              <a:gd name="connsiteY17" fmla="*/ 1231629 h 4832827"/>
              <a:gd name="connsiteX18" fmla="*/ 1846470 w 5644673"/>
              <a:gd name="connsiteY18" fmla="*/ 1552263 h 4832827"/>
              <a:gd name="connsiteX19" fmla="*/ 2190854 w 5644673"/>
              <a:gd name="connsiteY19" fmla="*/ 1207879 h 4832827"/>
              <a:gd name="connsiteX20" fmla="*/ 1882096 w 5644673"/>
              <a:gd name="connsiteY20" fmla="*/ 174725 h 4832827"/>
              <a:gd name="connsiteX0" fmla="*/ 1882096 w 5644673"/>
              <a:gd name="connsiteY0" fmla="*/ 174725 h 4829871"/>
              <a:gd name="connsiteX1" fmla="*/ 3140880 w 5644673"/>
              <a:gd name="connsiteY1" fmla="*/ 79723 h 4829871"/>
              <a:gd name="connsiteX2" fmla="*/ 3509015 w 5644673"/>
              <a:gd name="connsiteY2" fmla="*/ 994122 h 4829871"/>
              <a:gd name="connsiteX3" fmla="*/ 4043405 w 5644673"/>
              <a:gd name="connsiteY3" fmla="*/ 1338507 h 4829871"/>
              <a:gd name="connsiteX4" fmla="*/ 4589670 w 5644673"/>
              <a:gd name="connsiteY4" fmla="*/ 1065375 h 4829871"/>
              <a:gd name="connsiteX5" fmla="*/ 5183436 w 5644673"/>
              <a:gd name="connsiteY5" fmla="*/ 2003525 h 4829871"/>
              <a:gd name="connsiteX6" fmla="*/ 4637171 w 5644673"/>
              <a:gd name="connsiteY6" fmla="*/ 2727920 h 4829871"/>
              <a:gd name="connsiteX7" fmla="*/ 4803426 w 5644673"/>
              <a:gd name="connsiteY7" fmla="*/ 3345437 h 4829871"/>
              <a:gd name="connsiteX8" fmla="*/ 5622823 w 5644673"/>
              <a:gd name="connsiteY8" fmla="*/ 3594819 h 4829871"/>
              <a:gd name="connsiteX9" fmla="*/ 5290314 w 5644673"/>
              <a:gd name="connsiteY9" fmla="*/ 4497344 h 4829871"/>
              <a:gd name="connsiteX10" fmla="*/ 4055280 w 5644673"/>
              <a:gd name="connsiteY10" fmla="*/ 4176711 h 4829871"/>
              <a:gd name="connsiteX11" fmla="*/ 3140881 w 5644673"/>
              <a:gd name="connsiteY11" fmla="*/ 4105458 h 4829871"/>
              <a:gd name="connsiteX12" fmla="*/ 2190854 w 5644673"/>
              <a:gd name="connsiteY12" fmla="*/ 4829853 h 4829871"/>
              <a:gd name="connsiteX13" fmla="*/ 872693 w 5644673"/>
              <a:gd name="connsiteY13" fmla="*/ 4081707 h 4829871"/>
              <a:gd name="connsiteX14" fmla="*/ 2226480 w 5644673"/>
              <a:gd name="connsiteY14" fmla="*/ 3036679 h 4829871"/>
              <a:gd name="connsiteX15" fmla="*/ 1953348 w 5644673"/>
              <a:gd name="connsiteY15" fmla="*/ 2336035 h 4829871"/>
              <a:gd name="connsiteX16" fmla="*/ 195800 w 5644673"/>
              <a:gd name="connsiteY16" fmla="*/ 2122279 h 4829871"/>
              <a:gd name="connsiteX17" fmla="*/ 373930 w 5644673"/>
              <a:gd name="connsiteY17" fmla="*/ 1231629 h 4829871"/>
              <a:gd name="connsiteX18" fmla="*/ 1846470 w 5644673"/>
              <a:gd name="connsiteY18" fmla="*/ 1552263 h 4829871"/>
              <a:gd name="connsiteX19" fmla="*/ 2190854 w 5644673"/>
              <a:gd name="connsiteY19" fmla="*/ 1207879 h 4829871"/>
              <a:gd name="connsiteX20" fmla="*/ 1882096 w 5644673"/>
              <a:gd name="connsiteY20" fmla="*/ 174725 h 4829871"/>
              <a:gd name="connsiteX0" fmla="*/ 1882096 w 5644673"/>
              <a:gd name="connsiteY0" fmla="*/ 174725 h 4835290"/>
              <a:gd name="connsiteX1" fmla="*/ 3140880 w 5644673"/>
              <a:gd name="connsiteY1" fmla="*/ 79723 h 4835290"/>
              <a:gd name="connsiteX2" fmla="*/ 3509015 w 5644673"/>
              <a:gd name="connsiteY2" fmla="*/ 994122 h 4835290"/>
              <a:gd name="connsiteX3" fmla="*/ 4043405 w 5644673"/>
              <a:gd name="connsiteY3" fmla="*/ 1338507 h 4835290"/>
              <a:gd name="connsiteX4" fmla="*/ 4589670 w 5644673"/>
              <a:gd name="connsiteY4" fmla="*/ 1065375 h 4835290"/>
              <a:gd name="connsiteX5" fmla="*/ 5183436 w 5644673"/>
              <a:gd name="connsiteY5" fmla="*/ 2003525 h 4835290"/>
              <a:gd name="connsiteX6" fmla="*/ 4637171 w 5644673"/>
              <a:gd name="connsiteY6" fmla="*/ 2727920 h 4835290"/>
              <a:gd name="connsiteX7" fmla="*/ 4803426 w 5644673"/>
              <a:gd name="connsiteY7" fmla="*/ 3345437 h 4835290"/>
              <a:gd name="connsiteX8" fmla="*/ 5622823 w 5644673"/>
              <a:gd name="connsiteY8" fmla="*/ 3594819 h 4835290"/>
              <a:gd name="connsiteX9" fmla="*/ 5290314 w 5644673"/>
              <a:gd name="connsiteY9" fmla="*/ 4497344 h 4835290"/>
              <a:gd name="connsiteX10" fmla="*/ 4055280 w 5644673"/>
              <a:gd name="connsiteY10" fmla="*/ 4176711 h 4835290"/>
              <a:gd name="connsiteX11" fmla="*/ 3140881 w 5644673"/>
              <a:gd name="connsiteY11" fmla="*/ 4105458 h 4835290"/>
              <a:gd name="connsiteX12" fmla="*/ 2190854 w 5644673"/>
              <a:gd name="connsiteY12" fmla="*/ 4829853 h 4835290"/>
              <a:gd name="connsiteX13" fmla="*/ 1822719 w 5644673"/>
              <a:gd name="connsiteY13" fmla="*/ 3666071 h 4835290"/>
              <a:gd name="connsiteX14" fmla="*/ 2226480 w 5644673"/>
              <a:gd name="connsiteY14" fmla="*/ 3036679 h 4835290"/>
              <a:gd name="connsiteX15" fmla="*/ 1953348 w 5644673"/>
              <a:gd name="connsiteY15" fmla="*/ 2336035 h 4835290"/>
              <a:gd name="connsiteX16" fmla="*/ 195800 w 5644673"/>
              <a:gd name="connsiteY16" fmla="*/ 2122279 h 4835290"/>
              <a:gd name="connsiteX17" fmla="*/ 373930 w 5644673"/>
              <a:gd name="connsiteY17" fmla="*/ 1231629 h 4835290"/>
              <a:gd name="connsiteX18" fmla="*/ 1846470 w 5644673"/>
              <a:gd name="connsiteY18" fmla="*/ 1552263 h 4835290"/>
              <a:gd name="connsiteX19" fmla="*/ 2190854 w 5644673"/>
              <a:gd name="connsiteY19" fmla="*/ 1207879 h 4835290"/>
              <a:gd name="connsiteX20" fmla="*/ 1882096 w 5644673"/>
              <a:gd name="connsiteY20" fmla="*/ 174725 h 4835290"/>
              <a:gd name="connsiteX0" fmla="*/ 1573490 w 5336067"/>
              <a:gd name="connsiteY0" fmla="*/ 174725 h 4835290"/>
              <a:gd name="connsiteX1" fmla="*/ 2832274 w 5336067"/>
              <a:gd name="connsiteY1" fmla="*/ 79723 h 4835290"/>
              <a:gd name="connsiteX2" fmla="*/ 3200409 w 5336067"/>
              <a:gd name="connsiteY2" fmla="*/ 994122 h 4835290"/>
              <a:gd name="connsiteX3" fmla="*/ 3734799 w 5336067"/>
              <a:gd name="connsiteY3" fmla="*/ 1338507 h 4835290"/>
              <a:gd name="connsiteX4" fmla="*/ 4281064 w 5336067"/>
              <a:gd name="connsiteY4" fmla="*/ 1065375 h 4835290"/>
              <a:gd name="connsiteX5" fmla="*/ 4874830 w 5336067"/>
              <a:gd name="connsiteY5" fmla="*/ 2003525 h 4835290"/>
              <a:gd name="connsiteX6" fmla="*/ 4328565 w 5336067"/>
              <a:gd name="connsiteY6" fmla="*/ 2727920 h 4835290"/>
              <a:gd name="connsiteX7" fmla="*/ 4494820 w 5336067"/>
              <a:gd name="connsiteY7" fmla="*/ 3345437 h 4835290"/>
              <a:gd name="connsiteX8" fmla="*/ 5314217 w 5336067"/>
              <a:gd name="connsiteY8" fmla="*/ 3594819 h 4835290"/>
              <a:gd name="connsiteX9" fmla="*/ 4981708 w 5336067"/>
              <a:gd name="connsiteY9" fmla="*/ 4497344 h 4835290"/>
              <a:gd name="connsiteX10" fmla="*/ 3746674 w 5336067"/>
              <a:gd name="connsiteY10" fmla="*/ 4176711 h 4835290"/>
              <a:gd name="connsiteX11" fmla="*/ 2832275 w 5336067"/>
              <a:gd name="connsiteY11" fmla="*/ 4105458 h 4835290"/>
              <a:gd name="connsiteX12" fmla="*/ 1882248 w 5336067"/>
              <a:gd name="connsiteY12" fmla="*/ 4829853 h 4835290"/>
              <a:gd name="connsiteX13" fmla="*/ 1514113 w 5336067"/>
              <a:gd name="connsiteY13" fmla="*/ 3666071 h 4835290"/>
              <a:gd name="connsiteX14" fmla="*/ 1917874 w 5336067"/>
              <a:gd name="connsiteY14" fmla="*/ 3036679 h 4835290"/>
              <a:gd name="connsiteX15" fmla="*/ 1644742 w 5336067"/>
              <a:gd name="connsiteY15" fmla="*/ 2336035 h 4835290"/>
              <a:gd name="connsiteX16" fmla="*/ 397833 w 5336067"/>
              <a:gd name="connsiteY16" fmla="*/ 2407286 h 4835290"/>
              <a:gd name="connsiteX17" fmla="*/ 65324 w 5336067"/>
              <a:gd name="connsiteY17" fmla="*/ 1231629 h 4835290"/>
              <a:gd name="connsiteX18" fmla="*/ 1537864 w 5336067"/>
              <a:gd name="connsiteY18" fmla="*/ 1552263 h 4835290"/>
              <a:gd name="connsiteX19" fmla="*/ 1882248 w 5336067"/>
              <a:gd name="connsiteY19" fmla="*/ 1207879 h 4835290"/>
              <a:gd name="connsiteX20" fmla="*/ 1573490 w 5336067"/>
              <a:gd name="connsiteY20" fmla="*/ 174725 h 4835290"/>
              <a:gd name="connsiteX0" fmla="*/ 1271030 w 5033607"/>
              <a:gd name="connsiteY0" fmla="*/ 174725 h 4835290"/>
              <a:gd name="connsiteX1" fmla="*/ 2529814 w 5033607"/>
              <a:gd name="connsiteY1" fmla="*/ 79723 h 4835290"/>
              <a:gd name="connsiteX2" fmla="*/ 2897949 w 5033607"/>
              <a:gd name="connsiteY2" fmla="*/ 994122 h 4835290"/>
              <a:gd name="connsiteX3" fmla="*/ 3432339 w 5033607"/>
              <a:gd name="connsiteY3" fmla="*/ 1338507 h 4835290"/>
              <a:gd name="connsiteX4" fmla="*/ 3978604 w 5033607"/>
              <a:gd name="connsiteY4" fmla="*/ 1065375 h 4835290"/>
              <a:gd name="connsiteX5" fmla="*/ 4572370 w 5033607"/>
              <a:gd name="connsiteY5" fmla="*/ 2003525 h 4835290"/>
              <a:gd name="connsiteX6" fmla="*/ 4026105 w 5033607"/>
              <a:gd name="connsiteY6" fmla="*/ 2727920 h 4835290"/>
              <a:gd name="connsiteX7" fmla="*/ 4192360 w 5033607"/>
              <a:gd name="connsiteY7" fmla="*/ 3345437 h 4835290"/>
              <a:gd name="connsiteX8" fmla="*/ 5011757 w 5033607"/>
              <a:gd name="connsiteY8" fmla="*/ 3594819 h 4835290"/>
              <a:gd name="connsiteX9" fmla="*/ 4679248 w 5033607"/>
              <a:gd name="connsiteY9" fmla="*/ 4497344 h 4835290"/>
              <a:gd name="connsiteX10" fmla="*/ 3444214 w 5033607"/>
              <a:gd name="connsiteY10" fmla="*/ 4176711 h 4835290"/>
              <a:gd name="connsiteX11" fmla="*/ 2529815 w 5033607"/>
              <a:gd name="connsiteY11" fmla="*/ 4105458 h 4835290"/>
              <a:gd name="connsiteX12" fmla="*/ 1579788 w 5033607"/>
              <a:gd name="connsiteY12" fmla="*/ 4829853 h 4835290"/>
              <a:gd name="connsiteX13" fmla="*/ 1211653 w 5033607"/>
              <a:gd name="connsiteY13" fmla="*/ 3666071 h 4835290"/>
              <a:gd name="connsiteX14" fmla="*/ 1615414 w 5033607"/>
              <a:gd name="connsiteY14" fmla="*/ 3036679 h 4835290"/>
              <a:gd name="connsiteX15" fmla="*/ 1342282 w 5033607"/>
              <a:gd name="connsiteY15" fmla="*/ 2336035 h 4835290"/>
              <a:gd name="connsiteX16" fmla="*/ 95373 w 5033607"/>
              <a:gd name="connsiteY16" fmla="*/ 2407286 h 4835290"/>
              <a:gd name="connsiteX17" fmla="*/ 214126 w 5033607"/>
              <a:gd name="connsiteY17" fmla="*/ 1326632 h 4835290"/>
              <a:gd name="connsiteX18" fmla="*/ 1235404 w 5033607"/>
              <a:gd name="connsiteY18" fmla="*/ 1552263 h 4835290"/>
              <a:gd name="connsiteX19" fmla="*/ 1579788 w 5033607"/>
              <a:gd name="connsiteY19" fmla="*/ 1207879 h 4835290"/>
              <a:gd name="connsiteX20" fmla="*/ 1271030 w 5033607"/>
              <a:gd name="connsiteY20" fmla="*/ 174725 h 4835290"/>
              <a:gd name="connsiteX0" fmla="*/ 1263184 w 5025761"/>
              <a:gd name="connsiteY0" fmla="*/ 174725 h 4835290"/>
              <a:gd name="connsiteX1" fmla="*/ 2521968 w 5025761"/>
              <a:gd name="connsiteY1" fmla="*/ 79723 h 4835290"/>
              <a:gd name="connsiteX2" fmla="*/ 2890103 w 5025761"/>
              <a:gd name="connsiteY2" fmla="*/ 994122 h 4835290"/>
              <a:gd name="connsiteX3" fmla="*/ 3424493 w 5025761"/>
              <a:gd name="connsiteY3" fmla="*/ 1338507 h 4835290"/>
              <a:gd name="connsiteX4" fmla="*/ 3970758 w 5025761"/>
              <a:gd name="connsiteY4" fmla="*/ 1065375 h 4835290"/>
              <a:gd name="connsiteX5" fmla="*/ 4564524 w 5025761"/>
              <a:gd name="connsiteY5" fmla="*/ 2003525 h 4835290"/>
              <a:gd name="connsiteX6" fmla="*/ 4018259 w 5025761"/>
              <a:gd name="connsiteY6" fmla="*/ 2727920 h 4835290"/>
              <a:gd name="connsiteX7" fmla="*/ 4184514 w 5025761"/>
              <a:gd name="connsiteY7" fmla="*/ 3345437 h 4835290"/>
              <a:gd name="connsiteX8" fmla="*/ 5003911 w 5025761"/>
              <a:gd name="connsiteY8" fmla="*/ 3594819 h 4835290"/>
              <a:gd name="connsiteX9" fmla="*/ 4671402 w 5025761"/>
              <a:gd name="connsiteY9" fmla="*/ 4497344 h 4835290"/>
              <a:gd name="connsiteX10" fmla="*/ 3436368 w 5025761"/>
              <a:gd name="connsiteY10" fmla="*/ 4176711 h 4835290"/>
              <a:gd name="connsiteX11" fmla="*/ 2521969 w 5025761"/>
              <a:gd name="connsiteY11" fmla="*/ 4105458 h 4835290"/>
              <a:gd name="connsiteX12" fmla="*/ 1571942 w 5025761"/>
              <a:gd name="connsiteY12" fmla="*/ 4829853 h 4835290"/>
              <a:gd name="connsiteX13" fmla="*/ 1203807 w 5025761"/>
              <a:gd name="connsiteY13" fmla="*/ 3666071 h 4835290"/>
              <a:gd name="connsiteX14" fmla="*/ 1607568 w 5025761"/>
              <a:gd name="connsiteY14" fmla="*/ 3036679 h 4835290"/>
              <a:gd name="connsiteX15" fmla="*/ 1334436 w 5025761"/>
              <a:gd name="connsiteY15" fmla="*/ 2336035 h 4835290"/>
              <a:gd name="connsiteX16" fmla="*/ 87527 w 5025761"/>
              <a:gd name="connsiteY16" fmla="*/ 2407286 h 4835290"/>
              <a:gd name="connsiteX17" fmla="*/ 206280 w 5025761"/>
              <a:gd name="connsiteY17" fmla="*/ 1326632 h 4835290"/>
              <a:gd name="connsiteX18" fmla="*/ 1025678 w 5025761"/>
              <a:gd name="connsiteY18" fmla="*/ 1350383 h 4835290"/>
              <a:gd name="connsiteX19" fmla="*/ 1571942 w 5025761"/>
              <a:gd name="connsiteY19" fmla="*/ 1207879 h 4835290"/>
              <a:gd name="connsiteX20" fmla="*/ 1263184 w 5025761"/>
              <a:gd name="connsiteY20" fmla="*/ 174725 h 4835290"/>
              <a:gd name="connsiteX0" fmla="*/ 1263184 w 5025761"/>
              <a:gd name="connsiteY0" fmla="*/ 164292 h 4824857"/>
              <a:gd name="connsiteX1" fmla="*/ 2521968 w 5025761"/>
              <a:gd name="connsiteY1" fmla="*/ 69290 h 4824857"/>
              <a:gd name="connsiteX2" fmla="*/ 2890103 w 5025761"/>
              <a:gd name="connsiteY2" fmla="*/ 983689 h 4824857"/>
              <a:gd name="connsiteX3" fmla="*/ 3424493 w 5025761"/>
              <a:gd name="connsiteY3" fmla="*/ 1328074 h 4824857"/>
              <a:gd name="connsiteX4" fmla="*/ 3970758 w 5025761"/>
              <a:gd name="connsiteY4" fmla="*/ 1054942 h 4824857"/>
              <a:gd name="connsiteX5" fmla="*/ 4564524 w 5025761"/>
              <a:gd name="connsiteY5" fmla="*/ 1993092 h 4824857"/>
              <a:gd name="connsiteX6" fmla="*/ 4018259 w 5025761"/>
              <a:gd name="connsiteY6" fmla="*/ 2717487 h 4824857"/>
              <a:gd name="connsiteX7" fmla="*/ 4184514 w 5025761"/>
              <a:gd name="connsiteY7" fmla="*/ 3335004 h 4824857"/>
              <a:gd name="connsiteX8" fmla="*/ 5003911 w 5025761"/>
              <a:gd name="connsiteY8" fmla="*/ 3584386 h 4824857"/>
              <a:gd name="connsiteX9" fmla="*/ 4671402 w 5025761"/>
              <a:gd name="connsiteY9" fmla="*/ 4486911 h 4824857"/>
              <a:gd name="connsiteX10" fmla="*/ 3436368 w 5025761"/>
              <a:gd name="connsiteY10" fmla="*/ 4166278 h 4824857"/>
              <a:gd name="connsiteX11" fmla="*/ 2521969 w 5025761"/>
              <a:gd name="connsiteY11" fmla="*/ 4095025 h 4824857"/>
              <a:gd name="connsiteX12" fmla="*/ 1571942 w 5025761"/>
              <a:gd name="connsiteY12" fmla="*/ 4819420 h 4824857"/>
              <a:gd name="connsiteX13" fmla="*/ 1203807 w 5025761"/>
              <a:gd name="connsiteY13" fmla="*/ 3655638 h 4824857"/>
              <a:gd name="connsiteX14" fmla="*/ 1607568 w 5025761"/>
              <a:gd name="connsiteY14" fmla="*/ 3026246 h 4824857"/>
              <a:gd name="connsiteX15" fmla="*/ 1334436 w 5025761"/>
              <a:gd name="connsiteY15" fmla="*/ 2325602 h 4824857"/>
              <a:gd name="connsiteX16" fmla="*/ 87527 w 5025761"/>
              <a:gd name="connsiteY16" fmla="*/ 2396853 h 4824857"/>
              <a:gd name="connsiteX17" fmla="*/ 206280 w 5025761"/>
              <a:gd name="connsiteY17" fmla="*/ 1316199 h 4824857"/>
              <a:gd name="connsiteX18" fmla="*/ 1025678 w 5025761"/>
              <a:gd name="connsiteY18" fmla="*/ 1339950 h 4824857"/>
              <a:gd name="connsiteX19" fmla="*/ 1275059 w 5025761"/>
              <a:gd name="connsiteY19" fmla="*/ 959940 h 4824857"/>
              <a:gd name="connsiteX20" fmla="*/ 1263184 w 5025761"/>
              <a:gd name="connsiteY20" fmla="*/ 164292 h 4824857"/>
              <a:gd name="connsiteX0" fmla="*/ 1465065 w 5025761"/>
              <a:gd name="connsiteY0" fmla="*/ 241485 h 4795172"/>
              <a:gd name="connsiteX1" fmla="*/ 2521968 w 5025761"/>
              <a:gd name="connsiteY1" fmla="*/ 39605 h 4795172"/>
              <a:gd name="connsiteX2" fmla="*/ 2890103 w 5025761"/>
              <a:gd name="connsiteY2" fmla="*/ 954004 h 4795172"/>
              <a:gd name="connsiteX3" fmla="*/ 3424493 w 5025761"/>
              <a:gd name="connsiteY3" fmla="*/ 1298389 h 4795172"/>
              <a:gd name="connsiteX4" fmla="*/ 3970758 w 5025761"/>
              <a:gd name="connsiteY4" fmla="*/ 1025257 h 4795172"/>
              <a:gd name="connsiteX5" fmla="*/ 4564524 w 5025761"/>
              <a:gd name="connsiteY5" fmla="*/ 1963407 h 4795172"/>
              <a:gd name="connsiteX6" fmla="*/ 4018259 w 5025761"/>
              <a:gd name="connsiteY6" fmla="*/ 2687802 h 4795172"/>
              <a:gd name="connsiteX7" fmla="*/ 4184514 w 5025761"/>
              <a:gd name="connsiteY7" fmla="*/ 3305319 h 4795172"/>
              <a:gd name="connsiteX8" fmla="*/ 5003911 w 5025761"/>
              <a:gd name="connsiteY8" fmla="*/ 3554701 h 4795172"/>
              <a:gd name="connsiteX9" fmla="*/ 4671402 w 5025761"/>
              <a:gd name="connsiteY9" fmla="*/ 4457226 h 4795172"/>
              <a:gd name="connsiteX10" fmla="*/ 3436368 w 5025761"/>
              <a:gd name="connsiteY10" fmla="*/ 4136593 h 4795172"/>
              <a:gd name="connsiteX11" fmla="*/ 2521969 w 5025761"/>
              <a:gd name="connsiteY11" fmla="*/ 4065340 h 4795172"/>
              <a:gd name="connsiteX12" fmla="*/ 1571942 w 5025761"/>
              <a:gd name="connsiteY12" fmla="*/ 4789735 h 4795172"/>
              <a:gd name="connsiteX13" fmla="*/ 1203807 w 5025761"/>
              <a:gd name="connsiteY13" fmla="*/ 3625953 h 4795172"/>
              <a:gd name="connsiteX14" fmla="*/ 1607568 w 5025761"/>
              <a:gd name="connsiteY14" fmla="*/ 2996561 h 4795172"/>
              <a:gd name="connsiteX15" fmla="*/ 1334436 w 5025761"/>
              <a:gd name="connsiteY15" fmla="*/ 2295917 h 4795172"/>
              <a:gd name="connsiteX16" fmla="*/ 87527 w 5025761"/>
              <a:gd name="connsiteY16" fmla="*/ 2367168 h 4795172"/>
              <a:gd name="connsiteX17" fmla="*/ 206280 w 5025761"/>
              <a:gd name="connsiteY17" fmla="*/ 1286514 h 4795172"/>
              <a:gd name="connsiteX18" fmla="*/ 1025678 w 5025761"/>
              <a:gd name="connsiteY18" fmla="*/ 1310265 h 4795172"/>
              <a:gd name="connsiteX19" fmla="*/ 1275059 w 5025761"/>
              <a:gd name="connsiteY19" fmla="*/ 930255 h 4795172"/>
              <a:gd name="connsiteX20" fmla="*/ 1465065 w 5025761"/>
              <a:gd name="connsiteY20" fmla="*/ 241485 h 4795172"/>
              <a:gd name="connsiteX0" fmla="*/ 1465065 w 5025761"/>
              <a:gd name="connsiteY0" fmla="*/ 170947 h 4724634"/>
              <a:gd name="connsiteX1" fmla="*/ 2379464 w 5025761"/>
              <a:gd name="connsiteY1" fmla="*/ 52194 h 4724634"/>
              <a:gd name="connsiteX2" fmla="*/ 2890103 w 5025761"/>
              <a:gd name="connsiteY2" fmla="*/ 883466 h 4724634"/>
              <a:gd name="connsiteX3" fmla="*/ 3424493 w 5025761"/>
              <a:gd name="connsiteY3" fmla="*/ 1227851 h 4724634"/>
              <a:gd name="connsiteX4" fmla="*/ 3970758 w 5025761"/>
              <a:gd name="connsiteY4" fmla="*/ 954719 h 4724634"/>
              <a:gd name="connsiteX5" fmla="*/ 4564524 w 5025761"/>
              <a:gd name="connsiteY5" fmla="*/ 1892869 h 4724634"/>
              <a:gd name="connsiteX6" fmla="*/ 4018259 w 5025761"/>
              <a:gd name="connsiteY6" fmla="*/ 2617264 h 4724634"/>
              <a:gd name="connsiteX7" fmla="*/ 4184514 w 5025761"/>
              <a:gd name="connsiteY7" fmla="*/ 3234781 h 4724634"/>
              <a:gd name="connsiteX8" fmla="*/ 5003911 w 5025761"/>
              <a:gd name="connsiteY8" fmla="*/ 3484163 h 4724634"/>
              <a:gd name="connsiteX9" fmla="*/ 4671402 w 5025761"/>
              <a:gd name="connsiteY9" fmla="*/ 4386688 h 4724634"/>
              <a:gd name="connsiteX10" fmla="*/ 3436368 w 5025761"/>
              <a:gd name="connsiteY10" fmla="*/ 4066055 h 4724634"/>
              <a:gd name="connsiteX11" fmla="*/ 2521969 w 5025761"/>
              <a:gd name="connsiteY11" fmla="*/ 3994802 h 4724634"/>
              <a:gd name="connsiteX12" fmla="*/ 1571942 w 5025761"/>
              <a:gd name="connsiteY12" fmla="*/ 4719197 h 4724634"/>
              <a:gd name="connsiteX13" fmla="*/ 1203807 w 5025761"/>
              <a:gd name="connsiteY13" fmla="*/ 3555415 h 4724634"/>
              <a:gd name="connsiteX14" fmla="*/ 1607568 w 5025761"/>
              <a:gd name="connsiteY14" fmla="*/ 2926023 h 4724634"/>
              <a:gd name="connsiteX15" fmla="*/ 1334436 w 5025761"/>
              <a:gd name="connsiteY15" fmla="*/ 2225379 h 4724634"/>
              <a:gd name="connsiteX16" fmla="*/ 87527 w 5025761"/>
              <a:gd name="connsiteY16" fmla="*/ 2296630 h 4724634"/>
              <a:gd name="connsiteX17" fmla="*/ 206280 w 5025761"/>
              <a:gd name="connsiteY17" fmla="*/ 1215976 h 4724634"/>
              <a:gd name="connsiteX18" fmla="*/ 1025678 w 5025761"/>
              <a:gd name="connsiteY18" fmla="*/ 1239727 h 4724634"/>
              <a:gd name="connsiteX19" fmla="*/ 1275059 w 5025761"/>
              <a:gd name="connsiteY19" fmla="*/ 859717 h 4724634"/>
              <a:gd name="connsiteX20" fmla="*/ 1465065 w 5025761"/>
              <a:gd name="connsiteY20" fmla="*/ 170947 h 4724634"/>
              <a:gd name="connsiteX0" fmla="*/ 1458908 w 5019604"/>
              <a:gd name="connsiteY0" fmla="*/ 170947 h 4724634"/>
              <a:gd name="connsiteX1" fmla="*/ 2373307 w 5019604"/>
              <a:gd name="connsiteY1" fmla="*/ 52194 h 4724634"/>
              <a:gd name="connsiteX2" fmla="*/ 2883946 w 5019604"/>
              <a:gd name="connsiteY2" fmla="*/ 883466 h 4724634"/>
              <a:gd name="connsiteX3" fmla="*/ 3418336 w 5019604"/>
              <a:gd name="connsiteY3" fmla="*/ 1227851 h 4724634"/>
              <a:gd name="connsiteX4" fmla="*/ 3964601 w 5019604"/>
              <a:gd name="connsiteY4" fmla="*/ 954719 h 4724634"/>
              <a:gd name="connsiteX5" fmla="*/ 4558367 w 5019604"/>
              <a:gd name="connsiteY5" fmla="*/ 1892869 h 4724634"/>
              <a:gd name="connsiteX6" fmla="*/ 4012102 w 5019604"/>
              <a:gd name="connsiteY6" fmla="*/ 2617264 h 4724634"/>
              <a:gd name="connsiteX7" fmla="*/ 4178357 w 5019604"/>
              <a:gd name="connsiteY7" fmla="*/ 3234781 h 4724634"/>
              <a:gd name="connsiteX8" fmla="*/ 4997754 w 5019604"/>
              <a:gd name="connsiteY8" fmla="*/ 3484163 h 4724634"/>
              <a:gd name="connsiteX9" fmla="*/ 4665245 w 5019604"/>
              <a:gd name="connsiteY9" fmla="*/ 4386688 h 4724634"/>
              <a:gd name="connsiteX10" fmla="*/ 3430211 w 5019604"/>
              <a:gd name="connsiteY10" fmla="*/ 4066055 h 4724634"/>
              <a:gd name="connsiteX11" fmla="*/ 2515812 w 5019604"/>
              <a:gd name="connsiteY11" fmla="*/ 3994802 h 4724634"/>
              <a:gd name="connsiteX12" fmla="*/ 1565785 w 5019604"/>
              <a:gd name="connsiteY12" fmla="*/ 4719197 h 4724634"/>
              <a:gd name="connsiteX13" fmla="*/ 1197650 w 5019604"/>
              <a:gd name="connsiteY13" fmla="*/ 3555415 h 4724634"/>
              <a:gd name="connsiteX14" fmla="*/ 1601411 w 5019604"/>
              <a:gd name="connsiteY14" fmla="*/ 2926023 h 4724634"/>
              <a:gd name="connsiteX15" fmla="*/ 1245152 w 5019604"/>
              <a:gd name="connsiteY15" fmla="*/ 2439134 h 4724634"/>
              <a:gd name="connsiteX16" fmla="*/ 81370 w 5019604"/>
              <a:gd name="connsiteY16" fmla="*/ 2296630 h 4724634"/>
              <a:gd name="connsiteX17" fmla="*/ 200123 w 5019604"/>
              <a:gd name="connsiteY17" fmla="*/ 1215976 h 4724634"/>
              <a:gd name="connsiteX18" fmla="*/ 1019521 w 5019604"/>
              <a:gd name="connsiteY18" fmla="*/ 1239727 h 4724634"/>
              <a:gd name="connsiteX19" fmla="*/ 1268902 w 5019604"/>
              <a:gd name="connsiteY19" fmla="*/ 859717 h 4724634"/>
              <a:gd name="connsiteX20" fmla="*/ 1458908 w 5019604"/>
              <a:gd name="connsiteY20" fmla="*/ 170947 h 4724634"/>
              <a:gd name="connsiteX0" fmla="*/ 1458908 w 5019604"/>
              <a:gd name="connsiteY0" fmla="*/ 170947 h 4724634"/>
              <a:gd name="connsiteX1" fmla="*/ 2373307 w 5019604"/>
              <a:gd name="connsiteY1" fmla="*/ 52194 h 4724634"/>
              <a:gd name="connsiteX2" fmla="*/ 2883946 w 5019604"/>
              <a:gd name="connsiteY2" fmla="*/ 883466 h 4724634"/>
              <a:gd name="connsiteX3" fmla="*/ 3418336 w 5019604"/>
              <a:gd name="connsiteY3" fmla="*/ 1227851 h 4724634"/>
              <a:gd name="connsiteX4" fmla="*/ 3964601 w 5019604"/>
              <a:gd name="connsiteY4" fmla="*/ 954719 h 4724634"/>
              <a:gd name="connsiteX5" fmla="*/ 4558367 w 5019604"/>
              <a:gd name="connsiteY5" fmla="*/ 1892869 h 4724634"/>
              <a:gd name="connsiteX6" fmla="*/ 4012102 w 5019604"/>
              <a:gd name="connsiteY6" fmla="*/ 2617264 h 4724634"/>
              <a:gd name="connsiteX7" fmla="*/ 4178357 w 5019604"/>
              <a:gd name="connsiteY7" fmla="*/ 3234781 h 4724634"/>
              <a:gd name="connsiteX8" fmla="*/ 4997754 w 5019604"/>
              <a:gd name="connsiteY8" fmla="*/ 3484163 h 4724634"/>
              <a:gd name="connsiteX9" fmla="*/ 4665245 w 5019604"/>
              <a:gd name="connsiteY9" fmla="*/ 4386688 h 4724634"/>
              <a:gd name="connsiteX10" fmla="*/ 3430211 w 5019604"/>
              <a:gd name="connsiteY10" fmla="*/ 4066055 h 4724634"/>
              <a:gd name="connsiteX11" fmla="*/ 2515812 w 5019604"/>
              <a:gd name="connsiteY11" fmla="*/ 3994802 h 4724634"/>
              <a:gd name="connsiteX12" fmla="*/ 1565785 w 5019604"/>
              <a:gd name="connsiteY12" fmla="*/ 4719197 h 4724634"/>
              <a:gd name="connsiteX13" fmla="*/ 1197650 w 5019604"/>
              <a:gd name="connsiteY13" fmla="*/ 3555415 h 4724634"/>
              <a:gd name="connsiteX14" fmla="*/ 1411405 w 5019604"/>
              <a:gd name="connsiteY14" fmla="*/ 2926023 h 4724634"/>
              <a:gd name="connsiteX15" fmla="*/ 1245152 w 5019604"/>
              <a:gd name="connsiteY15" fmla="*/ 2439134 h 4724634"/>
              <a:gd name="connsiteX16" fmla="*/ 81370 w 5019604"/>
              <a:gd name="connsiteY16" fmla="*/ 2296630 h 4724634"/>
              <a:gd name="connsiteX17" fmla="*/ 200123 w 5019604"/>
              <a:gd name="connsiteY17" fmla="*/ 1215976 h 4724634"/>
              <a:gd name="connsiteX18" fmla="*/ 1019521 w 5019604"/>
              <a:gd name="connsiteY18" fmla="*/ 1239727 h 4724634"/>
              <a:gd name="connsiteX19" fmla="*/ 1268902 w 5019604"/>
              <a:gd name="connsiteY19" fmla="*/ 859717 h 4724634"/>
              <a:gd name="connsiteX20" fmla="*/ 1458908 w 5019604"/>
              <a:gd name="connsiteY20" fmla="*/ 170947 h 4724634"/>
              <a:gd name="connsiteX0" fmla="*/ 1458908 w 5019604"/>
              <a:gd name="connsiteY0" fmla="*/ 170947 h 4721259"/>
              <a:gd name="connsiteX1" fmla="*/ 2373307 w 5019604"/>
              <a:gd name="connsiteY1" fmla="*/ 52194 h 4721259"/>
              <a:gd name="connsiteX2" fmla="*/ 2883946 w 5019604"/>
              <a:gd name="connsiteY2" fmla="*/ 883466 h 4721259"/>
              <a:gd name="connsiteX3" fmla="*/ 3418336 w 5019604"/>
              <a:gd name="connsiteY3" fmla="*/ 1227851 h 4721259"/>
              <a:gd name="connsiteX4" fmla="*/ 3964601 w 5019604"/>
              <a:gd name="connsiteY4" fmla="*/ 954719 h 4721259"/>
              <a:gd name="connsiteX5" fmla="*/ 4558367 w 5019604"/>
              <a:gd name="connsiteY5" fmla="*/ 1892869 h 4721259"/>
              <a:gd name="connsiteX6" fmla="*/ 4012102 w 5019604"/>
              <a:gd name="connsiteY6" fmla="*/ 2617264 h 4721259"/>
              <a:gd name="connsiteX7" fmla="*/ 4178357 w 5019604"/>
              <a:gd name="connsiteY7" fmla="*/ 3234781 h 4721259"/>
              <a:gd name="connsiteX8" fmla="*/ 4997754 w 5019604"/>
              <a:gd name="connsiteY8" fmla="*/ 3484163 h 4721259"/>
              <a:gd name="connsiteX9" fmla="*/ 4665245 w 5019604"/>
              <a:gd name="connsiteY9" fmla="*/ 4386688 h 4721259"/>
              <a:gd name="connsiteX10" fmla="*/ 3430211 w 5019604"/>
              <a:gd name="connsiteY10" fmla="*/ 4066055 h 4721259"/>
              <a:gd name="connsiteX11" fmla="*/ 2515812 w 5019604"/>
              <a:gd name="connsiteY11" fmla="*/ 3994802 h 4721259"/>
              <a:gd name="connsiteX12" fmla="*/ 1565785 w 5019604"/>
              <a:gd name="connsiteY12" fmla="*/ 4719197 h 4721259"/>
              <a:gd name="connsiteX13" fmla="*/ 1007644 w 5019604"/>
              <a:gd name="connsiteY13" fmla="*/ 3733545 h 4721259"/>
              <a:gd name="connsiteX14" fmla="*/ 1411405 w 5019604"/>
              <a:gd name="connsiteY14" fmla="*/ 2926023 h 4721259"/>
              <a:gd name="connsiteX15" fmla="*/ 1245152 w 5019604"/>
              <a:gd name="connsiteY15" fmla="*/ 2439134 h 4721259"/>
              <a:gd name="connsiteX16" fmla="*/ 81370 w 5019604"/>
              <a:gd name="connsiteY16" fmla="*/ 2296630 h 4721259"/>
              <a:gd name="connsiteX17" fmla="*/ 200123 w 5019604"/>
              <a:gd name="connsiteY17" fmla="*/ 1215976 h 4721259"/>
              <a:gd name="connsiteX18" fmla="*/ 1019521 w 5019604"/>
              <a:gd name="connsiteY18" fmla="*/ 1239727 h 4721259"/>
              <a:gd name="connsiteX19" fmla="*/ 1268902 w 5019604"/>
              <a:gd name="connsiteY19" fmla="*/ 859717 h 4721259"/>
              <a:gd name="connsiteX20" fmla="*/ 1458908 w 5019604"/>
              <a:gd name="connsiteY20" fmla="*/ 170947 h 4721259"/>
              <a:gd name="connsiteX0" fmla="*/ 1458908 w 5019604"/>
              <a:gd name="connsiteY0" fmla="*/ 170947 h 4403464"/>
              <a:gd name="connsiteX1" fmla="*/ 2373307 w 5019604"/>
              <a:gd name="connsiteY1" fmla="*/ 52194 h 4403464"/>
              <a:gd name="connsiteX2" fmla="*/ 2883946 w 5019604"/>
              <a:gd name="connsiteY2" fmla="*/ 883466 h 4403464"/>
              <a:gd name="connsiteX3" fmla="*/ 3418336 w 5019604"/>
              <a:gd name="connsiteY3" fmla="*/ 1227851 h 4403464"/>
              <a:gd name="connsiteX4" fmla="*/ 3964601 w 5019604"/>
              <a:gd name="connsiteY4" fmla="*/ 954719 h 4403464"/>
              <a:gd name="connsiteX5" fmla="*/ 4558367 w 5019604"/>
              <a:gd name="connsiteY5" fmla="*/ 1892869 h 4403464"/>
              <a:gd name="connsiteX6" fmla="*/ 4012102 w 5019604"/>
              <a:gd name="connsiteY6" fmla="*/ 2617264 h 4403464"/>
              <a:gd name="connsiteX7" fmla="*/ 4178357 w 5019604"/>
              <a:gd name="connsiteY7" fmla="*/ 3234781 h 4403464"/>
              <a:gd name="connsiteX8" fmla="*/ 4997754 w 5019604"/>
              <a:gd name="connsiteY8" fmla="*/ 3484163 h 4403464"/>
              <a:gd name="connsiteX9" fmla="*/ 4665245 w 5019604"/>
              <a:gd name="connsiteY9" fmla="*/ 4386688 h 4403464"/>
              <a:gd name="connsiteX10" fmla="*/ 3430211 w 5019604"/>
              <a:gd name="connsiteY10" fmla="*/ 4066055 h 4403464"/>
              <a:gd name="connsiteX11" fmla="*/ 2515812 w 5019604"/>
              <a:gd name="connsiteY11" fmla="*/ 3994802 h 4403464"/>
              <a:gd name="connsiteX12" fmla="*/ 1470782 w 5019604"/>
              <a:gd name="connsiteY12" fmla="*/ 4351062 h 4403464"/>
              <a:gd name="connsiteX13" fmla="*/ 1007644 w 5019604"/>
              <a:gd name="connsiteY13" fmla="*/ 3733545 h 4403464"/>
              <a:gd name="connsiteX14" fmla="*/ 1411405 w 5019604"/>
              <a:gd name="connsiteY14" fmla="*/ 2926023 h 4403464"/>
              <a:gd name="connsiteX15" fmla="*/ 1245152 w 5019604"/>
              <a:gd name="connsiteY15" fmla="*/ 2439134 h 4403464"/>
              <a:gd name="connsiteX16" fmla="*/ 81370 w 5019604"/>
              <a:gd name="connsiteY16" fmla="*/ 2296630 h 4403464"/>
              <a:gd name="connsiteX17" fmla="*/ 200123 w 5019604"/>
              <a:gd name="connsiteY17" fmla="*/ 1215976 h 4403464"/>
              <a:gd name="connsiteX18" fmla="*/ 1019521 w 5019604"/>
              <a:gd name="connsiteY18" fmla="*/ 1239727 h 4403464"/>
              <a:gd name="connsiteX19" fmla="*/ 1268902 w 5019604"/>
              <a:gd name="connsiteY19" fmla="*/ 859717 h 4403464"/>
              <a:gd name="connsiteX20" fmla="*/ 1458908 w 5019604"/>
              <a:gd name="connsiteY20" fmla="*/ 170947 h 4403464"/>
              <a:gd name="connsiteX0" fmla="*/ 1458908 w 4827078"/>
              <a:gd name="connsiteY0" fmla="*/ 170947 h 4397751"/>
              <a:gd name="connsiteX1" fmla="*/ 2373307 w 4827078"/>
              <a:gd name="connsiteY1" fmla="*/ 52194 h 4397751"/>
              <a:gd name="connsiteX2" fmla="*/ 2883946 w 4827078"/>
              <a:gd name="connsiteY2" fmla="*/ 883466 h 4397751"/>
              <a:gd name="connsiteX3" fmla="*/ 3418336 w 4827078"/>
              <a:gd name="connsiteY3" fmla="*/ 1227851 h 4397751"/>
              <a:gd name="connsiteX4" fmla="*/ 3964601 w 4827078"/>
              <a:gd name="connsiteY4" fmla="*/ 954719 h 4397751"/>
              <a:gd name="connsiteX5" fmla="*/ 4558367 w 4827078"/>
              <a:gd name="connsiteY5" fmla="*/ 1892869 h 4397751"/>
              <a:gd name="connsiteX6" fmla="*/ 4012102 w 4827078"/>
              <a:gd name="connsiteY6" fmla="*/ 2617264 h 4397751"/>
              <a:gd name="connsiteX7" fmla="*/ 4178357 w 4827078"/>
              <a:gd name="connsiteY7" fmla="*/ 3234781 h 4397751"/>
              <a:gd name="connsiteX8" fmla="*/ 4760247 w 4827078"/>
              <a:gd name="connsiteY8" fmla="*/ 3614792 h 4397751"/>
              <a:gd name="connsiteX9" fmla="*/ 4665245 w 4827078"/>
              <a:gd name="connsiteY9" fmla="*/ 4386688 h 4397751"/>
              <a:gd name="connsiteX10" fmla="*/ 3430211 w 4827078"/>
              <a:gd name="connsiteY10" fmla="*/ 4066055 h 4397751"/>
              <a:gd name="connsiteX11" fmla="*/ 2515812 w 4827078"/>
              <a:gd name="connsiteY11" fmla="*/ 3994802 h 4397751"/>
              <a:gd name="connsiteX12" fmla="*/ 1470782 w 4827078"/>
              <a:gd name="connsiteY12" fmla="*/ 4351062 h 4397751"/>
              <a:gd name="connsiteX13" fmla="*/ 1007644 w 4827078"/>
              <a:gd name="connsiteY13" fmla="*/ 3733545 h 4397751"/>
              <a:gd name="connsiteX14" fmla="*/ 1411405 w 4827078"/>
              <a:gd name="connsiteY14" fmla="*/ 2926023 h 4397751"/>
              <a:gd name="connsiteX15" fmla="*/ 1245152 w 4827078"/>
              <a:gd name="connsiteY15" fmla="*/ 2439134 h 4397751"/>
              <a:gd name="connsiteX16" fmla="*/ 81370 w 4827078"/>
              <a:gd name="connsiteY16" fmla="*/ 2296630 h 4397751"/>
              <a:gd name="connsiteX17" fmla="*/ 200123 w 4827078"/>
              <a:gd name="connsiteY17" fmla="*/ 1215976 h 4397751"/>
              <a:gd name="connsiteX18" fmla="*/ 1019521 w 4827078"/>
              <a:gd name="connsiteY18" fmla="*/ 1239727 h 4397751"/>
              <a:gd name="connsiteX19" fmla="*/ 1268902 w 4827078"/>
              <a:gd name="connsiteY19" fmla="*/ 859717 h 4397751"/>
              <a:gd name="connsiteX20" fmla="*/ 1458908 w 4827078"/>
              <a:gd name="connsiteY20" fmla="*/ 170947 h 4397751"/>
              <a:gd name="connsiteX0" fmla="*/ 1458908 w 4763041"/>
              <a:gd name="connsiteY0" fmla="*/ 170947 h 4479189"/>
              <a:gd name="connsiteX1" fmla="*/ 2373307 w 4763041"/>
              <a:gd name="connsiteY1" fmla="*/ 52194 h 4479189"/>
              <a:gd name="connsiteX2" fmla="*/ 2883946 w 4763041"/>
              <a:gd name="connsiteY2" fmla="*/ 883466 h 4479189"/>
              <a:gd name="connsiteX3" fmla="*/ 3418336 w 4763041"/>
              <a:gd name="connsiteY3" fmla="*/ 1227851 h 4479189"/>
              <a:gd name="connsiteX4" fmla="*/ 3964601 w 4763041"/>
              <a:gd name="connsiteY4" fmla="*/ 954719 h 4479189"/>
              <a:gd name="connsiteX5" fmla="*/ 4558367 w 4763041"/>
              <a:gd name="connsiteY5" fmla="*/ 1892869 h 4479189"/>
              <a:gd name="connsiteX6" fmla="*/ 4012102 w 4763041"/>
              <a:gd name="connsiteY6" fmla="*/ 2617264 h 4479189"/>
              <a:gd name="connsiteX7" fmla="*/ 4178357 w 4763041"/>
              <a:gd name="connsiteY7" fmla="*/ 3234781 h 4479189"/>
              <a:gd name="connsiteX8" fmla="*/ 4760247 w 4763041"/>
              <a:gd name="connsiteY8" fmla="*/ 3614792 h 4479189"/>
              <a:gd name="connsiteX9" fmla="*/ 4356490 w 4763041"/>
              <a:gd name="connsiteY9" fmla="*/ 4469818 h 4479189"/>
              <a:gd name="connsiteX10" fmla="*/ 3430211 w 4763041"/>
              <a:gd name="connsiteY10" fmla="*/ 4066055 h 4479189"/>
              <a:gd name="connsiteX11" fmla="*/ 2515812 w 4763041"/>
              <a:gd name="connsiteY11" fmla="*/ 3994802 h 4479189"/>
              <a:gd name="connsiteX12" fmla="*/ 1470782 w 4763041"/>
              <a:gd name="connsiteY12" fmla="*/ 4351062 h 4479189"/>
              <a:gd name="connsiteX13" fmla="*/ 1007644 w 4763041"/>
              <a:gd name="connsiteY13" fmla="*/ 3733545 h 4479189"/>
              <a:gd name="connsiteX14" fmla="*/ 1411405 w 4763041"/>
              <a:gd name="connsiteY14" fmla="*/ 2926023 h 4479189"/>
              <a:gd name="connsiteX15" fmla="*/ 1245152 w 4763041"/>
              <a:gd name="connsiteY15" fmla="*/ 2439134 h 4479189"/>
              <a:gd name="connsiteX16" fmla="*/ 81370 w 4763041"/>
              <a:gd name="connsiteY16" fmla="*/ 2296630 h 4479189"/>
              <a:gd name="connsiteX17" fmla="*/ 200123 w 4763041"/>
              <a:gd name="connsiteY17" fmla="*/ 1215976 h 4479189"/>
              <a:gd name="connsiteX18" fmla="*/ 1019521 w 4763041"/>
              <a:gd name="connsiteY18" fmla="*/ 1239727 h 4479189"/>
              <a:gd name="connsiteX19" fmla="*/ 1268902 w 4763041"/>
              <a:gd name="connsiteY19" fmla="*/ 859717 h 4479189"/>
              <a:gd name="connsiteX20" fmla="*/ 1458908 w 4763041"/>
              <a:gd name="connsiteY20" fmla="*/ 170947 h 4479189"/>
              <a:gd name="connsiteX0" fmla="*/ 1458908 w 4760255"/>
              <a:gd name="connsiteY0" fmla="*/ 170947 h 4386171"/>
              <a:gd name="connsiteX1" fmla="*/ 2373307 w 4760255"/>
              <a:gd name="connsiteY1" fmla="*/ 52194 h 4386171"/>
              <a:gd name="connsiteX2" fmla="*/ 2883946 w 4760255"/>
              <a:gd name="connsiteY2" fmla="*/ 883466 h 4386171"/>
              <a:gd name="connsiteX3" fmla="*/ 3418336 w 4760255"/>
              <a:gd name="connsiteY3" fmla="*/ 1227851 h 4386171"/>
              <a:gd name="connsiteX4" fmla="*/ 3964601 w 4760255"/>
              <a:gd name="connsiteY4" fmla="*/ 954719 h 4386171"/>
              <a:gd name="connsiteX5" fmla="*/ 4558367 w 4760255"/>
              <a:gd name="connsiteY5" fmla="*/ 1892869 h 4386171"/>
              <a:gd name="connsiteX6" fmla="*/ 4012102 w 4760255"/>
              <a:gd name="connsiteY6" fmla="*/ 2617264 h 4386171"/>
              <a:gd name="connsiteX7" fmla="*/ 4178357 w 4760255"/>
              <a:gd name="connsiteY7" fmla="*/ 3234781 h 4386171"/>
              <a:gd name="connsiteX8" fmla="*/ 4760247 w 4760255"/>
              <a:gd name="connsiteY8" fmla="*/ 3614792 h 4386171"/>
              <a:gd name="connsiteX9" fmla="*/ 4190236 w 4760255"/>
              <a:gd name="connsiteY9" fmla="*/ 4374816 h 4386171"/>
              <a:gd name="connsiteX10" fmla="*/ 3430211 w 4760255"/>
              <a:gd name="connsiteY10" fmla="*/ 4066055 h 4386171"/>
              <a:gd name="connsiteX11" fmla="*/ 2515812 w 4760255"/>
              <a:gd name="connsiteY11" fmla="*/ 3994802 h 4386171"/>
              <a:gd name="connsiteX12" fmla="*/ 1470782 w 4760255"/>
              <a:gd name="connsiteY12" fmla="*/ 4351062 h 4386171"/>
              <a:gd name="connsiteX13" fmla="*/ 1007644 w 4760255"/>
              <a:gd name="connsiteY13" fmla="*/ 3733545 h 4386171"/>
              <a:gd name="connsiteX14" fmla="*/ 1411405 w 4760255"/>
              <a:gd name="connsiteY14" fmla="*/ 2926023 h 4386171"/>
              <a:gd name="connsiteX15" fmla="*/ 1245152 w 4760255"/>
              <a:gd name="connsiteY15" fmla="*/ 2439134 h 4386171"/>
              <a:gd name="connsiteX16" fmla="*/ 81370 w 4760255"/>
              <a:gd name="connsiteY16" fmla="*/ 2296630 h 4386171"/>
              <a:gd name="connsiteX17" fmla="*/ 200123 w 4760255"/>
              <a:gd name="connsiteY17" fmla="*/ 1215976 h 4386171"/>
              <a:gd name="connsiteX18" fmla="*/ 1019521 w 4760255"/>
              <a:gd name="connsiteY18" fmla="*/ 1239727 h 4386171"/>
              <a:gd name="connsiteX19" fmla="*/ 1268902 w 4760255"/>
              <a:gd name="connsiteY19" fmla="*/ 859717 h 4386171"/>
              <a:gd name="connsiteX20" fmla="*/ 1458908 w 4760255"/>
              <a:gd name="connsiteY20" fmla="*/ 170947 h 4386171"/>
              <a:gd name="connsiteX0" fmla="*/ 1458908 w 4570257"/>
              <a:gd name="connsiteY0" fmla="*/ 170947 h 4379263"/>
              <a:gd name="connsiteX1" fmla="*/ 2373307 w 4570257"/>
              <a:gd name="connsiteY1" fmla="*/ 52194 h 4379263"/>
              <a:gd name="connsiteX2" fmla="*/ 2883946 w 4570257"/>
              <a:gd name="connsiteY2" fmla="*/ 883466 h 4379263"/>
              <a:gd name="connsiteX3" fmla="*/ 3418336 w 4570257"/>
              <a:gd name="connsiteY3" fmla="*/ 1227851 h 4379263"/>
              <a:gd name="connsiteX4" fmla="*/ 3964601 w 4570257"/>
              <a:gd name="connsiteY4" fmla="*/ 954719 h 4379263"/>
              <a:gd name="connsiteX5" fmla="*/ 4558367 w 4570257"/>
              <a:gd name="connsiteY5" fmla="*/ 1892869 h 4379263"/>
              <a:gd name="connsiteX6" fmla="*/ 4012102 w 4570257"/>
              <a:gd name="connsiteY6" fmla="*/ 2617264 h 4379263"/>
              <a:gd name="connsiteX7" fmla="*/ 4178357 w 4570257"/>
              <a:gd name="connsiteY7" fmla="*/ 3234781 h 4379263"/>
              <a:gd name="connsiteX8" fmla="*/ 4570242 w 4570257"/>
              <a:gd name="connsiteY8" fmla="*/ 3804797 h 4379263"/>
              <a:gd name="connsiteX9" fmla="*/ 4190236 w 4570257"/>
              <a:gd name="connsiteY9" fmla="*/ 4374816 h 4379263"/>
              <a:gd name="connsiteX10" fmla="*/ 3430211 w 4570257"/>
              <a:gd name="connsiteY10" fmla="*/ 4066055 h 4379263"/>
              <a:gd name="connsiteX11" fmla="*/ 2515812 w 4570257"/>
              <a:gd name="connsiteY11" fmla="*/ 3994802 h 4379263"/>
              <a:gd name="connsiteX12" fmla="*/ 1470782 w 4570257"/>
              <a:gd name="connsiteY12" fmla="*/ 4351062 h 4379263"/>
              <a:gd name="connsiteX13" fmla="*/ 1007644 w 4570257"/>
              <a:gd name="connsiteY13" fmla="*/ 3733545 h 4379263"/>
              <a:gd name="connsiteX14" fmla="*/ 1411405 w 4570257"/>
              <a:gd name="connsiteY14" fmla="*/ 2926023 h 4379263"/>
              <a:gd name="connsiteX15" fmla="*/ 1245152 w 4570257"/>
              <a:gd name="connsiteY15" fmla="*/ 2439134 h 4379263"/>
              <a:gd name="connsiteX16" fmla="*/ 81370 w 4570257"/>
              <a:gd name="connsiteY16" fmla="*/ 2296630 h 4379263"/>
              <a:gd name="connsiteX17" fmla="*/ 200123 w 4570257"/>
              <a:gd name="connsiteY17" fmla="*/ 1215976 h 4379263"/>
              <a:gd name="connsiteX18" fmla="*/ 1019521 w 4570257"/>
              <a:gd name="connsiteY18" fmla="*/ 1239727 h 4379263"/>
              <a:gd name="connsiteX19" fmla="*/ 1268902 w 4570257"/>
              <a:gd name="connsiteY19" fmla="*/ 859717 h 4379263"/>
              <a:gd name="connsiteX20" fmla="*/ 1458908 w 4570257"/>
              <a:gd name="connsiteY20" fmla="*/ 170947 h 4379263"/>
              <a:gd name="connsiteX0" fmla="*/ 1458028 w 4569377"/>
              <a:gd name="connsiteY0" fmla="*/ 170947 h 4379263"/>
              <a:gd name="connsiteX1" fmla="*/ 2372427 w 4569377"/>
              <a:gd name="connsiteY1" fmla="*/ 52194 h 4379263"/>
              <a:gd name="connsiteX2" fmla="*/ 2883066 w 4569377"/>
              <a:gd name="connsiteY2" fmla="*/ 883466 h 4379263"/>
              <a:gd name="connsiteX3" fmla="*/ 3417456 w 4569377"/>
              <a:gd name="connsiteY3" fmla="*/ 1227851 h 4379263"/>
              <a:gd name="connsiteX4" fmla="*/ 3963721 w 4569377"/>
              <a:gd name="connsiteY4" fmla="*/ 954719 h 4379263"/>
              <a:gd name="connsiteX5" fmla="*/ 4557487 w 4569377"/>
              <a:gd name="connsiteY5" fmla="*/ 1892869 h 4379263"/>
              <a:gd name="connsiteX6" fmla="*/ 4011222 w 4569377"/>
              <a:gd name="connsiteY6" fmla="*/ 2617264 h 4379263"/>
              <a:gd name="connsiteX7" fmla="*/ 4177477 w 4569377"/>
              <a:gd name="connsiteY7" fmla="*/ 3234781 h 4379263"/>
              <a:gd name="connsiteX8" fmla="*/ 4569362 w 4569377"/>
              <a:gd name="connsiteY8" fmla="*/ 3804797 h 4379263"/>
              <a:gd name="connsiteX9" fmla="*/ 4189356 w 4569377"/>
              <a:gd name="connsiteY9" fmla="*/ 4374816 h 4379263"/>
              <a:gd name="connsiteX10" fmla="*/ 3429331 w 4569377"/>
              <a:gd name="connsiteY10" fmla="*/ 4066055 h 4379263"/>
              <a:gd name="connsiteX11" fmla="*/ 2514932 w 4569377"/>
              <a:gd name="connsiteY11" fmla="*/ 3994802 h 4379263"/>
              <a:gd name="connsiteX12" fmla="*/ 1469902 w 4569377"/>
              <a:gd name="connsiteY12" fmla="*/ 4351062 h 4379263"/>
              <a:gd name="connsiteX13" fmla="*/ 1006764 w 4569377"/>
              <a:gd name="connsiteY13" fmla="*/ 3733545 h 4379263"/>
              <a:gd name="connsiteX14" fmla="*/ 1410525 w 4569377"/>
              <a:gd name="connsiteY14" fmla="*/ 2926023 h 4379263"/>
              <a:gd name="connsiteX15" fmla="*/ 1232397 w 4569377"/>
              <a:gd name="connsiteY15" fmla="*/ 2320381 h 4379263"/>
              <a:gd name="connsiteX16" fmla="*/ 80490 w 4569377"/>
              <a:gd name="connsiteY16" fmla="*/ 2296630 h 4379263"/>
              <a:gd name="connsiteX17" fmla="*/ 199243 w 4569377"/>
              <a:gd name="connsiteY17" fmla="*/ 1215976 h 4379263"/>
              <a:gd name="connsiteX18" fmla="*/ 1018641 w 4569377"/>
              <a:gd name="connsiteY18" fmla="*/ 1239727 h 4379263"/>
              <a:gd name="connsiteX19" fmla="*/ 1268022 w 4569377"/>
              <a:gd name="connsiteY19" fmla="*/ 859717 h 4379263"/>
              <a:gd name="connsiteX20" fmla="*/ 1458028 w 4569377"/>
              <a:gd name="connsiteY20" fmla="*/ 170947 h 4379263"/>
              <a:gd name="connsiteX0" fmla="*/ 1314206 w 4425555"/>
              <a:gd name="connsiteY0" fmla="*/ 170947 h 4379263"/>
              <a:gd name="connsiteX1" fmla="*/ 2228605 w 4425555"/>
              <a:gd name="connsiteY1" fmla="*/ 52194 h 4379263"/>
              <a:gd name="connsiteX2" fmla="*/ 2739244 w 4425555"/>
              <a:gd name="connsiteY2" fmla="*/ 883466 h 4379263"/>
              <a:gd name="connsiteX3" fmla="*/ 3273634 w 4425555"/>
              <a:gd name="connsiteY3" fmla="*/ 1227851 h 4379263"/>
              <a:gd name="connsiteX4" fmla="*/ 3819899 w 4425555"/>
              <a:gd name="connsiteY4" fmla="*/ 954719 h 4379263"/>
              <a:gd name="connsiteX5" fmla="*/ 4413665 w 4425555"/>
              <a:gd name="connsiteY5" fmla="*/ 1892869 h 4379263"/>
              <a:gd name="connsiteX6" fmla="*/ 3867400 w 4425555"/>
              <a:gd name="connsiteY6" fmla="*/ 2617264 h 4379263"/>
              <a:gd name="connsiteX7" fmla="*/ 4033655 w 4425555"/>
              <a:gd name="connsiteY7" fmla="*/ 3234781 h 4379263"/>
              <a:gd name="connsiteX8" fmla="*/ 4425540 w 4425555"/>
              <a:gd name="connsiteY8" fmla="*/ 3804797 h 4379263"/>
              <a:gd name="connsiteX9" fmla="*/ 4045534 w 4425555"/>
              <a:gd name="connsiteY9" fmla="*/ 4374816 h 4379263"/>
              <a:gd name="connsiteX10" fmla="*/ 3285509 w 4425555"/>
              <a:gd name="connsiteY10" fmla="*/ 4066055 h 4379263"/>
              <a:gd name="connsiteX11" fmla="*/ 2371110 w 4425555"/>
              <a:gd name="connsiteY11" fmla="*/ 3994802 h 4379263"/>
              <a:gd name="connsiteX12" fmla="*/ 1326080 w 4425555"/>
              <a:gd name="connsiteY12" fmla="*/ 4351062 h 4379263"/>
              <a:gd name="connsiteX13" fmla="*/ 862942 w 4425555"/>
              <a:gd name="connsiteY13" fmla="*/ 3733545 h 4379263"/>
              <a:gd name="connsiteX14" fmla="*/ 1266703 w 4425555"/>
              <a:gd name="connsiteY14" fmla="*/ 2926023 h 4379263"/>
              <a:gd name="connsiteX15" fmla="*/ 1088575 w 4425555"/>
              <a:gd name="connsiteY15" fmla="*/ 2320381 h 4379263"/>
              <a:gd name="connsiteX16" fmla="*/ 186050 w 4425555"/>
              <a:gd name="connsiteY16" fmla="*/ 2320381 h 4379263"/>
              <a:gd name="connsiteX17" fmla="*/ 55421 w 4425555"/>
              <a:gd name="connsiteY17" fmla="*/ 1215976 h 4379263"/>
              <a:gd name="connsiteX18" fmla="*/ 874819 w 4425555"/>
              <a:gd name="connsiteY18" fmla="*/ 1239727 h 4379263"/>
              <a:gd name="connsiteX19" fmla="*/ 1124200 w 4425555"/>
              <a:gd name="connsiteY19" fmla="*/ 859717 h 4379263"/>
              <a:gd name="connsiteX20" fmla="*/ 1314206 w 4425555"/>
              <a:gd name="connsiteY20" fmla="*/ 170947 h 4379263"/>
              <a:gd name="connsiteX0" fmla="*/ 1196972 w 4308321"/>
              <a:gd name="connsiteY0" fmla="*/ 170947 h 4379263"/>
              <a:gd name="connsiteX1" fmla="*/ 2111371 w 4308321"/>
              <a:gd name="connsiteY1" fmla="*/ 52194 h 4379263"/>
              <a:gd name="connsiteX2" fmla="*/ 2622010 w 4308321"/>
              <a:gd name="connsiteY2" fmla="*/ 883466 h 4379263"/>
              <a:gd name="connsiteX3" fmla="*/ 3156400 w 4308321"/>
              <a:gd name="connsiteY3" fmla="*/ 1227851 h 4379263"/>
              <a:gd name="connsiteX4" fmla="*/ 3702665 w 4308321"/>
              <a:gd name="connsiteY4" fmla="*/ 954719 h 4379263"/>
              <a:gd name="connsiteX5" fmla="*/ 4296431 w 4308321"/>
              <a:gd name="connsiteY5" fmla="*/ 1892869 h 4379263"/>
              <a:gd name="connsiteX6" fmla="*/ 3750166 w 4308321"/>
              <a:gd name="connsiteY6" fmla="*/ 2617264 h 4379263"/>
              <a:gd name="connsiteX7" fmla="*/ 3916421 w 4308321"/>
              <a:gd name="connsiteY7" fmla="*/ 3234781 h 4379263"/>
              <a:gd name="connsiteX8" fmla="*/ 4308306 w 4308321"/>
              <a:gd name="connsiteY8" fmla="*/ 3804797 h 4379263"/>
              <a:gd name="connsiteX9" fmla="*/ 3928300 w 4308321"/>
              <a:gd name="connsiteY9" fmla="*/ 4374816 h 4379263"/>
              <a:gd name="connsiteX10" fmla="*/ 3168275 w 4308321"/>
              <a:gd name="connsiteY10" fmla="*/ 4066055 h 4379263"/>
              <a:gd name="connsiteX11" fmla="*/ 2253876 w 4308321"/>
              <a:gd name="connsiteY11" fmla="*/ 3994802 h 4379263"/>
              <a:gd name="connsiteX12" fmla="*/ 1208846 w 4308321"/>
              <a:gd name="connsiteY12" fmla="*/ 4351062 h 4379263"/>
              <a:gd name="connsiteX13" fmla="*/ 745708 w 4308321"/>
              <a:gd name="connsiteY13" fmla="*/ 3733545 h 4379263"/>
              <a:gd name="connsiteX14" fmla="*/ 1149469 w 4308321"/>
              <a:gd name="connsiteY14" fmla="*/ 2926023 h 4379263"/>
              <a:gd name="connsiteX15" fmla="*/ 971341 w 4308321"/>
              <a:gd name="connsiteY15" fmla="*/ 2320381 h 4379263"/>
              <a:gd name="connsiteX16" fmla="*/ 68816 w 4308321"/>
              <a:gd name="connsiteY16" fmla="*/ 2320381 h 4379263"/>
              <a:gd name="connsiteX17" fmla="*/ 140068 w 4308321"/>
              <a:gd name="connsiteY17" fmla="*/ 1322854 h 4379263"/>
              <a:gd name="connsiteX18" fmla="*/ 757585 w 4308321"/>
              <a:gd name="connsiteY18" fmla="*/ 1239727 h 4379263"/>
              <a:gd name="connsiteX19" fmla="*/ 1006966 w 4308321"/>
              <a:gd name="connsiteY19" fmla="*/ 859717 h 4379263"/>
              <a:gd name="connsiteX20" fmla="*/ 1196972 w 4308321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739990 w 4345646"/>
              <a:gd name="connsiteY4" fmla="*/ 954719 h 4379263"/>
              <a:gd name="connsiteX5" fmla="*/ 4333756 w 4345646"/>
              <a:gd name="connsiteY5" fmla="*/ 1892869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870618 w 4345646"/>
              <a:gd name="connsiteY4" fmla="*/ 1120976 h 4379263"/>
              <a:gd name="connsiteX5" fmla="*/ 4333756 w 4345646"/>
              <a:gd name="connsiteY5" fmla="*/ 1892869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870618 w 4345646"/>
              <a:gd name="connsiteY4" fmla="*/ 1120976 h 4379263"/>
              <a:gd name="connsiteX5" fmla="*/ 4226878 w 4345646"/>
              <a:gd name="connsiteY5" fmla="*/ 1952248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62059"/>
              <a:gd name="connsiteY0" fmla="*/ 170947 h 4381325"/>
              <a:gd name="connsiteX1" fmla="*/ 2148696 w 4362059"/>
              <a:gd name="connsiteY1" fmla="*/ 52194 h 4381325"/>
              <a:gd name="connsiteX2" fmla="*/ 2659335 w 4362059"/>
              <a:gd name="connsiteY2" fmla="*/ 883466 h 4381325"/>
              <a:gd name="connsiteX3" fmla="*/ 3193725 w 4362059"/>
              <a:gd name="connsiteY3" fmla="*/ 1227851 h 4381325"/>
              <a:gd name="connsiteX4" fmla="*/ 3870618 w 4362059"/>
              <a:gd name="connsiteY4" fmla="*/ 1120976 h 4381325"/>
              <a:gd name="connsiteX5" fmla="*/ 4226878 w 4362059"/>
              <a:gd name="connsiteY5" fmla="*/ 1952248 h 4381325"/>
              <a:gd name="connsiteX6" fmla="*/ 3787491 w 4362059"/>
              <a:gd name="connsiteY6" fmla="*/ 2617264 h 4381325"/>
              <a:gd name="connsiteX7" fmla="*/ 3953746 w 4362059"/>
              <a:gd name="connsiteY7" fmla="*/ 3234781 h 4381325"/>
              <a:gd name="connsiteX8" fmla="*/ 4345631 w 4362059"/>
              <a:gd name="connsiteY8" fmla="*/ 3804797 h 4381325"/>
              <a:gd name="connsiteX9" fmla="*/ 4256603 w 4362059"/>
              <a:gd name="connsiteY9" fmla="*/ 4238424 h 4381325"/>
              <a:gd name="connsiteX10" fmla="*/ 3965625 w 4362059"/>
              <a:gd name="connsiteY10" fmla="*/ 4374816 h 4381325"/>
              <a:gd name="connsiteX11" fmla="*/ 3205600 w 4362059"/>
              <a:gd name="connsiteY11" fmla="*/ 4066055 h 4381325"/>
              <a:gd name="connsiteX12" fmla="*/ 2291201 w 4362059"/>
              <a:gd name="connsiteY12" fmla="*/ 3994802 h 4381325"/>
              <a:gd name="connsiteX13" fmla="*/ 1246171 w 4362059"/>
              <a:gd name="connsiteY13" fmla="*/ 4351062 h 4381325"/>
              <a:gd name="connsiteX14" fmla="*/ 783033 w 4362059"/>
              <a:gd name="connsiteY14" fmla="*/ 3733545 h 4381325"/>
              <a:gd name="connsiteX15" fmla="*/ 1186794 w 4362059"/>
              <a:gd name="connsiteY15" fmla="*/ 2926023 h 4381325"/>
              <a:gd name="connsiteX16" fmla="*/ 1008666 w 4362059"/>
              <a:gd name="connsiteY16" fmla="*/ 2320381 h 4381325"/>
              <a:gd name="connsiteX17" fmla="*/ 58640 w 4362059"/>
              <a:gd name="connsiteY17" fmla="*/ 2142251 h 4381325"/>
              <a:gd name="connsiteX18" fmla="*/ 177393 w 4362059"/>
              <a:gd name="connsiteY18" fmla="*/ 1322854 h 4381325"/>
              <a:gd name="connsiteX19" fmla="*/ 794910 w 4362059"/>
              <a:gd name="connsiteY19" fmla="*/ 1239727 h 4381325"/>
              <a:gd name="connsiteX20" fmla="*/ 1044291 w 4362059"/>
              <a:gd name="connsiteY20" fmla="*/ 859717 h 4381325"/>
              <a:gd name="connsiteX21" fmla="*/ 1234297 w 4362059"/>
              <a:gd name="connsiteY21" fmla="*/ 170947 h 4381325"/>
              <a:gd name="connsiteX0" fmla="*/ 1234297 w 4362059"/>
              <a:gd name="connsiteY0" fmla="*/ 170947 h 4381325"/>
              <a:gd name="connsiteX1" fmla="*/ 2148696 w 4362059"/>
              <a:gd name="connsiteY1" fmla="*/ 52194 h 4381325"/>
              <a:gd name="connsiteX2" fmla="*/ 2659335 w 4362059"/>
              <a:gd name="connsiteY2" fmla="*/ 883466 h 4381325"/>
              <a:gd name="connsiteX3" fmla="*/ 3193725 w 4362059"/>
              <a:gd name="connsiteY3" fmla="*/ 1227851 h 4381325"/>
              <a:gd name="connsiteX4" fmla="*/ 3870618 w 4362059"/>
              <a:gd name="connsiteY4" fmla="*/ 1120976 h 4381325"/>
              <a:gd name="connsiteX5" fmla="*/ 4226878 w 4362059"/>
              <a:gd name="connsiteY5" fmla="*/ 1952248 h 4381325"/>
              <a:gd name="connsiteX6" fmla="*/ 3787491 w 4362059"/>
              <a:gd name="connsiteY6" fmla="*/ 2617264 h 4381325"/>
              <a:gd name="connsiteX7" fmla="*/ 3953746 w 4362059"/>
              <a:gd name="connsiteY7" fmla="*/ 3234781 h 4381325"/>
              <a:gd name="connsiteX8" fmla="*/ 4345631 w 4362059"/>
              <a:gd name="connsiteY8" fmla="*/ 3804797 h 4381325"/>
              <a:gd name="connsiteX9" fmla="*/ 4256603 w 4362059"/>
              <a:gd name="connsiteY9" fmla="*/ 4238424 h 4381325"/>
              <a:gd name="connsiteX10" fmla="*/ 3965625 w 4362059"/>
              <a:gd name="connsiteY10" fmla="*/ 4374816 h 4381325"/>
              <a:gd name="connsiteX11" fmla="*/ 3205600 w 4362059"/>
              <a:gd name="connsiteY11" fmla="*/ 4066055 h 4381325"/>
              <a:gd name="connsiteX12" fmla="*/ 2291201 w 4362059"/>
              <a:gd name="connsiteY12" fmla="*/ 3994802 h 4381325"/>
              <a:gd name="connsiteX13" fmla="*/ 1246171 w 4362059"/>
              <a:gd name="connsiteY13" fmla="*/ 4351062 h 4381325"/>
              <a:gd name="connsiteX14" fmla="*/ 783033 w 4362059"/>
              <a:gd name="connsiteY14" fmla="*/ 3733545 h 4381325"/>
              <a:gd name="connsiteX15" fmla="*/ 1186794 w 4362059"/>
              <a:gd name="connsiteY15" fmla="*/ 2926023 h 4381325"/>
              <a:gd name="connsiteX16" fmla="*/ 1008666 w 4362059"/>
              <a:gd name="connsiteY16" fmla="*/ 2320381 h 4381325"/>
              <a:gd name="connsiteX17" fmla="*/ 58640 w 4362059"/>
              <a:gd name="connsiteY17" fmla="*/ 2142251 h 4381325"/>
              <a:gd name="connsiteX18" fmla="*/ 177393 w 4362059"/>
              <a:gd name="connsiteY18" fmla="*/ 1322854 h 4381325"/>
              <a:gd name="connsiteX19" fmla="*/ 794910 w 4362059"/>
              <a:gd name="connsiteY19" fmla="*/ 1239727 h 4381325"/>
              <a:gd name="connsiteX20" fmla="*/ 1044291 w 4362059"/>
              <a:gd name="connsiteY20" fmla="*/ 859717 h 4381325"/>
              <a:gd name="connsiteX21" fmla="*/ 1234297 w 4362059"/>
              <a:gd name="connsiteY21" fmla="*/ 170947 h 4381325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6878 w 4362059"/>
              <a:gd name="connsiteY6" fmla="*/ 2036546 h 4465623"/>
              <a:gd name="connsiteX7" fmla="*/ 3787491 w 4362059"/>
              <a:gd name="connsiteY7" fmla="*/ 2701562 h 4465623"/>
              <a:gd name="connsiteX8" fmla="*/ 3953746 w 4362059"/>
              <a:gd name="connsiteY8" fmla="*/ 3319079 h 4465623"/>
              <a:gd name="connsiteX9" fmla="*/ 4345631 w 4362059"/>
              <a:gd name="connsiteY9" fmla="*/ 3889095 h 4465623"/>
              <a:gd name="connsiteX10" fmla="*/ 4256603 w 4362059"/>
              <a:gd name="connsiteY10" fmla="*/ 4322722 h 4465623"/>
              <a:gd name="connsiteX11" fmla="*/ 3965625 w 4362059"/>
              <a:gd name="connsiteY11" fmla="*/ 4459114 h 4465623"/>
              <a:gd name="connsiteX12" fmla="*/ 3205600 w 4362059"/>
              <a:gd name="connsiteY12" fmla="*/ 4150353 h 4465623"/>
              <a:gd name="connsiteX13" fmla="*/ 2291201 w 4362059"/>
              <a:gd name="connsiteY13" fmla="*/ 4079100 h 4465623"/>
              <a:gd name="connsiteX14" fmla="*/ 1246171 w 4362059"/>
              <a:gd name="connsiteY14" fmla="*/ 4435360 h 4465623"/>
              <a:gd name="connsiteX15" fmla="*/ 783033 w 4362059"/>
              <a:gd name="connsiteY15" fmla="*/ 3817843 h 4465623"/>
              <a:gd name="connsiteX16" fmla="*/ 1186794 w 4362059"/>
              <a:gd name="connsiteY16" fmla="*/ 3010321 h 4465623"/>
              <a:gd name="connsiteX17" fmla="*/ 1008666 w 4362059"/>
              <a:gd name="connsiteY17" fmla="*/ 2404679 h 4465623"/>
              <a:gd name="connsiteX18" fmla="*/ 58640 w 4362059"/>
              <a:gd name="connsiteY18" fmla="*/ 2226549 h 4465623"/>
              <a:gd name="connsiteX19" fmla="*/ 177393 w 4362059"/>
              <a:gd name="connsiteY19" fmla="*/ 1407152 h 4465623"/>
              <a:gd name="connsiteX20" fmla="*/ 794910 w 4362059"/>
              <a:gd name="connsiteY20" fmla="*/ 1324025 h 4465623"/>
              <a:gd name="connsiteX21" fmla="*/ 1044291 w 4362059"/>
              <a:gd name="connsiteY21" fmla="*/ 944015 h 4465623"/>
              <a:gd name="connsiteX22" fmla="*/ 1234297 w 4362059"/>
              <a:gd name="connsiteY22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6878 w 4362059"/>
              <a:gd name="connsiteY6" fmla="*/ 2036546 h 4465623"/>
              <a:gd name="connsiteX7" fmla="*/ 3787491 w 4362059"/>
              <a:gd name="connsiteY7" fmla="*/ 2701562 h 4465623"/>
              <a:gd name="connsiteX8" fmla="*/ 3953746 w 4362059"/>
              <a:gd name="connsiteY8" fmla="*/ 3319079 h 4465623"/>
              <a:gd name="connsiteX9" fmla="*/ 4345631 w 4362059"/>
              <a:gd name="connsiteY9" fmla="*/ 3889095 h 4465623"/>
              <a:gd name="connsiteX10" fmla="*/ 4256603 w 4362059"/>
              <a:gd name="connsiteY10" fmla="*/ 4322722 h 4465623"/>
              <a:gd name="connsiteX11" fmla="*/ 3965625 w 4362059"/>
              <a:gd name="connsiteY11" fmla="*/ 4459114 h 4465623"/>
              <a:gd name="connsiteX12" fmla="*/ 3205600 w 4362059"/>
              <a:gd name="connsiteY12" fmla="*/ 4150353 h 4465623"/>
              <a:gd name="connsiteX13" fmla="*/ 2291201 w 4362059"/>
              <a:gd name="connsiteY13" fmla="*/ 4079100 h 4465623"/>
              <a:gd name="connsiteX14" fmla="*/ 1246171 w 4362059"/>
              <a:gd name="connsiteY14" fmla="*/ 4435360 h 4465623"/>
              <a:gd name="connsiteX15" fmla="*/ 783033 w 4362059"/>
              <a:gd name="connsiteY15" fmla="*/ 3817843 h 4465623"/>
              <a:gd name="connsiteX16" fmla="*/ 1186794 w 4362059"/>
              <a:gd name="connsiteY16" fmla="*/ 3010321 h 4465623"/>
              <a:gd name="connsiteX17" fmla="*/ 1008666 w 4362059"/>
              <a:gd name="connsiteY17" fmla="*/ 2404679 h 4465623"/>
              <a:gd name="connsiteX18" fmla="*/ 58640 w 4362059"/>
              <a:gd name="connsiteY18" fmla="*/ 2226549 h 4465623"/>
              <a:gd name="connsiteX19" fmla="*/ 177393 w 4362059"/>
              <a:gd name="connsiteY19" fmla="*/ 1407152 h 4465623"/>
              <a:gd name="connsiteX20" fmla="*/ 794910 w 4362059"/>
              <a:gd name="connsiteY20" fmla="*/ 1324025 h 4465623"/>
              <a:gd name="connsiteX21" fmla="*/ 1044291 w 4362059"/>
              <a:gd name="connsiteY21" fmla="*/ 944015 h 4465623"/>
              <a:gd name="connsiteX22" fmla="*/ 1234297 w 4362059"/>
              <a:gd name="connsiteY22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0973 w 4362059"/>
              <a:gd name="connsiteY6" fmla="*/ 1555768 h 4465623"/>
              <a:gd name="connsiteX7" fmla="*/ 4226878 w 4362059"/>
              <a:gd name="connsiteY7" fmla="*/ 2036546 h 4465623"/>
              <a:gd name="connsiteX8" fmla="*/ 3787491 w 4362059"/>
              <a:gd name="connsiteY8" fmla="*/ 2701562 h 4465623"/>
              <a:gd name="connsiteX9" fmla="*/ 3953746 w 4362059"/>
              <a:gd name="connsiteY9" fmla="*/ 3319079 h 4465623"/>
              <a:gd name="connsiteX10" fmla="*/ 4345631 w 4362059"/>
              <a:gd name="connsiteY10" fmla="*/ 3889095 h 4465623"/>
              <a:gd name="connsiteX11" fmla="*/ 4256603 w 4362059"/>
              <a:gd name="connsiteY11" fmla="*/ 4322722 h 4465623"/>
              <a:gd name="connsiteX12" fmla="*/ 3965625 w 4362059"/>
              <a:gd name="connsiteY12" fmla="*/ 4459114 h 4465623"/>
              <a:gd name="connsiteX13" fmla="*/ 3205600 w 4362059"/>
              <a:gd name="connsiteY13" fmla="*/ 4150353 h 4465623"/>
              <a:gd name="connsiteX14" fmla="*/ 2291201 w 4362059"/>
              <a:gd name="connsiteY14" fmla="*/ 4079100 h 4465623"/>
              <a:gd name="connsiteX15" fmla="*/ 1246171 w 4362059"/>
              <a:gd name="connsiteY15" fmla="*/ 4435360 h 4465623"/>
              <a:gd name="connsiteX16" fmla="*/ 783033 w 4362059"/>
              <a:gd name="connsiteY16" fmla="*/ 3817843 h 4465623"/>
              <a:gd name="connsiteX17" fmla="*/ 1186794 w 4362059"/>
              <a:gd name="connsiteY17" fmla="*/ 3010321 h 4465623"/>
              <a:gd name="connsiteX18" fmla="*/ 1008666 w 4362059"/>
              <a:gd name="connsiteY18" fmla="*/ 2404679 h 4465623"/>
              <a:gd name="connsiteX19" fmla="*/ 58640 w 4362059"/>
              <a:gd name="connsiteY19" fmla="*/ 2226549 h 4465623"/>
              <a:gd name="connsiteX20" fmla="*/ 177393 w 4362059"/>
              <a:gd name="connsiteY20" fmla="*/ 1407152 h 4465623"/>
              <a:gd name="connsiteX21" fmla="*/ 794910 w 4362059"/>
              <a:gd name="connsiteY21" fmla="*/ 1324025 h 4465623"/>
              <a:gd name="connsiteX22" fmla="*/ 1044291 w 4362059"/>
              <a:gd name="connsiteY22" fmla="*/ 944015 h 4465623"/>
              <a:gd name="connsiteX23" fmla="*/ 1234297 w 4362059"/>
              <a:gd name="connsiteY23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0973 w 4362059"/>
              <a:gd name="connsiteY6" fmla="*/ 1555768 h 4465623"/>
              <a:gd name="connsiteX7" fmla="*/ 4226878 w 4362059"/>
              <a:gd name="connsiteY7" fmla="*/ 2036546 h 4465623"/>
              <a:gd name="connsiteX8" fmla="*/ 3787491 w 4362059"/>
              <a:gd name="connsiteY8" fmla="*/ 2701562 h 4465623"/>
              <a:gd name="connsiteX9" fmla="*/ 3953746 w 4362059"/>
              <a:gd name="connsiteY9" fmla="*/ 3319079 h 4465623"/>
              <a:gd name="connsiteX10" fmla="*/ 4345631 w 4362059"/>
              <a:gd name="connsiteY10" fmla="*/ 3889095 h 4465623"/>
              <a:gd name="connsiteX11" fmla="*/ 4256603 w 4362059"/>
              <a:gd name="connsiteY11" fmla="*/ 4322722 h 4465623"/>
              <a:gd name="connsiteX12" fmla="*/ 3965625 w 4362059"/>
              <a:gd name="connsiteY12" fmla="*/ 4459114 h 4465623"/>
              <a:gd name="connsiteX13" fmla="*/ 3205600 w 4362059"/>
              <a:gd name="connsiteY13" fmla="*/ 4150353 h 4465623"/>
              <a:gd name="connsiteX14" fmla="*/ 2291201 w 4362059"/>
              <a:gd name="connsiteY14" fmla="*/ 4079100 h 4465623"/>
              <a:gd name="connsiteX15" fmla="*/ 1246171 w 4362059"/>
              <a:gd name="connsiteY15" fmla="*/ 4435360 h 4465623"/>
              <a:gd name="connsiteX16" fmla="*/ 783033 w 4362059"/>
              <a:gd name="connsiteY16" fmla="*/ 3817843 h 4465623"/>
              <a:gd name="connsiteX17" fmla="*/ 1186794 w 4362059"/>
              <a:gd name="connsiteY17" fmla="*/ 3010321 h 4465623"/>
              <a:gd name="connsiteX18" fmla="*/ 1008666 w 4362059"/>
              <a:gd name="connsiteY18" fmla="*/ 2404679 h 4465623"/>
              <a:gd name="connsiteX19" fmla="*/ 58640 w 4362059"/>
              <a:gd name="connsiteY19" fmla="*/ 2226549 h 4465623"/>
              <a:gd name="connsiteX20" fmla="*/ 177393 w 4362059"/>
              <a:gd name="connsiteY20" fmla="*/ 1407152 h 4465623"/>
              <a:gd name="connsiteX21" fmla="*/ 794910 w 4362059"/>
              <a:gd name="connsiteY21" fmla="*/ 1324025 h 4465623"/>
              <a:gd name="connsiteX22" fmla="*/ 1044291 w 4362059"/>
              <a:gd name="connsiteY22" fmla="*/ 944015 h 4465623"/>
              <a:gd name="connsiteX23" fmla="*/ 1234297 w 4362059"/>
              <a:gd name="connsiteY23" fmla="*/ 255245 h 4465623"/>
              <a:gd name="connsiteX0" fmla="*/ 1234297 w 4362059"/>
              <a:gd name="connsiteY0" fmla="*/ 296576 h 4506954"/>
              <a:gd name="connsiteX1" fmla="*/ 1608402 w 4362059"/>
              <a:gd name="connsiteY1" fmla="*/ 5805 h 4506954"/>
              <a:gd name="connsiteX2" fmla="*/ 2148696 w 4362059"/>
              <a:gd name="connsiteY2" fmla="*/ 177823 h 4506954"/>
              <a:gd name="connsiteX3" fmla="*/ 2659335 w 4362059"/>
              <a:gd name="connsiteY3" fmla="*/ 1009095 h 4506954"/>
              <a:gd name="connsiteX4" fmla="*/ 3193725 w 4362059"/>
              <a:gd name="connsiteY4" fmla="*/ 1353480 h 4506954"/>
              <a:gd name="connsiteX5" fmla="*/ 3870618 w 4362059"/>
              <a:gd name="connsiteY5" fmla="*/ 1246605 h 4506954"/>
              <a:gd name="connsiteX6" fmla="*/ 4220973 w 4362059"/>
              <a:gd name="connsiteY6" fmla="*/ 1597099 h 4506954"/>
              <a:gd name="connsiteX7" fmla="*/ 4226878 w 4362059"/>
              <a:gd name="connsiteY7" fmla="*/ 2077877 h 4506954"/>
              <a:gd name="connsiteX8" fmla="*/ 3787491 w 4362059"/>
              <a:gd name="connsiteY8" fmla="*/ 2742893 h 4506954"/>
              <a:gd name="connsiteX9" fmla="*/ 3953746 w 4362059"/>
              <a:gd name="connsiteY9" fmla="*/ 3360410 h 4506954"/>
              <a:gd name="connsiteX10" fmla="*/ 4345631 w 4362059"/>
              <a:gd name="connsiteY10" fmla="*/ 3930426 h 4506954"/>
              <a:gd name="connsiteX11" fmla="*/ 4256603 w 4362059"/>
              <a:gd name="connsiteY11" fmla="*/ 4364053 h 4506954"/>
              <a:gd name="connsiteX12" fmla="*/ 3965625 w 4362059"/>
              <a:gd name="connsiteY12" fmla="*/ 4500445 h 4506954"/>
              <a:gd name="connsiteX13" fmla="*/ 3205600 w 4362059"/>
              <a:gd name="connsiteY13" fmla="*/ 4191684 h 4506954"/>
              <a:gd name="connsiteX14" fmla="*/ 2291201 w 4362059"/>
              <a:gd name="connsiteY14" fmla="*/ 4120431 h 4506954"/>
              <a:gd name="connsiteX15" fmla="*/ 1246171 w 4362059"/>
              <a:gd name="connsiteY15" fmla="*/ 4476691 h 4506954"/>
              <a:gd name="connsiteX16" fmla="*/ 783033 w 4362059"/>
              <a:gd name="connsiteY16" fmla="*/ 3859174 h 4506954"/>
              <a:gd name="connsiteX17" fmla="*/ 1186794 w 4362059"/>
              <a:gd name="connsiteY17" fmla="*/ 3051652 h 4506954"/>
              <a:gd name="connsiteX18" fmla="*/ 1008666 w 4362059"/>
              <a:gd name="connsiteY18" fmla="*/ 2446010 h 4506954"/>
              <a:gd name="connsiteX19" fmla="*/ 58640 w 4362059"/>
              <a:gd name="connsiteY19" fmla="*/ 2267880 h 4506954"/>
              <a:gd name="connsiteX20" fmla="*/ 177393 w 4362059"/>
              <a:gd name="connsiteY20" fmla="*/ 1448483 h 4506954"/>
              <a:gd name="connsiteX21" fmla="*/ 794910 w 4362059"/>
              <a:gd name="connsiteY21" fmla="*/ 1365356 h 4506954"/>
              <a:gd name="connsiteX22" fmla="*/ 1044291 w 4362059"/>
              <a:gd name="connsiteY22" fmla="*/ 985346 h 4506954"/>
              <a:gd name="connsiteX23" fmla="*/ 1234297 w 4362059"/>
              <a:gd name="connsiteY23" fmla="*/ 296576 h 4506954"/>
              <a:gd name="connsiteX0" fmla="*/ 1285861 w 4413623"/>
              <a:gd name="connsiteY0" fmla="*/ 296576 h 4506954"/>
              <a:gd name="connsiteX1" fmla="*/ 1659966 w 4413623"/>
              <a:gd name="connsiteY1" fmla="*/ 5805 h 4506954"/>
              <a:gd name="connsiteX2" fmla="*/ 2200260 w 4413623"/>
              <a:gd name="connsiteY2" fmla="*/ 177823 h 4506954"/>
              <a:gd name="connsiteX3" fmla="*/ 2710899 w 4413623"/>
              <a:gd name="connsiteY3" fmla="*/ 1009095 h 4506954"/>
              <a:gd name="connsiteX4" fmla="*/ 3245289 w 4413623"/>
              <a:gd name="connsiteY4" fmla="*/ 1353480 h 4506954"/>
              <a:gd name="connsiteX5" fmla="*/ 3922182 w 4413623"/>
              <a:gd name="connsiteY5" fmla="*/ 1246605 h 4506954"/>
              <a:gd name="connsiteX6" fmla="*/ 4272537 w 4413623"/>
              <a:gd name="connsiteY6" fmla="*/ 1597099 h 4506954"/>
              <a:gd name="connsiteX7" fmla="*/ 4278442 w 4413623"/>
              <a:gd name="connsiteY7" fmla="*/ 2077877 h 4506954"/>
              <a:gd name="connsiteX8" fmla="*/ 3839055 w 4413623"/>
              <a:gd name="connsiteY8" fmla="*/ 2742893 h 4506954"/>
              <a:gd name="connsiteX9" fmla="*/ 4005310 w 4413623"/>
              <a:gd name="connsiteY9" fmla="*/ 3360410 h 4506954"/>
              <a:gd name="connsiteX10" fmla="*/ 4397195 w 4413623"/>
              <a:gd name="connsiteY10" fmla="*/ 3930426 h 4506954"/>
              <a:gd name="connsiteX11" fmla="*/ 4308167 w 4413623"/>
              <a:gd name="connsiteY11" fmla="*/ 4364053 h 4506954"/>
              <a:gd name="connsiteX12" fmla="*/ 4017189 w 4413623"/>
              <a:gd name="connsiteY12" fmla="*/ 4500445 h 4506954"/>
              <a:gd name="connsiteX13" fmla="*/ 3257164 w 4413623"/>
              <a:gd name="connsiteY13" fmla="*/ 4191684 h 4506954"/>
              <a:gd name="connsiteX14" fmla="*/ 2342765 w 4413623"/>
              <a:gd name="connsiteY14" fmla="*/ 4120431 h 4506954"/>
              <a:gd name="connsiteX15" fmla="*/ 1297735 w 4413623"/>
              <a:gd name="connsiteY15" fmla="*/ 4476691 h 4506954"/>
              <a:gd name="connsiteX16" fmla="*/ 834597 w 4413623"/>
              <a:gd name="connsiteY16" fmla="*/ 3859174 h 4506954"/>
              <a:gd name="connsiteX17" fmla="*/ 1238358 w 4413623"/>
              <a:gd name="connsiteY17" fmla="*/ 3051652 h 4506954"/>
              <a:gd name="connsiteX18" fmla="*/ 1060230 w 4413623"/>
              <a:gd name="connsiteY18" fmla="*/ 2446010 h 4506954"/>
              <a:gd name="connsiteX19" fmla="*/ 110204 w 4413623"/>
              <a:gd name="connsiteY19" fmla="*/ 2267880 h 4506954"/>
              <a:gd name="connsiteX20" fmla="*/ 33046 w 4413623"/>
              <a:gd name="connsiteY20" fmla="*/ 1727728 h 4506954"/>
              <a:gd name="connsiteX21" fmla="*/ 228957 w 4413623"/>
              <a:gd name="connsiteY21" fmla="*/ 1448483 h 4506954"/>
              <a:gd name="connsiteX22" fmla="*/ 846474 w 4413623"/>
              <a:gd name="connsiteY22" fmla="*/ 1365356 h 4506954"/>
              <a:gd name="connsiteX23" fmla="*/ 1095855 w 4413623"/>
              <a:gd name="connsiteY23" fmla="*/ 985346 h 4506954"/>
              <a:gd name="connsiteX24" fmla="*/ 1285861 w 4413623"/>
              <a:gd name="connsiteY24" fmla="*/ 296576 h 4506954"/>
              <a:gd name="connsiteX0" fmla="*/ 1285861 w 4413623"/>
              <a:gd name="connsiteY0" fmla="*/ 296576 h 4506954"/>
              <a:gd name="connsiteX1" fmla="*/ 1659966 w 4413623"/>
              <a:gd name="connsiteY1" fmla="*/ 5805 h 4506954"/>
              <a:gd name="connsiteX2" fmla="*/ 2200260 w 4413623"/>
              <a:gd name="connsiteY2" fmla="*/ 177823 h 4506954"/>
              <a:gd name="connsiteX3" fmla="*/ 2710899 w 4413623"/>
              <a:gd name="connsiteY3" fmla="*/ 1009095 h 4506954"/>
              <a:gd name="connsiteX4" fmla="*/ 3245289 w 4413623"/>
              <a:gd name="connsiteY4" fmla="*/ 1353480 h 4506954"/>
              <a:gd name="connsiteX5" fmla="*/ 3922182 w 4413623"/>
              <a:gd name="connsiteY5" fmla="*/ 1246605 h 4506954"/>
              <a:gd name="connsiteX6" fmla="*/ 4272537 w 4413623"/>
              <a:gd name="connsiteY6" fmla="*/ 1597099 h 4506954"/>
              <a:gd name="connsiteX7" fmla="*/ 4278442 w 4413623"/>
              <a:gd name="connsiteY7" fmla="*/ 2077877 h 4506954"/>
              <a:gd name="connsiteX8" fmla="*/ 3839055 w 4413623"/>
              <a:gd name="connsiteY8" fmla="*/ 2742893 h 4506954"/>
              <a:gd name="connsiteX9" fmla="*/ 4005310 w 4413623"/>
              <a:gd name="connsiteY9" fmla="*/ 3360410 h 4506954"/>
              <a:gd name="connsiteX10" fmla="*/ 4397195 w 4413623"/>
              <a:gd name="connsiteY10" fmla="*/ 3930426 h 4506954"/>
              <a:gd name="connsiteX11" fmla="*/ 4308167 w 4413623"/>
              <a:gd name="connsiteY11" fmla="*/ 4364053 h 4506954"/>
              <a:gd name="connsiteX12" fmla="*/ 4017189 w 4413623"/>
              <a:gd name="connsiteY12" fmla="*/ 4500445 h 4506954"/>
              <a:gd name="connsiteX13" fmla="*/ 3257164 w 4413623"/>
              <a:gd name="connsiteY13" fmla="*/ 4191684 h 4506954"/>
              <a:gd name="connsiteX14" fmla="*/ 2342765 w 4413623"/>
              <a:gd name="connsiteY14" fmla="*/ 4120431 h 4506954"/>
              <a:gd name="connsiteX15" fmla="*/ 1297735 w 4413623"/>
              <a:gd name="connsiteY15" fmla="*/ 4476691 h 4506954"/>
              <a:gd name="connsiteX16" fmla="*/ 834597 w 4413623"/>
              <a:gd name="connsiteY16" fmla="*/ 3859174 h 4506954"/>
              <a:gd name="connsiteX17" fmla="*/ 1238358 w 4413623"/>
              <a:gd name="connsiteY17" fmla="*/ 3051652 h 4506954"/>
              <a:gd name="connsiteX18" fmla="*/ 1060230 w 4413623"/>
              <a:gd name="connsiteY18" fmla="*/ 2446010 h 4506954"/>
              <a:gd name="connsiteX19" fmla="*/ 110204 w 4413623"/>
              <a:gd name="connsiteY19" fmla="*/ 2267880 h 4506954"/>
              <a:gd name="connsiteX20" fmla="*/ 33046 w 4413623"/>
              <a:gd name="connsiteY20" fmla="*/ 1727728 h 4506954"/>
              <a:gd name="connsiteX21" fmla="*/ 228957 w 4413623"/>
              <a:gd name="connsiteY21" fmla="*/ 1448483 h 4506954"/>
              <a:gd name="connsiteX22" fmla="*/ 846474 w 4413623"/>
              <a:gd name="connsiteY22" fmla="*/ 1365356 h 4506954"/>
              <a:gd name="connsiteX23" fmla="*/ 1095855 w 4413623"/>
              <a:gd name="connsiteY23" fmla="*/ 985346 h 4506954"/>
              <a:gd name="connsiteX24" fmla="*/ 1285861 w 4413623"/>
              <a:gd name="connsiteY24" fmla="*/ 296576 h 4506954"/>
              <a:gd name="connsiteX0" fmla="*/ 1316814 w 4444576"/>
              <a:gd name="connsiteY0" fmla="*/ 296576 h 4506954"/>
              <a:gd name="connsiteX1" fmla="*/ 1690919 w 4444576"/>
              <a:gd name="connsiteY1" fmla="*/ 5805 h 4506954"/>
              <a:gd name="connsiteX2" fmla="*/ 2231213 w 4444576"/>
              <a:gd name="connsiteY2" fmla="*/ 177823 h 4506954"/>
              <a:gd name="connsiteX3" fmla="*/ 2741852 w 4444576"/>
              <a:gd name="connsiteY3" fmla="*/ 1009095 h 4506954"/>
              <a:gd name="connsiteX4" fmla="*/ 3276242 w 4444576"/>
              <a:gd name="connsiteY4" fmla="*/ 1353480 h 4506954"/>
              <a:gd name="connsiteX5" fmla="*/ 3953135 w 4444576"/>
              <a:gd name="connsiteY5" fmla="*/ 1246605 h 4506954"/>
              <a:gd name="connsiteX6" fmla="*/ 4303490 w 4444576"/>
              <a:gd name="connsiteY6" fmla="*/ 1597099 h 4506954"/>
              <a:gd name="connsiteX7" fmla="*/ 4309395 w 4444576"/>
              <a:gd name="connsiteY7" fmla="*/ 2077877 h 4506954"/>
              <a:gd name="connsiteX8" fmla="*/ 3870008 w 4444576"/>
              <a:gd name="connsiteY8" fmla="*/ 2742893 h 4506954"/>
              <a:gd name="connsiteX9" fmla="*/ 4036263 w 4444576"/>
              <a:gd name="connsiteY9" fmla="*/ 3360410 h 4506954"/>
              <a:gd name="connsiteX10" fmla="*/ 4428148 w 4444576"/>
              <a:gd name="connsiteY10" fmla="*/ 3930426 h 4506954"/>
              <a:gd name="connsiteX11" fmla="*/ 4339120 w 4444576"/>
              <a:gd name="connsiteY11" fmla="*/ 4364053 h 4506954"/>
              <a:gd name="connsiteX12" fmla="*/ 4048142 w 4444576"/>
              <a:gd name="connsiteY12" fmla="*/ 4500445 h 4506954"/>
              <a:gd name="connsiteX13" fmla="*/ 3288117 w 4444576"/>
              <a:gd name="connsiteY13" fmla="*/ 4191684 h 4506954"/>
              <a:gd name="connsiteX14" fmla="*/ 2373718 w 4444576"/>
              <a:gd name="connsiteY14" fmla="*/ 4120431 h 4506954"/>
              <a:gd name="connsiteX15" fmla="*/ 1328688 w 4444576"/>
              <a:gd name="connsiteY15" fmla="*/ 4476691 h 4506954"/>
              <a:gd name="connsiteX16" fmla="*/ 865550 w 4444576"/>
              <a:gd name="connsiteY16" fmla="*/ 3859174 h 4506954"/>
              <a:gd name="connsiteX17" fmla="*/ 1269311 w 4444576"/>
              <a:gd name="connsiteY17" fmla="*/ 3051652 h 4506954"/>
              <a:gd name="connsiteX18" fmla="*/ 1091183 w 4444576"/>
              <a:gd name="connsiteY18" fmla="*/ 2446010 h 4506954"/>
              <a:gd name="connsiteX19" fmla="*/ 141157 w 4444576"/>
              <a:gd name="connsiteY19" fmla="*/ 2267880 h 4506954"/>
              <a:gd name="connsiteX20" fmla="*/ 16497 w 4444576"/>
              <a:gd name="connsiteY20" fmla="*/ 1798980 h 4506954"/>
              <a:gd name="connsiteX21" fmla="*/ 259910 w 4444576"/>
              <a:gd name="connsiteY21" fmla="*/ 1448483 h 4506954"/>
              <a:gd name="connsiteX22" fmla="*/ 877427 w 4444576"/>
              <a:gd name="connsiteY22" fmla="*/ 1365356 h 4506954"/>
              <a:gd name="connsiteX23" fmla="*/ 1126808 w 4444576"/>
              <a:gd name="connsiteY23" fmla="*/ 985346 h 4506954"/>
              <a:gd name="connsiteX24" fmla="*/ 1316814 w 4444576"/>
              <a:gd name="connsiteY24" fmla="*/ 296576 h 4506954"/>
              <a:gd name="connsiteX0" fmla="*/ 1316814 w 4446109"/>
              <a:gd name="connsiteY0" fmla="*/ 296576 h 4575756"/>
              <a:gd name="connsiteX1" fmla="*/ 1690919 w 4446109"/>
              <a:gd name="connsiteY1" fmla="*/ 5805 h 4575756"/>
              <a:gd name="connsiteX2" fmla="*/ 2231213 w 4446109"/>
              <a:gd name="connsiteY2" fmla="*/ 177823 h 4575756"/>
              <a:gd name="connsiteX3" fmla="*/ 2741852 w 4446109"/>
              <a:gd name="connsiteY3" fmla="*/ 1009095 h 4575756"/>
              <a:gd name="connsiteX4" fmla="*/ 3276242 w 4446109"/>
              <a:gd name="connsiteY4" fmla="*/ 1353480 h 4575756"/>
              <a:gd name="connsiteX5" fmla="*/ 3953135 w 4446109"/>
              <a:gd name="connsiteY5" fmla="*/ 1246605 h 4575756"/>
              <a:gd name="connsiteX6" fmla="*/ 4303490 w 4446109"/>
              <a:gd name="connsiteY6" fmla="*/ 1597099 h 4575756"/>
              <a:gd name="connsiteX7" fmla="*/ 4309395 w 4446109"/>
              <a:gd name="connsiteY7" fmla="*/ 2077877 h 4575756"/>
              <a:gd name="connsiteX8" fmla="*/ 3870008 w 4446109"/>
              <a:gd name="connsiteY8" fmla="*/ 2742893 h 4575756"/>
              <a:gd name="connsiteX9" fmla="*/ 4036263 w 4446109"/>
              <a:gd name="connsiteY9" fmla="*/ 3360410 h 4575756"/>
              <a:gd name="connsiteX10" fmla="*/ 4428148 w 4446109"/>
              <a:gd name="connsiteY10" fmla="*/ 3930426 h 4575756"/>
              <a:gd name="connsiteX11" fmla="*/ 4339120 w 4446109"/>
              <a:gd name="connsiteY11" fmla="*/ 4364053 h 4575756"/>
              <a:gd name="connsiteX12" fmla="*/ 3976890 w 4446109"/>
              <a:gd name="connsiteY12" fmla="*/ 4571697 h 4575756"/>
              <a:gd name="connsiteX13" fmla="*/ 3288117 w 4446109"/>
              <a:gd name="connsiteY13" fmla="*/ 4191684 h 4575756"/>
              <a:gd name="connsiteX14" fmla="*/ 2373718 w 4446109"/>
              <a:gd name="connsiteY14" fmla="*/ 4120431 h 4575756"/>
              <a:gd name="connsiteX15" fmla="*/ 1328688 w 4446109"/>
              <a:gd name="connsiteY15" fmla="*/ 4476691 h 4575756"/>
              <a:gd name="connsiteX16" fmla="*/ 865550 w 4446109"/>
              <a:gd name="connsiteY16" fmla="*/ 3859174 h 4575756"/>
              <a:gd name="connsiteX17" fmla="*/ 1269311 w 4446109"/>
              <a:gd name="connsiteY17" fmla="*/ 3051652 h 4575756"/>
              <a:gd name="connsiteX18" fmla="*/ 1091183 w 4446109"/>
              <a:gd name="connsiteY18" fmla="*/ 2446010 h 4575756"/>
              <a:gd name="connsiteX19" fmla="*/ 141157 w 4446109"/>
              <a:gd name="connsiteY19" fmla="*/ 2267880 h 4575756"/>
              <a:gd name="connsiteX20" fmla="*/ 16497 w 4446109"/>
              <a:gd name="connsiteY20" fmla="*/ 1798980 h 4575756"/>
              <a:gd name="connsiteX21" fmla="*/ 259910 w 4446109"/>
              <a:gd name="connsiteY21" fmla="*/ 1448483 h 4575756"/>
              <a:gd name="connsiteX22" fmla="*/ 877427 w 4446109"/>
              <a:gd name="connsiteY22" fmla="*/ 1365356 h 4575756"/>
              <a:gd name="connsiteX23" fmla="*/ 1126808 w 4446109"/>
              <a:gd name="connsiteY23" fmla="*/ 985346 h 4575756"/>
              <a:gd name="connsiteX24" fmla="*/ 1316814 w 4446109"/>
              <a:gd name="connsiteY24" fmla="*/ 296576 h 4575756"/>
              <a:gd name="connsiteX0" fmla="*/ 1316814 w 4448517"/>
              <a:gd name="connsiteY0" fmla="*/ 296576 h 4552598"/>
              <a:gd name="connsiteX1" fmla="*/ 1690919 w 4448517"/>
              <a:gd name="connsiteY1" fmla="*/ 5805 h 4552598"/>
              <a:gd name="connsiteX2" fmla="*/ 2231213 w 4448517"/>
              <a:gd name="connsiteY2" fmla="*/ 177823 h 4552598"/>
              <a:gd name="connsiteX3" fmla="*/ 2741852 w 4448517"/>
              <a:gd name="connsiteY3" fmla="*/ 1009095 h 4552598"/>
              <a:gd name="connsiteX4" fmla="*/ 3276242 w 4448517"/>
              <a:gd name="connsiteY4" fmla="*/ 1353480 h 4552598"/>
              <a:gd name="connsiteX5" fmla="*/ 3953135 w 4448517"/>
              <a:gd name="connsiteY5" fmla="*/ 1246605 h 4552598"/>
              <a:gd name="connsiteX6" fmla="*/ 4303490 w 4448517"/>
              <a:gd name="connsiteY6" fmla="*/ 1597099 h 4552598"/>
              <a:gd name="connsiteX7" fmla="*/ 4309395 w 4448517"/>
              <a:gd name="connsiteY7" fmla="*/ 2077877 h 4552598"/>
              <a:gd name="connsiteX8" fmla="*/ 3870008 w 4448517"/>
              <a:gd name="connsiteY8" fmla="*/ 2742893 h 4552598"/>
              <a:gd name="connsiteX9" fmla="*/ 4036263 w 4448517"/>
              <a:gd name="connsiteY9" fmla="*/ 3360410 h 4552598"/>
              <a:gd name="connsiteX10" fmla="*/ 4428148 w 4448517"/>
              <a:gd name="connsiteY10" fmla="*/ 3930426 h 4552598"/>
              <a:gd name="connsiteX11" fmla="*/ 4339120 w 4448517"/>
              <a:gd name="connsiteY11" fmla="*/ 4364053 h 4552598"/>
              <a:gd name="connsiteX12" fmla="*/ 3881889 w 4448517"/>
              <a:gd name="connsiteY12" fmla="*/ 4547950 h 4552598"/>
              <a:gd name="connsiteX13" fmla="*/ 3288117 w 4448517"/>
              <a:gd name="connsiteY13" fmla="*/ 4191684 h 4552598"/>
              <a:gd name="connsiteX14" fmla="*/ 2373718 w 4448517"/>
              <a:gd name="connsiteY14" fmla="*/ 4120431 h 4552598"/>
              <a:gd name="connsiteX15" fmla="*/ 1328688 w 4448517"/>
              <a:gd name="connsiteY15" fmla="*/ 4476691 h 4552598"/>
              <a:gd name="connsiteX16" fmla="*/ 865550 w 4448517"/>
              <a:gd name="connsiteY16" fmla="*/ 3859174 h 4552598"/>
              <a:gd name="connsiteX17" fmla="*/ 1269311 w 4448517"/>
              <a:gd name="connsiteY17" fmla="*/ 3051652 h 4552598"/>
              <a:gd name="connsiteX18" fmla="*/ 1091183 w 4448517"/>
              <a:gd name="connsiteY18" fmla="*/ 2446010 h 4552598"/>
              <a:gd name="connsiteX19" fmla="*/ 141157 w 4448517"/>
              <a:gd name="connsiteY19" fmla="*/ 2267880 h 4552598"/>
              <a:gd name="connsiteX20" fmla="*/ 16497 w 4448517"/>
              <a:gd name="connsiteY20" fmla="*/ 1798980 h 4552598"/>
              <a:gd name="connsiteX21" fmla="*/ 259910 w 4448517"/>
              <a:gd name="connsiteY21" fmla="*/ 1448483 h 4552598"/>
              <a:gd name="connsiteX22" fmla="*/ 877427 w 4448517"/>
              <a:gd name="connsiteY22" fmla="*/ 1365356 h 4552598"/>
              <a:gd name="connsiteX23" fmla="*/ 1126808 w 4448517"/>
              <a:gd name="connsiteY23" fmla="*/ 985346 h 4552598"/>
              <a:gd name="connsiteX24" fmla="*/ 1316814 w 4448517"/>
              <a:gd name="connsiteY24" fmla="*/ 296576 h 4552598"/>
              <a:gd name="connsiteX0" fmla="*/ 1300369 w 4432072"/>
              <a:gd name="connsiteY0" fmla="*/ 296576 h 4552598"/>
              <a:gd name="connsiteX1" fmla="*/ 1674474 w 4432072"/>
              <a:gd name="connsiteY1" fmla="*/ 5805 h 4552598"/>
              <a:gd name="connsiteX2" fmla="*/ 2214768 w 4432072"/>
              <a:gd name="connsiteY2" fmla="*/ 177823 h 4552598"/>
              <a:gd name="connsiteX3" fmla="*/ 2725407 w 4432072"/>
              <a:gd name="connsiteY3" fmla="*/ 1009095 h 4552598"/>
              <a:gd name="connsiteX4" fmla="*/ 3259797 w 4432072"/>
              <a:gd name="connsiteY4" fmla="*/ 1353480 h 4552598"/>
              <a:gd name="connsiteX5" fmla="*/ 3936690 w 4432072"/>
              <a:gd name="connsiteY5" fmla="*/ 1246605 h 4552598"/>
              <a:gd name="connsiteX6" fmla="*/ 4287045 w 4432072"/>
              <a:gd name="connsiteY6" fmla="*/ 1597099 h 4552598"/>
              <a:gd name="connsiteX7" fmla="*/ 4292950 w 4432072"/>
              <a:gd name="connsiteY7" fmla="*/ 2077877 h 4552598"/>
              <a:gd name="connsiteX8" fmla="*/ 3853563 w 4432072"/>
              <a:gd name="connsiteY8" fmla="*/ 2742893 h 4552598"/>
              <a:gd name="connsiteX9" fmla="*/ 4019818 w 4432072"/>
              <a:gd name="connsiteY9" fmla="*/ 3360410 h 4552598"/>
              <a:gd name="connsiteX10" fmla="*/ 4411703 w 4432072"/>
              <a:gd name="connsiteY10" fmla="*/ 3930426 h 4552598"/>
              <a:gd name="connsiteX11" fmla="*/ 4322675 w 4432072"/>
              <a:gd name="connsiteY11" fmla="*/ 4364053 h 4552598"/>
              <a:gd name="connsiteX12" fmla="*/ 3865444 w 4432072"/>
              <a:gd name="connsiteY12" fmla="*/ 4547950 h 4552598"/>
              <a:gd name="connsiteX13" fmla="*/ 3271672 w 4432072"/>
              <a:gd name="connsiteY13" fmla="*/ 4191684 h 4552598"/>
              <a:gd name="connsiteX14" fmla="*/ 2357273 w 4432072"/>
              <a:gd name="connsiteY14" fmla="*/ 4120431 h 4552598"/>
              <a:gd name="connsiteX15" fmla="*/ 1312243 w 4432072"/>
              <a:gd name="connsiteY15" fmla="*/ 4476691 h 4552598"/>
              <a:gd name="connsiteX16" fmla="*/ 849105 w 4432072"/>
              <a:gd name="connsiteY16" fmla="*/ 3859174 h 4552598"/>
              <a:gd name="connsiteX17" fmla="*/ 1252866 w 4432072"/>
              <a:gd name="connsiteY17" fmla="*/ 3051652 h 4552598"/>
              <a:gd name="connsiteX18" fmla="*/ 1074738 w 4432072"/>
              <a:gd name="connsiteY18" fmla="*/ 2446010 h 4552598"/>
              <a:gd name="connsiteX19" fmla="*/ 231590 w 4432072"/>
              <a:gd name="connsiteY19" fmla="*/ 2386634 h 4552598"/>
              <a:gd name="connsiteX20" fmla="*/ 52 w 4432072"/>
              <a:gd name="connsiteY20" fmla="*/ 1798980 h 4552598"/>
              <a:gd name="connsiteX21" fmla="*/ 243465 w 4432072"/>
              <a:gd name="connsiteY21" fmla="*/ 1448483 h 4552598"/>
              <a:gd name="connsiteX22" fmla="*/ 860982 w 4432072"/>
              <a:gd name="connsiteY22" fmla="*/ 1365356 h 4552598"/>
              <a:gd name="connsiteX23" fmla="*/ 1110363 w 4432072"/>
              <a:gd name="connsiteY23" fmla="*/ 985346 h 4552598"/>
              <a:gd name="connsiteX24" fmla="*/ 1300369 w 4432072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92935 w 4432057"/>
              <a:gd name="connsiteY7" fmla="*/ 2077877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252851 w 4432057"/>
              <a:gd name="connsiteY17" fmla="*/ 3051652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92935 w 4432057"/>
              <a:gd name="connsiteY7" fmla="*/ 2077877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525986 w 4432057"/>
              <a:gd name="connsiteY15" fmla="*/ 4417317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525986 w 4432057"/>
              <a:gd name="connsiteY15" fmla="*/ 4417317 h 4552598"/>
              <a:gd name="connsiteX16" fmla="*/ 991596 w 4432057"/>
              <a:gd name="connsiteY16" fmla="*/ 3859176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6565"/>
              <a:gd name="connsiteY0" fmla="*/ 296576 h 4421588"/>
              <a:gd name="connsiteX1" fmla="*/ 1674459 w 4436565"/>
              <a:gd name="connsiteY1" fmla="*/ 5805 h 4421588"/>
              <a:gd name="connsiteX2" fmla="*/ 2214753 w 4436565"/>
              <a:gd name="connsiteY2" fmla="*/ 177823 h 4421588"/>
              <a:gd name="connsiteX3" fmla="*/ 2725392 w 4436565"/>
              <a:gd name="connsiteY3" fmla="*/ 1009095 h 4421588"/>
              <a:gd name="connsiteX4" fmla="*/ 3259782 w 4436565"/>
              <a:gd name="connsiteY4" fmla="*/ 1353480 h 4421588"/>
              <a:gd name="connsiteX5" fmla="*/ 3936675 w 4436565"/>
              <a:gd name="connsiteY5" fmla="*/ 1246605 h 4421588"/>
              <a:gd name="connsiteX6" fmla="*/ 4215778 w 4436565"/>
              <a:gd name="connsiteY6" fmla="*/ 1573352 h 4421588"/>
              <a:gd name="connsiteX7" fmla="*/ 4221683 w 4436565"/>
              <a:gd name="connsiteY7" fmla="*/ 2125381 h 4421588"/>
              <a:gd name="connsiteX8" fmla="*/ 3853548 w 4436565"/>
              <a:gd name="connsiteY8" fmla="*/ 2742893 h 4421588"/>
              <a:gd name="connsiteX9" fmla="*/ 4019803 w 4436565"/>
              <a:gd name="connsiteY9" fmla="*/ 3360410 h 4421588"/>
              <a:gd name="connsiteX10" fmla="*/ 4411688 w 4436565"/>
              <a:gd name="connsiteY10" fmla="*/ 3930426 h 4421588"/>
              <a:gd name="connsiteX11" fmla="*/ 4322660 w 4436565"/>
              <a:gd name="connsiteY11" fmla="*/ 4364053 h 4421588"/>
              <a:gd name="connsiteX12" fmla="*/ 3722927 w 4436565"/>
              <a:gd name="connsiteY12" fmla="*/ 4381698 h 4421588"/>
              <a:gd name="connsiteX13" fmla="*/ 3271657 w 4436565"/>
              <a:gd name="connsiteY13" fmla="*/ 4191684 h 4421588"/>
              <a:gd name="connsiteX14" fmla="*/ 2357258 w 4436565"/>
              <a:gd name="connsiteY14" fmla="*/ 4120431 h 4421588"/>
              <a:gd name="connsiteX15" fmla="*/ 1525986 w 4436565"/>
              <a:gd name="connsiteY15" fmla="*/ 4417317 h 4421588"/>
              <a:gd name="connsiteX16" fmla="*/ 991596 w 4436565"/>
              <a:gd name="connsiteY16" fmla="*/ 3859176 h 4421588"/>
              <a:gd name="connsiteX17" fmla="*/ 1027223 w 4436565"/>
              <a:gd name="connsiteY17" fmla="*/ 3134781 h 4421588"/>
              <a:gd name="connsiteX18" fmla="*/ 932220 w 4436565"/>
              <a:gd name="connsiteY18" fmla="*/ 2612264 h 4421588"/>
              <a:gd name="connsiteX19" fmla="*/ 231575 w 4436565"/>
              <a:gd name="connsiteY19" fmla="*/ 2386634 h 4421588"/>
              <a:gd name="connsiteX20" fmla="*/ 37 w 4436565"/>
              <a:gd name="connsiteY20" fmla="*/ 1798980 h 4421588"/>
              <a:gd name="connsiteX21" fmla="*/ 243450 w 4436565"/>
              <a:gd name="connsiteY21" fmla="*/ 1448483 h 4421588"/>
              <a:gd name="connsiteX22" fmla="*/ 860967 w 4436565"/>
              <a:gd name="connsiteY22" fmla="*/ 1365356 h 4421588"/>
              <a:gd name="connsiteX23" fmla="*/ 1110348 w 4436565"/>
              <a:gd name="connsiteY23" fmla="*/ 985346 h 4421588"/>
              <a:gd name="connsiteX24" fmla="*/ 1300354 w 4436565"/>
              <a:gd name="connsiteY24" fmla="*/ 296576 h 4421588"/>
              <a:gd name="connsiteX0" fmla="*/ 1300354 w 4421190"/>
              <a:gd name="connsiteY0" fmla="*/ 296576 h 4421588"/>
              <a:gd name="connsiteX1" fmla="*/ 1674459 w 4421190"/>
              <a:gd name="connsiteY1" fmla="*/ 5805 h 4421588"/>
              <a:gd name="connsiteX2" fmla="*/ 2214753 w 4421190"/>
              <a:gd name="connsiteY2" fmla="*/ 177823 h 4421588"/>
              <a:gd name="connsiteX3" fmla="*/ 2725392 w 4421190"/>
              <a:gd name="connsiteY3" fmla="*/ 1009095 h 4421588"/>
              <a:gd name="connsiteX4" fmla="*/ 3259782 w 4421190"/>
              <a:gd name="connsiteY4" fmla="*/ 1353480 h 4421588"/>
              <a:gd name="connsiteX5" fmla="*/ 3936675 w 4421190"/>
              <a:gd name="connsiteY5" fmla="*/ 1246605 h 4421588"/>
              <a:gd name="connsiteX6" fmla="*/ 4215778 w 4421190"/>
              <a:gd name="connsiteY6" fmla="*/ 1573352 h 4421588"/>
              <a:gd name="connsiteX7" fmla="*/ 4221683 w 4421190"/>
              <a:gd name="connsiteY7" fmla="*/ 2125381 h 4421588"/>
              <a:gd name="connsiteX8" fmla="*/ 3853548 w 4421190"/>
              <a:gd name="connsiteY8" fmla="*/ 2742893 h 4421588"/>
              <a:gd name="connsiteX9" fmla="*/ 4019803 w 4421190"/>
              <a:gd name="connsiteY9" fmla="*/ 3360410 h 4421588"/>
              <a:gd name="connsiteX10" fmla="*/ 4411688 w 4421190"/>
              <a:gd name="connsiteY10" fmla="*/ 3930426 h 4421588"/>
              <a:gd name="connsiteX11" fmla="*/ 4251411 w 4421190"/>
              <a:gd name="connsiteY11" fmla="*/ 4221552 h 4421588"/>
              <a:gd name="connsiteX12" fmla="*/ 3722927 w 4421190"/>
              <a:gd name="connsiteY12" fmla="*/ 4381698 h 4421588"/>
              <a:gd name="connsiteX13" fmla="*/ 3271657 w 4421190"/>
              <a:gd name="connsiteY13" fmla="*/ 4191684 h 4421588"/>
              <a:gd name="connsiteX14" fmla="*/ 2357258 w 4421190"/>
              <a:gd name="connsiteY14" fmla="*/ 4120431 h 4421588"/>
              <a:gd name="connsiteX15" fmla="*/ 1525986 w 4421190"/>
              <a:gd name="connsiteY15" fmla="*/ 4417317 h 4421588"/>
              <a:gd name="connsiteX16" fmla="*/ 991596 w 4421190"/>
              <a:gd name="connsiteY16" fmla="*/ 3859176 h 4421588"/>
              <a:gd name="connsiteX17" fmla="*/ 1027223 w 4421190"/>
              <a:gd name="connsiteY17" fmla="*/ 3134781 h 4421588"/>
              <a:gd name="connsiteX18" fmla="*/ 932220 w 4421190"/>
              <a:gd name="connsiteY18" fmla="*/ 2612264 h 4421588"/>
              <a:gd name="connsiteX19" fmla="*/ 231575 w 4421190"/>
              <a:gd name="connsiteY19" fmla="*/ 2386634 h 4421588"/>
              <a:gd name="connsiteX20" fmla="*/ 37 w 4421190"/>
              <a:gd name="connsiteY20" fmla="*/ 1798980 h 4421588"/>
              <a:gd name="connsiteX21" fmla="*/ 243450 w 4421190"/>
              <a:gd name="connsiteY21" fmla="*/ 1448483 h 4421588"/>
              <a:gd name="connsiteX22" fmla="*/ 860967 w 4421190"/>
              <a:gd name="connsiteY22" fmla="*/ 1365356 h 4421588"/>
              <a:gd name="connsiteX23" fmla="*/ 1110348 w 4421190"/>
              <a:gd name="connsiteY23" fmla="*/ 985346 h 4421588"/>
              <a:gd name="connsiteX24" fmla="*/ 1300354 w 4421190"/>
              <a:gd name="connsiteY24" fmla="*/ 296576 h 4421588"/>
              <a:gd name="connsiteX0" fmla="*/ 1300354 w 4303277"/>
              <a:gd name="connsiteY0" fmla="*/ 296576 h 4421588"/>
              <a:gd name="connsiteX1" fmla="*/ 1674459 w 4303277"/>
              <a:gd name="connsiteY1" fmla="*/ 5805 h 4421588"/>
              <a:gd name="connsiteX2" fmla="*/ 2214753 w 4303277"/>
              <a:gd name="connsiteY2" fmla="*/ 177823 h 4421588"/>
              <a:gd name="connsiteX3" fmla="*/ 2725392 w 4303277"/>
              <a:gd name="connsiteY3" fmla="*/ 1009095 h 4421588"/>
              <a:gd name="connsiteX4" fmla="*/ 3259782 w 4303277"/>
              <a:gd name="connsiteY4" fmla="*/ 1353480 h 4421588"/>
              <a:gd name="connsiteX5" fmla="*/ 3936675 w 4303277"/>
              <a:gd name="connsiteY5" fmla="*/ 1246605 h 4421588"/>
              <a:gd name="connsiteX6" fmla="*/ 4215778 w 4303277"/>
              <a:gd name="connsiteY6" fmla="*/ 1573352 h 4421588"/>
              <a:gd name="connsiteX7" fmla="*/ 4221683 w 4303277"/>
              <a:gd name="connsiteY7" fmla="*/ 2125381 h 4421588"/>
              <a:gd name="connsiteX8" fmla="*/ 3853548 w 4303277"/>
              <a:gd name="connsiteY8" fmla="*/ 2742893 h 4421588"/>
              <a:gd name="connsiteX9" fmla="*/ 4019803 w 4303277"/>
              <a:gd name="connsiteY9" fmla="*/ 3360410 h 4421588"/>
              <a:gd name="connsiteX10" fmla="*/ 4257308 w 4303277"/>
              <a:gd name="connsiteY10" fmla="*/ 3823548 h 4421588"/>
              <a:gd name="connsiteX11" fmla="*/ 4251411 w 4303277"/>
              <a:gd name="connsiteY11" fmla="*/ 4221552 h 4421588"/>
              <a:gd name="connsiteX12" fmla="*/ 3722927 w 4303277"/>
              <a:gd name="connsiteY12" fmla="*/ 4381698 h 4421588"/>
              <a:gd name="connsiteX13" fmla="*/ 3271657 w 4303277"/>
              <a:gd name="connsiteY13" fmla="*/ 4191684 h 4421588"/>
              <a:gd name="connsiteX14" fmla="*/ 2357258 w 4303277"/>
              <a:gd name="connsiteY14" fmla="*/ 4120431 h 4421588"/>
              <a:gd name="connsiteX15" fmla="*/ 1525986 w 4303277"/>
              <a:gd name="connsiteY15" fmla="*/ 4417317 h 4421588"/>
              <a:gd name="connsiteX16" fmla="*/ 991596 w 4303277"/>
              <a:gd name="connsiteY16" fmla="*/ 3859176 h 4421588"/>
              <a:gd name="connsiteX17" fmla="*/ 1027223 w 4303277"/>
              <a:gd name="connsiteY17" fmla="*/ 3134781 h 4421588"/>
              <a:gd name="connsiteX18" fmla="*/ 932220 w 4303277"/>
              <a:gd name="connsiteY18" fmla="*/ 2612264 h 4421588"/>
              <a:gd name="connsiteX19" fmla="*/ 231575 w 4303277"/>
              <a:gd name="connsiteY19" fmla="*/ 2386634 h 4421588"/>
              <a:gd name="connsiteX20" fmla="*/ 37 w 4303277"/>
              <a:gd name="connsiteY20" fmla="*/ 1798980 h 4421588"/>
              <a:gd name="connsiteX21" fmla="*/ 243450 w 4303277"/>
              <a:gd name="connsiteY21" fmla="*/ 1448483 h 4421588"/>
              <a:gd name="connsiteX22" fmla="*/ 860967 w 4303277"/>
              <a:gd name="connsiteY22" fmla="*/ 1365356 h 4421588"/>
              <a:gd name="connsiteX23" fmla="*/ 1110348 w 4303277"/>
              <a:gd name="connsiteY23" fmla="*/ 985346 h 4421588"/>
              <a:gd name="connsiteX24" fmla="*/ 1300354 w 4303277"/>
              <a:gd name="connsiteY24" fmla="*/ 296576 h 4421588"/>
              <a:gd name="connsiteX0" fmla="*/ 1300354 w 4266374"/>
              <a:gd name="connsiteY0" fmla="*/ 296576 h 4421588"/>
              <a:gd name="connsiteX1" fmla="*/ 1674459 w 4266374"/>
              <a:gd name="connsiteY1" fmla="*/ 5805 h 4421588"/>
              <a:gd name="connsiteX2" fmla="*/ 2214753 w 4266374"/>
              <a:gd name="connsiteY2" fmla="*/ 177823 h 4421588"/>
              <a:gd name="connsiteX3" fmla="*/ 2725392 w 4266374"/>
              <a:gd name="connsiteY3" fmla="*/ 1009095 h 4421588"/>
              <a:gd name="connsiteX4" fmla="*/ 3259782 w 4266374"/>
              <a:gd name="connsiteY4" fmla="*/ 1353480 h 4421588"/>
              <a:gd name="connsiteX5" fmla="*/ 3936675 w 4266374"/>
              <a:gd name="connsiteY5" fmla="*/ 1246605 h 4421588"/>
              <a:gd name="connsiteX6" fmla="*/ 4215778 w 4266374"/>
              <a:gd name="connsiteY6" fmla="*/ 1573352 h 4421588"/>
              <a:gd name="connsiteX7" fmla="*/ 4221683 w 4266374"/>
              <a:gd name="connsiteY7" fmla="*/ 2125381 h 4421588"/>
              <a:gd name="connsiteX8" fmla="*/ 3853548 w 4266374"/>
              <a:gd name="connsiteY8" fmla="*/ 2742893 h 4421588"/>
              <a:gd name="connsiteX9" fmla="*/ 4019803 w 4266374"/>
              <a:gd name="connsiteY9" fmla="*/ 3360410 h 4421588"/>
              <a:gd name="connsiteX10" fmla="*/ 4257308 w 4266374"/>
              <a:gd name="connsiteY10" fmla="*/ 3823548 h 4421588"/>
              <a:gd name="connsiteX11" fmla="*/ 4168286 w 4266374"/>
              <a:gd name="connsiteY11" fmla="*/ 4221555 h 4421588"/>
              <a:gd name="connsiteX12" fmla="*/ 3722927 w 4266374"/>
              <a:gd name="connsiteY12" fmla="*/ 4381698 h 4421588"/>
              <a:gd name="connsiteX13" fmla="*/ 3271657 w 4266374"/>
              <a:gd name="connsiteY13" fmla="*/ 4191684 h 4421588"/>
              <a:gd name="connsiteX14" fmla="*/ 2357258 w 4266374"/>
              <a:gd name="connsiteY14" fmla="*/ 4120431 h 4421588"/>
              <a:gd name="connsiteX15" fmla="*/ 1525986 w 4266374"/>
              <a:gd name="connsiteY15" fmla="*/ 4417317 h 4421588"/>
              <a:gd name="connsiteX16" fmla="*/ 991596 w 4266374"/>
              <a:gd name="connsiteY16" fmla="*/ 3859176 h 4421588"/>
              <a:gd name="connsiteX17" fmla="*/ 1027223 w 4266374"/>
              <a:gd name="connsiteY17" fmla="*/ 3134781 h 4421588"/>
              <a:gd name="connsiteX18" fmla="*/ 932220 w 4266374"/>
              <a:gd name="connsiteY18" fmla="*/ 2612264 h 4421588"/>
              <a:gd name="connsiteX19" fmla="*/ 231575 w 4266374"/>
              <a:gd name="connsiteY19" fmla="*/ 2386634 h 4421588"/>
              <a:gd name="connsiteX20" fmla="*/ 37 w 4266374"/>
              <a:gd name="connsiteY20" fmla="*/ 1798980 h 4421588"/>
              <a:gd name="connsiteX21" fmla="*/ 243450 w 4266374"/>
              <a:gd name="connsiteY21" fmla="*/ 1448483 h 4421588"/>
              <a:gd name="connsiteX22" fmla="*/ 860967 w 4266374"/>
              <a:gd name="connsiteY22" fmla="*/ 1365356 h 4421588"/>
              <a:gd name="connsiteX23" fmla="*/ 1110348 w 4266374"/>
              <a:gd name="connsiteY23" fmla="*/ 985346 h 4421588"/>
              <a:gd name="connsiteX24" fmla="*/ 1300354 w 4266374"/>
              <a:gd name="connsiteY24" fmla="*/ 296576 h 4421588"/>
              <a:gd name="connsiteX0" fmla="*/ 1300354 w 4266374"/>
              <a:gd name="connsiteY0" fmla="*/ 296576 h 4421768"/>
              <a:gd name="connsiteX1" fmla="*/ 1674459 w 4266374"/>
              <a:gd name="connsiteY1" fmla="*/ 5805 h 4421768"/>
              <a:gd name="connsiteX2" fmla="*/ 2214753 w 4266374"/>
              <a:gd name="connsiteY2" fmla="*/ 177823 h 4421768"/>
              <a:gd name="connsiteX3" fmla="*/ 2725392 w 4266374"/>
              <a:gd name="connsiteY3" fmla="*/ 1009095 h 4421768"/>
              <a:gd name="connsiteX4" fmla="*/ 3259782 w 4266374"/>
              <a:gd name="connsiteY4" fmla="*/ 1353480 h 4421768"/>
              <a:gd name="connsiteX5" fmla="*/ 3936675 w 4266374"/>
              <a:gd name="connsiteY5" fmla="*/ 1246605 h 4421768"/>
              <a:gd name="connsiteX6" fmla="*/ 4215778 w 4266374"/>
              <a:gd name="connsiteY6" fmla="*/ 1573352 h 4421768"/>
              <a:gd name="connsiteX7" fmla="*/ 4221683 w 4266374"/>
              <a:gd name="connsiteY7" fmla="*/ 2125381 h 4421768"/>
              <a:gd name="connsiteX8" fmla="*/ 3853548 w 4266374"/>
              <a:gd name="connsiteY8" fmla="*/ 2742893 h 4421768"/>
              <a:gd name="connsiteX9" fmla="*/ 4019803 w 4266374"/>
              <a:gd name="connsiteY9" fmla="*/ 3360410 h 4421768"/>
              <a:gd name="connsiteX10" fmla="*/ 4257308 w 4266374"/>
              <a:gd name="connsiteY10" fmla="*/ 3823548 h 4421768"/>
              <a:gd name="connsiteX11" fmla="*/ 4168286 w 4266374"/>
              <a:gd name="connsiteY11" fmla="*/ 4221555 h 4421768"/>
              <a:gd name="connsiteX12" fmla="*/ 3722927 w 4266374"/>
              <a:gd name="connsiteY12" fmla="*/ 4381698 h 4421768"/>
              <a:gd name="connsiteX13" fmla="*/ 3093527 w 4266374"/>
              <a:gd name="connsiteY13" fmla="*/ 4108557 h 4421768"/>
              <a:gd name="connsiteX14" fmla="*/ 2357258 w 4266374"/>
              <a:gd name="connsiteY14" fmla="*/ 4120431 h 4421768"/>
              <a:gd name="connsiteX15" fmla="*/ 1525986 w 4266374"/>
              <a:gd name="connsiteY15" fmla="*/ 4417317 h 4421768"/>
              <a:gd name="connsiteX16" fmla="*/ 991596 w 4266374"/>
              <a:gd name="connsiteY16" fmla="*/ 3859176 h 4421768"/>
              <a:gd name="connsiteX17" fmla="*/ 1027223 w 4266374"/>
              <a:gd name="connsiteY17" fmla="*/ 3134781 h 4421768"/>
              <a:gd name="connsiteX18" fmla="*/ 932220 w 4266374"/>
              <a:gd name="connsiteY18" fmla="*/ 2612264 h 4421768"/>
              <a:gd name="connsiteX19" fmla="*/ 231575 w 4266374"/>
              <a:gd name="connsiteY19" fmla="*/ 2386634 h 4421768"/>
              <a:gd name="connsiteX20" fmla="*/ 37 w 4266374"/>
              <a:gd name="connsiteY20" fmla="*/ 1798980 h 4421768"/>
              <a:gd name="connsiteX21" fmla="*/ 243450 w 4266374"/>
              <a:gd name="connsiteY21" fmla="*/ 1448483 h 4421768"/>
              <a:gd name="connsiteX22" fmla="*/ 860967 w 4266374"/>
              <a:gd name="connsiteY22" fmla="*/ 1365356 h 4421768"/>
              <a:gd name="connsiteX23" fmla="*/ 1110348 w 4266374"/>
              <a:gd name="connsiteY23" fmla="*/ 985346 h 4421768"/>
              <a:gd name="connsiteX24" fmla="*/ 1300354 w 4266374"/>
              <a:gd name="connsiteY24" fmla="*/ 296576 h 4421768"/>
              <a:gd name="connsiteX0" fmla="*/ 1300354 w 4272520"/>
              <a:gd name="connsiteY0" fmla="*/ 296576 h 4421768"/>
              <a:gd name="connsiteX1" fmla="*/ 1674459 w 4272520"/>
              <a:gd name="connsiteY1" fmla="*/ 5805 h 4421768"/>
              <a:gd name="connsiteX2" fmla="*/ 2214753 w 4272520"/>
              <a:gd name="connsiteY2" fmla="*/ 177823 h 4421768"/>
              <a:gd name="connsiteX3" fmla="*/ 2725392 w 4272520"/>
              <a:gd name="connsiteY3" fmla="*/ 1009095 h 4421768"/>
              <a:gd name="connsiteX4" fmla="*/ 3259782 w 4272520"/>
              <a:gd name="connsiteY4" fmla="*/ 1353480 h 4421768"/>
              <a:gd name="connsiteX5" fmla="*/ 3936675 w 4272520"/>
              <a:gd name="connsiteY5" fmla="*/ 1246605 h 4421768"/>
              <a:gd name="connsiteX6" fmla="*/ 4215778 w 4272520"/>
              <a:gd name="connsiteY6" fmla="*/ 1573352 h 4421768"/>
              <a:gd name="connsiteX7" fmla="*/ 4221683 w 4272520"/>
              <a:gd name="connsiteY7" fmla="*/ 2125381 h 4421768"/>
              <a:gd name="connsiteX8" fmla="*/ 3853548 w 4272520"/>
              <a:gd name="connsiteY8" fmla="*/ 2742893 h 4421768"/>
              <a:gd name="connsiteX9" fmla="*/ 4019803 w 4272520"/>
              <a:gd name="connsiteY9" fmla="*/ 3360410 h 4421768"/>
              <a:gd name="connsiteX10" fmla="*/ 4257308 w 4272520"/>
              <a:gd name="connsiteY10" fmla="*/ 3823548 h 4421768"/>
              <a:gd name="connsiteX11" fmla="*/ 4168286 w 4272520"/>
              <a:gd name="connsiteY11" fmla="*/ 4221555 h 4421768"/>
              <a:gd name="connsiteX12" fmla="*/ 3521047 w 4272520"/>
              <a:gd name="connsiteY12" fmla="*/ 4310446 h 4421768"/>
              <a:gd name="connsiteX13" fmla="*/ 3093527 w 4272520"/>
              <a:gd name="connsiteY13" fmla="*/ 4108557 h 4421768"/>
              <a:gd name="connsiteX14" fmla="*/ 2357258 w 4272520"/>
              <a:gd name="connsiteY14" fmla="*/ 4120431 h 4421768"/>
              <a:gd name="connsiteX15" fmla="*/ 1525986 w 4272520"/>
              <a:gd name="connsiteY15" fmla="*/ 4417317 h 4421768"/>
              <a:gd name="connsiteX16" fmla="*/ 991596 w 4272520"/>
              <a:gd name="connsiteY16" fmla="*/ 3859176 h 4421768"/>
              <a:gd name="connsiteX17" fmla="*/ 1027223 w 4272520"/>
              <a:gd name="connsiteY17" fmla="*/ 3134781 h 4421768"/>
              <a:gd name="connsiteX18" fmla="*/ 932220 w 4272520"/>
              <a:gd name="connsiteY18" fmla="*/ 2612264 h 4421768"/>
              <a:gd name="connsiteX19" fmla="*/ 231575 w 4272520"/>
              <a:gd name="connsiteY19" fmla="*/ 2386634 h 4421768"/>
              <a:gd name="connsiteX20" fmla="*/ 37 w 4272520"/>
              <a:gd name="connsiteY20" fmla="*/ 1798980 h 4421768"/>
              <a:gd name="connsiteX21" fmla="*/ 243450 w 4272520"/>
              <a:gd name="connsiteY21" fmla="*/ 1448483 h 4421768"/>
              <a:gd name="connsiteX22" fmla="*/ 860967 w 4272520"/>
              <a:gd name="connsiteY22" fmla="*/ 1365356 h 4421768"/>
              <a:gd name="connsiteX23" fmla="*/ 1110348 w 4272520"/>
              <a:gd name="connsiteY23" fmla="*/ 985346 h 4421768"/>
              <a:gd name="connsiteX24" fmla="*/ 1300354 w 4272520"/>
              <a:gd name="connsiteY24" fmla="*/ 296576 h 4421768"/>
              <a:gd name="connsiteX0" fmla="*/ 1300354 w 4259703"/>
              <a:gd name="connsiteY0" fmla="*/ 296576 h 4421768"/>
              <a:gd name="connsiteX1" fmla="*/ 1674459 w 4259703"/>
              <a:gd name="connsiteY1" fmla="*/ 5805 h 4421768"/>
              <a:gd name="connsiteX2" fmla="*/ 2214753 w 4259703"/>
              <a:gd name="connsiteY2" fmla="*/ 177823 h 4421768"/>
              <a:gd name="connsiteX3" fmla="*/ 2725392 w 4259703"/>
              <a:gd name="connsiteY3" fmla="*/ 1009095 h 4421768"/>
              <a:gd name="connsiteX4" fmla="*/ 3259782 w 4259703"/>
              <a:gd name="connsiteY4" fmla="*/ 1353480 h 4421768"/>
              <a:gd name="connsiteX5" fmla="*/ 3936675 w 4259703"/>
              <a:gd name="connsiteY5" fmla="*/ 1246605 h 4421768"/>
              <a:gd name="connsiteX6" fmla="*/ 4215778 w 4259703"/>
              <a:gd name="connsiteY6" fmla="*/ 1573352 h 4421768"/>
              <a:gd name="connsiteX7" fmla="*/ 4221683 w 4259703"/>
              <a:gd name="connsiteY7" fmla="*/ 2125381 h 4421768"/>
              <a:gd name="connsiteX8" fmla="*/ 3853548 w 4259703"/>
              <a:gd name="connsiteY8" fmla="*/ 2742893 h 4421768"/>
              <a:gd name="connsiteX9" fmla="*/ 4019803 w 4259703"/>
              <a:gd name="connsiteY9" fmla="*/ 3360410 h 4421768"/>
              <a:gd name="connsiteX10" fmla="*/ 4257308 w 4259703"/>
              <a:gd name="connsiteY10" fmla="*/ 3823548 h 4421768"/>
              <a:gd name="connsiteX11" fmla="*/ 4037658 w 4259703"/>
              <a:gd name="connsiteY11" fmla="*/ 4316558 h 4421768"/>
              <a:gd name="connsiteX12" fmla="*/ 3521047 w 4259703"/>
              <a:gd name="connsiteY12" fmla="*/ 4310446 h 4421768"/>
              <a:gd name="connsiteX13" fmla="*/ 3093527 w 4259703"/>
              <a:gd name="connsiteY13" fmla="*/ 4108557 h 4421768"/>
              <a:gd name="connsiteX14" fmla="*/ 2357258 w 4259703"/>
              <a:gd name="connsiteY14" fmla="*/ 4120431 h 4421768"/>
              <a:gd name="connsiteX15" fmla="*/ 1525986 w 4259703"/>
              <a:gd name="connsiteY15" fmla="*/ 4417317 h 4421768"/>
              <a:gd name="connsiteX16" fmla="*/ 991596 w 4259703"/>
              <a:gd name="connsiteY16" fmla="*/ 3859176 h 4421768"/>
              <a:gd name="connsiteX17" fmla="*/ 1027223 w 4259703"/>
              <a:gd name="connsiteY17" fmla="*/ 3134781 h 4421768"/>
              <a:gd name="connsiteX18" fmla="*/ 932220 w 4259703"/>
              <a:gd name="connsiteY18" fmla="*/ 2612264 h 4421768"/>
              <a:gd name="connsiteX19" fmla="*/ 231575 w 4259703"/>
              <a:gd name="connsiteY19" fmla="*/ 2386634 h 4421768"/>
              <a:gd name="connsiteX20" fmla="*/ 37 w 4259703"/>
              <a:gd name="connsiteY20" fmla="*/ 1798980 h 4421768"/>
              <a:gd name="connsiteX21" fmla="*/ 243450 w 4259703"/>
              <a:gd name="connsiteY21" fmla="*/ 1448483 h 4421768"/>
              <a:gd name="connsiteX22" fmla="*/ 860967 w 4259703"/>
              <a:gd name="connsiteY22" fmla="*/ 1365356 h 4421768"/>
              <a:gd name="connsiteX23" fmla="*/ 1110348 w 4259703"/>
              <a:gd name="connsiteY23" fmla="*/ 985346 h 4421768"/>
              <a:gd name="connsiteX24" fmla="*/ 1300354 w 4259703"/>
              <a:gd name="connsiteY24" fmla="*/ 296576 h 4421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4259703" h="4421768">
                <a:moveTo>
                  <a:pt x="1300354" y="296576"/>
                </a:moveTo>
                <a:cubicBezTo>
                  <a:pt x="1394372" y="133319"/>
                  <a:pt x="1522059" y="25597"/>
                  <a:pt x="1674459" y="5805"/>
                </a:cubicBezTo>
                <a:cubicBezTo>
                  <a:pt x="1826859" y="-13987"/>
                  <a:pt x="2039598" y="10608"/>
                  <a:pt x="2214753" y="177823"/>
                </a:cubicBezTo>
                <a:cubicBezTo>
                  <a:pt x="2389908" y="345038"/>
                  <a:pt x="2551221" y="813152"/>
                  <a:pt x="2725392" y="1009095"/>
                </a:cubicBezTo>
                <a:cubicBezTo>
                  <a:pt x="2899564" y="1205038"/>
                  <a:pt x="3057902" y="1313895"/>
                  <a:pt x="3259782" y="1353480"/>
                </a:cubicBezTo>
                <a:cubicBezTo>
                  <a:pt x="3461662" y="1393065"/>
                  <a:pt x="3777342" y="1209960"/>
                  <a:pt x="3936675" y="1246605"/>
                </a:cubicBezTo>
                <a:cubicBezTo>
                  <a:pt x="4096008" y="1283250"/>
                  <a:pt x="4168277" y="1426889"/>
                  <a:pt x="4215778" y="1573352"/>
                </a:cubicBezTo>
                <a:cubicBezTo>
                  <a:pt x="4263279" y="1719815"/>
                  <a:pt x="4282055" y="1930458"/>
                  <a:pt x="4221683" y="2125381"/>
                </a:cubicBezTo>
                <a:cubicBezTo>
                  <a:pt x="4161311" y="2320304"/>
                  <a:pt x="3887195" y="2537055"/>
                  <a:pt x="3853548" y="2742893"/>
                </a:cubicBezTo>
                <a:cubicBezTo>
                  <a:pt x="3819901" y="2948731"/>
                  <a:pt x="3952510" y="3180301"/>
                  <a:pt x="4019803" y="3360410"/>
                </a:cubicBezTo>
                <a:cubicBezTo>
                  <a:pt x="4087096" y="3540519"/>
                  <a:pt x="4254332" y="3664190"/>
                  <a:pt x="4257308" y="3823548"/>
                </a:cubicBezTo>
                <a:cubicBezTo>
                  <a:pt x="4260284" y="3982906"/>
                  <a:pt x="4160368" y="4235408"/>
                  <a:pt x="4037658" y="4316558"/>
                </a:cubicBezTo>
                <a:cubicBezTo>
                  <a:pt x="3914948" y="4397708"/>
                  <a:pt x="3678402" y="4345113"/>
                  <a:pt x="3521047" y="4310446"/>
                </a:cubicBezTo>
                <a:cubicBezTo>
                  <a:pt x="3363692" y="4275779"/>
                  <a:pt x="3287492" y="4140226"/>
                  <a:pt x="3093527" y="4108557"/>
                </a:cubicBezTo>
                <a:cubicBezTo>
                  <a:pt x="2899562" y="4076888"/>
                  <a:pt x="2618515" y="4068971"/>
                  <a:pt x="2357258" y="4120431"/>
                </a:cubicBezTo>
                <a:cubicBezTo>
                  <a:pt x="2096001" y="4171891"/>
                  <a:pt x="1753596" y="4460860"/>
                  <a:pt x="1525986" y="4417317"/>
                </a:cubicBezTo>
                <a:cubicBezTo>
                  <a:pt x="1298376" y="4373775"/>
                  <a:pt x="1074723" y="4072932"/>
                  <a:pt x="991596" y="3859176"/>
                </a:cubicBezTo>
                <a:cubicBezTo>
                  <a:pt x="908469" y="3645420"/>
                  <a:pt x="1037119" y="3342600"/>
                  <a:pt x="1027223" y="3134781"/>
                </a:cubicBezTo>
                <a:cubicBezTo>
                  <a:pt x="1017327" y="2926962"/>
                  <a:pt x="1064828" y="2736955"/>
                  <a:pt x="932220" y="2612264"/>
                </a:cubicBezTo>
                <a:cubicBezTo>
                  <a:pt x="799612" y="2487573"/>
                  <a:pt x="386939" y="2522181"/>
                  <a:pt x="231575" y="2386634"/>
                </a:cubicBezTo>
                <a:cubicBezTo>
                  <a:pt x="76211" y="2251087"/>
                  <a:pt x="-1942" y="1955338"/>
                  <a:pt x="37" y="1798980"/>
                </a:cubicBezTo>
                <a:cubicBezTo>
                  <a:pt x="2016" y="1642622"/>
                  <a:pt x="99962" y="1520754"/>
                  <a:pt x="243450" y="1448483"/>
                </a:cubicBezTo>
                <a:cubicBezTo>
                  <a:pt x="386938" y="1376212"/>
                  <a:pt x="716484" y="1442546"/>
                  <a:pt x="860967" y="1365356"/>
                </a:cubicBezTo>
                <a:cubicBezTo>
                  <a:pt x="1005450" y="1288167"/>
                  <a:pt x="1037117" y="1163476"/>
                  <a:pt x="1110348" y="985346"/>
                </a:cubicBezTo>
                <a:cubicBezTo>
                  <a:pt x="1183579" y="807216"/>
                  <a:pt x="1206336" y="459833"/>
                  <a:pt x="1300354" y="296576"/>
                </a:cubicBezTo>
                <a:close/>
              </a:path>
            </a:pathLst>
          </a:cu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68327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0" dur="indefinite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1" dur="indefinite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1" dur="indefinit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82" dur="indefinite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6" dur="indefinite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87" dur="indefinite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8" grpId="0" animBg="1"/>
      <p:bldP spid="22" grpId="0" animBg="1"/>
      <p:bldP spid="22" grpId="1" animBg="1"/>
      <p:bldP spid="35" grpId="0" animBg="1"/>
      <p:bldP spid="3" grpId="0" animBg="1"/>
      <p:bldP spid="19" grpId="0" animBg="1"/>
      <p:bldP spid="20" grpId="0" animBg="1"/>
      <p:bldP spid="23" grpId="0" animBg="1"/>
      <p:bldP spid="39" grpId="0" animBg="1"/>
      <p:bldP spid="41" grpId="0" animBg="1"/>
      <p:bldP spid="42" grpId="0" animBg="1"/>
      <p:bldP spid="53" grpId="0" animBg="1"/>
      <p:bldP spid="54" grpId="0" animBg="1"/>
      <p:bldP spid="55" grpId="0" animBg="1"/>
      <p:bldP spid="32" grpId="0" animBg="1"/>
      <p:bldP spid="37" grpId="0" animBg="1"/>
      <p:bldP spid="45" grpId="0" animBg="1"/>
      <p:bldP spid="57" grpId="0" animBg="1"/>
      <p:bldP spid="34" grpId="0" animBg="1"/>
      <p:bldP spid="30" grpId="0" animBg="1"/>
      <p:bldP spid="29" grpId="0" animBg="1"/>
      <p:bldP spid="29" grpId="1" animBg="1"/>
      <p:bldP spid="26" grpId="0" animBg="1"/>
      <p:bldP spid="43" grpId="0" animBg="1"/>
      <p:bldP spid="43" grpId="1" animBg="1"/>
      <p:bldP spid="44" grpId="0" animBg="1"/>
      <p:bldP spid="44" grpId="1" animBg="1"/>
      <p:bldP spid="33" grpId="0" animBg="1"/>
      <p:bldP spid="33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304800" y="206829"/>
            <a:ext cx="1143000" cy="93617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chemeClr val="tx1"/>
                </a:solidFill>
              </a:rPr>
              <a:t>?</a:t>
            </a: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04800" y="206829"/>
            <a:ext cx="1143000" cy="93617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chemeClr val="tx1"/>
                </a:solidFill>
              </a:rPr>
              <a:t>10</a:t>
            </a: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915908" y="6581001"/>
            <a:ext cx="12280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Steve </a:t>
            </a:r>
            <a:r>
              <a:rPr lang="en-US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Wyborney</a:t>
            </a:r>
            <a:endParaRPr lang="en-US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-8892" y="6581001"/>
            <a:ext cx="18790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2"/>
              </a:rPr>
              <a:t>www.stevewyborney.com</a:t>
            </a:r>
            <a:r>
              <a:rPr 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en-US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6250179" y="3048437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7582679" y="2308131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3770593" y="5669033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3175407" y="4965136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2459002" y="1807880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2963580" y="933748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3893918" y="4150314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4912235" y="2837853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4912235" y="3953491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4912235" y="5207656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 42"/>
          <p:cNvSpPr/>
          <p:nvPr/>
        </p:nvSpPr>
        <p:spPr>
          <a:xfrm rot="16200000">
            <a:off x="2044847" y="582506"/>
            <a:ext cx="2712107" cy="2815293"/>
          </a:xfrm>
          <a:custGeom>
            <a:avLst/>
            <a:gdLst>
              <a:gd name="connsiteX0" fmla="*/ 1686296 w 5427023"/>
              <a:gd name="connsiteY0" fmla="*/ 95002 h 4750130"/>
              <a:gd name="connsiteX1" fmla="*/ 2945080 w 5427023"/>
              <a:gd name="connsiteY1" fmla="*/ 0 h 4750130"/>
              <a:gd name="connsiteX2" fmla="*/ 2897579 w 5427023"/>
              <a:gd name="connsiteY2" fmla="*/ 1258784 h 4750130"/>
              <a:gd name="connsiteX3" fmla="*/ 3633849 w 5427023"/>
              <a:gd name="connsiteY3" fmla="*/ 1650670 h 4750130"/>
              <a:gd name="connsiteX4" fmla="*/ 4393870 w 5427023"/>
              <a:gd name="connsiteY4" fmla="*/ 985652 h 4750130"/>
              <a:gd name="connsiteX5" fmla="*/ 5118265 w 5427023"/>
              <a:gd name="connsiteY5" fmla="*/ 1662545 h 4750130"/>
              <a:gd name="connsiteX6" fmla="*/ 4263241 w 5427023"/>
              <a:gd name="connsiteY6" fmla="*/ 2529444 h 4750130"/>
              <a:gd name="connsiteX7" fmla="*/ 4429496 w 5427023"/>
              <a:gd name="connsiteY7" fmla="*/ 3360717 h 4750130"/>
              <a:gd name="connsiteX8" fmla="*/ 5427023 w 5427023"/>
              <a:gd name="connsiteY8" fmla="*/ 3515096 h 4750130"/>
              <a:gd name="connsiteX9" fmla="*/ 5284519 w 5427023"/>
              <a:gd name="connsiteY9" fmla="*/ 4714504 h 4750130"/>
              <a:gd name="connsiteX10" fmla="*/ 3586348 w 5427023"/>
              <a:gd name="connsiteY10" fmla="*/ 3800104 h 4750130"/>
              <a:gd name="connsiteX11" fmla="*/ 2743200 w 5427023"/>
              <a:gd name="connsiteY11" fmla="*/ 3740727 h 4750130"/>
              <a:gd name="connsiteX12" fmla="*/ 1995054 w 5427023"/>
              <a:gd name="connsiteY12" fmla="*/ 4750130 h 4750130"/>
              <a:gd name="connsiteX13" fmla="*/ 676893 w 5427023"/>
              <a:gd name="connsiteY13" fmla="*/ 4001984 h 4750130"/>
              <a:gd name="connsiteX14" fmla="*/ 2030680 w 5427023"/>
              <a:gd name="connsiteY14" fmla="*/ 2956956 h 4750130"/>
              <a:gd name="connsiteX15" fmla="*/ 1757548 w 5427023"/>
              <a:gd name="connsiteY15" fmla="*/ 2256312 h 4750130"/>
              <a:gd name="connsiteX16" fmla="*/ 0 w 5427023"/>
              <a:gd name="connsiteY16" fmla="*/ 2042556 h 4750130"/>
              <a:gd name="connsiteX17" fmla="*/ 178130 w 5427023"/>
              <a:gd name="connsiteY17" fmla="*/ 1151906 h 4750130"/>
              <a:gd name="connsiteX18" fmla="*/ 1650670 w 5427023"/>
              <a:gd name="connsiteY18" fmla="*/ 1472540 h 4750130"/>
              <a:gd name="connsiteX19" fmla="*/ 1995054 w 5427023"/>
              <a:gd name="connsiteY19" fmla="*/ 1128156 h 4750130"/>
              <a:gd name="connsiteX20" fmla="*/ 1686296 w 5427023"/>
              <a:gd name="connsiteY20" fmla="*/ 95002 h 4750130"/>
              <a:gd name="connsiteX0" fmla="*/ 1686296 w 5427023"/>
              <a:gd name="connsiteY0" fmla="*/ 199772 h 4854900"/>
              <a:gd name="connsiteX1" fmla="*/ 2945080 w 5427023"/>
              <a:gd name="connsiteY1" fmla="*/ 104770 h 4854900"/>
              <a:gd name="connsiteX2" fmla="*/ 2897579 w 5427023"/>
              <a:gd name="connsiteY2" fmla="*/ 1363554 h 4854900"/>
              <a:gd name="connsiteX3" fmla="*/ 3633849 w 5427023"/>
              <a:gd name="connsiteY3" fmla="*/ 1755440 h 4854900"/>
              <a:gd name="connsiteX4" fmla="*/ 4393870 w 5427023"/>
              <a:gd name="connsiteY4" fmla="*/ 1090422 h 4854900"/>
              <a:gd name="connsiteX5" fmla="*/ 5118265 w 5427023"/>
              <a:gd name="connsiteY5" fmla="*/ 1767315 h 4854900"/>
              <a:gd name="connsiteX6" fmla="*/ 4263241 w 5427023"/>
              <a:gd name="connsiteY6" fmla="*/ 2634214 h 4854900"/>
              <a:gd name="connsiteX7" fmla="*/ 4429496 w 5427023"/>
              <a:gd name="connsiteY7" fmla="*/ 3465487 h 4854900"/>
              <a:gd name="connsiteX8" fmla="*/ 5427023 w 5427023"/>
              <a:gd name="connsiteY8" fmla="*/ 3619866 h 4854900"/>
              <a:gd name="connsiteX9" fmla="*/ 5284519 w 5427023"/>
              <a:gd name="connsiteY9" fmla="*/ 4819274 h 4854900"/>
              <a:gd name="connsiteX10" fmla="*/ 3586348 w 5427023"/>
              <a:gd name="connsiteY10" fmla="*/ 3904874 h 4854900"/>
              <a:gd name="connsiteX11" fmla="*/ 2743200 w 5427023"/>
              <a:gd name="connsiteY11" fmla="*/ 3845497 h 4854900"/>
              <a:gd name="connsiteX12" fmla="*/ 1995054 w 5427023"/>
              <a:gd name="connsiteY12" fmla="*/ 4854900 h 4854900"/>
              <a:gd name="connsiteX13" fmla="*/ 676893 w 5427023"/>
              <a:gd name="connsiteY13" fmla="*/ 4106754 h 4854900"/>
              <a:gd name="connsiteX14" fmla="*/ 2030680 w 5427023"/>
              <a:gd name="connsiteY14" fmla="*/ 3061726 h 4854900"/>
              <a:gd name="connsiteX15" fmla="*/ 1757548 w 5427023"/>
              <a:gd name="connsiteY15" fmla="*/ 2361082 h 4854900"/>
              <a:gd name="connsiteX16" fmla="*/ 0 w 5427023"/>
              <a:gd name="connsiteY16" fmla="*/ 2147326 h 4854900"/>
              <a:gd name="connsiteX17" fmla="*/ 178130 w 5427023"/>
              <a:gd name="connsiteY17" fmla="*/ 1256676 h 4854900"/>
              <a:gd name="connsiteX18" fmla="*/ 1650670 w 5427023"/>
              <a:gd name="connsiteY18" fmla="*/ 1577310 h 4854900"/>
              <a:gd name="connsiteX19" fmla="*/ 1995054 w 5427023"/>
              <a:gd name="connsiteY19" fmla="*/ 1232926 h 4854900"/>
              <a:gd name="connsiteX20" fmla="*/ 1686296 w 5427023"/>
              <a:gd name="connsiteY20" fmla="*/ 199772 h 4854900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33849 w 5427023"/>
              <a:gd name="connsiteY3" fmla="*/ 1855015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33849 w 5427023"/>
              <a:gd name="connsiteY3" fmla="*/ 1855015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609073"/>
              <a:gd name="connsiteY0" fmla="*/ 299347 h 4954475"/>
              <a:gd name="connsiteX1" fmla="*/ 2945080 w 5609073"/>
              <a:gd name="connsiteY1" fmla="*/ 204345 h 4954475"/>
              <a:gd name="connsiteX2" fmla="*/ 2897579 w 5609073"/>
              <a:gd name="connsiteY2" fmla="*/ 1463129 h 4954475"/>
              <a:gd name="connsiteX3" fmla="*/ 3610098 w 5609073"/>
              <a:gd name="connsiteY3" fmla="*/ 1819389 h 4954475"/>
              <a:gd name="connsiteX4" fmla="*/ 4393870 w 5609073"/>
              <a:gd name="connsiteY4" fmla="*/ 1189997 h 4954475"/>
              <a:gd name="connsiteX5" fmla="*/ 5118265 w 5609073"/>
              <a:gd name="connsiteY5" fmla="*/ 1866890 h 4954475"/>
              <a:gd name="connsiteX6" fmla="*/ 4263241 w 5609073"/>
              <a:gd name="connsiteY6" fmla="*/ 2733789 h 4954475"/>
              <a:gd name="connsiteX7" fmla="*/ 4429496 w 5609073"/>
              <a:gd name="connsiteY7" fmla="*/ 3565062 h 4954475"/>
              <a:gd name="connsiteX8" fmla="*/ 5427023 w 5609073"/>
              <a:gd name="connsiteY8" fmla="*/ 3719441 h 4954475"/>
              <a:gd name="connsiteX9" fmla="*/ 5284519 w 5609073"/>
              <a:gd name="connsiteY9" fmla="*/ 4918849 h 4954475"/>
              <a:gd name="connsiteX10" fmla="*/ 3586348 w 5609073"/>
              <a:gd name="connsiteY10" fmla="*/ 4004449 h 4954475"/>
              <a:gd name="connsiteX11" fmla="*/ 2743200 w 5609073"/>
              <a:gd name="connsiteY11" fmla="*/ 3945072 h 4954475"/>
              <a:gd name="connsiteX12" fmla="*/ 1995054 w 5609073"/>
              <a:gd name="connsiteY12" fmla="*/ 4954475 h 4954475"/>
              <a:gd name="connsiteX13" fmla="*/ 676893 w 5609073"/>
              <a:gd name="connsiteY13" fmla="*/ 4206329 h 4954475"/>
              <a:gd name="connsiteX14" fmla="*/ 2030680 w 5609073"/>
              <a:gd name="connsiteY14" fmla="*/ 3161301 h 4954475"/>
              <a:gd name="connsiteX15" fmla="*/ 1757548 w 5609073"/>
              <a:gd name="connsiteY15" fmla="*/ 2460657 h 4954475"/>
              <a:gd name="connsiteX16" fmla="*/ 0 w 5609073"/>
              <a:gd name="connsiteY16" fmla="*/ 2246901 h 4954475"/>
              <a:gd name="connsiteX17" fmla="*/ 178130 w 5609073"/>
              <a:gd name="connsiteY17" fmla="*/ 1356251 h 4954475"/>
              <a:gd name="connsiteX18" fmla="*/ 1650670 w 5609073"/>
              <a:gd name="connsiteY18" fmla="*/ 1676885 h 4954475"/>
              <a:gd name="connsiteX19" fmla="*/ 1995054 w 5609073"/>
              <a:gd name="connsiteY19" fmla="*/ 1332501 h 4954475"/>
              <a:gd name="connsiteX20" fmla="*/ 1686296 w 5609073"/>
              <a:gd name="connsiteY20" fmla="*/ 299347 h 4954475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5036684"/>
              <a:gd name="connsiteX1" fmla="*/ 2945080 w 5623916"/>
              <a:gd name="connsiteY1" fmla="*/ 204345 h 5036684"/>
              <a:gd name="connsiteX2" fmla="*/ 2897579 w 5623916"/>
              <a:gd name="connsiteY2" fmla="*/ 1463129 h 5036684"/>
              <a:gd name="connsiteX3" fmla="*/ 3610098 w 5623916"/>
              <a:gd name="connsiteY3" fmla="*/ 1819389 h 5036684"/>
              <a:gd name="connsiteX4" fmla="*/ 4393870 w 5623916"/>
              <a:gd name="connsiteY4" fmla="*/ 1189997 h 5036684"/>
              <a:gd name="connsiteX5" fmla="*/ 5118265 w 5623916"/>
              <a:gd name="connsiteY5" fmla="*/ 1866890 h 5036684"/>
              <a:gd name="connsiteX6" fmla="*/ 4263241 w 5623916"/>
              <a:gd name="connsiteY6" fmla="*/ 2733789 h 5036684"/>
              <a:gd name="connsiteX7" fmla="*/ 4429496 w 5623916"/>
              <a:gd name="connsiteY7" fmla="*/ 3565062 h 5036684"/>
              <a:gd name="connsiteX8" fmla="*/ 5427023 w 5623916"/>
              <a:gd name="connsiteY8" fmla="*/ 3719441 h 5036684"/>
              <a:gd name="connsiteX9" fmla="*/ 5284519 w 5623916"/>
              <a:gd name="connsiteY9" fmla="*/ 4918849 h 5036684"/>
              <a:gd name="connsiteX10" fmla="*/ 3586348 w 5623916"/>
              <a:gd name="connsiteY10" fmla="*/ 4004449 h 5036684"/>
              <a:gd name="connsiteX11" fmla="*/ 2743200 w 5623916"/>
              <a:gd name="connsiteY11" fmla="*/ 3945072 h 5036684"/>
              <a:gd name="connsiteX12" fmla="*/ 1995054 w 5623916"/>
              <a:gd name="connsiteY12" fmla="*/ 4954475 h 5036684"/>
              <a:gd name="connsiteX13" fmla="*/ 676893 w 5623916"/>
              <a:gd name="connsiteY13" fmla="*/ 4206329 h 5036684"/>
              <a:gd name="connsiteX14" fmla="*/ 2030680 w 5623916"/>
              <a:gd name="connsiteY14" fmla="*/ 3161301 h 5036684"/>
              <a:gd name="connsiteX15" fmla="*/ 1757548 w 5623916"/>
              <a:gd name="connsiteY15" fmla="*/ 2460657 h 5036684"/>
              <a:gd name="connsiteX16" fmla="*/ 0 w 5623916"/>
              <a:gd name="connsiteY16" fmla="*/ 2246901 h 5036684"/>
              <a:gd name="connsiteX17" fmla="*/ 178130 w 5623916"/>
              <a:gd name="connsiteY17" fmla="*/ 1356251 h 5036684"/>
              <a:gd name="connsiteX18" fmla="*/ 1650670 w 5623916"/>
              <a:gd name="connsiteY18" fmla="*/ 1676885 h 5036684"/>
              <a:gd name="connsiteX19" fmla="*/ 1995054 w 5623916"/>
              <a:gd name="connsiteY19" fmla="*/ 1332501 h 5036684"/>
              <a:gd name="connsiteX20" fmla="*/ 1686296 w 5623916"/>
              <a:gd name="connsiteY20" fmla="*/ 299347 h 5036684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961811 w 5899431"/>
              <a:gd name="connsiteY0" fmla="*/ 299347 h 4965543"/>
              <a:gd name="connsiteX1" fmla="*/ 3220595 w 5899431"/>
              <a:gd name="connsiteY1" fmla="*/ 204345 h 4965543"/>
              <a:gd name="connsiteX2" fmla="*/ 3173094 w 5899431"/>
              <a:gd name="connsiteY2" fmla="*/ 1463129 h 4965543"/>
              <a:gd name="connsiteX3" fmla="*/ 3885613 w 5899431"/>
              <a:gd name="connsiteY3" fmla="*/ 1819389 h 4965543"/>
              <a:gd name="connsiteX4" fmla="*/ 4669385 w 5899431"/>
              <a:gd name="connsiteY4" fmla="*/ 1189997 h 4965543"/>
              <a:gd name="connsiteX5" fmla="*/ 5393780 w 5899431"/>
              <a:gd name="connsiteY5" fmla="*/ 1866890 h 4965543"/>
              <a:gd name="connsiteX6" fmla="*/ 4538756 w 5899431"/>
              <a:gd name="connsiteY6" fmla="*/ 2733789 h 4965543"/>
              <a:gd name="connsiteX7" fmla="*/ 4705011 w 5899431"/>
              <a:gd name="connsiteY7" fmla="*/ 3565062 h 4965543"/>
              <a:gd name="connsiteX8" fmla="*/ 5702538 w 5899431"/>
              <a:gd name="connsiteY8" fmla="*/ 3719441 h 4965543"/>
              <a:gd name="connsiteX9" fmla="*/ 5560034 w 5899431"/>
              <a:gd name="connsiteY9" fmla="*/ 4918849 h 4965543"/>
              <a:gd name="connsiteX10" fmla="*/ 3861863 w 5899431"/>
              <a:gd name="connsiteY10" fmla="*/ 4004449 h 4965543"/>
              <a:gd name="connsiteX11" fmla="*/ 3018715 w 5899431"/>
              <a:gd name="connsiteY11" fmla="*/ 3945072 h 4965543"/>
              <a:gd name="connsiteX12" fmla="*/ 2270569 w 5899431"/>
              <a:gd name="connsiteY12" fmla="*/ 4954475 h 4965543"/>
              <a:gd name="connsiteX13" fmla="*/ 952408 w 5899431"/>
              <a:gd name="connsiteY13" fmla="*/ 4206329 h 4965543"/>
              <a:gd name="connsiteX14" fmla="*/ 2306195 w 5899431"/>
              <a:gd name="connsiteY14" fmla="*/ 3161301 h 4965543"/>
              <a:gd name="connsiteX15" fmla="*/ 2033063 w 5899431"/>
              <a:gd name="connsiteY15" fmla="*/ 2460657 h 4965543"/>
              <a:gd name="connsiteX16" fmla="*/ 275515 w 5899431"/>
              <a:gd name="connsiteY16" fmla="*/ 2246901 h 4965543"/>
              <a:gd name="connsiteX17" fmla="*/ 453645 w 5899431"/>
              <a:gd name="connsiteY17" fmla="*/ 1356251 h 4965543"/>
              <a:gd name="connsiteX18" fmla="*/ 1926185 w 5899431"/>
              <a:gd name="connsiteY18" fmla="*/ 1676885 h 4965543"/>
              <a:gd name="connsiteX19" fmla="*/ 2270569 w 5899431"/>
              <a:gd name="connsiteY19" fmla="*/ 1332501 h 4965543"/>
              <a:gd name="connsiteX20" fmla="*/ 1961811 w 5899431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180747 h 4846943"/>
              <a:gd name="connsiteX1" fmla="*/ 3140880 w 5819716"/>
              <a:gd name="connsiteY1" fmla="*/ 85745 h 4846943"/>
              <a:gd name="connsiteX2" fmla="*/ 3402137 w 5819716"/>
              <a:gd name="connsiteY2" fmla="*/ 1083271 h 4846943"/>
              <a:gd name="connsiteX3" fmla="*/ 3805898 w 5819716"/>
              <a:gd name="connsiteY3" fmla="*/ 1700789 h 4846943"/>
              <a:gd name="connsiteX4" fmla="*/ 4589670 w 5819716"/>
              <a:gd name="connsiteY4" fmla="*/ 1071397 h 4846943"/>
              <a:gd name="connsiteX5" fmla="*/ 5314065 w 5819716"/>
              <a:gd name="connsiteY5" fmla="*/ 1748290 h 4846943"/>
              <a:gd name="connsiteX6" fmla="*/ 4459041 w 5819716"/>
              <a:gd name="connsiteY6" fmla="*/ 2615189 h 4846943"/>
              <a:gd name="connsiteX7" fmla="*/ 4625296 w 5819716"/>
              <a:gd name="connsiteY7" fmla="*/ 3446462 h 4846943"/>
              <a:gd name="connsiteX8" fmla="*/ 5622823 w 5819716"/>
              <a:gd name="connsiteY8" fmla="*/ 3600841 h 4846943"/>
              <a:gd name="connsiteX9" fmla="*/ 5480319 w 5819716"/>
              <a:gd name="connsiteY9" fmla="*/ 4800249 h 4846943"/>
              <a:gd name="connsiteX10" fmla="*/ 3782148 w 5819716"/>
              <a:gd name="connsiteY10" fmla="*/ 3885849 h 4846943"/>
              <a:gd name="connsiteX11" fmla="*/ 2939000 w 5819716"/>
              <a:gd name="connsiteY11" fmla="*/ 3826472 h 4846943"/>
              <a:gd name="connsiteX12" fmla="*/ 2190854 w 5819716"/>
              <a:gd name="connsiteY12" fmla="*/ 4835875 h 4846943"/>
              <a:gd name="connsiteX13" fmla="*/ 872693 w 5819716"/>
              <a:gd name="connsiteY13" fmla="*/ 4087729 h 4846943"/>
              <a:gd name="connsiteX14" fmla="*/ 2226480 w 5819716"/>
              <a:gd name="connsiteY14" fmla="*/ 3042701 h 4846943"/>
              <a:gd name="connsiteX15" fmla="*/ 1953348 w 5819716"/>
              <a:gd name="connsiteY15" fmla="*/ 2342057 h 4846943"/>
              <a:gd name="connsiteX16" fmla="*/ 195800 w 5819716"/>
              <a:gd name="connsiteY16" fmla="*/ 2128301 h 4846943"/>
              <a:gd name="connsiteX17" fmla="*/ 373930 w 5819716"/>
              <a:gd name="connsiteY17" fmla="*/ 1237651 h 4846943"/>
              <a:gd name="connsiteX18" fmla="*/ 1846470 w 5819716"/>
              <a:gd name="connsiteY18" fmla="*/ 1558285 h 4846943"/>
              <a:gd name="connsiteX19" fmla="*/ 2190854 w 5819716"/>
              <a:gd name="connsiteY19" fmla="*/ 1213901 h 4846943"/>
              <a:gd name="connsiteX20" fmla="*/ 1882096 w 5819716"/>
              <a:gd name="connsiteY20" fmla="*/ 180747 h 4846943"/>
              <a:gd name="connsiteX0" fmla="*/ 1882096 w 5819716"/>
              <a:gd name="connsiteY0" fmla="*/ 180747 h 4846943"/>
              <a:gd name="connsiteX1" fmla="*/ 3140880 w 5819716"/>
              <a:gd name="connsiteY1" fmla="*/ 85745 h 4846943"/>
              <a:gd name="connsiteX2" fmla="*/ 3402137 w 5819716"/>
              <a:gd name="connsiteY2" fmla="*/ 1083271 h 4846943"/>
              <a:gd name="connsiteX3" fmla="*/ 4043405 w 5819716"/>
              <a:gd name="connsiteY3" fmla="*/ 1344529 h 4846943"/>
              <a:gd name="connsiteX4" fmla="*/ 4589670 w 5819716"/>
              <a:gd name="connsiteY4" fmla="*/ 1071397 h 4846943"/>
              <a:gd name="connsiteX5" fmla="*/ 5314065 w 5819716"/>
              <a:gd name="connsiteY5" fmla="*/ 1748290 h 4846943"/>
              <a:gd name="connsiteX6" fmla="*/ 4459041 w 5819716"/>
              <a:gd name="connsiteY6" fmla="*/ 2615189 h 4846943"/>
              <a:gd name="connsiteX7" fmla="*/ 4625296 w 5819716"/>
              <a:gd name="connsiteY7" fmla="*/ 3446462 h 4846943"/>
              <a:gd name="connsiteX8" fmla="*/ 5622823 w 5819716"/>
              <a:gd name="connsiteY8" fmla="*/ 3600841 h 4846943"/>
              <a:gd name="connsiteX9" fmla="*/ 5480319 w 5819716"/>
              <a:gd name="connsiteY9" fmla="*/ 4800249 h 4846943"/>
              <a:gd name="connsiteX10" fmla="*/ 3782148 w 5819716"/>
              <a:gd name="connsiteY10" fmla="*/ 3885849 h 4846943"/>
              <a:gd name="connsiteX11" fmla="*/ 2939000 w 5819716"/>
              <a:gd name="connsiteY11" fmla="*/ 3826472 h 4846943"/>
              <a:gd name="connsiteX12" fmla="*/ 2190854 w 5819716"/>
              <a:gd name="connsiteY12" fmla="*/ 4835875 h 4846943"/>
              <a:gd name="connsiteX13" fmla="*/ 872693 w 5819716"/>
              <a:gd name="connsiteY13" fmla="*/ 4087729 h 4846943"/>
              <a:gd name="connsiteX14" fmla="*/ 2226480 w 5819716"/>
              <a:gd name="connsiteY14" fmla="*/ 3042701 h 4846943"/>
              <a:gd name="connsiteX15" fmla="*/ 1953348 w 5819716"/>
              <a:gd name="connsiteY15" fmla="*/ 2342057 h 4846943"/>
              <a:gd name="connsiteX16" fmla="*/ 195800 w 5819716"/>
              <a:gd name="connsiteY16" fmla="*/ 2128301 h 4846943"/>
              <a:gd name="connsiteX17" fmla="*/ 373930 w 5819716"/>
              <a:gd name="connsiteY17" fmla="*/ 1237651 h 4846943"/>
              <a:gd name="connsiteX18" fmla="*/ 1846470 w 5819716"/>
              <a:gd name="connsiteY18" fmla="*/ 1558285 h 4846943"/>
              <a:gd name="connsiteX19" fmla="*/ 2190854 w 5819716"/>
              <a:gd name="connsiteY19" fmla="*/ 1213901 h 4846943"/>
              <a:gd name="connsiteX20" fmla="*/ 1882096 w 5819716"/>
              <a:gd name="connsiteY20" fmla="*/ 180747 h 4846943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314065 w 5819716"/>
              <a:gd name="connsiteY5" fmla="*/ 1742268 h 4840921"/>
              <a:gd name="connsiteX6" fmla="*/ 4459041 w 5819716"/>
              <a:gd name="connsiteY6" fmla="*/ 2609167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183436 w 5819716"/>
              <a:gd name="connsiteY5" fmla="*/ 2003525 h 4840921"/>
              <a:gd name="connsiteX6" fmla="*/ 4459041 w 5819716"/>
              <a:gd name="connsiteY6" fmla="*/ 2609167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183436 w 5819716"/>
              <a:gd name="connsiteY5" fmla="*/ 2003525 h 4840921"/>
              <a:gd name="connsiteX6" fmla="*/ 4637171 w 5819716"/>
              <a:gd name="connsiteY6" fmla="*/ 2727920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09832"/>
              <a:gd name="connsiteY0" fmla="*/ 174725 h 4841399"/>
              <a:gd name="connsiteX1" fmla="*/ 3140880 w 5809832"/>
              <a:gd name="connsiteY1" fmla="*/ 79723 h 4841399"/>
              <a:gd name="connsiteX2" fmla="*/ 3509015 w 5809832"/>
              <a:gd name="connsiteY2" fmla="*/ 994122 h 4841399"/>
              <a:gd name="connsiteX3" fmla="*/ 4043405 w 5809832"/>
              <a:gd name="connsiteY3" fmla="*/ 1338507 h 4841399"/>
              <a:gd name="connsiteX4" fmla="*/ 4589670 w 5809832"/>
              <a:gd name="connsiteY4" fmla="*/ 1065375 h 4841399"/>
              <a:gd name="connsiteX5" fmla="*/ 5183436 w 5809832"/>
              <a:gd name="connsiteY5" fmla="*/ 2003525 h 4841399"/>
              <a:gd name="connsiteX6" fmla="*/ 4637171 w 5809832"/>
              <a:gd name="connsiteY6" fmla="*/ 2727920 h 4841399"/>
              <a:gd name="connsiteX7" fmla="*/ 4803426 w 5809832"/>
              <a:gd name="connsiteY7" fmla="*/ 3345437 h 4841399"/>
              <a:gd name="connsiteX8" fmla="*/ 5622823 w 5809832"/>
              <a:gd name="connsiteY8" fmla="*/ 3594819 h 4841399"/>
              <a:gd name="connsiteX9" fmla="*/ 5480319 w 5809832"/>
              <a:gd name="connsiteY9" fmla="*/ 4794227 h 4841399"/>
              <a:gd name="connsiteX10" fmla="*/ 3782148 w 5809832"/>
              <a:gd name="connsiteY10" fmla="*/ 3879827 h 4841399"/>
              <a:gd name="connsiteX11" fmla="*/ 2939000 w 5809832"/>
              <a:gd name="connsiteY11" fmla="*/ 3820450 h 4841399"/>
              <a:gd name="connsiteX12" fmla="*/ 2190854 w 5809832"/>
              <a:gd name="connsiteY12" fmla="*/ 4829853 h 4841399"/>
              <a:gd name="connsiteX13" fmla="*/ 872693 w 5809832"/>
              <a:gd name="connsiteY13" fmla="*/ 4081707 h 4841399"/>
              <a:gd name="connsiteX14" fmla="*/ 2226480 w 5809832"/>
              <a:gd name="connsiteY14" fmla="*/ 3036679 h 4841399"/>
              <a:gd name="connsiteX15" fmla="*/ 1953348 w 5809832"/>
              <a:gd name="connsiteY15" fmla="*/ 2336035 h 4841399"/>
              <a:gd name="connsiteX16" fmla="*/ 195800 w 5809832"/>
              <a:gd name="connsiteY16" fmla="*/ 2122279 h 4841399"/>
              <a:gd name="connsiteX17" fmla="*/ 373930 w 5809832"/>
              <a:gd name="connsiteY17" fmla="*/ 1231629 h 4841399"/>
              <a:gd name="connsiteX18" fmla="*/ 1846470 w 5809832"/>
              <a:gd name="connsiteY18" fmla="*/ 1552263 h 4841399"/>
              <a:gd name="connsiteX19" fmla="*/ 2190854 w 5809832"/>
              <a:gd name="connsiteY19" fmla="*/ 1207879 h 4841399"/>
              <a:gd name="connsiteX20" fmla="*/ 1882096 w 5809832"/>
              <a:gd name="connsiteY20" fmla="*/ 174725 h 4841399"/>
              <a:gd name="connsiteX0" fmla="*/ 1882096 w 5704276"/>
              <a:gd name="connsiteY0" fmla="*/ 174725 h 4832827"/>
              <a:gd name="connsiteX1" fmla="*/ 3140880 w 5704276"/>
              <a:gd name="connsiteY1" fmla="*/ 79723 h 4832827"/>
              <a:gd name="connsiteX2" fmla="*/ 3509015 w 5704276"/>
              <a:gd name="connsiteY2" fmla="*/ 994122 h 4832827"/>
              <a:gd name="connsiteX3" fmla="*/ 4043405 w 5704276"/>
              <a:gd name="connsiteY3" fmla="*/ 1338507 h 4832827"/>
              <a:gd name="connsiteX4" fmla="*/ 4589670 w 5704276"/>
              <a:gd name="connsiteY4" fmla="*/ 1065375 h 4832827"/>
              <a:gd name="connsiteX5" fmla="*/ 5183436 w 5704276"/>
              <a:gd name="connsiteY5" fmla="*/ 2003525 h 4832827"/>
              <a:gd name="connsiteX6" fmla="*/ 4637171 w 5704276"/>
              <a:gd name="connsiteY6" fmla="*/ 2727920 h 4832827"/>
              <a:gd name="connsiteX7" fmla="*/ 4803426 w 5704276"/>
              <a:gd name="connsiteY7" fmla="*/ 3345437 h 4832827"/>
              <a:gd name="connsiteX8" fmla="*/ 5622823 w 5704276"/>
              <a:gd name="connsiteY8" fmla="*/ 3594819 h 4832827"/>
              <a:gd name="connsiteX9" fmla="*/ 5290314 w 5704276"/>
              <a:gd name="connsiteY9" fmla="*/ 4497344 h 4832827"/>
              <a:gd name="connsiteX10" fmla="*/ 3782148 w 5704276"/>
              <a:gd name="connsiteY10" fmla="*/ 3879827 h 4832827"/>
              <a:gd name="connsiteX11" fmla="*/ 2939000 w 5704276"/>
              <a:gd name="connsiteY11" fmla="*/ 3820450 h 4832827"/>
              <a:gd name="connsiteX12" fmla="*/ 2190854 w 5704276"/>
              <a:gd name="connsiteY12" fmla="*/ 4829853 h 4832827"/>
              <a:gd name="connsiteX13" fmla="*/ 872693 w 5704276"/>
              <a:gd name="connsiteY13" fmla="*/ 4081707 h 4832827"/>
              <a:gd name="connsiteX14" fmla="*/ 2226480 w 5704276"/>
              <a:gd name="connsiteY14" fmla="*/ 3036679 h 4832827"/>
              <a:gd name="connsiteX15" fmla="*/ 1953348 w 5704276"/>
              <a:gd name="connsiteY15" fmla="*/ 2336035 h 4832827"/>
              <a:gd name="connsiteX16" fmla="*/ 195800 w 5704276"/>
              <a:gd name="connsiteY16" fmla="*/ 2122279 h 4832827"/>
              <a:gd name="connsiteX17" fmla="*/ 373930 w 5704276"/>
              <a:gd name="connsiteY17" fmla="*/ 1231629 h 4832827"/>
              <a:gd name="connsiteX18" fmla="*/ 1846470 w 5704276"/>
              <a:gd name="connsiteY18" fmla="*/ 1552263 h 4832827"/>
              <a:gd name="connsiteX19" fmla="*/ 2190854 w 5704276"/>
              <a:gd name="connsiteY19" fmla="*/ 1207879 h 4832827"/>
              <a:gd name="connsiteX20" fmla="*/ 1882096 w 5704276"/>
              <a:gd name="connsiteY20" fmla="*/ 174725 h 4832827"/>
              <a:gd name="connsiteX0" fmla="*/ 1882096 w 5644673"/>
              <a:gd name="connsiteY0" fmla="*/ 174725 h 4832827"/>
              <a:gd name="connsiteX1" fmla="*/ 3140880 w 5644673"/>
              <a:gd name="connsiteY1" fmla="*/ 79723 h 4832827"/>
              <a:gd name="connsiteX2" fmla="*/ 3509015 w 5644673"/>
              <a:gd name="connsiteY2" fmla="*/ 994122 h 4832827"/>
              <a:gd name="connsiteX3" fmla="*/ 4043405 w 5644673"/>
              <a:gd name="connsiteY3" fmla="*/ 1338507 h 4832827"/>
              <a:gd name="connsiteX4" fmla="*/ 4589670 w 5644673"/>
              <a:gd name="connsiteY4" fmla="*/ 1065375 h 4832827"/>
              <a:gd name="connsiteX5" fmla="*/ 5183436 w 5644673"/>
              <a:gd name="connsiteY5" fmla="*/ 2003525 h 4832827"/>
              <a:gd name="connsiteX6" fmla="*/ 4637171 w 5644673"/>
              <a:gd name="connsiteY6" fmla="*/ 2727920 h 4832827"/>
              <a:gd name="connsiteX7" fmla="*/ 4803426 w 5644673"/>
              <a:gd name="connsiteY7" fmla="*/ 3345437 h 4832827"/>
              <a:gd name="connsiteX8" fmla="*/ 5622823 w 5644673"/>
              <a:gd name="connsiteY8" fmla="*/ 3594819 h 4832827"/>
              <a:gd name="connsiteX9" fmla="*/ 5290314 w 5644673"/>
              <a:gd name="connsiteY9" fmla="*/ 4497344 h 4832827"/>
              <a:gd name="connsiteX10" fmla="*/ 4055280 w 5644673"/>
              <a:gd name="connsiteY10" fmla="*/ 4176711 h 4832827"/>
              <a:gd name="connsiteX11" fmla="*/ 2939000 w 5644673"/>
              <a:gd name="connsiteY11" fmla="*/ 3820450 h 4832827"/>
              <a:gd name="connsiteX12" fmla="*/ 2190854 w 5644673"/>
              <a:gd name="connsiteY12" fmla="*/ 4829853 h 4832827"/>
              <a:gd name="connsiteX13" fmla="*/ 872693 w 5644673"/>
              <a:gd name="connsiteY13" fmla="*/ 4081707 h 4832827"/>
              <a:gd name="connsiteX14" fmla="*/ 2226480 w 5644673"/>
              <a:gd name="connsiteY14" fmla="*/ 3036679 h 4832827"/>
              <a:gd name="connsiteX15" fmla="*/ 1953348 w 5644673"/>
              <a:gd name="connsiteY15" fmla="*/ 2336035 h 4832827"/>
              <a:gd name="connsiteX16" fmla="*/ 195800 w 5644673"/>
              <a:gd name="connsiteY16" fmla="*/ 2122279 h 4832827"/>
              <a:gd name="connsiteX17" fmla="*/ 373930 w 5644673"/>
              <a:gd name="connsiteY17" fmla="*/ 1231629 h 4832827"/>
              <a:gd name="connsiteX18" fmla="*/ 1846470 w 5644673"/>
              <a:gd name="connsiteY18" fmla="*/ 1552263 h 4832827"/>
              <a:gd name="connsiteX19" fmla="*/ 2190854 w 5644673"/>
              <a:gd name="connsiteY19" fmla="*/ 1207879 h 4832827"/>
              <a:gd name="connsiteX20" fmla="*/ 1882096 w 5644673"/>
              <a:gd name="connsiteY20" fmla="*/ 174725 h 4832827"/>
              <a:gd name="connsiteX0" fmla="*/ 1882096 w 5644673"/>
              <a:gd name="connsiteY0" fmla="*/ 174725 h 4829871"/>
              <a:gd name="connsiteX1" fmla="*/ 3140880 w 5644673"/>
              <a:gd name="connsiteY1" fmla="*/ 79723 h 4829871"/>
              <a:gd name="connsiteX2" fmla="*/ 3509015 w 5644673"/>
              <a:gd name="connsiteY2" fmla="*/ 994122 h 4829871"/>
              <a:gd name="connsiteX3" fmla="*/ 4043405 w 5644673"/>
              <a:gd name="connsiteY3" fmla="*/ 1338507 h 4829871"/>
              <a:gd name="connsiteX4" fmla="*/ 4589670 w 5644673"/>
              <a:gd name="connsiteY4" fmla="*/ 1065375 h 4829871"/>
              <a:gd name="connsiteX5" fmla="*/ 5183436 w 5644673"/>
              <a:gd name="connsiteY5" fmla="*/ 2003525 h 4829871"/>
              <a:gd name="connsiteX6" fmla="*/ 4637171 w 5644673"/>
              <a:gd name="connsiteY6" fmla="*/ 2727920 h 4829871"/>
              <a:gd name="connsiteX7" fmla="*/ 4803426 w 5644673"/>
              <a:gd name="connsiteY7" fmla="*/ 3345437 h 4829871"/>
              <a:gd name="connsiteX8" fmla="*/ 5622823 w 5644673"/>
              <a:gd name="connsiteY8" fmla="*/ 3594819 h 4829871"/>
              <a:gd name="connsiteX9" fmla="*/ 5290314 w 5644673"/>
              <a:gd name="connsiteY9" fmla="*/ 4497344 h 4829871"/>
              <a:gd name="connsiteX10" fmla="*/ 4055280 w 5644673"/>
              <a:gd name="connsiteY10" fmla="*/ 4176711 h 4829871"/>
              <a:gd name="connsiteX11" fmla="*/ 3140881 w 5644673"/>
              <a:gd name="connsiteY11" fmla="*/ 4105458 h 4829871"/>
              <a:gd name="connsiteX12" fmla="*/ 2190854 w 5644673"/>
              <a:gd name="connsiteY12" fmla="*/ 4829853 h 4829871"/>
              <a:gd name="connsiteX13" fmla="*/ 872693 w 5644673"/>
              <a:gd name="connsiteY13" fmla="*/ 4081707 h 4829871"/>
              <a:gd name="connsiteX14" fmla="*/ 2226480 w 5644673"/>
              <a:gd name="connsiteY14" fmla="*/ 3036679 h 4829871"/>
              <a:gd name="connsiteX15" fmla="*/ 1953348 w 5644673"/>
              <a:gd name="connsiteY15" fmla="*/ 2336035 h 4829871"/>
              <a:gd name="connsiteX16" fmla="*/ 195800 w 5644673"/>
              <a:gd name="connsiteY16" fmla="*/ 2122279 h 4829871"/>
              <a:gd name="connsiteX17" fmla="*/ 373930 w 5644673"/>
              <a:gd name="connsiteY17" fmla="*/ 1231629 h 4829871"/>
              <a:gd name="connsiteX18" fmla="*/ 1846470 w 5644673"/>
              <a:gd name="connsiteY18" fmla="*/ 1552263 h 4829871"/>
              <a:gd name="connsiteX19" fmla="*/ 2190854 w 5644673"/>
              <a:gd name="connsiteY19" fmla="*/ 1207879 h 4829871"/>
              <a:gd name="connsiteX20" fmla="*/ 1882096 w 5644673"/>
              <a:gd name="connsiteY20" fmla="*/ 174725 h 4829871"/>
              <a:gd name="connsiteX0" fmla="*/ 1882096 w 5644673"/>
              <a:gd name="connsiteY0" fmla="*/ 174725 h 4835290"/>
              <a:gd name="connsiteX1" fmla="*/ 3140880 w 5644673"/>
              <a:gd name="connsiteY1" fmla="*/ 79723 h 4835290"/>
              <a:gd name="connsiteX2" fmla="*/ 3509015 w 5644673"/>
              <a:gd name="connsiteY2" fmla="*/ 994122 h 4835290"/>
              <a:gd name="connsiteX3" fmla="*/ 4043405 w 5644673"/>
              <a:gd name="connsiteY3" fmla="*/ 1338507 h 4835290"/>
              <a:gd name="connsiteX4" fmla="*/ 4589670 w 5644673"/>
              <a:gd name="connsiteY4" fmla="*/ 1065375 h 4835290"/>
              <a:gd name="connsiteX5" fmla="*/ 5183436 w 5644673"/>
              <a:gd name="connsiteY5" fmla="*/ 2003525 h 4835290"/>
              <a:gd name="connsiteX6" fmla="*/ 4637171 w 5644673"/>
              <a:gd name="connsiteY6" fmla="*/ 2727920 h 4835290"/>
              <a:gd name="connsiteX7" fmla="*/ 4803426 w 5644673"/>
              <a:gd name="connsiteY7" fmla="*/ 3345437 h 4835290"/>
              <a:gd name="connsiteX8" fmla="*/ 5622823 w 5644673"/>
              <a:gd name="connsiteY8" fmla="*/ 3594819 h 4835290"/>
              <a:gd name="connsiteX9" fmla="*/ 5290314 w 5644673"/>
              <a:gd name="connsiteY9" fmla="*/ 4497344 h 4835290"/>
              <a:gd name="connsiteX10" fmla="*/ 4055280 w 5644673"/>
              <a:gd name="connsiteY10" fmla="*/ 4176711 h 4835290"/>
              <a:gd name="connsiteX11" fmla="*/ 3140881 w 5644673"/>
              <a:gd name="connsiteY11" fmla="*/ 4105458 h 4835290"/>
              <a:gd name="connsiteX12" fmla="*/ 2190854 w 5644673"/>
              <a:gd name="connsiteY12" fmla="*/ 4829853 h 4835290"/>
              <a:gd name="connsiteX13" fmla="*/ 1822719 w 5644673"/>
              <a:gd name="connsiteY13" fmla="*/ 3666071 h 4835290"/>
              <a:gd name="connsiteX14" fmla="*/ 2226480 w 5644673"/>
              <a:gd name="connsiteY14" fmla="*/ 3036679 h 4835290"/>
              <a:gd name="connsiteX15" fmla="*/ 1953348 w 5644673"/>
              <a:gd name="connsiteY15" fmla="*/ 2336035 h 4835290"/>
              <a:gd name="connsiteX16" fmla="*/ 195800 w 5644673"/>
              <a:gd name="connsiteY16" fmla="*/ 2122279 h 4835290"/>
              <a:gd name="connsiteX17" fmla="*/ 373930 w 5644673"/>
              <a:gd name="connsiteY17" fmla="*/ 1231629 h 4835290"/>
              <a:gd name="connsiteX18" fmla="*/ 1846470 w 5644673"/>
              <a:gd name="connsiteY18" fmla="*/ 1552263 h 4835290"/>
              <a:gd name="connsiteX19" fmla="*/ 2190854 w 5644673"/>
              <a:gd name="connsiteY19" fmla="*/ 1207879 h 4835290"/>
              <a:gd name="connsiteX20" fmla="*/ 1882096 w 5644673"/>
              <a:gd name="connsiteY20" fmla="*/ 174725 h 4835290"/>
              <a:gd name="connsiteX0" fmla="*/ 1573490 w 5336067"/>
              <a:gd name="connsiteY0" fmla="*/ 174725 h 4835290"/>
              <a:gd name="connsiteX1" fmla="*/ 2832274 w 5336067"/>
              <a:gd name="connsiteY1" fmla="*/ 79723 h 4835290"/>
              <a:gd name="connsiteX2" fmla="*/ 3200409 w 5336067"/>
              <a:gd name="connsiteY2" fmla="*/ 994122 h 4835290"/>
              <a:gd name="connsiteX3" fmla="*/ 3734799 w 5336067"/>
              <a:gd name="connsiteY3" fmla="*/ 1338507 h 4835290"/>
              <a:gd name="connsiteX4" fmla="*/ 4281064 w 5336067"/>
              <a:gd name="connsiteY4" fmla="*/ 1065375 h 4835290"/>
              <a:gd name="connsiteX5" fmla="*/ 4874830 w 5336067"/>
              <a:gd name="connsiteY5" fmla="*/ 2003525 h 4835290"/>
              <a:gd name="connsiteX6" fmla="*/ 4328565 w 5336067"/>
              <a:gd name="connsiteY6" fmla="*/ 2727920 h 4835290"/>
              <a:gd name="connsiteX7" fmla="*/ 4494820 w 5336067"/>
              <a:gd name="connsiteY7" fmla="*/ 3345437 h 4835290"/>
              <a:gd name="connsiteX8" fmla="*/ 5314217 w 5336067"/>
              <a:gd name="connsiteY8" fmla="*/ 3594819 h 4835290"/>
              <a:gd name="connsiteX9" fmla="*/ 4981708 w 5336067"/>
              <a:gd name="connsiteY9" fmla="*/ 4497344 h 4835290"/>
              <a:gd name="connsiteX10" fmla="*/ 3746674 w 5336067"/>
              <a:gd name="connsiteY10" fmla="*/ 4176711 h 4835290"/>
              <a:gd name="connsiteX11" fmla="*/ 2832275 w 5336067"/>
              <a:gd name="connsiteY11" fmla="*/ 4105458 h 4835290"/>
              <a:gd name="connsiteX12" fmla="*/ 1882248 w 5336067"/>
              <a:gd name="connsiteY12" fmla="*/ 4829853 h 4835290"/>
              <a:gd name="connsiteX13" fmla="*/ 1514113 w 5336067"/>
              <a:gd name="connsiteY13" fmla="*/ 3666071 h 4835290"/>
              <a:gd name="connsiteX14" fmla="*/ 1917874 w 5336067"/>
              <a:gd name="connsiteY14" fmla="*/ 3036679 h 4835290"/>
              <a:gd name="connsiteX15" fmla="*/ 1644742 w 5336067"/>
              <a:gd name="connsiteY15" fmla="*/ 2336035 h 4835290"/>
              <a:gd name="connsiteX16" fmla="*/ 397833 w 5336067"/>
              <a:gd name="connsiteY16" fmla="*/ 2407286 h 4835290"/>
              <a:gd name="connsiteX17" fmla="*/ 65324 w 5336067"/>
              <a:gd name="connsiteY17" fmla="*/ 1231629 h 4835290"/>
              <a:gd name="connsiteX18" fmla="*/ 1537864 w 5336067"/>
              <a:gd name="connsiteY18" fmla="*/ 1552263 h 4835290"/>
              <a:gd name="connsiteX19" fmla="*/ 1882248 w 5336067"/>
              <a:gd name="connsiteY19" fmla="*/ 1207879 h 4835290"/>
              <a:gd name="connsiteX20" fmla="*/ 1573490 w 5336067"/>
              <a:gd name="connsiteY20" fmla="*/ 174725 h 4835290"/>
              <a:gd name="connsiteX0" fmla="*/ 1271030 w 5033607"/>
              <a:gd name="connsiteY0" fmla="*/ 174725 h 4835290"/>
              <a:gd name="connsiteX1" fmla="*/ 2529814 w 5033607"/>
              <a:gd name="connsiteY1" fmla="*/ 79723 h 4835290"/>
              <a:gd name="connsiteX2" fmla="*/ 2897949 w 5033607"/>
              <a:gd name="connsiteY2" fmla="*/ 994122 h 4835290"/>
              <a:gd name="connsiteX3" fmla="*/ 3432339 w 5033607"/>
              <a:gd name="connsiteY3" fmla="*/ 1338507 h 4835290"/>
              <a:gd name="connsiteX4" fmla="*/ 3978604 w 5033607"/>
              <a:gd name="connsiteY4" fmla="*/ 1065375 h 4835290"/>
              <a:gd name="connsiteX5" fmla="*/ 4572370 w 5033607"/>
              <a:gd name="connsiteY5" fmla="*/ 2003525 h 4835290"/>
              <a:gd name="connsiteX6" fmla="*/ 4026105 w 5033607"/>
              <a:gd name="connsiteY6" fmla="*/ 2727920 h 4835290"/>
              <a:gd name="connsiteX7" fmla="*/ 4192360 w 5033607"/>
              <a:gd name="connsiteY7" fmla="*/ 3345437 h 4835290"/>
              <a:gd name="connsiteX8" fmla="*/ 5011757 w 5033607"/>
              <a:gd name="connsiteY8" fmla="*/ 3594819 h 4835290"/>
              <a:gd name="connsiteX9" fmla="*/ 4679248 w 5033607"/>
              <a:gd name="connsiteY9" fmla="*/ 4497344 h 4835290"/>
              <a:gd name="connsiteX10" fmla="*/ 3444214 w 5033607"/>
              <a:gd name="connsiteY10" fmla="*/ 4176711 h 4835290"/>
              <a:gd name="connsiteX11" fmla="*/ 2529815 w 5033607"/>
              <a:gd name="connsiteY11" fmla="*/ 4105458 h 4835290"/>
              <a:gd name="connsiteX12" fmla="*/ 1579788 w 5033607"/>
              <a:gd name="connsiteY12" fmla="*/ 4829853 h 4835290"/>
              <a:gd name="connsiteX13" fmla="*/ 1211653 w 5033607"/>
              <a:gd name="connsiteY13" fmla="*/ 3666071 h 4835290"/>
              <a:gd name="connsiteX14" fmla="*/ 1615414 w 5033607"/>
              <a:gd name="connsiteY14" fmla="*/ 3036679 h 4835290"/>
              <a:gd name="connsiteX15" fmla="*/ 1342282 w 5033607"/>
              <a:gd name="connsiteY15" fmla="*/ 2336035 h 4835290"/>
              <a:gd name="connsiteX16" fmla="*/ 95373 w 5033607"/>
              <a:gd name="connsiteY16" fmla="*/ 2407286 h 4835290"/>
              <a:gd name="connsiteX17" fmla="*/ 214126 w 5033607"/>
              <a:gd name="connsiteY17" fmla="*/ 1326632 h 4835290"/>
              <a:gd name="connsiteX18" fmla="*/ 1235404 w 5033607"/>
              <a:gd name="connsiteY18" fmla="*/ 1552263 h 4835290"/>
              <a:gd name="connsiteX19" fmla="*/ 1579788 w 5033607"/>
              <a:gd name="connsiteY19" fmla="*/ 1207879 h 4835290"/>
              <a:gd name="connsiteX20" fmla="*/ 1271030 w 5033607"/>
              <a:gd name="connsiteY20" fmla="*/ 174725 h 4835290"/>
              <a:gd name="connsiteX0" fmla="*/ 1263184 w 5025761"/>
              <a:gd name="connsiteY0" fmla="*/ 174725 h 4835290"/>
              <a:gd name="connsiteX1" fmla="*/ 2521968 w 5025761"/>
              <a:gd name="connsiteY1" fmla="*/ 79723 h 4835290"/>
              <a:gd name="connsiteX2" fmla="*/ 2890103 w 5025761"/>
              <a:gd name="connsiteY2" fmla="*/ 994122 h 4835290"/>
              <a:gd name="connsiteX3" fmla="*/ 3424493 w 5025761"/>
              <a:gd name="connsiteY3" fmla="*/ 1338507 h 4835290"/>
              <a:gd name="connsiteX4" fmla="*/ 3970758 w 5025761"/>
              <a:gd name="connsiteY4" fmla="*/ 1065375 h 4835290"/>
              <a:gd name="connsiteX5" fmla="*/ 4564524 w 5025761"/>
              <a:gd name="connsiteY5" fmla="*/ 2003525 h 4835290"/>
              <a:gd name="connsiteX6" fmla="*/ 4018259 w 5025761"/>
              <a:gd name="connsiteY6" fmla="*/ 2727920 h 4835290"/>
              <a:gd name="connsiteX7" fmla="*/ 4184514 w 5025761"/>
              <a:gd name="connsiteY7" fmla="*/ 3345437 h 4835290"/>
              <a:gd name="connsiteX8" fmla="*/ 5003911 w 5025761"/>
              <a:gd name="connsiteY8" fmla="*/ 3594819 h 4835290"/>
              <a:gd name="connsiteX9" fmla="*/ 4671402 w 5025761"/>
              <a:gd name="connsiteY9" fmla="*/ 4497344 h 4835290"/>
              <a:gd name="connsiteX10" fmla="*/ 3436368 w 5025761"/>
              <a:gd name="connsiteY10" fmla="*/ 4176711 h 4835290"/>
              <a:gd name="connsiteX11" fmla="*/ 2521969 w 5025761"/>
              <a:gd name="connsiteY11" fmla="*/ 4105458 h 4835290"/>
              <a:gd name="connsiteX12" fmla="*/ 1571942 w 5025761"/>
              <a:gd name="connsiteY12" fmla="*/ 4829853 h 4835290"/>
              <a:gd name="connsiteX13" fmla="*/ 1203807 w 5025761"/>
              <a:gd name="connsiteY13" fmla="*/ 3666071 h 4835290"/>
              <a:gd name="connsiteX14" fmla="*/ 1607568 w 5025761"/>
              <a:gd name="connsiteY14" fmla="*/ 3036679 h 4835290"/>
              <a:gd name="connsiteX15" fmla="*/ 1334436 w 5025761"/>
              <a:gd name="connsiteY15" fmla="*/ 2336035 h 4835290"/>
              <a:gd name="connsiteX16" fmla="*/ 87527 w 5025761"/>
              <a:gd name="connsiteY16" fmla="*/ 2407286 h 4835290"/>
              <a:gd name="connsiteX17" fmla="*/ 206280 w 5025761"/>
              <a:gd name="connsiteY17" fmla="*/ 1326632 h 4835290"/>
              <a:gd name="connsiteX18" fmla="*/ 1025678 w 5025761"/>
              <a:gd name="connsiteY18" fmla="*/ 1350383 h 4835290"/>
              <a:gd name="connsiteX19" fmla="*/ 1571942 w 5025761"/>
              <a:gd name="connsiteY19" fmla="*/ 1207879 h 4835290"/>
              <a:gd name="connsiteX20" fmla="*/ 1263184 w 5025761"/>
              <a:gd name="connsiteY20" fmla="*/ 174725 h 4835290"/>
              <a:gd name="connsiteX0" fmla="*/ 1263184 w 5025761"/>
              <a:gd name="connsiteY0" fmla="*/ 164292 h 4824857"/>
              <a:gd name="connsiteX1" fmla="*/ 2521968 w 5025761"/>
              <a:gd name="connsiteY1" fmla="*/ 69290 h 4824857"/>
              <a:gd name="connsiteX2" fmla="*/ 2890103 w 5025761"/>
              <a:gd name="connsiteY2" fmla="*/ 983689 h 4824857"/>
              <a:gd name="connsiteX3" fmla="*/ 3424493 w 5025761"/>
              <a:gd name="connsiteY3" fmla="*/ 1328074 h 4824857"/>
              <a:gd name="connsiteX4" fmla="*/ 3970758 w 5025761"/>
              <a:gd name="connsiteY4" fmla="*/ 1054942 h 4824857"/>
              <a:gd name="connsiteX5" fmla="*/ 4564524 w 5025761"/>
              <a:gd name="connsiteY5" fmla="*/ 1993092 h 4824857"/>
              <a:gd name="connsiteX6" fmla="*/ 4018259 w 5025761"/>
              <a:gd name="connsiteY6" fmla="*/ 2717487 h 4824857"/>
              <a:gd name="connsiteX7" fmla="*/ 4184514 w 5025761"/>
              <a:gd name="connsiteY7" fmla="*/ 3335004 h 4824857"/>
              <a:gd name="connsiteX8" fmla="*/ 5003911 w 5025761"/>
              <a:gd name="connsiteY8" fmla="*/ 3584386 h 4824857"/>
              <a:gd name="connsiteX9" fmla="*/ 4671402 w 5025761"/>
              <a:gd name="connsiteY9" fmla="*/ 4486911 h 4824857"/>
              <a:gd name="connsiteX10" fmla="*/ 3436368 w 5025761"/>
              <a:gd name="connsiteY10" fmla="*/ 4166278 h 4824857"/>
              <a:gd name="connsiteX11" fmla="*/ 2521969 w 5025761"/>
              <a:gd name="connsiteY11" fmla="*/ 4095025 h 4824857"/>
              <a:gd name="connsiteX12" fmla="*/ 1571942 w 5025761"/>
              <a:gd name="connsiteY12" fmla="*/ 4819420 h 4824857"/>
              <a:gd name="connsiteX13" fmla="*/ 1203807 w 5025761"/>
              <a:gd name="connsiteY13" fmla="*/ 3655638 h 4824857"/>
              <a:gd name="connsiteX14" fmla="*/ 1607568 w 5025761"/>
              <a:gd name="connsiteY14" fmla="*/ 3026246 h 4824857"/>
              <a:gd name="connsiteX15" fmla="*/ 1334436 w 5025761"/>
              <a:gd name="connsiteY15" fmla="*/ 2325602 h 4824857"/>
              <a:gd name="connsiteX16" fmla="*/ 87527 w 5025761"/>
              <a:gd name="connsiteY16" fmla="*/ 2396853 h 4824857"/>
              <a:gd name="connsiteX17" fmla="*/ 206280 w 5025761"/>
              <a:gd name="connsiteY17" fmla="*/ 1316199 h 4824857"/>
              <a:gd name="connsiteX18" fmla="*/ 1025678 w 5025761"/>
              <a:gd name="connsiteY18" fmla="*/ 1339950 h 4824857"/>
              <a:gd name="connsiteX19" fmla="*/ 1275059 w 5025761"/>
              <a:gd name="connsiteY19" fmla="*/ 959940 h 4824857"/>
              <a:gd name="connsiteX20" fmla="*/ 1263184 w 5025761"/>
              <a:gd name="connsiteY20" fmla="*/ 164292 h 4824857"/>
              <a:gd name="connsiteX0" fmla="*/ 1465065 w 5025761"/>
              <a:gd name="connsiteY0" fmla="*/ 241485 h 4795172"/>
              <a:gd name="connsiteX1" fmla="*/ 2521968 w 5025761"/>
              <a:gd name="connsiteY1" fmla="*/ 39605 h 4795172"/>
              <a:gd name="connsiteX2" fmla="*/ 2890103 w 5025761"/>
              <a:gd name="connsiteY2" fmla="*/ 954004 h 4795172"/>
              <a:gd name="connsiteX3" fmla="*/ 3424493 w 5025761"/>
              <a:gd name="connsiteY3" fmla="*/ 1298389 h 4795172"/>
              <a:gd name="connsiteX4" fmla="*/ 3970758 w 5025761"/>
              <a:gd name="connsiteY4" fmla="*/ 1025257 h 4795172"/>
              <a:gd name="connsiteX5" fmla="*/ 4564524 w 5025761"/>
              <a:gd name="connsiteY5" fmla="*/ 1963407 h 4795172"/>
              <a:gd name="connsiteX6" fmla="*/ 4018259 w 5025761"/>
              <a:gd name="connsiteY6" fmla="*/ 2687802 h 4795172"/>
              <a:gd name="connsiteX7" fmla="*/ 4184514 w 5025761"/>
              <a:gd name="connsiteY7" fmla="*/ 3305319 h 4795172"/>
              <a:gd name="connsiteX8" fmla="*/ 5003911 w 5025761"/>
              <a:gd name="connsiteY8" fmla="*/ 3554701 h 4795172"/>
              <a:gd name="connsiteX9" fmla="*/ 4671402 w 5025761"/>
              <a:gd name="connsiteY9" fmla="*/ 4457226 h 4795172"/>
              <a:gd name="connsiteX10" fmla="*/ 3436368 w 5025761"/>
              <a:gd name="connsiteY10" fmla="*/ 4136593 h 4795172"/>
              <a:gd name="connsiteX11" fmla="*/ 2521969 w 5025761"/>
              <a:gd name="connsiteY11" fmla="*/ 4065340 h 4795172"/>
              <a:gd name="connsiteX12" fmla="*/ 1571942 w 5025761"/>
              <a:gd name="connsiteY12" fmla="*/ 4789735 h 4795172"/>
              <a:gd name="connsiteX13" fmla="*/ 1203807 w 5025761"/>
              <a:gd name="connsiteY13" fmla="*/ 3625953 h 4795172"/>
              <a:gd name="connsiteX14" fmla="*/ 1607568 w 5025761"/>
              <a:gd name="connsiteY14" fmla="*/ 2996561 h 4795172"/>
              <a:gd name="connsiteX15" fmla="*/ 1334436 w 5025761"/>
              <a:gd name="connsiteY15" fmla="*/ 2295917 h 4795172"/>
              <a:gd name="connsiteX16" fmla="*/ 87527 w 5025761"/>
              <a:gd name="connsiteY16" fmla="*/ 2367168 h 4795172"/>
              <a:gd name="connsiteX17" fmla="*/ 206280 w 5025761"/>
              <a:gd name="connsiteY17" fmla="*/ 1286514 h 4795172"/>
              <a:gd name="connsiteX18" fmla="*/ 1025678 w 5025761"/>
              <a:gd name="connsiteY18" fmla="*/ 1310265 h 4795172"/>
              <a:gd name="connsiteX19" fmla="*/ 1275059 w 5025761"/>
              <a:gd name="connsiteY19" fmla="*/ 930255 h 4795172"/>
              <a:gd name="connsiteX20" fmla="*/ 1465065 w 5025761"/>
              <a:gd name="connsiteY20" fmla="*/ 241485 h 4795172"/>
              <a:gd name="connsiteX0" fmla="*/ 1465065 w 5025761"/>
              <a:gd name="connsiteY0" fmla="*/ 170947 h 4724634"/>
              <a:gd name="connsiteX1" fmla="*/ 2379464 w 5025761"/>
              <a:gd name="connsiteY1" fmla="*/ 52194 h 4724634"/>
              <a:gd name="connsiteX2" fmla="*/ 2890103 w 5025761"/>
              <a:gd name="connsiteY2" fmla="*/ 883466 h 4724634"/>
              <a:gd name="connsiteX3" fmla="*/ 3424493 w 5025761"/>
              <a:gd name="connsiteY3" fmla="*/ 1227851 h 4724634"/>
              <a:gd name="connsiteX4" fmla="*/ 3970758 w 5025761"/>
              <a:gd name="connsiteY4" fmla="*/ 954719 h 4724634"/>
              <a:gd name="connsiteX5" fmla="*/ 4564524 w 5025761"/>
              <a:gd name="connsiteY5" fmla="*/ 1892869 h 4724634"/>
              <a:gd name="connsiteX6" fmla="*/ 4018259 w 5025761"/>
              <a:gd name="connsiteY6" fmla="*/ 2617264 h 4724634"/>
              <a:gd name="connsiteX7" fmla="*/ 4184514 w 5025761"/>
              <a:gd name="connsiteY7" fmla="*/ 3234781 h 4724634"/>
              <a:gd name="connsiteX8" fmla="*/ 5003911 w 5025761"/>
              <a:gd name="connsiteY8" fmla="*/ 3484163 h 4724634"/>
              <a:gd name="connsiteX9" fmla="*/ 4671402 w 5025761"/>
              <a:gd name="connsiteY9" fmla="*/ 4386688 h 4724634"/>
              <a:gd name="connsiteX10" fmla="*/ 3436368 w 5025761"/>
              <a:gd name="connsiteY10" fmla="*/ 4066055 h 4724634"/>
              <a:gd name="connsiteX11" fmla="*/ 2521969 w 5025761"/>
              <a:gd name="connsiteY11" fmla="*/ 3994802 h 4724634"/>
              <a:gd name="connsiteX12" fmla="*/ 1571942 w 5025761"/>
              <a:gd name="connsiteY12" fmla="*/ 4719197 h 4724634"/>
              <a:gd name="connsiteX13" fmla="*/ 1203807 w 5025761"/>
              <a:gd name="connsiteY13" fmla="*/ 3555415 h 4724634"/>
              <a:gd name="connsiteX14" fmla="*/ 1607568 w 5025761"/>
              <a:gd name="connsiteY14" fmla="*/ 2926023 h 4724634"/>
              <a:gd name="connsiteX15" fmla="*/ 1334436 w 5025761"/>
              <a:gd name="connsiteY15" fmla="*/ 2225379 h 4724634"/>
              <a:gd name="connsiteX16" fmla="*/ 87527 w 5025761"/>
              <a:gd name="connsiteY16" fmla="*/ 2296630 h 4724634"/>
              <a:gd name="connsiteX17" fmla="*/ 206280 w 5025761"/>
              <a:gd name="connsiteY17" fmla="*/ 1215976 h 4724634"/>
              <a:gd name="connsiteX18" fmla="*/ 1025678 w 5025761"/>
              <a:gd name="connsiteY18" fmla="*/ 1239727 h 4724634"/>
              <a:gd name="connsiteX19" fmla="*/ 1275059 w 5025761"/>
              <a:gd name="connsiteY19" fmla="*/ 859717 h 4724634"/>
              <a:gd name="connsiteX20" fmla="*/ 1465065 w 5025761"/>
              <a:gd name="connsiteY20" fmla="*/ 170947 h 4724634"/>
              <a:gd name="connsiteX0" fmla="*/ 1458908 w 5019604"/>
              <a:gd name="connsiteY0" fmla="*/ 170947 h 4724634"/>
              <a:gd name="connsiteX1" fmla="*/ 2373307 w 5019604"/>
              <a:gd name="connsiteY1" fmla="*/ 52194 h 4724634"/>
              <a:gd name="connsiteX2" fmla="*/ 2883946 w 5019604"/>
              <a:gd name="connsiteY2" fmla="*/ 883466 h 4724634"/>
              <a:gd name="connsiteX3" fmla="*/ 3418336 w 5019604"/>
              <a:gd name="connsiteY3" fmla="*/ 1227851 h 4724634"/>
              <a:gd name="connsiteX4" fmla="*/ 3964601 w 5019604"/>
              <a:gd name="connsiteY4" fmla="*/ 954719 h 4724634"/>
              <a:gd name="connsiteX5" fmla="*/ 4558367 w 5019604"/>
              <a:gd name="connsiteY5" fmla="*/ 1892869 h 4724634"/>
              <a:gd name="connsiteX6" fmla="*/ 4012102 w 5019604"/>
              <a:gd name="connsiteY6" fmla="*/ 2617264 h 4724634"/>
              <a:gd name="connsiteX7" fmla="*/ 4178357 w 5019604"/>
              <a:gd name="connsiteY7" fmla="*/ 3234781 h 4724634"/>
              <a:gd name="connsiteX8" fmla="*/ 4997754 w 5019604"/>
              <a:gd name="connsiteY8" fmla="*/ 3484163 h 4724634"/>
              <a:gd name="connsiteX9" fmla="*/ 4665245 w 5019604"/>
              <a:gd name="connsiteY9" fmla="*/ 4386688 h 4724634"/>
              <a:gd name="connsiteX10" fmla="*/ 3430211 w 5019604"/>
              <a:gd name="connsiteY10" fmla="*/ 4066055 h 4724634"/>
              <a:gd name="connsiteX11" fmla="*/ 2515812 w 5019604"/>
              <a:gd name="connsiteY11" fmla="*/ 3994802 h 4724634"/>
              <a:gd name="connsiteX12" fmla="*/ 1565785 w 5019604"/>
              <a:gd name="connsiteY12" fmla="*/ 4719197 h 4724634"/>
              <a:gd name="connsiteX13" fmla="*/ 1197650 w 5019604"/>
              <a:gd name="connsiteY13" fmla="*/ 3555415 h 4724634"/>
              <a:gd name="connsiteX14" fmla="*/ 1601411 w 5019604"/>
              <a:gd name="connsiteY14" fmla="*/ 2926023 h 4724634"/>
              <a:gd name="connsiteX15" fmla="*/ 1245152 w 5019604"/>
              <a:gd name="connsiteY15" fmla="*/ 2439134 h 4724634"/>
              <a:gd name="connsiteX16" fmla="*/ 81370 w 5019604"/>
              <a:gd name="connsiteY16" fmla="*/ 2296630 h 4724634"/>
              <a:gd name="connsiteX17" fmla="*/ 200123 w 5019604"/>
              <a:gd name="connsiteY17" fmla="*/ 1215976 h 4724634"/>
              <a:gd name="connsiteX18" fmla="*/ 1019521 w 5019604"/>
              <a:gd name="connsiteY18" fmla="*/ 1239727 h 4724634"/>
              <a:gd name="connsiteX19" fmla="*/ 1268902 w 5019604"/>
              <a:gd name="connsiteY19" fmla="*/ 859717 h 4724634"/>
              <a:gd name="connsiteX20" fmla="*/ 1458908 w 5019604"/>
              <a:gd name="connsiteY20" fmla="*/ 170947 h 4724634"/>
              <a:gd name="connsiteX0" fmla="*/ 1458908 w 5019604"/>
              <a:gd name="connsiteY0" fmla="*/ 170947 h 4724634"/>
              <a:gd name="connsiteX1" fmla="*/ 2373307 w 5019604"/>
              <a:gd name="connsiteY1" fmla="*/ 52194 h 4724634"/>
              <a:gd name="connsiteX2" fmla="*/ 2883946 w 5019604"/>
              <a:gd name="connsiteY2" fmla="*/ 883466 h 4724634"/>
              <a:gd name="connsiteX3" fmla="*/ 3418336 w 5019604"/>
              <a:gd name="connsiteY3" fmla="*/ 1227851 h 4724634"/>
              <a:gd name="connsiteX4" fmla="*/ 3964601 w 5019604"/>
              <a:gd name="connsiteY4" fmla="*/ 954719 h 4724634"/>
              <a:gd name="connsiteX5" fmla="*/ 4558367 w 5019604"/>
              <a:gd name="connsiteY5" fmla="*/ 1892869 h 4724634"/>
              <a:gd name="connsiteX6" fmla="*/ 4012102 w 5019604"/>
              <a:gd name="connsiteY6" fmla="*/ 2617264 h 4724634"/>
              <a:gd name="connsiteX7" fmla="*/ 4178357 w 5019604"/>
              <a:gd name="connsiteY7" fmla="*/ 3234781 h 4724634"/>
              <a:gd name="connsiteX8" fmla="*/ 4997754 w 5019604"/>
              <a:gd name="connsiteY8" fmla="*/ 3484163 h 4724634"/>
              <a:gd name="connsiteX9" fmla="*/ 4665245 w 5019604"/>
              <a:gd name="connsiteY9" fmla="*/ 4386688 h 4724634"/>
              <a:gd name="connsiteX10" fmla="*/ 3430211 w 5019604"/>
              <a:gd name="connsiteY10" fmla="*/ 4066055 h 4724634"/>
              <a:gd name="connsiteX11" fmla="*/ 2515812 w 5019604"/>
              <a:gd name="connsiteY11" fmla="*/ 3994802 h 4724634"/>
              <a:gd name="connsiteX12" fmla="*/ 1565785 w 5019604"/>
              <a:gd name="connsiteY12" fmla="*/ 4719197 h 4724634"/>
              <a:gd name="connsiteX13" fmla="*/ 1197650 w 5019604"/>
              <a:gd name="connsiteY13" fmla="*/ 3555415 h 4724634"/>
              <a:gd name="connsiteX14" fmla="*/ 1411405 w 5019604"/>
              <a:gd name="connsiteY14" fmla="*/ 2926023 h 4724634"/>
              <a:gd name="connsiteX15" fmla="*/ 1245152 w 5019604"/>
              <a:gd name="connsiteY15" fmla="*/ 2439134 h 4724634"/>
              <a:gd name="connsiteX16" fmla="*/ 81370 w 5019604"/>
              <a:gd name="connsiteY16" fmla="*/ 2296630 h 4724634"/>
              <a:gd name="connsiteX17" fmla="*/ 200123 w 5019604"/>
              <a:gd name="connsiteY17" fmla="*/ 1215976 h 4724634"/>
              <a:gd name="connsiteX18" fmla="*/ 1019521 w 5019604"/>
              <a:gd name="connsiteY18" fmla="*/ 1239727 h 4724634"/>
              <a:gd name="connsiteX19" fmla="*/ 1268902 w 5019604"/>
              <a:gd name="connsiteY19" fmla="*/ 859717 h 4724634"/>
              <a:gd name="connsiteX20" fmla="*/ 1458908 w 5019604"/>
              <a:gd name="connsiteY20" fmla="*/ 170947 h 4724634"/>
              <a:gd name="connsiteX0" fmla="*/ 1458908 w 5019604"/>
              <a:gd name="connsiteY0" fmla="*/ 170947 h 4721259"/>
              <a:gd name="connsiteX1" fmla="*/ 2373307 w 5019604"/>
              <a:gd name="connsiteY1" fmla="*/ 52194 h 4721259"/>
              <a:gd name="connsiteX2" fmla="*/ 2883946 w 5019604"/>
              <a:gd name="connsiteY2" fmla="*/ 883466 h 4721259"/>
              <a:gd name="connsiteX3" fmla="*/ 3418336 w 5019604"/>
              <a:gd name="connsiteY3" fmla="*/ 1227851 h 4721259"/>
              <a:gd name="connsiteX4" fmla="*/ 3964601 w 5019604"/>
              <a:gd name="connsiteY4" fmla="*/ 954719 h 4721259"/>
              <a:gd name="connsiteX5" fmla="*/ 4558367 w 5019604"/>
              <a:gd name="connsiteY5" fmla="*/ 1892869 h 4721259"/>
              <a:gd name="connsiteX6" fmla="*/ 4012102 w 5019604"/>
              <a:gd name="connsiteY6" fmla="*/ 2617264 h 4721259"/>
              <a:gd name="connsiteX7" fmla="*/ 4178357 w 5019604"/>
              <a:gd name="connsiteY7" fmla="*/ 3234781 h 4721259"/>
              <a:gd name="connsiteX8" fmla="*/ 4997754 w 5019604"/>
              <a:gd name="connsiteY8" fmla="*/ 3484163 h 4721259"/>
              <a:gd name="connsiteX9" fmla="*/ 4665245 w 5019604"/>
              <a:gd name="connsiteY9" fmla="*/ 4386688 h 4721259"/>
              <a:gd name="connsiteX10" fmla="*/ 3430211 w 5019604"/>
              <a:gd name="connsiteY10" fmla="*/ 4066055 h 4721259"/>
              <a:gd name="connsiteX11" fmla="*/ 2515812 w 5019604"/>
              <a:gd name="connsiteY11" fmla="*/ 3994802 h 4721259"/>
              <a:gd name="connsiteX12" fmla="*/ 1565785 w 5019604"/>
              <a:gd name="connsiteY12" fmla="*/ 4719197 h 4721259"/>
              <a:gd name="connsiteX13" fmla="*/ 1007644 w 5019604"/>
              <a:gd name="connsiteY13" fmla="*/ 3733545 h 4721259"/>
              <a:gd name="connsiteX14" fmla="*/ 1411405 w 5019604"/>
              <a:gd name="connsiteY14" fmla="*/ 2926023 h 4721259"/>
              <a:gd name="connsiteX15" fmla="*/ 1245152 w 5019604"/>
              <a:gd name="connsiteY15" fmla="*/ 2439134 h 4721259"/>
              <a:gd name="connsiteX16" fmla="*/ 81370 w 5019604"/>
              <a:gd name="connsiteY16" fmla="*/ 2296630 h 4721259"/>
              <a:gd name="connsiteX17" fmla="*/ 200123 w 5019604"/>
              <a:gd name="connsiteY17" fmla="*/ 1215976 h 4721259"/>
              <a:gd name="connsiteX18" fmla="*/ 1019521 w 5019604"/>
              <a:gd name="connsiteY18" fmla="*/ 1239727 h 4721259"/>
              <a:gd name="connsiteX19" fmla="*/ 1268902 w 5019604"/>
              <a:gd name="connsiteY19" fmla="*/ 859717 h 4721259"/>
              <a:gd name="connsiteX20" fmla="*/ 1458908 w 5019604"/>
              <a:gd name="connsiteY20" fmla="*/ 170947 h 4721259"/>
              <a:gd name="connsiteX0" fmla="*/ 1458908 w 5019604"/>
              <a:gd name="connsiteY0" fmla="*/ 170947 h 4403464"/>
              <a:gd name="connsiteX1" fmla="*/ 2373307 w 5019604"/>
              <a:gd name="connsiteY1" fmla="*/ 52194 h 4403464"/>
              <a:gd name="connsiteX2" fmla="*/ 2883946 w 5019604"/>
              <a:gd name="connsiteY2" fmla="*/ 883466 h 4403464"/>
              <a:gd name="connsiteX3" fmla="*/ 3418336 w 5019604"/>
              <a:gd name="connsiteY3" fmla="*/ 1227851 h 4403464"/>
              <a:gd name="connsiteX4" fmla="*/ 3964601 w 5019604"/>
              <a:gd name="connsiteY4" fmla="*/ 954719 h 4403464"/>
              <a:gd name="connsiteX5" fmla="*/ 4558367 w 5019604"/>
              <a:gd name="connsiteY5" fmla="*/ 1892869 h 4403464"/>
              <a:gd name="connsiteX6" fmla="*/ 4012102 w 5019604"/>
              <a:gd name="connsiteY6" fmla="*/ 2617264 h 4403464"/>
              <a:gd name="connsiteX7" fmla="*/ 4178357 w 5019604"/>
              <a:gd name="connsiteY7" fmla="*/ 3234781 h 4403464"/>
              <a:gd name="connsiteX8" fmla="*/ 4997754 w 5019604"/>
              <a:gd name="connsiteY8" fmla="*/ 3484163 h 4403464"/>
              <a:gd name="connsiteX9" fmla="*/ 4665245 w 5019604"/>
              <a:gd name="connsiteY9" fmla="*/ 4386688 h 4403464"/>
              <a:gd name="connsiteX10" fmla="*/ 3430211 w 5019604"/>
              <a:gd name="connsiteY10" fmla="*/ 4066055 h 4403464"/>
              <a:gd name="connsiteX11" fmla="*/ 2515812 w 5019604"/>
              <a:gd name="connsiteY11" fmla="*/ 3994802 h 4403464"/>
              <a:gd name="connsiteX12" fmla="*/ 1470782 w 5019604"/>
              <a:gd name="connsiteY12" fmla="*/ 4351062 h 4403464"/>
              <a:gd name="connsiteX13" fmla="*/ 1007644 w 5019604"/>
              <a:gd name="connsiteY13" fmla="*/ 3733545 h 4403464"/>
              <a:gd name="connsiteX14" fmla="*/ 1411405 w 5019604"/>
              <a:gd name="connsiteY14" fmla="*/ 2926023 h 4403464"/>
              <a:gd name="connsiteX15" fmla="*/ 1245152 w 5019604"/>
              <a:gd name="connsiteY15" fmla="*/ 2439134 h 4403464"/>
              <a:gd name="connsiteX16" fmla="*/ 81370 w 5019604"/>
              <a:gd name="connsiteY16" fmla="*/ 2296630 h 4403464"/>
              <a:gd name="connsiteX17" fmla="*/ 200123 w 5019604"/>
              <a:gd name="connsiteY17" fmla="*/ 1215976 h 4403464"/>
              <a:gd name="connsiteX18" fmla="*/ 1019521 w 5019604"/>
              <a:gd name="connsiteY18" fmla="*/ 1239727 h 4403464"/>
              <a:gd name="connsiteX19" fmla="*/ 1268902 w 5019604"/>
              <a:gd name="connsiteY19" fmla="*/ 859717 h 4403464"/>
              <a:gd name="connsiteX20" fmla="*/ 1458908 w 5019604"/>
              <a:gd name="connsiteY20" fmla="*/ 170947 h 4403464"/>
              <a:gd name="connsiteX0" fmla="*/ 1458908 w 4827078"/>
              <a:gd name="connsiteY0" fmla="*/ 170947 h 4397751"/>
              <a:gd name="connsiteX1" fmla="*/ 2373307 w 4827078"/>
              <a:gd name="connsiteY1" fmla="*/ 52194 h 4397751"/>
              <a:gd name="connsiteX2" fmla="*/ 2883946 w 4827078"/>
              <a:gd name="connsiteY2" fmla="*/ 883466 h 4397751"/>
              <a:gd name="connsiteX3" fmla="*/ 3418336 w 4827078"/>
              <a:gd name="connsiteY3" fmla="*/ 1227851 h 4397751"/>
              <a:gd name="connsiteX4" fmla="*/ 3964601 w 4827078"/>
              <a:gd name="connsiteY4" fmla="*/ 954719 h 4397751"/>
              <a:gd name="connsiteX5" fmla="*/ 4558367 w 4827078"/>
              <a:gd name="connsiteY5" fmla="*/ 1892869 h 4397751"/>
              <a:gd name="connsiteX6" fmla="*/ 4012102 w 4827078"/>
              <a:gd name="connsiteY6" fmla="*/ 2617264 h 4397751"/>
              <a:gd name="connsiteX7" fmla="*/ 4178357 w 4827078"/>
              <a:gd name="connsiteY7" fmla="*/ 3234781 h 4397751"/>
              <a:gd name="connsiteX8" fmla="*/ 4760247 w 4827078"/>
              <a:gd name="connsiteY8" fmla="*/ 3614792 h 4397751"/>
              <a:gd name="connsiteX9" fmla="*/ 4665245 w 4827078"/>
              <a:gd name="connsiteY9" fmla="*/ 4386688 h 4397751"/>
              <a:gd name="connsiteX10" fmla="*/ 3430211 w 4827078"/>
              <a:gd name="connsiteY10" fmla="*/ 4066055 h 4397751"/>
              <a:gd name="connsiteX11" fmla="*/ 2515812 w 4827078"/>
              <a:gd name="connsiteY11" fmla="*/ 3994802 h 4397751"/>
              <a:gd name="connsiteX12" fmla="*/ 1470782 w 4827078"/>
              <a:gd name="connsiteY12" fmla="*/ 4351062 h 4397751"/>
              <a:gd name="connsiteX13" fmla="*/ 1007644 w 4827078"/>
              <a:gd name="connsiteY13" fmla="*/ 3733545 h 4397751"/>
              <a:gd name="connsiteX14" fmla="*/ 1411405 w 4827078"/>
              <a:gd name="connsiteY14" fmla="*/ 2926023 h 4397751"/>
              <a:gd name="connsiteX15" fmla="*/ 1245152 w 4827078"/>
              <a:gd name="connsiteY15" fmla="*/ 2439134 h 4397751"/>
              <a:gd name="connsiteX16" fmla="*/ 81370 w 4827078"/>
              <a:gd name="connsiteY16" fmla="*/ 2296630 h 4397751"/>
              <a:gd name="connsiteX17" fmla="*/ 200123 w 4827078"/>
              <a:gd name="connsiteY17" fmla="*/ 1215976 h 4397751"/>
              <a:gd name="connsiteX18" fmla="*/ 1019521 w 4827078"/>
              <a:gd name="connsiteY18" fmla="*/ 1239727 h 4397751"/>
              <a:gd name="connsiteX19" fmla="*/ 1268902 w 4827078"/>
              <a:gd name="connsiteY19" fmla="*/ 859717 h 4397751"/>
              <a:gd name="connsiteX20" fmla="*/ 1458908 w 4827078"/>
              <a:gd name="connsiteY20" fmla="*/ 170947 h 4397751"/>
              <a:gd name="connsiteX0" fmla="*/ 1458908 w 4763041"/>
              <a:gd name="connsiteY0" fmla="*/ 170947 h 4479189"/>
              <a:gd name="connsiteX1" fmla="*/ 2373307 w 4763041"/>
              <a:gd name="connsiteY1" fmla="*/ 52194 h 4479189"/>
              <a:gd name="connsiteX2" fmla="*/ 2883946 w 4763041"/>
              <a:gd name="connsiteY2" fmla="*/ 883466 h 4479189"/>
              <a:gd name="connsiteX3" fmla="*/ 3418336 w 4763041"/>
              <a:gd name="connsiteY3" fmla="*/ 1227851 h 4479189"/>
              <a:gd name="connsiteX4" fmla="*/ 3964601 w 4763041"/>
              <a:gd name="connsiteY4" fmla="*/ 954719 h 4479189"/>
              <a:gd name="connsiteX5" fmla="*/ 4558367 w 4763041"/>
              <a:gd name="connsiteY5" fmla="*/ 1892869 h 4479189"/>
              <a:gd name="connsiteX6" fmla="*/ 4012102 w 4763041"/>
              <a:gd name="connsiteY6" fmla="*/ 2617264 h 4479189"/>
              <a:gd name="connsiteX7" fmla="*/ 4178357 w 4763041"/>
              <a:gd name="connsiteY7" fmla="*/ 3234781 h 4479189"/>
              <a:gd name="connsiteX8" fmla="*/ 4760247 w 4763041"/>
              <a:gd name="connsiteY8" fmla="*/ 3614792 h 4479189"/>
              <a:gd name="connsiteX9" fmla="*/ 4356490 w 4763041"/>
              <a:gd name="connsiteY9" fmla="*/ 4469818 h 4479189"/>
              <a:gd name="connsiteX10" fmla="*/ 3430211 w 4763041"/>
              <a:gd name="connsiteY10" fmla="*/ 4066055 h 4479189"/>
              <a:gd name="connsiteX11" fmla="*/ 2515812 w 4763041"/>
              <a:gd name="connsiteY11" fmla="*/ 3994802 h 4479189"/>
              <a:gd name="connsiteX12" fmla="*/ 1470782 w 4763041"/>
              <a:gd name="connsiteY12" fmla="*/ 4351062 h 4479189"/>
              <a:gd name="connsiteX13" fmla="*/ 1007644 w 4763041"/>
              <a:gd name="connsiteY13" fmla="*/ 3733545 h 4479189"/>
              <a:gd name="connsiteX14" fmla="*/ 1411405 w 4763041"/>
              <a:gd name="connsiteY14" fmla="*/ 2926023 h 4479189"/>
              <a:gd name="connsiteX15" fmla="*/ 1245152 w 4763041"/>
              <a:gd name="connsiteY15" fmla="*/ 2439134 h 4479189"/>
              <a:gd name="connsiteX16" fmla="*/ 81370 w 4763041"/>
              <a:gd name="connsiteY16" fmla="*/ 2296630 h 4479189"/>
              <a:gd name="connsiteX17" fmla="*/ 200123 w 4763041"/>
              <a:gd name="connsiteY17" fmla="*/ 1215976 h 4479189"/>
              <a:gd name="connsiteX18" fmla="*/ 1019521 w 4763041"/>
              <a:gd name="connsiteY18" fmla="*/ 1239727 h 4479189"/>
              <a:gd name="connsiteX19" fmla="*/ 1268902 w 4763041"/>
              <a:gd name="connsiteY19" fmla="*/ 859717 h 4479189"/>
              <a:gd name="connsiteX20" fmla="*/ 1458908 w 4763041"/>
              <a:gd name="connsiteY20" fmla="*/ 170947 h 4479189"/>
              <a:gd name="connsiteX0" fmla="*/ 1458908 w 4760255"/>
              <a:gd name="connsiteY0" fmla="*/ 170947 h 4386171"/>
              <a:gd name="connsiteX1" fmla="*/ 2373307 w 4760255"/>
              <a:gd name="connsiteY1" fmla="*/ 52194 h 4386171"/>
              <a:gd name="connsiteX2" fmla="*/ 2883946 w 4760255"/>
              <a:gd name="connsiteY2" fmla="*/ 883466 h 4386171"/>
              <a:gd name="connsiteX3" fmla="*/ 3418336 w 4760255"/>
              <a:gd name="connsiteY3" fmla="*/ 1227851 h 4386171"/>
              <a:gd name="connsiteX4" fmla="*/ 3964601 w 4760255"/>
              <a:gd name="connsiteY4" fmla="*/ 954719 h 4386171"/>
              <a:gd name="connsiteX5" fmla="*/ 4558367 w 4760255"/>
              <a:gd name="connsiteY5" fmla="*/ 1892869 h 4386171"/>
              <a:gd name="connsiteX6" fmla="*/ 4012102 w 4760255"/>
              <a:gd name="connsiteY6" fmla="*/ 2617264 h 4386171"/>
              <a:gd name="connsiteX7" fmla="*/ 4178357 w 4760255"/>
              <a:gd name="connsiteY7" fmla="*/ 3234781 h 4386171"/>
              <a:gd name="connsiteX8" fmla="*/ 4760247 w 4760255"/>
              <a:gd name="connsiteY8" fmla="*/ 3614792 h 4386171"/>
              <a:gd name="connsiteX9" fmla="*/ 4190236 w 4760255"/>
              <a:gd name="connsiteY9" fmla="*/ 4374816 h 4386171"/>
              <a:gd name="connsiteX10" fmla="*/ 3430211 w 4760255"/>
              <a:gd name="connsiteY10" fmla="*/ 4066055 h 4386171"/>
              <a:gd name="connsiteX11" fmla="*/ 2515812 w 4760255"/>
              <a:gd name="connsiteY11" fmla="*/ 3994802 h 4386171"/>
              <a:gd name="connsiteX12" fmla="*/ 1470782 w 4760255"/>
              <a:gd name="connsiteY12" fmla="*/ 4351062 h 4386171"/>
              <a:gd name="connsiteX13" fmla="*/ 1007644 w 4760255"/>
              <a:gd name="connsiteY13" fmla="*/ 3733545 h 4386171"/>
              <a:gd name="connsiteX14" fmla="*/ 1411405 w 4760255"/>
              <a:gd name="connsiteY14" fmla="*/ 2926023 h 4386171"/>
              <a:gd name="connsiteX15" fmla="*/ 1245152 w 4760255"/>
              <a:gd name="connsiteY15" fmla="*/ 2439134 h 4386171"/>
              <a:gd name="connsiteX16" fmla="*/ 81370 w 4760255"/>
              <a:gd name="connsiteY16" fmla="*/ 2296630 h 4386171"/>
              <a:gd name="connsiteX17" fmla="*/ 200123 w 4760255"/>
              <a:gd name="connsiteY17" fmla="*/ 1215976 h 4386171"/>
              <a:gd name="connsiteX18" fmla="*/ 1019521 w 4760255"/>
              <a:gd name="connsiteY18" fmla="*/ 1239727 h 4386171"/>
              <a:gd name="connsiteX19" fmla="*/ 1268902 w 4760255"/>
              <a:gd name="connsiteY19" fmla="*/ 859717 h 4386171"/>
              <a:gd name="connsiteX20" fmla="*/ 1458908 w 4760255"/>
              <a:gd name="connsiteY20" fmla="*/ 170947 h 4386171"/>
              <a:gd name="connsiteX0" fmla="*/ 1458908 w 4570257"/>
              <a:gd name="connsiteY0" fmla="*/ 170947 h 4379263"/>
              <a:gd name="connsiteX1" fmla="*/ 2373307 w 4570257"/>
              <a:gd name="connsiteY1" fmla="*/ 52194 h 4379263"/>
              <a:gd name="connsiteX2" fmla="*/ 2883946 w 4570257"/>
              <a:gd name="connsiteY2" fmla="*/ 883466 h 4379263"/>
              <a:gd name="connsiteX3" fmla="*/ 3418336 w 4570257"/>
              <a:gd name="connsiteY3" fmla="*/ 1227851 h 4379263"/>
              <a:gd name="connsiteX4" fmla="*/ 3964601 w 4570257"/>
              <a:gd name="connsiteY4" fmla="*/ 954719 h 4379263"/>
              <a:gd name="connsiteX5" fmla="*/ 4558367 w 4570257"/>
              <a:gd name="connsiteY5" fmla="*/ 1892869 h 4379263"/>
              <a:gd name="connsiteX6" fmla="*/ 4012102 w 4570257"/>
              <a:gd name="connsiteY6" fmla="*/ 2617264 h 4379263"/>
              <a:gd name="connsiteX7" fmla="*/ 4178357 w 4570257"/>
              <a:gd name="connsiteY7" fmla="*/ 3234781 h 4379263"/>
              <a:gd name="connsiteX8" fmla="*/ 4570242 w 4570257"/>
              <a:gd name="connsiteY8" fmla="*/ 3804797 h 4379263"/>
              <a:gd name="connsiteX9" fmla="*/ 4190236 w 4570257"/>
              <a:gd name="connsiteY9" fmla="*/ 4374816 h 4379263"/>
              <a:gd name="connsiteX10" fmla="*/ 3430211 w 4570257"/>
              <a:gd name="connsiteY10" fmla="*/ 4066055 h 4379263"/>
              <a:gd name="connsiteX11" fmla="*/ 2515812 w 4570257"/>
              <a:gd name="connsiteY11" fmla="*/ 3994802 h 4379263"/>
              <a:gd name="connsiteX12" fmla="*/ 1470782 w 4570257"/>
              <a:gd name="connsiteY12" fmla="*/ 4351062 h 4379263"/>
              <a:gd name="connsiteX13" fmla="*/ 1007644 w 4570257"/>
              <a:gd name="connsiteY13" fmla="*/ 3733545 h 4379263"/>
              <a:gd name="connsiteX14" fmla="*/ 1411405 w 4570257"/>
              <a:gd name="connsiteY14" fmla="*/ 2926023 h 4379263"/>
              <a:gd name="connsiteX15" fmla="*/ 1245152 w 4570257"/>
              <a:gd name="connsiteY15" fmla="*/ 2439134 h 4379263"/>
              <a:gd name="connsiteX16" fmla="*/ 81370 w 4570257"/>
              <a:gd name="connsiteY16" fmla="*/ 2296630 h 4379263"/>
              <a:gd name="connsiteX17" fmla="*/ 200123 w 4570257"/>
              <a:gd name="connsiteY17" fmla="*/ 1215976 h 4379263"/>
              <a:gd name="connsiteX18" fmla="*/ 1019521 w 4570257"/>
              <a:gd name="connsiteY18" fmla="*/ 1239727 h 4379263"/>
              <a:gd name="connsiteX19" fmla="*/ 1268902 w 4570257"/>
              <a:gd name="connsiteY19" fmla="*/ 859717 h 4379263"/>
              <a:gd name="connsiteX20" fmla="*/ 1458908 w 4570257"/>
              <a:gd name="connsiteY20" fmla="*/ 170947 h 4379263"/>
              <a:gd name="connsiteX0" fmla="*/ 1458028 w 4569377"/>
              <a:gd name="connsiteY0" fmla="*/ 170947 h 4379263"/>
              <a:gd name="connsiteX1" fmla="*/ 2372427 w 4569377"/>
              <a:gd name="connsiteY1" fmla="*/ 52194 h 4379263"/>
              <a:gd name="connsiteX2" fmla="*/ 2883066 w 4569377"/>
              <a:gd name="connsiteY2" fmla="*/ 883466 h 4379263"/>
              <a:gd name="connsiteX3" fmla="*/ 3417456 w 4569377"/>
              <a:gd name="connsiteY3" fmla="*/ 1227851 h 4379263"/>
              <a:gd name="connsiteX4" fmla="*/ 3963721 w 4569377"/>
              <a:gd name="connsiteY4" fmla="*/ 954719 h 4379263"/>
              <a:gd name="connsiteX5" fmla="*/ 4557487 w 4569377"/>
              <a:gd name="connsiteY5" fmla="*/ 1892869 h 4379263"/>
              <a:gd name="connsiteX6" fmla="*/ 4011222 w 4569377"/>
              <a:gd name="connsiteY6" fmla="*/ 2617264 h 4379263"/>
              <a:gd name="connsiteX7" fmla="*/ 4177477 w 4569377"/>
              <a:gd name="connsiteY7" fmla="*/ 3234781 h 4379263"/>
              <a:gd name="connsiteX8" fmla="*/ 4569362 w 4569377"/>
              <a:gd name="connsiteY8" fmla="*/ 3804797 h 4379263"/>
              <a:gd name="connsiteX9" fmla="*/ 4189356 w 4569377"/>
              <a:gd name="connsiteY9" fmla="*/ 4374816 h 4379263"/>
              <a:gd name="connsiteX10" fmla="*/ 3429331 w 4569377"/>
              <a:gd name="connsiteY10" fmla="*/ 4066055 h 4379263"/>
              <a:gd name="connsiteX11" fmla="*/ 2514932 w 4569377"/>
              <a:gd name="connsiteY11" fmla="*/ 3994802 h 4379263"/>
              <a:gd name="connsiteX12" fmla="*/ 1469902 w 4569377"/>
              <a:gd name="connsiteY12" fmla="*/ 4351062 h 4379263"/>
              <a:gd name="connsiteX13" fmla="*/ 1006764 w 4569377"/>
              <a:gd name="connsiteY13" fmla="*/ 3733545 h 4379263"/>
              <a:gd name="connsiteX14" fmla="*/ 1410525 w 4569377"/>
              <a:gd name="connsiteY14" fmla="*/ 2926023 h 4379263"/>
              <a:gd name="connsiteX15" fmla="*/ 1232397 w 4569377"/>
              <a:gd name="connsiteY15" fmla="*/ 2320381 h 4379263"/>
              <a:gd name="connsiteX16" fmla="*/ 80490 w 4569377"/>
              <a:gd name="connsiteY16" fmla="*/ 2296630 h 4379263"/>
              <a:gd name="connsiteX17" fmla="*/ 199243 w 4569377"/>
              <a:gd name="connsiteY17" fmla="*/ 1215976 h 4379263"/>
              <a:gd name="connsiteX18" fmla="*/ 1018641 w 4569377"/>
              <a:gd name="connsiteY18" fmla="*/ 1239727 h 4379263"/>
              <a:gd name="connsiteX19" fmla="*/ 1268022 w 4569377"/>
              <a:gd name="connsiteY19" fmla="*/ 859717 h 4379263"/>
              <a:gd name="connsiteX20" fmla="*/ 1458028 w 4569377"/>
              <a:gd name="connsiteY20" fmla="*/ 170947 h 4379263"/>
              <a:gd name="connsiteX0" fmla="*/ 1314206 w 4425555"/>
              <a:gd name="connsiteY0" fmla="*/ 170947 h 4379263"/>
              <a:gd name="connsiteX1" fmla="*/ 2228605 w 4425555"/>
              <a:gd name="connsiteY1" fmla="*/ 52194 h 4379263"/>
              <a:gd name="connsiteX2" fmla="*/ 2739244 w 4425555"/>
              <a:gd name="connsiteY2" fmla="*/ 883466 h 4379263"/>
              <a:gd name="connsiteX3" fmla="*/ 3273634 w 4425555"/>
              <a:gd name="connsiteY3" fmla="*/ 1227851 h 4379263"/>
              <a:gd name="connsiteX4" fmla="*/ 3819899 w 4425555"/>
              <a:gd name="connsiteY4" fmla="*/ 954719 h 4379263"/>
              <a:gd name="connsiteX5" fmla="*/ 4413665 w 4425555"/>
              <a:gd name="connsiteY5" fmla="*/ 1892869 h 4379263"/>
              <a:gd name="connsiteX6" fmla="*/ 3867400 w 4425555"/>
              <a:gd name="connsiteY6" fmla="*/ 2617264 h 4379263"/>
              <a:gd name="connsiteX7" fmla="*/ 4033655 w 4425555"/>
              <a:gd name="connsiteY7" fmla="*/ 3234781 h 4379263"/>
              <a:gd name="connsiteX8" fmla="*/ 4425540 w 4425555"/>
              <a:gd name="connsiteY8" fmla="*/ 3804797 h 4379263"/>
              <a:gd name="connsiteX9" fmla="*/ 4045534 w 4425555"/>
              <a:gd name="connsiteY9" fmla="*/ 4374816 h 4379263"/>
              <a:gd name="connsiteX10" fmla="*/ 3285509 w 4425555"/>
              <a:gd name="connsiteY10" fmla="*/ 4066055 h 4379263"/>
              <a:gd name="connsiteX11" fmla="*/ 2371110 w 4425555"/>
              <a:gd name="connsiteY11" fmla="*/ 3994802 h 4379263"/>
              <a:gd name="connsiteX12" fmla="*/ 1326080 w 4425555"/>
              <a:gd name="connsiteY12" fmla="*/ 4351062 h 4379263"/>
              <a:gd name="connsiteX13" fmla="*/ 862942 w 4425555"/>
              <a:gd name="connsiteY13" fmla="*/ 3733545 h 4379263"/>
              <a:gd name="connsiteX14" fmla="*/ 1266703 w 4425555"/>
              <a:gd name="connsiteY14" fmla="*/ 2926023 h 4379263"/>
              <a:gd name="connsiteX15" fmla="*/ 1088575 w 4425555"/>
              <a:gd name="connsiteY15" fmla="*/ 2320381 h 4379263"/>
              <a:gd name="connsiteX16" fmla="*/ 186050 w 4425555"/>
              <a:gd name="connsiteY16" fmla="*/ 2320381 h 4379263"/>
              <a:gd name="connsiteX17" fmla="*/ 55421 w 4425555"/>
              <a:gd name="connsiteY17" fmla="*/ 1215976 h 4379263"/>
              <a:gd name="connsiteX18" fmla="*/ 874819 w 4425555"/>
              <a:gd name="connsiteY18" fmla="*/ 1239727 h 4379263"/>
              <a:gd name="connsiteX19" fmla="*/ 1124200 w 4425555"/>
              <a:gd name="connsiteY19" fmla="*/ 859717 h 4379263"/>
              <a:gd name="connsiteX20" fmla="*/ 1314206 w 4425555"/>
              <a:gd name="connsiteY20" fmla="*/ 170947 h 4379263"/>
              <a:gd name="connsiteX0" fmla="*/ 1196972 w 4308321"/>
              <a:gd name="connsiteY0" fmla="*/ 170947 h 4379263"/>
              <a:gd name="connsiteX1" fmla="*/ 2111371 w 4308321"/>
              <a:gd name="connsiteY1" fmla="*/ 52194 h 4379263"/>
              <a:gd name="connsiteX2" fmla="*/ 2622010 w 4308321"/>
              <a:gd name="connsiteY2" fmla="*/ 883466 h 4379263"/>
              <a:gd name="connsiteX3" fmla="*/ 3156400 w 4308321"/>
              <a:gd name="connsiteY3" fmla="*/ 1227851 h 4379263"/>
              <a:gd name="connsiteX4" fmla="*/ 3702665 w 4308321"/>
              <a:gd name="connsiteY4" fmla="*/ 954719 h 4379263"/>
              <a:gd name="connsiteX5" fmla="*/ 4296431 w 4308321"/>
              <a:gd name="connsiteY5" fmla="*/ 1892869 h 4379263"/>
              <a:gd name="connsiteX6" fmla="*/ 3750166 w 4308321"/>
              <a:gd name="connsiteY6" fmla="*/ 2617264 h 4379263"/>
              <a:gd name="connsiteX7" fmla="*/ 3916421 w 4308321"/>
              <a:gd name="connsiteY7" fmla="*/ 3234781 h 4379263"/>
              <a:gd name="connsiteX8" fmla="*/ 4308306 w 4308321"/>
              <a:gd name="connsiteY8" fmla="*/ 3804797 h 4379263"/>
              <a:gd name="connsiteX9" fmla="*/ 3928300 w 4308321"/>
              <a:gd name="connsiteY9" fmla="*/ 4374816 h 4379263"/>
              <a:gd name="connsiteX10" fmla="*/ 3168275 w 4308321"/>
              <a:gd name="connsiteY10" fmla="*/ 4066055 h 4379263"/>
              <a:gd name="connsiteX11" fmla="*/ 2253876 w 4308321"/>
              <a:gd name="connsiteY11" fmla="*/ 3994802 h 4379263"/>
              <a:gd name="connsiteX12" fmla="*/ 1208846 w 4308321"/>
              <a:gd name="connsiteY12" fmla="*/ 4351062 h 4379263"/>
              <a:gd name="connsiteX13" fmla="*/ 745708 w 4308321"/>
              <a:gd name="connsiteY13" fmla="*/ 3733545 h 4379263"/>
              <a:gd name="connsiteX14" fmla="*/ 1149469 w 4308321"/>
              <a:gd name="connsiteY14" fmla="*/ 2926023 h 4379263"/>
              <a:gd name="connsiteX15" fmla="*/ 971341 w 4308321"/>
              <a:gd name="connsiteY15" fmla="*/ 2320381 h 4379263"/>
              <a:gd name="connsiteX16" fmla="*/ 68816 w 4308321"/>
              <a:gd name="connsiteY16" fmla="*/ 2320381 h 4379263"/>
              <a:gd name="connsiteX17" fmla="*/ 140068 w 4308321"/>
              <a:gd name="connsiteY17" fmla="*/ 1322854 h 4379263"/>
              <a:gd name="connsiteX18" fmla="*/ 757585 w 4308321"/>
              <a:gd name="connsiteY18" fmla="*/ 1239727 h 4379263"/>
              <a:gd name="connsiteX19" fmla="*/ 1006966 w 4308321"/>
              <a:gd name="connsiteY19" fmla="*/ 859717 h 4379263"/>
              <a:gd name="connsiteX20" fmla="*/ 1196972 w 4308321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739990 w 4345646"/>
              <a:gd name="connsiteY4" fmla="*/ 954719 h 4379263"/>
              <a:gd name="connsiteX5" fmla="*/ 4333756 w 4345646"/>
              <a:gd name="connsiteY5" fmla="*/ 1892869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870618 w 4345646"/>
              <a:gd name="connsiteY4" fmla="*/ 1120976 h 4379263"/>
              <a:gd name="connsiteX5" fmla="*/ 4333756 w 4345646"/>
              <a:gd name="connsiteY5" fmla="*/ 1892869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870618 w 4345646"/>
              <a:gd name="connsiteY4" fmla="*/ 1120976 h 4379263"/>
              <a:gd name="connsiteX5" fmla="*/ 4226878 w 4345646"/>
              <a:gd name="connsiteY5" fmla="*/ 1952248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62059"/>
              <a:gd name="connsiteY0" fmla="*/ 170947 h 4381325"/>
              <a:gd name="connsiteX1" fmla="*/ 2148696 w 4362059"/>
              <a:gd name="connsiteY1" fmla="*/ 52194 h 4381325"/>
              <a:gd name="connsiteX2" fmla="*/ 2659335 w 4362059"/>
              <a:gd name="connsiteY2" fmla="*/ 883466 h 4381325"/>
              <a:gd name="connsiteX3" fmla="*/ 3193725 w 4362059"/>
              <a:gd name="connsiteY3" fmla="*/ 1227851 h 4381325"/>
              <a:gd name="connsiteX4" fmla="*/ 3870618 w 4362059"/>
              <a:gd name="connsiteY4" fmla="*/ 1120976 h 4381325"/>
              <a:gd name="connsiteX5" fmla="*/ 4226878 w 4362059"/>
              <a:gd name="connsiteY5" fmla="*/ 1952248 h 4381325"/>
              <a:gd name="connsiteX6" fmla="*/ 3787491 w 4362059"/>
              <a:gd name="connsiteY6" fmla="*/ 2617264 h 4381325"/>
              <a:gd name="connsiteX7" fmla="*/ 3953746 w 4362059"/>
              <a:gd name="connsiteY7" fmla="*/ 3234781 h 4381325"/>
              <a:gd name="connsiteX8" fmla="*/ 4345631 w 4362059"/>
              <a:gd name="connsiteY8" fmla="*/ 3804797 h 4381325"/>
              <a:gd name="connsiteX9" fmla="*/ 4256603 w 4362059"/>
              <a:gd name="connsiteY9" fmla="*/ 4238424 h 4381325"/>
              <a:gd name="connsiteX10" fmla="*/ 3965625 w 4362059"/>
              <a:gd name="connsiteY10" fmla="*/ 4374816 h 4381325"/>
              <a:gd name="connsiteX11" fmla="*/ 3205600 w 4362059"/>
              <a:gd name="connsiteY11" fmla="*/ 4066055 h 4381325"/>
              <a:gd name="connsiteX12" fmla="*/ 2291201 w 4362059"/>
              <a:gd name="connsiteY12" fmla="*/ 3994802 h 4381325"/>
              <a:gd name="connsiteX13" fmla="*/ 1246171 w 4362059"/>
              <a:gd name="connsiteY13" fmla="*/ 4351062 h 4381325"/>
              <a:gd name="connsiteX14" fmla="*/ 783033 w 4362059"/>
              <a:gd name="connsiteY14" fmla="*/ 3733545 h 4381325"/>
              <a:gd name="connsiteX15" fmla="*/ 1186794 w 4362059"/>
              <a:gd name="connsiteY15" fmla="*/ 2926023 h 4381325"/>
              <a:gd name="connsiteX16" fmla="*/ 1008666 w 4362059"/>
              <a:gd name="connsiteY16" fmla="*/ 2320381 h 4381325"/>
              <a:gd name="connsiteX17" fmla="*/ 58640 w 4362059"/>
              <a:gd name="connsiteY17" fmla="*/ 2142251 h 4381325"/>
              <a:gd name="connsiteX18" fmla="*/ 177393 w 4362059"/>
              <a:gd name="connsiteY18" fmla="*/ 1322854 h 4381325"/>
              <a:gd name="connsiteX19" fmla="*/ 794910 w 4362059"/>
              <a:gd name="connsiteY19" fmla="*/ 1239727 h 4381325"/>
              <a:gd name="connsiteX20" fmla="*/ 1044291 w 4362059"/>
              <a:gd name="connsiteY20" fmla="*/ 859717 h 4381325"/>
              <a:gd name="connsiteX21" fmla="*/ 1234297 w 4362059"/>
              <a:gd name="connsiteY21" fmla="*/ 170947 h 4381325"/>
              <a:gd name="connsiteX0" fmla="*/ 1234297 w 4362059"/>
              <a:gd name="connsiteY0" fmla="*/ 170947 h 4381325"/>
              <a:gd name="connsiteX1" fmla="*/ 2148696 w 4362059"/>
              <a:gd name="connsiteY1" fmla="*/ 52194 h 4381325"/>
              <a:gd name="connsiteX2" fmla="*/ 2659335 w 4362059"/>
              <a:gd name="connsiteY2" fmla="*/ 883466 h 4381325"/>
              <a:gd name="connsiteX3" fmla="*/ 3193725 w 4362059"/>
              <a:gd name="connsiteY3" fmla="*/ 1227851 h 4381325"/>
              <a:gd name="connsiteX4" fmla="*/ 3870618 w 4362059"/>
              <a:gd name="connsiteY4" fmla="*/ 1120976 h 4381325"/>
              <a:gd name="connsiteX5" fmla="*/ 4226878 w 4362059"/>
              <a:gd name="connsiteY5" fmla="*/ 1952248 h 4381325"/>
              <a:gd name="connsiteX6" fmla="*/ 3787491 w 4362059"/>
              <a:gd name="connsiteY6" fmla="*/ 2617264 h 4381325"/>
              <a:gd name="connsiteX7" fmla="*/ 3953746 w 4362059"/>
              <a:gd name="connsiteY7" fmla="*/ 3234781 h 4381325"/>
              <a:gd name="connsiteX8" fmla="*/ 4345631 w 4362059"/>
              <a:gd name="connsiteY8" fmla="*/ 3804797 h 4381325"/>
              <a:gd name="connsiteX9" fmla="*/ 4256603 w 4362059"/>
              <a:gd name="connsiteY9" fmla="*/ 4238424 h 4381325"/>
              <a:gd name="connsiteX10" fmla="*/ 3965625 w 4362059"/>
              <a:gd name="connsiteY10" fmla="*/ 4374816 h 4381325"/>
              <a:gd name="connsiteX11" fmla="*/ 3205600 w 4362059"/>
              <a:gd name="connsiteY11" fmla="*/ 4066055 h 4381325"/>
              <a:gd name="connsiteX12" fmla="*/ 2291201 w 4362059"/>
              <a:gd name="connsiteY12" fmla="*/ 3994802 h 4381325"/>
              <a:gd name="connsiteX13" fmla="*/ 1246171 w 4362059"/>
              <a:gd name="connsiteY13" fmla="*/ 4351062 h 4381325"/>
              <a:gd name="connsiteX14" fmla="*/ 783033 w 4362059"/>
              <a:gd name="connsiteY14" fmla="*/ 3733545 h 4381325"/>
              <a:gd name="connsiteX15" fmla="*/ 1186794 w 4362059"/>
              <a:gd name="connsiteY15" fmla="*/ 2926023 h 4381325"/>
              <a:gd name="connsiteX16" fmla="*/ 1008666 w 4362059"/>
              <a:gd name="connsiteY16" fmla="*/ 2320381 h 4381325"/>
              <a:gd name="connsiteX17" fmla="*/ 58640 w 4362059"/>
              <a:gd name="connsiteY17" fmla="*/ 2142251 h 4381325"/>
              <a:gd name="connsiteX18" fmla="*/ 177393 w 4362059"/>
              <a:gd name="connsiteY18" fmla="*/ 1322854 h 4381325"/>
              <a:gd name="connsiteX19" fmla="*/ 794910 w 4362059"/>
              <a:gd name="connsiteY19" fmla="*/ 1239727 h 4381325"/>
              <a:gd name="connsiteX20" fmla="*/ 1044291 w 4362059"/>
              <a:gd name="connsiteY20" fmla="*/ 859717 h 4381325"/>
              <a:gd name="connsiteX21" fmla="*/ 1234297 w 4362059"/>
              <a:gd name="connsiteY21" fmla="*/ 170947 h 4381325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6878 w 4362059"/>
              <a:gd name="connsiteY6" fmla="*/ 2036546 h 4465623"/>
              <a:gd name="connsiteX7" fmla="*/ 3787491 w 4362059"/>
              <a:gd name="connsiteY7" fmla="*/ 2701562 h 4465623"/>
              <a:gd name="connsiteX8" fmla="*/ 3953746 w 4362059"/>
              <a:gd name="connsiteY8" fmla="*/ 3319079 h 4465623"/>
              <a:gd name="connsiteX9" fmla="*/ 4345631 w 4362059"/>
              <a:gd name="connsiteY9" fmla="*/ 3889095 h 4465623"/>
              <a:gd name="connsiteX10" fmla="*/ 4256603 w 4362059"/>
              <a:gd name="connsiteY10" fmla="*/ 4322722 h 4465623"/>
              <a:gd name="connsiteX11" fmla="*/ 3965625 w 4362059"/>
              <a:gd name="connsiteY11" fmla="*/ 4459114 h 4465623"/>
              <a:gd name="connsiteX12" fmla="*/ 3205600 w 4362059"/>
              <a:gd name="connsiteY12" fmla="*/ 4150353 h 4465623"/>
              <a:gd name="connsiteX13" fmla="*/ 2291201 w 4362059"/>
              <a:gd name="connsiteY13" fmla="*/ 4079100 h 4465623"/>
              <a:gd name="connsiteX14" fmla="*/ 1246171 w 4362059"/>
              <a:gd name="connsiteY14" fmla="*/ 4435360 h 4465623"/>
              <a:gd name="connsiteX15" fmla="*/ 783033 w 4362059"/>
              <a:gd name="connsiteY15" fmla="*/ 3817843 h 4465623"/>
              <a:gd name="connsiteX16" fmla="*/ 1186794 w 4362059"/>
              <a:gd name="connsiteY16" fmla="*/ 3010321 h 4465623"/>
              <a:gd name="connsiteX17" fmla="*/ 1008666 w 4362059"/>
              <a:gd name="connsiteY17" fmla="*/ 2404679 h 4465623"/>
              <a:gd name="connsiteX18" fmla="*/ 58640 w 4362059"/>
              <a:gd name="connsiteY18" fmla="*/ 2226549 h 4465623"/>
              <a:gd name="connsiteX19" fmla="*/ 177393 w 4362059"/>
              <a:gd name="connsiteY19" fmla="*/ 1407152 h 4465623"/>
              <a:gd name="connsiteX20" fmla="*/ 794910 w 4362059"/>
              <a:gd name="connsiteY20" fmla="*/ 1324025 h 4465623"/>
              <a:gd name="connsiteX21" fmla="*/ 1044291 w 4362059"/>
              <a:gd name="connsiteY21" fmla="*/ 944015 h 4465623"/>
              <a:gd name="connsiteX22" fmla="*/ 1234297 w 4362059"/>
              <a:gd name="connsiteY22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6878 w 4362059"/>
              <a:gd name="connsiteY6" fmla="*/ 2036546 h 4465623"/>
              <a:gd name="connsiteX7" fmla="*/ 3787491 w 4362059"/>
              <a:gd name="connsiteY7" fmla="*/ 2701562 h 4465623"/>
              <a:gd name="connsiteX8" fmla="*/ 3953746 w 4362059"/>
              <a:gd name="connsiteY8" fmla="*/ 3319079 h 4465623"/>
              <a:gd name="connsiteX9" fmla="*/ 4345631 w 4362059"/>
              <a:gd name="connsiteY9" fmla="*/ 3889095 h 4465623"/>
              <a:gd name="connsiteX10" fmla="*/ 4256603 w 4362059"/>
              <a:gd name="connsiteY10" fmla="*/ 4322722 h 4465623"/>
              <a:gd name="connsiteX11" fmla="*/ 3965625 w 4362059"/>
              <a:gd name="connsiteY11" fmla="*/ 4459114 h 4465623"/>
              <a:gd name="connsiteX12" fmla="*/ 3205600 w 4362059"/>
              <a:gd name="connsiteY12" fmla="*/ 4150353 h 4465623"/>
              <a:gd name="connsiteX13" fmla="*/ 2291201 w 4362059"/>
              <a:gd name="connsiteY13" fmla="*/ 4079100 h 4465623"/>
              <a:gd name="connsiteX14" fmla="*/ 1246171 w 4362059"/>
              <a:gd name="connsiteY14" fmla="*/ 4435360 h 4465623"/>
              <a:gd name="connsiteX15" fmla="*/ 783033 w 4362059"/>
              <a:gd name="connsiteY15" fmla="*/ 3817843 h 4465623"/>
              <a:gd name="connsiteX16" fmla="*/ 1186794 w 4362059"/>
              <a:gd name="connsiteY16" fmla="*/ 3010321 h 4465623"/>
              <a:gd name="connsiteX17" fmla="*/ 1008666 w 4362059"/>
              <a:gd name="connsiteY17" fmla="*/ 2404679 h 4465623"/>
              <a:gd name="connsiteX18" fmla="*/ 58640 w 4362059"/>
              <a:gd name="connsiteY18" fmla="*/ 2226549 h 4465623"/>
              <a:gd name="connsiteX19" fmla="*/ 177393 w 4362059"/>
              <a:gd name="connsiteY19" fmla="*/ 1407152 h 4465623"/>
              <a:gd name="connsiteX20" fmla="*/ 794910 w 4362059"/>
              <a:gd name="connsiteY20" fmla="*/ 1324025 h 4465623"/>
              <a:gd name="connsiteX21" fmla="*/ 1044291 w 4362059"/>
              <a:gd name="connsiteY21" fmla="*/ 944015 h 4465623"/>
              <a:gd name="connsiteX22" fmla="*/ 1234297 w 4362059"/>
              <a:gd name="connsiteY22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0973 w 4362059"/>
              <a:gd name="connsiteY6" fmla="*/ 1555768 h 4465623"/>
              <a:gd name="connsiteX7" fmla="*/ 4226878 w 4362059"/>
              <a:gd name="connsiteY7" fmla="*/ 2036546 h 4465623"/>
              <a:gd name="connsiteX8" fmla="*/ 3787491 w 4362059"/>
              <a:gd name="connsiteY8" fmla="*/ 2701562 h 4465623"/>
              <a:gd name="connsiteX9" fmla="*/ 3953746 w 4362059"/>
              <a:gd name="connsiteY9" fmla="*/ 3319079 h 4465623"/>
              <a:gd name="connsiteX10" fmla="*/ 4345631 w 4362059"/>
              <a:gd name="connsiteY10" fmla="*/ 3889095 h 4465623"/>
              <a:gd name="connsiteX11" fmla="*/ 4256603 w 4362059"/>
              <a:gd name="connsiteY11" fmla="*/ 4322722 h 4465623"/>
              <a:gd name="connsiteX12" fmla="*/ 3965625 w 4362059"/>
              <a:gd name="connsiteY12" fmla="*/ 4459114 h 4465623"/>
              <a:gd name="connsiteX13" fmla="*/ 3205600 w 4362059"/>
              <a:gd name="connsiteY13" fmla="*/ 4150353 h 4465623"/>
              <a:gd name="connsiteX14" fmla="*/ 2291201 w 4362059"/>
              <a:gd name="connsiteY14" fmla="*/ 4079100 h 4465623"/>
              <a:gd name="connsiteX15" fmla="*/ 1246171 w 4362059"/>
              <a:gd name="connsiteY15" fmla="*/ 4435360 h 4465623"/>
              <a:gd name="connsiteX16" fmla="*/ 783033 w 4362059"/>
              <a:gd name="connsiteY16" fmla="*/ 3817843 h 4465623"/>
              <a:gd name="connsiteX17" fmla="*/ 1186794 w 4362059"/>
              <a:gd name="connsiteY17" fmla="*/ 3010321 h 4465623"/>
              <a:gd name="connsiteX18" fmla="*/ 1008666 w 4362059"/>
              <a:gd name="connsiteY18" fmla="*/ 2404679 h 4465623"/>
              <a:gd name="connsiteX19" fmla="*/ 58640 w 4362059"/>
              <a:gd name="connsiteY19" fmla="*/ 2226549 h 4465623"/>
              <a:gd name="connsiteX20" fmla="*/ 177393 w 4362059"/>
              <a:gd name="connsiteY20" fmla="*/ 1407152 h 4465623"/>
              <a:gd name="connsiteX21" fmla="*/ 794910 w 4362059"/>
              <a:gd name="connsiteY21" fmla="*/ 1324025 h 4465623"/>
              <a:gd name="connsiteX22" fmla="*/ 1044291 w 4362059"/>
              <a:gd name="connsiteY22" fmla="*/ 944015 h 4465623"/>
              <a:gd name="connsiteX23" fmla="*/ 1234297 w 4362059"/>
              <a:gd name="connsiteY23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0973 w 4362059"/>
              <a:gd name="connsiteY6" fmla="*/ 1555768 h 4465623"/>
              <a:gd name="connsiteX7" fmla="*/ 4226878 w 4362059"/>
              <a:gd name="connsiteY7" fmla="*/ 2036546 h 4465623"/>
              <a:gd name="connsiteX8" fmla="*/ 3787491 w 4362059"/>
              <a:gd name="connsiteY8" fmla="*/ 2701562 h 4465623"/>
              <a:gd name="connsiteX9" fmla="*/ 3953746 w 4362059"/>
              <a:gd name="connsiteY9" fmla="*/ 3319079 h 4465623"/>
              <a:gd name="connsiteX10" fmla="*/ 4345631 w 4362059"/>
              <a:gd name="connsiteY10" fmla="*/ 3889095 h 4465623"/>
              <a:gd name="connsiteX11" fmla="*/ 4256603 w 4362059"/>
              <a:gd name="connsiteY11" fmla="*/ 4322722 h 4465623"/>
              <a:gd name="connsiteX12" fmla="*/ 3965625 w 4362059"/>
              <a:gd name="connsiteY12" fmla="*/ 4459114 h 4465623"/>
              <a:gd name="connsiteX13" fmla="*/ 3205600 w 4362059"/>
              <a:gd name="connsiteY13" fmla="*/ 4150353 h 4465623"/>
              <a:gd name="connsiteX14" fmla="*/ 2291201 w 4362059"/>
              <a:gd name="connsiteY14" fmla="*/ 4079100 h 4465623"/>
              <a:gd name="connsiteX15" fmla="*/ 1246171 w 4362059"/>
              <a:gd name="connsiteY15" fmla="*/ 4435360 h 4465623"/>
              <a:gd name="connsiteX16" fmla="*/ 783033 w 4362059"/>
              <a:gd name="connsiteY16" fmla="*/ 3817843 h 4465623"/>
              <a:gd name="connsiteX17" fmla="*/ 1186794 w 4362059"/>
              <a:gd name="connsiteY17" fmla="*/ 3010321 h 4465623"/>
              <a:gd name="connsiteX18" fmla="*/ 1008666 w 4362059"/>
              <a:gd name="connsiteY18" fmla="*/ 2404679 h 4465623"/>
              <a:gd name="connsiteX19" fmla="*/ 58640 w 4362059"/>
              <a:gd name="connsiteY19" fmla="*/ 2226549 h 4465623"/>
              <a:gd name="connsiteX20" fmla="*/ 177393 w 4362059"/>
              <a:gd name="connsiteY20" fmla="*/ 1407152 h 4465623"/>
              <a:gd name="connsiteX21" fmla="*/ 794910 w 4362059"/>
              <a:gd name="connsiteY21" fmla="*/ 1324025 h 4465623"/>
              <a:gd name="connsiteX22" fmla="*/ 1044291 w 4362059"/>
              <a:gd name="connsiteY22" fmla="*/ 944015 h 4465623"/>
              <a:gd name="connsiteX23" fmla="*/ 1234297 w 4362059"/>
              <a:gd name="connsiteY23" fmla="*/ 255245 h 4465623"/>
              <a:gd name="connsiteX0" fmla="*/ 1234297 w 4362059"/>
              <a:gd name="connsiteY0" fmla="*/ 296576 h 4506954"/>
              <a:gd name="connsiteX1" fmla="*/ 1608402 w 4362059"/>
              <a:gd name="connsiteY1" fmla="*/ 5805 h 4506954"/>
              <a:gd name="connsiteX2" fmla="*/ 2148696 w 4362059"/>
              <a:gd name="connsiteY2" fmla="*/ 177823 h 4506954"/>
              <a:gd name="connsiteX3" fmla="*/ 2659335 w 4362059"/>
              <a:gd name="connsiteY3" fmla="*/ 1009095 h 4506954"/>
              <a:gd name="connsiteX4" fmla="*/ 3193725 w 4362059"/>
              <a:gd name="connsiteY4" fmla="*/ 1353480 h 4506954"/>
              <a:gd name="connsiteX5" fmla="*/ 3870618 w 4362059"/>
              <a:gd name="connsiteY5" fmla="*/ 1246605 h 4506954"/>
              <a:gd name="connsiteX6" fmla="*/ 4220973 w 4362059"/>
              <a:gd name="connsiteY6" fmla="*/ 1597099 h 4506954"/>
              <a:gd name="connsiteX7" fmla="*/ 4226878 w 4362059"/>
              <a:gd name="connsiteY7" fmla="*/ 2077877 h 4506954"/>
              <a:gd name="connsiteX8" fmla="*/ 3787491 w 4362059"/>
              <a:gd name="connsiteY8" fmla="*/ 2742893 h 4506954"/>
              <a:gd name="connsiteX9" fmla="*/ 3953746 w 4362059"/>
              <a:gd name="connsiteY9" fmla="*/ 3360410 h 4506954"/>
              <a:gd name="connsiteX10" fmla="*/ 4345631 w 4362059"/>
              <a:gd name="connsiteY10" fmla="*/ 3930426 h 4506954"/>
              <a:gd name="connsiteX11" fmla="*/ 4256603 w 4362059"/>
              <a:gd name="connsiteY11" fmla="*/ 4364053 h 4506954"/>
              <a:gd name="connsiteX12" fmla="*/ 3965625 w 4362059"/>
              <a:gd name="connsiteY12" fmla="*/ 4500445 h 4506954"/>
              <a:gd name="connsiteX13" fmla="*/ 3205600 w 4362059"/>
              <a:gd name="connsiteY13" fmla="*/ 4191684 h 4506954"/>
              <a:gd name="connsiteX14" fmla="*/ 2291201 w 4362059"/>
              <a:gd name="connsiteY14" fmla="*/ 4120431 h 4506954"/>
              <a:gd name="connsiteX15" fmla="*/ 1246171 w 4362059"/>
              <a:gd name="connsiteY15" fmla="*/ 4476691 h 4506954"/>
              <a:gd name="connsiteX16" fmla="*/ 783033 w 4362059"/>
              <a:gd name="connsiteY16" fmla="*/ 3859174 h 4506954"/>
              <a:gd name="connsiteX17" fmla="*/ 1186794 w 4362059"/>
              <a:gd name="connsiteY17" fmla="*/ 3051652 h 4506954"/>
              <a:gd name="connsiteX18" fmla="*/ 1008666 w 4362059"/>
              <a:gd name="connsiteY18" fmla="*/ 2446010 h 4506954"/>
              <a:gd name="connsiteX19" fmla="*/ 58640 w 4362059"/>
              <a:gd name="connsiteY19" fmla="*/ 2267880 h 4506954"/>
              <a:gd name="connsiteX20" fmla="*/ 177393 w 4362059"/>
              <a:gd name="connsiteY20" fmla="*/ 1448483 h 4506954"/>
              <a:gd name="connsiteX21" fmla="*/ 794910 w 4362059"/>
              <a:gd name="connsiteY21" fmla="*/ 1365356 h 4506954"/>
              <a:gd name="connsiteX22" fmla="*/ 1044291 w 4362059"/>
              <a:gd name="connsiteY22" fmla="*/ 985346 h 4506954"/>
              <a:gd name="connsiteX23" fmla="*/ 1234297 w 4362059"/>
              <a:gd name="connsiteY23" fmla="*/ 296576 h 4506954"/>
              <a:gd name="connsiteX0" fmla="*/ 1285861 w 4413623"/>
              <a:gd name="connsiteY0" fmla="*/ 296576 h 4506954"/>
              <a:gd name="connsiteX1" fmla="*/ 1659966 w 4413623"/>
              <a:gd name="connsiteY1" fmla="*/ 5805 h 4506954"/>
              <a:gd name="connsiteX2" fmla="*/ 2200260 w 4413623"/>
              <a:gd name="connsiteY2" fmla="*/ 177823 h 4506954"/>
              <a:gd name="connsiteX3" fmla="*/ 2710899 w 4413623"/>
              <a:gd name="connsiteY3" fmla="*/ 1009095 h 4506954"/>
              <a:gd name="connsiteX4" fmla="*/ 3245289 w 4413623"/>
              <a:gd name="connsiteY4" fmla="*/ 1353480 h 4506954"/>
              <a:gd name="connsiteX5" fmla="*/ 3922182 w 4413623"/>
              <a:gd name="connsiteY5" fmla="*/ 1246605 h 4506954"/>
              <a:gd name="connsiteX6" fmla="*/ 4272537 w 4413623"/>
              <a:gd name="connsiteY6" fmla="*/ 1597099 h 4506954"/>
              <a:gd name="connsiteX7" fmla="*/ 4278442 w 4413623"/>
              <a:gd name="connsiteY7" fmla="*/ 2077877 h 4506954"/>
              <a:gd name="connsiteX8" fmla="*/ 3839055 w 4413623"/>
              <a:gd name="connsiteY8" fmla="*/ 2742893 h 4506954"/>
              <a:gd name="connsiteX9" fmla="*/ 4005310 w 4413623"/>
              <a:gd name="connsiteY9" fmla="*/ 3360410 h 4506954"/>
              <a:gd name="connsiteX10" fmla="*/ 4397195 w 4413623"/>
              <a:gd name="connsiteY10" fmla="*/ 3930426 h 4506954"/>
              <a:gd name="connsiteX11" fmla="*/ 4308167 w 4413623"/>
              <a:gd name="connsiteY11" fmla="*/ 4364053 h 4506954"/>
              <a:gd name="connsiteX12" fmla="*/ 4017189 w 4413623"/>
              <a:gd name="connsiteY12" fmla="*/ 4500445 h 4506954"/>
              <a:gd name="connsiteX13" fmla="*/ 3257164 w 4413623"/>
              <a:gd name="connsiteY13" fmla="*/ 4191684 h 4506954"/>
              <a:gd name="connsiteX14" fmla="*/ 2342765 w 4413623"/>
              <a:gd name="connsiteY14" fmla="*/ 4120431 h 4506954"/>
              <a:gd name="connsiteX15" fmla="*/ 1297735 w 4413623"/>
              <a:gd name="connsiteY15" fmla="*/ 4476691 h 4506954"/>
              <a:gd name="connsiteX16" fmla="*/ 834597 w 4413623"/>
              <a:gd name="connsiteY16" fmla="*/ 3859174 h 4506954"/>
              <a:gd name="connsiteX17" fmla="*/ 1238358 w 4413623"/>
              <a:gd name="connsiteY17" fmla="*/ 3051652 h 4506954"/>
              <a:gd name="connsiteX18" fmla="*/ 1060230 w 4413623"/>
              <a:gd name="connsiteY18" fmla="*/ 2446010 h 4506954"/>
              <a:gd name="connsiteX19" fmla="*/ 110204 w 4413623"/>
              <a:gd name="connsiteY19" fmla="*/ 2267880 h 4506954"/>
              <a:gd name="connsiteX20" fmla="*/ 33046 w 4413623"/>
              <a:gd name="connsiteY20" fmla="*/ 1727728 h 4506954"/>
              <a:gd name="connsiteX21" fmla="*/ 228957 w 4413623"/>
              <a:gd name="connsiteY21" fmla="*/ 1448483 h 4506954"/>
              <a:gd name="connsiteX22" fmla="*/ 846474 w 4413623"/>
              <a:gd name="connsiteY22" fmla="*/ 1365356 h 4506954"/>
              <a:gd name="connsiteX23" fmla="*/ 1095855 w 4413623"/>
              <a:gd name="connsiteY23" fmla="*/ 985346 h 4506954"/>
              <a:gd name="connsiteX24" fmla="*/ 1285861 w 4413623"/>
              <a:gd name="connsiteY24" fmla="*/ 296576 h 4506954"/>
              <a:gd name="connsiteX0" fmla="*/ 1285861 w 4413623"/>
              <a:gd name="connsiteY0" fmla="*/ 296576 h 4506954"/>
              <a:gd name="connsiteX1" fmla="*/ 1659966 w 4413623"/>
              <a:gd name="connsiteY1" fmla="*/ 5805 h 4506954"/>
              <a:gd name="connsiteX2" fmla="*/ 2200260 w 4413623"/>
              <a:gd name="connsiteY2" fmla="*/ 177823 h 4506954"/>
              <a:gd name="connsiteX3" fmla="*/ 2710899 w 4413623"/>
              <a:gd name="connsiteY3" fmla="*/ 1009095 h 4506954"/>
              <a:gd name="connsiteX4" fmla="*/ 3245289 w 4413623"/>
              <a:gd name="connsiteY4" fmla="*/ 1353480 h 4506954"/>
              <a:gd name="connsiteX5" fmla="*/ 3922182 w 4413623"/>
              <a:gd name="connsiteY5" fmla="*/ 1246605 h 4506954"/>
              <a:gd name="connsiteX6" fmla="*/ 4272537 w 4413623"/>
              <a:gd name="connsiteY6" fmla="*/ 1597099 h 4506954"/>
              <a:gd name="connsiteX7" fmla="*/ 4278442 w 4413623"/>
              <a:gd name="connsiteY7" fmla="*/ 2077877 h 4506954"/>
              <a:gd name="connsiteX8" fmla="*/ 3839055 w 4413623"/>
              <a:gd name="connsiteY8" fmla="*/ 2742893 h 4506954"/>
              <a:gd name="connsiteX9" fmla="*/ 4005310 w 4413623"/>
              <a:gd name="connsiteY9" fmla="*/ 3360410 h 4506954"/>
              <a:gd name="connsiteX10" fmla="*/ 4397195 w 4413623"/>
              <a:gd name="connsiteY10" fmla="*/ 3930426 h 4506954"/>
              <a:gd name="connsiteX11" fmla="*/ 4308167 w 4413623"/>
              <a:gd name="connsiteY11" fmla="*/ 4364053 h 4506954"/>
              <a:gd name="connsiteX12" fmla="*/ 4017189 w 4413623"/>
              <a:gd name="connsiteY12" fmla="*/ 4500445 h 4506954"/>
              <a:gd name="connsiteX13" fmla="*/ 3257164 w 4413623"/>
              <a:gd name="connsiteY13" fmla="*/ 4191684 h 4506954"/>
              <a:gd name="connsiteX14" fmla="*/ 2342765 w 4413623"/>
              <a:gd name="connsiteY14" fmla="*/ 4120431 h 4506954"/>
              <a:gd name="connsiteX15" fmla="*/ 1297735 w 4413623"/>
              <a:gd name="connsiteY15" fmla="*/ 4476691 h 4506954"/>
              <a:gd name="connsiteX16" fmla="*/ 834597 w 4413623"/>
              <a:gd name="connsiteY16" fmla="*/ 3859174 h 4506954"/>
              <a:gd name="connsiteX17" fmla="*/ 1238358 w 4413623"/>
              <a:gd name="connsiteY17" fmla="*/ 3051652 h 4506954"/>
              <a:gd name="connsiteX18" fmla="*/ 1060230 w 4413623"/>
              <a:gd name="connsiteY18" fmla="*/ 2446010 h 4506954"/>
              <a:gd name="connsiteX19" fmla="*/ 110204 w 4413623"/>
              <a:gd name="connsiteY19" fmla="*/ 2267880 h 4506954"/>
              <a:gd name="connsiteX20" fmla="*/ 33046 w 4413623"/>
              <a:gd name="connsiteY20" fmla="*/ 1727728 h 4506954"/>
              <a:gd name="connsiteX21" fmla="*/ 228957 w 4413623"/>
              <a:gd name="connsiteY21" fmla="*/ 1448483 h 4506954"/>
              <a:gd name="connsiteX22" fmla="*/ 846474 w 4413623"/>
              <a:gd name="connsiteY22" fmla="*/ 1365356 h 4506954"/>
              <a:gd name="connsiteX23" fmla="*/ 1095855 w 4413623"/>
              <a:gd name="connsiteY23" fmla="*/ 985346 h 4506954"/>
              <a:gd name="connsiteX24" fmla="*/ 1285861 w 4413623"/>
              <a:gd name="connsiteY24" fmla="*/ 296576 h 4506954"/>
              <a:gd name="connsiteX0" fmla="*/ 1316814 w 4444576"/>
              <a:gd name="connsiteY0" fmla="*/ 296576 h 4506954"/>
              <a:gd name="connsiteX1" fmla="*/ 1690919 w 4444576"/>
              <a:gd name="connsiteY1" fmla="*/ 5805 h 4506954"/>
              <a:gd name="connsiteX2" fmla="*/ 2231213 w 4444576"/>
              <a:gd name="connsiteY2" fmla="*/ 177823 h 4506954"/>
              <a:gd name="connsiteX3" fmla="*/ 2741852 w 4444576"/>
              <a:gd name="connsiteY3" fmla="*/ 1009095 h 4506954"/>
              <a:gd name="connsiteX4" fmla="*/ 3276242 w 4444576"/>
              <a:gd name="connsiteY4" fmla="*/ 1353480 h 4506954"/>
              <a:gd name="connsiteX5" fmla="*/ 3953135 w 4444576"/>
              <a:gd name="connsiteY5" fmla="*/ 1246605 h 4506954"/>
              <a:gd name="connsiteX6" fmla="*/ 4303490 w 4444576"/>
              <a:gd name="connsiteY6" fmla="*/ 1597099 h 4506954"/>
              <a:gd name="connsiteX7" fmla="*/ 4309395 w 4444576"/>
              <a:gd name="connsiteY7" fmla="*/ 2077877 h 4506954"/>
              <a:gd name="connsiteX8" fmla="*/ 3870008 w 4444576"/>
              <a:gd name="connsiteY8" fmla="*/ 2742893 h 4506954"/>
              <a:gd name="connsiteX9" fmla="*/ 4036263 w 4444576"/>
              <a:gd name="connsiteY9" fmla="*/ 3360410 h 4506954"/>
              <a:gd name="connsiteX10" fmla="*/ 4428148 w 4444576"/>
              <a:gd name="connsiteY10" fmla="*/ 3930426 h 4506954"/>
              <a:gd name="connsiteX11" fmla="*/ 4339120 w 4444576"/>
              <a:gd name="connsiteY11" fmla="*/ 4364053 h 4506954"/>
              <a:gd name="connsiteX12" fmla="*/ 4048142 w 4444576"/>
              <a:gd name="connsiteY12" fmla="*/ 4500445 h 4506954"/>
              <a:gd name="connsiteX13" fmla="*/ 3288117 w 4444576"/>
              <a:gd name="connsiteY13" fmla="*/ 4191684 h 4506954"/>
              <a:gd name="connsiteX14" fmla="*/ 2373718 w 4444576"/>
              <a:gd name="connsiteY14" fmla="*/ 4120431 h 4506954"/>
              <a:gd name="connsiteX15" fmla="*/ 1328688 w 4444576"/>
              <a:gd name="connsiteY15" fmla="*/ 4476691 h 4506954"/>
              <a:gd name="connsiteX16" fmla="*/ 865550 w 4444576"/>
              <a:gd name="connsiteY16" fmla="*/ 3859174 h 4506954"/>
              <a:gd name="connsiteX17" fmla="*/ 1269311 w 4444576"/>
              <a:gd name="connsiteY17" fmla="*/ 3051652 h 4506954"/>
              <a:gd name="connsiteX18" fmla="*/ 1091183 w 4444576"/>
              <a:gd name="connsiteY18" fmla="*/ 2446010 h 4506954"/>
              <a:gd name="connsiteX19" fmla="*/ 141157 w 4444576"/>
              <a:gd name="connsiteY19" fmla="*/ 2267880 h 4506954"/>
              <a:gd name="connsiteX20" fmla="*/ 16497 w 4444576"/>
              <a:gd name="connsiteY20" fmla="*/ 1798980 h 4506954"/>
              <a:gd name="connsiteX21" fmla="*/ 259910 w 4444576"/>
              <a:gd name="connsiteY21" fmla="*/ 1448483 h 4506954"/>
              <a:gd name="connsiteX22" fmla="*/ 877427 w 4444576"/>
              <a:gd name="connsiteY22" fmla="*/ 1365356 h 4506954"/>
              <a:gd name="connsiteX23" fmla="*/ 1126808 w 4444576"/>
              <a:gd name="connsiteY23" fmla="*/ 985346 h 4506954"/>
              <a:gd name="connsiteX24" fmla="*/ 1316814 w 4444576"/>
              <a:gd name="connsiteY24" fmla="*/ 296576 h 4506954"/>
              <a:gd name="connsiteX0" fmla="*/ 1316814 w 4446109"/>
              <a:gd name="connsiteY0" fmla="*/ 296576 h 4575756"/>
              <a:gd name="connsiteX1" fmla="*/ 1690919 w 4446109"/>
              <a:gd name="connsiteY1" fmla="*/ 5805 h 4575756"/>
              <a:gd name="connsiteX2" fmla="*/ 2231213 w 4446109"/>
              <a:gd name="connsiteY2" fmla="*/ 177823 h 4575756"/>
              <a:gd name="connsiteX3" fmla="*/ 2741852 w 4446109"/>
              <a:gd name="connsiteY3" fmla="*/ 1009095 h 4575756"/>
              <a:gd name="connsiteX4" fmla="*/ 3276242 w 4446109"/>
              <a:gd name="connsiteY4" fmla="*/ 1353480 h 4575756"/>
              <a:gd name="connsiteX5" fmla="*/ 3953135 w 4446109"/>
              <a:gd name="connsiteY5" fmla="*/ 1246605 h 4575756"/>
              <a:gd name="connsiteX6" fmla="*/ 4303490 w 4446109"/>
              <a:gd name="connsiteY6" fmla="*/ 1597099 h 4575756"/>
              <a:gd name="connsiteX7" fmla="*/ 4309395 w 4446109"/>
              <a:gd name="connsiteY7" fmla="*/ 2077877 h 4575756"/>
              <a:gd name="connsiteX8" fmla="*/ 3870008 w 4446109"/>
              <a:gd name="connsiteY8" fmla="*/ 2742893 h 4575756"/>
              <a:gd name="connsiteX9" fmla="*/ 4036263 w 4446109"/>
              <a:gd name="connsiteY9" fmla="*/ 3360410 h 4575756"/>
              <a:gd name="connsiteX10" fmla="*/ 4428148 w 4446109"/>
              <a:gd name="connsiteY10" fmla="*/ 3930426 h 4575756"/>
              <a:gd name="connsiteX11" fmla="*/ 4339120 w 4446109"/>
              <a:gd name="connsiteY11" fmla="*/ 4364053 h 4575756"/>
              <a:gd name="connsiteX12" fmla="*/ 3976890 w 4446109"/>
              <a:gd name="connsiteY12" fmla="*/ 4571697 h 4575756"/>
              <a:gd name="connsiteX13" fmla="*/ 3288117 w 4446109"/>
              <a:gd name="connsiteY13" fmla="*/ 4191684 h 4575756"/>
              <a:gd name="connsiteX14" fmla="*/ 2373718 w 4446109"/>
              <a:gd name="connsiteY14" fmla="*/ 4120431 h 4575756"/>
              <a:gd name="connsiteX15" fmla="*/ 1328688 w 4446109"/>
              <a:gd name="connsiteY15" fmla="*/ 4476691 h 4575756"/>
              <a:gd name="connsiteX16" fmla="*/ 865550 w 4446109"/>
              <a:gd name="connsiteY16" fmla="*/ 3859174 h 4575756"/>
              <a:gd name="connsiteX17" fmla="*/ 1269311 w 4446109"/>
              <a:gd name="connsiteY17" fmla="*/ 3051652 h 4575756"/>
              <a:gd name="connsiteX18" fmla="*/ 1091183 w 4446109"/>
              <a:gd name="connsiteY18" fmla="*/ 2446010 h 4575756"/>
              <a:gd name="connsiteX19" fmla="*/ 141157 w 4446109"/>
              <a:gd name="connsiteY19" fmla="*/ 2267880 h 4575756"/>
              <a:gd name="connsiteX20" fmla="*/ 16497 w 4446109"/>
              <a:gd name="connsiteY20" fmla="*/ 1798980 h 4575756"/>
              <a:gd name="connsiteX21" fmla="*/ 259910 w 4446109"/>
              <a:gd name="connsiteY21" fmla="*/ 1448483 h 4575756"/>
              <a:gd name="connsiteX22" fmla="*/ 877427 w 4446109"/>
              <a:gd name="connsiteY22" fmla="*/ 1365356 h 4575756"/>
              <a:gd name="connsiteX23" fmla="*/ 1126808 w 4446109"/>
              <a:gd name="connsiteY23" fmla="*/ 985346 h 4575756"/>
              <a:gd name="connsiteX24" fmla="*/ 1316814 w 4446109"/>
              <a:gd name="connsiteY24" fmla="*/ 296576 h 4575756"/>
              <a:gd name="connsiteX0" fmla="*/ 1316814 w 4448517"/>
              <a:gd name="connsiteY0" fmla="*/ 296576 h 4552598"/>
              <a:gd name="connsiteX1" fmla="*/ 1690919 w 4448517"/>
              <a:gd name="connsiteY1" fmla="*/ 5805 h 4552598"/>
              <a:gd name="connsiteX2" fmla="*/ 2231213 w 4448517"/>
              <a:gd name="connsiteY2" fmla="*/ 177823 h 4552598"/>
              <a:gd name="connsiteX3" fmla="*/ 2741852 w 4448517"/>
              <a:gd name="connsiteY3" fmla="*/ 1009095 h 4552598"/>
              <a:gd name="connsiteX4" fmla="*/ 3276242 w 4448517"/>
              <a:gd name="connsiteY4" fmla="*/ 1353480 h 4552598"/>
              <a:gd name="connsiteX5" fmla="*/ 3953135 w 4448517"/>
              <a:gd name="connsiteY5" fmla="*/ 1246605 h 4552598"/>
              <a:gd name="connsiteX6" fmla="*/ 4303490 w 4448517"/>
              <a:gd name="connsiteY6" fmla="*/ 1597099 h 4552598"/>
              <a:gd name="connsiteX7" fmla="*/ 4309395 w 4448517"/>
              <a:gd name="connsiteY7" fmla="*/ 2077877 h 4552598"/>
              <a:gd name="connsiteX8" fmla="*/ 3870008 w 4448517"/>
              <a:gd name="connsiteY8" fmla="*/ 2742893 h 4552598"/>
              <a:gd name="connsiteX9" fmla="*/ 4036263 w 4448517"/>
              <a:gd name="connsiteY9" fmla="*/ 3360410 h 4552598"/>
              <a:gd name="connsiteX10" fmla="*/ 4428148 w 4448517"/>
              <a:gd name="connsiteY10" fmla="*/ 3930426 h 4552598"/>
              <a:gd name="connsiteX11" fmla="*/ 4339120 w 4448517"/>
              <a:gd name="connsiteY11" fmla="*/ 4364053 h 4552598"/>
              <a:gd name="connsiteX12" fmla="*/ 3881889 w 4448517"/>
              <a:gd name="connsiteY12" fmla="*/ 4547950 h 4552598"/>
              <a:gd name="connsiteX13" fmla="*/ 3288117 w 4448517"/>
              <a:gd name="connsiteY13" fmla="*/ 4191684 h 4552598"/>
              <a:gd name="connsiteX14" fmla="*/ 2373718 w 4448517"/>
              <a:gd name="connsiteY14" fmla="*/ 4120431 h 4552598"/>
              <a:gd name="connsiteX15" fmla="*/ 1328688 w 4448517"/>
              <a:gd name="connsiteY15" fmla="*/ 4476691 h 4552598"/>
              <a:gd name="connsiteX16" fmla="*/ 865550 w 4448517"/>
              <a:gd name="connsiteY16" fmla="*/ 3859174 h 4552598"/>
              <a:gd name="connsiteX17" fmla="*/ 1269311 w 4448517"/>
              <a:gd name="connsiteY17" fmla="*/ 3051652 h 4552598"/>
              <a:gd name="connsiteX18" fmla="*/ 1091183 w 4448517"/>
              <a:gd name="connsiteY18" fmla="*/ 2446010 h 4552598"/>
              <a:gd name="connsiteX19" fmla="*/ 141157 w 4448517"/>
              <a:gd name="connsiteY19" fmla="*/ 2267880 h 4552598"/>
              <a:gd name="connsiteX20" fmla="*/ 16497 w 4448517"/>
              <a:gd name="connsiteY20" fmla="*/ 1798980 h 4552598"/>
              <a:gd name="connsiteX21" fmla="*/ 259910 w 4448517"/>
              <a:gd name="connsiteY21" fmla="*/ 1448483 h 4552598"/>
              <a:gd name="connsiteX22" fmla="*/ 877427 w 4448517"/>
              <a:gd name="connsiteY22" fmla="*/ 1365356 h 4552598"/>
              <a:gd name="connsiteX23" fmla="*/ 1126808 w 4448517"/>
              <a:gd name="connsiteY23" fmla="*/ 985346 h 4552598"/>
              <a:gd name="connsiteX24" fmla="*/ 1316814 w 4448517"/>
              <a:gd name="connsiteY24" fmla="*/ 296576 h 4552598"/>
              <a:gd name="connsiteX0" fmla="*/ 1300369 w 4432072"/>
              <a:gd name="connsiteY0" fmla="*/ 296576 h 4552598"/>
              <a:gd name="connsiteX1" fmla="*/ 1674474 w 4432072"/>
              <a:gd name="connsiteY1" fmla="*/ 5805 h 4552598"/>
              <a:gd name="connsiteX2" fmla="*/ 2214768 w 4432072"/>
              <a:gd name="connsiteY2" fmla="*/ 177823 h 4552598"/>
              <a:gd name="connsiteX3" fmla="*/ 2725407 w 4432072"/>
              <a:gd name="connsiteY3" fmla="*/ 1009095 h 4552598"/>
              <a:gd name="connsiteX4" fmla="*/ 3259797 w 4432072"/>
              <a:gd name="connsiteY4" fmla="*/ 1353480 h 4552598"/>
              <a:gd name="connsiteX5" fmla="*/ 3936690 w 4432072"/>
              <a:gd name="connsiteY5" fmla="*/ 1246605 h 4552598"/>
              <a:gd name="connsiteX6" fmla="*/ 4287045 w 4432072"/>
              <a:gd name="connsiteY6" fmla="*/ 1597099 h 4552598"/>
              <a:gd name="connsiteX7" fmla="*/ 4292950 w 4432072"/>
              <a:gd name="connsiteY7" fmla="*/ 2077877 h 4552598"/>
              <a:gd name="connsiteX8" fmla="*/ 3853563 w 4432072"/>
              <a:gd name="connsiteY8" fmla="*/ 2742893 h 4552598"/>
              <a:gd name="connsiteX9" fmla="*/ 4019818 w 4432072"/>
              <a:gd name="connsiteY9" fmla="*/ 3360410 h 4552598"/>
              <a:gd name="connsiteX10" fmla="*/ 4411703 w 4432072"/>
              <a:gd name="connsiteY10" fmla="*/ 3930426 h 4552598"/>
              <a:gd name="connsiteX11" fmla="*/ 4322675 w 4432072"/>
              <a:gd name="connsiteY11" fmla="*/ 4364053 h 4552598"/>
              <a:gd name="connsiteX12" fmla="*/ 3865444 w 4432072"/>
              <a:gd name="connsiteY12" fmla="*/ 4547950 h 4552598"/>
              <a:gd name="connsiteX13" fmla="*/ 3271672 w 4432072"/>
              <a:gd name="connsiteY13" fmla="*/ 4191684 h 4552598"/>
              <a:gd name="connsiteX14" fmla="*/ 2357273 w 4432072"/>
              <a:gd name="connsiteY14" fmla="*/ 4120431 h 4552598"/>
              <a:gd name="connsiteX15" fmla="*/ 1312243 w 4432072"/>
              <a:gd name="connsiteY15" fmla="*/ 4476691 h 4552598"/>
              <a:gd name="connsiteX16" fmla="*/ 849105 w 4432072"/>
              <a:gd name="connsiteY16" fmla="*/ 3859174 h 4552598"/>
              <a:gd name="connsiteX17" fmla="*/ 1252866 w 4432072"/>
              <a:gd name="connsiteY17" fmla="*/ 3051652 h 4552598"/>
              <a:gd name="connsiteX18" fmla="*/ 1074738 w 4432072"/>
              <a:gd name="connsiteY18" fmla="*/ 2446010 h 4552598"/>
              <a:gd name="connsiteX19" fmla="*/ 231590 w 4432072"/>
              <a:gd name="connsiteY19" fmla="*/ 2386634 h 4552598"/>
              <a:gd name="connsiteX20" fmla="*/ 52 w 4432072"/>
              <a:gd name="connsiteY20" fmla="*/ 1798980 h 4552598"/>
              <a:gd name="connsiteX21" fmla="*/ 243465 w 4432072"/>
              <a:gd name="connsiteY21" fmla="*/ 1448483 h 4552598"/>
              <a:gd name="connsiteX22" fmla="*/ 860982 w 4432072"/>
              <a:gd name="connsiteY22" fmla="*/ 1365356 h 4552598"/>
              <a:gd name="connsiteX23" fmla="*/ 1110363 w 4432072"/>
              <a:gd name="connsiteY23" fmla="*/ 985346 h 4552598"/>
              <a:gd name="connsiteX24" fmla="*/ 1300369 w 4432072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92935 w 4432057"/>
              <a:gd name="connsiteY7" fmla="*/ 2077877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252851 w 4432057"/>
              <a:gd name="connsiteY17" fmla="*/ 3051652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92935 w 4432057"/>
              <a:gd name="connsiteY7" fmla="*/ 2077877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525986 w 4432057"/>
              <a:gd name="connsiteY15" fmla="*/ 4417317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525986 w 4432057"/>
              <a:gd name="connsiteY15" fmla="*/ 4417317 h 4552598"/>
              <a:gd name="connsiteX16" fmla="*/ 991596 w 4432057"/>
              <a:gd name="connsiteY16" fmla="*/ 3859176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6565"/>
              <a:gd name="connsiteY0" fmla="*/ 296576 h 4421588"/>
              <a:gd name="connsiteX1" fmla="*/ 1674459 w 4436565"/>
              <a:gd name="connsiteY1" fmla="*/ 5805 h 4421588"/>
              <a:gd name="connsiteX2" fmla="*/ 2214753 w 4436565"/>
              <a:gd name="connsiteY2" fmla="*/ 177823 h 4421588"/>
              <a:gd name="connsiteX3" fmla="*/ 2725392 w 4436565"/>
              <a:gd name="connsiteY3" fmla="*/ 1009095 h 4421588"/>
              <a:gd name="connsiteX4" fmla="*/ 3259782 w 4436565"/>
              <a:gd name="connsiteY4" fmla="*/ 1353480 h 4421588"/>
              <a:gd name="connsiteX5" fmla="*/ 3936675 w 4436565"/>
              <a:gd name="connsiteY5" fmla="*/ 1246605 h 4421588"/>
              <a:gd name="connsiteX6" fmla="*/ 4215778 w 4436565"/>
              <a:gd name="connsiteY6" fmla="*/ 1573352 h 4421588"/>
              <a:gd name="connsiteX7" fmla="*/ 4221683 w 4436565"/>
              <a:gd name="connsiteY7" fmla="*/ 2125381 h 4421588"/>
              <a:gd name="connsiteX8" fmla="*/ 3853548 w 4436565"/>
              <a:gd name="connsiteY8" fmla="*/ 2742893 h 4421588"/>
              <a:gd name="connsiteX9" fmla="*/ 4019803 w 4436565"/>
              <a:gd name="connsiteY9" fmla="*/ 3360410 h 4421588"/>
              <a:gd name="connsiteX10" fmla="*/ 4411688 w 4436565"/>
              <a:gd name="connsiteY10" fmla="*/ 3930426 h 4421588"/>
              <a:gd name="connsiteX11" fmla="*/ 4322660 w 4436565"/>
              <a:gd name="connsiteY11" fmla="*/ 4364053 h 4421588"/>
              <a:gd name="connsiteX12" fmla="*/ 3722927 w 4436565"/>
              <a:gd name="connsiteY12" fmla="*/ 4381698 h 4421588"/>
              <a:gd name="connsiteX13" fmla="*/ 3271657 w 4436565"/>
              <a:gd name="connsiteY13" fmla="*/ 4191684 h 4421588"/>
              <a:gd name="connsiteX14" fmla="*/ 2357258 w 4436565"/>
              <a:gd name="connsiteY14" fmla="*/ 4120431 h 4421588"/>
              <a:gd name="connsiteX15" fmla="*/ 1525986 w 4436565"/>
              <a:gd name="connsiteY15" fmla="*/ 4417317 h 4421588"/>
              <a:gd name="connsiteX16" fmla="*/ 991596 w 4436565"/>
              <a:gd name="connsiteY16" fmla="*/ 3859176 h 4421588"/>
              <a:gd name="connsiteX17" fmla="*/ 1027223 w 4436565"/>
              <a:gd name="connsiteY17" fmla="*/ 3134781 h 4421588"/>
              <a:gd name="connsiteX18" fmla="*/ 932220 w 4436565"/>
              <a:gd name="connsiteY18" fmla="*/ 2612264 h 4421588"/>
              <a:gd name="connsiteX19" fmla="*/ 231575 w 4436565"/>
              <a:gd name="connsiteY19" fmla="*/ 2386634 h 4421588"/>
              <a:gd name="connsiteX20" fmla="*/ 37 w 4436565"/>
              <a:gd name="connsiteY20" fmla="*/ 1798980 h 4421588"/>
              <a:gd name="connsiteX21" fmla="*/ 243450 w 4436565"/>
              <a:gd name="connsiteY21" fmla="*/ 1448483 h 4421588"/>
              <a:gd name="connsiteX22" fmla="*/ 860967 w 4436565"/>
              <a:gd name="connsiteY22" fmla="*/ 1365356 h 4421588"/>
              <a:gd name="connsiteX23" fmla="*/ 1110348 w 4436565"/>
              <a:gd name="connsiteY23" fmla="*/ 985346 h 4421588"/>
              <a:gd name="connsiteX24" fmla="*/ 1300354 w 4436565"/>
              <a:gd name="connsiteY24" fmla="*/ 296576 h 4421588"/>
              <a:gd name="connsiteX0" fmla="*/ 1300354 w 4421190"/>
              <a:gd name="connsiteY0" fmla="*/ 296576 h 4421588"/>
              <a:gd name="connsiteX1" fmla="*/ 1674459 w 4421190"/>
              <a:gd name="connsiteY1" fmla="*/ 5805 h 4421588"/>
              <a:gd name="connsiteX2" fmla="*/ 2214753 w 4421190"/>
              <a:gd name="connsiteY2" fmla="*/ 177823 h 4421588"/>
              <a:gd name="connsiteX3" fmla="*/ 2725392 w 4421190"/>
              <a:gd name="connsiteY3" fmla="*/ 1009095 h 4421588"/>
              <a:gd name="connsiteX4" fmla="*/ 3259782 w 4421190"/>
              <a:gd name="connsiteY4" fmla="*/ 1353480 h 4421588"/>
              <a:gd name="connsiteX5" fmla="*/ 3936675 w 4421190"/>
              <a:gd name="connsiteY5" fmla="*/ 1246605 h 4421588"/>
              <a:gd name="connsiteX6" fmla="*/ 4215778 w 4421190"/>
              <a:gd name="connsiteY6" fmla="*/ 1573352 h 4421588"/>
              <a:gd name="connsiteX7" fmla="*/ 4221683 w 4421190"/>
              <a:gd name="connsiteY7" fmla="*/ 2125381 h 4421588"/>
              <a:gd name="connsiteX8" fmla="*/ 3853548 w 4421190"/>
              <a:gd name="connsiteY8" fmla="*/ 2742893 h 4421588"/>
              <a:gd name="connsiteX9" fmla="*/ 4019803 w 4421190"/>
              <a:gd name="connsiteY9" fmla="*/ 3360410 h 4421588"/>
              <a:gd name="connsiteX10" fmla="*/ 4411688 w 4421190"/>
              <a:gd name="connsiteY10" fmla="*/ 3930426 h 4421588"/>
              <a:gd name="connsiteX11" fmla="*/ 4251411 w 4421190"/>
              <a:gd name="connsiteY11" fmla="*/ 4221552 h 4421588"/>
              <a:gd name="connsiteX12" fmla="*/ 3722927 w 4421190"/>
              <a:gd name="connsiteY12" fmla="*/ 4381698 h 4421588"/>
              <a:gd name="connsiteX13" fmla="*/ 3271657 w 4421190"/>
              <a:gd name="connsiteY13" fmla="*/ 4191684 h 4421588"/>
              <a:gd name="connsiteX14" fmla="*/ 2357258 w 4421190"/>
              <a:gd name="connsiteY14" fmla="*/ 4120431 h 4421588"/>
              <a:gd name="connsiteX15" fmla="*/ 1525986 w 4421190"/>
              <a:gd name="connsiteY15" fmla="*/ 4417317 h 4421588"/>
              <a:gd name="connsiteX16" fmla="*/ 991596 w 4421190"/>
              <a:gd name="connsiteY16" fmla="*/ 3859176 h 4421588"/>
              <a:gd name="connsiteX17" fmla="*/ 1027223 w 4421190"/>
              <a:gd name="connsiteY17" fmla="*/ 3134781 h 4421588"/>
              <a:gd name="connsiteX18" fmla="*/ 932220 w 4421190"/>
              <a:gd name="connsiteY18" fmla="*/ 2612264 h 4421588"/>
              <a:gd name="connsiteX19" fmla="*/ 231575 w 4421190"/>
              <a:gd name="connsiteY19" fmla="*/ 2386634 h 4421588"/>
              <a:gd name="connsiteX20" fmla="*/ 37 w 4421190"/>
              <a:gd name="connsiteY20" fmla="*/ 1798980 h 4421588"/>
              <a:gd name="connsiteX21" fmla="*/ 243450 w 4421190"/>
              <a:gd name="connsiteY21" fmla="*/ 1448483 h 4421588"/>
              <a:gd name="connsiteX22" fmla="*/ 860967 w 4421190"/>
              <a:gd name="connsiteY22" fmla="*/ 1365356 h 4421588"/>
              <a:gd name="connsiteX23" fmla="*/ 1110348 w 4421190"/>
              <a:gd name="connsiteY23" fmla="*/ 985346 h 4421588"/>
              <a:gd name="connsiteX24" fmla="*/ 1300354 w 4421190"/>
              <a:gd name="connsiteY24" fmla="*/ 296576 h 4421588"/>
              <a:gd name="connsiteX0" fmla="*/ 1300354 w 4303277"/>
              <a:gd name="connsiteY0" fmla="*/ 296576 h 4421588"/>
              <a:gd name="connsiteX1" fmla="*/ 1674459 w 4303277"/>
              <a:gd name="connsiteY1" fmla="*/ 5805 h 4421588"/>
              <a:gd name="connsiteX2" fmla="*/ 2214753 w 4303277"/>
              <a:gd name="connsiteY2" fmla="*/ 177823 h 4421588"/>
              <a:gd name="connsiteX3" fmla="*/ 2725392 w 4303277"/>
              <a:gd name="connsiteY3" fmla="*/ 1009095 h 4421588"/>
              <a:gd name="connsiteX4" fmla="*/ 3259782 w 4303277"/>
              <a:gd name="connsiteY4" fmla="*/ 1353480 h 4421588"/>
              <a:gd name="connsiteX5" fmla="*/ 3936675 w 4303277"/>
              <a:gd name="connsiteY5" fmla="*/ 1246605 h 4421588"/>
              <a:gd name="connsiteX6" fmla="*/ 4215778 w 4303277"/>
              <a:gd name="connsiteY6" fmla="*/ 1573352 h 4421588"/>
              <a:gd name="connsiteX7" fmla="*/ 4221683 w 4303277"/>
              <a:gd name="connsiteY7" fmla="*/ 2125381 h 4421588"/>
              <a:gd name="connsiteX8" fmla="*/ 3853548 w 4303277"/>
              <a:gd name="connsiteY8" fmla="*/ 2742893 h 4421588"/>
              <a:gd name="connsiteX9" fmla="*/ 4019803 w 4303277"/>
              <a:gd name="connsiteY9" fmla="*/ 3360410 h 4421588"/>
              <a:gd name="connsiteX10" fmla="*/ 4257308 w 4303277"/>
              <a:gd name="connsiteY10" fmla="*/ 3823548 h 4421588"/>
              <a:gd name="connsiteX11" fmla="*/ 4251411 w 4303277"/>
              <a:gd name="connsiteY11" fmla="*/ 4221552 h 4421588"/>
              <a:gd name="connsiteX12" fmla="*/ 3722927 w 4303277"/>
              <a:gd name="connsiteY12" fmla="*/ 4381698 h 4421588"/>
              <a:gd name="connsiteX13" fmla="*/ 3271657 w 4303277"/>
              <a:gd name="connsiteY13" fmla="*/ 4191684 h 4421588"/>
              <a:gd name="connsiteX14" fmla="*/ 2357258 w 4303277"/>
              <a:gd name="connsiteY14" fmla="*/ 4120431 h 4421588"/>
              <a:gd name="connsiteX15" fmla="*/ 1525986 w 4303277"/>
              <a:gd name="connsiteY15" fmla="*/ 4417317 h 4421588"/>
              <a:gd name="connsiteX16" fmla="*/ 991596 w 4303277"/>
              <a:gd name="connsiteY16" fmla="*/ 3859176 h 4421588"/>
              <a:gd name="connsiteX17" fmla="*/ 1027223 w 4303277"/>
              <a:gd name="connsiteY17" fmla="*/ 3134781 h 4421588"/>
              <a:gd name="connsiteX18" fmla="*/ 932220 w 4303277"/>
              <a:gd name="connsiteY18" fmla="*/ 2612264 h 4421588"/>
              <a:gd name="connsiteX19" fmla="*/ 231575 w 4303277"/>
              <a:gd name="connsiteY19" fmla="*/ 2386634 h 4421588"/>
              <a:gd name="connsiteX20" fmla="*/ 37 w 4303277"/>
              <a:gd name="connsiteY20" fmla="*/ 1798980 h 4421588"/>
              <a:gd name="connsiteX21" fmla="*/ 243450 w 4303277"/>
              <a:gd name="connsiteY21" fmla="*/ 1448483 h 4421588"/>
              <a:gd name="connsiteX22" fmla="*/ 860967 w 4303277"/>
              <a:gd name="connsiteY22" fmla="*/ 1365356 h 4421588"/>
              <a:gd name="connsiteX23" fmla="*/ 1110348 w 4303277"/>
              <a:gd name="connsiteY23" fmla="*/ 985346 h 4421588"/>
              <a:gd name="connsiteX24" fmla="*/ 1300354 w 4303277"/>
              <a:gd name="connsiteY24" fmla="*/ 296576 h 4421588"/>
              <a:gd name="connsiteX0" fmla="*/ 1300354 w 4266374"/>
              <a:gd name="connsiteY0" fmla="*/ 296576 h 4421588"/>
              <a:gd name="connsiteX1" fmla="*/ 1674459 w 4266374"/>
              <a:gd name="connsiteY1" fmla="*/ 5805 h 4421588"/>
              <a:gd name="connsiteX2" fmla="*/ 2214753 w 4266374"/>
              <a:gd name="connsiteY2" fmla="*/ 177823 h 4421588"/>
              <a:gd name="connsiteX3" fmla="*/ 2725392 w 4266374"/>
              <a:gd name="connsiteY3" fmla="*/ 1009095 h 4421588"/>
              <a:gd name="connsiteX4" fmla="*/ 3259782 w 4266374"/>
              <a:gd name="connsiteY4" fmla="*/ 1353480 h 4421588"/>
              <a:gd name="connsiteX5" fmla="*/ 3936675 w 4266374"/>
              <a:gd name="connsiteY5" fmla="*/ 1246605 h 4421588"/>
              <a:gd name="connsiteX6" fmla="*/ 4215778 w 4266374"/>
              <a:gd name="connsiteY6" fmla="*/ 1573352 h 4421588"/>
              <a:gd name="connsiteX7" fmla="*/ 4221683 w 4266374"/>
              <a:gd name="connsiteY7" fmla="*/ 2125381 h 4421588"/>
              <a:gd name="connsiteX8" fmla="*/ 3853548 w 4266374"/>
              <a:gd name="connsiteY8" fmla="*/ 2742893 h 4421588"/>
              <a:gd name="connsiteX9" fmla="*/ 4019803 w 4266374"/>
              <a:gd name="connsiteY9" fmla="*/ 3360410 h 4421588"/>
              <a:gd name="connsiteX10" fmla="*/ 4257308 w 4266374"/>
              <a:gd name="connsiteY10" fmla="*/ 3823548 h 4421588"/>
              <a:gd name="connsiteX11" fmla="*/ 4168286 w 4266374"/>
              <a:gd name="connsiteY11" fmla="*/ 4221555 h 4421588"/>
              <a:gd name="connsiteX12" fmla="*/ 3722927 w 4266374"/>
              <a:gd name="connsiteY12" fmla="*/ 4381698 h 4421588"/>
              <a:gd name="connsiteX13" fmla="*/ 3271657 w 4266374"/>
              <a:gd name="connsiteY13" fmla="*/ 4191684 h 4421588"/>
              <a:gd name="connsiteX14" fmla="*/ 2357258 w 4266374"/>
              <a:gd name="connsiteY14" fmla="*/ 4120431 h 4421588"/>
              <a:gd name="connsiteX15" fmla="*/ 1525986 w 4266374"/>
              <a:gd name="connsiteY15" fmla="*/ 4417317 h 4421588"/>
              <a:gd name="connsiteX16" fmla="*/ 991596 w 4266374"/>
              <a:gd name="connsiteY16" fmla="*/ 3859176 h 4421588"/>
              <a:gd name="connsiteX17" fmla="*/ 1027223 w 4266374"/>
              <a:gd name="connsiteY17" fmla="*/ 3134781 h 4421588"/>
              <a:gd name="connsiteX18" fmla="*/ 932220 w 4266374"/>
              <a:gd name="connsiteY18" fmla="*/ 2612264 h 4421588"/>
              <a:gd name="connsiteX19" fmla="*/ 231575 w 4266374"/>
              <a:gd name="connsiteY19" fmla="*/ 2386634 h 4421588"/>
              <a:gd name="connsiteX20" fmla="*/ 37 w 4266374"/>
              <a:gd name="connsiteY20" fmla="*/ 1798980 h 4421588"/>
              <a:gd name="connsiteX21" fmla="*/ 243450 w 4266374"/>
              <a:gd name="connsiteY21" fmla="*/ 1448483 h 4421588"/>
              <a:gd name="connsiteX22" fmla="*/ 860967 w 4266374"/>
              <a:gd name="connsiteY22" fmla="*/ 1365356 h 4421588"/>
              <a:gd name="connsiteX23" fmla="*/ 1110348 w 4266374"/>
              <a:gd name="connsiteY23" fmla="*/ 985346 h 4421588"/>
              <a:gd name="connsiteX24" fmla="*/ 1300354 w 4266374"/>
              <a:gd name="connsiteY24" fmla="*/ 296576 h 4421588"/>
              <a:gd name="connsiteX0" fmla="*/ 1300354 w 4266374"/>
              <a:gd name="connsiteY0" fmla="*/ 296576 h 4421768"/>
              <a:gd name="connsiteX1" fmla="*/ 1674459 w 4266374"/>
              <a:gd name="connsiteY1" fmla="*/ 5805 h 4421768"/>
              <a:gd name="connsiteX2" fmla="*/ 2214753 w 4266374"/>
              <a:gd name="connsiteY2" fmla="*/ 177823 h 4421768"/>
              <a:gd name="connsiteX3" fmla="*/ 2725392 w 4266374"/>
              <a:gd name="connsiteY3" fmla="*/ 1009095 h 4421768"/>
              <a:gd name="connsiteX4" fmla="*/ 3259782 w 4266374"/>
              <a:gd name="connsiteY4" fmla="*/ 1353480 h 4421768"/>
              <a:gd name="connsiteX5" fmla="*/ 3936675 w 4266374"/>
              <a:gd name="connsiteY5" fmla="*/ 1246605 h 4421768"/>
              <a:gd name="connsiteX6" fmla="*/ 4215778 w 4266374"/>
              <a:gd name="connsiteY6" fmla="*/ 1573352 h 4421768"/>
              <a:gd name="connsiteX7" fmla="*/ 4221683 w 4266374"/>
              <a:gd name="connsiteY7" fmla="*/ 2125381 h 4421768"/>
              <a:gd name="connsiteX8" fmla="*/ 3853548 w 4266374"/>
              <a:gd name="connsiteY8" fmla="*/ 2742893 h 4421768"/>
              <a:gd name="connsiteX9" fmla="*/ 4019803 w 4266374"/>
              <a:gd name="connsiteY9" fmla="*/ 3360410 h 4421768"/>
              <a:gd name="connsiteX10" fmla="*/ 4257308 w 4266374"/>
              <a:gd name="connsiteY10" fmla="*/ 3823548 h 4421768"/>
              <a:gd name="connsiteX11" fmla="*/ 4168286 w 4266374"/>
              <a:gd name="connsiteY11" fmla="*/ 4221555 h 4421768"/>
              <a:gd name="connsiteX12" fmla="*/ 3722927 w 4266374"/>
              <a:gd name="connsiteY12" fmla="*/ 4381698 h 4421768"/>
              <a:gd name="connsiteX13" fmla="*/ 3093527 w 4266374"/>
              <a:gd name="connsiteY13" fmla="*/ 4108557 h 4421768"/>
              <a:gd name="connsiteX14" fmla="*/ 2357258 w 4266374"/>
              <a:gd name="connsiteY14" fmla="*/ 4120431 h 4421768"/>
              <a:gd name="connsiteX15" fmla="*/ 1525986 w 4266374"/>
              <a:gd name="connsiteY15" fmla="*/ 4417317 h 4421768"/>
              <a:gd name="connsiteX16" fmla="*/ 991596 w 4266374"/>
              <a:gd name="connsiteY16" fmla="*/ 3859176 h 4421768"/>
              <a:gd name="connsiteX17" fmla="*/ 1027223 w 4266374"/>
              <a:gd name="connsiteY17" fmla="*/ 3134781 h 4421768"/>
              <a:gd name="connsiteX18" fmla="*/ 932220 w 4266374"/>
              <a:gd name="connsiteY18" fmla="*/ 2612264 h 4421768"/>
              <a:gd name="connsiteX19" fmla="*/ 231575 w 4266374"/>
              <a:gd name="connsiteY19" fmla="*/ 2386634 h 4421768"/>
              <a:gd name="connsiteX20" fmla="*/ 37 w 4266374"/>
              <a:gd name="connsiteY20" fmla="*/ 1798980 h 4421768"/>
              <a:gd name="connsiteX21" fmla="*/ 243450 w 4266374"/>
              <a:gd name="connsiteY21" fmla="*/ 1448483 h 4421768"/>
              <a:gd name="connsiteX22" fmla="*/ 860967 w 4266374"/>
              <a:gd name="connsiteY22" fmla="*/ 1365356 h 4421768"/>
              <a:gd name="connsiteX23" fmla="*/ 1110348 w 4266374"/>
              <a:gd name="connsiteY23" fmla="*/ 985346 h 4421768"/>
              <a:gd name="connsiteX24" fmla="*/ 1300354 w 4266374"/>
              <a:gd name="connsiteY24" fmla="*/ 296576 h 4421768"/>
              <a:gd name="connsiteX0" fmla="*/ 1300354 w 4272520"/>
              <a:gd name="connsiteY0" fmla="*/ 296576 h 4421768"/>
              <a:gd name="connsiteX1" fmla="*/ 1674459 w 4272520"/>
              <a:gd name="connsiteY1" fmla="*/ 5805 h 4421768"/>
              <a:gd name="connsiteX2" fmla="*/ 2214753 w 4272520"/>
              <a:gd name="connsiteY2" fmla="*/ 177823 h 4421768"/>
              <a:gd name="connsiteX3" fmla="*/ 2725392 w 4272520"/>
              <a:gd name="connsiteY3" fmla="*/ 1009095 h 4421768"/>
              <a:gd name="connsiteX4" fmla="*/ 3259782 w 4272520"/>
              <a:gd name="connsiteY4" fmla="*/ 1353480 h 4421768"/>
              <a:gd name="connsiteX5" fmla="*/ 3936675 w 4272520"/>
              <a:gd name="connsiteY5" fmla="*/ 1246605 h 4421768"/>
              <a:gd name="connsiteX6" fmla="*/ 4215778 w 4272520"/>
              <a:gd name="connsiteY6" fmla="*/ 1573352 h 4421768"/>
              <a:gd name="connsiteX7" fmla="*/ 4221683 w 4272520"/>
              <a:gd name="connsiteY7" fmla="*/ 2125381 h 4421768"/>
              <a:gd name="connsiteX8" fmla="*/ 3853548 w 4272520"/>
              <a:gd name="connsiteY8" fmla="*/ 2742893 h 4421768"/>
              <a:gd name="connsiteX9" fmla="*/ 4019803 w 4272520"/>
              <a:gd name="connsiteY9" fmla="*/ 3360410 h 4421768"/>
              <a:gd name="connsiteX10" fmla="*/ 4257308 w 4272520"/>
              <a:gd name="connsiteY10" fmla="*/ 3823548 h 4421768"/>
              <a:gd name="connsiteX11" fmla="*/ 4168286 w 4272520"/>
              <a:gd name="connsiteY11" fmla="*/ 4221555 h 4421768"/>
              <a:gd name="connsiteX12" fmla="*/ 3521047 w 4272520"/>
              <a:gd name="connsiteY12" fmla="*/ 4310446 h 4421768"/>
              <a:gd name="connsiteX13" fmla="*/ 3093527 w 4272520"/>
              <a:gd name="connsiteY13" fmla="*/ 4108557 h 4421768"/>
              <a:gd name="connsiteX14" fmla="*/ 2357258 w 4272520"/>
              <a:gd name="connsiteY14" fmla="*/ 4120431 h 4421768"/>
              <a:gd name="connsiteX15" fmla="*/ 1525986 w 4272520"/>
              <a:gd name="connsiteY15" fmla="*/ 4417317 h 4421768"/>
              <a:gd name="connsiteX16" fmla="*/ 991596 w 4272520"/>
              <a:gd name="connsiteY16" fmla="*/ 3859176 h 4421768"/>
              <a:gd name="connsiteX17" fmla="*/ 1027223 w 4272520"/>
              <a:gd name="connsiteY17" fmla="*/ 3134781 h 4421768"/>
              <a:gd name="connsiteX18" fmla="*/ 932220 w 4272520"/>
              <a:gd name="connsiteY18" fmla="*/ 2612264 h 4421768"/>
              <a:gd name="connsiteX19" fmla="*/ 231575 w 4272520"/>
              <a:gd name="connsiteY19" fmla="*/ 2386634 h 4421768"/>
              <a:gd name="connsiteX20" fmla="*/ 37 w 4272520"/>
              <a:gd name="connsiteY20" fmla="*/ 1798980 h 4421768"/>
              <a:gd name="connsiteX21" fmla="*/ 243450 w 4272520"/>
              <a:gd name="connsiteY21" fmla="*/ 1448483 h 4421768"/>
              <a:gd name="connsiteX22" fmla="*/ 860967 w 4272520"/>
              <a:gd name="connsiteY22" fmla="*/ 1365356 h 4421768"/>
              <a:gd name="connsiteX23" fmla="*/ 1110348 w 4272520"/>
              <a:gd name="connsiteY23" fmla="*/ 985346 h 4421768"/>
              <a:gd name="connsiteX24" fmla="*/ 1300354 w 4272520"/>
              <a:gd name="connsiteY24" fmla="*/ 296576 h 4421768"/>
              <a:gd name="connsiteX0" fmla="*/ 1300354 w 4259703"/>
              <a:gd name="connsiteY0" fmla="*/ 296576 h 4421768"/>
              <a:gd name="connsiteX1" fmla="*/ 1674459 w 4259703"/>
              <a:gd name="connsiteY1" fmla="*/ 5805 h 4421768"/>
              <a:gd name="connsiteX2" fmla="*/ 2214753 w 4259703"/>
              <a:gd name="connsiteY2" fmla="*/ 177823 h 4421768"/>
              <a:gd name="connsiteX3" fmla="*/ 2725392 w 4259703"/>
              <a:gd name="connsiteY3" fmla="*/ 1009095 h 4421768"/>
              <a:gd name="connsiteX4" fmla="*/ 3259782 w 4259703"/>
              <a:gd name="connsiteY4" fmla="*/ 1353480 h 4421768"/>
              <a:gd name="connsiteX5" fmla="*/ 3936675 w 4259703"/>
              <a:gd name="connsiteY5" fmla="*/ 1246605 h 4421768"/>
              <a:gd name="connsiteX6" fmla="*/ 4215778 w 4259703"/>
              <a:gd name="connsiteY6" fmla="*/ 1573352 h 4421768"/>
              <a:gd name="connsiteX7" fmla="*/ 4221683 w 4259703"/>
              <a:gd name="connsiteY7" fmla="*/ 2125381 h 4421768"/>
              <a:gd name="connsiteX8" fmla="*/ 3853548 w 4259703"/>
              <a:gd name="connsiteY8" fmla="*/ 2742893 h 4421768"/>
              <a:gd name="connsiteX9" fmla="*/ 4019803 w 4259703"/>
              <a:gd name="connsiteY9" fmla="*/ 3360410 h 4421768"/>
              <a:gd name="connsiteX10" fmla="*/ 4257308 w 4259703"/>
              <a:gd name="connsiteY10" fmla="*/ 3823548 h 4421768"/>
              <a:gd name="connsiteX11" fmla="*/ 4037658 w 4259703"/>
              <a:gd name="connsiteY11" fmla="*/ 4316558 h 4421768"/>
              <a:gd name="connsiteX12" fmla="*/ 3521047 w 4259703"/>
              <a:gd name="connsiteY12" fmla="*/ 4310446 h 4421768"/>
              <a:gd name="connsiteX13" fmla="*/ 3093527 w 4259703"/>
              <a:gd name="connsiteY13" fmla="*/ 4108557 h 4421768"/>
              <a:gd name="connsiteX14" fmla="*/ 2357258 w 4259703"/>
              <a:gd name="connsiteY14" fmla="*/ 4120431 h 4421768"/>
              <a:gd name="connsiteX15" fmla="*/ 1525986 w 4259703"/>
              <a:gd name="connsiteY15" fmla="*/ 4417317 h 4421768"/>
              <a:gd name="connsiteX16" fmla="*/ 991596 w 4259703"/>
              <a:gd name="connsiteY16" fmla="*/ 3859176 h 4421768"/>
              <a:gd name="connsiteX17" fmla="*/ 1027223 w 4259703"/>
              <a:gd name="connsiteY17" fmla="*/ 3134781 h 4421768"/>
              <a:gd name="connsiteX18" fmla="*/ 932220 w 4259703"/>
              <a:gd name="connsiteY18" fmla="*/ 2612264 h 4421768"/>
              <a:gd name="connsiteX19" fmla="*/ 231575 w 4259703"/>
              <a:gd name="connsiteY19" fmla="*/ 2386634 h 4421768"/>
              <a:gd name="connsiteX20" fmla="*/ 37 w 4259703"/>
              <a:gd name="connsiteY20" fmla="*/ 1798980 h 4421768"/>
              <a:gd name="connsiteX21" fmla="*/ 243450 w 4259703"/>
              <a:gd name="connsiteY21" fmla="*/ 1448483 h 4421768"/>
              <a:gd name="connsiteX22" fmla="*/ 860967 w 4259703"/>
              <a:gd name="connsiteY22" fmla="*/ 1365356 h 4421768"/>
              <a:gd name="connsiteX23" fmla="*/ 1110348 w 4259703"/>
              <a:gd name="connsiteY23" fmla="*/ 985346 h 4421768"/>
              <a:gd name="connsiteX24" fmla="*/ 1300354 w 4259703"/>
              <a:gd name="connsiteY24" fmla="*/ 296576 h 4421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4259703" h="4421768">
                <a:moveTo>
                  <a:pt x="1300354" y="296576"/>
                </a:moveTo>
                <a:cubicBezTo>
                  <a:pt x="1394372" y="133319"/>
                  <a:pt x="1522059" y="25597"/>
                  <a:pt x="1674459" y="5805"/>
                </a:cubicBezTo>
                <a:cubicBezTo>
                  <a:pt x="1826859" y="-13987"/>
                  <a:pt x="2039598" y="10608"/>
                  <a:pt x="2214753" y="177823"/>
                </a:cubicBezTo>
                <a:cubicBezTo>
                  <a:pt x="2389908" y="345038"/>
                  <a:pt x="2551221" y="813152"/>
                  <a:pt x="2725392" y="1009095"/>
                </a:cubicBezTo>
                <a:cubicBezTo>
                  <a:pt x="2899564" y="1205038"/>
                  <a:pt x="3057902" y="1313895"/>
                  <a:pt x="3259782" y="1353480"/>
                </a:cubicBezTo>
                <a:cubicBezTo>
                  <a:pt x="3461662" y="1393065"/>
                  <a:pt x="3777342" y="1209960"/>
                  <a:pt x="3936675" y="1246605"/>
                </a:cubicBezTo>
                <a:cubicBezTo>
                  <a:pt x="4096008" y="1283250"/>
                  <a:pt x="4168277" y="1426889"/>
                  <a:pt x="4215778" y="1573352"/>
                </a:cubicBezTo>
                <a:cubicBezTo>
                  <a:pt x="4263279" y="1719815"/>
                  <a:pt x="4282055" y="1930458"/>
                  <a:pt x="4221683" y="2125381"/>
                </a:cubicBezTo>
                <a:cubicBezTo>
                  <a:pt x="4161311" y="2320304"/>
                  <a:pt x="3887195" y="2537055"/>
                  <a:pt x="3853548" y="2742893"/>
                </a:cubicBezTo>
                <a:cubicBezTo>
                  <a:pt x="3819901" y="2948731"/>
                  <a:pt x="3952510" y="3180301"/>
                  <a:pt x="4019803" y="3360410"/>
                </a:cubicBezTo>
                <a:cubicBezTo>
                  <a:pt x="4087096" y="3540519"/>
                  <a:pt x="4254332" y="3664190"/>
                  <a:pt x="4257308" y="3823548"/>
                </a:cubicBezTo>
                <a:cubicBezTo>
                  <a:pt x="4260284" y="3982906"/>
                  <a:pt x="4160368" y="4235408"/>
                  <a:pt x="4037658" y="4316558"/>
                </a:cubicBezTo>
                <a:cubicBezTo>
                  <a:pt x="3914948" y="4397708"/>
                  <a:pt x="3678402" y="4345113"/>
                  <a:pt x="3521047" y="4310446"/>
                </a:cubicBezTo>
                <a:cubicBezTo>
                  <a:pt x="3363692" y="4275779"/>
                  <a:pt x="3287492" y="4140226"/>
                  <a:pt x="3093527" y="4108557"/>
                </a:cubicBezTo>
                <a:cubicBezTo>
                  <a:pt x="2899562" y="4076888"/>
                  <a:pt x="2618515" y="4068971"/>
                  <a:pt x="2357258" y="4120431"/>
                </a:cubicBezTo>
                <a:cubicBezTo>
                  <a:pt x="2096001" y="4171891"/>
                  <a:pt x="1753596" y="4460860"/>
                  <a:pt x="1525986" y="4417317"/>
                </a:cubicBezTo>
                <a:cubicBezTo>
                  <a:pt x="1298376" y="4373775"/>
                  <a:pt x="1074723" y="4072932"/>
                  <a:pt x="991596" y="3859176"/>
                </a:cubicBezTo>
                <a:cubicBezTo>
                  <a:pt x="908469" y="3645420"/>
                  <a:pt x="1037119" y="3342600"/>
                  <a:pt x="1027223" y="3134781"/>
                </a:cubicBezTo>
                <a:cubicBezTo>
                  <a:pt x="1017327" y="2926962"/>
                  <a:pt x="1064828" y="2736955"/>
                  <a:pt x="932220" y="2612264"/>
                </a:cubicBezTo>
                <a:cubicBezTo>
                  <a:pt x="799612" y="2487573"/>
                  <a:pt x="386939" y="2522181"/>
                  <a:pt x="231575" y="2386634"/>
                </a:cubicBezTo>
                <a:cubicBezTo>
                  <a:pt x="76211" y="2251087"/>
                  <a:pt x="-1942" y="1955338"/>
                  <a:pt x="37" y="1798980"/>
                </a:cubicBezTo>
                <a:cubicBezTo>
                  <a:pt x="2016" y="1642622"/>
                  <a:pt x="99962" y="1520754"/>
                  <a:pt x="243450" y="1448483"/>
                </a:cubicBezTo>
                <a:cubicBezTo>
                  <a:pt x="386938" y="1376212"/>
                  <a:pt x="716484" y="1442546"/>
                  <a:pt x="860967" y="1365356"/>
                </a:cubicBezTo>
                <a:cubicBezTo>
                  <a:pt x="1005450" y="1288167"/>
                  <a:pt x="1037117" y="1163476"/>
                  <a:pt x="1110348" y="985346"/>
                </a:cubicBezTo>
                <a:cubicBezTo>
                  <a:pt x="1183579" y="807216"/>
                  <a:pt x="1206336" y="459833"/>
                  <a:pt x="1300354" y="296576"/>
                </a:cubicBezTo>
                <a:close/>
              </a:path>
            </a:pathLst>
          </a:cu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reeform 43"/>
          <p:cNvSpPr/>
          <p:nvPr/>
        </p:nvSpPr>
        <p:spPr>
          <a:xfrm rot="16200000">
            <a:off x="2866099" y="3713300"/>
            <a:ext cx="2712107" cy="2815293"/>
          </a:xfrm>
          <a:custGeom>
            <a:avLst/>
            <a:gdLst>
              <a:gd name="connsiteX0" fmla="*/ 1686296 w 5427023"/>
              <a:gd name="connsiteY0" fmla="*/ 95002 h 4750130"/>
              <a:gd name="connsiteX1" fmla="*/ 2945080 w 5427023"/>
              <a:gd name="connsiteY1" fmla="*/ 0 h 4750130"/>
              <a:gd name="connsiteX2" fmla="*/ 2897579 w 5427023"/>
              <a:gd name="connsiteY2" fmla="*/ 1258784 h 4750130"/>
              <a:gd name="connsiteX3" fmla="*/ 3633849 w 5427023"/>
              <a:gd name="connsiteY3" fmla="*/ 1650670 h 4750130"/>
              <a:gd name="connsiteX4" fmla="*/ 4393870 w 5427023"/>
              <a:gd name="connsiteY4" fmla="*/ 985652 h 4750130"/>
              <a:gd name="connsiteX5" fmla="*/ 5118265 w 5427023"/>
              <a:gd name="connsiteY5" fmla="*/ 1662545 h 4750130"/>
              <a:gd name="connsiteX6" fmla="*/ 4263241 w 5427023"/>
              <a:gd name="connsiteY6" fmla="*/ 2529444 h 4750130"/>
              <a:gd name="connsiteX7" fmla="*/ 4429496 w 5427023"/>
              <a:gd name="connsiteY7" fmla="*/ 3360717 h 4750130"/>
              <a:gd name="connsiteX8" fmla="*/ 5427023 w 5427023"/>
              <a:gd name="connsiteY8" fmla="*/ 3515096 h 4750130"/>
              <a:gd name="connsiteX9" fmla="*/ 5284519 w 5427023"/>
              <a:gd name="connsiteY9" fmla="*/ 4714504 h 4750130"/>
              <a:gd name="connsiteX10" fmla="*/ 3586348 w 5427023"/>
              <a:gd name="connsiteY10" fmla="*/ 3800104 h 4750130"/>
              <a:gd name="connsiteX11" fmla="*/ 2743200 w 5427023"/>
              <a:gd name="connsiteY11" fmla="*/ 3740727 h 4750130"/>
              <a:gd name="connsiteX12" fmla="*/ 1995054 w 5427023"/>
              <a:gd name="connsiteY12" fmla="*/ 4750130 h 4750130"/>
              <a:gd name="connsiteX13" fmla="*/ 676893 w 5427023"/>
              <a:gd name="connsiteY13" fmla="*/ 4001984 h 4750130"/>
              <a:gd name="connsiteX14" fmla="*/ 2030680 w 5427023"/>
              <a:gd name="connsiteY14" fmla="*/ 2956956 h 4750130"/>
              <a:gd name="connsiteX15" fmla="*/ 1757548 w 5427023"/>
              <a:gd name="connsiteY15" fmla="*/ 2256312 h 4750130"/>
              <a:gd name="connsiteX16" fmla="*/ 0 w 5427023"/>
              <a:gd name="connsiteY16" fmla="*/ 2042556 h 4750130"/>
              <a:gd name="connsiteX17" fmla="*/ 178130 w 5427023"/>
              <a:gd name="connsiteY17" fmla="*/ 1151906 h 4750130"/>
              <a:gd name="connsiteX18" fmla="*/ 1650670 w 5427023"/>
              <a:gd name="connsiteY18" fmla="*/ 1472540 h 4750130"/>
              <a:gd name="connsiteX19" fmla="*/ 1995054 w 5427023"/>
              <a:gd name="connsiteY19" fmla="*/ 1128156 h 4750130"/>
              <a:gd name="connsiteX20" fmla="*/ 1686296 w 5427023"/>
              <a:gd name="connsiteY20" fmla="*/ 95002 h 4750130"/>
              <a:gd name="connsiteX0" fmla="*/ 1686296 w 5427023"/>
              <a:gd name="connsiteY0" fmla="*/ 199772 h 4854900"/>
              <a:gd name="connsiteX1" fmla="*/ 2945080 w 5427023"/>
              <a:gd name="connsiteY1" fmla="*/ 104770 h 4854900"/>
              <a:gd name="connsiteX2" fmla="*/ 2897579 w 5427023"/>
              <a:gd name="connsiteY2" fmla="*/ 1363554 h 4854900"/>
              <a:gd name="connsiteX3" fmla="*/ 3633849 w 5427023"/>
              <a:gd name="connsiteY3" fmla="*/ 1755440 h 4854900"/>
              <a:gd name="connsiteX4" fmla="*/ 4393870 w 5427023"/>
              <a:gd name="connsiteY4" fmla="*/ 1090422 h 4854900"/>
              <a:gd name="connsiteX5" fmla="*/ 5118265 w 5427023"/>
              <a:gd name="connsiteY5" fmla="*/ 1767315 h 4854900"/>
              <a:gd name="connsiteX6" fmla="*/ 4263241 w 5427023"/>
              <a:gd name="connsiteY6" fmla="*/ 2634214 h 4854900"/>
              <a:gd name="connsiteX7" fmla="*/ 4429496 w 5427023"/>
              <a:gd name="connsiteY7" fmla="*/ 3465487 h 4854900"/>
              <a:gd name="connsiteX8" fmla="*/ 5427023 w 5427023"/>
              <a:gd name="connsiteY8" fmla="*/ 3619866 h 4854900"/>
              <a:gd name="connsiteX9" fmla="*/ 5284519 w 5427023"/>
              <a:gd name="connsiteY9" fmla="*/ 4819274 h 4854900"/>
              <a:gd name="connsiteX10" fmla="*/ 3586348 w 5427023"/>
              <a:gd name="connsiteY10" fmla="*/ 3904874 h 4854900"/>
              <a:gd name="connsiteX11" fmla="*/ 2743200 w 5427023"/>
              <a:gd name="connsiteY11" fmla="*/ 3845497 h 4854900"/>
              <a:gd name="connsiteX12" fmla="*/ 1995054 w 5427023"/>
              <a:gd name="connsiteY12" fmla="*/ 4854900 h 4854900"/>
              <a:gd name="connsiteX13" fmla="*/ 676893 w 5427023"/>
              <a:gd name="connsiteY13" fmla="*/ 4106754 h 4854900"/>
              <a:gd name="connsiteX14" fmla="*/ 2030680 w 5427023"/>
              <a:gd name="connsiteY14" fmla="*/ 3061726 h 4854900"/>
              <a:gd name="connsiteX15" fmla="*/ 1757548 w 5427023"/>
              <a:gd name="connsiteY15" fmla="*/ 2361082 h 4854900"/>
              <a:gd name="connsiteX16" fmla="*/ 0 w 5427023"/>
              <a:gd name="connsiteY16" fmla="*/ 2147326 h 4854900"/>
              <a:gd name="connsiteX17" fmla="*/ 178130 w 5427023"/>
              <a:gd name="connsiteY17" fmla="*/ 1256676 h 4854900"/>
              <a:gd name="connsiteX18" fmla="*/ 1650670 w 5427023"/>
              <a:gd name="connsiteY18" fmla="*/ 1577310 h 4854900"/>
              <a:gd name="connsiteX19" fmla="*/ 1995054 w 5427023"/>
              <a:gd name="connsiteY19" fmla="*/ 1232926 h 4854900"/>
              <a:gd name="connsiteX20" fmla="*/ 1686296 w 5427023"/>
              <a:gd name="connsiteY20" fmla="*/ 199772 h 4854900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33849 w 5427023"/>
              <a:gd name="connsiteY3" fmla="*/ 1855015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33849 w 5427023"/>
              <a:gd name="connsiteY3" fmla="*/ 1855015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609073"/>
              <a:gd name="connsiteY0" fmla="*/ 299347 h 4954475"/>
              <a:gd name="connsiteX1" fmla="*/ 2945080 w 5609073"/>
              <a:gd name="connsiteY1" fmla="*/ 204345 h 4954475"/>
              <a:gd name="connsiteX2" fmla="*/ 2897579 w 5609073"/>
              <a:gd name="connsiteY2" fmla="*/ 1463129 h 4954475"/>
              <a:gd name="connsiteX3" fmla="*/ 3610098 w 5609073"/>
              <a:gd name="connsiteY3" fmla="*/ 1819389 h 4954475"/>
              <a:gd name="connsiteX4" fmla="*/ 4393870 w 5609073"/>
              <a:gd name="connsiteY4" fmla="*/ 1189997 h 4954475"/>
              <a:gd name="connsiteX5" fmla="*/ 5118265 w 5609073"/>
              <a:gd name="connsiteY5" fmla="*/ 1866890 h 4954475"/>
              <a:gd name="connsiteX6" fmla="*/ 4263241 w 5609073"/>
              <a:gd name="connsiteY6" fmla="*/ 2733789 h 4954475"/>
              <a:gd name="connsiteX7" fmla="*/ 4429496 w 5609073"/>
              <a:gd name="connsiteY7" fmla="*/ 3565062 h 4954475"/>
              <a:gd name="connsiteX8" fmla="*/ 5427023 w 5609073"/>
              <a:gd name="connsiteY8" fmla="*/ 3719441 h 4954475"/>
              <a:gd name="connsiteX9" fmla="*/ 5284519 w 5609073"/>
              <a:gd name="connsiteY9" fmla="*/ 4918849 h 4954475"/>
              <a:gd name="connsiteX10" fmla="*/ 3586348 w 5609073"/>
              <a:gd name="connsiteY10" fmla="*/ 4004449 h 4954475"/>
              <a:gd name="connsiteX11" fmla="*/ 2743200 w 5609073"/>
              <a:gd name="connsiteY11" fmla="*/ 3945072 h 4954475"/>
              <a:gd name="connsiteX12" fmla="*/ 1995054 w 5609073"/>
              <a:gd name="connsiteY12" fmla="*/ 4954475 h 4954475"/>
              <a:gd name="connsiteX13" fmla="*/ 676893 w 5609073"/>
              <a:gd name="connsiteY13" fmla="*/ 4206329 h 4954475"/>
              <a:gd name="connsiteX14" fmla="*/ 2030680 w 5609073"/>
              <a:gd name="connsiteY14" fmla="*/ 3161301 h 4954475"/>
              <a:gd name="connsiteX15" fmla="*/ 1757548 w 5609073"/>
              <a:gd name="connsiteY15" fmla="*/ 2460657 h 4954475"/>
              <a:gd name="connsiteX16" fmla="*/ 0 w 5609073"/>
              <a:gd name="connsiteY16" fmla="*/ 2246901 h 4954475"/>
              <a:gd name="connsiteX17" fmla="*/ 178130 w 5609073"/>
              <a:gd name="connsiteY17" fmla="*/ 1356251 h 4954475"/>
              <a:gd name="connsiteX18" fmla="*/ 1650670 w 5609073"/>
              <a:gd name="connsiteY18" fmla="*/ 1676885 h 4954475"/>
              <a:gd name="connsiteX19" fmla="*/ 1995054 w 5609073"/>
              <a:gd name="connsiteY19" fmla="*/ 1332501 h 4954475"/>
              <a:gd name="connsiteX20" fmla="*/ 1686296 w 5609073"/>
              <a:gd name="connsiteY20" fmla="*/ 299347 h 4954475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5036684"/>
              <a:gd name="connsiteX1" fmla="*/ 2945080 w 5623916"/>
              <a:gd name="connsiteY1" fmla="*/ 204345 h 5036684"/>
              <a:gd name="connsiteX2" fmla="*/ 2897579 w 5623916"/>
              <a:gd name="connsiteY2" fmla="*/ 1463129 h 5036684"/>
              <a:gd name="connsiteX3" fmla="*/ 3610098 w 5623916"/>
              <a:gd name="connsiteY3" fmla="*/ 1819389 h 5036684"/>
              <a:gd name="connsiteX4" fmla="*/ 4393870 w 5623916"/>
              <a:gd name="connsiteY4" fmla="*/ 1189997 h 5036684"/>
              <a:gd name="connsiteX5" fmla="*/ 5118265 w 5623916"/>
              <a:gd name="connsiteY5" fmla="*/ 1866890 h 5036684"/>
              <a:gd name="connsiteX6" fmla="*/ 4263241 w 5623916"/>
              <a:gd name="connsiteY6" fmla="*/ 2733789 h 5036684"/>
              <a:gd name="connsiteX7" fmla="*/ 4429496 w 5623916"/>
              <a:gd name="connsiteY7" fmla="*/ 3565062 h 5036684"/>
              <a:gd name="connsiteX8" fmla="*/ 5427023 w 5623916"/>
              <a:gd name="connsiteY8" fmla="*/ 3719441 h 5036684"/>
              <a:gd name="connsiteX9" fmla="*/ 5284519 w 5623916"/>
              <a:gd name="connsiteY9" fmla="*/ 4918849 h 5036684"/>
              <a:gd name="connsiteX10" fmla="*/ 3586348 w 5623916"/>
              <a:gd name="connsiteY10" fmla="*/ 4004449 h 5036684"/>
              <a:gd name="connsiteX11" fmla="*/ 2743200 w 5623916"/>
              <a:gd name="connsiteY11" fmla="*/ 3945072 h 5036684"/>
              <a:gd name="connsiteX12" fmla="*/ 1995054 w 5623916"/>
              <a:gd name="connsiteY12" fmla="*/ 4954475 h 5036684"/>
              <a:gd name="connsiteX13" fmla="*/ 676893 w 5623916"/>
              <a:gd name="connsiteY13" fmla="*/ 4206329 h 5036684"/>
              <a:gd name="connsiteX14" fmla="*/ 2030680 w 5623916"/>
              <a:gd name="connsiteY14" fmla="*/ 3161301 h 5036684"/>
              <a:gd name="connsiteX15" fmla="*/ 1757548 w 5623916"/>
              <a:gd name="connsiteY15" fmla="*/ 2460657 h 5036684"/>
              <a:gd name="connsiteX16" fmla="*/ 0 w 5623916"/>
              <a:gd name="connsiteY16" fmla="*/ 2246901 h 5036684"/>
              <a:gd name="connsiteX17" fmla="*/ 178130 w 5623916"/>
              <a:gd name="connsiteY17" fmla="*/ 1356251 h 5036684"/>
              <a:gd name="connsiteX18" fmla="*/ 1650670 w 5623916"/>
              <a:gd name="connsiteY18" fmla="*/ 1676885 h 5036684"/>
              <a:gd name="connsiteX19" fmla="*/ 1995054 w 5623916"/>
              <a:gd name="connsiteY19" fmla="*/ 1332501 h 5036684"/>
              <a:gd name="connsiteX20" fmla="*/ 1686296 w 5623916"/>
              <a:gd name="connsiteY20" fmla="*/ 299347 h 5036684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961811 w 5899431"/>
              <a:gd name="connsiteY0" fmla="*/ 299347 h 4965543"/>
              <a:gd name="connsiteX1" fmla="*/ 3220595 w 5899431"/>
              <a:gd name="connsiteY1" fmla="*/ 204345 h 4965543"/>
              <a:gd name="connsiteX2" fmla="*/ 3173094 w 5899431"/>
              <a:gd name="connsiteY2" fmla="*/ 1463129 h 4965543"/>
              <a:gd name="connsiteX3" fmla="*/ 3885613 w 5899431"/>
              <a:gd name="connsiteY3" fmla="*/ 1819389 h 4965543"/>
              <a:gd name="connsiteX4" fmla="*/ 4669385 w 5899431"/>
              <a:gd name="connsiteY4" fmla="*/ 1189997 h 4965543"/>
              <a:gd name="connsiteX5" fmla="*/ 5393780 w 5899431"/>
              <a:gd name="connsiteY5" fmla="*/ 1866890 h 4965543"/>
              <a:gd name="connsiteX6" fmla="*/ 4538756 w 5899431"/>
              <a:gd name="connsiteY6" fmla="*/ 2733789 h 4965543"/>
              <a:gd name="connsiteX7" fmla="*/ 4705011 w 5899431"/>
              <a:gd name="connsiteY7" fmla="*/ 3565062 h 4965543"/>
              <a:gd name="connsiteX8" fmla="*/ 5702538 w 5899431"/>
              <a:gd name="connsiteY8" fmla="*/ 3719441 h 4965543"/>
              <a:gd name="connsiteX9" fmla="*/ 5560034 w 5899431"/>
              <a:gd name="connsiteY9" fmla="*/ 4918849 h 4965543"/>
              <a:gd name="connsiteX10" fmla="*/ 3861863 w 5899431"/>
              <a:gd name="connsiteY10" fmla="*/ 4004449 h 4965543"/>
              <a:gd name="connsiteX11" fmla="*/ 3018715 w 5899431"/>
              <a:gd name="connsiteY11" fmla="*/ 3945072 h 4965543"/>
              <a:gd name="connsiteX12" fmla="*/ 2270569 w 5899431"/>
              <a:gd name="connsiteY12" fmla="*/ 4954475 h 4965543"/>
              <a:gd name="connsiteX13" fmla="*/ 952408 w 5899431"/>
              <a:gd name="connsiteY13" fmla="*/ 4206329 h 4965543"/>
              <a:gd name="connsiteX14" fmla="*/ 2306195 w 5899431"/>
              <a:gd name="connsiteY14" fmla="*/ 3161301 h 4965543"/>
              <a:gd name="connsiteX15" fmla="*/ 2033063 w 5899431"/>
              <a:gd name="connsiteY15" fmla="*/ 2460657 h 4965543"/>
              <a:gd name="connsiteX16" fmla="*/ 275515 w 5899431"/>
              <a:gd name="connsiteY16" fmla="*/ 2246901 h 4965543"/>
              <a:gd name="connsiteX17" fmla="*/ 453645 w 5899431"/>
              <a:gd name="connsiteY17" fmla="*/ 1356251 h 4965543"/>
              <a:gd name="connsiteX18" fmla="*/ 1926185 w 5899431"/>
              <a:gd name="connsiteY18" fmla="*/ 1676885 h 4965543"/>
              <a:gd name="connsiteX19" fmla="*/ 2270569 w 5899431"/>
              <a:gd name="connsiteY19" fmla="*/ 1332501 h 4965543"/>
              <a:gd name="connsiteX20" fmla="*/ 1961811 w 5899431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180747 h 4846943"/>
              <a:gd name="connsiteX1" fmla="*/ 3140880 w 5819716"/>
              <a:gd name="connsiteY1" fmla="*/ 85745 h 4846943"/>
              <a:gd name="connsiteX2" fmla="*/ 3402137 w 5819716"/>
              <a:gd name="connsiteY2" fmla="*/ 1083271 h 4846943"/>
              <a:gd name="connsiteX3" fmla="*/ 3805898 w 5819716"/>
              <a:gd name="connsiteY3" fmla="*/ 1700789 h 4846943"/>
              <a:gd name="connsiteX4" fmla="*/ 4589670 w 5819716"/>
              <a:gd name="connsiteY4" fmla="*/ 1071397 h 4846943"/>
              <a:gd name="connsiteX5" fmla="*/ 5314065 w 5819716"/>
              <a:gd name="connsiteY5" fmla="*/ 1748290 h 4846943"/>
              <a:gd name="connsiteX6" fmla="*/ 4459041 w 5819716"/>
              <a:gd name="connsiteY6" fmla="*/ 2615189 h 4846943"/>
              <a:gd name="connsiteX7" fmla="*/ 4625296 w 5819716"/>
              <a:gd name="connsiteY7" fmla="*/ 3446462 h 4846943"/>
              <a:gd name="connsiteX8" fmla="*/ 5622823 w 5819716"/>
              <a:gd name="connsiteY8" fmla="*/ 3600841 h 4846943"/>
              <a:gd name="connsiteX9" fmla="*/ 5480319 w 5819716"/>
              <a:gd name="connsiteY9" fmla="*/ 4800249 h 4846943"/>
              <a:gd name="connsiteX10" fmla="*/ 3782148 w 5819716"/>
              <a:gd name="connsiteY10" fmla="*/ 3885849 h 4846943"/>
              <a:gd name="connsiteX11" fmla="*/ 2939000 w 5819716"/>
              <a:gd name="connsiteY11" fmla="*/ 3826472 h 4846943"/>
              <a:gd name="connsiteX12" fmla="*/ 2190854 w 5819716"/>
              <a:gd name="connsiteY12" fmla="*/ 4835875 h 4846943"/>
              <a:gd name="connsiteX13" fmla="*/ 872693 w 5819716"/>
              <a:gd name="connsiteY13" fmla="*/ 4087729 h 4846943"/>
              <a:gd name="connsiteX14" fmla="*/ 2226480 w 5819716"/>
              <a:gd name="connsiteY14" fmla="*/ 3042701 h 4846943"/>
              <a:gd name="connsiteX15" fmla="*/ 1953348 w 5819716"/>
              <a:gd name="connsiteY15" fmla="*/ 2342057 h 4846943"/>
              <a:gd name="connsiteX16" fmla="*/ 195800 w 5819716"/>
              <a:gd name="connsiteY16" fmla="*/ 2128301 h 4846943"/>
              <a:gd name="connsiteX17" fmla="*/ 373930 w 5819716"/>
              <a:gd name="connsiteY17" fmla="*/ 1237651 h 4846943"/>
              <a:gd name="connsiteX18" fmla="*/ 1846470 w 5819716"/>
              <a:gd name="connsiteY18" fmla="*/ 1558285 h 4846943"/>
              <a:gd name="connsiteX19" fmla="*/ 2190854 w 5819716"/>
              <a:gd name="connsiteY19" fmla="*/ 1213901 h 4846943"/>
              <a:gd name="connsiteX20" fmla="*/ 1882096 w 5819716"/>
              <a:gd name="connsiteY20" fmla="*/ 180747 h 4846943"/>
              <a:gd name="connsiteX0" fmla="*/ 1882096 w 5819716"/>
              <a:gd name="connsiteY0" fmla="*/ 180747 h 4846943"/>
              <a:gd name="connsiteX1" fmla="*/ 3140880 w 5819716"/>
              <a:gd name="connsiteY1" fmla="*/ 85745 h 4846943"/>
              <a:gd name="connsiteX2" fmla="*/ 3402137 w 5819716"/>
              <a:gd name="connsiteY2" fmla="*/ 1083271 h 4846943"/>
              <a:gd name="connsiteX3" fmla="*/ 4043405 w 5819716"/>
              <a:gd name="connsiteY3" fmla="*/ 1344529 h 4846943"/>
              <a:gd name="connsiteX4" fmla="*/ 4589670 w 5819716"/>
              <a:gd name="connsiteY4" fmla="*/ 1071397 h 4846943"/>
              <a:gd name="connsiteX5" fmla="*/ 5314065 w 5819716"/>
              <a:gd name="connsiteY5" fmla="*/ 1748290 h 4846943"/>
              <a:gd name="connsiteX6" fmla="*/ 4459041 w 5819716"/>
              <a:gd name="connsiteY6" fmla="*/ 2615189 h 4846943"/>
              <a:gd name="connsiteX7" fmla="*/ 4625296 w 5819716"/>
              <a:gd name="connsiteY7" fmla="*/ 3446462 h 4846943"/>
              <a:gd name="connsiteX8" fmla="*/ 5622823 w 5819716"/>
              <a:gd name="connsiteY8" fmla="*/ 3600841 h 4846943"/>
              <a:gd name="connsiteX9" fmla="*/ 5480319 w 5819716"/>
              <a:gd name="connsiteY9" fmla="*/ 4800249 h 4846943"/>
              <a:gd name="connsiteX10" fmla="*/ 3782148 w 5819716"/>
              <a:gd name="connsiteY10" fmla="*/ 3885849 h 4846943"/>
              <a:gd name="connsiteX11" fmla="*/ 2939000 w 5819716"/>
              <a:gd name="connsiteY11" fmla="*/ 3826472 h 4846943"/>
              <a:gd name="connsiteX12" fmla="*/ 2190854 w 5819716"/>
              <a:gd name="connsiteY12" fmla="*/ 4835875 h 4846943"/>
              <a:gd name="connsiteX13" fmla="*/ 872693 w 5819716"/>
              <a:gd name="connsiteY13" fmla="*/ 4087729 h 4846943"/>
              <a:gd name="connsiteX14" fmla="*/ 2226480 w 5819716"/>
              <a:gd name="connsiteY14" fmla="*/ 3042701 h 4846943"/>
              <a:gd name="connsiteX15" fmla="*/ 1953348 w 5819716"/>
              <a:gd name="connsiteY15" fmla="*/ 2342057 h 4846943"/>
              <a:gd name="connsiteX16" fmla="*/ 195800 w 5819716"/>
              <a:gd name="connsiteY16" fmla="*/ 2128301 h 4846943"/>
              <a:gd name="connsiteX17" fmla="*/ 373930 w 5819716"/>
              <a:gd name="connsiteY17" fmla="*/ 1237651 h 4846943"/>
              <a:gd name="connsiteX18" fmla="*/ 1846470 w 5819716"/>
              <a:gd name="connsiteY18" fmla="*/ 1558285 h 4846943"/>
              <a:gd name="connsiteX19" fmla="*/ 2190854 w 5819716"/>
              <a:gd name="connsiteY19" fmla="*/ 1213901 h 4846943"/>
              <a:gd name="connsiteX20" fmla="*/ 1882096 w 5819716"/>
              <a:gd name="connsiteY20" fmla="*/ 180747 h 4846943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314065 w 5819716"/>
              <a:gd name="connsiteY5" fmla="*/ 1742268 h 4840921"/>
              <a:gd name="connsiteX6" fmla="*/ 4459041 w 5819716"/>
              <a:gd name="connsiteY6" fmla="*/ 2609167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183436 w 5819716"/>
              <a:gd name="connsiteY5" fmla="*/ 2003525 h 4840921"/>
              <a:gd name="connsiteX6" fmla="*/ 4459041 w 5819716"/>
              <a:gd name="connsiteY6" fmla="*/ 2609167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183436 w 5819716"/>
              <a:gd name="connsiteY5" fmla="*/ 2003525 h 4840921"/>
              <a:gd name="connsiteX6" fmla="*/ 4637171 w 5819716"/>
              <a:gd name="connsiteY6" fmla="*/ 2727920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09832"/>
              <a:gd name="connsiteY0" fmla="*/ 174725 h 4841399"/>
              <a:gd name="connsiteX1" fmla="*/ 3140880 w 5809832"/>
              <a:gd name="connsiteY1" fmla="*/ 79723 h 4841399"/>
              <a:gd name="connsiteX2" fmla="*/ 3509015 w 5809832"/>
              <a:gd name="connsiteY2" fmla="*/ 994122 h 4841399"/>
              <a:gd name="connsiteX3" fmla="*/ 4043405 w 5809832"/>
              <a:gd name="connsiteY3" fmla="*/ 1338507 h 4841399"/>
              <a:gd name="connsiteX4" fmla="*/ 4589670 w 5809832"/>
              <a:gd name="connsiteY4" fmla="*/ 1065375 h 4841399"/>
              <a:gd name="connsiteX5" fmla="*/ 5183436 w 5809832"/>
              <a:gd name="connsiteY5" fmla="*/ 2003525 h 4841399"/>
              <a:gd name="connsiteX6" fmla="*/ 4637171 w 5809832"/>
              <a:gd name="connsiteY6" fmla="*/ 2727920 h 4841399"/>
              <a:gd name="connsiteX7" fmla="*/ 4803426 w 5809832"/>
              <a:gd name="connsiteY7" fmla="*/ 3345437 h 4841399"/>
              <a:gd name="connsiteX8" fmla="*/ 5622823 w 5809832"/>
              <a:gd name="connsiteY8" fmla="*/ 3594819 h 4841399"/>
              <a:gd name="connsiteX9" fmla="*/ 5480319 w 5809832"/>
              <a:gd name="connsiteY9" fmla="*/ 4794227 h 4841399"/>
              <a:gd name="connsiteX10" fmla="*/ 3782148 w 5809832"/>
              <a:gd name="connsiteY10" fmla="*/ 3879827 h 4841399"/>
              <a:gd name="connsiteX11" fmla="*/ 2939000 w 5809832"/>
              <a:gd name="connsiteY11" fmla="*/ 3820450 h 4841399"/>
              <a:gd name="connsiteX12" fmla="*/ 2190854 w 5809832"/>
              <a:gd name="connsiteY12" fmla="*/ 4829853 h 4841399"/>
              <a:gd name="connsiteX13" fmla="*/ 872693 w 5809832"/>
              <a:gd name="connsiteY13" fmla="*/ 4081707 h 4841399"/>
              <a:gd name="connsiteX14" fmla="*/ 2226480 w 5809832"/>
              <a:gd name="connsiteY14" fmla="*/ 3036679 h 4841399"/>
              <a:gd name="connsiteX15" fmla="*/ 1953348 w 5809832"/>
              <a:gd name="connsiteY15" fmla="*/ 2336035 h 4841399"/>
              <a:gd name="connsiteX16" fmla="*/ 195800 w 5809832"/>
              <a:gd name="connsiteY16" fmla="*/ 2122279 h 4841399"/>
              <a:gd name="connsiteX17" fmla="*/ 373930 w 5809832"/>
              <a:gd name="connsiteY17" fmla="*/ 1231629 h 4841399"/>
              <a:gd name="connsiteX18" fmla="*/ 1846470 w 5809832"/>
              <a:gd name="connsiteY18" fmla="*/ 1552263 h 4841399"/>
              <a:gd name="connsiteX19" fmla="*/ 2190854 w 5809832"/>
              <a:gd name="connsiteY19" fmla="*/ 1207879 h 4841399"/>
              <a:gd name="connsiteX20" fmla="*/ 1882096 w 5809832"/>
              <a:gd name="connsiteY20" fmla="*/ 174725 h 4841399"/>
              <a:gd name="connsiteX0" fmla="*/ 1882096 w 5704276"/>
              <a:gd name="connsiteY0" fmla="*/ 174725 h 4832827"/>
              <a:gd name="connsiteX1" fmla="*/ 3140880 w 5704276"/>
              <a:gd name="connsiteY1" fmla="*/ 79723 h 4832827"/>
              <a:gd name="connsiteX2" fmla="*/ 3509015 w 5704276"/>
              <a:gd name="connsiteY2" fmla="*/ 994122 h 4832827"/>
              <a:gd name="connsiteX3" fmla="*/ 4043405 w 5704276"/>
              <a:gd name="connsiteY3" fmla="*/ 1338507 h 4832827"/>
              <a:gd name="connsiteX4" fmla="*/ 4589670 w 5704276"/>
              <a:gd name="connsiteY4" fmla="*/ 1065375 h 4832827"/>
              <a:gd name="connsiteX5" fmla="*/ 5183436 w 5704276"/>
              <a:gd name="connsiteY5" fmla="*/ 2003525 h 4832827"/>
              <a:gd name="connsiteX6" fmla="*/ 4637171 w 5704276"/>
              <a:gd name="connsiteY6" fmla="*/ 2727920 h 4832827"/>
              <a:gd name="connsiteX7" fmla="*/ 4803426 w 5704276"/>
              <a:gd name="connsiteY7" fmla="*/ 3345437 h 4832827"/>
              <a:gd name="connsiteX8" fmla="*/ 5622823 w 5704276"/>
              <a:gd name="connsiteY8" fmla="*/ 3594819 h 4832827"/>
              <a:gd name="connsiteX9" fmla="*/ 5290314 w 5704276"/>
              <a:gd name="connsiteY9" fmla="*/ 4497344 h 4832827"/>
              <a:gd name="connsiteX10" fmla="*/ 3782148 w 5704276"/>
              <a:gd name="connsiteY10" fmla="*/ 3879827 h 4832827"/>
              <a:gd name="connsiteX11" fmla="*/ 2939000 w 5704276"/>
              <a:gd name="connsiteY11" fmla="*/ 3820450 h 4832827"/>
              <a:gd name="connsiteX12" fmla="*/ 2190854 w 5704276"/>
              <a:gd name="connsiteY12" fmla="*/ 4829853 h 4832827"/>
              <a:gd name="connsiteX13" fmla="*/ 872693 w 5704276"/>
              <a:gd name="connsiteY13" fmla="*/ 4081707 h 4832827"/>
              <a:gd name="connsiteX14" fmla="*/ 2226480 w 5704276"/>
              <a:gd name="connsiteY14" fmla="*/ 3036679 h 4832827"/>
              <a:gd name="connsiteX15" fmla="*/ 1953348 w 5704276"/>
              <a:gd name="connsiteY15" fmla="*/ 2336035 h 4832827"/>
              <a:gd name="connsiteX16" fmla="*/ 195800 w 5704276"/>
              <a:gd name="connsiteY16" fmla="*/ 2122279 h 4832827"/>
              <a:gd name="connsiteX17" fmla="*/ 373930 w 5704276"/>
              <a:gd name="connsiteY17" fmla="*/ 1231629 h 4832827"/>
              <a:gd name="connsiteX18" fmla="*/ 1846470 w 5704276"/>
              <a:gd name="connsiteY18" fmla="*/ 1552263 h 4832827"/>
              <a:gd name="connsiteX19" fmla="*/ 2190854 w 5704276"/>
              <a:gd name="connsiteY19" fmla="*/ 1207879 h 4832827"/>
              <a:gd name="connsiteX20" fmla="*/ 1882096 w 5704276"/>
              <a:gd name="connsiteY20" fmla="*/ 174725 h 4832827"/>
              <a:gd name="connsiteX0" fmla="*/ 1882096 w 5644673"/>
              <a:gd name="connsiteY0" fmla="*/ 174725 h 4832827"/>
              <a:gd name="connsiteX1" fmla="*/ 3140880 w 5644673"/>
              <a:gd name="connsiteY1" fmla="*/ 79723 h 4832827"/>
              <a:gd name="connsiteX2" fmla="*/ 3509015 w 5644673"/>
              <a:gd name="connsiteY2" fmla="*/ 994122 h 4832827"/>
              <a:gd name="connsiteX3" fmla="*/ 4043405 w 5644673"/>
              <a:gd name="connsiteY3" fmla="*/ 1338507 h 4832827"/>
              <a:gd name="connsiteX4" fmla="*/ 4589670 w 5644673"/>
              <a:gd name="connsiteY4" fmla="*/ 1065375 h 4832827"/>
              <a:gd name="connsiteX5" fmla="*/ 5183436 w 5644673"/>
              <a:gd name="connsiteY5" fmla="*/ 2003525 h 4832827"/>
              <a:gd name="connsiteX6" fmla="*/ 4637171 w 5644673"/>
              <a:gd name="connsiteY6" fmla="*/ 2727920 h 4832827"/>
              <a:gd name="connsiteX7" fmla="*/ 4803426 w 5644673"/>
              <a:gd name="connsiteY7" fmla="*/ 3345437 h 4832827"/>
              <a:gd name="connsiteX8" fmla="*/ 5622823 w 5644673"/>
              <a:gd name="connsiteY8" fmla="*/ 3594819 h 4832827"/>
              <a:gd name="connsiteX9" fmla="*/ 5290314 w 5644673"/>
              <a:gd name="connsiteY9" fmla="*/ 4497344 h 4832827"/>
              <a:gd name="connsiteX10" fmla="*/ 4055280 w 5644673"/>
              <a:gd name="connsiteY10" fmla="*/ 4176711 h 4832827"/>
              <a:gd name="connsiteX11" fmla="*/ 2939000 w 5644673"/>
              <a:gd name="connsiteY11" fmla="*/ 3820450 h 4832827"/>
              <a:gd name="connsiteX12" fmla="*/ 2190854 w 5644673"/>
              <a:gd name="connsiteY12" fmla="*/ 4829853 h 4832827"/>
              <a:gd name="connsiteX13" fmla="*/ 872693 w 5644673"/>
              <a:gd name="connsiteY13" fmla="*/ 4081707 h 4832827"/>
              <a:gd name="connsiteX14" fmla="*/ 2226480 w 5644673"/>
              <a:gd name="connsiteY14" fmla="*/ 3036679 h 4832827"/>
              <a:gd name="connsiteX15" fmla="*/ 1953348 w 5644673"/>
              <a:gd name="connsiteY15" fmla="*/ 2336035 h 4832827"/>
              <a:gd name="connsiteX16" fmla="*/ 195800 w 5644673"/>
              <a:gd name="connsiteY16" fmla="*/ 2122279 h 4832827"/>
              <a:gd name="connsiteX17" fmla="*/ 373930 w 5644673"/>
              <a:gd name="connsiteY17" fmla="*/ 1231629 h 4832827"/>
              <a:gd name="connsiteX18" fmla="*/ 1846470 w 5644673"/>
              <a:gd name="connsiteY18" fmla="*/ 1552263 h 4832827"/>
              <a:gd name="connsiteX19" fmla="*/ 2190854 w 5644673"/>
              <a:gd name="connsiteY19" fmla="*/ 1207879 h 4832827"/>
              <a:gd name="connsiteX20" fmla="*/ 1882096 w 5644673"/>
              <a:gd name="connsiteY20" fmla="*/ 174725 h 4832827"/>
              <a:gd name="connsiteX0" fmla="*/ 1882096 w 5644673"/>
              <a:gd name="connsiteY0" fmla="*/ 174725 h 4829871"/>
              <a:gd name="connsiteX1" fmla="*/ 3140880 w 5644673"/>
              <a:gd name="connsiteY1" fmla="*/ 79723 h 4829871"/>
              <a:gd name="connsiteX2" fmla="*/ 3509015 w 5644673"/>
              <a:gd name="connsiteY2" fmla="*/ 994122 h 4829871"/>
              <a:gd name="connsiteX3" fmla="*/ 4043405 w 5644673"/>
              <a:gd name="connsiteY3" fmla="*/ 1338507 h 4829871"/>
              <a:gd name="connsiteX4" fmla="*/ 4589670 w 5644673"/>
              <a:gd name="connsiteY4" fmla="*/ 1065375 h 4829871"/>
              <a:gd name="connsiteX5" fmla="*/ 5183436 w 5644673"/>
              <a:gd name="connsiteY5" fmla="*/ 2003525 h 4829871"/>
              <a:gd name="connsiteX6" fmla="*/ 4637171 w 5644673"/>
              <a:gd name="connsiteY6" fmla="*/ 2727920 h 4829871"/>
              <a:gd name="connsiteX7" fmla="*/ 4803426 w 5644673"/>
              <a:gd name="connsiteY7" fmla="*/ 3345437 h 4829871"/>
              <a:gd name="connsiteX8" fmla="*/ 5622823 w 5644673"/>
              <a:gd name="connsiteY8" fmla="*/ 3594819 h 4829871"/>
              <a:gd name="connsiteX9" fmla="*/ 5290314 w 5644673"/>
              <a:gd name="connsiteY9" fmla="*/ 4497344 h 4829871"/>
              <a:gd name="connsiteX10" fmla="*/ 4055280 w 5644673"/>
              <a:gd name="connsiteY10" fmla="*/ 4176711 h 4829871"/>
              <a:gd name="connsiteX11" fmla="*/ 3140881 w 5644673"/>
              <a:gd name="connsiteY11" fmla="*/ 4105458 h 4829871"/>
              <a:gd name="connsiteX12" fmla="*/ 2190854 w 5644673"/>
              <a:gd name="connsiteY12" fmla="*/ 4829853 h 4829871"/>
              <a:gd name="connsiteX13" fmla="*/ 872693 w 5644673"/>
              <a:gd name="connsiteY13" fmla="*/ 4081707 h 4829871"/>
              <a:gd name="connsiteX14" fmla="*/ 2226480 w 5644673"/>
              <a:gd name="connsiteY14" fmla="*/ 3036679 h 4829871"/>
              <a:gd name="connsiteX15" fmla="*/ 1953348 w 5644673"/>
              <a:gd name="connsiteY15" fmla="*/ 2336035 h 4829871"/>
              <a:gd name="connsiteX16" fmla="*/ 195800 w 5644673"/>
              <a:gd name="connsiteY16" fmla="*/ 2122279 h 4829871"/>
              <a:gd name="connsiteX17" fmla="*/ 373930 w 5644673"/>
              <a:gd name="connsiteY17" fmla="*/ 1231629 h 4829871"/>
              <a:gd name="connsiteX18" fmla="*/ 1846470 w 5644673"/>
              <a:gd name="connsiteY18" fmla="*/ 1552263 h 4829871"/>
              <a:gd name="connsiteX19" fmla="*/ 2190854 w 5644673"/>
              <a:gd name="connsiteY19" fmla="*/ 1207879 h 4829871"/>
              <a:gd name="connsiteX20" fmla="*/ 1882096 w 5644673"/>
              <a:gd name="connsiteY20" fmla="*/ 174725 h 4829871"/>
              <a:gd name="connsiteX0" fmla="*/ 1882096 w 5644673"/>
              <a:gd name="connsiteY0" fmla="*/ 174725 h 4835290"/>
              <a:gd name="connsiteX1" fmla="*/ 3140880 w 5644673"/>
              <a:gd name="connsiteY1" fmla="*/ 79723 h 4835290"/>
              <a:gd name="connsiteX2" fmla="*/ 3509015 w 5644673"/>
              <a:gd name="connsiteY2" fmla="*/ 994122 h 4835290"/>
              <a:gd name="connsiteX3" fmla="*/ 4043405 w 5644673"/>
              <a:gd name="connsiteY3" fmla="*/ 1338507 h 4835290"/>
              <a:gd name="connsiteX4" fmla="*/ 4589670 w 5644673"/>
              <a:gd name="connsiteY4" fmla="*/ 1065375 h 4835290"/>
              <a:gd name="connsiteX5" fmla="*/ 5183436 w 5644673"/>
              <a:gd name="connsiteY5" fmla="*/ 2003525 h 4835290"/>
              <a:gd name="connsiteX6" fmla="*/ 4637171 w 5644673"/>
              <a:gd name="connsiteY6" fmla="*/ 2727920 h 4835290"/>
              <a:gd name="connsiteX7" fmla="*/ 4803426 w 5644673"/>
              <a:gd name="connsiteY7" fmla="*/ 3345437 h 4835290"/>
              <a:gd name="connsiteX8" fmla="*/ 5622823 w 5644673"/>
              <a:gd name="connsiteY8" fmla="*/ 3594819 h 4835290"/>
              <a:gd name="connsiteX9" fmla="*/ 5290314 w 5644673"/>
              <a:gd name="connsiteY9" fmla="*/ 4497344 h 4835290"/>
              <a:gd name="connsiteX10" fmla="*/ 4055280 w 5644673"/>
              <a:gd name="connsiteY10" fmla="*/ 4176711 h 4835290"/>
              <a:gd name="connsiteX11" fmla="*/ 3140881 w 5644673"/>
              <a:gd name="connsiteY11" fmla="*/ 4105458 h 4835290"/>
              <a:gd name="connsiteX12" fmla="*/ 2190854 w 5644673"/>
              <a:gd name="connsiteY12" fmla="*/ 4829853 h 4835290"/>
              <a:gd name="connsiteX13" fmla="*/ 1822719 w 5644673"/>
              <a:gd name="connsiteY13" fmla="*/ 3666071 h 4835290"/>
              <a:gd name="connsiteX14" fmla="*/ 2226480 w 5644673"/>
              <a:gd name="connsiteY14" fmla="*/ 3036679 h 4835290"/>
              <a:gd name="connsiteX15" fmla="*/ 1953348 w 5644673"/>
              <a:gd name="connsiteY15" fmla="*/ 2336035 h 4835290"/>
              <a:gd name="connsiteX16" fmla="*/ 195800 w 5644673"/>
              <a:gd name="connsiteY16" fmla="*/ 2122279 h 4835290"/>
              <a:gd name="connsiteX17" fmla="*/ 373930 w 5644673"/>
              <a:gd name="connsiteY17" fmla="*/ 1231629 h 4835290"/>
              <a:gd name="connsiteX18" fmla="*/ 1846470 w 5644673"/>
              <a:gd name="connsiteY18" fmla="*/ 1552263 h 4835290"/>
              <a:gd name="connsiteX19" fmla="*/ 2190854 w 5644673"/>
              <a:gd name="connsiteY19" fmla="*/ 1207879 h 4835290"/>
              <a:gd name="connsiteX20" fmla="*/ 1882096 w 5644673"/>
              <a:gd name="connsiteY20" fmla="*/ 174725 h 4835290"/>
              <a:gd name="connsiteX0" fmla="*/ 1573490 w 5336067"/>
              <a:gd name="connsiteY0" fmla="*/ 174725 h 4835290"/>
              <a:gd name="connsiteX1" fmla="*/ 2832274 w 5336067"/>
              <a:gd name="connsiteY1" fmla="*/ 79723 h 4835290"/>
              <a:gd name="connsiteX2" fmla="*/ 3200409 w 5336067"/>
              <a:gd name="connsiteY2" fmla="*/ 994122 h 4835290"/>
              <a:gd name="connsiteX3" fmla="*/ 3734799 w 5336067"/>
              <a:gd name="connsiteY3" fmla="*/ 1338507 h 4835290"/>
              <a:gd name="connsiteX4" fmla="*/ 4281064 w 5336067"/>
              <a:gd name="connsiteY4" fmla="*/ 1065375 h 4835290"/>
              <a:gd name="connsiteX5" fmla="*/ 4874830 w 5336067"/>
              <a:gd name="connsiteY5" fmla="*/ 2003525 h 4835290"/>
              <a:gd name="connsiteX6" fmla="*/ 4328565 w 5336067"/>
              <a:gd name="connsiteY6" fmla="*/ 2727920 h 4835290"/>
              <a:gd name="connsiteX7" fmla="*/ 4494820 w 5336067"/>
              <a:gd name="connsiteY7" fmla="*/ 3345437 h 4835290"/>
              <a:gd name="connsiteX8" fmla="*/ 5314217 w 5336067"/>
              <a:gd name="connsiteY8" fmla="*/ 3594819 h 4835290"/>
              <a:gd name="connsiteX9" fmla="*/ 4981708 w 5336067"/>
              <a:gd name="connsiteY9" fmla="*/ 4497344 h 4835290"/>
              <a:gd name="connsiteX10" fmla="*/ 3746674 w 5336067"/>
              <a:gd name="connsiteY10" fmla="*/ 4176711 h 4835290"/>
              <a:gd name="connsiteX11" fmla="*/ 2832275 w 5336067"/>
              <a:gd name="connsiteY11" fmla="*/ 4105458 h 4835290"/>
              <a:gd name="connsiteX12" fmla="*/ 1882248 w 5336067"/>
              <a:gd name="connsiteY12" fmla="*/ 4829853 h 4835290"/>
              <a:gd name="connsiteX13" fmla="*/ 1514113 w 5336067"/>
              <a:gd name="connsiteY13" fmla="*/ 3666071 h 4835290"/>
              <a:gd name="connsiteX14" fmla="*/ 1917874 w 5336067"/>
              <a:gd name="connsiteY14" fmla="*/ 3036679 h 4835290"/>
              <a:gd name="connsiteX15" fmla="*/ 1644742 w 5336067"/>
              <a:gd name="connsiteY15" fmla="*/ 2336035 h 4835290"/>
              <a:gd name="connsiteX16" fmla="*/ 397833 w 5336067"/>
              <a:gd name="connsiteY16" fmla="*/ 2407286 h 4835290"/>
              <a:gd name="connsiteX17" fmla="*/ 65324 w 5336067"/>
              <a:gd name="connsiteY17" fmla="*/ 1231629 h 4835290"/>
              <a:gd name="connsiteX18" fmla="*/ 1537864 w 5336067"/>
              <a:gd name="connsiteY18" fmla="*/ 1552263 h 4835290"/>
              <a:gd name="connsiteX19" fmla="*/ 1882248 w 5336067"/>
              <a:gd name="connsiteY19" fmla="*/ 1207879 h 4835290"/>
              <a:gd name="connsiteX20" fmla="*/ 1573490 w 5336067"/>
              <a:gd name="connsiteY20" fmla="*/ 174725 h 4835290"/>
              <a:gd name="connsiteX0" fmla="*/ 1271030 w 5033607"/>
              <a:gd name="connsiteY0" fmla="*/ 174725 h 4835290"/>
              <a:gd name="connsiteX1" fmla="*/ 2529814 w 5033607"/>
              <a:gd name="connsiteY1" fmla="*/ 79723 h 4835290"/>
              <a:gd name="connsiteX2" fmla="*/ 2897949 w 5033607"/>
              <a:gd name="connsiteY2" fmla="*/ 994122 h 4835290"/>
              <a:gd name="connsiteX3" fmla="*/ 3432339 w 5033607"/>
              <a:gd name="connsiteY3" fmla="*/ 1338507 h 4835290"/>
              <a:gd name="connsiteX4" fmla="*/ 3978604 w 5033607"/>
              <a:gd name="connsiteY4" fmla="*/ 1065375 h 4835290"/>
              <a:gd name="connsiteX5" fmla="*/ 4572370 w 5033607"/>
              <a:gd name="connsiteY5" fmla="*/ 2003525 h 4835290"/>
              <a:gd name="connsiteX6" fmla="*/ 4026105 w 5033607"/>
              <a:gd name="connsiteY6" fmla="*/ 2727920 h 4835290"/>
              <a:gd name="connsiteX7" fmla="*/ 4192360 w 5033607"/>
              <a:gd name="connsiteY7" fmla="*/ 3345437 h 4835290"/>
              <a:gd name="connsiteX8" fmla="*/ 5011757 w 5033607"/>
              <a:gd name="connsiteY8" fmla="*/ 3594819 h 4835290"/>
              <a:gd name="connsiteX9" fmla="*/ 4679248 w 5033607"/>
              <a:gd name="connsiteY9" fmla="*/ 4497344 h 4835290"/>
              <a:gd name="connsiteX10" fmla="*/ 3444214 w 5033607"/>
              <a:gd name="connsiteY10" fmla="*/ 4176711 h 4835290"/>
              <a:gd name="connsiteX11" fmla="*/ 2529815 w 5033607"/>
              <a:gd name="connsiteY11" fmla="*/ 4105458 h 4835290"/>
              <a:gd name="connsiteX12" fmla="*/ 1579788 w 5033607"/>
              <a:gd name="connsiteY12" fmla="*/ 4829853 h 4835290"/>
              <a:gd name="connsiteX13" fmla="*/ 1211653 w 5033607"/>
              <a:gd name="connsiteY13" fmla="*/ 3666071 h 4835290"/>
              <a:gd name="connsiteX14" fmla="*/ 1615414 w 5033607"/>
              <a:gd name="connsiteY14" fmla="*/ 3036679 h 4835290"/>
              <a:gd name="connsiteX15" fmla="*/ 1342282 w 5033607"/>
              <a:gd name="connsiteY15" fmla="*/ 2336035 h 4835290"/>
              <a:gd name="connsiteX16" fmla="*/ 95373 w 5033607"/>
              <a:gd name="connsiteY16" fmla="*/ 2407286 h 4835290"/>
              <a:gd name="connsiteX17" fmla="*/ 214126 w 5033607"/>
              <a:gd name="connsiteY17" fmla="*/ 1326632 h 4835290"/>
              <a:gd name="connsiteX18" fmla="*/ 1235404 w 5033607"/>
              <a:gd name="connsiteY18" fmla="*/ 1552263 h 4835290"/>
              <a:gd name="connsiteX19" fmla="*/ 1579788 w 5033607"/>
              <a:gd name="connsiteY19" fmla="*/ 1207879 h 4835290"/>
              <a:gd name="connsiteX20" fmla="*/ 1271030 w 5033607"/>
              <a:gd name="connsiteY20" fmla="*/ 174725 h 4835290"/>
              <a:gd name="connsiteX0" fmla="*/ 1263184 w 5025761"/>
              <a:gd name="connsiteY0" fmla="*/ 174725 h 4835290"/>
              <a:gd name="connsiteX1" fmla="*/ 2521968 w 5025761"/>
              <a:gd name="connsiteY1" fmla="*/ 79723 h 4835290"/>
              <a:gd name="connsiteX2" fmla="*/ 2890103 w 5025761"/>
              <a:gd name="connsiteY2" fmla="*/ 994122 h 4835290"/>
              <a:gd name="connsiteX3" fmla="*/ 3424493 w 5025761"/>
              <a:gd name="connsiteY3" fmla="*/ 1338507 h 4835290"/>
              <a:gd name="connsiteX4" fmla="*/ 3970758 w 5025761"/>
              <a:gd name="connsiteY4" fmla="*/ 1065375 h 4835290"/>
              <a:gd name="connsiteX5" fmla="*/ 4564524 w 5025761"/>
              <a:gd name="connsiteY5" fmla="*/ 2003525 h 4835290"/>
              <a:gd name="connsiteX6" fmla="*/ 4018259 w 5025761"/>
              <a:gd name="connsiteY6" fmla="*/ 2727920 h 4835290"/>
              <a:gd name="connsiteX7" fmla="*/ 4184514 w 5025761"/>
              <a:gd name="connsiteY7" fmla="*/ 3345437 h 4835290"/>
              <a:gd name="connsiteX8" fmla="*/ 5003911 w 5025761"/>
              <a:gd name="connsiteY8" fmla="*/ 3594819 h 4835290"/>
              <a:gd name="connsiteX9" fmla="*/ 4671402 w 5025761"/>
              <a:gd name="connsiteY9" fmla="*/ 4497344 h 4835290"/>
              <a:gd name="connsiteX10" fmla="*/ 3436368 w 5025761"/>
              <a:gd name="connsiteY10" fmla="*/ 4176711 h 4835290"/>
              <a:gd name="connsiteX11" fmla="*/ 2521969 w 5025761"/>
              <a:gd name="connsiteY11" fmla="*/ 4105458 h 4835290"/>
              <a:gd name="connsiteX12" fmla="*/ 1571942 w 5025761"/>
              <a:gd name="connsiteY12" fmla="*/ 4829853 h 4835290"/>
              <a:gd name="connsiteX13" fmla="*/ 1203807 w 5025761"/>
              <a:gd name="connsiteY13" fmla="*/ 3666071 h 4835290"/>
              <a:gd name="connsiteX14" fmla="*/ 1607568 w 5025761"/>
              <a:gd name="connsiteY14" fmla="*/ 3036679 h 4835290"/>
              <a:gd name="connsiteX15" fmla="*/ 1334436 w 5025761"/>
              <a:gd name="connsiteY15" fmla="*/ 2336035 h 4835290"/>
              <a:gd name="connsiteX16" fmla="*/ 87527 w 5025761"/>
              <a:gd name="connsiteY16" fmla="*/ 2407286 h 4835290"/>
              <a:gd name="connsiteX17" fmla="*/ 206280 w 5025761"/>
              <a:gd name="connsiteY17" fmla="*/ 1326632 h 4835290"/>
              <a:gd name="connsiteX18" fmla="*/ 1025678 w 5025761"/>
              <a:gd name="connsiteY18" fmla="*/ 1350383 h 4835290"/>
              <a:gd name="connsiteX19" fmla="*/ 1571942 w 5025761"/>
              <a:gd name="connsiteY19" fmla="*/ 1207879 h 4835290"/>
              <a:gd name="connsiteX20" fmla="*/ 1263184 w 5025761"/>
              <a:gd name="connsiteY20" fmla="*/ 174725 h 4835290"/>
              <a:gd name="connsiteX0" fmla="*/ 1263184 w 5025761"/>
              <a:gd name="connsiteY0" fmla="*/ 164292 h 4824857"/>
              <a:gd name="connsiteX1" fmla="*/ 2521968 w 5025761"/>
              <a:gd name="connsiteY1" fmla="*/ 69290 h 4824857"/>
              <a:gd name="connsiteX2" fmla="*/ 2890103 w 5025761"/>
              <a:gd name="connsiteY2" fmla="*/ 983689 h 4824857"/>
              <a:gd name="connsiteX3" fmla="*/ 3424493 w 5025761"/>
              <a:gd name="connsiteY3" fmla="*/ 1328074 h 4824857"/>
              <a:gd name="connsiteX4" fmla="*/ 3970758 w 5025761"/>
              <a:gd name="connsiteY4" fmla="*/ 1054942 h 4824857"/>
              <a:gd name="connsiteX5" fmla="*/ 4564524 w 5025761"/>
              <a:gd name="connsiteY5" fmla="*/ 1993092 h 4824857"/>
              <a:gd name="connsiteX6" fmla="*/ 4018259 w 5025761"/>
              <a:gd name="connsiteY6" fmla="*/ 2717487 h 4824857"/>
              <a:gd name="connsiteX7" fmla="*/ 4184514 w 5025761"/>
              <a:gd name="connsiteY7" fmla="*/ 3335004 h 4824857"/>
              <a:gd name="connsiteX8" fmla="*/ 5003911 w 5025761"/>
              <a:gd name="connsiteY8" fmla="*/ 3584386 h 4824857"/>
              <a:gd name="connsiteX9" fmla="*/ 4671402 w 5025761"/>
              <a:gd name="connsiteY9" fmla="*/ 4486911 h 4824857"/>
              <a:gd name="connsiteX10" fmla="*/ 3436368 w 5025761"/>
              <a:gd name="connsiteY10" fmla="*/ 4166278 h 4824857"/>
              <a:gd name="connsiteX11" fmla="*/ 2521969 w 5025761"/>
              <a:gd name="connsiteY11" fmla="*/ 4095025 h 4824857"/>
              <a:gd name="connsiteX12" fmla="*/ 1571942 w 5025761"/>
              <a:gd name="connsiteY12" fmla="*/ 4819420 h 4824857"/>
              <a:gd name="connsiteX13" fmla="*/ 1203807 w 5025761"/>
              <a:gd name="connsiteY13" fmla="*/ 3655638 h 4824857"/>
              <a:gd name="connsiteX14" fmla="*/ 1607568 w 5025761"/>
              <a:gd name="connsiteY14" fmla="*/ 3026246 h 4824857"/>
              <a:gd name="connsiteX15" fmla="*/ 1334436 w 5025761"/>
              <a:gd name="connsiteY15" fmla="*/ 2325602 h 4824857"/>
              <a:gd name="connsiteX16" fmla="*/ 87527 w 5025761"/>
              <a:gd name="connsiteY16" fmla="*/ 2396853 h 4824857"/>
              <a:gd name="connsiteX17" fmla="*/ 206280 w 5025761"/>
              <a:gd name="connsiteY17" fmla="*/ 1316199 h 4824857"/>
              <a:gd name="connsiteX18" fmla="*/ 1025678 w 5025761"/>
              <a:gd name="connsiteY18" fmla="*/ 1339950 h 4824857"/>
              <a:gd name="connsiteX19" fmla="*/ 1275059 w 5025761"/>
              <a:gd name="connsiteY19" fmla="*/ 959940 h 4824857"/>
              <a:gd name="connsiteX20" fmla="*/ 1263184 w 5025761"/>
              <a:gd name="connsiteY20" fmla="*/ 164292 h 4824857"/>
              <a:gd name="connsiteX0" fmla="*/ 1465065 w 5025761"/>
              <a:gd name="connsiteY0" fmla="*/ 241485 h 4795172"/>
              <a:gd name="connsiteX1" fmla="*/ 2521968 w 5025761"/>
              <a:gd name="connsiteY1" fmla="*/ 39605 h 4795172"/>
              <a:gd name="connsiteX2" fmla="*/ 2890103 w 5025761"/>
              <a:gd name="connsiteY2" fmla="*/ 954004 h 4795172"/>
              <a:gd name="connsiteX3" fmla="*/ 3424493 w 5025761"/>
              <a:gd name="connsiteY3" fmla="*/ 1298389 h 4795172"/>
              <a:gd name="connsiteX4" fmla="*/ 3970758 w 5025761"/>
              <a:gd name="connsiteY4" fmla="*/ 1025257 h 4795172"/>
              <a:gd name="connsiteX5" fmla="*/ 4564524 w 5025761"/>
              <a:gd name="connsiteY5" fmla="*/ 1963407 h 4795172"/>
              <a:gd name="connsiteX6" fmla="*/ 4018259 w 5025761"/>
              <a:gd name="connsiteY6" fmla="*/ 2687802 h 4795172"/>
              <a:gd name="connsiteX7" fmla="*/ 4184514 w 5025761"/>
              <a:gd name="connsiteY7" fmla="*/ 3305319 h 4795172"/>
              <a:gd name="connsiteX8" fmla="*/ 5003911 w 5025761"/>
              <a:gd name="connsiteY8" fmla="*/ 3554701 h 4795172"/>
              <a:gd name="connsiteX9" fmla="*/ 4671402 w 5025761"/>
              <a:gd name="connsiteY9" fmla="*/ 4457226 h 4795172"/>
              <a:gd name="connsiteX10" fmla="*/ 3436368 w 5025761"/>
              <a:gd name="connsiteY10" fmla="*/ 4136593 h 4795172"/>
              <a:gd name="connsiteX11" fmla="*/ 2521969 w 5025761"/>
              <a:gd name="connsiteY11" fmla="*/ 4065340 h 4795172"/>
              <a:gd name="connsiteX12" fmla="*/ 1571942 w 5025761"/>
              <a:gd name="connsiteY12" fmla="*/ 4789735 h 4795172"/>
              <a:gd name="connsiteX13" fmla="*/ 1203807 w 5025761"/>
              <a:gd name="connsiteY13" fmla="*/ 3625953 h 4795172"/>
              <a:gd name="connsiteX14" fmla="*/ 1607568 w 5025761"/>
              <a:gd name="connsiteY14" fmla="*/ 2996561 h 4795172"/>
              <a:gd name="connsiteX15" fmla="*/ 1334436 w 5025761"/>
              <a:gd name="connsiteY15" fmla="*/ 2295917 h 4795172"/>
              <a:gd name="connsiteX16" fmla="*/ 87527 w 5025761"/>
              <a:gd name="connsiteY16" fmla="*/ 2367168 h 4795172"/>
              <a:gd name="connsiteX17" fmla="*/ 206280 w 5025761"/>
              <a:gd name="connsiteY17" fmla="*/ 1286514 h 4795172"/>
              <a:gd name="connsiteX18" fmla="*/ 1025678 w 5025761"/>
              <a:gd name="connsiteY18" fmla="*/ 1310265 h 4795172"/>
              <a:gd name="connsiteX19" fmla="*/ 1275059 w 5025761"/>
              <a:gd name="connsiteY19" fmla="*/ 930255 h 4795172"/>
              <a:gd name="connsiteX20" fmla="*/ 1465065 w 5025761"/>
              <a:gd name="connsiteY20" fmla="*/ 241485 h 4795172"/>
              <a:gd name="connsiteX0" fmla="*/ 1465065 w 5025761"/>
              <a:gd name="connsiteY0" fmla="*/ 170947 h 4724634"/>
              <a:gd name="connsiteX1" fmla="*/ 2379464 w 5025761"/>
              <a:gd name="connsiteY1" fmla="*/ 52194 h 4724634"/>
              <a:gd name="connsiteX2" fmla="*/ 2890103 w 5025761"/>
              <a:gd name="connsiteY2" fmla="*/ 883466 h 4724634"/>
              <a:gd name="connsiteX3" fmla="*/ 3424493 w 5025761"/>
              <a:gd name="connsiteY3" fmla="*/ 1227851 h 4724634"/>
              <a:gd name="connsiteX4" fmla="*/ 3970758 w 5025761"/>
              <a:gd name="connsiteY4" fmla="*/ 954719 h 4724634"/>
              <a:gd name="connsiteX5" fmla="*/ 4564524 w 5025761"/>
              <a:gd name="connsiteY5" fmla="*/ 1892869 h 4724634"/>
              <a:gd name="connsiteX6" fmla="*/ 4018259 w 5025761"/>
              <a:gd name="connsiteY6" fmla="*/ 2617264 h 4724634"/>
              <a:gd name="connsiteX7" fmla="*/ 4184514 w 5025761"/>
              <a:gd name="connsiteY7" fmla="*/ 3234781 h 4724634"/>
              <a:gd name="connsiteX8" fmla="*/ 5003911 w 5025761"/>
              <a:gd name="connsiteY8" fmla="*/ 3484163 h 4724634"/>
              <a:gd name="connsiteX9" fmla="*/ 4671402 w 5025761"/>
              <a:gd name="connsiteY9" fmla="*/ 4386688 h 4724634"/>
              <a:gd name="connsiteX10" fmla="*/ 3436368 w 5025761"/>
              <a:gd name="connsiteY10" fmla="*/ 4066055 h 4724634"/>
              <a:gd name="connsiteX11" fmla="*/ 2521969 w 5025761"/>
              <a:gd name="connsiteY11" fmla="*/ 3994802 h 4724634"/>
              <a:gd name="connsiteX12" fmla="*/ 1571942 w 5025761"/>
              <a:gd name="connsiteY12" fmla="*/ 4719197 h 4724634"/>
              <a:gd name="connsiteX13" fmla="*/ 1203807 w 5025761"/>
              <a:gd name="connsiteY13" fmla="*/ 3555415 h 4724634"/>
              <a:gd name="connsiteX14" fmla="*/ 1607568 w 5025761"/>
              <a:gd name="connsiteY14" fmla="*/ 2926023 h 4724634"/>
              <a:gd name="connsiteX15" fmla="*/ 1334436 w 5025761"/>
              <a:gd name="connsiteY15" fmla="*/ 2225379 h 4724634"/>
              <a:gd name="connsiteX16" fmla="*/ 87527 w 5025761"/>
              <a:gd name="connsiteY16" fmla="*/ 2296630 h 4724634"/>
              <a:gd name="connsiteX17" fmla="*/ 206280 w 5025761"/>
              <a:gd name="connsiteY17" fmla="*/ 1215976 h 4724634"/>
              <a:gd name="connsiteX18" fmla="*/ 1025678 w 5025761"/>
              <a:gd name="connsiteY18" fmla="*/ 1239727 h 4724634"/>
              <a:gd name="connsiteX19" fmla="*/ 1275059 w 5025761"/>
              <a:gd name="connsiteY19" fmla="*/ 859717 h 4724634"/>
              <a:gd name="connsiteX20" fmla="*/ 1465065 w 5025761"/>
              <a:gd name="connsiteY20" fmla="*/ 170947 h 4724634"/>
              <a:gd name="connsiteX0" fmla="*/ 1458908 w 5019604"/>
              <a:gd name="connsiteY0" fmla="*/ 170947 h 4724634"/>
              <a:gd name="connsiteX1" fmla="*/ 2373307 w 5019604"/>
              <a:gd name="connsiteY1" fmla="*/ 52194 h 4724634"/>
              <a:gd name="connsiteX2" fmla="*/ 2883946 w 5019604"/>
              <a:gd name="connsiteY2" fmla="*/ 883466 h 4724634"/>
              <a:gd name="connsiteX3" fmla="*/ 3418336 w 5019604"/>
              <a:gd name="connsiteY3" fmla="*/ 1227851 h 4724634"/>
              <a:gd name="connsiteX4" fmla="*/ 3964601 w 5019604"/>
              <a:gd name="connsiteY4" fmla="*/ 954719 h 4724634"/>
              <a:gd name="connsiteX5" fmla="*/ 4558367 w 5019604"/>
              <a:gd name="connsiteY5" fmla="*/ 1892869 h 4724634"/>
              <a:gd name="connsiteX6" fmla="*/ 4012102 w 5019604"/>
              <a:gd name="connsiteY6" fmla="*/ 2617264 h 4724634"/>
              <a:gd name="connsiteX7" fmla="*/ 4178357 w 5019604"/>
              <a:gd name="connsiteY7" fmla="*/ 3234781 h 4724634"/>
              <a:gd name="connsiteX8" fmla="*/ 4997754 w 5019604"/>
              <a:gd name="connsiteY8" fmla="*/ 3484163 h 4724634"/>
              <a:gd name="connsiteX9" fmla="*/ 4665245 w 5019604"/>
              <a:gd name="connsiteY9" fmla="*/ 4386688 h 4724634"/>
              <a:gd name="connsiteX10" fmla="*/ 3430211 w 5019604"/>
              <a:gd name="connsiteY10" fmla="*/ 4066055 h 4724634"/>
              <a:gd name="connsiteX11" fmla="*/ 2515812 w 5019604"/>
              <a:gd name="connsiteY11" fmla="*/ 3994802 h 4724634"/>
              <a:gd name="connsiteX12" fmla="*/ 1565785 w 5019604"/>
              <a:gd name="connsiteY12" fmla="*/ 4719197 h 4724634"/>
              <a:gd name="connsiteX13" fmla="*/ 1197650 w 5019604"/>
              <a:gd name="connsiteY13" fmla="*/ 3555415 h 4724634"/>
              <a:gd name="connsiteX14" fmla="*/ 1601411 w 5019604"/>
              <a:gd name="connsiteY14" fmla="*/ 2926023 h 4724634"/>
              <a:gd name="connsiteX15" fmla="*/ 1245152 w 5019604"/>
              <a:gd name="connsiteY15" fmla="*/ 2439134 h 4724634"/>
              <a:gd name="connsiteX16" fmla="*/ 81370 w 5019604"/>
              <a:gd name="connsiteY16" fmla="*/ 2296630 h 4724634"/>
              <a:gd name="connsiteX17" fmla="*/ 200123 w 5019604"/>
              <a:gd name="connsiteY17" fmla="*/ 1215976 h 4724634"/>
              <a:gd name="connsiteX18" fmla="*/ 1019521 w 5019604"/>
              <a:gd name="connsiteY18" fmla="*/ 1239727 h 4724634"/>
              <a:gd name="connsiteX19" fmla="*/ 1268902 w 5019604"/>
              <a:gd name="connsiteY19" fmla="*/ 859717 h 4724634"/>
              <a:gd name="connsiteX20" fmla="*/ 1458908 w 5019604"/>
              <a:gd name="connsiteY20" fmla="*/ 170947 h 4724634"/>
              <a:gd name="connsiteX0" fmla="*/ 1458908 w 5019604"/>
              <a:gd name="connsiteY0" fmla="*/ 170947 h 4724634"/>
              <a:gd name="connsiteX1" fmla="*/ 2373307 w 5019604"/>
              <a:gd name="connsiteY1" fmla="*/ 52194 h 4724634"/>
              <a:gd name="connsiteX2" fmla="*/ 2883946 w 5019604"/>
              <a:gd name="connsiteY2" fmla="*/ 883466 h 4724634"/>
              <a:gd name="connsiteX3" fmla="*/ 3418336 w 5019604"/>
              <a:gd name="connsiteY3" fmla="*/ 1227851 h 4724634"/>
              <a:gd name="connsiteX4" fmla="*/ 3964601 w 5019604"/>
              <a:gd name="connsiteY4" fmla="*/ 954719 h 4724634"/>
              <a:gd name="connsiteX5" fmla="*/ 4558367 w 5019604"/>
              <a:gd name="connsiteY5" fmla="*/ 1892869 h 4724634"/>
              <a:gd name="connsiteX6" fmla="*/ 4012102 w 5019604"/>
              <a:gd name="connsiteY6" fmla="*/ 2617264 h 4724634"/>
              <a:gd name="connsiteX7" fmla="*/ 4178357 w 5019604"/>
              <a:gd name="connsiteY7" fmla="*/ 3234781 h 4724634"/>
              <a:gd name="connsiteX8" fmla="*/ 4997754 w 5019604"/>
              <a:gd name="connsiteY8" fmla="*/ 3484163 h 4724634"/>
              <a:gd name="connsiteX9" fmla="*/ 4665245 w 5019604"/>
              <a:gd name="connsiteY9" fmla="*/ 4386688 h 4724634"/>
              <a:gd name="connsiteX10" fmla="*/ 3430211 w 5019604"/>
              <a:gd name="connsiteY10" fmla="*/ 4066055 h 4724634"/>
              <a:gd name="connsiteX11" fmla="*/ 2515812 w 5019604"/>
              <a:gd name="connsiteY11" fmla="*/ 3994802 h 4724634"/>
              <a:gd name="connsiteX12" fmla="*/ 1565785 w 5019604"/>
              <a:gd name="connsiteY12" fmla="*/ 4719197 h 4724634"/>
              <a:gd name="connsiteX13" fmla="*/ 1197650 w 5019604"/>
              <a:gd name="connsiteY13" fmla="*/ 3555415 h 4724634"/>
              <a:gd name="connsiteX14" fmla="*/ 1411405 w 5019604"/>
              <a:gd name="connsiteY14" fmla="*/ 2926023 h 4724634"/>
              <a:gd name="connsiteX15" fmla="*/ 1245152 w 5019604"/>
              <a:gd name="connsiteY15" fmla="*/ 2439134 h 4724634"/>
              <a:gd name="connsiteX16" fmla="*/ 81370 w 5019604"/>
              <a:gd name="connsiteY16" fmla="*/ 2296630 h 4724634"/>
              <a:gd name="connsiteX17" fmla="*/ 200123 w 5019604"/>
              <a:gd name="connsiteY17" fmla="*/ 1215976 h 4724634"/>
              <a:gd name="connsiteX18" fmla="*/ 1019521 w 5019604"/>
              <a:gd name="connsiteY18" fmla="*/ 1239727 h 4724634"/>
              <a:gd name="connsiteX19" fmla="*/ 1268902 w 5019604"/>
              <a:gd name="connsiteY19" fmla="*/ 859717 h 4724634"/>
              <a:gd name="connsiteX20" fmla="*/ 1458908 w 5019604"/>
              <a:gd name="connsiteY20" fmla="*/ 170947 h 4724634"/>
              <a:gd name="connsiteX0" fmla="*/ 1458908 w 5019604"/>
              <a:gd name="connsiteY0" fmla="*/ 170947 h 4721259"/>
              <a:gd name="connsiteX1" fmla="*/ 2373307 w 5019604"/>
              <a:gd name="connsiteY1" fmla="*/ 52194 h 4721259"/>
              <a:gd name="connsiteX2" fmla="*/ 2883946 w 5019604"/>
              <a:gd name="connsiteY2" fmla="*/ 883466 h 4721259"/>
              <a:gd name="connsiteX3" fmla="*/ 3418336 w 5019604"/>
              <a:gd name="connsiteY3" fmla="*/ 1227851 h 4721259"/>
              <a:gd name="connsiteX4" fmla="*/ 3964601 w 5019604"/>
              <a:gd name="connsiteY4" fmla="*/ 954719 h 4721259"/>
              <a:gd name="connsiteX5" fmla="*/ 4558367 w 5019604"/>
              <a:gd name="connsiteY5" fmla="*/ 1892869 h 4721259"/>
              <a:gd name="connsiteX6" fmla="*/ 4012102 w 5019604"/>
              <a:gd name="connsiteY6" fmla="*/ 2617264 h 4721259"/>
              <a:gd name="connsiteX7" fmla="*/ 4178357 w 5019604"/>
              <a:gd name="connsiteY7" fmla="*/ 3234781 h 4721259"/>
              <a:gd name="connsiteX8" fmla="*/ 4997754 w 5019604"/>
              <a:gd name="connsiteY8" fmla="*/ 3484163 h 4721259"/>
              <a:gd name="connsiteX9" fmla="*/ 4665245 w 5019604"/>
              <a:gd name="connsiteY9" fmla="*/ 4386688 h 4721259"/>
              <a:gd name="connsiteX10" fmla="*/ 3430211 w 5019604"/>
              <a:gd name="connsiteY10" fmla="*/ 4066055 h 4721259"/>
              <a:gd name="connsiteX11" fmla="*/ 2515812 w 5019604"/>
              <a:gd name="connsiteY11" fmla="*/ 3994802 h 4721259"/>
              <a:gd name="connsiteX12" fmla="*/ 1565785 w 5019604"/>
              <a:gd name="connsiteY12" fmla="*/ 4719197 h 4721259"/>
              <a:gd name="connsiteX13" fmla="*/ 1007644 w 5019604"/>
              <a:gd name="connsiteY13" fmla="*/ 3733545 h 4721259"/>
              <a:gd name="connsiteX14" fmla="*/ 1411405 w 5019604"/>
              <a:gd name="connsiteY14" fmla="*/ 2926023 h 4721259"/>
              <a:gd name="connsiteX15" fmla="*/ 1245152 w 5019604"/>
              <a:gd name="connsiteY15" fmla="*/ 2439134 h 4721259"/>
              <a:gd name="connsiteX16" fmla="*/ 81370 w 5019604"/>
              <a:gd name="connsiteY16" fmla="*/ 2296630 h 4721259"/>
              <a:gd name="connsiteX17" fmla="*/ 200123 w 5019604"/>
              <a:gd name="connsiteY17" fmla="*/ 1215976 h 4721259"/>
              <a:gd name="connsiteX18" fmla="*/ 1019521 w 5019604"/>
              <a:gd name="connsiteY18" fmla="*/ 1239727 h 4721259"/>
              <a:gd name="connsiteX19" fmla="*/ 1268902 w 5019604"/>
              <a:gd name="connsiteY19" fmla="*/ 859717 h 4721259"/>
              <a:gd name="connsiteX20" fmla="*/ 1458908 w 5019604"/>
              <a:gd name="connsiteY20" fmla="*/ 170947 h 4721259"/>
              <a:gd name="connsiteX0" fmla="*/ 1458908 w 5019604"/>
              <a:gd name="connsiteY0" fmla="*/ 170947 h 4403464"/>
              <a:gd name="connsiteX1" fmla="*/ 2373307 w 5019604"/>
              <a:gd name="connsiteY1" fmla="*/ 52194 h 4403464"/>
              <a:gd name="connsiteX2" fmla="*/ 2883946 w 5019604"/>
              <a:gd name="connsiteY2" fmla="*/ 883466 h 4403464"/>
              <a:gd name="connsiteX3" fmla="*/ 3418336 w 5019604"/>
              <a:gd name="connsiteY3" fmla="*/ 1227851 h 4403464"/>
              <a:gd name="connsiteX4" fmla="*/ 3964601 w 5019604"/>
              <a:gd name="connsiteY4" fmla="*/ 954719 h 4403464"/>
              <a:gd name="connsiteX5" fmla="*/ 4558367 w 5019604"/>
              <a:gd name="connsiteY5" fmla="*/ 1892869 h 4403464"/>
              <a:gd name="connsiteX6" fmla="*/ 4012102 w 5019604"/>
              <a:gd name="connsiteY6" fmla="*/ 2617264 h 4403464"/>
              <a:gd name="connsiteX7" fmla="*/ 4178357 w 5019604"/>
              <a:gd name="connsiteY7" fmla="*/ 3234781 h 4403464"/>
              <a:gd name="connsiteX8" fmla="*/ 4997754 w 5019604"/>
              <a:gd name="connsiteY8" fmla="*/ 3484163 h 4403464"/>
              <a:gd name="connsiteX9" fmla="*/ 4665245 w 5019604"/>
              <a:gd name="connsiteY9" fmla="*/ 4386688 h 4403464"/>
              <a:gd name="connsiteX10" fmla="*/ 3430211 w 5019604"/>
              <a:gd name="connsiteY10" fmla="*/ 4066055 h 4403464"/>
              <a:gd name="connsiteX11" fmla="*/ 2515812 w 5019604"/>
              <a:gd name="connsiteY11" fmla="*/ 3994802 h 4403464"/>
              <a:gd name="connsiteX12" fmla="*/ 1470782 w 5019604"/>
              <a:gd name="connsiteY12" fmla="*/ 4351062 h 4403464"/>
              <a:gd name="connsiteX13" fmla="*/ 1007644 w 5019604"/>
              <a:gd name="connsiteY13" fmla="*/ 3733545 h 4403464"/>
              <a:gd name="connsiteX14" fmla="*/ 1411405 w 5019604"/>
              <a:gd name="connsiteY14" fmla="*/ 2926023 h 4403464"/>
              <a:gd name="connsiteX15" fmla="*/ 1245152 w 5019604"/>
              <a:gd name="connsiteY15" fmla="*/ 2439134 h 4403464"/>
              <a:gd name="connsiteX16" fmla="*/ 81370 w 5019604"/>
              <a:gd name="connsiteY16" fmla="*/ 2296630 h 4403464"/>
              <a:gd name="connsiteX17" fmla="*/ 200123 w 5019604"/>
              <a:gd name="connsiteY17" fmla="*/ 1215976 h 4403464"/>
              <a:gd name="connsiteX18" fmla="*/ 1019521 w 5019604"/>
              <a:gd name="connsiteY18" fmla="*/ 1239727 h 4403464"/>
              <a:gd name="connsiteX19" fmla="*/ 1268902 w 5019604"/>
              <a:gd name="connsiteY19" fmla="*/ 859717 h 4403464"/>
              <a:gd name="connsiteX20" fmla="*/ 1458908 w 5019604"/>
              <a:gd name="connsiteY20" fmla="*/ 170947 h 4403464"/>
              <a:gd name="connsiteX0" fmla="*/ 1458908 w 4827078"/>
              <a:gd name="connsiteY0" fmla="*/ 170947 h 4397751"/>
              <a:gd name="connsiteX1" fmla="*/ 2373307 w 4827078"/>
              <a:gd name="connsiteY1" fmla="*/ 52194 h 4397751"/>
              <a:gd name="connsiteX2" fmla="*/ 2883946 w 4827078"/>
              <a:gd name="connsiteY2" fmla="*/ 883466 h 4397751"/>
              <a:gd name="connsiteX3" fmla="*/ 3418336 w 4827078"/>
              <a:gd name="connsiteY3" fmla="*/ 1227851 h 4397751"/>
              <a:gd name="connsiteX4" fmla="*/ 3964601 w 4827078"/>
              <a:gd name="connsiteY4" fmla="*/ 954719 h 4397751"/>
              <a:gd name="connsiteX5" fmla="*/ 4558367 w 4827078"/>
              <a:gd name="connsiteY5" fmla="*/ 1892869 h 4397751"/>
              <a:gd name="connsiteX6" fmla="*/ 4012102 w 4827078"/>
              <a:gd name="connsiteY6" fmla="*/ 2617264 h 4397751"/>
              <a:gd name="connsiteX7" fmla="*/ 4178357 w 4827078"/>
              <a:gd name="connsiteY7" fmla="*/ 3234781 h 4397751"/>
              <a:gd name="connsiteX8" fmla="*/ 4760247 w 4827078"/>
              <a:gd name="connsiteY8" fmla="*/ 3614792 h 4397751"/>
              <a:gd name="connsiteX9" fmla="*/ 4665245 w 4827078"/>
              <a:gd name="connsiteY9" fmla="*/ 4386688 h 4397751"/>
              <a:gd name="connsiteX10" fmla="*/ 3430211 w 4827078"/>
              <a:gd name="connsiteY10" fmla="*/ 4066055 h 4397751"/>
              <a:gd name="connsiteX11" fmla="*/ 2515812 w 4827078"/>
              <a:gd name="connsiteY11" fmla="*/ 3994802 h 4397751"/>
              <a:gd name="connsiteX12" fmla="*/ 1470782 w 4827078"/>
              <a:gd name="connsiteY12" fmla="*/ 4351062 h 4397751"/>
              <a:gd name="connsiteX13" fmla="*/ 1007644 w 4827078"/>
              <a:gd name="connsiteY13" fmla="*/ 3733545 h 4397751"/>
              <a:gd name="connsiteX14" fmla="*/ 1411405 w 4827078"/>
              <a:gd name="connsiteY14" fmla="*/ 2926023 h 4397751"/>
              <a:gd name="connsiteX15" fmla="*/ 1245152 w 4827078"/>
              <a:gd name="connsiteY15" fmla="*/ 2439134 h 4397751"/>
              <a:gd name="connsiteX16" fmla="*/ 81370 w 4827078"/>
              <a:gd name="connsiteY16" fmla="*/ 2296630 h 4397751"/>
              <a:gd name="connsiteX17" fmla="*/ 200123 w 4827078"/>
              <a:gd name="connsiteY17" fmla="*/ 1215976 h 4397751"/>
              <a:gd name="connsiteX18" fmla="*/ 1019521 w 4827078"/>
              <a:gd name="connsiteY18" fmla="*/ 1239727 h 4397751"/>
              <a:gd name="connsiteX19" fmla="*/ 1268902 w 4827078"/>
              <a:gd name="connsiteY19" fmla="*/ 859717 h 4397751"/>
              <a:gd name="connsiteX20" fmla="*/ 1458908 w 4827078"/>
              <a:gd name="connsiteY20" fmla="*/ 170947 h 4397751"/>
              <a:gd name="connsiteX0" fmla="*/ 1458908 w 4763041"/>
              <a:gd name="connsiteY0" fmla="*/ 170947 h 4479189"/>
              <a:gd name="connsiteX1" fmla="*/ 2373307 w 4763041"/>
              <a:gd name="connsiteY1" fmla="*/ 52194 h 4479189"/>
              <a:gd name="connsiteX2" fmla="*/ 2883946 w 4763041"/>
              <a:gd name="connsiteY2" fmla="*/ 883466 h 4479189"/>
              <a:gd name="connsiteX3" fmla="*/ 3418336 w 4763041"/>
              <a:gd name="connsiteY3" fmla="*/ 1227851 h 4479189"/>
              <a:gd name="connsiteX4" fmla="*/ 3964601 w 4763041"/>
              <a:gd name="connsiteY4" fmla="*/ 954719 h 4479189"/>
              <a:gd name="connsiteX5" fmla="*/ 4558367 w 4763041"/>
              <a:gd name="connsiteY5" fmla="*/ 1892869 h 4479189"/>
              <a:gd name="connsiteX6" fmla="*/ 4012102 w 4763041"/>
              <a:gd name="connsiteY6" fmla="*/ 2617264 h 4479189"/>
              <a:gd name="connsiteX7" fmla="*/ 4178357 w 4763041"/>
              <a:gd name="connsiteY7" fmla="*/ 3234781 h 4479189"/>
              <a:gd name="connsiteX8" fmla="*/ 4760247 w 4763041"/>
              <a:gd name="connsiteY8" fmla="*/ 3614792 h 4479189"/>
              <a:gd name="connsiteX9" fmla="*/ 4356490 w 4763041"/>
              <a:gd name="connsiteY9" fmla="*/ 4469818 h 4479189"/>
              <a:gd name="connsiteX10" fmla="*/ 3430211 w 4763041"/>
              <a:gd name="connsiteY10" fmla="*/ 4066055 h 4479189"/>
              <a:gd name="connsiteX11" fmla="*/ 2515812 w 4763041"/>
              <a:gd name="connsiteY11" fmla="*/ 3994802 h 4479189"/>
              <a:gd name="connsiteX12" fmla="*/ 1470782 w 4763041"/>
              <a:gd name="connsiteY12" fmla="*/ 4351062 h 4479189"/>
              <a:gd name="connsiteX13" fmla="*/ 1007644 w 4763041"/>
              <a:gd name="connsiteY13" fmla="*/ 3733545 h 4479189"/>
              <a:gd name="connsiteX14" fmla="*/ 1411405 w 4763041"/>
              <a:gd name="connsiteY14" fmla="*/ 2926023 h 4479189"/>
              <a:gd name="connsiteX15" fmla="*/ 1245152 w 4763041"/>
              <a:gd name="connsiteY15" fmla="*/ 2439134 h 4479189"/>
              <a:gd name="connsiteX16" fmla="*/ 81370 w 4763041"/>
              <a:gd name="connsiteY16" fmla="*/ 2296630 h 4479189"/>
              <a:gd name="connsiteX17" fmla="*/ 200123 w 4763041"/>
              <a:gd name="connsiteY17" fmla="*/ 1215976 h 4479189"/>
              <a:gd name="connsiteX18" fmla="*/ 1019521 w 4763041"/>
              <a:gd name="connsiteY18" fmla="*/ 1239727 h 4479189"/>
              <a:gd name="connsiteX19" fmla="*/ 1268902 w 4763041"/>
              <a:gd name="connsiteY19" fmla="*/ 859717 h 4479189"/>
              <a:gd name="connsiteX20" fmla="*/ 1458908 w 4763041"/>
              <a:gd name="connsiteY20" fmla="*/ 170947 h 4479189"/>
              <a:gd name="connsiteX0" fmla="*/ 1458908 w 4760255"/>
              <a:gd name="connsiteY0" fmla="*/ 170947 h 4386171"/>
              <a:gd name="connsiteX1" fmla="*/ 2373307 w 4760255"/>
              <a:gd name="connsiteY1" fmla="*/ 52194 h 4386171"/>
              <a:gd name="connsiteX2" fmla="*/ 2883946 w 4760255"/>
              <a:gd name="connsiteY2" fmla="*/ 883466 h 4386171"/>
              <a:gd name="connsiteX3" fmla="*/ 3418336 w 4760255"/>
              <a:gd name="connsiteY3" fmla="*/ 1227851 h 4386171"/>
              <a:gd name="connsiteX4" fmla="*/ 3964601 w 4760255"/>
              <a:gd name="connsiteY4" fmla="*/ 954719 h 4386171"/>
              <a:gd name="connsiteX5" fmla="*/ 4558367 w 4760255"/>
              <a:gd name="connsiteY5" fmla="*/ 1892869 h 4386171"/>
              <a:gd name="connsiteX6" fmla="*/ 4012102 w 4760255"/>
              <a:gd name="connsiteY6" fmla="*/ 2617264 h 4386171"/>
              <a:gd name="connsiteX7" fmla="*/ 4178357 w 4760255"/>
              <a:gd name="connsiteY7" fmla="*/ 3234781 h 4386171"/>
              <a:gd name="connsiteX8" fmla="*/ 4760247 w 4760255"/>
              <a:gd name="connsiteY8" fmla="*/ 3614792 h 4386171"/>
              <a:gd name="connsiteX9" fmla="*/ 4190236 w 4760255"/>
              <a:gd name="connsiteY9" fmla="*/ 4374816 h 4386171"/>
              <a:gd name="connsiteX10" fmla="*/ 3430211 w 4760255"/>
              <a:gd name="connsiteY10" fmla="*/ 4066055 h 4386171"/>
              <a:gd name="connsiteX11" fmla="*/ 2515812 w 4760255"/>
              <a:gd name="connsiteY11" fmla="*/ 3994802 h 4386171"/>
              <a:gd name="connsiteX12" fmla="*/ 1470782 w 4760255"/>
              <a:gd name="connsiteY12" fmla="*/ 4351062 h 4386171"/>
              <a:gd name="connsiteX13" fmla="*/ 1007644 w 4760255"/>
              <a:gd name="connsiteY13" fmla="*/ 3733545 h 4386171"/>
              <a:gd name="connsiteX14" fmla="*/ 1411405 w 4760255"/>
              <a:gd name="connsiteY14" fmla="*/ 2926023 h 4386171"/>
              <a:gd name="connsiteX15" fmla="*/ 1245152 w 4760255"/>
              <a:gd name="connsiteY15" fmla="*/ 2439134 h 4386171"/>
              <a:gd name="connsiteX16" fmla="*/ 81370 w 4760255"/>
              <a:gd name="connsiteY16" fmla="*/ 2296630 h 4386171"/>
              <a:gd name="connsiteX17" fmla="*/ 200123 w 4760255"/>
              <a:gd name="connsiteY17" fmla="*/ 1215976 h 4386171"/>
              <a:gd name="connsiteX18" fmla="*/ 1019521 w 4760255"/>
              <a:gd name="connsiteY18" fmla="*/ 1239727 h 4386171"/>
              <a:gd name="connsiteX19" fmla="*/ 1268902 w 4760255"/>
              <a:gd name="connsiteY19" fmla="*/ 859717 h 4386171"/>
              <a:gd name="connsiteX20" fmla="*/ 1458908 w 4760255"/>
              <a:gd name="connsiteY20" fmla="*/ 170947 h 4386171"/>
              <a:gd name="connsiteX0" fmla="*/ 1458908 w 4570257"/>
              <a:gd name="connsiteY0" fmla="*/ 170947 h 4379263"/>
              <a:gd name="connsiteX1" fmla="*/ 2373307 w 4570257"/>
              <a:gd name="connsiteY1" fmla="*/ 52194 h 4379263"/>
              <a:gd name="connsiteX2" fmla="*/ 2883946 w 4570257"/>
              <a:gd name="connsiteY2" fmla="*/ 883466 h 4379263"/>
              <a:gd name="connsiteX3" fmla="*/ 3418336 w 4570257"/>
              <a:gd name="connsiteY3" fmla="*/ 1227851 h 4379263"/>
              <a:gd name="connsiteX4" fmla="*/ 3964601 w 4570257"/>
              <a:gd name="connsiteY4" fmla="*/ 954719 h 4379263"/>
              <a:gd name="connsiteX5" fmla="*/ 4558367 w 4570257"/>
              <a:gd name="connsiteY5" fmla="*/ 1892869 h 4379263"/>
              <a:gd name="connsiteX6" fmla="*/ 4012102 w 4570257"/>
              <a:gd name="connsiteY6" fmla="*/ 2617264 h 4379263"/>
              <a:gd name="connsiteX7" fmla="*/ 4178357 w 4570257"/>
              <a:gd name="connsiteY7" fmla="*/ 3234781 h 4379263"/>
              <a:gd name="connsiteX8" fmla="*/ 4570242 w 4570257"/>
              <a:gd name="connsiteY8" fmla="*/ 3804797 h 4379263"/>
              <a:gd name="connsiteX9" fmla="*/ 4190236 w 4570257"/>
              <a:gd name="connsiteY9" fmla="*/ 4374816 h 4379263"/>
              <a:gd name="connsiteX10" fmla="*/ 3430211 w 4570257"/>
              <a:gd name="connsiteY10" fmla="*/ 4066055 h 4379263"/>
              <a:gd name="connsiteX11" fmla="*/ 2515812 w 4570257"/>
              <a:gd name="connsiteY11" fmla="*/ 3994802 h 4379263"/>
              <a:gd name="connsiteX12" fmla="*/ 1470782 w 4570257"/>
              <a:gd name="connsiteY12" fmla="*/ 4351062 h 4379263"/>
              <a:gd name="connsiteX13" fmla="*/ 1007644 w 4570257"/>
              <a:gd name="connsiteY13" fmla="*/ 3733545 h 4379263"/>
              <a:gd name="connsiteX14" fmla="*/ 1411405 w 4570257"/>
              <a:gd name="connsiteY14" fmla="*/ 2926023 h 4379263"/>
              <a:gd name="connsiteX15" fmla="*/ 1245152 w 4570257"/>
              <a:gd name="connsiteY15" fmla="*/ 2439134 h 4379263"/>
              <a:gd name="connsiteX16" fmla="*/ 81370 w 4570257"/>
              <a:gd name="connsiteY16" fmla="*/ 2296630 h 4379263"/>
              <a:gd name="connsiteX17" fmla="*/ 200123 w 4570257"/>
              <a:gd name="connsiteY17" fmla="*/ 1215976 h 4379263"/>
              <a:gd name="connsiteX18" fmla="*/ 1019521 w 4570257"/>
              <a:gd name="connsiteY18" fmla="*/ 1239727 h 4379263"/>
              <a:gd name="connsiteX19" fmla="*/ 1268902 w 4570257"/>
              <a:gd name="connsiteY19" fmla="*/ 859717 h 4379263"/>
              <a:gd name="connsiteX20" fmla="*/ 1458908 w 4570257"/>
              <a:gd name="connsiteY20" fmla="*/ 170947 h 4379263"/>
              <a:gd name="connsiteX0" fmla="*/ 1458028 w 4569377"/>
              <a:gd name="connsiteY0" fmla="*/ 170947 h 4379263"/>
              <a:gd name="connsiteX1" fmla="*/ 2372427 w 4569377"/>
              <a:gd name="connsiteY1" fmla="*/ 52194 h 4379263"/>
              <a:gd name="connsiteX2" fmla="*/ 2883066 w 4569377"/>
              <a:gd name="connsiteY2" fmla="*/ 883466 h 4379263"/>
              <a:gd name="connsiteX3" fmla="*/ 3417456 w 4569377"/>
              <a:gd name="connsiteY3" fmla="*/ 1227851 h 4379263"/>
              <a:gd name="connsiteX4" fmla="*/ 3963721 w 4569377"/>
              <a:gd name="connsiteY4" fmla="*/ 954719 h 4379263"/>
              <a:gd name="connsiteX5" fmla="*/ 4557487 w 4569377"/>
              <a:gd name="connsiteY5" fmla="*/ 1892869 h 4379263"/>
              <a:gd name="connsiteX6" fmla="*/ 4011222 w 4569377"/>
              <a:gd name="connsiteY6" fmla="*/ 2617264 h 4379263"/>
              <a:gd name="connsiteX7" fmla="*/ 4177477 w 4569377"/>
              <a:gd name="connsiteY7" fmla="*/ 3234781 h 4379263"/>
              <a:gd name="connsiteX8" fmla="*/ 4569362 w 4569377"/>
              <a:gd name="connsiteY8" fmla="*/ 3804797 h 4379263"/>
              <a:gd name="connsiteX9" fmla="*/ 4189356 w 4569377"/>
              <a:gd name="connsiteY9" fmla="*/ 4374816 h 4379263"/>
              <a:gd name="connsiteX10" fmla="*/ 3429331 w 4569377"/>
              <a:gd name="connsiteY10" fmla="*/ 4066055 h 4379263"/>
              <a:gd name="connsiteX11" fmla="*/ 2514932 w 4569377"/>
              <a:gd name="connsiteY11" fmla="*/ 3994802 h 4379263"/>
              <a:gd name="connsiteX12" fmla="*/ 1469902 w 4569377"/>
              <a:gd name="connsiteY12" fmla="*/ 4351062 h 4379263"/>
              <a:gd name="connsiteX13" fmla="*/ 1006764 w 4569377"/>
              <a:gd name="connsiteY13" fmla="*/ 3733545 h 4379263"/>
              <a:gd name="connsiteX14" fmla="*/ 1410525 w 4569377"/>
              <a:gd name="connsiteY14" fmla="*/ 2926023 h 4379263"/>
              <a:gd name="connsiteX15" fmla="*/ 1232397 w 4569377"/>
              <a:gd name="connsiteY15" fmla="*/ 2320381 h 4379263"/>
              <a:gd name="connsiteX16" fmla="*/ 80490 w 4569377"/>
              <a:gd name="connsiteY16" fmla="*/ 2296630 h 4379263"/>
              <a:gd name="connsiteX17" fmla="*/ 199243 w 4569377"/>
              <a:gd name="connsiteY17" fmla="*/ 1215976 h 4379263"/>
              <a:gd name="connsiteX18" fmla="*/ 1018641 w 4569377"/>
              <a:gd name="connsiteY18" fmla="*/ 1239727 h 4379263"/>
              <a:gd name="connsiteX19" fmla="*/ 1268022 w 4569377"/>
              <a:gd name="connsiteY19" fmla="*/ 859717 h 4379263"/>
              <a:gd name="connsiteX20" fmla="*/ 1458028 w 4569377"/>
              <a:gd name="connsiteY20" fmla="*/ 170947 h 4379263"/>
              <a:gd name="connsiteX0" fmla="*/ 1314206 w 4425555"/>
              <a:gd name="connsiteY0" fmla="*/ 170947 h 4379263"/>
              <a:gd name="connsiteX1" fmla="*/ 2228605 w 4425555"/>
              <a:gd name="connsiteY1" fmla="*/ 52194 h 4379263"/>
              <a:gd name="connsiteX2" fmla="*/ 2739244 w 4425555"/>
              <a:gd name="connsiteY2" fmla="*/ 883466 h 4379263"/>
              <a:gd name="connsiteX3" fmla="*/ 3273634 w 4425555"/>
              <a:gd name="connsiteY3" fmla="*/ 1227851 h 4379263"/>
              <a:gd name="connsiteX4" fmla="*/ 3819899 w 4425555"/>
              <a:gd name="connsiteY4" fmla="*/ 954719 h 4379263"/>
              <a:gd name="connsiteX5" fmla="*/ 4413665 w 4425555"/>
              <a:gd name="connsiteY5" fmla="*/ 1892869 h 4379263"/>
              <a:gd name="connsiteX6" fmla="*/ 3867400 w 4425555"/>
              <a:gd name="connsiteY6" fmla="*/ 2617264 h 4379263"/>
              <a:gd name="connsiteX7" fmla="*/ 4033655 w 4425555"/>
              <a:gd name="connsiteY7" fmla="*/ 3234781 h 4379263"/>
              <a:gd name="connsiteX8" fmla="*/ 4425540 w 4425555"/>
              <a:gd name="connsiteY8" fmla="*/ 3804797 h 4379263"/>
              <a:gd name="connsiteX9" fmla="*/ 4045534 w 4425555"/>
              <a:gd name="connsiteY9" fmla="*/ 4374816 h 4379263"/>
              <a:gd name="connsiteX10" fmla="*/ 3285509 w 4425555"/>
              <a:gd name="connsiteY10" fmla="*/ 4066055 h 4379263"/>
              <a:gd name="connsiteX11" fmla="*/ 2371110 w 4425555"/>
              <a:gd name="connsiteY11" fmla="*/ 3994802 h 4379263"/>
              <a:gd name="connsiteX12" fmla="*/ 1326080 w 4425555"/>
              <a:gd name="connsiteY12" fmla="*/ 4351062 h 4379263"/>
              <a:gd name="connsiteX13" fmla="*/ 862942 w 4425555"/>
              <a:gd name="connsiteY13" fmla="*/ 3733545 h 4379263"/>
              <a:gd name="connsiteX14" fmla="*/ 1266703 w 4425555"/>
              <a:gd name="connsiteY14" fmla="*/ 2926023 h 4379263"/>
              <a:gd name="connsiteX15" fmla="*/ 1088575 w 4425555"/>
              <a:gd name="connsiteY15" fmla="*/ 2320381 h 4379263"/>
              <a:gd name="connsiteX16" fmla="*/ 186050 w 4425555"/>
              <a:gd name="connsiteY16" fmla="*/ 2320381 h 4379263"/>
              <a:gd name="connsiteX17" fmla="*/ 55421 w 4425555"/>
              <a:gd name="connsiteY17" fmla="*/ 1215976 h 4379263"/>
              <a:gd name="connsiteX18" fmla="*/ 874819 w 4425555"/>
              <a:gd name="connsiteY18" fmla="*/ 1239727 h 4379263"/>
              <a:gd name="connsiteX19" fmla="*/ 1124200 w 4425555"/>
              <a:gd name="connsiteY19" fmla="*/ 859717 h 4379263"/>
              <a:gd name="connsiteX20" fmla="*/ 1314206 w 4425555"/>
              <a:gd name="connsiteY20" fmla="*/ 170947 h 4379263"/>
              <a:gd name="connsiteX0" fmla="*/ 1196972 w 4308321"/>
              <a:gd name="connsiteY0" fmla="*/ 170947 h 4379263"/>
              <a:gd name="connsiteX1" fmla="*/ 2111371 w 4308321"/>
              <a:gd name="connsiteY1" fmla="*/ 52194 h 4379263"/>
              <a:gd name="connsiteX2" fmla="*/ 2622010 w 4308321"/>
              <a:gd name="connsiteY2" fmla="*/ 883466 h 4379263"/>
              <a:gd name="connsiteX3" fmla="*/ 3156400 w 4308321"/>
              <a:gd name="connsiteY3" fmla="*/ 1227851 h 4379263"/>
              <a:gd name="connsiteX4" fmla="*/ 3702665 w 4308321"/>
              <a:gd name="connsiteY4" fmla="*/ 954719 h 4379263"/>
              <a:gd name="connsiteX5" fmla="*/ 4296431 w 4308321"/>
              <a:gd name="connsiteY5" fmla="*/ 1892869 h 4379263"/>
              <a:gd name="connsiteX6" fmla="*/ 3750166 w 4308321"/>
              <a:gd name="connsiteY6" fmla="*/ 2617264 h 4379263"/>
              <a:gd name="connsiteX7" fmla="*/ 3916421 w 4308321"/>
              <a:gd name="connsiteY7" fmla="*/ 3234781 h 4379263"/>
              <a:gd name="connsiteX8" fmla="*/ 4308306 w 4308321"/>
              <a:gd name="connsiteY8" fmla="*/ 3804797 h 4379263"/>
              <a:gd name="connsiteX9" fmla="*/ 3928300 w 4308321"/>
              <a:gd name="connsiteY9" fmla="*/ 4374816 h 4379263"/>
              <a:gd name="connsiteX10" fmla="*/ 3168275 w 4308321"/>
              <a:gd name="connsiteY10" fmla="*/ 4066055 h 4379263"/>
              <a:gd name="connsiteX11" fmla="*/ 2253876 w 4308321"/>
              <a:gd name="connsiteY11" fmla="*/ 3994802 h 4379263"/>
              <a:gd name="connsiteX12" fmla="*/ 1208846 w 4308321"/>
              <a:gd name="connsiteY12" fmla="*/ 4351062 h 4379263"/>
              <a:gd name="connsiteX13" fmla="*/ 745708 w 4308321"/>
              <a:gd name="connsiteY13" fmla="*/ 3733545 h 4379263"/>
              <a:gd name="connsiteX14" fmla="*/ 1149469 w 4308321"/>
              <a:gd name="connsiteY14" fmla="*/ 2926023 h 4379263"/>
              <a:gd name="connsiteX15" fmla="*/ 971341 w 4308321"/>
              <a:gd name="connsiteY15" fmla="*/ 2320381 h 4379263"/>
              <a:gd name="connsiteX16" fmla="*/ 68816 w 4308321"/>
              <a:gd name="connsiteY16" fmla="*/ 2320381 h 4379263"/>
              <a:gd name="connsiteX17" fmla="*/ 140068 w 4308321"/>
              <a:gd name="connsiteY17" fmla="*/ 1322854 h 4379263"/>
              <a:gd name="connsiteX18" fmla="*/ 757585 w 4308321"/>
              <a:gd name="connsiteY18" fmla="*/ 1239727 h 4379263"/>
              <a:gd name="connsiteX19" fmla="*/ 1006966 w 4308321"/>
              <a:gd name="connsiteY19" fmla="*/ 859717 h 4379263"/>
              <a:gd name="connsiteX20" fmla="*/ 1196972 w 4308321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739990 w 4345646"/>
              <a:gd name="connsiteY4" fmla="*/ 954719 h 4379263"/>
              <a:gd name="connsiteX5" fmla="*/ 4333756 w 4345646"/>
              <a:gd name="connsiteY5" fmla="*/ 1892869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870618 w 4345646"/>
              <a:gd name="connsiteY4" fmla="*/ 1120976 h 4379263"/>
              <a:gd name="connsiteX5" fmla="*/ 4333756 w 4345646"/>
              <a:gd name="connsiteY5" fmla="*/ 1892869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870618 w 4345646"/>
              <a:gd name="connsiteY4" fmla="*/ 1120976 h 4379263"/>
              <a:gd name="connsiteX5" fmla="*/ 4226878 w 4345646"/>
              <a:gd name="connsiteY5" fmla="*/ 1952248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62059"/>
              <a:gd name="connsiteY0" fmla="*/ 170947 h 4381325"/>
              <a:gd name="connsiteX1" fmla="*/ 2148696 w 4362059"/>
              <a:gd name="connsiteY1" fmla="*/ 52194 h 4381325"/>
              <a:gd name="connsiteX2" fmla="*/ 2659335 w 4362059"/>
              <a:gd name="connsiteY2" fmla="*/ 883466 h 4381325"/>
              <a:gd name="connsiteX3" fmla="*/ 3193725 w 4362059"/>
              <a:gd name="connsiteY3" fmla="*/ 1227851 h 4381325"/>
              <a:gd name="connsiteX4" fmla="*/ 3870618 w 4362059"/>
              <a:gd name="connsiteY4" fmla="*/ 1120976 h 4381325"/>
              <a:gd name="connsiteX5" fmla="*/ 4226878 w 4362059"/>
              <a:gd name="connsiteY5" fmla="*/ 1952248 h 4381325"/>
              <a:gd name="connsiteX6" fmla="*/ 3787491 w 4362059"/>
              <a:gd name="connsiteY6" fmla="*/ 2617264 h 4381325"/>
              <a:gd name="connsiteX7" fmla="*/ 3953746 w 4362059"/>
              <a:gd name="connsiteY7" fmla="*/ 3234781 h 4381325"/>
              <a:gd name="connsiteX8" fmla="*/ 4345631 w 4362059"/>
              <a:gd name="connsiteY8" fmla="*/ 3804797 h 4381325"/>
              <a:gd name="connsiteX9" fmla="*/ 4256603 w 4362059"/>
              <a:gd name="connsiteY9" fmla="*/ 4238424 h 4381325"/>
              <a:gd name="connsiteX10" fmla="*/ 3965625 w 4362059"/>
              <a:gd name="connsiteY10" fmla="*/ 4374816 h 4381325"/>
              <a:gd name="connsiteX11" fmla="*/ 3205600 w 4362059"/>
              <a:gd name="connsiteY11" fmla="*/ 4066055 h 4381325"/>
              <a:gd name="connsiteX12" fmla="*/ 2291201 w 4362059"/>
              <a:gd name="connsiteY12" fmla="*/ 3994802 h 4381325"/>
              <a:gd name="connsiteX13" fmla="*/ 1246171 w 4362059"/>
              <a:gd name="connsiteY13" fmla="*/ 4351062 h 4381325"/>
              <a:gd name="connsiteX14" fmla="*/ 783033 w 4362059"/>
              <a:gd name="connsiteY14" fmla="*/ 3733545 h 4381325"/>
              <a:gd name="connsiteX15" fmla="*/ 1186794 w 4362059"/>
              <a:gd name="connsiteY15" fmla="*/ 2926023 h 4381325"/>
              <a:gd name="connsiteX16" fmla="*/ 1008666 w 4362059"/>
              <a:gd name="connsiteY16" fmla="*/ 2320381 h 4381325"/>
              <a:gd name="connsiteX17" fmla="*/ 58640 w 4362059"/>
              <a:gd name="connsiteY17" fmla="*/ 2142251 h 4381325"/>
              <a:gd name="connsiteX18" fmla="*/ 177393 w 4362059"/>
              <a:gd name="connsiteY18" fmla="*/ 1322854 h 4381325"/>
              <a:gd name="connsiteX19" fmla="*/ 794910 w 4362059"/>
              <a:gd name="connsiteY19" fmla="*/ 1239727 h 4381325"/>
              <a:gd name="connsiteX20" fmla="*/ 1044291 w 4362059"/>
              <a:gd name="connsiteY20" fmla="*/ 859717 h 4381325"/>
              <a:gd name="connsiteX21" fmla="*/ 1234297 w 4362059"/>
              <a:gd name="connsiteY21" fmla="*/ 170947 h 4381325"/>
              <a:gd name="connsiteX0" fmla="*/ 1234297 w 4362059"/>
              <a:gd name="connsiteY0" fmla="*/ 170947 h 4381325"/>
              <a:gd name="connsiteX1" fmla="*/ 2148696 w 4362059"/>
              <a:gd name="connsiteY1" fmla="*/ 52194 h 4381325"/>
              <a:gd name="connsiteX2" fmla="*/ 2659335 w 4362059"/>
              <a:gd name="connsiteY2" fmla="*/ 883466 h 4381325"/>
              <a:gd name="connsiteX3" fmla="*/ 3193725 w 4362059"/>
              <a:gd name="connsiteY3" fmla="*/ 1227851 h 4381325"/>
              <a:gd name="connsiteX4" fmla="*/ 3870618 w 4362059"/>
              <a:gd name="connsiteY4" fmla="*/ 1120976 h 4381325"/>
              <a:gd name="connsiteX5" fmla="*/ 4226878 w 4362059"/>
              <a:gd name="connsiteY5" fmla="*/ 1952248 h 4381325"/>
              <a:gd name="connsiteX6" fmla="*/ 3787491 w 4362059"/>
              <a:gd name="connsiteY6" fmla="*/ 2617264 h 4381325"/>
              <a:gd name="connsiteX7" fmla="*/ 3953746 w 4362059"/>
              <a:gd name="connsiteY7" fmla="*/ 3234781 h 4381325"/>
              <a:gd name="connsiteX8" fmla="*/ 4345631 w 4362059"/>
              <a:gd name="connsiteY8" fmla="*/ 3804797 h 4381325"/>
              <a:gd name="connsiteX9" fmla="*/ 4256603 w 4362059"/>
              <a:gd name="connsiteY9" fmla="*/ 4238424 h 4381325"/>
              <a:gd name="connsiteX10" fmla="*/ 3965625 w 4362059"/>
              <a:gd name="connsiteY10" fmla="*/ 4374816 h 4381325"/>
              <a:gd name="connsiteX11" fmla="*/ 3205600 w 4362059"/>
              <a:gd name="connsiteY11" fmla="*/ 4066055 h 4381325"/>
              <a:gd name="connsiteX12" fmla="*/ 2291201 w 4362059"/>
              <a:gd name="connsiteY12" fmla="*/ 3994802 h 4381325"/>
              <a:gd name="connsiteX13" fmla="*/ 1246171 w 4362059"/>
              <a:gd name="connsiteY13" fmla="*/ 4351062 h 4381325"/>
              <a:gd name="connsiteX14" fmla="*/ 783033 w 4362059"/>
              <a:gd name="connsiteY14" fmla="*/ 3733545 h 4381325"/>
              <a:gd name="connsiteX15" fmla="*/ 1186794 w 4362059"/>
              <a:gd name="connsiteY15" fmla="*/ 2926023 h 4381325"/>
              <a:gd name="connsiteX16" fmla="*/ 1008666 w 4362059"/>
              <a:gd name="connsiteY16" fmla="*/ 2320381 h 4381325"/>
              <a:gd name="connsiteX17" fmla="*/ 58640 w 4362059"/>
              <a:gd name="connsiteY17" fmla="*/ 2142251 h 4381325"/>
              <a:gd name="connsiteX18" fmla="*/ 177393 w 4362059"/>
              <a:gd name="connsiteY18" fmla="*/ 1322854 h 4381325"/>
              <a:gd name="connsiteX19" fmla="*/ 794910 w 4362059"/>
              <a:gd name="connsiteY19" fmla="*/ 1239727 h 4381325"/>
              <a:gd name="connsiteX20" fmla="*/ 1044291 w 4362059"/>
              <a:gd name="connsiteY20" fmla="*/ 859717 h 4381325"/>
              <a:gd name="connsiteX21" fmla="*/ 1234297 w 4362059"/>
              <a:gd name="connsiteY21" fmla="*/ 170947 h 4381325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6878 w 4362059"/>
              <a:gd name="connsiteY6" fmla="*/ 2036546 h 4465623"/>
              <a:gd name="connsiteX7" fmla="*/ 3787491 w 4362059"/>
              <a:gd name="connsiteY7" fmla="*/ 2701562 h 4465623"/>
              <a:gd name="connsiteX8" fmla="*/ 3953746 w 4362059"/>
              <a:gd name="connsiteY8" fmla="*/ 3319079 h 4465623"/>
              <a:gd name="connsiteX9" fmla="*/ 4345631 w 4362059"/>
              <a:gd name="connsiteY9" fmla="*/ 3889095 h 4465623"/>
              <a:gd name="connsiteX10" fmla="*/ 4256603 w 4362059"/>
              <a:gd name="connsiteY10" fmla="*/ 4322722 h 4465623"/>
              <a:gd name="connsiteX11" fmla="*/ 3965625 w 4362059"/>
              <a:gd name="connsiteY11" fmla="*/ 4459114 h 4465623"/>
              <a:gd name="connsiteX12" fmla="*/ 3205600 w 4362059"/>
              <a:gd name="connsiteY12" fmla="*/ 4150353 h 4465623"/>
              <a:gd name="connsiteX13" fmla="*/ 2291201 w 4362059"/>
              <a:gd name="connsiteY13" fmla="*/ 4079100 h 4465623"/>
              <a:gd name="connsiteX14" fmla="*/ 1246171 w 4362059"/>
              <a:gd name="connsiteY14" fmla="*/ 4435360 h 4465623"/>
              <a:gd name="connsiteX15" fmla="*/ 783033 w 4362059"/>
              <a:gd name="connsiteY15" fmla="*/ 3817843 h 4465623"/>
              <a:gd name="connsiteX16" fmla="*/ 1186794 w 4362059"/>
              <a:gd name="connsiteY16" fmla="*/ 3010321 h 4465623"/>
              <a:gd name="connsiteX17" fmla="*/ 1008666 w 4362059"/>
              <a:gd name="connsiteY17" fmla="*/ 2404679 h 4465623"/>
              <a:gd name="connsiteX18" fmla="*/ 58640 w 4362059"/>
              <a:gd name="connsiteY18" fmla="*/ 2226549 h 4465623"/>
              <a:gd name="connsiteX19" fmla="*/ 177393 w 4362059"/>
              <a:gd name="connsiteY19" fmla="*/ 1407152 h 4465623"/>
              <a:gd name="connsiteX20" fmla="*/ 794910 w 4362059"/>
              <a:gd name="connsiteY20" fmla="*/ 1324025 h 4465623"/>
              <a:gd name="connsiteX21" fmla="*/ 1044291 w 4362059"/>
              <a:gd name="connsiteY21" fmla="*/ 944015 h 4465623"/>
              <a:gd name="connsiteX22" fmla="*/ 1234297 w 4362059"/>
              <a:gd name="connsiteY22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6878 w 4362059"/>
              <a:gd name="connsiteY6" fmla="*/ 2036546 h 4465623"/>
              <a:gd name="connsiteX7" fmla="*/ 3787491 w 4362059"/>
              <a:gd name="connsiteY7" fmla="*/ 2701562 h 4465623"/>
              <a:gd name="connsiteX8" fmla="*/ 3953746 w 4362059"/>
              <a:gd name="connsiteY8" fmla="*/ 3319079 h 4465623"/>
              <a:gd name="connsiteX9" fmla="*/ 4345631 w 4362059"/>
              <a:gd name="connsiteY9" fmla="*/ 3889095 h 4465623"/>
              <a:gd name="connsiteX10" fmla="*/ 4256603 w 4362059"/>
              <a:gd name="connsiteY10" fmla="*/ 4322722 h 4465623"/>
              <a:gd name="connsiteX11" fmla="*/ 3965625 w 4362059"/>
              <a:gd name="connsiteY11" fmla="*/ 4459114 h 4465623"/>
              <a:gd name="connsiteX12" fmla="*/ 3205600 w 4362059"/>
              <a:gd name="connsiteY12" fmla="*/ 4150353 h 4465623"/>
              <a:gd name="connsiteX13" fmla="*/ 2291201 w 4362059"/>
              <a:gd name="connsiteY13" fmla="*/ 4079100 h 4465623"/>
              <a:gd name="connsiteX14" fmla="*/ 1246171 w 4362059"/>
              <a:gd name="connsiteY14" fmla="*/ 4435360 h 4465623"/>
              <a:gd name="connsiteX15" fmla="*/ 783033 w 4362059"/>
              <a:gd name="connsiteY15" fmla="*/ 3817843 h 4465623"/>
              <a:gd name="connsiteX16" fmla="*/ 1186794 w 4362059"/>
              <a:gd name="connsiteY16" fmla="*/ 3010321 h 4465623"/>
              <a:gd name="connsiteX17" fmla="*/ 1008666 w 4362059"/>
              <a:gd name="connsiteY17" fmla="*/ 2404679 h 4465623"/>
              <a:gd name="connsiteX18" fmla="*/ 58640 w 4362059"/>
              <a:gd name="connsiteY18" fmla="*/ 2226549 h 4465623"/>
              <a:gd name="connsiteX19" fmla="*/ 177393 w 4362059"/>
              <a:gd name="connsiteY19" fmla="*/ 1407152 h 4465623"/>
              <a:gd name="connsiteX20" fmla="*/ 794910 w 4362059"/>
              <a:gd name="connsiteY20" fmla="*/ 1324025 h 4465623"/>
              <a:gd name="connsiteX21" fmla="*/ 1044291 w 4362059"/>
              <a:gd name="connsiteY21" fmla="*/ 944015 h 4465623"/>
              <a:gd name="connsiteX22" fmla="*/ 1234297 w 4362059"/>
              <a:gd name="connsiteY22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0973 w 4362059"/>
              <a:gd name="connsiteY6" fmla="*/ 1555768 h 4465623"/>
              <a:gd name="connsiteX7" fmla="*/ 4226878 w 4362059"/>
              <a:gd name="connsiteY7" fmla="*/ 2036546 h 4465623"/>
              <a:gd name="connsiteX8" fmla="*/ 3787491 w 4362059"/>
              <a:gd name="connsiteY8" fmla="*/ 2701562 h 4465623"/>
              <a:gd name="connsiteX9" fmla="*/ 3953746 w 4362059"/>
              <a:gd name="connsiteY9" fmla="*/ 3319079 h 4465623"/>
              <a:gd name="connsiteX10" fmla="*/ 4345631 w 4362059"/>
              <a:gd name="connsiteY10" fmla="*/ 3889095 h 4465623"/>
              <a:gd name="connsiteX11" fmla="*/ 4256603 w 4362059"/>
              <a:gd name="connsiteY11" fmla="*/ 4322722 h 4465623"/>
              <a:gd name="connsiteX12" fmla="*/ 3965625 w 4362059"/>
              <a:gd name="connsiteY12" fmla="*/ 4459114 h 4465623"/>
              <a:gd name="connsiteX13" fmla="*/ 3205600 w 4362059"/>
              <a:gd name="connsiteY13" fmla="*/ 4150353 h 4465623"/>
              <a:gd name="connsiteX14" fmla="*/ 2291201 w 4362059"/>
              <a:gd name="connsiteY14" fmla="*/ 4079100 h 4465623"/>
              <a:gd name="connsiteX15" fmla="*/ 1246171 w 4362059"/>
              <a:gd name="connsiteY15" fmla="*/ 4435360 h 4465623"/>
              <a:gd name="connsiteX16" fmla="*/ 783033 w 4362059"/>
              <a:gd name="connsiteY16" fmla="*/ 3817843 h 4465623"/>
              <a:gd name="connsiteX17" fmla="*/ 1186794 w 4362059"/>
              <a:gd name="connsiteY17" fmla="*/ 3010321 h 4465623"/>
              <a:gd name="connsiteX18" fmla="*/ 1008666 w 4362059"/>
              <a:gd name="connsiteY18" fmla="*/ 2404679 h 4465623"/>
              <a:gd name="connsiteX19" fmla="*/ 58640 w 4362059"/>
              <a:gd name="connsiteY19" fmla="*/ 2226549 h 4465623"/>
              <a:gd name="connsiteX20" fmla="*/ 177393 w 4362059"/>
              <a:gd name="connsiteY20" fmla="*/ 1407152 h 4465623"/>
              <a:gd name="connsiteX21" fmla="*/ 794910 w 4362059"/>
              <a:gd name="connsiteY21" fmla="*/ 1324025 h 4465623"/>
              <a:gd name="connsiteX22" fmla="*/ 1044291 w 4362059"/>
              <a:gd name="connsiteY22" fmla="*/ 944015 h 4465623"/>
              <a:gd name="connsiteX23" fmla="*/ 1234297 w 4362059"/>
              <a:gd name="connsiteY23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0973 w 4362059"/>
              <a:gd name="connsiteY6" fmla="*/ 1555768 h 4465623"/>
              <a:gd name="connsiteX7" fmla="*/ 4226878 w 4362059"/>
              <a:gd name="connsiteY7" fmla="*/ 2036546 h 4465623"/>
              <a:gd name="connsiteX8" fmla="*/ 3787491 w 4362059"/>
              <a:gd name="connsiteY8" fmla="*/ 2701562 h 4465623"/>
              <a:gd name="connsiteX9" fmla="*/ 3953746 w 4362059"/>
              <a:gd name="connsiteY9" fmla="*/ 3319079 h 4465623"/>
              <a:gd name="connsiteX10" fmla="*/ 4345631 w 4362059"/>
              <a:gd name="connsiteY10" fmla="*/ 3889095 h 4465623"/>
              <a:gd name="connsiteX11" fmla="*/ 4256603 w 4362059"/>
              <a:gd name="connsiteY11" fmla="*/ 4322722 h 4465623"/>
              <a:gd name="connsiteX12" fmla="*/ 3965625 w 4362059"/>
              <a:gd name="connsiteY12" fmla="*/ 4459114 h 4465623"/>
              <a:gd name="connsiteX13" fmla="*/ 3205600 w 4362059"/>
              <a:gd name="connsiteY13" fmla="*/ 4150353 h 4465623"/>
              <a:gd name="connsiteX14" fmla="*/ 2291201 w 4362059"/>
              <a:gd name="connsiteY14" fmla="*/ 4079100 h 4465623"/>
              <a:gd name="connsiteX15" fmla="*/ 1246171 w 4362059"/>
              <a:gd name="connsiteY15" fmla="*/ 4435360 h 4465623"/>
              <a:gd name="connsiteX16" fmla="*/ 783033 w 4362059"/>
              <a:gd name="connsiteY16" fmla="*/ 3817843 h 4465623"/>
              <a:gd name="connsiteX17" fmla="*/ 1186794 w 4362059"/>
              <a:gd name="connsiteY17" fmla="*/ 3010321 h 4465623"/>
              <a:gd name="connsiteX18" fmla="*/ 1008666 w 4362059"/>
              <a:gd name="connsiteY18" fmla="*/ 2404679 h 4465623"/>
              <a:gd name="connsiteX19" fmla="*/ 58640 w 4362059"/>
              <a:gd name="connsiteY19" fmla="*/ 2226549 h 4465623"/>
              <a:gd name="connsiteX20" fmla="*/ 177393 w 4362059"/>
              <a:gd name="connsiteY20" fmla="*/ 1407152 h 4465623"/>
              <a:gd name="connsiteX21" fmla="*/ 794910 w 4362059"/>
              <a:gd name="connsiteY21" fmla="*/ 1324025 h 4465623"/>
              <a:gd name="connsiteX22" fmla="*/ 1044291 w 4362059"/>
              <a:gd name="connsiteY22" fmla="*/ 944015 h 4465623"/>
              <a:gd name="connsiteX23" fmla="*/ 1234297 w 4362059"/>
              <a:gd name="connsiteY23" fmla="*/ 255245 h 4465623"/>
              <a:gd name="connsiteX0" fmla="*/ 1234297 w 4362059"/>
              <a:gd name="connsiteY0" fmla="*/ 296576 h 4506954"/>
              <a:gd name="connsiteX1" fmla="*/ 1608402 w 4362059"/>
              <a:gd name="connsiteY1" fmla="*/ 5805 h 4506954"/>
              <a:gd name="connsiteX2" fmla="*/ 2148696 w 4362059"/>
              <a:gd name="connsiteY2" fmla="*/ 177823 h 4506954"/>
              <a:gd name="connsiteX3" fmla="*/ 2659335 w 4362059"/>
              <a:gd name="connsiteY3" fmla="*/ 1009095 h 4506954"/>
              <a:gd name="connsiteX4" fmla="*/ 3193725 w 4362059"/>
              <a:gd name="connsiteY4" fmla="*/ 1353480 h 4506954"/>
              <a:gd name="connsiteX5" fmla="*/ 3870618 w 4362059"/>
              <a:gd name="connsiteY5" fmla="*/ 1246605 h 4506954"/>
              <a:gd name="connsiteX6" fmla="*/ 4220973 w 4362059"/>
              <a:gd name="connsiteY6" fmla="*/ 1597099 h 4506954"/>
              <a:gd name="connsiteX7" fmla="*/ 4226878 w 4362059"/>
              <a:gd name="connsiteY7" fmla="*/ 2077877 h 4506954"/>
              <a:gd name="connsiteX8" fmla="*/ 3787491 w 4362059"/>
              <a:gd name="connsiteY8" fmla="*/ 2742893 h 4506954"/>
              <a:gd name="connsiteX9" fmla="*/ 3953746 w 4362059"/>
              <a:gd name="connsiteY9" fmla="*/ 3360410 h 4506954"/>
              <a:gd name="connsiteX10" fmla="*/ 4345631 w 4362059"/>
              <a:gd name="connsiteY10" fmla="*/ 3930426 h 4506954"/>
              <a:gd name="connsiteX11" fmla="*/ 4256603 w 4362059"/>
              <a:gd name="connsiteY11" fmla="*/ 4364053 h 4506954"/>
              <a:gd name="connsiteX12" fmla="*/ 3965625 w 4362059"/>
              <a:gd name="connsiteY12" fmla="*/ 4500445 h 4506954"/>
              <a:gd name="connsiteX13" fmla="*/ 3205600 w 4362059"/>
              <a:gd name="connsiteY13" fmla="*/ 4191684 h 4506954"/>
              <a:gd name="connsiteX14" fmla="*/ 2291201 w 4362059"/>
              <a:gd name="connsiteY14" fmla="*/ 4120431 h 4506954"/>
              <a:gd name="connsiteX15" fmla="*/ 1246171 w 4362059"/>
              <a:gd name="connsiteY15" fmla="*/ 4476691 h 4506954"/>
              <a:gd name="connsiteX16" fmla="*/ 783033 w 4362059"/>
              <a:gd name="connsiteY16" fmla="*/ 3859174 h 4506954"/>
              <a:gd name="connsiteX17" fmla="*/ 1186794 w 4362059"/>
              <a:gd name="connsiteY17" fmla="*/ 3051652 h 4506954"/>
              <a:gd name="connsiteX18" fmla="*/ 1008666 w 4362059"/>
              <a:gd name="connsiteY18" fmla="*/ 2446010 h 4506954"/>
              <a:gd name="connsiteX19" fmla="*/ 58640 w 4362059"/>
              <a:gd name="connsiteY19" fmla="*/ 2267880 h 4506954"/>
              <a:gd name="connsiteX20" fmla="*/ 177393 w 4362059"/>
              <a:gd name="connsiteY20" fmla="*/ 1448483 h 4506954"/>
              <a:gd name="connsiteX21" fmla="*/ 794910 w 4362059"/>
              <a:gd name="connsiteY21" fmla="*/ 1365356 h 4506954"/>
              <a:gd name="connsiteX22" fmla="*/ 1044291 w 4362059"/>
              <a:gd name="connsiteY22" fmla="*/ 985346 h 4506954"/>
              <a:gd name="connsiteX23" fmla="*/ 1234297 w 4362059"/>
              <a:gd name="connsiteY23" fmla="*/ 296576 h 4506954"/>
              <a:gd name="connsiteX0" fmla="*/ 1285861 w 4413623"/>
              <a:gd name="connsiteY0" fmla="*/ 296576 h 4506954"/>
              <a:gd name="connsiteX1" fmla="*/ 1659966 w 4413623"/>
              <a:gd name="connsiteY1" fmla="*/ 5805 h 4506954"/>
              <a:gd name="connsiteX2" fmla="*/ 2200260 w 4413623"/>
              <a:gd name="connsiteY2" fmla="*/ 177823 h 4506954"/>
              <a:gd name="connsiteX3" fmla="*/ 2710899 w 4413623"/>
              <a:gd name="connsiteY3" fmla="*/ 1009095 h 4506954"/>
              <a:gd name="connsiteX4" fmla="*/ 3245289 w 4413623"/>
              <a:gd name="connsiteY4" fmla="*/ 1353480 h 4506954"/>
              <a:gd name="connsiteX5" fmla="*/ 3922182 w 4413623"/>
              <a:gd name="connsiteY5" fmla="*/ 1246605 h 4506954"/>
              <a:gd name="connsiteX6" fmla="*/ 4272537 w 4413623"/>
              <a:gd name="connsiteY6" fmla="*/ 1597099 h 4506954"/>
              <a:gd name="connsiteX7" fmla="*/ 4278442 w 4413623"/>
              <a:gd name="connsiteY7" fmla="*/ 2077877 h 4506954"/>
              <a:gd name="connsiteX8" fmla="*/ 3839055 w 4413623"/>
              <a:gd name="connsiteY8" fmla="*/ 2742893 h 4506954"/>
              <a:gd name="connsiteX9" fmla="*/ 4005310 w 4413623"/>
              <a:gd name="connsiteY9" fmla="*/ 3360410 h 4506954"/>
              <a:gd name="connsiteX10" fmla="*/ 4397195 w 4413623"/>
              <a:gd name="connsiteY10" fmla="*/ 3930426 h 4506954"/>
              <a:gd name="connsiteX11" fmla="*/ 4308167 w 4413623"/>
              <a:gd name="connsiteY11" fmla="*/ 4364053 h 4506954"/>
              <a:gd name="connsiteX12" fmla="*/ 4017189 w 4413623"/>
              <a:gd name="connsiteY12" fmla="*/ 4500445 h 4506954"/>
              <a:gd name="connsiteX13" fmla="*/ 3257164 w 4413623"/>
              <a:gd name="connsiteY13" fmla="*/ 4191684 h 4506954"/>
              <a:gd name="connsiteX14" fmla="*/ 2342765 w 4413623"/>
              <a:gd name="connsiteY14" fmla="*/ 4120431 h 4506954"/>
              <a:gd name="connsiteX15" fmla="*/ 1297735 w 4413623"/>
              <a:gd name="connsiteY15" fmla="*/ 4476691 h 4506954"/>
              <a:gd name="connsiteX16" fmla="*/ 834597 w 4413623"/>
              <a:gd name="connsiteY16" fmla="*/ 3859174 h 4506954"/>
              <a:gd name="connsiteX17" fmla="*/ 1238358 w 4413623"/>
              <a:gd name="connsiteY17" fmla="*/ 3051652 h 4506954"/>
              <a:gd name="connsiteX18" fmla="*/ 1060230 w 4413623"/>
              <a:gd name="connsiteY18" fmla="*/ 2446010 h 4506954"/>
              <a:gd name="connsiteX19" fmla="*/ 110204 w 4413623"/>
              <a:gd name="connsiteY19" fmla="*/ 2267880 h 4506954"/>
              <a:gd name="connsiteX20" fmla="*/ 33046 w 4413623"/>
              <a:gd name="connsiteY20" fmla="*/ 1727728 h 4506954"/>
              <a:gd name="connsiteX21" fmla="*/ 228957 w 4413623"/>
              <a:gd name="connsiteY21" fmla="*/ 1448483 h 4506954"/>
              <a:gd name="connsiteX22" fmla="*/ 846474 w 4413623"/>
              <a:gd name="connsiteY22" fmla="*/ 1365356 h 4506954"/>
              <a:gd name="connsiteX23" fmla="*/ 1095855 w 4413623"/>
              <a:gd name="connsiteY23" fmla="*/ 985346 h 4506954"/>
              <a:gd name="connsiteX24" fmla="*/ 1285861 w 4413623"/>
              <a:gd name="connsiteY24" fmla="*/ 296576 h 4506954"/>
              <a:gd name="connsiteX0" fmla="*/ 1285861 w 4413623"/>
              <a:gd name="connsiteY0" fmla="*/ 296576 h 4506954"/>
              <a:gd name="connsiteX1" fmla="*/ 1659966 w 4413623"/>
              <a:gd name="connsiteY1" fmla="*/ 5805 h 4506954"/>
              <a:gd name="connsiteX2" fmla="*/ 2200260 w 4413623"/>
              <a:gd name="connsiteY2" fmla="*/ 177823 h 4506954"/>
              <a:gd name="connsiteX3" fmla="*/ 2710899 w 4413623"/>
              <a:gd name="connsiteY3" fmla="*/ 1009095 h 4506954"/>
              <a:gd name="connsiteX4" fmla="*/ 3245289 w 4413623"/>
              <a:gd name="connsiteY4" fmla="*/ 1353480 h 4506954"/>
              <a:gd name="connsiteX5" fmla="*/ 3922182 w 4413623"/>
              <a:gd name="connsiteY5" fmla="*/ 1246605 h 4506954"/>
              <a:gd name="connsiteX6" fmla="*/ 4272537 w 4413623"/>
              <a:gd name="connsiteY6" fmla="*/ 1597099 h 4506954"/>
              <a:gd name="connsiteX7" fmla="*/ 4278442 w 4413623"/>
              <a:gd name="connsiteY7" fmla="*/ 2077877 h 4506954"/>
              <a:gd name="connsiteX8" fmla="*/ 3839055 w 4413623"/>
              <a:gd name="connsiteY8" fmla="*/ 2742893 h 4506954"/>
              <a:gd name="connsiteX9" fmla="*/ 4005310 w 4413623"/>
              <a:gd name="connsiteY9" fmla="*/ 3360410 h 4506954"/>
              <a:gd name="connsiteX10" fmla="*/ 4397195 w 4413623"/>
              <a:gd name="connsiteY10" fmla="*/ 3930426 h 4506954"/>
              <a:gd name="connsiteX11" fmla="*/ 4308167 w 4413623"/>
              <a:gd name="connsiteY11" fmla="*/ 4364053 h 4506954"/>
              <a:gd name="connsiteX12" fmla="*/ 4017189 w 4413623"/>
              <a:gd name="connsiteY12" fmla="*/ 4500445 h 4506954"/>
              <a:gd name="connsiteX13" fmla="*/ 3257164 w 4413623"/>
              <a:gd name="connsiteY13" fmla="*/ 4191684 h 4506954"/>
              <a:gd name="connsiteX14" fmla="*/ 2342765 w 4413623"/>
              <a:gd name="connsiteY14" fmla="*/ 4120431 h 4506954"/>
              <a:gd name="connsiteX15" fmla="*/ 1297735 w 4413623"/>
              <a:gd name="connsiteY15" fmla="*/ 4476691 h 4506954"/>
              <a:gd name="connsiteX16" fmla="*/ 834597 w 4413623"/>
              <a:gd name="connsiteY16" fmla="*/ 3859174 h 4506954"/>
              <a:gd name="connsiteX17" fmla="*/ 1238358 w 4413623"/>
              <a:gd name="connsiteY17" fmla="*/ 3051652 h 4506954"/>
              <a:gd name="connsiteX18" fmla="*/ 1060230 w 4413623"/>
              <a:gd name="connsiteY18" fmla="*/ 2446010 h 4506954"/>
              <a:gd name="connsiteX19" fmla="*/ 110204 w 4413623"/>
              <a:gd name="connsiteY19" fmla="*/ 2267880 h 4506954"/>
              <a:gd name="connsiteX20" fmla="*/ 33046 w 4413623"/>
              <a:gd name="connsiteY20" fmla="*/ 1727728 h 4506954"/>
              <a:gd name="connsiteX21" fmla="*/ 228957 w 4413623"/>
              <a:gd name="connsiteY21" fmla="*/ 1448483 h 4506954"/>
              <a:gd name="connsiteX22" fmla="*/ 846474 w 4413623"/>
              <a:gd name="connsiteY22" fmla="*/ 1365356 h 4506954"/>
              <a:gd name="connsiteX23" fmla="*/ 1095855 w 4413623"/>
              <a:gd name="connsiteY23" fmla="*/ 985346 h 4506954"/>
              <a:gd name="connsiteX24" fmla="*/ 1285861 w 4413623"/>
              <a:gd name="connsiteY24" fmla="*/ 296576 h 4506954"/>
              <a:gd name="connsiteX0" fmla="*/ 1316814 w 4444576"/>
              <a:gd name="connsiteY0" fmla="*/ 296576 h 4506954"/>
              <a:gd name="connsiteX1" fmla="*/ 1690919 w 4444576"/>
              <a:gd name="connsiteY1" fmla="*/ 5805 h 4506954"/>
              <a:gd name="connsiteX2" fmla="*/ 2231213 w 4444576"/>
              <a:gd name="connsiteY2" fmla="*/ 177823 h 4506954"/>
              <a:gd name="connsiteX3" fmla="*/ 2741852 w 4444576"/>
              <a:gd name="connsiteY3" fmla="*/ 1009095 h 4506954"/>
              <a:gd name="connsiteX4" fmla="*/ 3276242 w 4444576"/>
              <a:gd name="connsiteY4" fmla="*/ 1353480 h 4506954"/>
              <a:gd name="connsiteX5" fmla="*/ 3953135 w 4444576"/>
              <a:gd name="connsiteY5" fmla="*/ 1246605 h 4506954"/>
              <a:gd name="connsiteX6" fmla="*/ 4303490 w 4444576"/>
              <a:gd name="connsiteY6" fmla="*/ 1597099 h 4506954"/>
              <a:gd name="connsiteX7" fmla="*/ 4309395 w 4444576"/>
              <a:gd name="connsiteY7" fmla="*/ 2077877 h 4506954"/>
              <a:gd name="connsiteX8" fmla="*/ 3870008 w 4444576"/>
              <a:gd name="connsiteY8" fmla="*/ 2742893 h 4506954"/>
              <a:gd name="connsiteX9" fmla="*/ 4036263 w 4444576"/>
              <a:gd name="connsiteY9" fmla="*/ 3360410 h 4506954"/>
              <a:gd name="connsiteX10" fmla="*/ 4428148 w 4444576"/>
              <a:gd name="connsiteY10" fmla="*/ 3930426 h 4506954"/>
              <a:gd name="connsiteX11" fmla="*/ 4339120 w 4444576"/>
              <a:gd name="connsiteY11" fmla="*/ 4364053 h 4506954"/>
              <a:gd name="connsiteX12" fmla="*/ 4048142 w 4444576"/>
              <a:gd name="connsiteY12" fmla="*/ 4500445 h 4506954"/>
              <a:gd name="connsiteX13" fmla="*/ 3288117 w 4444576"/>
              <a:gd name="connsiteY13" fmla="*/ 4191684 h 4506954"/>
              <a:gd name="connsiteX14" fmla="*/ 2373718 w 4444576"/>
              <a:gd name="connsiteY14" fmla="*/ 4120431 h 4506954"/>
              <a:gd name="connsiteX15" fmla="*/ 1328688 w 4444576"/>
              <a:gd name="connsiteY15" fmla="*/ 4476691 h 4506954"/>
              <a:gd name="connsiteX16" fmla="*/ 865550 w 4444576"/>
              <a:gd name="connsiteY16" fmla="*/ 3859174 h 4506954"/>
              <a:gd name="connsiteX17" fmla="*/ 1269311 w 4444576"/>
              <a:gd name="connsiteY17" fmla="*/ 3051652 h 4506954"/>
              <a:gd name="connsiteX18" fmla="*/ 1091183 w 4444576"/>
              <a:gd name="connsiteY18" fmla="*/ 2446010 h 4506954"/>
              <a:gd name="connsiteX19" fmla="*/ 141157 w 4444576"/>
              <a:gd name="connsiteY19" fmla="*/ 2267880 h 4506954"/>
              <a:gd name="connsiteX20" fmla="*/ 16497 w 4444576"/>
              <a:gd name="connsiteY20" fmla="*/ 1798980 h 4506954"/>
              <a:gd name="connsiteX21" fmla="*/ 259910 w 4444576"/>
              <a:gd name="connsiteY21" fmla="*/ 1448483 h 4506954"/>
              <a:gd name="connsiteX22" fmla="*/ 877427 w 4444576"/>
              <a:gd name="connsiteY22" fmla="*/ 1365356 h 4506954"/>
              <a:gd name="connsiteX23" fmla="*/ 1126808 w 4444576"/>
              <a:gd name="connsiteY23" fmla="*/ 985346 h 4506954"/>
              <a:gd name="connsiteX24" fmla="*/ 1316814 w 4444576"/>
              <a:gd name="connsiteY24" fmla="*/ 296576 h 4506954"/>
              <a:gd name="connsiteX0" fmla="*/ 1316814 w 4446109"/>
              <a:gd name="connsiteY0" fmla="*/ 296576 h 4575756"/>
              <a:gd name="connsiteX1" fmla="*/ 1690919 w 4446109"/>
              <a:gd name="connsiteY1" fmla="*/ 5805 h 4575756"/>
              <a:gd name="connsiteX2" fmla="*/ 2231213 w 4446109"/>
              <a:gd name="connsiteY2" fmla="*/ 177823 h 4575756"/>
              <a:gd name="connsiteX3" fmla="*/ 2741852 w 4446109"/>
              <a:gd name="connsiteY3" fmla="*/ 1009095 h 4575756"/>
              <a:gd name="connsiteX4" fmla="*/ 3276242 w 4446109"/>
              <a:gd name="connsiteY4" fmla="*/ 1353480 h 4575756"/>
              <a:gd name="connsiteX5" fmla="*/ 3953135 w 4446109"/>
              <a:gd name="connsiteY5" fmla="*/ 1246605 h 4575756"/>
              <a:gd name="connsiteX6" fmla="*/ 4303490 w 4446109"/>
              <a:gd name="connsiteY6" fmla="*/ 1597099 h 4575756"/>
              <a:gd name="connsiteX7" fmla="*/ 4309395 w 4446109"/>
              <a:gd name="connsiteY7" fmla="*/ 2077877 h 4575756"/>
              <a:gd name="connsiteX8" fmla="*/ 3870008 w 4446109"/>
              <a:gd name="connsiteY8" fmla="*/ 2742893 h 4575756"/>
              <a:gd name="connsiteX9" fmla="*/ 4036263 w 4446109"/>
              <a:gd name="connsiteY9" fmla="*/ 3360410 h 4575756"/>
              <a:gd name="connsiteX10" fmla="*/ 4428148 w 4446109"/>
              <a:gd name="connsiteY10" fmla="*/ 3930426 h 4575756"/>
              <a:gd name="connsiteX11" fmla="*/ 4339120 w 4446109"/>
              <a:gd name="connsiteY11" fmla="*/ 4364053 h 4575756"/>
              <a:gd name="connsiteX12" fmla="*/ 3976890 w 4446109"/>
              <a:gd name="connsiteY12" fmla="*/ 4571697 h 4575756"/>
              <a:gd name="connsiteX13" fmla="*/ 3288117 w 4446109"/>
              <a:gd name="connsiteY13" fmla="*/ 4191684 h 4575756"/>
              <a:gd name="connsiteX14" fmla="*/ 2373718 w 4446109"/>
              <a:gd name="connsiteY14" fmla="*/ 4120431 h 4575756"/>
              <a:gd name="connsiteX15" fmla="*/ 1328688 w 4446109"/>
              <a:gd name="connsiteY15" fmla="*/ 4476691 h 4575756"/>
              <a:gd name="connsiteX16" fmla="*/ 865550 w 4446109"/>
              <a:gd name="connsiteY16" fmla="*/ 3859174 h 4575756"/>
              <a:gd name="connsiteX17" fmla="*/ 1269311 w 4446109"/>
              <a:gd name="connsiteY17" fmla="*/ 3051652 h 4575756"/>
              <a:gd name="connsiteX18" fmla="*/ 1091183 w 4446109"/>
              <a:gd name="connsiteY18" fmla="*/ 2446010 h 4575756"/>
              <a:gd name="connsiteX19" fmla="*/ 141157 w 4446109"/>
              <a:gd name="connsiteY19" fmla="*/ 2267880 h 4575756"/>
              <a:gd name="connsiteX20" fmla="*/ 16497 w 4446109"/>
              <a:gd name="connsiteY20" fmla="*/ 1798980 h 4575756"/>
              <a:gd name="connsiteX21" fmla="*/ 259910 w 4446109"/>
              <a:gd name="connsiteY21" fmla="*/ 1448483 h 4575756"/>
              <a:gd name="connsiteX22" fmla="*/ 877427 w 4446109"/>
              <a:gd name="connsiteY22" fmla="*/ 1365356 h 4575756"/>
              <a:gd name="connsiteX23" fmla="*/ 1126808 w 4446109"/>
              <a:gd name="connsiteY23" fmla="*/ 985346 h 4575756"/>
              <a:gd name="connsiteX24" fmla="*/ 1316814 w 4446109"/>
              <a:gd name="connsiteY24" fmla="*/ 296576 h 4575756"/>
              <a:gd name="connsiteX0" fmla="*/ 1316814 w 4448517"/>
              <a:gd name="connsiteY0" fmla="*/ 296576 h 4552598"/>
              <a:gd name="connsiteX1" fmla="*/ 1690919 w 4448517"/>
              <a:gd name="connsiteY1" fmla="*/ 5805 h 4552598"/>
              <a:gd name="connsiteX2" fmla="*/ 2231213 w 4448517"/>
              <a:gd name="connsiteY2" fmla="*/ 177823 h 4552598"/>
              <a:gd name="connsiteX3" fmla="*/ 2741852 w 4448517"/>
              <a:gd name="connsiteY3" fmla="*/ 1009095 h 4552598"/>
              <a:gd name="connsiteX4" fmla="*/ 3276242 w 4448517"/>
              <a:gd name="connsiteY4" fmla="*/ 1353480 h 4552598"/>
              <a:gd name="connsiteX5" fmla="*/ 3953135 w 4448517"/>
              <a:gd name="connsiteY5" fmla="*/ 1246605 h 4552598"/>
              <a:gd name="connsiteX6" fmla="*/ 4303490 w 4448517"/>
              <a:gd name="connsiteY6" fmla="*/ 1597099 h 4552598"/>
              <a:gd name="connsiteX7" fmla="*/ 4309395 w 4448517"/>
              <a:gd name="connsiteY7" fmla="*/ 2077877 h 4552598"/>
              <a:gd name="connsiteX8" fmla="*/ 3870008 w 4448517"/>
              <a:gd name="connsiteY8" fmla="*/ 2742893 h 4552598"/>
              <a:gd name="connsiteX9" fmla="*/ 4036263 w 4448517"/>
              <a:gd name="connsiteY9" fmla="*/ 3360410 h 4552598"/>
              <a:gd name="connsiteX10" fmla="*/ 4428148 w 4448517"/>
              <a:gd name="connsiteY10" fmla="*/ 3930426 h 4552598"/>
              <a:gd name="connsiteX11" fmla="*/ 4339120 w 4448517"/>
              <a:gd name="connsiteY11" fmla="*/ 4364053 h 4552598"/>
              <a:gd name="connsiteX12" fmla="*/ 3881889 w 4448517"/>
              <a:gd name="connsiteY12" fmla="*/ 4547950 h 4552598"/>
              <a:gd name="connsiteX13" fmla="*/ 3288117 w 4448517"/>
              <a:gd name="connsiteY13" fmla="*/ 4191684 h 4552598"/>
              <a:gd name="connsiteX14" fmla="*/ 2373718 w 4448517"/>
              <a:gd name="connsiteY14" fmla="*/ 4120431 h 4552598"/>
              <a:gd name="connsiteX15" fmla="*/ 1328688 w 4448517"/>
              <a:gd name="connsiteY15" fmla="*/ 4476691 h 4552598"/>
              <a:gd name="connsiteX16" fmla="*/ 865550 w 4448517"/>
              <a:gd name="connsiteY16" fmla="*/ 3859174 h 4552598"/>
              <a:gd name="connsiteX17" fmla="*/ 1269311 w 4448517"/>
              <a:gd name="connsiteY17" fmla="*/ 3051652 h 4552598"/>
              <a:gd name="connsiteX18" fmla="*/ 1091183 w 4448517"/>
              <a:gd name="connsiteY18" fmla="*/ 2446010 h 4552598"/>
              <a:gd name="connsiteX19" fmla="*/ 141157 w 4448517"/>
              <a:gd name="connsiteY19" fmla="*/ 2267880 h 4552598"/>
              <a:gd name="connsiteX20" fmla="*/ 16497 w 4448517"/>
              <a:gd name="connsiteY20" fmla="*/ 1798980 h 4552598"/>
              <a:gd name="connsiteX21" fmla="*/ 259910 w 4448517"/>
              <a:gd name="connsiteY21" fmla="*/ 1448483 h 4552598"/>
              <a:gd name="connsiteX22" fmla="*/ 877427 w 4448517"/>
              <a:gd name="connsiteY22" fmla="*/ 1365356 h 4552598"/>
              <a:gd name="connsiteX23" fmla="*/ 1126808 w 4448517"/>
              <a:gd name="connsiteY23" fmla="*/ 985346 h 4552598"/>
              <a:gd name="connsiteX24" fmla="*/ 1316814 w 4448517"/>
              <a:gd name="connsiteY24" fmla="*/ 296576 h 4552598"/>
              <a:gd name="connsiteX0" fmla="*/ 1300369 w 4432072"/>
              <a:gd name="connsiteY0" fmla="*/ 296576 h 4552598"/>
              <a:gd name="connsiteX1" fmla="*/ 1674474 w 4432072"/>
              <a:gd name="connsiteY1" fmla="*/ 5805 h 4552598"/>
              <a:gd name="connsiteX2" fmla="*/ 2214768 w 4432072"/>
              <a:gd name="connsiteY2" fmla="*/ 177823 h 4552598"/>
              <a:gd name="connsiteX3" fmla="*/ 2725407 w 4432072"/>
              <a:gd name="connsiteY3" fmla="*/ 1009095 h 4552598"/>
              <a:gd name="connsiteX4" fmla="*/ 3259797 w 4432072"/>
              <a:gd name="connsiteY4" fmla="*/ 1353480 h 4552598"/>
              <a:gd name="connsiteX5" fmla="*/ 3936690 w 4432072"/>
              <a:gd name="connsiteY5" fmla="*/ 1246605 h 4552598"/>
              <a:gd name="connsiteX6" fmla="*/ 4287045 w 4432072"/>
              <a:gd name="connsiteY6" fmla="*/ 1597099 h 4552598"/>
              <a:gd name="connsiteX7" fmla="*/ 4292950 w 4432072"/>
              <a:gd name="connsiteY7" fmla="*/ 2077877 h 4552598"/>
              <a:gd name="connsiteX8" fmla="*/ 3853563 w 4432072"/>
              <a:gd name="connsiteY8" fmla="*/ 2742893 h 4552598"/>
              <a:gd name="connsiteX9" fmla="*/ 4019818 w 4432072"/>
              <a:gd name="connsiteY9" fmla="*/ 3360410 h 4552598"/>
              <a:gd name="connsiteX10" fmla="*/ 4411703 w 4432072"/>
              <a:gd name="connsiteY10" fmla="*/ 3930426 h 4552598"/>
              <a:gd name="connsiteX11" fmla="*/ 4322675 w 4432072"/>
              <a:gd name="connsiteY11" fmla="*/ 4364053 h 4552598"/>
              <a:gd name="connsiteX12" fmla="*/ 3865444 w 4432072"/>
              <a:gd name="connsiteY12" fmla="*/ 4547950 h 4552598"/>
              <a:gd name="connsiteX13" fmla="*/ 3271672 w 4432072"/>
              <a:gd name="connsiteY13" fmla="*/ 4191684 h 4552598"/>
              <a:gd name="connsiteX14" fmla="*/ 2357273 w 4432072"/>
              <a:gd name="connsiteY14" fmla="*/ 4120431 h 4552598"/>
              <a:gd name="connsiteX15" fmla="*/ 1312243 w 4432072"/>
              <a:gd name="connsiteY15" fmla="*/ 4476691 h 4552598"/>
              <a:gd name="connsiteX16" fmla="*/ 849105 w 4432072"/>
              <a:gd name="connsiteY16" fmla="*/ 3859174 h 4552598"/>
              <a:gd name="connsiteX17" fmla="*/ 1252866 w 4432072"/>
              <a:gd name="connsiteY17" fmla="*/ 3051652 h 4552598"/>
              <a:gd name="connsiteX18" fmla="*/ 1074738 w 4432072"/>
              <a:gd name="connsiteY18" fmla="*/ 2446010 h 4552598"/>
              <a:gd name="connsiteX19" fmla="*/ 231590 w 4432072"/>
              <a:gd name="connsiteY19" fmla="*/ 2386634 h 4552598"/>
              <a:gd name="connsiteX20" fmla="*/ 52 w 4432072"/>
              <a:gd name="connsiteY20" fmla="*/ 1798980 h 4552598"/>
              <a:gd name="connsiteX21" fmla="*/ 243465 w 4432072"/>
              <a:gd name="connsiteY21" fmla="*/ 1448483 h 4552598"/>
              <a:gd name="connsiteX22" fmla="*/ 860982 w 4432072"/>
              <a:gd name="connsiteY22" fmla="*/ 1365356 h 4552598"/>
              <a:gd name="connsiteX23" fmla="*/ 1110363 w 4432072"/>
              <a:gd name="connsiteY23" fmla="*/ 985346 h 4552598"/>
              <a:gd name="connsiteX24" fmla="*/ 1300369 w 4432072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92935 w 4432057"/>
              <a:gd name="connsiteY7" fmla="*/ 2077877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252851 w 4432057"/>
              <a:gd name="connsiteY17" fmla="*/ 3051652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92935 w 4432057"/>
              <a:gd name="connsiteY7" fmla="*/ 2077877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525986 w 4432057"/>
              <a:gd name="connsiteY15" fmla="*/ 4417317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525986 w 4432057"/>
              <a:gd name="connsiteY15" fmla="*/ 4417317 h 4552598"/>
              <a:gd name="connsiteX16" fmla="*/ 991596 w 4432057"/>
              <a:gd name="connsiteY16" fmla="*/ 3859176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6565"/>
              <a:gd name="connsiteY0" fmla="*/ 296576 h 4421588"/>
              <a:gd name="connsiteX1" fmla="*/ 1674459 w 4436565"/>
              <a:gd name="connsiteY1" fmla="*/ 5805 h 4421588"/>
              <a:gd name="connsiteX2" fmla="*/ 2214753 w 4436565"/>
              <a:gd name="connsiteY2" fmla="*/ 177823 h 4421588"/>
              <a:gd name="connsiteX3" fmla="*/ 2725392 w 4436565"/>
              <a:gd name="connsiteY3" fmla="*/ 1009095 h 4421588"/>
              <a:gd name="connsiteX4" fmla="*/ 3259782 w 4436565"/>
              <a:gd name="connsiteY4" fmla="*/ 1353480 h 4421588"/>
              <a:gd name="connsiteX5" fmla="*/ 3936675 w 4436565"/>
              <a:gd name="connsiteY5" fmla="*/ 1246605 h 4421588"/>
              <a:gd name="connsiteX6" fmla="*/ 4215778 w 4436565"/>
              <a:gd name="connsiteY6" fmla="*/ 1573352 h 4421588"/>
              <a:gd name="connsiteX7" fmla="*/ 4221683 w 4436565"/>
              <a:gd name="connsiteY7" fmla="*/ 2125381 h 4421588"/>
              <a:gd name="connsiteX8" fmla="*/ 3853548 w 4436565"/>
              <a:gd name="connsiteY8" fmla="*/ 2742893 h 4421588"/>
              <a:gd name="connsiteX9" fmla="*/ 4019803 w 4436565"/>
              <a:gd name="connsiteY9" fmla="*/ 3360410 h 4421588"/>
              <a:gd name="connsiteX10" fmla="*/ 4411688 w 4436565"/>
              <a:gd name="connsiteY10" fmla="*/ 3930426 h 4421588"/>
              <a:gd name="connsiteX11" fmla="*/ 4322660 w 4436565"/>
              <a:gd name="connsiteY11" fmla="*/ 4364053 h 4421588"/>
              <a:gd name="connsiteX12" fmla="*/ 3722927 w 4436565"/>
              <a:gd name="connsiteY12" fmla="*/ 4381698 h 4421588"/>
              <a:gd name="connsiteX13" fmla="*/ 3271657 w 4436565"/>
              <a:gd name="connsiteY13" fmla="*/ 4191684 h 4421588"/>
              <a:gd name="connsiteX14" fmla="*/ 2357258 w 4436565"/>
              <a:gd name="connsiteY14" fmla="*/ 4120431 h 4421588"/>
              <a:gd name="connsiteX15" fmla="*/ 1525986 w 4436565"/>
              <a:gd name="connsiteY15" fmla="*/ 4417317 h 4421588"/>
              <a:gd name="connsiteX16" fmla="*/ 991596 w 4436565"/>
              <a:gd name="connsiteY16" fmla="*/ 3859176 h 4421588"/>
              <a:gd name="connsiteX17" fmla="*/ 1027223 w 4436565"/>
              <a:gd name="connsiteY17" fmla="*/ 3134781 h 4421588"/>
              <a:gd name="connsiteX18" fmla="*/ 932220 w 4436565"/>
              <a:gd name="connsiteY18" fmla="*/ 2612264 h 4421588"/>
              <a:gd name="connsiteX19" fmla="*/ 231575 w 4436565"/>
              <a:gd name="connsiteY19" fmla="*/ 2386634 h 4421588"/>
              <a:gd name="connsiteX20" fmla="*/ 37 w 4436565"/>
              <a:gd name="connsiteY20" fmla="*/ 1798980 h 4421588"/>
              <a:gd name="connsiteX21" fmla="*/ 243450 w 4436565"/>
              <a:gd name="connsiteY21" fmla="*/ 1448483 h 4421588"/>
              <a:gd name="connsiteX22" fmla="*/ 860967 w 4436565"/>
              <a:gd name="connsiteY22" fmla="*/ 1365356 h 4421588"/>
              <a:gd name="connsiteX23" fmla="*/ 1110348 w 4436565"/>
              <a:gd name="connsiteY23" fmla="*/ 985346 h 4421588"/>
              <a:gd name="connsiteX24" fmla="*/ 1300354 w 4436565"/>
              <a:gd name="connsiteY24" fmla="*/ 296576 h 4421588"/>
              <a:gd name="connsiteX0" fmla="*/ 1300354 w 4421190"/>
              <a:gd name="connsiteY0" fmla="*/ 296576 h 4421588"/>
              <a:gd name="connsiteX1" fmla="*/ 1674459 w 4421190"/>
              <a:gd name="connsiteY1" fmla="*/ 5805 h 4421588"/>
              <a:gd name="connsiteX2" fmla="*/ 2214753 w 4421190"/>
              <a:gd name="connsiteY2" fmla="*/ 177823 h 4421588"/>
              <a:gd name="connsiteX3" fmla="*/ 2725392 w 4421190"/>
              <a:gd name="connsiteY3" fmla="*/ 1009095 h 4421588"/>
              <a:gd name="connsiteX4" fmla="*/ 3259782 w 4421190"/>
              <a:gd name="connsiteY4" fmla="*/ 1353480 h 4421588"/>
              <a:gd name="connsiteX5" fmla="*/ 3936675 w 4421190"/>
              <a:gd name="connsiteY5" fmla="*/ 1246605 h 4421588"/>
              <a:gd name="connsiteX6" fmla="*/ 4215778 w 4421190"/>
              <a:gd name="connsiteY6" fmla="*/ 1573352 h 4421588"/>
              <a:gd name="connsiteX7" fmla="*/ 4221683 w 4421190"/>
              <a:gd name="connsiteY7" fmla="*/ 2125381 h 4421588"/>
              <a:gd name="connsiteX8" fmla="*/ 3853548 w 4421190"/>
              <a:gd name="connsiteY8" fmla="*/ 2742893 h 4421588"/>
              <a:gd name="connsiteX9" fmla="*/ 4019803 w 4421190"/>
              <a:gd name="connsiteY9" fmla="*/ 3360410 h 4421588"/>
              <a:gd name="connsiteX10" fmla="*/ 4411688 w 4421190"/>
              <a:gd name="connsiteY10" fmla="*/ 3930426 h 4421588"/>
              <a:gd name="connsiteX11" fmla="*/ 4251411 w 4421190"/>
              <a:gd name="connsiteY11" fmla="*/ 4221552 h 4421588"/>
              <a:gd name="connsiteX12" fmla="*/ 3722927 w 4421190"/>
              <a:gd name="connsiteY12" fmla="*/ 4381698 h 4421588"/>
              <a:gd name="connsiteX13" fmla="*/ 3271657 w 4421190"/>
              <a:gd name="connsiteY13" fmla="*/ 4191684 h 4421588"/>
              <a:gd name="connsiteX14" fmla="*/ 2357258 w 4421190"/>
              <a:gd name="connsiteY14" fmla="*/ 4120431 h 4421588"/>
              <a:gd name="connsiteX15" fmla="*/ 1525986 w 4421190"/>
              <a:gd name="connsiteY15" fmla="*/ 4417317 h 4421588"/>
              <a:gd name="connsiteX16" fmla="*/ 991596 w 4421190"/>
              <a:gd name="connsiteY16" fmla="*/ 3859176 h 4421588"/>
              <a:gd name="connsiteX17" fmla="*/ 1027223 w 4421190"/>
              <a:gd name="connsiteY17" fmla="*/ 3134781 h 4421588"/>
              <a:gd name="connsiteX18" fmla="*/ 932220 w 4421190"/>
              <a:gd name="connsiteY18" fmla="*/ 2612264 h 4421588"/>
              <a:gd name="connsiteX19" fmla="*/ 231575 w 4421190"/>
              <a:gd name="connsiteY19" fmla="*/ 2386634 h 4421588"/>
              <a:gd name="connsiteX20" fmla="*/ 37 w 4421190"/>
              <a:gd name="connsiteY20" fmla="*/ 1798980 h 4421588"/>
              <a:gd name="connsiteX21" fmla="*/ 243450 w 4421190"/>
              <a:gd name="connsiteY21" fmla="*/ 1448483 h 4421588"/>
              <a:gd name="connsiteX22" fmla="*/ 860967 w 4421190"/>
              <a:gd name="connsiteY22" fmla="*/ 1365356 h 4421588"/>
              <a:gd name="connsiteX23" fmla="*/ 1110348 w 4421190"/>
              <a:gd name="connsiteY23" fmla="*/ 985346 h 4421588"/>
              <a:gd name="connsiteX24" fmla="*/ 1300354 w 4421190"/>
              <a:gd name="connsiteY24" fmla="*/ 296576 h 4421588"/>
              <a:gd name="connsiteX0" fmla="*/ 1300354 w 4303277"/>
              <a:gd name="connsiteY0" fmla="*/ 296576 h 4421588"/>
              <a:gd name="connsiteX1" fmla="*/ 1674459 w 4303277"/>
              <a:gd name="connsiteY1" fmla="*/ 5805 h 4421588"/>
              <a:gd name="connsiteX2" fmla="*/ 2214753 w 4303277"/>
              <a:gd name="connsiteY2" fmla="*/ 177823 h 4421588"/>
              <a:gd name="connsiteX3" fmla="*/ 2725392 w 4303277"/>
              <a:gd name="connsiteY3" fmla="*/ 1009095 h 4421588"/>
              <a:gd name="connsiteX4" fmla="*/ 3259782 w 4303277"/>
              <a:gd name="connsiteY4" fmla="*/ 1353480 h 4421588"/>
              <a:gd name="connsiteX5" fmla="*/ 3936675 w 4303277"/>
              <a:gd name="connsiteY5" fmla="*/ 1246605 h 4421588"/>
              <a:gd name="connsiteX6" fmla="*/ 4215778 w 4303277"/>
              <a:gd name="connsiteY6" fmla="*/ 1573352 h 4421588"/>
              <a:gd name="connsiteX7" fmla="*/ 4221683 w 4303277"/>
              <a:gd name="connsiteY7" fmla="*/ 2125381 h 4421588"/>
              <a:gd name="connsiteX8" fmla="*/ 3853548 w 4303277"/>
              <a:gd name="connsiteY8" fmla="*/ 2742893 h 4421588"/>
              <a:gd name="connsiteX9" fmla="*/ 4019803 w 4303277"/>
              <a:gd name="connsiteY9" fmla="*/ 3360410 h 4421588"/>
              <a:gd name="connsiteX10" fmla="*/ 4257308 w 4303277"/>
              <a:gd name="connsiteY10" fmla="*/ 3823548 h 4421588"/>
              <a:gd name="connsiteX11" fmla="*/ 4251411 w 4303277"/>
              <a:gd name="connsiteY11" fmla="*/ 4221552 h 4421588"/>
              <a:gd name="connsiteX12" fmla="*/ 3722927 w 4303277"/>
              <a:gd name="connsiteY12" fmla="*/ 4381698 h 4421588"/>
              <a:gd name="connsiteX13" fmla="*/ 3271657 w 4303277"/>
              <a:gd name="connsiteY13" fmla="*/ 4191684 h 4421588"/>
              <a:gd name="connsiteX14" fmla="*/ 2357258 w 4303277"/>
              <a:gd name="connsiteY14" fmla="*/ 4120431 h 4421588"/>
              <a:gd name="connsiteX15" fmla="*/ 1525986 w 4303277"/>
              <a:gd name="connsiteY15" fmla="*/ 4417317 h 4421588"/>
              <a:gd name="connsiteX16" fmla="*/ 991596 w 4303277"/>
              <a:gd name="connsiteY16" fmla="*/ 3859176 h 4421588"/>
              <a:gd name="connsiteX17" fmla="*/ 1027223 w 4303277"/>
              <a:gd name="connsiteY17" fmla="*/ 3134781 h 4421588"/>
              <a:gd name="connsiteX18" fmla="*/ 932220 w 4303277"/>
              <a:gd name="connsiteY18" fmla="*/ 2612264 h 4421588"/>
              <a:gd name="connsiteX19" fmla="*/ 231575 w 4303277"/>
              <a:gd name="connsiteY19" fmla="*/ 2386634 h 4421588"/>
              <a:gd name="connsiteX20" fmla="*/ 37 w 4303277"/>
              <a:gd name="connsiteY20" fmla="*/ 1798980 h 4421588"/>
              <a:gd name="connsiteX21" fmla="*/ 243450 w 4303277"/>
              <a:gd name="connsiteY21" fmla="*/ 1448483 h 4421588"/>
              <a:gd name="connsiteX22" fmla="*/ 860967 w 4303277"/>
              <a:gd name="connsiteY22" fmla="*/ 1365356 h 4421588"/>
              <a:gd name="connsiteX23" fmla="*/ 1110348 w 4303277"/>
              <a:gd name="connsiteY23" fmla="*/ 985346 h 4421588"/>
              <a:gd name="connsiteX24" fmla="*/ 1300354 w 4303277"/>
              <a:gd name="connsiteY24" fmla="*/ 296576 h 4421588"/>
              <a:gd name="connsiteX0" fmla="*/ 1300354 w 4266374"/>
              <a:gd name="connsiteY0" fmla="*/ 296576 h 4421588"/>
              <a:gd name="connsiteX1" fmla="*/ 1674459 w 4266374"/>
              <a:gd name="connsiteY1" fmla="*/ 5805 h 4421588"/>
              <a:gd name="connsiteX2" fmla="*/ 2214753 w 4266374"/>
              <a:gd name="connsiteY2" fmla="*/ 177823 h 4421588"/>
              <a:gd name="connsiteX3" fmla="*/ 2725392 w 4266374"/>
              <a:gd name="connsiteY3" fmla="*/ 1009095 h 4421588"/>
              <a:gd name="connsiteX4" fmla="*/ 3259782 w 4266374"/>
              <a:gd name="connsiteY4" fmla="*/ 1353480 h 4421588"/>
              <a:gd name="connsiteX5" fmla="*/ 3936675 w 4266374"/>
              <a:gd name="connsiteY5" fmla="*/ 1246605 h 4421588"/>
              <a:gd name="connsiteX6" fmla="*/ 4215778 w 4266374"/>
              <a:gd name="connsiteY6" fmla="*/ 1573352 h 4421588"/>
              <a:gd name="connsiteX7" fmla="*/ 4221683 w 4266374"/>
              <a:gd name="connsiteY7" fmla="*/ 2125381 h 4421588"/>
              <a:gd name="connsiteX8" fmla="*/ 3853548 w 4266374"/>
              <a:gd name="connsiteY8" fmla="*/ 2742893 h 4421588"/>
              <a:gd name="connsiteX9" fmla="*/ 4019803 w 4266374"/>
              <a:gd name="connsiteY9" fmla="*/ 3360410 h 4421588"/>
              <a:gd name="connsiteX10" fmla="*/ 4257308 w 4266374"/>
              <a:gd name="connsiteY10" fmla="*/ 3823548 h 4421588"/>
              <a:gd name="connsiteX11" fmla="*/ 4168286 w 4266374"/>
              <a:gd name="connsiteY11" fmla="*/ 4221555 h 4421588"/>
              <a:gd name="connsiteX12" fmla="*/ 3722927 w 4266374"/>
              <a:gd name="connsiteY12" fmla="*/ 4381698 h 4421588"/>
              <a:gd name="connsiteX13" fmla="*/ 3271657 w 4266374"/>
              <a:gd name="connsiteY13" fmla="*/ 4191684 h 4421588"/>
              <a:gd name="connsiteX14" fmla="*/ 2357258 w 4266374"/>
              <a:gd name="connsiteY14" fmla="*/ 4120431 h 4421588"/>
              <a:gd name="connsiteX15" fmla="*/ 1525986 w 4266374"/>
              <a:gd name="connsiteY15" fmla="*/ 4417317 h 4421588"/>
              <a:gd name="connsiteX16" fmla="*/ 991596 w 4266374"/>
              <a:gd name="connsiteY16" fmla="*/ 3859176 h 4421588"/>
              <a:gd name="connsiteX17" fmla="*/ 1027223 w 4266374"/>
              <a:gd name="connsiteY17" fmla="*/ 3134781 h 4421588"/>
              <a:gd name="connsiteX18" fmla="*/ 932220 w 4266374"/>
              <a:gd name="connsiteY18" fmla="*/ 2612264 h 4421588"/>
              <a:gd name="connsiteX19" fmla="*/ 231575 w 4266374"/>
              <a:gd name="connsiteY19" fmla="*/ 2386634 h 4421588"/>
              <a:gd name="connsiteX20" fmla="*/ 37 w 4266374"/>
              <a:gd name="connsiteY20" fmla="*/ 1798980 h 4421588"/>
              <a:gd name="connsiteX21" fmla="*/ 243450 w 4266374"/>
              <a:gd name="connsiteY21" fmla="*/ 1448483 h 4421588"/>
              <a:gd name="connsiteX22" fmla="*/ 860967 w 4266374"/>
              <a:gd name="connsiteY22" fmla="*/ 1365356 h 4421588"/>
              <a:gd name="connsiteX23" fmla="*/ 1110348 w 4266374"/>
              <a:gd name="connsiteY23" fmla="*/ 985346 h 4421588"/>
              <a:gd name="connsiteX24" fmla="*/ 1300354 w 4266374"/>
              <a:gd name="connsiteY24" fmla="*/ 296576 h 4421588"/>
              <a:gd name="connsiteX0" fmla="*/ 1300354 w 4266374"/>
              <a:gd name="connsiteY0" fmla="*/ 296576 h 4421768"/>
              <a:gd name="connsiteX1" fmla="*/ 1674459 w 4266374"/>
              <a:gd name="connsiteY1" fmla="*/ 5805 h 4421768"/>
              <a:gd name="connsiteX2" fmla="*/ 2214753 w 4266374"/>
              <a:gd name="connsiteY2" fmla="*/ 177823 h 4421768"/>
              <a:gd name="connsiteX3" fmla="*/ 2725392 w 4266374"/>
              <a:gd name="connsiteY3" fmla="*/ 1009095 h 4421768"/>
              <a:gd name="connsiteX4" fmla="*/ 3259782 w 4266374"/>
              <a:gd name="connsiteY4" fmla="*/ 1353480 h 4421768"/>
              <a:gd name="connsiteX5" fmla="*/ 3936675 w 4266374"/>
              <a:gd name="connsiteY5" fmla="*/ 1246605 h 4421768"/>
              <a:gd name="connsiteX6" fmla="*/ 4215778 w 4266374"/>
              <a:gd name="connsiteY6" fmla="*/ 1573352 h 4421768"/>
              <a:gd name="connsiteX7" fmla="*/ 4221683 w 4266374"/>
              <a:gd name="connsiteY7" fmla="*/ 2125381 h 4421768"/>
              <a:gd name="connsiteX8" fmla="*/ 3853548 w 4266374"/>
              <a:gd name="connsiteY8" fmla="*/ 2742893 h 4421768"/>
              <a:gd name="connsiteX9" fmla="*/ 4019803 w 4266374"/>
              <a:gd name="connsiteY9" fmla="*/ 3360410 h 4421768"/>
              <a:gd name="connsiteX10" fmla="*/ 4257308 w 4266374"/>
              <a:gd name="connsiteY10" fmla="*/ 3823548 h 4421768"/>
              <a:gd name="connsiteX11" fmla="*/ 4168286 w 4266374"/>
              <a:gd name="connsiteY11" fmla="*/ 4221555 h 4421768"/>
              <a:gd name="connsiteX12" fmla="*/ 3722927 w 4266374"/>
              <a:gd name="connsiteY12" fmla="*/ 4381698 h 4421768"/>
              <a:gd name="connsiteX13" fmla="*/ 3093527 w 4266374"/>
              <a:gd name="connsiteY13" fmla="*/ 4108557 h 4421768"/>
              <a:gd name="connsiteX14" fmla="*/ 2357258 w 4266374"/>
              <a:gd name="connsiteY14" fmla="*/ 4120431 h 4421768"/>
              <a:gd name="connsiteX15" fmla="*/ 1525986 w 4266374"/>
              <a:gd name="connsiteY15" fmla="*/ 4417317 h 4421768"/>
              <a:gd name="connsiteX16" fmla="*/ 991596 w 4266374"/>
              <a:gd name="connsiteY16" fmla="*/ 3859176 h 4421768"/>
              <a:gd name="connsiteX17" fmla="*/ 1027223 w 4266374"/>
              <a:gd name="connsiteY17" fmla="*/ 3134781 h 4421768"/>
              <a:gd name="connsiteX18" fmla="*/ 932220 w 4266374"/>
              <a:gd name="connsiteY18" fmla="*/ 2612264 h 4421768"/>
              <a:gd name="connsiteX19" fmla="*/ 231575 w 4266374"/>
              <a:gd name="connsiteY19" fmla="*/ 2386634 h 4421768"/>
              <a:gd name="connsiteX20" fmla="*/ 37 w 4266374"/>
              <a:gd name="connsiteY20" fmla="*/ 1798980 h 4421768"/>
              <a:gd name="connsiteX21" fmla="*/ 243450 w 4266374"/>
              <a:gd name="connsiteY21" fmla="*/ 1448483 h 4421768"/>
              <a:gd name="connsiteX22" fmla="*/ 860967 w 4266374"/>
              <a:gd name="connsiteY22" fmla="*/ 1365356 h 4421768"/>
              <a:gd name="connsiteX23" fmla="*/ 1110348 w 4266374"/>
              <a:gd name="connsiteY23" fmla="*/ 985346 h 4421768"/>
              <a:gd name="connsiteX24" fmla="*/ 1300354 w 4266374"/>
              <a:gd name="connsiteY24" fmla="*/ 296576 h 4421768"/>
              <a:gd name="connsiteX0" fmla="*/ 1300354 w 4272520"/>
              <a:gd name="connsiteY0" fmla="*/ 296576 h 4421768"/>
              <a:gd name="connsiteX1" fmla="*/ 1674459 w 4272520"/>
              <a:gd name="connsiteY1" fmla="*/ 5805 h 4421768"/>
              <a:gd name="connsiteX2" fmla="*/ 2214753 w 4272520"/>
              <a:gd name="connsiteY2" fmla="*/ 177823 h 4421768"/>
              <a:gd name="connsiteX3" fmla="*/ 2725392 w 4272520"/>
              <a:gd name="connsiteY3" fmla="*/ 1009095 h 4421768"/>
              <a:gd name="connsiteX4" fmla="*/ 3259782 w 4272520"/>
              <a:gd name="connsiteY4" fmla="*/ 1353480 h 4421768"/>
              <a:gd name="connsiteX5" fmla="*/ 3936675 w 4272520"/>
              <a:gd name="connsiteY5" fmla="*/ 1246605 h 4421768"/>
              <a:gd name="connsiteX6" fmla="*/ 4215778 w 4272520"/>
              <a:gd name="connsiteY6" fmla="*/ 1573352 h 4421768"/>
              <a:gd name="connsiteX7" fmla="*/ 4221683 w 4272520"/>
              <a:gd name="connsiteY7" fmla="*/ 2125381 h 4421768"/>
              <a:gd name="connsiteX8" fmla="*/ 3853548 w 4272520"/>
              <a:gd name="connsiteY8" fmla="*/ 2742893 h 4421768"/>
              <a:gd name="connsiteX9" fmla="*/ 4019803 w 4272520"/>
              <a:gd name="connsiteY9" fmla="*/ 3360410 h 4421768"/>
              <a:gd name="connsiteX10" fmla="*/ 4257308 w 4272520"/>
              <a:gd name="connsiteY10" fmla="*/ 3823548 h 4421768"/>
              <a:gd name="connsiteX11" fmla="*/ 4168286 w 4272520"/>
              <a:gd name="connsiteY11" fmla="*/ 4221555 h 4421768"/>
              <a:gd name="connsiteX12" fmla="*/ 3521047 w 4272520"/>
              <a:gd name="connsiteY12" fmla="*/ 4310446 h 4421768"/>
              <a:gd name="connsiteX13" fmla="*/ 3093527 w 4272520"/>
              <a:gd name="connsiteY13" fmla="*/ 4108557 h 4421768"/>
              <a:gd name="connsiteX14" fmla="*/ 2357258 w 4272520"/>
              <a:gd name="connsiteY14" fmla="*/ 4120431 h 4421768"/>
              <a:gd name="connsiteX15" fmla="*/ 1525986 w 4272520"/>
              <a:gd name="connsiteY15" fmla="*/ 4417317 h 4421768"/>
              <a:gd name="connsiteX16" fmla="*/ 991596 w 4272520"/>
              <a:gd name="connsiteY16" fmla="*/ 3859176 h 4421768"/>
              <a:gd name="connsiteX17" fmla="*/ 1027223 w 4272520"/>
              <a:gd name="connsiteY17" fmla="*/ 3134781 h 4421768"/>
              <a:gd name="connsiteX18" fmla="*/ 932220 w 4272520"/>
              <a:gd name="connsiteY18" fmla="*/ 2612264 h 4421768"/>
              <a:gd name="connsiteX19" fmla="*/ 231575 w 4272520"/>
              <a:gd name="connsiteY19" fmla="*/ 2386634 h 4421768"/>
              <a:gd name="connsiteX20" fmla="*/ 37 w 4272520"/>
              <a:gd name="connsiteY20" fmla="*/ 1798980 h 4421768"/>
              <a:gd name="connsiteX21" fmla="*/ 243450 w 4272520"/>
              <a:gd name="connsiteY21" fmla="*/ 1448483 h 4421768"/>
              <a:gd name="connsiteX22" fmla="*/ 860967 w 4272520"/>
              <a:gd name="connsiteY22" fmla="*/ 1365356 h 4421768"/>
              <a:gd name="connsiteX23" fmla="*/ 1110348 w 4272520"/>
              <a:gd name="connsiteY23" fmla="*/ 985346 h 4421768"/>
              <a:gd name="connsiteX24" fmla="*/ 1300354 w 4272520"/>
              <a:gd name="connsiteY24" fmla="*/ 296576 h 4421768"/>
              <a:gd name="connsiteX0" fmla="*/ 1300354 w 4259703"/>
              <a:gd name="connsiteY0" fmla="*/ 296576 h 4421768"/>
              <a:gd name="connsiteX1" fmla="*/ 1674459 w 4259703"/>
              <a:gd name="connsiteY1" fmla="*/ 5805 h 4421768"/>
              <a:gd name="connsiteX2" fmla="*/ 2214753 w 4259703"/>
              <a:gd name="connsiteY2" fmla="*/ 177823 h 4421768"/>
              <a:gd name="connsiteX3" fmla="*/ 2725392 w 4259703"/>
              <a:gd name="connsiteY3" fmla="*/ 1009095 h 4421768"/>
              <a:gd name="connsiteX4" fmla="*/ 3259782 w 4259703"/>
              <a:gd name="connsiteY4" fmla="*/ 1353480 h 4421768"/>
              <a:gd name="connsiteX5" fmla="*/ 3936675 w 4259703"/>
              <a:gd name="connsiteY5" fmla="*/ 1246605 h 4421768"/>
              <a:gd name="connsiteX6" fmla="*/ 4215778 w 4259703"/>
              <a:gd name="connsiteY6" fmla="*/ 1573352 h 4421768"/>
              <a:gd name="connsiteX7" fmla="*/ 4221683 w 4259703"/>
              <a:gd name="connsiteY7" fmla="*/ 2125381 h 4421768"/>
              <a:gd name="connsiteX8" fmla="*/ 3853548 w 4259703"/>
              <a:gd name="connsiteY8" fmla="*/ 2742893 h 4421768"/>
              <a:gd name="connsiteX9" fmla="*/ 4019803 w 4259703"/>
              <a:gd name="connsiteY9" fmla="*/ 3360410 h 4421768"/>
              <a:gd name="connsiteX10" fmla="*/ 4257308 w 4259703"/>
              <a:gd name="connsiteY10" fmla="*/ 3823548 h 4421768"/>
              <a:gd name="connsiteX11" fmla="*/ 4037658 w 4259703"/>
              <a:gd name="connsiteY11" fmla="*/ 4316558 h 4421768"/>
              <a:gd name="connsiteX12" fmla="*/ 3521047 w 4259703"/>
              <a:gd name="connsiteY12" fmla="*/ 4310446 h 4421768"/>
              <a:gd name="connsiteX13" fmla="*/ 3093527 w 4259703"/>
              <a:gd name="connsiteY13" fmla="*/ 4108557 h 4421768"/>
              <a:gd name="connsiteX14" fmla="*/ 2357258 w 4259703"/>
              <a:gd name="connsiteY14" fmla="*/ 4120431 h 4421768"/>
              <a:gd name="connsiteX15" fmla="*/ 1525986 w 4259703"/>
              <a:gd name="connsiteY15" fmla="*/ 4417317 h 4421768"/>
              <a:gd name="connsiteX16" fmla="*/ 991596 w 4259703"/>
              <a:gd name="connsiteY16" fmla="*/ 3859176 h 4421768"/>
              <a:gd name="connsiteX17" fmla="*/ 1027223 w 4259703"/>
              <a:gd name="connsiteY17" fmla="*/ 3134781 h 4421768"/>
              <a:gd name="connsiteX18" fmla="*/ 932220 w 4259703"/>
              <a:gd name="connsiteY18" fmla="*/ 2612264 h 4421768"/>
              <a:gd name="connsiteX19" fmla="*/ 231575 w 4259703"/>
              <a:gd name="connsiteY19" fmla="*/ 2386634 h 4421768"/>
              <a:gd name="connsiteX20" fmla="*/ 37 w 4259703"/>
              <a:gd name="connsiteY20" fmla="*/ 1798980 h 4421768"/>
              <a:gd name="connsiteX21" fmla="*/ 243450 w 4259703"/>
              <a:gd name="connsiteY21" fmla="*/ 1448483 h 4421768"/>
              <a:gd name="connsiteX22" fmla="*/ 860967 w 4259703"/>
              <a:gd name="connsiteY22" fmla="*/ 1365356 h 4421768"/>
              <a:gd name="connsiteX23" fmla="*/ 1110348 w 4259703"/>
              <a:gd name="connsiteY23" fmla="*/ 985346 h 4421768"/>
              <a:gd name="connsiteX24" fmla="*/ 1300354 w 4259703"/>
              <a:gd name="connsiteY24" fmla="*/ 296576 h 4421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4259703" h="4421768">
                <a:moveTo>
                  <a:pt x="1300354" y="296576"/>
                </a:moveTo>
                <a:cubicBezTo>
                  <a:pt x="1394372" y="133319"/>
                  <a:pt x="1522059" y="25597"/>
                  <a:pt x="1674459" y="5805"/>
                </a:cubicBezTo>
                <a:cubicBezTo>
                  <a:pt x="1826859" y="-13987"/>
                  <a:pt x="2039598" y="10608"/>
                  <a:pt x="2214753" y="177823"/>
                </a:cubicBezTo>
                <a:cubicBezTo>
                  <a:pt x="2389908" y="345038"/>
                  <a:pt x="2551221" y="813152"/>
                  <a:pt x="2725392" y="1009095"/>
                </a:cubicBezTo>
                <a:cubicBezTo>
                  <a:pt x="2899564" y="1205038"/>
                  <a:pt x="3057902" y="1313895"/>
                  <a:pt x="3259782" y="1353480"/>
                </a:cubicBezTo>
                <a:cubicBezTo>
                  <a:pt x="3461662" y="1393065"/>
                  <a:pt x="3777342" y="1209960"/>
                  <a:pt x="3936675" y="1246605"/>
                </a:cubicBezTo>
                <a:cubicBezTo>
                  <a:pt x="4096008" y="1283250"/>
                  <a:pt x="4168277" y="1426889"/>
                  <a:pt x="4215778" y="1573352"/>
                </a:cubicBezTo>
                <a:cubicBezTo>
                  <a:pt x="4263279" y="1719815"/>
                  <a:pt x="4282055" y="1930458"/>
                  <a:pt x="4221683" y="2125381"/>
                </a:cubicBezTo>
                <a:cubicBezTo>
                  <a:pt x="4161311" y="2320304"/>
                  <a:pt x="3887195" y="2537055"/>
                  <a:pt x="3853548" y="2742893"/>
                </a:cubicBezTo>
                <a:cubicBezTo>
                  <a:pt x="3819901" y="2948731"/>
                  <a:pt x="3952510" y="3180301"/>
                  <a:pt x="4019803" y="3360410"/>
                </a:cubicBezTo>
                <a:cubicBezTo>
                  <a:pt x="4087096" y="3540519"/>
                  <a:pt x="4254332" y="3664190"/>
                  <a:pt x="4257308" y="3823548"/>
                </a:cubicBezTo>
                <a:cubicBezTo>
                  <a:pt x="4260284" y="3982906"/>
                  <a:pt x="4160368" y="4235408"/>
                  <a:pt x="4037658" y="4316558"/>
                </a:cubicBezTo>
                <a:cubicBezTo>
                  <a:pt x="3914948" y="4397708"/>
                  <a:pt x="3678402" y="4345113"/>
                  <a:pt x="3521047" y="4310446"/>
                </a:cubicBezTo>
                <a:cubicBezTo>
                  <a:pt x="3363692" y="4275779"/>
                  <a:pt x="3287492" y="4140226"/>
                  <a:pt x="3093527" y="4108557"/>
                </a:cubicBezTo>
                <a:cubicBezTo>
                  <a:pt x="2899562" y="4076888"/>
                  <a:pt x="2618515" y="4068971"/>
                  <a:pt x="2357258" y="4120431"/>
                </a:cubicBezTo>
                <a:cubicBezTo>
                  <a:pt x="2096001" y="4171891"/>
                  <a:pt x="1753596" y="4460860"/>
                  <a:pt x="1525986" y="4417317"/>
                </a:cubicBezTo>
                <a:cubicBezTo>
                  <a:pt x="1298376" y="4373775"/>
                  <a:pt x="1074723" y="4072932"/>
                  <a:pt x="991596" y="3859176"/>
                </a:cubicBezTo>
                <a:cubicBezTo>
                  <a:pt x="908469" y="3645420"/>
                  <a:pt x="1037119" y="3342600"/>
                  <a:pt x="1027223" y="3134781"/>
                </a:cubicBezTo>
                <a:cubicBezTo>
                  <a:pt x="1017327" y="2926962"/>
                  <a:pt x="1064828" y="2736955"/>
                  <a:pt x="932220" y="2612264"/>
                </a:cubicBezTo>
                <a:cubicBezTo>
                  <a:pt x="799612" y="2487573"/>
                  <a:pt x="386939" y="2522181"/>
                  <a:pt x="231575" y="2386634"/>
                </a:cubicBezTo>
                <a:cubicBezTo>
                  <a:pt x="76211" y="2251087"/>
                  <a:pt x="-1942" y="1955338"/>
                  <a:pt x="37" y="1798980"/>
                </a:cubicBezTo>
                <a:cubicBezTo>
                  <a:pt x="2016" y="1642622"/>
                  <a:pt x="99962" y="1520754"/>
                  <a:pt x="243450" y="1448483"/>
                </a:cubicBezTo>
                <a:cubicBezTo>
                  <a:pt x="386938" y="1376212"/>
                  <a:pt x="716484" y="1442546"/>
                  <a:pt x="860967" y="1365356"/>
                </a:cubicBezTo>
                <a:cubicBezTo>
                  <a:pt x="1005450" y="1288167"/>
                  <a:pt x="1037117" y="1163476"/>
                  <a:pt x="1110348" y="985346"/>
                </a:cubicBezTo>
                <a:cubicBezTo>
                  <a:pt x="1183579" y="807216"/>
                  <a:pt x="1206336" y="459833"/>
                  <a:pt x="1300354" y="296576"/>
                </a:cubicBezTo>
                <a:close/>
              </a:path>
            </a:pathLst>
          </a:cu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 32"/>
          <p:cNvSpPr/>
          <p:nvPr/>
        </p:nvSpPr>
        <p:spPr>
          <a:xfrm rot="16200000">
            <a:off x="5923100" y="1640791"/>
            <a:ext cx="2712107" cy="2815293"/>
          </a:xfrm>
          <a:custGeom>
            <a:avLst/>
            <a:gdLst>
              <a:gd name="connsiteX0" fmla="*/ 1686296 w 5427023"/>
              <a:gd name="connsiteY0" fmla="*/ 95002 h 4750130"/>
              <a:gd name="connsiteX1" fmla="*/ 2945080 w 5427023"/>
              <a:gd name="connsiteY1" fmla="*/ 0 h 4750130"/>
              <a:gd name="connsiteX2" fmla="*/ 2897579 w 5427023"/>
              <a:gd name="connsiteY2" fmla="*/ 1258784 h 4750130"/>
              <a:gd name="connsiteX3" fmla="*/ 3633849 w 5427023"/>
              <a:gd name="connsiteY3" fmla="*/ 1650670 h 4750130"/>
              <a:gd name="connsiteX4" fmla="*/ 4393870 w 5427023"/>
              <a:gd name="connsiteY4" fmla="*/ 985652 h 4750130"/>
              <a:gd name="connsiteX5" fmla="*/ 5118265 w 5427023"/>
              <a:gd name="connsiteY5" fmla="*/ 1662545 h 4750130"/>
              <a:gd name="connsiteX6" fmla="*/ 4263241 w 5427023"/>
              <a:gd name="connsiteY6" fmla="*/ 2529444 h 4750130"/>
              <a:gd name="connsiteX7" fmla="*/ 4429496 w 5427023"/>
              <a:gd name="connsiteY7" fmla="*/ 3360717 h 4750130"/>
              <a:gd name="connsiteX8" fmla="*/ 5427023 w 5427023"/>
              <a:gd name="connsiteY8" fmla="*/ 3515096 h 4750130"/>
              <a:gd name="connsiteX9" fmla="*/ 5284519 w 5427023"/>
              <a:gd name="connsiteY9" fmla="*/ 4714504 h 4750130"/>
              <a:gd name="connsiteX10" fmla="*/ 3586348 w 5427023"/>
              <a:gd name="connsiteY10" fmla="*/ 3800104 h 4750130"/>
              <a:gd name="connsiteX11" fmla="*/ 2743200 w 5427023"/>
              <a:gd name="connsiteY11" fmla="*/ 3740727 h 4750130"/>
              <a:gd name="connsiteX12" fmla="*/ 1995054 w 5427023"/>
              <a:gd name="connsiteY12" fmla="*/ 4750130 h 4750130"/>
              <a:gd name="connsiteX13" fmla="*/ 676893 w 5427023"/>
              <a:gd name="connsiteY13" fmla="*/ 4001984 h 4750130"/>
              <a:gd name="connsiteX14" fmla="*/ 2030680 w 5427023"/>
              <a:gd name="connsiteY14" fmla="*/ 2956956 h 4750130"/>
              <a:gd name="connsiteX15" fmla="*/ 1757548 w 5427023"/>
              <a:gd name="connsiteY15" fmla="*/ 2256312 h 4750130"/>
              <a:gd name="connsiteX16" fmla="*/ 0 w 5427023"/>
              <a:gd name="connsiteY16" fmla="*/ 2042556 h 4750130"/>
              <a:gd name="connsiteX17" fmla="*/ 178130 w 5427023"/>
              <a:gd name="connsiteY17" fmla="*/ 1151906 h 4750130"/>
              <a:gd name="connsiteX18" fmla="*/ 1650670 w 5427023"/>
              <a:gd name="connsiteY18" fmla="*/ 1472540 h 4750130"/>
              <a:gd name="connsiteX19" fmla="*/ 1995054 w 5427023"/>
              <a:gd name="connsiteY19" fmla="*/ 1128156 h 4750130"/>
              <a:gd name="connsiteX20" fmla="*/ 1686296 w 5427023"/>
              <a:gd name="connsiteY20" fmla="*/ 95002 h 4750130"/>
              <a:gd name="connsiteX0" fmla="*/ 1686296 w 5427023"/>
              <a:gd name="connsiteY0" fmla="*/ 199772 h 4854900"/>
              <a:gd name="connsiteX1" fmla="*/ 2945080 w 5427023"/>
              <a:gd name="connsiteY1" fmla="*/ 104770 h 4854900"/>
              <a:gd name="connsiteX2" fmla="*/ 2897579 w 5427023"/>
              <a:gd name="connsiteY2" fmla="*/ 1363554 h 4854900"/>
              <a:gd name="connsiteX3" fmla="*/ 3633849 w 5427023"/>
              <a:gd name="connsiteY3" fmla="*/ 1755440 h 4854900"/>
              <a:gd name="connsiteX4" fmla="*/ 4393870 w 5427023"/>
              <a:gd name="connsiteY4" fmla="*/ 1090422 h 4854900"/>
              <a:gd name="connsiteX5" fmla="*/ 5118265 w 5427023"/>
              <a:gd name="connsiteY5" fmla="*/ 1767315 h 4854900"/>
              <a:gd name="connsiteX6" fmla="*/ 4263241 w 5427023"/>
              <a:gd name="connsiteY6" fmla="*/ 2634214 h 4854900"/>
              <a:gd name="connsiteX7" fmla="*/ 4429496 w 5427023"/>
              <a:gd name="connsiteY7" fmla="*/ 3465487 h 4854900"/>
              <a:gd name="connsiteX8" fmla="*/ 5427023 w 5427023"/>
              <a:gd name="connsiteY8" fmla="*/ 3619866 h 4854900"/>
              <a:gd name="connsiteX9" fmla="*/ 5284519 w 5427023"/>
              <a:gd name="connsiteY9" fmla="*/ 4819274 h 4854900"/>
              <a:gd name="connsiteX10" fmla="*/ 3586348 w 5427023"/>
              <a:gd name="connsiteY10" fmla="*/ 3904874 h 4854900"/>
              <a:gd name="connsiteX11" fmla="*/ 2743200 w 5427023"/>
              <a:gd name="connsiteY11" fmla="*/ 3845497 h 4854900"/>
              <a:gd name="connsiteX12" fmla="*/ 1995054 w 5427023"/>
              <a:gd name="connsiteY12" fmla="*/ 4854900 h 4854900"/>
              <a:gd name="connsiteX13" fmla="*/ 676893 w 5427023"/>
              <a:gd name="connsiteY13" fmla="*/ 4106754 h 4854900"/>
              <a:gd name="connsiteX14" fmla="*/ 2030680 w 5427023"/>
              <a:gd name="connsiteY14" fmla="*/ 3061726 h 4854900"/>
              <a:gd name="connsiteX15" fmla="*/ 1757548 w 5427023"/>
              <a:gd name="connsiteY15" fmla="*/ 2361082 h 4854900"/>
              <a:gd name="connsiteX16" fmla="*/ 0 w 5427023"/>
              <a:gd name="connsiteY16" fmla="*/ 2147326 h 4854900"/>
              <a:gd name="connsiteX17" fmla="*/ 178130 w 5427023"/>
              <a:gd name="connsiteY17" fmla="*/ 1256676 h 4854900"/>
              <a:gd name="connsiteX18" fmla="*/ 1650670 w 5427023"/>
              <a:gd name="connsiteY18" fmla="*/ 1577310 h 4854900"/>
              <a:gd name="connsiteX19" fmla="*/ 1995054 w 5427023"/>
              <a:gd name="connsiteY19" fmla="*/ 1232926 h 4854900"/>
              <a:gd name="connsiteX20" fmla="*/ 1686296 w 5427023"/>
              <a:gd name="connsiteY20" fmla="*/ 199772 h 4854900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33849 w 5427023"/>
              <a:gd name="connsiteY3" fmla="*/ 1855015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33849 w 5427023"/>
              <a:gd name="connsiteY3" fmla="*/ 1855015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609073"/>
              <a:gd name="connsiteY0" fmla="*/ 299347 h 4954475"/>
              <a:gd name="connsiteX1" fmla="*/ 2945080 w 5609073"/>
              <a:gd name="connsiteY1" fmla="*/ 204345 h 4954475"/>
              <a:gd name="connsiteX2" fmla="*/ 2897579 w 5609073"/>
              <a:gd name="connsiteY2" fmla="*/ 1463129 h 4954475"/>
              <a:gd name="connsiteX3" fmla="*/ 3610098 w 5609073"/>
              <a:gd name="connsiteY3" fmla="*/ 1819389 h 4954475"/>
              <a:gd name="connsiteX4" fmla="*/ 4393870 w 5609073"/>
              <a:gd name="connsiteY4" fmla="*/ 1189997 h 4954475"/>
              <a:gd name="connsiteX5" fmla="*/ 5118265 w 5609073"/>
              <a:gd name="connsiteY5" fmla="*/ 1866890 h 4954475"/>
              <a:gd name="connsiteX6" fmla="*/ 4263241 w 5609073"/>
              <a:gd name="connsiteY6" fmla="*/ 2733789 h 4954475"/>
              <a:gd name="connsiteX7" fmla="*/ 4429496 w 5609073"/>
              <a:gd name="connsiteY7" fmla="*/ 3565062 h 4954475"/>
              <a:gd name="connsiteX8" fmla="*/ 5427023 w 5609073"/>
              <a:gd name="connsiteY8" fmla="*/ 3719441 h 4954475"/>
              <a:gd name="connsiteX9" fmla="*/ 5284519 w 5609073"/>
              <a:gd name="connsiteY9" fmla="*/ 4918849 h 4954475"/>
              <a:gd name="connsiteX10" fmla="*/ 3586348 w 5609073"/>
              <a:gd name="connsiteY10" fmla="*/ 4004449 h 4954475"/>
              <a:gd name="connsiteX11" fmla="*/ 2743200 w 5609073"/>
              <a:gd name="connsiteY11" fmla="*/ 3945072 h 4954475"/>
              <a:gd name="connsiteX12" fmla="*/ 1995054 w 5609073"/>
              <a:gd name="connsiteY12" fmla="*/ 4954475 h 4954475"/>
              <a:gd name="connsiteX13" fmla="*/ 676893 w 5609073"/>
              <a:gd name="connsiteY13" fmla="*/ 4206329 h 4954475"/>
              <a:gd name="connsiteX14" fmla="*/ 2030680 w 5609073"/>
              <a:gd name="connsiteY14" fmla="*/ 3161301 h 4954475"/>
              <a:gd name="connsiteX15" fmla="*/ 1757548 w 5609073"/>
              <a:gd name="connsiteY15" fmla="*/ 2460657 h 4954475"/>
              <a:gd name="connsiteX16" fmla="*/ 0 w 5609073"/>
              <a:gd name="connsiteY16" fmla="*/ 2246901 h 4954475"/>
              <a:gd name="connsiteX17" fmla="*/ 178130 w 5609073"/>
              <a:gd name="connsiteY17" fmla="*/ 1356251 h 4954475"/>
              <a:gd name="connsiteX18" fmla="*/ 1650670 w 5609073"/>
              <a:gd name="connsiteY18" fmla="*/ 1676885 h 4954475"/>
              <a:gd name="connsiteX19" fmla="*/ 1995054 w 5609073"/>
              <a:gd name="connsiteY19" fmla="*/ 1332501 h 4954475"/>
              <a:gd name="connsiteX20" fmla="*/ 1686296 w 5609073"/>
              <a:gd name="connsiteY20" fmla="*/ 299347 h 4954475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5036684"/>
              <a:gd name="connsiteX1" fmla="*/ 2945080 w 5623916"/>
              <a:gd name="connsiteY1" fmla="*/ 204345 h 5036684"/>
              <a:gd name="connsiteX2" fmla="*/ 2897579 w 5623916"/>
              <a:gd name="connsiteY2" fmla="*/ 1463129 h 5036684"/>
              <a:gd name="connsiteX3" fmla="*/ 3610098 w 5623916"/>
              <a:gd name="connsiteY3" fmla="*/ 1819389 h 5036684"/>
              <a:gd name="connsiteX4" fmla="*/ 4393870 w 5623916"/>
              <a:gd name="connsiteY4" fmla="*/ 1189997 h 5036684"/>
              <a:gd name="connsiteX5" fmla="*/ 5118265 w 5623916"/>
              <a:gd name="connsiteY5" fmla="*/ 1866890 h 5036684"/>
              <a:gd name="connsiteX6" fmla="*/ 4263241 w 5623916"/>
              <a:gd name="connsiteY6" fmla="*/ 2733789 h 5036684"/>
              <a:gd name="connsiteX7" fmla="*/ 4429496 w 5623916"/>
              <a:gd name="connsiteY7" fmla="*/ 3565062 h 5036684"/>
              <a:gd name="connsiteX8" fmla="*/ 5427023 w 5623916"/>
              <a:gd name="connsiteY8" fmla="*/ 3719441 h 5036684"/>
              <a:gd name="connsiteX9" fmla="*/ 5284519 w 5623916"/>
              <a:gd name="connsiteY9" fmla="*/ 4918849 h 5036684"/>
              <a:gd name="connsiteX10" fmla="*/ 3586348 w 5623916"/>
              <a:gd name="connsiteY10" fmla="*/ 4004449 h 5036684"/>
              <a:gd name="connsiteX11" fmla="*/ 2743200 w 5623916"/>
              <a:gd name="connsiteY11" fmla="*/ 3945072 h 5036684"/>
              <a:gd name="connsiteX12" fmla="*/ 1995054 w 5623916"/>
              <a:gd name="connsiteY12" fmla="*/ 4954475 h 5036684"/>
              <a:gd name="connsiteX13" fmla="*/ 676893 w 5623916"/>
              <a:gd name="connsiteY13" fmla="*/ 4206329 h 5036684"/>
              <a:gd name="connsiteX14" fmla="*/ 2030680 w 5623916"/>
              <a:gd name="connsiteY14" fmla="*/ 3161301 h 5036684"/>
              <a:gd name="connsiteX15" fmla="*/ 1757548 w 5623916"/>
              <a:gd name="connsiteY15" fmla="*/ 2460657 h 5036684"/>
              <a:gd name="connsiteX16" fmla="*/ 0 w 5623916"/>
              <a:gd name="connsiteY16" fmla="*/ 2246901 h 5036684"/>
              <a:gd name="connsiteX17" fmla="*/ 178130 w 5623916"/>
              <a:gd name="connsiteY17" fmla="*/ 1356251 h 5036684"/>
              <a:gd name="connsiteX18" fmla="*/ 1650670 w 5623916"/>
              <a:gd name="connsiteY18" fmla="*/ 1676885 h 5036684"/>
              <a:gd name="connsiteX19" fmla="*/ 1995054 w 5623916"/>
              <a:gd name="connsiteY19" fmla="*/ 1332501 h 5036684"/>
              <a:gd name="connsiteX20" fmla="*/ 1686296 w 5623916"/>
              <a:gd name="connsiteY20" fmla="*/ 299347 h 5036684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961811 w 5899431"/>
              <a:gd name="connsiteY0" fmla="*/ 299347 h 4965543"/>
              <a:gd name="connsiteX1" fmla="*/ 3220595 w 5899431"/>
              <a:gd name="connsiteY1" fmla="*/ 204345 h 4965543"/>
              <a:gd name="connsiteX2" fmla="*/ 3173094 w 5899431"/>
              <a:gd name="connsiteY2" fmla="*/ 1463129 h 4965543"/>
              <a:gd name="connsiteX3" fmla="*/ 3885613 w 5899431"/>
              <a:gd name="connsiteY3" fmla="*/ 1819389 h 4965543"/>
              <a:gd name="connsiteX4" fmla="*/ 4669385 w 5899431"/>
              <a:gd name="connsiteY4" fmla="*/ 1189997 h 4965543"/>
              <a:gd name="connsiteX5" fmla="*/ 5393780 w 5899431"/>
              <a:gd name="connsiteY5" fmla="*/ 1866890 h 4965543"/>
              <a:gd name="connsiteX6" fmla="*/ 4538756 w 5899431"/>
              <a:gd name="connsiteY6" fmla="*/ 2733789 h 4965543"/>
              <a:gd name="connsiteX7" fmla="*/ 4705011 w 5899431"/>
              <a:gd name="connsiteY7" fmla="*/ 3565062 h 4965543"/>
              <a:gd name="connsiteX8" fmla="*/ 5702538 w 5899431"/>
              <a:gd name="connsiteY8" fmla="*/ 3719441 h 4965543"/>
              <a:gd name="connsiteX9" fmla="*/ 5560034 w 5899431"/>
              <a:gd name="connsiteY9" fmla="*/ 4918849 h 4965543"/>
              <a:gd name="connsiteX10" fmla="*/ 3861863 w 5899431"/>
              <a:gd name="connsiteY10" fmla="*/ 4004449 h 4965543"/>
              <a:gd name="connsiteX11" fmla="*/ 3018715 w 5899431"/>
              <a:gd name="connsiteY11" fmla="*/ 3945072 h 4965543"/>
              <a:gd name="connsiteX12" fmla="*/ 2270569 w 5899431"/>
              <a:gd name="connsiteY12" fmla="*/ 4954475 h 4965543"/>
              <a:gd name="connsiteX13" fmla="*/ 952408 w 5899431"/>
              <a:gd name="connsiteY13" fmla="*/ 4206329 h 4965543"/>
              <a:gd name="connsiteX14" fmla="*/ 2306195 w 5899431"/>
              <a:gd name="connsiteY14" fmla="*/ 3161301 h 4965543"/>
              <a:gd name="connsiteX15" fmla="*/ 2033063 w 5899431"/>
              <a:gd name="connsiteY15" fmla="*/ 2460657 h 4965543"/>
              <a:gd name="connsiteX16" fmla="*/ 275515 w 5899431"/>
              <a:gd name="connsiteY16" fmla="*/ 2246901 h 4965543"/>
              <a:gd name="connsiteX17" fmla="*/ 453645 w 5899431"/>
              <a:gd name="connsiteY17" fmla="*/ 1356251 h 4965543"/>
              <a:gd name="connsiteX18" fmla="*/ 1926185 w 5899431"/>
              <a:gd name="connsiteY18" fmla="*/ 1676885 h 4965543"/>
              <a:gd name="connsiteX19" fmla="*/ 2270569 w 5899431"/>
              <a:gd name="connsiteY19" fmla="*/ 1332501 h 4965543"/>
              <a:gd name="connsiteX20" fmla="*/ 1961811 w 5899431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180747 h 4846943"/>
              <a:gd name="connsiteX1" fmla="*/ 3140880 w 5819716"/>
              <a:gd name="connsiteY1" fmla="*/ 85745 h 4846943"/>
              <a:gd name="connsiteX2" fmla="*/ 3402137 w 5819716"/>
              <a:gd name="connsiteY2" fmla="*/ 1083271 h 4846943"/>
              <a:gd name="connsiteX3" fmla="*/ 3805898 w 5819716"/>
              <a:gd name="connsiteY3" fmla="*/ 1700789 h 4846943"/>
              <a:gd name="connsiteX4" fmla="*/ 4589670 w 5819716"/>
              <a:gd name="connsiteY4" fmla="*/ 1071397 h 4846943"/>
              <a:gd name="connsiteX5" fmla="*/ 5314065 w 5819716"/>
              <a:gd name="connsiteY5" fmla="*/ 1748290 h 4846943"/>
              <a:gd name="connsiteX6" fmla="*/ 4459041 w 5819716"/>
              <a:gd name="connsiteY6" fmla="*/ 2615189 h 4846943"/>
              <a:gd name="connsiteX7" fmla="*/ 4625296 w 5819716"/>
              <a:gd name="connsiteY7" fmla="*/ 3446462 h 4846943"/>
              <a:gd name="connsiteX8" fmla="*/ 5622823 w 5819716"/>
              <a:gd name="connsiteY8" fmla="*/ 3600841 h 4846943"/>
              <a:gd name="connsiteX9" fmla="*/ 5480319 w 5819716"/>
              <a:gd name="connsiteY9" fmla="*/ 4800249 h 4846943"/>
              <a:gd name="connsiteX10" fmla="*/ 3782148 w 5819716"/>
              <a:gd name="connsiteY10" fmla="*/ 3885849 h 4846943"/>
              <a:gd name="connsiteX11" fmla="*/ 2939000 w 5819716"/>
              <a:gd name="connsiteY11" fmla="*/ 3826472 h 4846943"/>
              <a:gd name="connsiteX12" fmla="*/ 2190854 w 5819716"/>
              <a:gd name="connsiteY12" fmla="*/ 4835875 h 4846943"/>
              <a:gd name="connsiteX13" fmla="*/ 872693 w 5819716"/>
              <a:gd name="connsiteY13" fmla="*/ 4087729 h 4846943"/>
              <a:gd name="connsiteX14" fmla="*/ 2226480 w 5819716"/>
              <a:gd name="connsiteY14" fmla="*/ 3042701 h 4846943"/>
              <a:gd name="connsiteX15" fmla="*/ 1953348 w 5819716"/>
              <a:gd name="connsiteY15" fmla="*/ 2342057 h 4846943"/>
              <a:gd name="connsiteX16" fmla="*/ 195800 w 5819716"/>
              <a:gd name="connsiteY16" fmla="*/ 2128301 h 4846943"/>
              <a:gd name="connsiteX17" fmla="*/ 373930 w 5819716"/>
              <a:gd name="connsiteY17" fmla="*/ 1237651 h 4846943"/>
              <a:gd name="connsiteX18" fmla="*/ 1846470 w 5819716"/>
              <a:gd name="connsiteY18" fmla="*/ 1558285 h 4846943"/>
              <a:gd name="connsiteX19" fmla="*/ 2190854 w 5819716"/>
              <a:gd name="connsiteY19" fmla="*/ 1213901 h 4846943"/>
              <a:gd name="connsiteX20" fmla="*/ 1882096 w 5819716"/>
              <a:gd name="connsiteY20" fmla="*/ 180747 h 4846943"/>
              <a:gd name="connsiteX0" fmla="*/ 1882096 w 5819716"/>
              <a:gd name="connsiteY0" fmla="*/ 180747 h 4846943"/>
              <a:gd name="connsiteX1" fmla="*/ 3140880 w 5819716"/>
              <a:gd name="connsiteY1" fmla="*/ 85745 h 4846943"/>
              <a:gd name="connsiteX2" fmla="*/ 3402137 w 5819716"/>
              <a:gd name="connsiteY2" fmla="*/ 1083271 h 4846943"/>
              <a:gd name="connsiteX3" fmla="*/ 4043405 w 5819716"/>
              <a:gd name="connsiteY3" fmla="*/ 1344529 h 4846943"/>
              <a:gd name="connsiteX4" fmla="*/ 4589670 w 5819716"/>
              <a:gd name="connsiteY4" fmla="*/ 1071397 h 4846943"/>
              <a:gd name="connsiteX5" fmla="*/ 5314065 w 5819716"/>
              <a:gd name="connsiteY5" fmla="*/ 1748290 h 4846943"/>
              <a:gd name="connsiteX6" fmla="*/ 4459041 w 5819716"/>
              <a:gd name="connsiteY6" fmla="*/ 2615189 h 4846943"/>
              <a:gd name="connsiteX7" fmla="*/ 4625296 w 5819716"/>
              <a:gd name="connsiteY7" fmla="*/ 3446462 h 4846943"/>
              <a:gd name="connsiteX8" fmla="*/ 5622823 w 5819716"/>
              <a:gd name="connsiteY8" fmla="*/ 3600841 h 4846943"/>
              <a:gd name="connsiteX9" fmla="*/ 5480319 w 5819716"/>
              <a:gd name="connsiteY9" fmla="*/ 4800249 h 4846943"/>
              <a:gd name="connsiteX10" fmla="*/ 3782148 w 5819716"/>
              <a:gd name="connsiteY10" fmla="*/ 3885849 h 4846943"/>
              <a:gd name="connsiteX11" fmla="*/ 2939000 w 5819716"/>
              <a:gd name="connsiteY11" fmla="*/ 3826472 h 4846943"/>
              <a:gd name="connsiteX12" fmla="*/ 2190854 w 5819716"/>
              <a:gd name="connsiteY12" fmla="*/ 4835875 h 4846943"/>
              <a:gd name="connsiteX13" fmla="*/ 872693 w 5819716"/>
              <a:gd name="connsiteY13" fmla="*/ 4087729 h 4846943"/>
              <a:gd name="connsiteX14" fmla="*/ 2226480 w 5819716"/>
              <a:gd name="connsiteY14" fmla="*/ 3042701 h 4846943"/>
              <a:gd name="connsiteX15" fmla="*/ 1953348 w 5819716"/>
              <a:gd name="connsiteY15" fmla="*/ 2342057 h 4846943"/>
              <a:gd name="connsiteX16" fmla="*/ 195800 w 5819716"/>
              <a:gd name="connsiteY16" fmla="*/ 2128301 h 4846943"/>
              <a:gd name="connsiteX17" fmla="*/ 373930 w 5819716"/>
              <a:gd name="connsiteY17" fmla="*/ 1237651 h 4846943"/>
              <a:gd name="connsiteX18" fmla="*/ 1846470 w 5819716"/>
              <a:gd name="connsiteY18" fmla="*/ 1558285 h 4846943"/>
              <a:gd name="connsiteX19" fmla="*/ 2190854 w 5819716"/>
              <a:gd name="connsiteY19" fmla="*/ 1213901 h 4846943"/>
              <a:gd name="connsiteX20" fmla="*/ 1882096 w 5819716"/>
              <a:gd name="connsiteY20" fmla="*/ 180747 h 4846943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314065 w 5819716"/>
              <a:gd name="connsiteY5" fmla="*/ 1742268 h 4840921"/>
              <a:gd name="connsiteX6" fmla="*/ 4459041 w 5819716"/>
              <a:gd name="connsiteY6" fmla="*/ 2609167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183436 w 5819716"/>
              <a:gd name="connsiteY5" fmla="*/ 2003525 h 4840921"/>
              <a:gd name="connsiteX6" fmla="*/ 4459041 w 5819716"/>
              <a:gd name="connsiteY6" fmla="*/ 2609167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183436 w 5819716"/>
              <a:gd name="connsiteY5" fmla="*/ 2003525 h 4840921"/>
              <a:gd name="connsiteX6" fmla="*/ 4637171 w 5819716"/>
              <a:gd name="connsiteY6" fmla="*/ 2727920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09832"/>
              <a:gd name="connsiteY0" fmla="*/ 174725 h 4841399"/>
              <a:gd name="connsiteX1" fmla="*/ 3140880 w 5809832"/>
              <a:gd name="connsiteY1" fmla="*/ 79723 h 4841399"/>
              <a:gd name="connsiteX2" fmla="*/ 3509015 w 5809832"/>
              <a:gd name="connsiteY2" fmla="*/ 994122 h 4841399"/>
              <a:gd name="connsiteX3" fmla="*/ 4043405 w 5809832"/>
              <a:gd name="connsiteY3" fmla="*/ 1338507 h 4841399"/>
              <a:gd name="connsiteX4" fmla="*/ 4589670 w 5809832"/>
              <a:gd name="connsiteY4" fmla="*/ 1065375 h 4841399"/>
              <a:gd name="connsiteX5" fmla="*/ 5183436 w 5809832"/>
              <a:gd name="connsiteY5" fmla="*/ 2003525 h 4841399"/>
              <a:gd name="connsiteX6" fmla="*/ 4637171 w 5809832"/>
              <a:gd name="connsiteY6" fmla="*/ 2727920 h 4841399"/>
              <a:gd name="connsiteX7" fmla="*/ 4803426 w 5809832"/>
              <a:gd name="connsiteY7" fmla="*/ 3345437 h 4841399"/>
              <a:gd name="connsiteX8" fmla="*/ 5622823 w 5809832"/>
              <a:gd name="connsiteY8" fmla="*/ 3594819 h 4841399"/>
              <a:gd name="connsiteX9" fmla="*/ 5480319 w 5809832"/>
              <a:gd name="connsiteY9" fmla="*/ 4794227 h 4841399"/>
              <a:gd name="connsiteX10" fmla="*/ 3782148 w 5809832"/>
              <a:gd name="connsiteY10" fmla="*/ 3879827 h 4841399"/>
              <a:gd name="connsiteX11" fmla="*/ 2939000 w 5809832"/>
              <a:gd name="connsiteY11" fmla="*/ 3820450 h 4841399"/>
              <a:gd name="connsiteX12" fmla="*/ 2190854 w 5809832"/>
              <a:gd name="connsiteY12" fmla="*/ 4829853 h 4841399"/>
              <a:gd name="connsiteX13" fmla="*/ 872693 w 5809832"/>
              <a:gd name="connsiteY13" fmla="*/ 4081707 h 4841399"/>
              <a:gd name="connsiteX14" fmla="*/ 2226480 w 5809832"/>
              <a:gd name="connsiteY14" fmla="*/ 3036679 h 4841399"/>
              <a:gd name="connsiteX15" fmla="*/ 1953348 w 5809832"/>
              <a:gd name="connsiteY15" fmla="*/ 2336035 h 4841399"/>
              <a:gd name="connsiteX16" fmla="*/ 195800 w 5809832"/>
              <a:gd name="connsiteY16" fmla="*/ 2122279 h 4841399"/>
              <a:gd name="connsiteX17" fmla="*/ 373930 w 5809832"/>
              <a:gd name="connsiteY17" fmla="*/ 1231629 h 4841399"/>
              <a:gd name="connsiteX18" fmla="*/ 1846470 w 5809832"/>
              <a:gd name="connsiteY18" fmla="*/ 1552263 h 4841399"/>
              <a:gd name="connsiteX19" fmla="*/ 2190854 w 5809832"/>
              <a:gd name="connsiteY19" fmla="*/ 1207879 h 4841399"/>
              <a:gd name="connsiteX20" fmla="*/ 1882096 w 5809832"/>
              <a:gd name="connsiteY20" fmla="*/ 174725 h 4841399"/>
              <a:gd name="connsiteX0" fmla="*/ 1882096 w 5704276"/>
              <a:gd name="connsiteY0" fmla="*/ 174725 h 4832827"/>
              <a:gd name="connsiteX1" fmla="*/ 3140880 w 5704276"/>
              <a:gd name="connsiteY1" fmla="*/ 79723 h 4832827"/>
              <a:gd name="connsiteX2" fmla="*/ 3509015 w 5704276"/>
              <a:gd name="connsiteY2" fmla="*/ 994122 h 4832827"/>
              <a:gd name="connsiteX3" fmla="*/ 4043405 w 5704276"/>
              <a:gd name="connsiteY3" fmla="*/ 1338507 h 4832827"/>
              <a:gd name="connsiteX4" fmla="*/ 4589670 w 5704276"/>
              <a:gd name="connsiteY4" fmla="*/ 1065375 h 4832827"/>
              <a:gd name="connsiteX5" fmla="*/ 5183436 w 5704276"/>
              <a:gd name="connsiteY5" fmla="*/ 2003525 h 4832827"/>
              <a:gd name="connsiteX6" fmla="*/ 4637171 w 5704276"/>
              <a:gd name="connsiteY6" fmla="*/ 2727920 h 4832827"/>
              <a:gd name="connsiteX7" fmla="*/ 4803426 w 5704276"/>
              <a:gd name="connsiteY7" fmla="*/ 3345437 h 4832827"/>
              <a:gd name="connsiteX8" fmla="*/ 5622823 w 5704276"/>
              <a:gd name="connsiteY8" fmla="*/ 3594819 h 4832827"/>
              <a:gd name="connsiteX9" fmla="*/ 5290314 w 5704276"/>
              <a:gd name="connsiteY9" fmla="*/ 4497344 h 4832827"/>
              <a:gd name="connsiteX10" fmla="*/ 3782148 w 5704276"/>
              <a:gd name="connsiteY10" fmla="*/ 3879827 h 4832827"/>
              <a:gd name="connsiteX11" fmla="*/ 2939000 w 5704276"/>
              <a:gd name="connsiteY11" fmla="*/ 3820450 h 4832827"/>
              <a:gd name="connsiteX12" fmla="*/ 2190854 w 5704276"/>
              <a:gd name="connsiteY12" fmla="*/ 4829853 h 4832827"/>
              <a:gd name="connsiteX13" fmla="*/ 872693 w 5704276"/>
              <a:gd name="connsiteY13" fmla="*/ 4081707 h 4832827"/>
              <a:gd name="connsiteX14" fmla="*/ 2226480 w 5704276"/>
              <a:gd name="connsiteY14" fmla="*/ 3036679 h 4832827"/>
              <a:gd name="connsiteX15" fmla="*/ 1953348 w 5704276"/>
              <a:gd name="connsiteY15" fmla="*/ 2336035 h 4832827"/>
              <a:gd name="connsiteX16" fmla="*/ 195800 w 5704276"/>
              <a:gd name="connsiteY16" fmla="*/ 2122279 h 4832827"/>
              <a:gd name="connsiteX17" fmla="*/ 373930 w 5704276"/>
              <a:gd name="connsiteY17" fmla="*/ 1231629 h 4832827"/>
              <a:gd name="connsiteX18" fmla="*/ 1846470 w 5704276"/>
              <a:gd name="connsiteY18" fmla="*/ 1552263 h 4832827"/>
              <a:gd name="connsiteX19" fmla="*/ 2190854 w 5704276"/>
              <a:gd name="connsiteY19" fmla="*/ 1207879 h 4832827"/>
              <a:gd name="connsiteX20" fmla="*/ 1882096 w 5704276"/>
              <a:gd name="connsiteY20" fmla="*/ 174725 h 4832827"/>
              <a:gd name="connsiteX0" fmla="*/ 1882096 w 5644673"/>
              <a:gd name="connsiteY0" fmla="*/ 174725 h 4832827"/>
              <a:gd name="connsiteX1" fmla="*/ 3140880 w 5644673"/>
              <a:gd name="connsiteY1" fmla="*/ 79723 h 4832827"/>
              <a:gd name="connsiteX2" fmla="*/ 3509015 w 5644673"/>
              <a:gd name="connsiteY2" fmla="*/ 994122 h 4832827"/>
              <a:gd name="connsiteX3" fmla="*/ 4043405 w 5644673"/>
              <a:gd name="connsiteY3" fmla="*/ 1338507 h 4832827"/>
              <a:gd name="connsiteX4" fmla="*/ 4589670 w 5644673"/>
              <a:gd name="connsiteY4" fmla="*/ 1065375 h 4832827"/>
              <a:gd name="connsiteX5" fmla="*/ 5183436 w 5644673"/>
              <a:gd name="connsiteY5" fmla="*/ 2003525 h 4832827"/>
              <a:gd name="connsiteX6" fmla="*/ 4637171 w 5644673"/>
              <a:gd name="connsiteY6" fmla="*/ 2727920 h 4832827"/>
              <a:gd name="connsiteX7" fmla="*/ 4803426 w 5644673"/>
              <a:gd name="connsiteY7" fmla="*/ 3345437 h 4832827"/>
              <a:gd name="connsiteX8" fmla="*/ 5622823 w 5644673"/>
              <a:gd name="connsiteY8" fmla="*/ 3594819 h 4832827"/>
              <a:gd name="connsiteX9" fmla="*/ 5290314 w 5644673"/>
              <a:gd name="connsiteY9" fmla="*/ 4497344 h 4832827"/>
              <a:gd name="connsiteX10" fmla="*/ 4055280 w 5644673"/>
              <a:gd name="connsiteY10" fmla="*/ 4176711 h 4832827"/>
              <a:gd name="connsiteX11" fmla="*/ 2939000 w 5644673"/>
              <a:gd name="connsiteY11" fmla="*/ 3820450 h 4832827"/>
              <a:gd name="connsiteX12" fmla="*/ 2190854 w 5644673"/>
              <a:gd name="connsiteY12" fmla="*/ 4829853 h 4832827"/>
              <a:gd name="connsiteX13" fmla="*/ 872693 w 5644673"/>
              <a:gd name="connsiteY13" fmla="*/ 4081707 h 4832827"/>
              <a:gd name="connsiteX14" fmla="*/ 2226480 w 5644673"/>
              <a:gd name="connsiteY14" fmla="*/ 3036679 h 4832827"/>
              <a:gd name="connsiteX15" fmla="*/ 1953348 w 5644673"/>
              <a:gd name="connsiteY15" fmla="*/ 2336035 h 4832827"/>
              <a:gd name="connsiteX16" fmla="*/ 195800 w 5644673"/>
              <a:gd name="connsiteY16" fmla="*/ 2122279 h 4832827"/>
              <a:gd name="connsiteX17" fmla="*/ 373930 w 5644673"/>
              <a:gd name="connsiteY17" fmla="*/ 1231629 h 4832827"/>
              <a:gd name="connsiteX18" fmla="*/ 1846470 w 5644673"/>
              <a:gd name="connsiteY18" fmla="*/ 1552263 h 4832827"/>
              <a:gd name="connsiteX19" fmla="*/ 2190854 w 5644673"/>
              <a:gd name="connsiteY19" fmla="*/ 1207879 h 4832827"/>
              <a:gd name="connsiteX20" fmla="*/ 1882096 w 5644673"/>
              <a:gd name="connsiteY20" fmla="*/ 174725 h 4832827"/>
              <a:gd name="connsiteX0" fmla="*/ 1882096 w 5644673"/>
              <a:gd name="connsiteY0" fmla="*/ 174725 h 4829871"/>
              <a:gd name="connsiteX1" fmla="*/ 3140880 w 5644673"/>
              <a:gd name="connsiteY1" fmla="*/ 79723 h 4829871"/>
              <a:gd name="connsiteX2" fmla="*/ 3509015 w 5644673"/>
              <a:gd name="connsiteY2" fmla="*/ 994122 h 4829871"/>
              <a:gd name="connsiteX3" fmla="*/ 4043405 w 5644673"/>
              <a:gd name="connsiteY3" fmla="*/ 1338507 h 4829871"/>
              <a:gd name="connsiteX4" fmla="*/ 4589670 w 5644673"/>
              <a:gd name="connsiteY4" fmla="*/ 1065375 h 4829871"/>
              <a:gd name="connsiteX5" fmla="*/ 5183436 w 5644673"/>
              <a:gd name="connsiteY5" fmla="*/ 2003525 h 4829871"/>
              <a:gd name="connsiteX6" fmla="*/ 4637171 w 5644673"/>
              <a:gd name="connsiteY6" fmla="*/ 2727920 h 4829871"/>
              <a:gd name="connsiteX7" fmla="*/ 4803426 w 5644673"/>
              <a:gd name="connsiteY7" fmla="*/ 3345437 h 4829871"/>
              <a:gd name="connsiteX8" fmla="*/ 5622823 w 5644673"/>
              <a:gd name="connsiteY8" fmla="*/ 3594819 h 4829871"/>
              <a:gd name="connsiteX9" fmla="*/ 5290314 w 5644673"/>
              <a:gd name="connsiteY9" fmla="*/ 4497344 h 4829871"/>
              <a:gd name="connsiteX10" fmla="*/ 4055280 w 5644673"/>
              <a:gd name="connsiteY10" fmla="*/ 4176711 h 4829871"/>
              <a:gd name="connsiteX11" fmla="*/ 3140881 w 5644673"/>
              <a:gd name="connsiteY11" fmla="*/ 4105458 h 4829871"/>
              <a:gd name="connsiteX12" fmla="*/ 2190854 w 5644673"/>
              <a:gd name="connsiteY12" fmla="*/ 4829853 h 4829871"/>
              <a:gd name="connsiteX13" fmla="*/ 872693 w 5644673"/>
              <a:gd name="connsiteY13" fmla="*/ 4081707 h 4829871"/>
              <a:gd name="connsiteX14" fmla="*/ 2226480 w 5644673"/>
              <a:gd name="connsiteY14" fmla="*/ 3036679 h 4829871"/>
              <a:gd name="connsiteX15" fmla="*/ 1953348 w 5644673"/>
              <a:gd name="connsiteY15" fmla="*/ 2336035 h 4829871"/>
              <a:gd name="connsiteX16" fmla="*/ 195800 w 5644673"/>
              <a:gd name="connsiteY16" fmla="*/ 2122279 h 4829871"/>
              <a:gd name="connsiteX17" fmla="*/ 373930 w 5644673"/>
              <a:gd name="connsiteY17" fmla="*/ 1231629 h 4829871"/>
              <a:gd name="connsiteX18" fmla="*/ 1846470 w 5644673"/>
              <a:gd name="connsiteY18" fmla="*/ 1552263 h 4829871"/>
              <a:gd name="connsiteX19" fmla="*/ 2190854 w 5644673"/>
              <a:gd name="connsiteY19" fmla="*/ 1207879 h 4829871"/>
              <a:gd name="connsiteX20" fmla="*/ 1882096 w 5644673"/>
              <a:gd name="connsiteY20" fmla="*/ 174725 h 4829871"/>
              <a:gd name="connsiteX0" fmla="*/ 1882096 w 5644673"/>
              <a:gd name="connsiteY0" fmla="*/ 174725 h 4835290"/>
              <a:gd name="connsiteX1" fmla="*/ 3140880 w 5644673"/>
              <a:gd name="connsiteY1" fmla="*/ 79723 h 4835290"/>
              <a:gd name="connsiteX2" fmla="*/ 3509015 w 5644673"/>
              <a:gd name="connsiteY2" fmla="*/ 994122 h 4835290"/>
              <a:gd name="connsiteX3" fmla="*/ 4043405 w 5644673"/>
              <a:gd name="connsiteY3" fmla="*/ 1338507 h 4835290"/>
              <a:gd name="connsiteX4" fmla="*/ 4589670 w 5644673"/>
              <a:gd name="connsiteY4" fmla="*/ 1065375 h 4835290"/>
              <a:gd name="connsiteX5" fmla="*/ 5183436 w 5644673"/>
              <a:gd name="connsiteY5" fmla="*/ 2003525 h 4835290"/>
              <a:gd name="connsiteX6" fmla="*/ 4637171 w 5644673"/>
              <a:gd name="connsiteY6" fmla="*/ 2727920 h 4835290"/>
              <a:gd name="connsiteX7" fmla="*/ 4803426 w 5644673"/>
              <a:gd name="connsiteY7" fmla="*/ 3345437 h 4835290"/>
              <a:gd name="connsiteX8" fmla="*/ 5622823 w 5644673"/>
              <a:gd name="connsiteY8" fmla="*/ 3594819 h 4835290"/>
              <a:gd name="connsiteX9" fmla="*/ 5290314 w 5644673"/>
              <a:gd name="connsiteY9" fmla="*/ 4497344 h 4835290"/>
              <a:gd name="connsiteX10" fmla="*/ 4055280 w 5644673"/>
              <a:gd name="connsiteY10" fmla="*/ 4176711 h 4835290"/>
              <a:gd name="connsiteX11" fmla="*/ 3140881 w 5644673"/>
              <a:gd name="connsiteY11" fmla="*/ 4105458 h 4835290"/>
              <a:gd name="connsiteX12" fmla="*/ 2190854 w 5644673"/>
              <a:gd name="connsiteY12" fmla="*/ 4829853 h 4835290"/>
              <a:gd name="connsiteX13" fmla="*/ 1822719 w 5644673"/>
              <a:gd name="connsiteY13" fmla="*/ 3666071 h 4835290"/>
              <a:gd name="connsiteX14" fmla="*/ 2226480 w 5644673"/>
              <a:gd name="connsiteY14" fmla="*/ 3036679 h 4835290"/>
              <a:gd name="connsiteX15" fmla="*/ 1953348 w 5644673"/>
              <a:gd name="connsiteY15" fmla="*/ 2336035 h 4835290"/>
              <a:gd name="connsiteX16" fmla="*/ 195800 w 5644673"/>
              <a:gd name="connsiteY16" fmla="*/ 2122279 h 4835290"/>
              <a:gd name="connsiteX17" fmla="*/ 373930 w 5644673"/>
              <a:gd name="connsiteY17" fmla="*/ 1231629 h 4835290"/>
              <a:gd name="connsiteX18" fmla="*/ 1846470 w 5644673"/>
              <a:gd name="connsiteY18" fmla="*/ 1552263 h 4835290"/>
              <a:gd name="connsiteX19" fmla="*/ 2190854 w 5644673"/>
              <a:gd name="connsiteY19" fmla="*/ 1207879 h 4835290"/>
              <a:gd name="connsiteX20" fmla="*/ 1882096 w 5644673"/>
              <a:gd name="connsiteY20" fmla="*/ 174725 h 4835290"/>
              <a:gd name="connsiteX0" fmla="*/ 1573490 w 5336067"/>
              <a:gd name="connsiteY0" fmla="*/ 174725 h 4835290"/>
              <a:gd name="connsiteX1" fmla="*/ 2832274 w 5336067"/>
              <a:gd name="connsiteY1" fmla="*/ 79723 h 4835290"/>
              <a:gd name="connsiteX2" fmla="*/ 3200409 w 5336067"/>
              <a:gd name="connsiteY2" fmla="*/ 994122 h 4835290"/>
              <a:gd name="connsiteX3" fmla="*/ 3734799 w 5336067"/>
              <a:gd name="connsiteY3" fmla="*/ 1338507 h 4835290"/>
              <a:gd name="connsiteX4" fmla="*/ 4281064 w 5336067"/>
              <a:gd name="connsiteY4" fmla="*/ 1065375 h 4835290"/>
              <a:gd name="connsiteX5" fmla="*/ 4874830 w 5336067"/>
              <a:gd name="connsiteY5" fmla="*/ 2003525 h 4835290"/>
              <a:gd name="connsiteX6" fmla="*/ 4328565 w 5336067"/>
              <a:gd name="connsiteY6" fmla="*/ 2727920 h 4835290"/>
              <a:gd name="connsiteX7" fmla="*/ 4494820 w 5336067"/>
              <a:gd name="connsiteY7" fmla="*/ 3345437 h 4835290"/>
              <a:gd name="connsiteX8" fmla="*/ 5314217 w 5336067"/>
              <a:gd name="connsiteY8" fmla="*/ 3594819 h 4835290"/>
              <a:gd name="connsiteX9" fmla="*/ 4981708 w 5336067"/>
              <a:gd name="connsiteY9" fmla="*/ 4497344 h 4835290"/>
              <a:gd name="connsiteX10" fmla="*/ 3746674 w 5336067"/>
              <a:gd name="connsiteY10" fmla="*/ 4176711 h 4835290"/>
              <a:gd name="connsiteX11" fmla="*/ 2832275 w 5336067"/>
              <a:gd name="connsiteY11" fmla="*/ 4105458 h 4835290"/>
              <a:gd name="connsiteX12" fmla="*/ 1882248 w 5336067"/>
              <a:gd name="connsiteY12" fmla="*/ 4829853 h 4835290"/>
              <a:gd name="connsiteX13" fmla="*/ 1514113 w 5336067"/>
              <a:gd name="connsiteY13" fmla="*/ 3666071 h 4835290"/>
              <a:gd name="connsiteX14" fmla="*/ 1917874 w 5336067"/>
              <a:gd name="connsiteY14" fmla="*/ 3036679 h 4835290"/>
              <a:gd name="connsiteX15" fmla="*/ 1644742 w 5336067"/>
              <a:gd name="connsiteY15" fmla="*/ 2336035 h 4835290"/>
              <a:gd name="connsiteX16" fmla="*/ 397833 w 5336067"/>
              <a:gd name="connsiteY16" fmla="*/ 2407286 h 4835290"/>
              <a:gd name="connsiteX17" fmla="*/ 65324 w 5336067"/>
              <a:gd name="connsiteY17" fmla="*/ 1231629 h 4835290"/>
              <a:gd name="connsiteX18" fmla="*/ 1537864 w 5336067"/>
              <a:gd name="connsiteY18" fmla="*/ 1552263 h 4835290"/>
              <a:gd name="connsiteX19" fmla="*/ 1882248 w 5336067"/>
              <a:gd name="connsiteY19" fmla="*/ 1207879 h 4835290"/>
              <a:gd name="connsiteX20" fmla="*/ 1573490 w 5336067"/>
              <a:gd name="connsiteY20" fmla="*/ 174725 h 4835290"/>
              <a:gd name="connsiteX0" fmla="*/ 1271030 w 5033607"/>
              <a:gd name="connsiteY0" fmla="*/ 174725 h 4835290"/>
              <a:gd name="connsiteX1" fmla="*/ 2529814 w 5033607"/>
              <a:gd name="connsiteY1" fmla="*/ 79723 h 4835290"/>
              <a:gd name="connsiteX2" fmla="*/ 2897949 w 5033607"/>
              <a:gd name="connsiteY2" fmla="*/ 994122 h 4835290"/>
              <a:gd name="connsiteX3" fmla="*/ 3432339 w 5033607"/>
              <a:gd name="connsiteY3" fmla="*/ 1338507 h 4835290"/>
              <a:gd name="connsiteX4" fmla="*/ 3978604 w 5033607"/>
              <a:gd name="connsiteY4" fmla="*/ 1065375 h 4835290"/>
              <a:gd name="connsiteX5" fmla="*/ 4572370 w 5033607"/>
              <a:gd name="connsiteY5" fmla="*/ 2003525 h 4835290"/>
              <a:gd name="connsiteX6" fmla="*/ 4026105 w 5033607"/>
              <a:gd name="connsiteY6" fmla="*/ 2727920 h 4835290"/>
              <a:gd name="connsiteX7" fmla="*/ 4192360 w 5033607"/>
              <a:gd name="connsiteY7" fmla="*/ 3345437 h 4835290"/>
              <a:gd name="connsiteX8" fmla="*/ 5011757 w 5033607"/>
              <a:gd name="connsiteY8" fmla="*/ 3594819 h 4835290"/>
              <a:gd name="connsiteX9" fmla="*/ 4679248 w 5033607"/>
              <a:gd name="connsiteY9" fmla="*/ 4497344 h 4835290"/>
              <a:gd name="connsiteX10" fmla="*/ 3444214 w 5033607"/>
              <a:gd name="connsiteY10" fmla="*/ 4176711 h 4835290"/>
              <a:gd name="connsiteX11" fmla="*/ 2529815 w 5033607"/>
              <a:gd name="connsiteY11" fmla="*/ 4105458 h 4835290"/>
              <a:gd name="connsiteX12" fmla="*/ 1579788 w 5033607"/>
              <a:gd name="connsiteY12" fmla="*/ 4829853 h 4835290"/>
              <a:gd name="connsiteX13" fmla="*/ 1211653 w 5033607"/>
              <a:gd name="connsiteY13" fmla="*/ 3666071 h 4835290"/>
              <a:gd name="connsiteX14" fmla="*/ 1615414 w 5033607"/>
              <a:gd name="connsiteY14" fmla="*/ 3036679 h 4835290"/>
              <a:gd name="connsiteX15" fmla="*/ 1342282 w 5033607"/>
              <a:gd name="connsiteY15" fmla="*/ 2336035 h 4835290"/>
              <a:gd name="connsiteX16" fmla="*/ 95373 w 5033607"/>
              <a:gd name="connsiteY16" fmla="*/ 2407286 h 4835290"/>
              <a:gd name="connsiteX17" fmla="*/ 214126 w 5033607"/>
              <a:gd name="connsiteY17" fmla="*/ 1326632 h 4835290"/>
              <a:gd name="connsiteX18" fmla="*/ 1235404 w 5033607"/>
              <a:gd name="connsiteY18" fmla="*/ 1552263 h 4835290"/>
              <a:gd name="connsiteX19" fmla="*/ 1579788 w 5033607"/>
              <a:gd name="connsiteY19" fmla="*/ 1207879 h 4835290"/>
              <a:gd name="connsiteX20" fmla="*/ 1271030 w 5033607"/>
              <a:gd name="connsiteY20" fmla="*/ 174725 h 4835290"/>
              <a:gd name="connsiteX0" fmla="*/ 1263184 w 5025761"/>
              <a:gd name="connsiteY0" fmla="*/ 174725 h 4835290"/>
              <a:gd name="connsiteX1" fmla="*/ 2521968 w 5025761"/>
              <a:gd name="connsiteY1" fmla="*/ 79723 h 4835290"/>
              <a:gd name="connsiteX2" fmla="*/ 2890103 w 5025761"/>
              <a:gd name="connsiteY2" fmla="*/ 994122 h 4835290"/>
              <a:gd name="connsiteX3" fmla="*/ 3424493 w 5025761"/>
              <a:gd name="connsiteY3" fmla="*/ 1338507 h 4835290"/>
              <a:gd name="connsiteX4" fmla="*/ 3970758 w 5025761"/>
              <a:gd name="connsiteY4" fmla="*/ 1065375 h 4835290"/>
              <a:gd name="connsiteX5" fmla="*/ 4564524 w 5025761"/>
              <a:gd name="connsiteY5" fmla="*/ 2003525 h 4835290"/>
              <a:gd name="connsiteX6" fmla="*/ 4018259 w 5025761"/>
              <a:gd name="connsiteY6" fmla="*/ 2727920 h 4835290"/>
              <a:gd name="connsiteX7" fmla="*/ 4184514 w 5025761"/>
              <a:gd name="connsiteY7" fmla="*/ 3345437 h 4835290"/>
              <a:gd name="connsiteX8" fmla="*/ 5003911 w 5025761"/>
              <a:gd name="connsiteY8" fmla="*/ 3594819 h 4835290"/>
              <a:gd name="connsiteX9" fmla="*/ 4671402 w 5025761"/>
              <a:gd name="connsiteY9" fmla="*/ 4497344 h 4835290"/>
              <a:gd name="connsiteX10" fmla="*/ 3436368 w 5025761"/>
              <a:gd name="connsiteY10" fmla="*/ 4176711 h 4835290"/>
              <a:gd name="connsiteX11" fmla="*/ 2521969 w 5025761"/>
              <a:gd name="connsiteY11" fmla="*/ 4105458 h 4835290"/>
              <a:gd name="connsiteX12" fmla="*/ 1571942 w 5025761"/>
              <a:gd name="connsiteY12" fmla="*/ 4829853 h 4835290"/>
              <a:gd name="connsiteX13" fmla="*/ 1203807 w 5025761"/>
              <a:gd name="connsiteY13" fmla="*/ 3666071 h 4835290"/>
              <a:gd name="connsiteX14" fmla="*/ 1607568 w 5025761"/>
              <a:gd name="connsiteY14" fmla="*/ 3036679 h 4835290"/>
              <a:gd name="connsiteX15" fmla="*/ 1334436 w 5025761"/>
              <a:gd name="connsiteY15" fmla="*/ 2336035 h 4835290"/>
              <a:gd name="connsiteX16" fmla="*/ 87527 w 5025761"/>
              <a:gd name="connsiteY16" fmla="*/ 2407286 h 4835290"/>
              <a:gd name="connsiteX17" fmla="*/ 206280 w 5025761"/>
              <a:gd name="connsiteY17" fmla="*/ 1326632 h 4835290"/>
              <a:gd name="connsiteX18" fmla="*/ 1025678 w 5025761"/>
              <a:gd name="connsiteY18" fmla="*/ 1350383 h 4835290"/>
              <a:gd name="connsiteX19" fmla="*/ 1571942 w 5025761"/>
              <a:gd name="connsiteY19" fmla="*/ 1207879 h 4835290"/>
              <a:gd name="connsiteX20" fmla="*/ 1263184 w 5025761"/>
              <a:gd name="connsiteY20" fmla="*/ 174725 h 4835290"/>
              <a:gd name="connsiteX0" fmla="*/ 1263184 w 5025761"/>
              <a:gd name="connsiteY0" fmla="*/ 164292 h 4824857"/>
              <a:gd name="connsiteX1" fmla="*/ 2521968 w 5025761"/>
              <a:gd name="connsiteY1" fmla="*/ 69290 h 4824857"/>
              <a:gd name="connsiteX2" fmla="*/ 2890103 w 5025761"/>
              <a:gd name="connsiteY2" fmla="*/ 983689 h 4824857"/>
              <a:gd name="connsiteX3" fmla="*/ 3424493 w 5025761"/>
              <a:gd name="connsiteY3" fmla="*/ 1328074 h 4824857"/>
              <a:gd name="connsiteX4" fmla="*/ 3970758 w 5025761"/>
              <a:gd name="connsiteY4" fmla="*/ 1054942 h 4824857"/>
              <a:gd name="connsiteX5" fmla="*/ 4564524 w 5025761"/>
              <a:gd name="connsiteY5" fmla="*/ 1993092 h 4824857"/>
              <a:gd name="connsiteX6" fmla="*/ 4018259 w 5025761"/>
              <a:gd name="connsiteY6" fmla="*/ 2717487 h 4824857"/>
              <a:gd name="connsiteX7" fmla="*/ 4184514 w 5025761"/>
              <a:gd name="connsiteY7" fmla="*/ 3335004 h 4824857"/>
              <a:gd name="connsiteX8" fmla="*/ 5003911 w 5025761"/>
              <a:gd name="connsiteY8" fmla="*/ 3584386 h 4824857"/>
              <a:gd name="connsiteX9" fmla="*/ 4671402 w 5025761"/>
              <a:gd name="connsiteY9" fmla="*/ 4486911 h 4824857"/>
              <a:gd name="connsiteX10" fmla="*/ 3436368 w 5025761"/>
              <a:gd name="connsiteY10" fmla="*/ 4166278 h 4824857"/>
              <a:gd name="connsiteX11" fmla="*/ 2521969 w 5025761"/>
              <a:gd name="connsiteY11" fmla="*/ 4095025 h 4824857"/>
              <a:gd name="connsiteX12" fmla="*/ 1571942 w 5025761"/>
              <a:gd name="connsiteY12" fmla="*/ 4819420 h 4824857"/>
              <a:gd name="connsiteX13" fmla="*/ 1203807 w 5025761"/>
              <a:gd name="connsiteY13" fmla="*/ 3655638 h 4824857"/>
              <a:gd name="connsiteX14" fmla="*/ 1607568 w 5025761"/>
              <a:gd name="connsiteY14" fmla="*/ 3026246 h 4824857"/>
              <a:gd name="connsiteX15" fmla="*/ 1334436 w 5025761"/>
              <a:gd name="connsiteY15" fmla="*/ 2325602 h 4824857"/>
              <a:gd name="connsiteX16" fmla="*/ 87527 w 5025761"/>
              <a:gd name="connsiteY16" fmla="*/ 2396853 h 4824857"/>
              <a:gd name="connsiteX17" fmla="*/ 206280 w 5025761"/>
              <a:gd name="connsiteY17" fmla="*/ 1316199 h 4824857"/>
              <a:gd name="connsiteX18" fmla="*/ 1025678 w 5025761"/>
              <a:gd name="connsiteY18" fmla="*/ 1339950 h 4824857"/>
              <a:gd name="connsiteX19" fmla="*/ 1275059 w 5025761"/>
              <a:gd name="connsiteY19" fmla="*/ 959940 h 4824857"/>
              <a:gd name="connsiteX20" fmla="*/ 1263184 w 5025761"/>
              <a:gd name="connsiteY20" fmla="*/ 164292 h 4824857"/>
              <a:gd name="connsiteX0" fmla="*/ 1465065 w 5025761"/>
              <a:gd name="connsiteY0" fmla="*/ 241485 h 4795172"/>
              <a:gd name="connsiteX1" fmla="*/ 2521968 w 5025761"/>
              <a:gd name="connsiteY1" fmla="*/ 39605 h 4795172"/>
              <a:gd name="connsiteX2" fmla="*/ 2890103 w 5025761"/>
              <a:gd name="connsiteY2" fmla="*/ 954004 h 4795172"/>
              <a:gd name="connsiteX3" fmla="*/ 3424493 w 5025761"/>
              <a:gd name="connsiteY3" fmla="*/ 1298389 h 4795172"/>
              <a:gd name="connsiteX4" fmla="*/ 3970758 w 5025761"/>
              <a:gd name="connsiteY4" fmla="*/ 1025257 h 4795172"/>
              <a:gd name="connsiteX5" fmla="*/ 4564524 w 5025761"/>
              <a:gd name="connsiteY5" fmla="*/ 1963407 h 4795172"/>
              <a:gd name="connsiteX6" fmla="*/ 4018259 w 5025761"/>
              <a:gd name="connsiteY6" fmla="*/ 2687802 h 4795172"/>
              <a:gd name="connsiteX7" fmla="*/ 4184514 w 5025761"/>
              <a:gd name="connsiteY7" fmla="*/ 3305319 h 4795172"/>
              <a:gd name="connsiteX8" fmla="*/ 5003911 w 5025761"/>
              <a:gd name="connsiteY8" fmla="*/ 3554701 h 4795172"/>
              <a:gd name="connsiteX9" fmla="*/ 4671402 w 5025761"/>
              <a:gd name="connsiteY9" fmla="*/ 4457226 h 4795172"/>
              <a:gd name="connsiteX10" fmla="*/ 3436368 w 5025761"/>
              <a:gd name="connsiteY10" fmla="*/ 4136593 h 4795172"/>
              <a:gd name="connsiteX11" fmla="*/ 2521969 w 5025761"/>
              <a:gd name="connsiteY11" fmla="*/ 4065340 h 4795172"/>
              <a:gd name="connsiteX12" fmla="*/ 1571942 w 5025761"/>
              <a:gd name="connsiteY12" fmla="*/ 4789735 h 4795172"/>
              <a:gd name="connsiteX13" fmla="*/ 1203807 w 5025761"/>
              <a:gd name="connsiteY13" fmla="*/ 3625953 h 4795172"/>
              <a:gd name="connsiteX14" fmla="*/ 1607568 w 5025761"/>
              <a:gd name="connsiteY14" fmla="*/ 2996561 h 4795172"/>
              <a:gd name="connsiteX15" fmla="*/ 1334436 w 5025761"/>
              <a:gd name="connsiteY15" fmla="*/ 2295917 h 4795172"/>
              <a:gd name="connsiteX16" fmla="*/ 87527 w 5025761"/>
              <a:gd name="connsiteY16" fmla="*/ 2367168 h 4795172"/>
              <a:gd name="connsiteX17" fmla="*/ 206280 w 5025761"/>
              <a:gd name="connsiteY17" fmla="*/ 1286514 h 4795172"/>
              <a:gd name="connsiteX18" fmla="*/ 1025678 w 5025761"/>
              <a:gd name="connsiteY18" fmla="*/ 1310265 h 4795172"/>
              <a:gd name="connsiteX19" fmla="*/ 1275059 w 5025761"/>
              <a:gd name="connsiteY19" fmla="*/ 930255 h 4795172"/>
              <a:gd name="connsiteX20" fmla="*/ 1465065 w 5025761"/>
              <a:gd name="connsiteY20" fmla="*/ 241485 h 4795172"/>
              <a:gd name="connsiteX0" fmla="*/ 1465065 w 5025761"/>
              <a:gd name="connsiteY0" fmla="*/ 170947 h 4724634"/>
              <a:gd name="connsiteX1" fmla="*/ 2379464 w 5025761"/>
              <a:gd name="connsiteY1" fmla="*/ 52194 h 4724634"/>
              <a:gd name="connsiteX2" fmla="*/ 2890103 w 5025761"/>
              <a:gd name="connsiteY2" fmla="*/ 883466 h 4724634"/>
              <a:gd name="connsiteX3" fmla="*/ 3424493 w 5025761"/>
              <a:gd name="connsiteY3" fmla="*/ 1227851 h 4724634"/>
              <a:gd name="connsiteX4" fmla="*/ 3970758 w 5025761"/>
              <a:gd name="connsiteY4" fmla="*/ 954719 h 4724634"/>
              <a:gd name="connsiteX5" fmla="*/ 4564524 w 5025761"/>
              <a:gd name="connsiteY5" fmla="*/ 1892869 h 4724634"/>
              <a:gd name="connsiteX6" fmla="*/ 4018259 w 5025761"/>
              <a:gd name="connsiteY6" fmla="*/ 2617264 h 4724634"/>
              <a:gd name="connsiteX7" fmla="*/ 4184514 w 5025761"/>
              <a:gd name="connsiteY7" fmla="*/ 3234781 h 4724634"/>
              <a:gd name="connsiteX8" fmla="*/ 5003911 w 5025761"/>
              <a:gd name="connsiteY8" fmla="*/ 3484163 h 4724634"/>
              <a:gd name="connsiteX9" fmla="*/ 4671402 w 5025761"/>
              <a:gd name="connsiteY9" fmla="*/ 4386688 h 4724634"/>
              <a:gd name="connsiteX10" fmla="*/ 3436368 w 5025761"/>
              <a:gd name="connsiteY10" fmla="*/ 4066055 h 4724634"/>
              <a:gd name="connsiteX11" fmla="*/ 2521969 w 5025761"/>
              <a:gd name="connsiteY11" fmla="*/ 3994802 h 4724634"/>
              <a:gd name="connsiteX12" fmla="*/ 1571942 w 5025761"/>
              <a:gd name="connsiteY12" fmla="*/ 4719197 h 4724634"/>
              <a:gd name="connsiteX13" fmla="*/ 1203807 w 5025761"/>
              <a:gd name="connsiteY13" fmla="*/ 3555415 h 4724634"/>
              <a:gd name="connsiteX14" fmla="*/ 1607568 w 5025761"/>
              <a:gd name="connsiteY14" fmla="*/ 2926023 h 4724634"/>
              <a:gd name="connsiteX15" fmla="*/ 1334436 w 5025761"/>
              <a:gd name="connsiteY15" fmla="*/ 2225379 h 4724634"/>
              <a:gd name="connsiteX16" fmla="*/ 87527 w 5025761"/>
              <a:gd name="connsiteY16" fmla="*/ 2296630 h 4724634"/>
              <a:gd name="connsiteX17" fmla="*/ 206280 w 5025761"/>
              <a:gd name="connsiteY17" fmla="*/ 1215976 h 4724634"/>
              <a:gd name="connsiteX18" fmla="*/ 1025678 w 5025761"/>
              <a:gd name="connsiteY18" fmla="*/ 1239727 h 4724634"/>
              <a:gd name="connsiteX19" fmla="*/ 1275059 w 5025761"/>
              <a:gd name="connsiteY19" fmla="*/ 859717 h 4724634"/>
              <a:gd name="connsiteX20" fmla="*/ 1465065 w 5025761"/>
              <a:gd name="connsiteY20" fmla="*/ 170947 h 4724634"/>
              <a:gd name="connsiteX0" fmla="*/ 1458908 w 5019604"/>
              <a:gd name="connsiteY0" fmla="*/ 170947 h 4724634"/>
              <a:gd name="connsiteX1" fmla="*/ 2373307 w 5019604"/>
              <a:gd name="connsiteY1" fmla="*/ 52194 h 4724634"/>
              <a:gd name="connsiteX2" fmla="*/ 2883946 w 5019604"/>
              <a:gd name="connsiteY2" fmla="*/ 883466 h 4724634"/>
              <a:gd name="connsiteX3" fmla="*/ 3418336 w 5019604"/>
              <a:gd name="connsiteY3" fmla="*/ 1227851 h 4724634"/>
              <a:gd name="connsiteX4" fmla="*/ 3964601 w 5019604"/>
              <a:gd name="connsiteY4" fmla="*/ 954719 h 4724634"/>
              <a:gd name="connsiteX5" fmla="*/ 4558367 w 5019604"/>
              <a:gd name="connsiteY5" fmla="*/ 1892869 h 4724634"/>
              <a:gd name="connsiteX6" fmla="*/ 4012102 w 5019604"/>
              <a:gd name="connsiteY6" fmla="*/ 2617264 h 4724634"/>
              <a:gd name="connsiteX7" fmla="*/ 4178357 w 5019604"/>
              <a:gd name="connsiteY7" fmla="*/ 3234781 h 4724634"/>
              <a:gd name="connsiteX8" fmla="*/ 4997754 w 5019604"/>
              <a:gd name="connsiteY8" fmla="*/ 3484163 h 4724634"/>
              <a:gd name="connsiteX9" fmla="*/ 4665245 w 5019604"/>
              <a:gd name="connsiteY9" fmla="*/ 4386688 h 4724634"/>
              <a:gd name="connsiteX10" fmla="*/ 3430211 w 5019604"/>
              <a:gd name="connsiteY10" fmla="*/ 4066055 h 4724634"/>
              <a:gd name="connsiteX11" fmla="*/ 2515812 w 5019604"/>
              <a:gd name="connsiteY11" fmla="*/ 3994802 h 4724634"/>
              <a:gd name="connsiteX12" fmla="*/ 1565785 w 5019604"/>
              <a:gd name="connsiteY12" fmla="*/ 4719197 h 4724634"/>
              <a:gd name="connsiteX13" fmla="*/ 1197650 w 5019604"/>
              <a:gd name="connsiteY13" fmla="*/ 3555415 h 4724634"/>
              <a:gd name="connsiteX14" fmla="*/ 1601411 w 5019604"/>
              <a:gd name="connsiteY14" fmla="*/ 2926023 h 4724634"/>
              <a:gd name="connsiteX15" fmla="*/ 1245152 w 5019604"/>
              <a:gd name="connsiteY15" fmla="*/ 2439134 h 4724634"/>
              <a:gd name="connsiteX16" fmla="*/ 81370 w 5019604"/>
              <a:gd name="connsiteY16" fmla="*/ 2296630 h 4724634"/>
              <a:gd name="connsiteX17" fmla="*/ 200123 w 5019604"/>
              <a:gd name="connsiteY17" fmla="*/ 1215976 h 4724634"/>
              <a:gd name="connsiteX18" fmla="*/ 1019521 w 5019604"/>
              <a:gd name="connsiteY18" fmla="*/ 1239727 h 4724634"/>
              <a:gd name="connsiteX19" fmla="*/ 1268902 w 5019604"/>
              <a:gd name="connsiteY19" fmla="*/ 859717 h 4724634"/>
              <a:gd name="connsiteX20" fmla="*/ 1458908 w 5019604"/>
              <a:gd name="connsiteY20" fmla="*/ 170947 h 4724634"/>
              <a:gd name="connsiteX0" fmla="*/ 1458908 w 5019604"/>
              <a:gd name="connsiteY0" fmla="*/ 170947 h 4724634"/>
              <a:gd name="connsiteX1" fmla="*/ 2373307 w 5019604"/>
              <a:gd name="connsiteY1" fmla="*/ 52194 h 4724634"/>
              <a:gd name="connsiteX2" fmla="*/ 2883946 w 5019604"/>
              <a:gd name="connsiteY2" fmla="*/ 883466 h 4724634"/>
              <a:gd name="connsiteX3" fmla="*/ 3418336 w 5019604"/>
              <a:gd name="connsiteY3" fmla="*/ 1227851 h 4724634"/>
              <a:gd name="connsiteX4" fmla="*/ 3964601 w 5019604"/>
              <a:gd name="connsiteY4" fmla="*/ 954719 h 4724634"/>
              <a:gd name="connsiteX5" fmla="*/ 4558367 w 5019604"/>
              <a:gd name="connsiteY5" fmla="*/ 1892869 h 4724634"/>
              <a:gd name="connsiteX6" fmla="*/ 4012102 w 5019604"/>
              <a:gd name="connsiteY6" fmla="*/ 2617264 h 4724634"/>
              <a:gd name="connsiteX7" fmla="*/ 4178357 w 5019604"/>
              <a:gd name="connsiteY7" fmla="*/ 3234781 h 4724634"/>
              <a:gd name="connsiteX8" fmla="*/ 4997754 w 5019604"/>
              <a:gd name="connsiteY8" fmla="*/ 3484163 h 4724634"/>
              <a:gd name="connsiteX9" fmla="*/ 4665245 w 5019604"/>
              <a:gd name="connsiteY9" fmla="*/ 4386688 h 4724634"/>
              <a:gd name="connsiteX10" fmla="*/ 3430211 w 5019604"/>
              <a:gd name="connsiteY10" fmla="*/ 4066055 h 4724634"/>
              <a:gd name="connsiteX11" fmla="*/ 2515812 w 5019604"/>
              <a:gd name="connsiteY11" fmla="*/ 3994802 h 4724634"/>
              <a:gd name="connsiteX12" fmla="*/ 1565785 w 5019604"/>
              <a:gd name="connsiteY12" fmla="*/ 4719197 h 4724634"/>
              <a:gd name="connsiteX13" fmla="*/ 1197650 w 5019604"/>
              <a:gd name="connsiteY13" fmla="*/ 3555415 h 4724634"/>
              <a:gd name="connsiteX14" fmla="*/ 1411405 w 5019604"/>
              <a:gd name="connsiteY14" fmla="*/ 2926023 h 4724634"/>
              <a:gd name="connsiteX15" fmla="*/ 1245152 w 5019604"/>
              <a:gd name="connsiteY15" fmla="*/ 2439134 h 4724634"/>
              <a:gd name="connsiteX16" fmla="*/ 81370 w 5019604"/>
              <a:gd name="connsiteY16" fmla="*/ 2296630 h 4724634"/>
              <a:gd name="connsiteX17" fmla="*/ 200123 w 5019604"/>
              <a:gd name="connsiteY17" fmla="*/ 1215976 h 4724634"/>
              <a:gd name="connsiteX18" fmla="*/ 1019521 w 5019604"/>
              <a:gd name="connsiteY18" fmla="*/ 1239727 h 4724634"/>
              <a:gd name="connsiteX19" fmla="*/ 1268902 w 5019604"/>
              <a:gd name="connsiteY19" fmla="*/ 859717 h 4724634"/>
              <a:gd name="connsiteX20" fmla="*/ 1458908 w 5019604"/>
              <a:gd name="connsiteY20" fmla="*/ 170947 h 4724634"/>
              <a:gd name="connsiteX0" fmla="*/ 1458908 w 5019604"/>
              <a:gd name="connsiteY0" fmla="*/ 170947 h 4721259"/>
              <a:gd name="connsiteX1" fmla="*/ 2373307 w 5019604"/>
              <a:gd name="connsiteY1" fmla="*/ 52194 h 4721259"/>
              <a:gd name="connsiteX2" fmla="*/ 2883946 w 5019604"/>
              <a:gd name="connsiteY2" fmla="*/ 883466 h 4721259"/>
              <a:gd name="connsiteX3" fmla="*/ 3418336 w 5019604"/>
              <a:gd name="connsiteY3" fmla="*/ 1227851 h 4721259"/>
              <a:gd name="connsiteX4" fmla="*/ 3964601 w 5019604"/>
              <a:gd name="connsiteY4" fmla="*/ 954719 h 4721259"/>
              <a:gd name="connsiteX5" fmla="*/ 4558367 w 5019604"/>
              <a:gd name="connsiteY5" fmla="*/ 1892869 h 4721259"/>
              <a:gd name="connsiteX6" fmla="*/ 4012102 w 5019604"/>
              <a:gd name="connsiteY6" fmla="*/ 2617264 h 4721259"/>
              <a:gd name="connsiteX7" fmla="*/ 4178357 w 5019604"/>
              <a:gd name="connsiteY7" fmla="*/ 3234781 h 4721259"/>
              <a:gd name="connsiteX8" fmla="*/ 4997754 w 5019604"/>
              <a:gd name="connsiteY8" fmla="*/ 3484163 h 4721259"/>
              <a:gd name="connsiteX9" fmla="*/ 4665245 w 5019604"/>
              <a:gd name="connsiteY9" fmla="*/ 4386688 h 4721259"/>
              <a:gd name="connsiteX10" fmla="*/ 3430211 w 5019604"/>
              <a:gd name="connsiteY10" fmla="*/ 4066055 h 4721259"/>
              <a:gd name="connsiteX11" fmla="*/ 2515812 w 5019604"/>
              <a:gd name="connsiteY11" fmla="*/ 3994802 h 4721259"/>
              <a:gd name="connsiteX12" fmla="*/ 1565785 w 5019604"/>
              <a:gd name="connsiteY12" fmla="*/ 4719197 h 4721259"/>
              <a:gd name="connsiteX13" fmla="*/ 1007644 w 5019604"/>
              <a:gd name="connsiteY13" fmla="*/ 3733545 h 4721259"/>
              <a:gd name="connsiteX14" fmla="*/ 1411405 w 5019604"/>
              <a:gd name="connsiteY14" fmla="*/ 2926023 h 4721259"/>
              <a:gd name="connsiteX15" fmla="*/ 1245152 w 5019604"/>
              <a:gd name="connsiteY15" fmla="*/ 2439134 h 4721259"/>
              <a:gd name="connsiteX16" fmla="*/ 81370 w 5019604"/>
              <a:gd name="connsiteY16" fmla="*/ 2296630 h 4721259"/>
              <a:gd name="connsiteX17" fmla="*/ 200123 w 5019604"/>
              <a:gd name="connsiteY17" fmla="*/ 1215976 h 4721259"/>
              <a:gd name="connsiteX18" fmla="*/ 1019521 w 5019604"/>
              <a:gd name="connsiteY18" fmla="*/ 1239727 h 4721259"/>
              <a:gd name="connsiteX19" fmla="*/ 1268902 w 5019604"/>
              <a:gd name="connsiteY19" fmla="*/ 859717 h 4721259"/>
              <a:gd name="connsiteX20" fmla="*/ 1458908 w 5019604"/>
              <a:gd name="connsiteY20" fmla="*/ 170947 h 4721259"/>
              <a:gd name="connsiteX0" fmla="*/ 1458908 w 5019604"/>
              <a:gd name="connsiteY0" fmla="*/ 170947 h 4403464"/>
              <a:gd name="connsiteX1" fmla="*/ 2373307 w 5019604"/>
              <a:gd name="connsiteY1" fmla="*/ 52194 h 4403464"/>
              <a:gd name="connsiteX2" fmla="*/ 2883946 w 5019604"/>
              <a:gd name="connsiteY2" fmla="*/ 883466 h 4403464"/>
              <a:gd name="connsiteX3" fmla="*/ 3418336 w 5019604"/>
              <a:gd name="connsiteY3" fmla="*/ 1227851 h 4403464"/>
              <a:gd name="connsiteX4" fmla="*/ 3964601 w 5019604"/>
              <a:gd name="connsiteY4" fmla="*/ 954719 h 4403464"/>
              <a:gd name="connsiteX5" fmla="*/ 4558367 w 5019604"/>
              <a:gd name="connsiteY5" fmla="*/ 1892869 h 4403464"/>
              <a:gd name="connsiteX6" fmla="*/ 4012102 w 5019604"/>
              <a:gd name="connsiteY6" fmla="*/ 2617264 h 4403464"/>
              <a:gd name="connsiteX7" fmla="*/ 4178357 w 5019604"/>
              <a:gd name="connsiteY7" fmla="*/ 3234781 h 4403464"/>
              <a:gd name="connsiteX8" fmla="*/ 4997754 w 5019604"/>
              <a:gd name="connsiteY8" fmla="*/ 3484163 h 4403464"/>
              <a:gd name="connsiteX9" fmla="*/ 4665245 w 5019604"/>
              <a:gd name="connsiteY9" fmla="*/ 4386688 h 4403464"/>
              <a:gd name="connsiteX10" fmla="*/ 3430211 w 5019604"/>
              <a:gd name="connsiteY10" fmla="*/ 4066055 h 4403464"/>
              <a:gd name="connsiteX11" fmla="*/ 2515812 w 5019604"/>
              <a:gd name="connsiteY11" fmla="*/ 3994802 h 4403464"/>
              <a:gd name="connsiteX12" fmla="*/ 1470782 w 5019604"/>
              <a:gd name="connsiteY12" fmla="*/ 4351062 h 4403464"/>
              <a:gd name="connsiteX13" fmla="*/ 1007644 w 5019604"/>
              <a:gd name="connsiteY13" fmla="*/ 3733545 h 4403464"/>
              <a:gd name="connsiteX14" fmla="*/ 1411405 w 5019604"/>
              <a:gd name="connsiteY14" fmla="*/ 2926023 h 4403464"/>
              <a:gd name="connsiteX15" fmla="*/ 1245152 w 5019604"/>
              <a:gd name="connsiteY15" fmla="*/ 2439134 h 4403464"/>
              <a:gd name="connsiteX16" fmla="*/ 81370 w 5019604"/>
              <a:gd name="connsiteY16" fmla="*/ 2296630 h 4403464"/>
              <a:gd name="connsiteX17" fmla="*/ 200123 w 5019604"/>
              <a:gd name="connsiteY17" fmla="*/ 1215976 h 4403464"/>
              <a:gd name="connsiteX18" fmla="*/ 1019521 w 5019604"/>
              <a:gd name="connsiteY18" fmla="*/ 1239727 h 4403464"/>
              <a:gd name="connsiteX19" fmla="*/ 1268902 w 5019604"/>
              <a:gd name="connsiteY19" fmla="*/ 859717 h 4403464"/>
              <a:gd name="connsiteX20" fmla="*/ 1458908 w 5019604"/>
              <a:gd name="connsiteY20" fmla="*/ 170947 h 4403464"/>
              <a:gd name="connsiteX0" fmla="*/ 1458908 w 4827078"/>
              <a:gd name="connsiteY0" fmla="*/ 170947 h 4397751"/>
              <a:gd name="connsiteX1" fmla="*/ 2373307 w 4827078"/>
              <a:gd name="connsiteY1" fmla="*/ 52194 h 4397751"/>
              <a:gd name="connsiteX2" fmla="*/ 2883946 w 4827078"/>
              <a:gd name="connsiteY2" fmla="*/ 883466 h 4397751"/>
              <a:gd name="connsiteX3" fmla="*/ 3418336 w 4827078"/>
              <a:gd name="connsiteY3" fmla="*/ 1227851 h 4397751"/>
              <a:gd name="connsiteX4" fmla="*/ 3964601 w 4827078"/>
              <a:gd name="connsiteY4" fmla="*/ 954719 h 4397751"/>
              <a:gd name="connsiteX5" fmla="*/ 4558367 w 4827078"/>
              <a:gd name="connsiteY5" fmla="*/ 1892869 h 4397751"/>
              <a:gd name="connsiteX6" fmla="*/ 4012102 w 4827078"/>
              <a:gd name="connsiteY6" fmla="*/ 2617264 h 4397751"/>
              <a:gd name="connsiteX7" fmla="*/ 4178357 w 4827078"/>
              <a:gd name="connsiteY7" fmla="*/ 3234781 h 4397751"/>
              <a:gd name="connsiteX8" fmla="*/ 4760247 w 4827078"/>
              <a:gd name="connsiteY8" fmla="*/ 3614792 h 4397751"/>
              <a:gd name="connsiteX9" fmla="*/ 4665245 w 4827078"/>
              <a:gd name="connsiteY9" fmla="*/ 4386688 h 4397751"/>
              <a:gd name="connsiteX10" fmla="*/ 3430211 w 4827078"/>
              <a:gd name="connsiteY10" fmla="*/ 4066055 h 4397751"/>
              <a:gd name="connsiteX11" fmla="*/ 2515812 w 4827078"/>
              <a:gd name="connsiteY11" fmla="*/ 3994802 h 4397751"/>
              <a:gd name="connsiteX12" fmla="*/ 1470782 w 4827078"/>
              <a:gd name="connsiteY12" fmla="*/ 4351062 h 4397751"/>
              <a:gd name="connsiteX13" fmla="*/ 1007644 w 4827078"/>
              <a:gd name="connsiteY13" fmla="*/ 3733545 h 4397751"/>
              <a:gd name="connsiteX14" fmla="*/ 1411405 w 4827078"/>
              <a:gd name="connsiteY14" fmla="*/ 2926023 h 4397751"/>
              <a:gd name="connsiteX15" fmla="*/ 1245152 w 4827078"/>
              <a:gd name="connsiteY15" fmla="*/ 2439134 h 4397751"/>
              <a:gd name="connsiteX16" fmla="*/ 81370 w 4827078"/>
              <a:gd name="connsiteY16" fmla="*/ 2296630 h 4397751"/>
              <a:gd name="connsiteX17" fmla="*/ 200123 w 4827078"/>
              <a:gd name="connsiteY17" fmla="*/ 1215976 h 4397751"/>
              <a:gd name="connsiteX18" fmla="*/ 1019521 w 4827078"/>
              <a:gd name="connsiteY18" fmla="*/ 1239727 h 4397751"/>
              <a:gd name="connsiteX19" fmla="*/ 1268902 w 4827078"/>
              <a:gd name="connsiteY19" fmla="*/ 859717 h 4397751"/>
              <a:gd name="connsiteX20" fmla="*/ 1458908 w 4827078"/>
              <a:gd name="connsiteY20" fmla="*/ 170947 h 4397751"/>
              <a:gd name="connsiteX0" fmla="*/ 1458908 w 4763041"/>
              <a:gd name="connsiteY0" fmla="*/ 170947 h 4479189"/>
              <a:gd name="connsiteX1" fmla="*/ 2373307 w 4763041"/>
              <a:gd name="connsiteY1" fmla="*/ 52194 h 4479189"/>
              <a:gd name="connsiteX2" fmla="*/ 2883946 w 4763041"/>
              <a:gd name="connsiteY2" fmla="*/ 883466 h 4479189"/>
              <a:gd name="connsiteX3" fmla="*/ 3418336 w 4763041"/>
              <a:gd name="connsiteY3" fmla="*/ 1227851 h 4479189"/>
              <a:gd name="connsiteX4" fmla="*/ 3964601 w 4763041"/>
              <a:gd name="connsiteY4" fmla="*/ 954719 h 4479189"/>
              <a:gd name="connsiteX5" fmla="*/ 4558367 w 4763041"/>
              <a:gd name="connsiteY5" fmla="*/ 1892869 h 4479189"/>
              <a:gd name="connsiteX6" fmla="*/ 4012102 w 4763041"/>
              <a:gd name="connsiteY6" fmla="*/ 2617264 h 4479189"/>
              <a:gd name="connsiteX7" fmla="*/ 4178357 w 4763041"/>
              <a:gd name="connsiteY7" fmla="*/ 3234781 h 4479189"/>
              <a:gd name="connsiteX8" fmla="*/ 4760247 w 4763041"/>
              <a:gd name="connsiteY8" fmla="*/ 3614792 h 4479189"/>
              <a:gd name="connsiteX9" fmla="*/ 4356490 w 4763041"/>
              <a:gd name="connsiteY9" fmla="*/ 4469818 h 4479189"/>
              <a:gd name="connsiteX10" fmla="*/ 3430211 w 4763041"/>
              <a:gd name="connsiteY10" fmla="*/ 4066055 h 4479189"/>
              <a:gd name="connsiteX11" fmla="*/ 2515812 w 4763041"/>
              <a:gd name="connsiteY11" fmla="*/ 3994802 h 4479189"/>
              <a:gd name="connsiteX12" fmla="*/ 1470782 w 4763041"/>
              <a:gd name="connsiteY12" fmla="*/ 4351062 h 4479189"/>
              <a:gd name="connsiteX13" fmla="*/ 1007644 w 4763041"/>
              <a:gd name="connsiteY13" fmla="*/ 3733545 h 4479189"/>
              <a:gd name="connsiteX14" fmla="*/ 1411405 w 4763041"/>
              <a:gd name="connsiteY14" fmla="*/ 2926023 h 4479189"/>
              <a:gd name="connsiteX15" fmla="*/ 1245152 w 4763041"/>
              <a:gd name="connsiteY15" fmla="*/ 2439134 h 4479189"/>
              <a:gd name="connsiteX16" fmla="*/ 81370 w 4763041"/>
              <a:gd name="connsiteY16" fmla="*/ 2296630 h 4479189"/>
              <a:gd name="connsiteX17" fmla="*/ 200123 w 4763041"/>
              <a:gd name="connsiteY17" fmla="*/ 1215976 h 4479189"/>
              <a:gd name="connsiteX18" fmla="*/ 1019521 w 4763041"/>
              <a:gd name="connsiteY18" fmla="*/ 1239727 h 4479189"/>
              <a:gd name="connsiteX19" fmla="*/ 1268902 w 4763041"/>
              <a:gd name="connsiteY19" fmla="*/ 859717 h 4479189"/>
              <a:gd name="connsiteX20" fmla="*/ 1458908 w 4763041"/>
              <a:gd name="connsiteY20" fmla="*/ 170947 h 4479189"/>
              <a:gd name="connsiteX0" fmla="*/ 1458908 w 4760255"/>
              <a:gd name="connsiteY0" fmla="*/ 170947 h 4386171"/>
              <a:gd name="connsiteX1" fmla="*/ 2373307 w 4760255"/>
              <a:gd name="connsiteY1" fmla="*/ 52194 h 4386171"/>
              <a:gd name="connsiteX2" fmla="*/ 2883946 w 4760255"/>
              <a:gd name="connsiteY2" fmla="*/ 883466 h 4386171"/>
              <a:gd name="connsiteX3" fmla="*/ 3418336 w 4760255"/>
              <a:gd name="connsiteY3" fmla="*/ 1227851 h 4386171"/>
              <a:gd name="connsiteX4" fmla="*/ 3964601 w 4760255"/>
              <a:gd name="connsiteY4" fmla="*/ 954719 h 4386171"/>
              <a:gd name="connsiteX5" fmla="*/ 4558367 w 4760255"/>
              <a:gd name="connsiteY5" fmla="*/ 1892869 h 4386171"/>
              <a:gd name="connsiteX6" fmla="*/ 4012102 w 4760255"/>
              <a:gd name="connsiteY6" fmla="*/ 2617264 h 4386171"/>
              <a:gd name="connsiteX7" fmla="*/ 4178357 w 4760255"/>
              <a:gd name="connsiteY7" fmla="*/ 3234781 h 4386171"/>
              <a:gd name="connsiteX8" fmla="*/ 4760247 w 4760255"/>
              <a:gd name="connsiteY8" fmla="*/ 3614792 h 4386171"/>
              <a:gd name="connsiteX9" fmla="*/ 4190236 w 4760255"/>
              <a:gd name="connsiteY9" fmla="*/ 4374816 h 4386171"/>
              <a:gd name="connsiteX10" fmla="*/ 3430211 w 4760255"/>
              <a:gd name="connsiteY10" fmla="*/ 4066055 h 4386171"/>
              <a:gd name="connsiteX11" fmla="*/ 2515812 w 4760255"/>
              <a:gd name="connsiteY11" fmla="*/ 3994802 h 4386171"/>
              <a:gd name="connsiteX12" fmla="*/ 1470782 w 4760255"/>
              <a:gd name="connsiteY12" fmla="*/ 4351062 h 4386171"/>
              <a:gd name="connsiteX13" fmla="*/ 1007644 w 4760255"/>
              <a:gd name="connsiteY13" fmla="*/ 3733545 h 4386171"/>
              <a:gd name="connsiteX14" fmla="*/ 1411405 w 4760255"/>
              <a:gd name="connsiteY14" fmla="*/ 2926023 h 4386171"/>
              <a:gd name="connsiteX15" fmla="*/ 1245152 w 4760255"/>
              <a:gd name="connsiteY15" fmla="*/ 2439134 h 4386171"/>
              <a:gd name="connsiteX16" fmla="*/ 81370 w 4760255"/>
              <a:gd name="connsiteY16" fmla="*/ 2296630 h 4386171"/>
              <a:gd name="connsiteX17" fmla="*/ 200123 w 4760255"/>
              <a:gd name="connsiteY17" fmla="*/ 1215976 h 4386171"/>
              <a:gd name="connsiteX18" fmla="*/ 1019521 w 4760255"/>
              <a:gd name="connsiteY18" fmla="*/ 1239727 h 4386171"/>
              <a:gd name="connsiteX19" fmla="*/ 1268902 w 4760255"/>
              <a:gd name="connsiteY19" fmla="*/ 859717 h 4386171"/>
              <a:gd name="connsiteX20" fmla="*/ 1458908 w 4760255"/>
              <a:gd name="connsiteY20" fmla="*/ 170947 h 4386171"/>
              <a:gd name="connsiteX0" fmla="*/ 1458908 w 4570257"/>
              <a:gd name="connsiteY0" fmla="*/ 170947 h 4379263"/>
              <a:gd name="connsiteX1" fmla="*/ 2373307 w 4570257"/>
              <a:gd name="connsiteY1" fmla="*/ 52194 h 4379263"/>
              <a:gd name="connsiteX2" fmla="*/ 2883946 w 4570257"/>
              <a:gd name="connsiteY2" fmla="*/ 883466 h 4379263"/>
              <a:gd name="connsiteX3" fmla="*/ 3418336 w 4570257"/>
              <a:gd name="connsiteY3" fmla="*/ 1227851 h 4379263"/>
              <a:gd name="connsiteX4" fmla="*/ 3964601 w 4570257"/>
              <a:gd name="connsiteY4" fmla="*/ 954719 h 4379263"/>
              <a:gd name="connsiteX5" fmla="*/ 4558367 w 4570257"/>
              <a:gd name="connsiteY5" fmla="*/ 1892869 h 4379263"/>
              <a:gd name="connsiteX6" fmla="*/ 4012102 w 4570257"/>
              <a:gd name="connsiteY6" fmla="*/ 2617264 h 4379263"/>
              <a:gd name="connsiteX7" fmla="*/ 4178357 w 4570257"/>
              <a:gd name="connsiteY7" fmla="*/ 3234781 h 4379263"/>
              <a:gd name="connsiteX8" fmla="*/ 4570242 w 4570257"/>
              <a:gd name="connsiteY8" fmla="*/ 3804797 h 4379263"/>
              <a:gd name="connsiteX9" fmla="*/ 4190236 w 4570257"/>
              <a:gd name="connsiteY9" fmla="*/ 4374816 h 4379263"/>
              <a:gd name="connsiteX10" fmla="*/ 3430211 w 4570257"/>
              <a:gd name="connsiteY10" fmla="*/ 4066055 h 4379263"/>
              <a:gd name="connsiteX11" fmla="*/ 2515812 w 4570257"/>
              <a:gd name="connsiteY11" fmla="*/ 3994802 h 4379263"/>
              <a:gd name="connsiteX12" fmla="*/ 1470782 w 4570257"/>
              <a:gd name="connsiteY12" fmla="*/ 4351062 h 4379263"/>
              <a:gd name="connsiteX13" fmla="*/ 1007644 w 4570257"/>
              <a:gd name="connsiteY13" fmla="*/ 3733545 h 4379263"/>
              <a:gd name="connsiteX14" fmla="*/ 1411405 w 4570257"/>
              <a:gd name="connsiteY14" fmla="*/ 2926023 h 4379263"/>
              <a:gd name="connsiteX15" fmla="*/ 1245152 w 4570257"/>
              <a:gd name="connsiteY15" fmla="*/ 2439134 h 4379263"/>
              <a:gd name="connsiteX16" fmla="*/ 81370 w 4570257"/>
              <a:gd name="connsiteY16" fmla="*/ 2296630 h 4379263"/>
              <a:gd name="connsiteX17" fmla="*/ 200123 w 4570257"/>
              <a:gd name="connsiteY17" fmla="*/ 1215976 h 4379263"/>
              <a:gd name="connsiteX18" fmla="*/ 1019521 w 4570257"/>
              <a:gd name="connsiteY18" fmla="*/ 1239727 h 4379263"/>
              <a:gd name="connsiteX19" fmla="*/ 1268902 w 4570257"/>
              <a:gd name="connsiteY19" fmla="*/ 859717 h 4379263"/>
              <a:gd name="connsiteX20" fmla="*/ 1458908 w 4570257"/>
              <a:gd name="connsiteY20" fmla="*/ 170947 h 4379263"/>
              <a:gd name="connsiteX0" fmla="*/ 1458028 w 4569377"/>
              <a:gd name="connsiteY0" fmla="*/ 170947 h 4379263"/>
              <a:gd name="connsiteX1" fmla="*/ 2372427 w 4569377"/>
              <a:gd name="connsiteY1" fmla="*/ 52194 h 4379263"/>
              <a:gd name="connsiteX2" fmla="*/ 2883066 w 4569377"/>
              <a:gd name="connsiteY2" fmla="*/ 883466 h 4379263"/>
              <a:gd name="connsiteX3" fmla="*/ 3417456 w 4569377"/>
              <a:gd name="connsiteY3" fmla="*/ 1227851 h 4379263"/>
              <a:gd name="connsiteX4" fmla="*/ 3963721 w 4569377"/>
              <a:gd name="connsiteY4" fmla="*/ 954719 h 4379263"/>
              <a:gd name="connsiteX5" fmla="*/ 4557487 w 4569377"/>
              <a:gd name="connsiteY5" fmla="*/ 1892869 h 4379263"/>
              <a:gd name="connsiteX6" fmla="*/ 4011222 w 4569377"/>
              <a:gd name="connsiteY6" fmla="*/ 2617264 h 4379263"/>
              <a:gd name="connsiteX7" fmla="*/ 4177477 w 4569377"/>
              <a:gd name="connsiteY7" fmla="*/ 3234781 h 4379263"/>
              <a:gd name="connsiteX8" fmla="*/ 4569362 w 4569377"/>
              <a:gd name="connsiteY8" fmla="*/ 3804797 h 4379263"/>
              <a:gd name="connsiteX9" fmla="*/ 4189356 w 4569377"/>
              <a:gd name="connsiteY9" fmla="*/ 4374816 h 4379263"/>
              <a:gd name="connsiteX10" fmla="*/ 3429331 w 4569377"/>
              <a:gd name="connsiteY10" fmla="*/ 4066055 h 4379263"/>
              <a:gd name="connsiteX11" fmla="*/ 2514932 w 4569377"/>
              <a:gd name="connsiteY11" fmla="*/ 3994802 h 4379263"/>
              <a:gd name="connsiteX12" fmla="*/ 1469902 w 4569377"/>
              <a:gd name="connsiteY12" fmla="*/ 4351062 h 4379263"/>
              <a:gd name="connsiteX13" fmla="*/ 1006764 w 4569377"/>
              <a:gd name="connsiteY13" fmla="*/ 3733545 h 4379263"/>
              <a:gd name="connsiteX14" fmla="*/ 1410525 w 4569377"/>
              <a:gd name="connsiteY14" fmla="*/ 2926023 h 4379263"/>
              <a:gd name="connsiteX15" fmla="*/ 1232397 w 4569377"/>
              <a:gd name="connsiteY15" fmla="*/ 2320381 h 4379263"/>
              <a:gd name="connsiteX16" fmla="*/ 80490 w 4569377"/>
              <a:gd name="connsiteY16" fmla="*/ 2296630 h 4379263"/>
              <a:gd name="connsiteX17" fmla="*/ 199243 w 4569377"/>
              <a:gd name="connsiteY17" fmla="*/ 1215976 h 4379263"/>
              <a:gd name="connsiteX18" fmla="*/ 1018641 w 4569377"/>
              <a:gd name="connsiteY18" fmla="*/ 1239727 h 4379263"/>
              <a:gd name="connsiteX19" fmla="*/ 1268022 w 4569377"/>
              <a:gd name="connsiteY19" fmla="*/ 859717 h 4379263"/>
              <a:gd name="connsiteX20" fmla="*/ 1458028 w 4569377"/>
              <a:gd name="connsiteY20" fmla="*/ 170947 h 4379263"/>
              <a:gd name="connsiteX0" fmla="*/ 1314206 w 4425555"/>
              <a:gd name="connsiteY0" fmla="*/ 170947 h 4379263"/>
              <a:gd name="connsiteX1" fmla="*/ 2228605 w 4425555"/>
              <a:gd name="connsiteY1" fmla="*/ 52194 h 4379263"/>
              <a:gd name="connsiteX2" fmla="*/ 2739244 w 4425555"/>
              <a:gd name="connsiteY2" fmla="*/ 883466 h 4379263"/>
              <a:gd name="connsiteX3" fmla="*/ 3273634 w 4425555"/>
              <a:gd name="connsiteY3" fmla="*/ 1227851 h 4379263"/>
              <a:gd name="connsiteX4" fmla="*/ 3819899 w 4425555"/>
              <a:gd name="connsiteY4" fmla="*/ 954719 h 4379263"/>
              <a:gd name="connsiteX5" fmla="*/ 4413665 w 4425555"/>
              <a:gd name="connsiteY5" fmla="*/ 1892869 h 4379263"/>
              <a:gd name="connsiteX6" fmla="*/ 3867400 w 4425555"/>
              <a:gd name="connsiteY6" fmla="*/ 2617264 h 4379263"/>
              <a:gd name="connsiteX7" fmla="*/ 4033655 w 4425555"/>
              <a:gd name="connsiteY7" fmla="*/ 3234781 h 4379263"/>
              <a:gd name="connsiteX8" fmla="*/ 4425540 w 4425555"/>
              <a:gd name="connsiteY8" fmla="*/ 3804797 h 4379263"/>
              <a:gd name="connsiteX9" fmla="*/ 4045534 w 4425555"/>
              <a:gd name="connsiteY9" fmla="*/ 4374816 h 4379263"/>
              <a:gd name="connsiteX10" fmla="*/ 3285509 w 4425555"/>
              <a:gd name="connsiteY10" fmla="*/ 4066055 h 4379263"/>
              <a:gd name="connsiteX11" fmla="*/ 2371110 w 4425555"/>
              <a:gd name="connsiteY11" fmla="*/ 3994802 h 4379263"/>
              <a:gd name="connsiteX12" fmla="*/ 1326080 w 4425555"/>
              <a:gd name="connsiteY12" fmla="*/ 4351062 h 4379263"/>
              <a:gd name="connsiteX13" fmla="*/ 862942 w 4425555"/>
              <a:gd name="connsiteY13" fmla="*/ 3733545 h 4379263"/>
              <a:gd name="connsiteX14" fmla="*/ 1266703 w 4425555"/>
              <a:gd name="connsiteY14" fmla="*/ 2926023 h 4379263"/>
              <a:gd name="connsiteX15" fmla="*/ 1088575 w 4425555"/>
              <a:gd name="connsiteY15" fmla="*/ 2320381 h 4379263"/>
              <a:gd name="connsiteX16" fmla="*/ 186050 w 4425555"/>
              <a:gd name="connsiteY16" fmla="*/ 2320381 h 4379263"/>
              <a:gd name="connsiteX17" fmla="*/ 55421 w 4425555"/>
              <a:gd name="connsiteY17" fmla="*/ 1215976 h 4379263"/>
              <a:gd name="connsiteX18" fmla="*/ 874819 w 4425555"/>
              <a:gd name="connsiteY18" fmla="*/ 1239727 h 4379263"/>
              <a:gd name="connsiteX19" fmla="*/ 1124200 w 4425555"/>
              <a:gd name="connsiteY19" fmla="*/ 859717 h 4379263"/>
              <a:gd name="connsiteX20" fmla="*/ 1314206 w 4425555"/>
              <a:gd name="connsiteY20" fmla="*/ 170947 h 4379263"/>
              <a:gd name="connsiteX0" fmla="*/ 1196972 w 4308321"/>
              <a:gd name="connsiteY0" fmla="*/ 170947 h 4379263"/>
              <a:gd name="connsiteX1" fmla="*/ 2111371 w 4308321"/>
              <a:gd name="connsiteY1" fmla="*/ 52194 h 4379263"/>
              <a:gd name="connsiteX2" fmla="*/ 2622010 w 4308321"/>
              <a:gd name="connsiteY2" fmla="*/ 883466 h 4379263"/>
              <a:gd name="connsiteX3" fmla="*/ 3156400 w 4308321"/>
              <a:gd name="connsiteY3" fmla="*/ 1227851 h 4379263"/>
              <a:gd name="connsiteX4" fmla="*/ 3702665 w 4308321"/>
              <a:gd name="connsiteY4" fmla="*/ 954719 h 4379263"/>
              <a:gd name="connsiteX5" fmla="*/ 4296431 w 4308321"/>
              <a:gd name="connsiteY5" fmla="*/ 1892869 h 4379263"/>
              <a:gd name="connsiteX6" fmla="*/ 3750166 w 4308321"/>
              <a:gd name="connsiteY6" fmla="*/ 2617264 h 4379263"/>
              <a:gd name="connsiteX7" fmla="*/ 3916421 w 4308321"/>
              <a:gd name="connsiteY7" fmla="*/ 3234781 h 4379263"/>
              <a:gd name="connsiteX8" fmla="*/ 4308306 w 4308321"/>
              <a:gd name="connsiteY8" fmla="*/ 3804797 h 4379263"/>
              <a:gd name="connsiteX9" fmla="*/ 3928300 w 4308321"/>
              <a:gd name="connsiteY9" fmla="*/ 4374816 h 4379263"/>
              <a:gd name="connsiteX10" fmla="*/ 3168275 w 4308321"/>
              <a:gd name="connsiteY10" fmla="*/ 4066055 h 4379263"/>
              <a:gd name="connsiteX11" fmla="*/ 2253876 w 4308321"/>
              <a:gd name="connsiteY11" fmla="*/ 3994802 h 4379263"/>
              <a:gd name="connsiteX12" fmla="*/ 1208846 w 4308321"/>
              <a:gd name="connsiteY12" fmla="*/ 4351062 h 4379263"/>
              <a:gd name="connsiteX13" fmla="*/ 745708 w 4308321"/>
              <a:gd name="connsiteY13" fmla="*/ 3733545 h 4379263"/>
              <a:gd name="connsiteX14" fmla="*/ 1149469 w 4308321"/>
              <a:gd name="connsiteY14" fmla="*/ 2926023 h 4379263"/>
              <a:gd name="connsiteX15" fmla="*/ 971341 w 4308321"/>
              <a:gd name="connsiteY15" fmla="*/ 2320381 h 4379263"/>
              <a:gd name="connsiteX16" fmla="*/ 68816 w 4308321"/>
              <a:gd name="connsiteY16" fmla="*/ 2320381 h 4379263"/>
              <a:gd name="connsiteX17" fmla="*/ 140068 w 4308321"/>
              <a:gd name="connsiteY17" fmla="*/ 1322854 h 4379263"/>
              <a:gd name="connsiteX18" fmla="*/ 757585 w 4308321"/>
              <a:gd name="connsiteY18" fmla="*/ 1239727 h 4379263"/>
              <a:gd name="connsiteX19" fmla="*/ 1006966 w 4308321"/>
              <a:gd name="connsiteY19" fmla="*/ 859717 h 4379263"/>
              <a:gd name="connsiteX20" fmla="*/ 1196972 w 4308321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739990 w 4345646"/>
              <a:gd name="connsiteY4" fmla="*/ 954719 h 4379263"/>
              <a:gd name="connsiteX5" fmla="*/ 4333756 w 4345646"/>
              <a:gd name="connsiteY5" fmla="*/ 1892869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870618 w 4345646"/>
              <a:gd name="connsiteY4" fmla="*/ 1120976 h 4379263"/>
              <a:gd name="connsiteX5" fmla="*/ 4333756 w 4345646"/>
              <a:gd name="connsiteY5" fmla="*/ 1892869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870618 w 4345646"/>
              <a:gd name="connsiteY4" fmla="*/ 1120976 h 4379263"/>
              <a:gd name="connsiteX5" fmla="*/ 4226878 w 4345646"/>
              <a:gd name="connsiteY5" fmla="*/ 1952248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62059"/>
              <a:gd name="connsiteY0" fmla="*/ 170947 h 4381325"/>
              <a:gd name="connsiteX1" fmla="*/ 2148696 w 4362059"/>
              <a:gd name="connsiteY1" fmla="*/ 52194 h 4381325"/>
              <a:gd name="connsiteX2" fmla="*/ 2659335 w 4362059"/>
              <a:gd name="connsiteY2" fmla="*/ 883466 h 4381325"/>
              <a:gd name="connsiteX3" fmla="*/ 3193725 w 4362059"/>
              <a:gd name="connsiteY3" fmla="*/ 1227851 h 4381325"/>
              <a:gd name="connsiteX4" fmla="*/ 3870618 w 4362059"/>
              <a:gd name="connsiteY4" fmla="*/ 1120976 h 4381325"/>
              <a:gd name="connsiteX5" fmla="*/ 4226878 w 4362059"/>
              <a:gd name="connsiteY5" fmla="*/ 1952248 h 4381325"/>
              <a:gd name="connsiteX6" fmla="*/ 3787491 w 4362059"/>
              <a:gd name="connsiteY6" fmla="*/ 2617264 h 4381325"/>
              <a:gd name="connsiteX7" fmla="*/ 3953746 w 4362059"/>
              <a:gd name="connsiteY7" fmla="*/ 3234781 h 4381325"/>
              <a:gd name="connsiteX8" fmla="*/ 4345631 w 4362059"/>
              <a:gd name="connsiteY8" fmla="*/ 3804797 h 4381325"/>
              <a:gd name="connsiteX9" fmla="*/ 4256603 w 4362059"/>
              <a:gd name="connsiteY9" fmla="*/ 4238424 h 4381325"/>
              <a:gd name="connsiteX10" fmla="*/ 3965625 w 4362059"/>
              <a:gd name="connsiteY10" fmla="*/ 4374816 h 4381325"/>
              <a:gd name="connsiteX11" fmla="*/ 3205600 w 4362059"/>
              <a:gd name="connsiteY11" fmla="*/ 4066055 h 4381325"/>
              <a:gd name="connsiteX12" fmla="*/ 2291201 w 4362059"/>
              <a:gd name="connsiteY12" fmla="*/ 3994802 h 4381325"/>
              <a:gd name="connsiteX13" fmla="*/ 1246171 w 4362059"/>
              <a:gd name="connsiteY13" fmla="*/ 4351062 h 4381325"/>
              <a:gd name="connsiteX14" fmla="*/ 783033 w 4362059"/>
              <a:gd name="connsiteY14" fmla="*/ 3733545 h 4381325"/>
              <a:gd name="connsiteX15" fmla="*/ 1186794 w 4362059"/>
              <a:gd name="connsiteY15" fmla="*/ 2926023 h 4381325"/>
              <a:gd name="connsiteX16" fmla="*/ 1008666 w 4362059"/>
              <a:gd name="connsiteY16" fmla="*/ 2320381 h 4381325"/>
              <a:gd name="connsiteX17" fmla="*/ 58640 w 4362059"/>
              <a:gd name="connsiteY17" fmla="*/ 2142251 h 4381325"/>
              <a:gd name="connsiteX18" fmla="*/ 177393 w 4362059"/>
              <a:gd name="connsiteY18" fmla="*/ 1322854 h 4381325"/>
              <a:gd name="connsiteX19" fmla="*/ 794910 w 4362059"/>
              <a:gd name="connsiteY19" fmla="*/ 1239727 h 4381325"/>
              <a:gd name="connsiteX20" fmla="*/ 1044291 w 4362059"/>
              <a:gd name="connsiteY20" fmla="*/ 859717 h 4381325"/>
              <a:gd name="connsiteX21" fmla="*/ 1234297 w 4362059"/>
              <a:gd name="connsiteY21" fmla="*/ 170947 h 4381325"/>
              <a:gd name="connsiteX0" fmla="*/ 1234297 w 4362059"/>
              <a:gd name="connsiteY0" fmla="*/ 170947 h 4381325"/>
              <a:gd name="connsiteX1" fmla="*/ 2148696 w 4362059"/>
              <a:gd name="connsiteY1" fmla="*/ 52194 h 4381325"/>
              <a:gd name="connsiteX2" fmla="*/ 2659335 w 4362059"/>
              <a:gd name="connsiteY2" fmla="*/ 883466 h 4381325"/>
              <a:gd name="connsiteX3" fmla="*/ 3193725 w 4362059"/>
              <a:gd name="connsiteY3" fmla="*/ 1227851 h 4381325"/>
              <a:gd name="connsiteX4" fmla="*/ 3870618 w 4362059"/>
              <a:gd name="connsiteY4" fmla="*/ 1120976 h 4381325"/>
              <a:gd name="connsiteX5" fmla="*/ 4226878 w 4362059"/>
              <a:gd name="connsiteY5" fmla="*/ 1952248 h 4381325"/>
              <a:gd name="connsiteX6" fmla="*/ 3787491 w 4362059"/>
              <a:gd name="connsiteY6" fmla="*/ 2617264 h 4381325"/>
              <a:gd name="connsiteX7" fmla="*/ 3953746 w 4362059"/>
              <a:gd name="connsiteY7" fmla="*/ 3234781 h 4381325"/>
              <a:gd name="connsiteX8" fmla="*/ 4345631 w 4362059"/>
              <a:gd name="connsiteY8" fmla="*/ 3804797 h 4381325"/>
              <a:gd name="connsiteX9" fmla="*/ 4256603 w 4362059"/>
              <a:gd name="connsiteY9" fmla="*/ 4238424 h 4381325"/>
              <a:gd name="connsiteX10" fmla="*/ 3965625 w 4362059"/>
              <a:gd name="connsiteY10" fmla="*/ 4374816 h 4381325"/>
              <a:gd name="connsiteX11" fmla="*/ 3205600 w 4362059"/>
              <a:gd name="connsiteY11" fmla="*/ 4066055 h 4381325"/>
              <a:gd name="connsiteX12" fmla="*/ 2291201 w 4362059"/>
              <a:gd name="connsiteY12" fmla="*/ 3994802 h 4381325"/>
              <a:gd name="connsiteX13" fmla="*/ 1246171 w 4362059"/>
              <a:gd name="connsiteY13" fmla="*/ 4351062 h 4381325"/>
              <a:gd name="connsiteX14" fmla="*/ 783033 w 4362059"/>
              <a:gd name="connsiteY14" fmla="*/ 3733545 h 4381325"/>
              <a:gd name="connsiteX15" fmla="*/ 1186794 w 4362059"/>
              <a:gd name="connsiteY15" fmla="*/ 2926023 h 4381325"/>
              <a:gd name="connsiteX16" fmla="*/ 1008666 w 4362059"/>
              <a:gd name="connsiteY16" fmla="*/ 2320381 h 4381325"/>
              <a:gd name="connsiteX17" fmla="*/ 58640 w 4362059"/>
              <a:gd name="connsiteY17" fmla="*/ 2142251 h 4381325"/>
              <a:gd name="connsiteX18" fmla="*/ 177393 w 4362059"/>
              <a:gd name="connsiteY18" fmla="*/ 1322854 h 4381325"/>
              <a:gd name="connsiteX19" fmla="*/ 794910 w 4362059"/>
              <a:gd name="connsiteY19" fmla="*/ 1239727 h 4381325"/>
              <a:gd name="connsiteX20" fmla="*/ 1044291 w 4362059"/>
              <a:gd name="connsiteY20" fmla="*/ 859717 h 4381325"/>
              <a:gd name="connsiteX21" fmla="*/ 1234297 w 4362059"/>
              <a:gd name="connsiteY21" fmla="*/ 170947 h 4381325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6878 w 4362059"/>
              <a:gd name="connsiteY6" fmla="*/ 2036546 h 4465623"/>
              <a:gd name="connsiteX7" fmla="*/ 3787491 w 4362059"/>
              <a:gd name="connsiteY7" fmla="*/ 2701562 h 4465623"/>
              <a:gd name="connsiteX8" fmla="*/ 3953746 w 4362059"/>
              <a:gd name="connsiteY8" fmla="*/ 3319079 h 4465623"/>
              <a:gd name="connsiteX9" fmla="*/ 4345631 w 4362059"/>
              <a:gd name="connsiteY9" fmla="*/ 3889095 h 4465623"/>
              <a:gd name="connsiteX10" fmla="*/ 4256603 w 4362059"/>
              <a:gd name="connsiteY10" fmla="*/ 4322722 h 4465623"/>
              <a:gd name="connsiteX11" fmla="*/ 3965625 w 4362059"/>
              <a:gd name="connsiteY11" fmla="*/ 4459114 h 4465623"/>
              <a:gd name="connsiteX12" fmla="*/ 3205600 w 4362059"/>
              <a:gd name="connsiteY12" fmla="*/ 4150353 h 4465623"/>
              <a:gd name="connsiteX13" fmla="*/ 2291201 w 4362059"/>
              <a:gd name="connsiteY13" fmla="*/ 4079100 h 4465623"/>
              <a:gd name="connsiteX14" fmla="*/ 1246171 w 4362059"/>
              <a:gd name="connsiteY14" fmla="*/ 4435360 h 4465623"/>
              <a:gd name="connsiteX15" fmla="*/ 783033 w 4362059"/>
              <a:gd name="connsiteY15" fmla="*/ 3817843 h 4465623"/>
              <a:gd name="connsiteX16" fmla="*/ 1186794 w 4362059"/>
              <a:gd name="connsiteY16" fmla="*/ 3010321 h 4465623"/>
              <a:gd name="connsiteX17" fmla="*/ 1008666 w 4362059"/>
              <a:gd name="connsiteY17" fmla="*/ 2404679 h 4465623"/>
              <a:gd name="connsiteX18" fmla="*/ 58640 w 4362059"/>
              <a:gd name="connsiteY18" fmla="*/ 2226549 h 4465623"/>
              <a:gd name="connsiteX19" fmla="*/ 177393 w 4362059"/>
              <a:gd name="connsiteY19" fmla="*/ 1407152 h 4465623"/>
              <a:gd name="connsiteX20" fmla="*/ 794910 w 4362059"/>
              <a:gd name="connsiteY20" fmla="*/ 1324025 h 4465623"/>
              <a:gd name="connsiteX21" fmla="*/ 1044291 w 4362059"/>
              <a:gd name="connsiteY21" fmla="*/ 944015 h 4465623"/>
              <a:gd name="connsiteX22" fmla="*/ 1234297 w 4362059"/>
              <a:gd name="connsiteY22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6878 w 4362059"/>
              <a:gd name="connsiteY6" fmla="*/ 2036546 h 4465623"/>
              <a:gd name="connsiteX7" fmla="*/ 3787491 w 4362059"/>
              <a:gd name="connsiteY7" fmla="*/ 2701562 h 4465623"/>
              <a:gd name="connsiteX8" fmla="*/ 3953746 w 4362059"/>
              <a:gd name="connsiteY8" fmla="*/ 3319079 h 4465623"/>
              <a:gd name="connsiteX9" fmla="*/ 4345631 w 4362059"/>
              <a:gd name="connsiteY9" fmla="*/ 3889095 h 4465623"/>
              <a:gd name="connsiteX10" fmla="*/ 4256603 w 4362059"/>
              <a:gd name="connsiteY10" fmla="*/ 4322722 h 4465623"/>
              <a:gd name="connsiteX11" fmla="*/ 3965625 w 4362059"/>
              <a:gd name="connsiteY11" fmla="*/ 4459114 h 4465623"/>
              <a:gd name="connsiteX12" fmla="*/ 3205600 w 4362059"/>
              <a:gd name="connsiteY12" fmla="*/ 4150353 h 4465623"/>
              <a:gd name="connsiteX13" fmla="*/ 2291201 w 4362059"/>
              <a:gd name="connsiteY13" fmla="*/ 4079100 h 4465623"/>
              <a:gd name="connsiteX14" fmla="*/ 1246171 w 4362059"/>
              <a:gd name="connsiteY14" fmla="*/ 4435360 h 4465623"/>
              <a:gd name="connsiteX15" fmla="*/ 783033 w 4362059"/>
              <a:gd name="connsiteY15" fmla="*/ 3817843 h 4465623"/>
              <a:gd name="connsiteX16" fmla="*/ 1186794 w 4362059"/>
              <a:gd name="connsiteY16" fmla="*/ 3010321 h 4465623"/>
              <a:gd name="connsiteX17" fmla="*/ 1008666 w 4362059"/>
              <a:gd name="connsiteY17" fmla="*/ 2404679 h 4465623"/>
              <a:gd name="connsiteX18" fmla="*/ 58640 w 4362059"/>
              <a:gd name="connsiteY18" fmla="*/ 2226549 h 4465623"/>
              <a:gd name="connsiteX19" fmla="*/ 177393 w 4362059"/>
              <a:gd name="connsiteY19" fmla="*/ 1407152 h 4465623"/>
              <a:gd name="connsiteX20" fmla="*/ 794910 w 4362059"/>
              <a:gd name="connsiteY20" fmla="*/ 1324025 h 4465623"/>
              <a:gd name="connsiteX21" fmla="*/ 1044291 w 4362059"/>
              <a:gd name="connsiteY21" fmla="*/ 944015 h 4465623"/>
              <a:gd name="connsiteX22" fmla="*/ 1234297 w 4362059"/>
              <a:gd name="connsiteY22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0973 w 4362059"/>
              <a:gd name="connsiteY6" fmla="*/ 1555768 h 4465623"/>
              <a:gd name="connsiteX7" fmla="*/ 4226878 w 4362059"/>
              <a:gd name="connsiteY7" fmla="*/ 2036546 h 4465623"/>
              <a:gd name="connsiteX8" fmla="*/ 3787491 w 4362059"/>
              <a:gd name="connsiteY8" fmla="*/ 2701562 h 4465623"/>
              <a:gd name="connsiteX9" fmla="*/ 3953746 w 4362059"/>
              <a:gd name="connsiteY9" fmla="*/ 3319079 h 4465623"/>
              <a:gd name="connsiteX10" fmla="*/ 4345631 w 4362059"/>
              <a:gd name="connsiteY10" fmla="*/ 3889095 h 4465623"/>
              <a:gd name="connsiteX11" fmla="*/ 4256603 w 4362059"/>
              <a:gd name="connsiteY11" fmla="*/ 4322722 h 4465623"/>
              <a:gd name="connsiteX12" fmla="*/ 3965625 w 4362059"/>
              <a:gd name="connsiteY12" fmla="*/ 4459114 h 4465623"/>
              <a:gd name="connsiteX13" fmla="*/ 3205600 w 4362059"/>
              <a:gd name="connsiteY13" fmla="*/ 4150353 h 4465623"/>
              <a:gd name="connsiteX14" fmla="*/ 2291201 w 4362059"/>
              <a:gd name="connsiteY14" fmla="*/ 4079100 h 4465623"/>
              <a:gd name="connsiteX15" fmla="*/ 1246171 w 4362059"/>
              <a:gd name="connsiteY15" fmla="*/ 4435360 h 4465623"/>
              <a:gd name="connsiteX16" fmla="*/ 783033 w 4362059"/>
              <a:gd name="connsiteY16" fmla="*/ 3817843 h 4465623"/>
              <a:gd name="connsiteX17" fmla="*/ 1186794 w 4362059"/>
              <a:gd name="connsiteY17" fmla="*/ 3010321 h 4465623"/>
              <a:gd name="connsiteX18" fmla="*/ 1008666 w 4362059"/>
              <a:gd name="connsiteY18" fmla="*/ 2404679 h 4465623"/>
              <a:gd name="connsiteX19" fmla="*/ 58640 w 4362059"/>
              <a:gd name="connsiteY19" fmla="*/ 2226549 h 4465623"/>
              <a:gd name="connsiteX20" fmla="*/ 177393 w 4362059"/>
              <a:gd name="connsiteY20" fmla="*/ 1407152 h 4465623"/>
              <a:gd name="connsiteX21" fmla="*/ 794910 w 4362059"/>
              <a:gd name="connsiteY21" fmla="*/ 1324025 h 4465623"/>
              <a:gd name="connsiteX22" fmla="*/ 1044291 w 4362059"/>
              <a:gd name="connsiteY22" fmla="*/ 944015 h 4465623"/>
              <a:gd name="connsiteX23" fmla="*/ 1234297 w 4362059"/>
              <a:gd name="connsiteY23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0973 w 4362059"/>
              <a:gd name="connsiteY6" fmla="*/ 1555768 h 4465623"/>
              <a:gd name="connsiteX7" fmla="*/ 4226878 w 4362059"/>
              <a:gd name="connsiteY7" fmla="*/ 2036546 h 4465623"/>
              <a:gd name="connsiteX8" fmla="*/ 3787491 w 4362059"/>
              <a:gd name="connsiteY8" fmla="*/ 2701562 h 4465623"/>
              <a:gd name="connsiteX9" fmla="*/ 3953746 w 4362059"/>
              <a:gd name="connsiteY9" fmla="*/ 3319079 h 4465623"/>
              <a:gd name="connsiteX10" fmla="*/ 4345631 w 4362059"/>
              <a:gd name="connsiteY10" fmla="*/ 3889095 h 4465623"/>
              <a:gd name="connsiteX11" fmla="*/ 4256603 w 4362059"/>
              <a:gd name="connsiteY11" fmla="*/ 4322722 h 4465623"/>
              <a:gd name="connsiteX12" fmla="*/ 3965625 w 4362059"/>
              <a:gd name="connsiteY12" fmla="*/ 4459114 h 4465623"/>
              <a:gd name="connsiteX13" fmla="*/ 3205600 w 4362059"/>
              <a:gd name="connsiteY13" fmla="*/ 4150353 h 4465623"/>
              <a:gd name="connsiteX14" fmla="*/ 2291201 w 4362059"/>
              <a:gd name="connsiteY14" fmla="*/ 4079100 h 4465623"/>
              <a:gd name="connsiteX15" fmla="*/ 1246171 w 4362059"/>
              <a:gd name="connsiteY15" fmla="*/ 4435360 h 4465623"/>
              <a:gd name="connsiteX16" fmla="*/ 783033 w 4362059"/>
              <a:gd name="connsiteY16" fmla="*/ 3817843 h 4465623"/>
              <a:gd name="connsiteX17" fmla="*/ 1186794 w 4362059"/>
              <a:gd name="connsiteY17" fmla="*/ 3010321 h 4465623"/>
              <a:gd name="connsiteX18" fmla="*/ 1008666 w 4362059"/>
              <a:gd name="connsiteY18" fmla="*/ 2404679 h 4465623"/>
              <a:gd name="connsiteX19" fmla="*/ 58640 w 4362059"/>
              <a:gd name="connsiteY19" fmla="*/ 2226549 h 4465623"/>
              <a:gd name="connsiteX20" fmla="*/ 177393 w 4362059"/>
              <a:gd name="connsiteY20" fmla="*/ 1407152 h 4465623"/>
              <a:gd name="connsiteX21" fmla="*/ 794910 w 4362059"/>
              <a:gd name="connsiteY21" fmla="*/ 1324025 h 4465623"/>
              <a:gd name="connsiteX22" fmla="*/ 1044291 w 4362059"/>
              <a:gd name="connsiteY22" fmla="*/ 944015 h 4465623"/>
              <a:gd name="connsiteX23" fmla="*/ 1234297 w 4362059"/>
              <a:gd name="connsiteY23" fmla="*/ 255245 h 4465623"/>
              <a:gd name="connsiteX0" fmla="*/ 1234297 w 4362059"/>
              <a:gd name="connsiteY0" fmla="*/ 296576 h 4506954"/>
              <a:gd name="connsiteX1" fmla="*/ 1608402 w 4362059"/>
              <a:gd name="connsiteY1" fmla="*/ 5805 h 4506954"/>
              <a:gd name="connsiteX2" fmla="*/ 2148696 w 4362059"/>
              <a:gd name="connsiteY2" fmla="*/ 177823 h 4506954"/>
              <a:gd name="connsiteX3" fmla="*/ 2659335 w 4362059"/>
              <a:gd name="connsiteY3" fmla="*/ 1009095 h 4506954"/>
              <a:gd name="connsiteX4" fmla="*/ 3193725 w 4362059"/>
              <a:gd name="connsiteY4" fmla="*/ 1353480 h 4506954"/>
              <a:gd name="connsiteX5" fmla="*/ 3870618 w 4362059"/>
              <a:gd name="connsiteY5" fmla="*/ 1246605 h 4506954"/>
              <a:gd name="connsiteX6" fmla="*/ 4220973 w 4362059"/>
              <a:gd name="connsiteY6" fmla="*/ 1597099 h 4506954"/>
              <a:gd name="connsiteX7" fmla="*/ 4226878 w 4362059"/>
              <a:gd name="connsiteY7" fmla="*/ 2077877 h 4506954"/>
              <a:gd name="connsiteX8" fmla="*/ 3787491 w 4362059"/>
              <a:gd name="connsiteY8" fmla="*/ 2742893 h 4506954"/>
              <a:gd name="connsiteX9" fmla="*/ 3953746 w 4362059"/>
              <a:gd name="connsiteY9" fmla="*/ 3360410 h 4506954"/>
              <a:gd name="connsiteX10" fmla="*/ 4345631 w 4362059"/>
              <a:gd name="connsiteY10" fmla="*/ 3930426 h 4506954"/>
              <a:gd name="connsiteX11" fmla="*/ 4256603 w 4362059"/>
              <a:gd name="connsiteY11" fmla="*/ 4364053 h 4506954"/>
              <a:gd name="connsiteX12" fmla="*/ 3965625 w 4362059"/>
              <a:gd name="connsiteY12" fmla="*/ 4500445 h 4506954"/>
              <a:gd name="connsiteX13" fmla="*/ 3205600 w 4362059"/>
              <a:gd name="connsiteY13" fmla="*/ 4191684 h 4506954"/>
              <a:gd name="connsiteX14" fmla="*/ 2291201 w 4362059"/>
              <a:gd name="connsiteY14" fmla="*/ 4120431 h 4506954"/>
              <a:gd name="connsiteX15" fmla="*/ 1246171 w 4362059"/>
              <a:gd name="connsiteY15" fmla="*/ 4476691 h 4506954"/>
              <a:gd name="connsiteX16" fmla="*/ 783033 w 4362059"/>
              <a:gd name="connsiteY16" fmla="*/ 3859174 h 4506954"/>
              <a:gd name="connsiteX17" fmla="*/ 1186794 w 4362059"/>
              <a:gd name="connsiteY17" fmla="*/ 3051652 h 4506954"/>
              <a:gd name="connsiteX18" fmla="*/ 1008666 w 4362059"/>
              <a:gd name="connsiteY18" fmla="*/ 2446010 h 4506954"/>
              <a:gd name="connsiteX19" fmla="*/ 58640 w 4362059"/>
              <a:gd name="connsiteY19" fmla="*/ 2267880 h 4506954"/>
              <a:gd name="connsiteX20" fmla="*/ 177393 w 4362059"/>
              <a:gd name="connsiteY20" fmla="*/ 1448483 h 4506954"/>
              <a:gd name="connsiteX21" fmla="*/ 794910 w 4362059"/>
              <a:gd name="connsiteY21" fmla="*/ 1365356 h 4506954"/>
              <a:gd name="connsiteX22" fmla="*/ 1044291 w 4362059"/>
              <a:gd name="connsiteY22" fmla="*/ 985346 h 4506954"/>
              <a:gd name="connsiteX23" fmla="*/ 1234297 w 4362059"/>
              <a:gd name="connsiteY23" fmla="*/ 296576 h 4506954"/>
              <a:gd name="connsiteX0" fmla="*/ 1285861 w 4413623"/>
              <a:gd name="connsiteY0" fmla="*/ 296576 h 4506954"/>
              <a:gd name="connsiteX1" fmla="*/ 1659966 w 4413623"/>
              <a:gd name="connsiteY1" fmla="*/ 5805 h 4506954"/>
              <a:gd name="connsiteX2" fmla="*/ 2200260 w 4413623"/>
              <a:gd name="connsiteY2" fmla="*/ 177823 h 4506954"/>
              <a:gd name="connsiteX3" fmla="*/ 2710899 w 4413623"/>
              <a:gd name="connsiteY3" fmla="*/ 1009095 h 4506954"/>
              <a:gd name="connsiteX4" fmla="*/ 3245289 w 4413623"/>
              <a:gd name="connsiteY4" fmla="*/ 1353480 h 4506954"/>
              <a:gd name="connsiteX5" fmla="*/ 3922182 w 4413623"/>
              <a:gd name="connsiteY5" fmla="*/ 1246605 h 4506954"/>
              <a:gd name="connsiteX6" fmla="*/ 4272537 w 4413623"/>
              <a:gd name="connsiteY6" fmla="*/ 1597099 h 4506954"/>
              <a:gd name="connsiteX7" fmla="*/ 4278442 w 4413623"/>
              <a:gd name="connsiteY7" fmla="*/ 2077877 h 4506954"/>
              <a:gd name="connsiteX8" fmla="*/ 3839055 w 4413623"/>
              <a:gd name="connsiteY8" fmla="*/ 2742893 h 4506954"/>
              <a:gd name="connsiteX9" fmla="*/ 4005310 w 4413623"/>
              <a:gd name="connsiteY9" fmla="*/ 3360410 h 4506954"/>
              <a:gd name="connsiteX10" fmla="*/ 4397195 w 4413623"/>
              <a:gd name="connsiteY10" fmla="*/ 3930426 h 4506954"/>
              <a:gd name="connsiteX11" fmla="*/ 4308167 w 4413623"/>
              <a:gd name="connsiteY11" fmla="*/ 4364053 h 4506954"/>
              <a:gd name="connsiteX12" fmla="*/ 4017189 w 4413623"/>
              <a:gd name="connsiteY12" fmla="*/ 4500445 h 4506954"/>
              <a:gd name="connsiteX13" fmla="*/ 3257164 w 4413623"/>
              <a:gd name="connsiteY13" fmla="*/ 4191684 h 4506954"/>
              <a:gd name="connsiteX14" fmla="*/ 2342765 w 4413623"/>
              <a:gd name="connsiteY14" fmla="*/ 4120431 h 4506954"/>
              <a:gd name="connsiteX15" fmla="*/ 1297735 w 4413623"/>
              <a:gd name="connsiteY15" fmla="*/ 4476691 h 4506954"/>
              <a:gd name="connsiteX16" fmla="*/ 834597 w 4413623"/>
              <a:gd name="connsiteY16" fmla="*/ 3859174 h 4506954"/>
              <a:gd name="connsiteX17" fmla="*/ 1238358 w 4413623"/>
              <a:gd name="connsiteY17" fmla="*/ 3051652 h 4506954"/>
              <a:gd name="connsiteX18" fmla="*/ 1060230 w 4413623"/>
              <a:gd name="connsiteY18" fmla="*/ 2446010 h 4506954"/>
              <a:gd name="connsiteX19" fmla="*/ 110204 w 4413623"/>
              <a:gd name="connsiteY19" fmla="*/ 2267880 h 4506954"/>
              <a:gd name="connsiteX20" fmla="*/ 33046 w 4413623"/>
              <a:gd name="connsiteY20" fmla="*/ 1727728 h 4506954"/>
              <a:gd name="connsiteX21" fmla="*/ 228957 w 4413623"/>
              <a:gd name="connsiteY21" fmla="*/ 1448483 h 4506954"/>
              <a:gd name="connsiteX22" fmla="*/ 846474 w 4413623"/>
              <a:gd name="connsiteY22" fmla="*/ 1365356 h 4506954"/>
              <a:gd name="connsiteX23" fmla="*/ 1095855 w 4413623"/>
              <a:gd name="connsiteY23" fmla="*/ 985346 h 4506954"/>
              <a:gd name="connsiteX24" fmla="*/ 1285861 w 4413623"/>
              <a:gd name="connsiteY24" fmla="*/ 296576 h 4506954"/>
              <a:gd name="connsiteX0" fmla="*/ 1285861 w 4413623"/>
              <a:gd name="connsiteY0" fmla="*/ 296576 h 4506954"/>
              <a:gd name="connsiteX1" fmla="*/ 1659966 w 4413623"/>
              <a:gd name="connsiteY1" fmla="*/ 5805 h 4506954"/>
              <a:gd name="connsiteX2" fmla="*/ 2200260 w 4413623"/>
              <a:gd name="connsiteY2" fmla="*/ 177823 h 4506954"/>
              <a:gd name="connsiteX3" fmla="*/ 2710899 w 4413623"/>
              <a:gd name="connsiteY3" fmla="*/ 1009095 h 4506954"/>
              <a:gd name="connsiteX4" fmla="*/ 3245289 w 4413623"/>
              <a:gd name="connsiteY4" fmla="*/ 1353480 h 4506954"/>
              <a:gd name="connsiteX5" fmla="*/ 3922182 w 4413623"/>
              <a:gd name="connsiteY5" fmla="*/ 1246605 h 4506954"/>
              <a:gd name="connsiteX6" fmla="*/ 4272537 w 4413623"/>
              <a:gd name="connsiteY6" fmla="*/ 1597099 h 4506954"/>
              <a:gd name="connsiteX7" fmla="*/ 4278442 w 4413623"/>
              <a:gd name="connsiteY7" fmla="*/ 2077877 h 4506954"/>
              <a:gd name="connsiteX8" fmla="*/ 3839055 w 4413623"/>
              <a:gd name="connsiteY8" fmla="*/ 2742893 h 4506954"/>
              <a:gd name="connsiteX9" fmla="*/ 4005310 w 4413623"/>
              <a:gd name="connsiteY9" fmla="*/ 3360410 h 4506954"/>
              <a:gd name="connsiteX10" fmla="*/ 4397195 w 4413623"/>
              <a:gd name="connsiteY10" fmla="*/ 3930426 h 4506954"/>
              <a:gd name="connsiteX11" fmla="*/ 4308167 w 4413623"/>
              <a:gd name="connsiteY11" fmla="*/ 4364053 h 4506954"/>
              <a:gd name="connsiteX12" fmla="*/ 4017189 w 4413623"/>
              <a:gd name="connsiteY12" fmla="*/ 4500445 h 4506954"/>
              <a:gd name="connsiteX13" fmla="*/ 3257164 w 4413623"/>
              <a:gd name="connsiteY13" fmla="*/ 4191684 h 4506954"/>
              <a:gd name="connsiteX14" fmla="*/ 2342765 w 4413623"/>
              <a:gd name="connsiteY14" fmla="*/ 4120431 h 4506954"/>
              <a:gd name="connsiteX15" fmla="*/ 1297735 w 4413623"/>
              <a:gd name="connsiteY15" fmla="*/ 4476691 h 4506954"/>
              <a:gd name="connsiteX16" fmla="*/ 834597 w 4413623"/>
              <a:gd name="connsiteY16" fmla="*/ 3859174 h 4506954"/>
              <a:gd name="connsiteX17" fmla="*/ 1238358 w 4413623"/>
              <a:gd name="connsiteY17" fmla="*/ 3051652 h 4506954"/>
              <a:gd name="connsiteX18" fmla="*/ 1060230 w 4413623"/>
              <a:gd name="connsiteY18" fmla="*/ 2446010 h 4506954"/>
              <a:gd name="connsiteX19" fmla="*/ 110204 w 4413623"/>
              <a:gd name="connsiteY19" fmla="*/ 2267880 h 4506954"/>
              <a:gd name="connsiteX20" fmla="*/ 33046 w 4413623"/>
              <a:gd name="connsiteY20" fmla="*/ 1727728 h 4506954"/>
              <a:gd name="connsiteX21" fmla="*/ 228957 w 4413623"/>
              <a:gd name="connsiteY21" fmla="*/ 1448483 h 4506954"/>
              <a:gd name="connsiteX22" fmla="*/ 846474 w 4413623"/>
              <a:gd name="connsiteY22" fmla="*/ 1365356 h 4506954"/>
              <a:gd name="connsiteX23" fmla="*/ 1095855 w 4413623"/>
              <a:gd name="connsiteY23" fmla="*/ 985346 h 4506954"/>
              <a:gd name="connsiteX24" fmla="*/ 1285861 w 4413623"/>
              <a:gd name="connsiteY24" fmla="*/ 296576 h 4506954"/>
              <a:gd name="connsiteX0" fmla="*/ 1316814 w 4444576"/>
              <a:gd name="connsiteY0" fmla="*/ 296576 h 4506954"/>
              <a:gd name="connsiteX1" fmla="*/ 1690919 w 4444576"/>
              <a:gd name="connsiteY1" fmla="*/ 5805 h 4506954"/>
              <a:gd name="connsiteX2" fmla="*/ 2231213 w 4444576"/>
              <a:gd name="connsiteY2" fmla="*/ 177823 h 4506954"/>
              <a:gd name="connsiteX3" fmla="*/ 2741852 w 4444576"/>
              <a:gd name="connsiteY3" fmla="*/ 1009095 h 4506954"/>
              <a:gd name="connsiteX4" fmla="*/ 3276242 w 4444576"/>
              <a:gd name="connsiteY4" fmla="*/ 1353480 h 4506954"/>
              <a:gd name="connsiteX5" fmla="*/ 3953135 w 4444576"/>
              <a:gd name="connsiteY5" fmla="*/ 1246605 h 4506954"/>
              <a:gd name="connsiteX6" fmla="*/ 4303490 w 4444576"/>
              <a:gd name="connsiteY6" fmla="*/ 1597099 h 4506954"/>
              <a:gd name="connsiteX7" fmla="*/ 4309395 w 4444576"/>
              <a:gd name="connsiteY7" fmla="*/ 2077877 h 4506954"/>
              <a:gd name="connsiteX8" fmla="*/ 3870008 w 4444576"/>
              <a:gd name="connsiteY8" fmla="*/ 2742893 h 4506954"/>
              <a:gd name="connsiteX9" fmla="*/ 4036263 w 4444576"/>
              <a:gd name="connsiteY9" fmla="*/ 3360410 h 4506954"/>
              <a:gd name="connsiteX10" fmla="*/ 4428148 w 4444576"/>
              <a:gd name="connsiteY10" fmla="*/ 3930426 h 4506954"/>
              <a:gd name="connsiteX11" fmla="*/ 4339120 w 4444576"/>
              <a:gd name="connsiteY11" fmla="*/ 4364053 h 4506954"/>
              <a:gd name="connsiteX12" fmla="*/ 4048142 w 4444576"/>
              <a:gd name="connsiteY12" fmla="*/ 4500445 h 4506954"/>
              <a:gd name="connsiteX13" fmla="*/ 3288117 w 4444576"/>
              <a:gd name="connsiteY13" fmla="*/ 4191684 h 4506954"/>
              <a:gd name="connsiteX14" fmla="*/ 2373718 w 4444576"/>
              <a:gd name="connsiteY14" fmla="*/ 4120431 h 4506954"/>
              <a:gd name="connsiteX15" fmla="*/ 1328688 w 4444576"/>
              <a:gd name="connsiteY15" fmla="*/ 4476691 h 4506954"/>
              <a:gd name="connsiteX16" fmla="*/ 865550 w 4444576"/>
              <a:gd name="connsiteY16" fmla="*/ 3859174 h 4506954"/>
              <a:gd name="connsiteX17" fmla="*/ 1269311 w 4444576"/>
              <a:gd name="connsiteY17" fmla="*/ 3051652 h 4506954"/>
              <a:gd name="connsiteX18" fmla="*/ 1091183 w 4444576"/>
              <a:gd name="connsiteY18" fmla="*/ 2446010 h 4506954"/>
              <a:gd name="connsiteX19" fmla="*/ 141157 w 4444576"/>
              <a:gd name="connsiteY19" fmla="*/ 2267880 h 4506954"/>
              <a:gd name="connsiteX20" fmla="*/ 16497 w 4444576"/>
              <a:gd name="connsiteY20" fmla="*/ 1798980 h 4506954"/>
              <a:gd name="connsiteX21" fmla="*/ 259910 w 4444576"/>
              <a:gd name="connsiteY21" fmla="*/ 1448483 h 4506954"/>
              <a:gd name="connsiteX22" fmla="*/ 877427 w 4444576"/>
              <a:gd name="connsiteY22" fmla="*/ 1365356 h 4506954"/>
              <a:gd name="connsiteX23" fmla="*/ 1126808 w 4444576"/>
              <a:gd name="connsiteY23" fmla="*/ 985346 h 4506954"/>
              <a:gd name="connsiteX24" fmla="*/ 1316814 w 4444576"/>
              <a:gd name="connsiteY24" fmla="*/ 296576 h 4506954"/>
              <a:gd name="connsiteX0" fmla="*/ 1316814 w 4446109"/>
              <a:gd name="connsiteY0" fmla="*/ 296576 h 4575756"/>
              <a:gd name="connsiteX1" fmla="*/ 1690919 w 4446109"/>
              <a:gd name="connsiteY1" fmla="*/ 5805 h 4575756"/>
              <a:gd name="connsiteX2" fmla="*/ 2231213 w 4446109"/>
              <a:gd name="connsiteY2" fmla="*/ 177823 h 4575756"/>
              <a:gd name="connsiteX3" fmla="*/ 2741852 w 4446109"/>
              <a:gd name="connsiteY3" fmla="*/ 1009095 h 4575756"/>
              <a:gd name="connsiteX4" fmla="*/ 3276242 w 4446109"/>
              <a:gd name="connsiteY4" fmla="*/ 1353480 h 4575756"/>
              <a:gd name="connsiteX5" fmla="*/ 3953135 w 4446109"/>
              <a:gd name="connsiteY5" fmla="*/ 1246605 h 4575756"/>
              <a:gd name="connsiteX6" fmla="*/ 4303490 w 4446109"/>
              <a:gd name="connsiteY6" fmla="*/ 1597099 h 4575756"/>
              <a:gd name="connsiteX7" fmla="*/ 4309395 w 4446109"/>
              <a:gd name="connsiteY7" fmla="*/ 2077877 h 4575756"/>
              <a:gd name="connsiteX8" fmla="*/ 3870008 w 4446109"/>
              <a:gd name="connsiteY8" fmla="*/ 2742893 h 4575756"/>
              <a:gd name="connsiteX9" fmla="*/ 4036263 w 4446109"/>
              <a:gd name="connsiteY9" fmla="*/ 3360410 h 4575756"/>
              <a:gd name="connsiteX10" fmla="*/ 4428148 w 4446109"/>
              <a:gd name="connsiteY10" fmla="*/ 3930426 h 4575756"/>
              <a:gd name="connsiteX11" fmla="*/ 4339120 w 4446109"/>
              <a:gd name="connsiteY11" fmla="*/ 4364053 h 4575756"/>
              <a:gd name="connsiteX12" fmla="*/ 3976890 w 4446109"/>
              <a:gd name="connsiteY12" fmla="*/ 4571697 h 4575756"/>
              <a:gd name="connsiteX13" fmla="*/ 3288117 w 4446109"/>
              <a:gd name="connsiteY13" fmla="*/ 4191684 h 4575756"/>
              <a:gd name="connsiteX14" fmla="*/ 2373718 w 4446109"/>
              <a:gd name="connsiteY14" fmla="*/ 4120431 h 4575756"/>
              <a:gd name="connsiteX15" fmla="*/ 1328688 w 4446109"/>
              <a:gd name="connsiteY15" fmla="*/ 4476691 h 4575756"/>
              <a:gd name="connsiteX16" fmla="*/ 865550 w 4446109"/>
              <a:gd name="connsiteY16" fmla="*/ 3859174 h 4575756"/>
              <a:gd name="connsiteX17" fmla="*/ 1269311 w 4446109"/>
              <a:gd name="connsiteY17" fmla="*/ 3051652 h 4575756"/>
              <a:gd name="connsiteX18" fmla="*/ 1091183 w 4446109"/>
              <a:gd name="connsiteY18" fmla="*/ 2446010 h 4575756"/>
              <a:gd name="connsiteX19" fmla="*/ 141157 w 4446109"/>
              <a:gd name="connsiteY19" fmla="*/ 2267880 h 4575756"/>
              <a:gd name="connsiteX20" fmla="*/ 16497 w 4446109"/>
              <a:gd name="connsiteY20" fmla="*/ 1798980 h 4575756"/>
              <a:gd name="connsiteX21" fmla="*/ 259910 w 4446109"/>
              <a:gd name="connsiteY21" fmla="*/ 1448483 h 4575756"/>
              <a:gd name="connsiteX22" fmla="*/ 877427 w 4446109"/>
              <a:gd name="connsiteY22" fmla="*/ 1365356 h 4575756"/>
              <a:gd name="connsiteX23" fmla="*/ 1126808 w 4446109"/>
              <a:gd name="connsiteY23" fmla="*/ 985346 h 4575756"/>
              <a:gd name="connsiteX24" fmla="*/ 1316814 w 4446109"/>
              <a:gd name="connsiteY24" fmla="*/ 296576 h 4575756"/>
              <a:gd name="connsiteX0" fmla="*/ 1316814 w 4448517"/>
              <a:gd name="connsiteY0" fmla="*/ 296576 h 4552598"/>
              <a:gd name="connsiteX1" fmla="*/ 1690919 w 4448517"/>
              <a:gd name="connsiteY1" fmla="*/ 5805 h 4552598"/>
              <a:gd name="connsiteX2" fmla="*/ 2231213 w 4448517"/>
              <a:gd name="connsiteY2" fmla="*/ 177823 h 4552598"/>
              <a:gd name="connsiteX3" fmla="*/ 2741852 w 4448517"/>
              <a:gd name="connsiteY3" fmla="*/ 1009095 h 4552598"/>
              <a:gd name="connsiteX4" fmla="*/ 3276242 w 4448517"/>
              <a:gd name="connsiteY4" fmla="*/ 1353480 h 4552598"/>
              <a:gd name="connsiteX5" fmla="*/ 3953135 w 4448517"/>
              <a:gd name="connsiteY5" fmla="*/ 1246605 h 4552598"/>
              <a:gd name="connsiteX6" fmla="*/ 4303490 w 4448517"/>
              <a:gd name="connsiteY6" fmla="*/ 1597099 h 4552598"/>
              <a:gd name="connsiteX7" fmla="*/ 4309395 w 4448517"/>
              <a:gd name="connsiteY7" fmla="*/ 2077877 h 4552598"/>
              <a:gd name="connsiteX8" fmla="*/ 3870008 w 4448517"/>
              <a:gd name="connsiteY8" fmla="*/ 2742893 h 4552598"/>
              <a:gd name="connsiteX9" fmla="*/ 4036263 w 4448517"/>
              <a:gd name="connsiteY9" fmla="*/ 3360410 h 4552598"/>
              <a:gd name="connsiteX10" fmla="*/ 4428148 w 4448517"/>
              <a:gd name="connsiteY10" fmla="*/ 3930426 h 4552598"/>
              <a:gd name="connsiteX11" fmla="*/ 4339120 w 4448517"/>
              <a:gd name="connsiteY11" fmla="*/ 4364053 h 4552598"/>
              <a:gd name="connsiteX12" fmla="*/ 3881889 w 4448517"/>
              <a:gd name="connsiteY12" fmla="*/ 4547950 h 4552598"/>
              <a:gd name="connsiteX13" fmla="*/ 3288117 w 4448517"/>
              <a:gd name="connsiteY13" fmla="*/ 4191684 h 4552598"/>
              <a:gd name="connsiteX14" fmla="*/ 2373718 w 4448517"/>
              <a:gd name="connsiteY14" fmla="*/ 4120431 h 4552598"/>
              <a:gd name="connsiteX15" fmla="*/ 1328688 w 4448517"/>
              <a:gd name="connsiteY15" fmla="*/ 4476691 h 4552598"/>
              <a:gd name="connsiteX16" fmla="*/ 865550 w 4448517"/>
              <a:gd name="connsiteY16" fmla="*/ 3859174 h 4552598"/>
              <a:gd name="connsiteX17" fmla="*/ 1269311 w 4448517"/>
              <a:gd name="connsiteY17" fmla="*/ 3051652 h 4552598"/>
              <a:gd name="connsiteX18" fmla="*/ 1091183 w 4448517"/>
              <a:gd name="connsiteY18" fmla="*/ 2446010 h 4552598"/>
              <a:gd name="connsiteX19" fmla="*/ 141157 w 4448517"/>
              <a:gd name="connsiteY19" fmla="*/ 2267880 h 4552598"/>
              <a:gd name="connsiteX20" fmla="*/ 16497 w 4448517"/>
              <a:gd name="connsiteY20" fmla="*/ 1798980 h 4552598"/>
              <a:gd name="connsiteX21" fmla="*/ 259910 w 4448517"/>
              <a:gd name="connsiteY21" fmla="*/ 1448483 h 4552598"/>
              <a:gd name="connsiteX22" fmla="*/ 877427 w 4448517"/>
              <a:gd name="connsiteY22" fmla="*/ 1365356 h 4552598"/>
              <a:gd name="connsiteX23" fmla="*/ 1126808 w 4448517"/>
              <a:gd name="connsiteY23" fmla="*/ 985346 h 4552598"/>
              <a:gd name="connsiteX24" fmla="*/ 1316814 w 4448517"/>
              <a:gd name="connsiteY24" fmla="*/ 296576 h 4552598"/>
              <a:gd name="connsiteX0" fmla="*/ 1300369 w 4432072"/>
              <a:gd name="connsiteY0" fmla="*/ 296576 h 4552598"/>
              <a:gd name="connsiteX1" fmla="*/ 1674474 w 4432072"/>
              <a:gd name="connsiteY1" fmla="*/ 5805 h 4552598"/>
              <a:gd name="connsiteX2" fmla="*/ 2214768 w 4432072"/>
              <a:gd name="connsiteY2" fmla="*/ 177823 h 4552598"/>
              <a:gd name="connsiteX3" fmla="*/ 2725407 w 4432072"/>
              <a:gd name="connsiteY3" fmla="*/ 1009095 h 4552598"/>
              <a:gd name="connsiteX4" fmla="*/ 3259797 w 4432072"/>
              <a:gd name="connsiteY4" fmla="*/ 1353480 h 4552598"/>
              <a:gd name="connsiteX5" fmla="*/ 3936690 w 4432072"/>
              <a:gd name="connsiteY5" fmla="*/ 1246605 h 4552598"/>
              <a:gd name="connsiteX6" fmla="*/ 4287045 w 4432072"/>
              <a:gd name="connsiteY6" fmla="*/ 1597099 h 4552598"/>
              <a:gd name="connsiteX7" fmla="*/ 4292950 w 4432072"/>
              <a:gd name="connsiteY7" fmla="*/ 2077877 h 4552598"/>
              <a:gd name="connsiteX8" fmla="*/ 3853563 w 4432072"/>
              <a:gd name="connsiteY8" fmla="*/ 2742893 h 4552598"/>
              <a:gd name="connsiteX9" fmla="*/ 4019818 w 4432072"/>
              <a:gd name="connsiteY9" fmla="*/ 3360410 h 4552598"/>
              <a:gd name="connsiteX10" fmla="*/ 4411703 w 4432072"/>
              <a:gd name="connsiteY10" fmla="*/ 3930426 h 4552598"/>
              <a:gd name="connsiteX11" fmla="*/ 4322675 w 4432072"/>
              <a:gd name="connsiteY11" fmla="*/ 4364053 h 4552598"/>
              <a:gd name="connsiteX12" fmla="*/ 3865444 w 4432072"/>
              <a:gd name="connsiteY12" fmla="*/ 4547950 h 4552598"/>
              <a:gd name="connsiteX13" fmla="*/ 3271672 w 4432072"/>
              <a:gd name="connsiteY13" fmla="*/ 4191684 h 4552598"/>
              <a:gd name="connsiteX14" fmla="*/ 2357273 w 4432072"/>
              <a:gd name="connsiteY14" fmla="*/ 4120431 h 4552598"/>
              <a:gd name="connsiteX15" fmla="*/ 1312243 w 4432072"/>
              <a:gd name="connsiteY15" fmla="*/ 4476691 h 4552598"/>
              <a:gd name="connsiteX16" fmla="*/ 849105 w 4432072"/>
              <a:gd name="connsiteY16" fmla="*/ 3859174 h 4552598"/>
              <a:gd name="connsiteX17" fmla="*/ 1252866 w 4432072"/>
              <a:gd name="connsiteY17" fmla="*/ 3051652 h 4552598"/>
              <a:gd name="connsiteX18" fmla="*/ 1074738 w 4432072"/>
              <a:gd name="connsiteY18" fmla="*/ 2446010 h 4552598"/>
              <a:gd name="connsiteX19" fmla="*/ 231590 w 4432072"/>
              <a:gd name="connsiteY19" fmla="*/ 2386634 h 4552598"/>
              <a:gd name="connsiteX20" fmla="*/ 52 w 4432072"/>
              <a:gd name="connsiteY20" fmla="*/ 1798980 h 4552598"/>
              <a:gd name="connsiteX21" fmla="*/ 243465 w 4432072"/>
              <a:gd name="connsiteY21" fmla="*/ 1448483 h 4552598"/>
              <a:gd name="connsiteX22" fmla="*/ 860982 w 4432072"/>
              <a:gd name="connsiteY22" fmla="*/ 1365356 h 4552598"/>
              <a:gd name="connsiteX23" fmla="*/ 1110363 w 4432072"/>
              <a:gd name="connsiteY23" fmla="*/ 985346 h 4552598"/>
              <a:gd name="connsiteX24" fmla="*/ 1300369 w 4432072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92935 w 4432057"/>
              <a:gd name="connsiteY7" fmla="*/ 2077877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252851 w 4432057"/>
              <a:gd name="connsiteY17" fmla="*/ 3051652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92935 w 4432057"/>
              <a:gd name="connsiteY7" fmla="*/ 2077877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525986 w 4432057"/>
              <a:gd name="connsiteY15" fmla="*/ 4417317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525986 w 4432057"/>
              <a:gd name="connsiteY15" fmla="*/ 4417317 h 4552598"/>
              <a:gd name="connsiteX16" fmla="*/ 991596 w 4432057"/>
              <a:gd name="connsiteY16" fmla="*/ 3859176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6565"/>
              <a:gd name="connsiteY0" fmla="*/ 296576 h 4421588"/>
              <a:gd name="connsiteX1" fmla="*/ 1674459 w 4436565"/>
              <a:gd name="connsiteY1" fmla="*/ 5805 h 4421588"/>
              <a:gd name="connsiteX2" fmla="*/ 2214753 w 4436565"/>
              <a:gd name="connsiteY2" fmla="*/ 177823 h 4421588"/>
              <a:gd name="connsiteX3" fmla="*/ 2725392 w 4436565"/>
              <a:gd name="connsiteY3" fmla="*/ 1009095 h 4421588"/>
              <a:gd name="connsiteX4" fmla="*/ 3259782 w 4436565"/>
              <a:gd name="connsiteY4" fmla="*/ 1353480 h 4421588"/>
              <a:gd name="connsiteX5" fmla="*/ 3936675 w 4436565"/>
              <a:gd name="connsiteY5" fmla="*/ 1246605 h 4421588"/>
              <a:gd name="connsiteX6" fmla="*/ 4215778 w 4436565"/>
              <a:gd name="connsiteY6" fmla="*/ 1573352 h 4421588"/>
              <a:gd name="connsiteX7" fmla="*/ 4221683 w 4436565"/>
              <a:gd name="connsiteY7" fmla="*/ 2125381 h 4421588"/>
              <a:gd name="connsiteX8" fmla="*/ 3853548 w 4436565"/>
              <a:gd name="connsiteY8" fmla="*/ 2742893 h 4421588"/>
              <a:gd name="connsiteX9" fmla="*/ 4019803 w 4436565"/>
              <a:gd name="connsiteY9" fmla="*/ 3360410 h 4421588"/>
              <a:gd name="connsiteX10" fmla="*/ 4411688 w 4436565"/>
              <a:gd name="connsiteY10" fmla="*/ 3930426 h 4421588"/>
              <a:gd name="connsiteX11" fmla="*/ 4322660 w 4436565"/>
              <a:gd name="connsiteY11" fmla="*/ 4364053 h 4421588"/>
              <a:gd name="connsiteX12" fmla="*/ 3722927 w 4436565"/>
              <a:gd name="connsiteY12" fmla="*/ 4381698 h 4421588"/>
              <a:gd name="connsiteX13" fmla="*/ 3271657 w 4436565"/>
              <a:gd name="connsiteY13" fmla="*/ 4191684 h 4421588"/>
              <a:gd name="connsiteX14" fmla="*/ 2357258 w 4436565"/>
              <a:gd name="connsiteY14" fmla="*/ 4120431 h 4421588"/>
              <a:gd name="connsiteX15" fmla="*/ 1525986 w 4436565"/>
              <a:gd name="connsiteY15" fmla="*/ 4417317 h 4421588"/>
              <a:gd name="connsiteX16" fmla="*/ 991596 w 4436565"/>
              <a:gd name="connsiteY16" fmla="*/ 3859176 h 4421588"/>
              <a:gd name="connsiteX17" fmla="*/ 1027223 w 4436565"/>
              <a:gd name="connsiteY17" fmla="*/ 3134781 h 4421588"/>
              <a:gd name="connsiteX18" fmla="*/ 932220 w 4436565"/>
              <a:gd name="connsiteY18" fmla="*/ 2612264 h 4421588"/>
              <a:gd name="connsiteX19" fmla="*/ 231575 w 4436565"/>
              <a:gd name="connsiteY19" fmla="*/ 2386634 h 4421588"/>
              <a:gd name="connsiteX20" fmla="*/ 37 w 4436565"/>
              <a:gd name="connsiteY20" fmla="*/ 1798980 h 4421588"/>
              <a:gd name="connsiteX21" fmla="*/ 243450 w 4436565"/>
              <a:gd name="connsiteY21" fmla="*/ 1448483 h 4421588"/>
              <a:gd name="connsiteX22" fmla="*/ 860967 w 4436565"/>
              <a:gd name="connsiteY22" fmla="*/ 1365356 h 4421588"/>
              <a:gd name="connsiteX23" fmla="*/ 1110348 w 4436565"/>
              <a:gd name="connsiteY23" fmla="*/ 985346 h 4421588"/>
              <a:gd name="connsiteX24" fmla="*/ 1300354 w 4436565"/>
              <a:gd name="connsiteY24" fmla="*/ 296576 h 4421588"/>
              <a:gd name="connsiteX0" fmla="*/ 1300354 w 4421190"/>
              <a:gd name="connsiteY0" fmla="*/ 296576 h 4421588"/>
              <a:gd name="connsiteX1" fmla="*/ 1674459 w 4421190"/>
              <a:gd name="connsiteY1" fmla="*/ 5805 h 4421588"/>
              <a:gd name="connsiteX2" fmla="*/ 2214753 w 4421190"/>
              <a:gd name="connsiteY2" fmla="*/ 177823 h 4421588"/>
              <a:gd name="connsiteX3" fmla="*/ 2725392 w 4421190"/>
              <a:gd name="connsiteY3" fmla="*/ 1009095 h 4421588"/>
              <a:gd name="connsiteX4" fmla="*/ 3259782 w 4421190"/>
              <a:gd name="connsiteY4" fmla="*/ 1353480 h 4421588"/>
              <a:gd name="connsiteX5" fmla="*/ 3936675 w 4421190"/>
              <a:gd name="connsiteY5" fmla="*/ 1246605 h 4421588"/>
              <a:gd name="connsiteX6" fmla="*/ 4215778 w 4421190"/>
              <a:gd name="connsiteY6" fmla="*/ 1573352 h 4421588"/>
              <a:gd name="connsiteX7" fmla="*/ 4221683 w 4421190"/>
              <a:gd name="connsiteY7" fmla="*/ 2125381 h 4421588"/>
              <a:gd name="connsiteX8" fmla="*/ 3853548 w 4421190"/>
              <a:gd name="connsiteY8" fmla="*/ 2742893 h 4421588"/>
              <a:gd name="connsiteX9" fmla="*/ 4019803 w 4421190"/>
              <a:gd name="connsiteY9" fmla="*/ 3360410 h 4421588"/>
              <a:gd name="connsiteX10" fmla="*/ 4411688 w 4421190"/>
              <a:gd name="connsiteY10" fmla="*/ 3930426 h 4421588"/>
              <a:gd name="connsiteX11" fmla="*/ 4251411 w 4421190"/>
              <a:gd name="connsiteY11" fmla="*/ 4221552 h 4421588"/>
              <a:gd name="connsiteX12" fmla="*/ 3722927 w 4421190"/>
              <a:gd name="connsiteY12" fmla="*/ 4381698 h 4421588"/>
              <a:gd name="connsiteX13" fmla="*/ 3271657 w 4421190"/>
              <a:gd name="connsiteY13" fmla="*/ 4191684 h 4421588"/>
              <a:gd name="connsiteX14" fmla="*/ 2357258 w 4421190"/>
              <a:gd name="connsiteY14" fmla="*/ 4120431 h 4421588"/>
              <a:gd name="connsiteX15" fmla="*/ 1525986 w 4421190"/>
              <a:gd name="connsiteY15" fmla="*/ 4417317 h 4421588"/>
              <a:gd name="connsiteX16" fmla="*/ 991596 w 4421190"/>
              <a:gd name="connsiteY16" fmla="*/ 3859176 h 4421588"/>
              <a:gd name="connsiteX17" fmla="*/ 1027223 w 4421190"/>
              <a:gd name="connsiteY17" fmla="*/ 3134781 h 4421588"/>
              <a:gd name="connsiteX18" fmla="*/ 932220 w 4421190"/>
              <a:gd name="connsiteY18" fmla="*/ 2612264 h 4421588"/>
              <a:gd name="connsiteX19" fmla="*/ 231575 w 4421190"/>
              <a:gd name="connsiteY19" fmla="*/ 2386634 h 4421588"/>
              <a:gd name="connsiteX20" fmla="*/ 37 w 4421190"/>
              <a:gd name="connsiteY20" fmla="*/ 1798980 h 4421588"/>
              <a:gd name="connsiteX21" fmla="*/ 243450 w 4421190"/>
              <a:gd name="connsiteY21" fmla="*/ 1448483 h 4421588"/>
              <a:gd name="connsiteX22" fmla="*/ 860967 w 4421190"/>
              <a:gd name="connsiteY22" fmla="*/ 1365356 h 4421588"/>
              <a:gd name="connsiteX23" fmla="*/ 1110348 w 4421190"/>
              <a:gd name="connsiteY23" fmla="*/ 985346 h 4421588"/>
              <a:gd name="connsiteX24" fmla="*/ 1300354 w 4421190"/>
              <a:gd name="connsiteY24" fmla="*/ 296576 h 4421588"/>
              <a:gd name="connsiteX0" fmla="*/ 1300354 w 4303277"/>
              <a:gd name="connsiteY0" fmla="*/ 296576 h 4421588"/>
              <a:gd name="connsiteX1" fmla="*/ 1674459 w 4303277"/>
              <a:gd name="connsiteY1" fmla="*/ 5805 h 4421588"/>
              <a:gd name="connsiteX2" fmla="*/ 2214753 w 4303277"/>
              <a:gd name="connsiteY2" fmla="*/ 177823 h 4421588"/>
              <a:gd name="connsiteX3" fmla="*/ 2725392 w 4303277"/>
              <a:gd name="connsiteY3" fmla="*/ 1009095 h 4421588"/>
              <a:gd name="connsiteX4" fmla="*/ 3259782 w 4303277"/>
              <a:gd name="connsiteY4" fmla="*/ 1353480 h 4421588"/>
              <a:gd name="connsiteX5" fmla="*/ 3936675 w 4303277"/>
              <a:gd name="connsiteY5" fmla="*/ 1246605 h 4421588"/>
              <a:gd name="connsiteX6" fmla="*/ 4215778 w 4303277"/>
              <a:gd name="connsiteY6" fmla="*/ 1573352 h 4421588"/>
              <a:gd name="connsiteX7" fmla="*/ 4221683 w 4303277"/>
              <a:gd name="connsiteY7" fmla="*/ 2125381 h 4421588"/>
              <a:gd name="connsiteX8" fmla="*/ 3853548 w 4303277"/>
              <a:gd name="connsiteY8" fmla="*/ 2742893 h 4421588"/>
              <a:gd name="connsiteX9" fmla="*/ 4019803 w 4303277"/>
              <a:gd name="connsiteY9" fmla="*/ 3360410 h 4421588"/>
              <a:gd name="connsiteX10" fmla="*/ 4257308 w 4303277"/>
              <a:gd name="connsiteY10" fmla="*/ 3823548 h 4421588"/>
              <a:gd name="connsiteX11" fmla="*/ 4251411 w 4303277"/>
              <a:gd name="connsiteY11" fmla="*/ 4221552 h 4421588"/>
              <a:gd name="connsiteX12" fmla="*/ 3722927 w 4303277"/>
              <a:gd name="connsiteY12" fmla="*/ 4381698 h 4421588"/>
              <a:gd name="connsiteX13" fmla="*/ 3271657 w 4303277"/>
              <a:gd name="connsiteY13" fmla="*/ 4191684 h 4421588"/>
              <a:gd name="connsiteX14" fmla="*/ 2357258 w 4303277"/>
              <a:gd name="connsiteY14" fmla="*/ 4120431 h 4421588"/>
              <a:gd name="connsiteX15" fmla="*/ 1525986 w 4303277"/>
              <a:gd name="connsiteY15" fmla="*/ 4417317 h 4421588"/>
              <a:gd name="connsiteX16" fmla="*/ 991596 w 4303277"/>
              <a:gd name="connsiteY16" fmla="*/ 3859176 h 4421588"/>
              <a:gd name="connsiteX17" fmla="*/ 1027223 w 4303277"/>
              <a:gd name="connsiteY17" fmla="*/ 3134781 h 4421588"/>
              <a:gd name="connsiteX18" fmla="*/ 932220 w 4303277"/>
              <a:gd name="connsiteY18" fmla="*/ 2612264 h 4421588"/>
              <a:gd name="connsiteX19" fmla="*/ 231575 w 4303277"/>
              <a:gd name="connsiteY19" fmla="*/ 2386634 h 4421588"/>
              <a:gd name="connsiteX20" fmla="*/ 37 w 4303277"/>
              <a:gd name="connsiteY20" fmla="*/ 1798980 h 4421588"/>
              <a:gd name="connsiteX21" fmla="*/ 243450 w 4303277"/>
              <a:gd name="connsiteY21" fmla="*/ 1448483 h 4421588"/>
              <a:gd name="connsiteX22" fmla="*/ 860967 w 4303277"/>
              <a:gd name="connsiteY22" fmla="*/ 1365356 h 4421588"/>
              <a:gd name="connsiteX23" fmla="*/ 1110348 w 4303277"/>
              <a:gd name="connsiteY23" fmla="*/ 985346 h 4421588"/>
              <a:gd name="connsiteX24" fmla="*/ 1300354 w 4303277"/>
              <a:gd name="connsiteY24" fmla="*/ 296576 h 4421588"/>
              <a:gd name="connsiteX0" fmla="*/ 1300354 w 4266374"/>
              <a:gd name="connsiteY0" fmla="*/ 296576 h 4421588"/>
              <a:gd name="connsiteX1" fmla="*/ 1674459 w 4266374"/>
              <a:gd name="connsiteY1" fmla="*/ 5805 h 4421588"/>
              <a:gd name="connsiteX2" fmla="*/ 2214753 w 4266374"/>
              <a:gd name="connsiteY2" fmla="*/ 177823 h 4421588"/>
              <a:gd name="connsiteX3" fmla="*/ 2725392 w 4266374"/>
              <a:gd name="connsiteY3" fmla="*/ 1009095 h 4421588"/>
              <a:gd name="connsiteX4" fmla="*/ 3259782 w 4266374"/>
              <a:gd name="connsiteY4" fmla="*/ 1353480 h 4421588"/>
              <a:gd name="connsiteX5" fmla="*/ 3936675 w 4266374"/>
              <a:gd name="connsiteY5" fmla="*/ 1246605 h 4421588"/>
              <a:gd name="connsiteX6" fmla="*/ 4215778 w 4266374"/>
              <a:gd name="connsiteY6" fmla="*/ 1573352 h 4421588"/>
              <a:gd name="connsiteX7" fmla="*/ 4221683 w 4266374"/>
              <a:gd name="connsiteY7" fmla="*/ 2125381 h 4421588"/>
              <a:gd name="connsiteX8" fmla="*/ 3853548 w 4266374"/>
              <a:gd name="connsiteY8" fmla="*/ 2742893 h 4421588"/>
              <a:gd name="connsiteX9" fmla="*/ 4019803 w 4266374"/>
              <a:gd name="connsiteY9" fmla="*/ 3360410 h 4421588"/>
              <a:gd name="connsiteX10" fmla="*/ 4257308 w 4266374"/>
              <a:gd name="connsiteY10" fmla="*/ 3823548 h 4421588"/>
              <a:gd name="connsiteX11" fmla="*/ 4168286 w 4266374"/>
              <a:gd name="connsiteY11" fmla="*/ 4221555 h 4421588"/>
              <a:gd name="connsiteX12" fmla="*/ 3722927 w 4266374"/>
              <a:gd name="connsiteY12" fmla="*/ 4381698 h 4421588"/>
              <a:gd name="connsiteX13" fmla="*/ 3271657 w 4266374"/>
              <a:gd name="connsiteY13" fmla="*/ 4191684 h 4421588"/>
              <a:gd name="connsiteX14" fmla="*/ 2357258 w 4266374"/>
              <a:gd name="connsiteY14" fmla="*/ 4120431 h 4421588"/>
              <a:gd name="connsiteX15" fmla="*/ 1525986 w 4266374"/>
              <a:gd name="connsiteY15" fmla="*/ 4417317 h 4421588"/>
              <a:gd name="connsiteX16" fmla="*/ 991596 w 4266374"/>
              <a:gd name="connsiteY16" fmla="*/ 3859176 h 4421588"/>
              <a:gd name="connsiteX17" fmla="*/ 1027223 w 4266374"/>
              <a:gd name="connsiteY17" fmla="*/ 3134781 h 4421588"/>
              <a:gd name="connsiteX18" fmla="*/ 932220 w 4266374"/>
              <a:gd name="connsiteY18" fmla="*/ 2612264 h 4421588"/>
              <a:gd name="connsiteX19" fmla="*/ 231575 w 4266374"/>
              <a:gd name="connsiteY19" fmla="*/ 2386634 h 4421588"/>
              <a:gd name="connsiteX20" fmla="*/ 37 w 4266374"/>
              <a:gd name="connsiteY20" fmla="*/ 1798980 h 4421588"/>
              <a:gd name="connsiteX21" fmla="*/ 243450 w 4266374"/>
              <a:gd name="connsiteY21" fmla="*/ 1448483 h 4421588"/>
              <a:gd name="connsiteX22" fmla="*/ 860967 w 4266374"/>
              <a:gd name="connsiteY22" fmla="*/ 1365356 h 4421588"/>
              <a:gd name="connsiteX23" fmla="*/ 1110348 w 4266374"/>
              <a:gd name="connsiteY23" fmla="*/ 985346 h 4421588"/>
              <a:gd name="connsiteX24" fmla="*/ 1300354 w 4266374"/>
              <a:gd name="connsiteY24" fmla="*/ 296576 h 4421588"/>
              <a:gd name="connsiteX0" fmla="*/ 1300354 w 4266374"/>
              <a:gd name="connsiteY0" fmla="*/ 296576 h 4421768"/>
              <a:gd name="connsiteX1" fmla="*/ 1674459 w 4266374"/>
              <a:gd name="connsiteY1" fmla="*/ 5805 h 4421768"/>
              <a:gd name="connsiteX2" fmla="*/ 2214753 w 4266374"/>
              <a:gd name="connsiteY2" fmla="*/ 177823 h 4421768"/>
              <a:gd name="connsiteX3" fmla="*/ 2725392 w 4266374"/>
              <a:gd name="connsiteY3" fmla="*/ 1009095 h 4421768"/>
              <a:gd name="connsiteX4" fmla="*/ 3259782 w 4266374"/>
              <a:gd name="connsiteY4" fmla="*/ 1353480 h 4421768"/>
              <a:gd name="connsiteX5" fmla="*/ 3936675 w 4266374"/>
              <a:gd name="connsiteY5" fmla="*/ 1246605 h 4421768"/>
              <a:gd name="connsiteX6" fmla="*/ 4215778 w 4266374"/>
              <a:gd name="connsiteY6" fmla="*/ 1573352 h 4421768"/>
              <a:gd name="connsiteX7" fmla="*/ 4221683 w 4266374"/>
              <a:gd name="connsiteY7" fmla="*/ 2125381 h 4421768"/>
              <a:gd name="connsiteX8" fmla="*/ 3853548 w 4266374"/>
              <a:gd name="connsiteY8" fmla="*/ 2742893 h 4421768"/>
              <a:gd name="connsiteX9" fmla="*/ 4019803 w 4266374"/>
              <a:gd name="connsiteY9" fmla="*/ 3360410 h 4421768"/>
              <a:gd name="connsiteX10" fmla="*/ 4257308 w 4266374"/>
              <a:gd name="connsiteY10" fmla="*/ 3823548 h 4421768"/>
              <a:gd name="connsiteX11" fmla="*/ 4168286 w 4266374"/>
              <a:gd name="connsiteY11" fmla="*/ 4221555 h 4421768"/>
              <a:gd name="connsiteX12" fmla="*/ 3722927 w 4266374"/>
              <a:gd name="connsiteY12" fmla="*/ 4381698 h 4421768"/>
              <a:gd name="connsiteX13" fmla="*/ 3093527 w 4266374"/>
              <a:gd name="connsiteY13" fmla="*/ 4108557 h 4421768"/>
              <a:gd name="connsiteX14" fmla="*/ 2357258 w 4266374"/>
              <a:gd name="connsiteY14" fmla="*/ 4120431 h 4421768"/>
              <a:gd name="connsiteX15" fmla="*/ 1525986 w 4266374"/>
              <a:gd name="connsiteY15" fmla="*/ 4417317 h 4421768"/>
              <a:gd name="connsiteX16" fmla="*/ 991596 w 4266374"/>
              <a:gd name="connsiteY16" fmla="*/ 3859176 h 4421768"/>
              <a:gd name="connsiteX17" fmla="*/ 1027223 w 4266374"/>
              <a:gd name="connsiteY17" fmla="*/ 3134781 h 4421768"/>
              <a:gd name="connsiteX18" fmla="*/ 932220 w 4266374"/>
              <a:gd name="connsiteY18" fmla="*/ 2612264 h 4421768"/>
              <a:gd name="connsiteX19" fmla="*/ 231575 w 4266374"/>
              <a:gd name="connsiteY19" fmla="*/ 2386634 h 4421768"/>
              <a:gd name="connsiteX20" fmla="*/ 37 w 4266374"/>
              <a:gd name="connsiteY20" fmla="*/ 1798980 h 4421768"/>
              <a:gd name="connsiteX21" fmla="*/ 243450 w 4266374"/>
              <a:gd name="connsiteY21" fmla="*/ 1448483 h 4421768"/>
              <a:gd name="connsiteX22" fmla="*/ 860967 w 4266374"/>
              <a:gd name="connsiteY22" fmla="*/ 1365356 h 4421768"/>
              <a:gd name="connsiteX23" fmla="*/ 1110348 w 4266374"/>
              <a:gd name="connsiteY23" fmla="*/ 985346 h 4421768"/>
              <a:gd name="connsiteX24" fmla="*/ 1300354 w 4266374"/>
              <a:gd name="connsiteY24" fmla="*/ 296576 h 4421768"/>
              <a:gd name="connsiteX0" fmla="*/ 1300354 w 4272520"/>
              <a:gd name="connsiteY0" fmla="*/ 296576 h 4421768"/>
              <a:gd name="connsiteX1" fmla="*/ 1674459 w 4272520"/>
              <a:gd name="connsiteY1" fmla="*/ 5805 h 4421768"/>
              <a:gd name="connsiteX2" fmla="*/ 2214753 w 4272520"/>
              <a:gd name="connsiteY2" fmla="*/ 177823 h 4421768"/>
              <a:gd name="connsiteX3" fmla="*/ 2725392 w 4272520"/>
              <a:gd name="connsiteY3" fmla="*/ 1009095 h 4421768"/>
              <a:gd name="connsiteX4" fmla="*/ 3259782 w 4272520"/>
              <a:gd name="connsiteY4" fmla="*/ 1353480 h 4421768"/>
              <a:gd name="connsiteX5" fmla="*/ 3936675 w 4272520"/>
              <a:gd name="connsiteY5" fmla="*/ 1246605 h 4421768"/>
              <a:gd name="connsiteX6" fmla="*/ 4215778 w 4272520"/>
              <a:gd name="connsiteY6" fmla="*/ 1573352 h 4421768"/>
              <a:gd name="connsiteX7" fmla="*/ 4221683 w 4272520"/>
              <a:gd name="connsiteY7" fmla="*/ 2125381 h 4421768"/>
              <a:gd name="connsiteX8" fmla="*/ 3853548 w 4272520"/>
              <a:gd name="connsiteY8" fmla="*/ 2742893 h 4421768"/>
              <a:gd name="connsiteX9" fmla="*/ 4019803 w 4272520"/>
              <a:gd name="connsiteY9" fmla="*/ 3360410 h 4421768"/>
              <a:gd name="connsiteX10" fmla="*/ 4257308 w 4272520"/>
              <a:gd name="connsiteY10" fmla="*/ 3823548 h 4421768"/>
              <a:gd name="connsiteX11" fmla="*/ 4168286 w 4272520"/>
              <a:gd name="connsiteY11" fmla="*/ 4221555 h 4421768"/>
              <a:gd name="connsiteX12" fmla="*/ 3521047 w 4272520"/>
              <a:gd name="connsiteY12" fmla="*/ 4310446 h 4421768"/>
              <a:gd name="connsiteX13" fmla="*/ 3093527 w 4272520"/>
              <a:gd name="connsiteY13" fmla="*/ 4108557 h 4421768"/>
              <a:gd name="connsiteX14" fmla="*/ 2357258 w 4272520"/>
              <a:gd name="connsiteY14" fmla="*/ 4120431 h 4421768"/>
              <a:gd name="connsiteX15" fmla="*/ 1525986 w 4272520"/>
              <a:gd name="connsiteY15" fmla="*/ 4417317 h 4421768"/>
              <a:gd name="connsiteX16" fmla="*/ 991596 w 4272520"/>
              <a:gd name="connsiteY16" fmla="*/ 3859176 h 4421768"/>
              <a:gd name="connsiteX17" fmla="*/ 1027223 w 4272520"/>
              <a:gd name="connsiteY17" fmla="*/ 3134781 h 4421768"/>
              <a:gd name="connsiteX18" fmla="*/ 932220 w 4272520"/>
              <a:gd name="connsiteY18" fmla="*/ 2612264 h 4421768"/>
              <a:gd name="connsiteX19" fmla="*/ 231575 w 4272520"/>
              <a:gd name="connsiteY19" fmla="*/ 2386634 h 4421768"/>
              <a:gd name="connsiteX20" fmla="*/ 37 w 4272520"/>
              <a:gd name="connsiteY20" fmla="*/ 1798980 h 4421768"/>
              <a:gd name="connsiteX21" fmla="*/ 243450 w 4272520"/>
              <a:gd name="connsiteY21" fmla="*/ 1448483 h 4421768"/>
              <a:gd name="connsiteX22" fmla="*/ 860967 w 4272520"/>
              <a:gd name="connsiteY22" fmla="*/ 1365356 h 4421768"/>
              <a:gd name="connsiteX23" fmla="*/ 1110348 w 4272520"/>
              <a:gd name="connsiteY23" fmla="*/ 985346 h 4421768"/>
              <a:gd name="connsiteX24" fmla="*/ 1300354 w 4272520"/>
              <a:gd name="connsiteY24" fmla="*/ 296576 h 4421768"/>
              <a:gd name="connsiteX0" fmla="*/ 1300354 w 4259703"/>
              <a:gd name="connsiteY0" fmla="*/ 296576 h 4421768"/>
              <a:gd name="connsiteX1" fmla="*/ 1674459 w 4259703"/>
              <a:gd name="connsiteY1" fmla="*/ 5805 h 4421768"/>
              <a:gd name="connsiteX2" fmla="*/ 2214753 w 4259703"/>
              <a:gd name="connsiteY2" fmla="*/ 177823 h 4421768"/>
              <a:gd name="connsiteX3" fmla="*/ 2725392 w 4259703"/>
              <a:gd name="connsiteY3" fmla="*/ 1009095 h 4421768"/>
              <a:gd name="connsiteX4" fmla="*/ 3259782 w 4259703"/>
              <a:gd name="connsiteY4" fmla="*/ 1353480 h 4421768"/>
              <a:gd name="connsiteX5" fmla="*/ 3936675 w 4259703"/>
              <a:gd name="connsiteY5" fmla="*/ 1246605 h 4421768"/>
              <a:gd name="connsiteX6" fmla="*/ 4215778 w 4259703"/>
              <a:gd name="connsiteY6" fmla="*/ 1573352 h 4421768"/>
              <a:gd name="connsiteX7" fmla="*/ 4221683 w 4259703"/>
              <a:gd name="connsiteY7" fmla="*/ 2125381 h 4421768"/>
              <a:gd name="connsiteX8" fmla="*/ 3853548 w 4259703"/>
              <a:gd name="connsiteY8" fmla="*/ 2742893 h 4421768"/>
              <a:gd name="connsiteX9" fmla="*/ 4019803 w 4259703"/>
              <a:gd name="connsiteY9" fmla="*/ 3360410 h 4421768"/>
              <a:gd name="connsiteX10" fmla="*/ 4257308 w 4259703"/>
              <a:gd name="connsiteY10" fmla="*/ 3823548 h 4421768"/>
              <a:gd name="connsiteX11" fmla="*/ 4037658 w 4259703"/>
              <a:gd name="connsiteY11" fmla="*/ 4316558 h 4421768"/>
              <a:gd name="connsiteX12" fmla="*/ 3521047 w 4259703"/>
              <a:gd name="connsiteY12" fmla="*/ 4310446 h 4421768"/>
              <a:gd name="connsiteX13" fmla="*/ 3093527 w 4259703"/>
              <a:gd name="connsiteY13" fmla="*/ 4108557 h 4421768"/>
              <a:gd name="connsiteX14" fmla="*/ 2357258 w 4259703"/>
              <a:gd name="connsiteY14" fmla="*/ 4120431 h 4421768"/>
              <a:gd name="connsiteX15" fmla="*/ 1525986 w 4259703"/>
              <a:gd name="connsiteY15" fmla="*/ 4417317 h 4421768"/>
              <a:gd name="connsiteX16" fmla="*/ 991596 w 4259703"/>
              <a:gd name="connsiteY16" fmla="*/ 3859176 h 4421768"/>
              <a:gd name="connsiteX17" fmla="*/ 1027223 w 4259703"/>
              <a:gd name="connsiteY17" fmla="*/ 3134781 h 4421768"/>
              <a:gd name="connsiteX18" fmla="*/ 932220 w 4259703"/>
              <a:gd name="connsiteY18" fmla="*/ 2612264 h 4421768"/>
              <a:gd name="connsiteX19" fmla="*/ 231575 w 4259703"/>
              <a:gd name="connsiteY19" fmla="*/ 2386634 h 4421768"/>
              <a:gd name="connsiteX20" fmla="*/ 37 w 4259703"/>
              <a:gd name="connsiteY20" fmla="*/ 1798980 h 4421768"/>
              <a:gd name="connsiteX21" fmla="*/ 243450 w 4259703"/>
              <a:gd name="connsiteY21" fmla="*/ 1448483 h 4421768"/>
              <a:gd name="connsiteX22" fmla="*/ 860967 w 4259703"/>
              <a:gd name="connsiteY22" fmla="*/ 1365356 h 4421768"/>
              <a:gd name="connsiteX23" fmla="*/ 1110348 w 4259703"/>
              <a:gd name="connsiteY23" fmla="*/ 985346 h 4421768"/>
              <a:gd name="connsiteX24" fmla="*/ 1300354 w 4259703"/>
              <a:gd name="connsiteY24" fmla="*/ 296576 h 4421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4259703" h="4421768">
                <a:moveTo>
                  <a:pt x="1300354" y="296576"/>
                </a:moveTo>
                <a:cubicBezTo>
                  <a:pt x="1394372" y="133319"/>
                  <a:pt x="1522059" y="25597"/>
                  <a:pt x="1674459" y="5805"/>
                </a:cubicBezTo>
                <a:cubicBezTo>
                  <a:pt x="1826859" y="-13987"/>
                  <a:pt x="2039598" y="10608"/>
                  <a:pt x="2214753" y="177823"/>
                </a:cubicBezTo>
                <a:cubicBezTo>
                  <a:pt x="2389908" y="345038"/>
                  <a:pt x="2551221" y="813152"/>
                  <a:pt x="2725392" y="1009095"/>
                </a:cubicBezTo>
                <a:cubicBezTo>
                  <a:pt x="2899564" y="1205038"/>
                  <a:pt x="3057902" y="1313895"/>
                  <a:pt x="3259782" y="1353480"/>
                </a:cubicBezTo>
                <a:cubicBezTo>
                  <a:pt x="3461662" y="1393065"/>
                  <a:pt x="3777342" y="1209960"/>
                  <a:pt x="3936675" y="1246605"/>
                </a:cubicBezTo>
                <a:cubicBezTo>
                  <a:pt x="4096008" y="1283250"/>
                  <a:pt x="4168277" y="1426889"/>
                  <a:pt x="4215778" y="1573352"/>
                </a:cubicBezTo>
                <a:cubicBezTo>
                  <a:pt x="4263279" y="1719815"/>
                  <a:pt x="4282055" y="1930458"/>
                  <a:pt x="4221683" y="2125381"/>
                </a:cubicBezTo>
                <a:cubicBezTo>
                  <a:pt x="4161311" y="2320304"/>
                  <a:pt x="3887195" y="2537055"/>
                  <a:pt x="3853548" y="2742893"/>
                </a:cubicBezTo>
                <a:cubicBezTo>
                  <a:pt x="3819901" y="2948731"/>
                  <a:pt x="3952510" y="3180301"/>
                  <a:pt x="4019803" y="3360410"/>
                </a:cubicBezTo>
                <a:cubicBezTo>
                  <a:pt x="4087096" y="3540519"/>
                  <a:pt x="4254332" y="3664190"/>
                  <a:pt x="4257308" y="3823548"/>
                </a:cubicBezTo>
                <a:cubicBezTo>
                  <a:pt x="4260284" y="3982906"/>
                  <a:pt x="4160368" y="4235408"/>
                  <a:pt x="4037658" y="4316558"/>
                </a:cubicBezTo>
                <a:cubicBezTo>
                  <a:pt x="3914948" y="4397708"/>
                  <a:pt x="3678402" y="4345113"/>
                  <a:pt x="3521047" y="4310446"/>
                </a:cubicBezTo>
                <a:cubicBezTo>
                  <a:pt x="3363692" y="4275779"/>
                  <a:pt x="3287492" y="4140226"/>
                  <a:pt x="3093527" y="4108557"/>
                </a:cubicBezTo>
                <a:cubicBezTo>
                  <a:pt x="2899562" y="4076888"/>
                  <a:pt x="2618515" y="4068971"/>
                  <a:pt x="2357258" y="4120431"/>
                </a:cubicBezTo>
                <a:cubicBezTo>
                  <a:pt x="2096001" y="4171891"/>
                  <a:pt x="1753596" y="4460860"/>
                  <a:pt x="1525986" y="4417317"/>
                </a:cubicBezTo>
                <a:cubicBezTo>
                  <a:pt x="1298376" y="4373775"/>
                  <a:pt x="1074723" y="4072932"/>
                  <a:pt x="991596" y="3859176"/>
                </a:cubicBezTo>
                <a:cubicBezTo>
                  <a:pt x="908469" y="3645420"/>
                  <a:pt x="1037119" y="3342600"/>
                  <a:pt x="1027223" y="3134781"/>
                </a:cubicBezTo>
                <a:cubicBezTo>
                  <a:pt x="1017327" y="2926962"/>
                  <a:pt x="1064828" y="2736955"/>
                  <a:pt x="932220" y="2612264"/>
                </a:cubicBezTo>
                <a:cubicBezTo>
                  <a:pt x="799612" y="2487573"/>
                  <a:pt x="386939" y="2522181"/>
                  <a:pt x="231575" y="2386634"/>
                </a:cubicBezTo>
                <a:cubicBezTo>
                  <a:pt x="76211" y="2251087"/>
                  <a:pt x="-1942" y="1955338"/>
                  <a:pt x="37" y="1798980"/>
                </a:cubicBezTo>
                <a:cubicBezTo>
                  <a:pt x="2016" y="1642622"/>
                  <a:pt x="99962" y="1520754"/>
                  <a:pt x="243450" y="1448483"/>
                </a:cubicBezTo>
                <a:cubicBezTo>
                  <a:pt x="386938" y="1376212"/>
                  <a:pt x="716484" y="1442546"/>
                  <a:pt x="860967" y="1365356"/>
                </a:cubicBezTo>
                <a:cubicBezTo>
                  <a:pt x="1005450" y="1288167"/>
                  <a:pt x="1037117" y="1163476"/>
                  <a:pt x="1110348" y="985346"/>
                </a:cubicBezTo>
                <a:cubicBezTo>
                  <a:pt x="1183579" y="807216"/>
                  <a:pt x="1206336" y="459833"/>
                  <a:pt x="1300354" y="296576"/>
                </a:cubicBezTo>
                <a:close/>
              </a:path>
            </a:pathLst>
          </a:cu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32766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2" dur="indefinite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3" dur="indefinite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9" dur="indefinit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0" dur="indefinite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4" dur="indefinite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5" dur="indefinite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2" grpId="1" animBg="1"/>
      <p:bldP spid="35" grpId="0" animBg="1"/>
      <p:bldP spid="3" grpId="0" animBg="1"/>
      <p:bldP spid="23" grpId="0" animBg="1"/>
      <p:bldP spid="41" grpId="0" animBg="1"/>
      <p:bldP spid="45" grpId="0" animBg="1"/>
      <p:bldP spid="31" grpId="0" animBg="1"/>
      <p:bldP spid="38" grpId="0" animBg="1"/>
      <p:bldP spid="46" grpId="0" animBg="1"/>
      <p:bldP spid="48" grpId="0" animBg="1"/>
      <p:bldP spid="51" grpId="0" animBg="1"/>
      <p:bldP spid="52" grpId="0" animBg="1"/>
      <p:bldP spid="43" grpId="0" animBg="1"/>
      <p:bldP spid="43" grpId="1" animBg="1"/>
      <p:bldP spid="44" grpId="0" animBg="1"/>
      <p:bldP spid="44" grpId="1" animBg="1"/>
      <p:bldP spid="33" grpId="0" animBg="1"/>
      <p:bldP spid="33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304800" y="206829"/>
            <a:ext cx="1143000" cy="93617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chemeClr val="tx1"/>
                </a:solidFill>
              </a:rPr>
              <a:t>?</a:t>
            </a: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04800" y="206829"/>
            <a:ext cx="1143000" cy="93617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chemeClr val="tx1"/>
                </a:solidFill>
              </a:rPr>
              <a:t>15</a:t>
            </a: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915908" y="6581001"/>
            <a:ext cx="12280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Steve </a:t>
            </a:r>
            <a:r>
              <a:rPr lang="en-US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Wyborney</a:t>
            </a:r>
            <a:endParaRPr lang="en-US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-8892" y="6581001"/>
            <a:ext cx="18790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2"/>
              </a:rPr>
              <a:t>www.stevewyborney.com</a:t>
            </a:r>
            <a:r>
              <a:rPr 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en-US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2662718" y="4397970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5294520" y="2086703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3908542" y="2710222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6951704" y="2550849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6011838" y="3537093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4843871" y="1337009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4231492" y="4039769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5135362" y="4595753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940439" y="4247538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3109083" y="1780038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3810000" y="634646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2071616" y="3525385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5197659" y="634646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4063646" y="1694480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7700637" y="3537093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 42"/>
          <p:cNvSpPr/>
          <p:nvPr/>
        </p:nvSpPr>
        <p:spPr>
          <a:xfrm rot="16200000">
            <a:off x="544543" y="2907235"/>
            <a:ext cx="3004956" cy="3119284"/>
          </a:xfrm>
          <a:custGeom>
            <a:avLst/>
            <a:gdLst>
              <a:gd name="connsiteX0" fmla="*/ 1686296 w 5427023"/>
              <a:gd name="connsiteY0" fmla="*/ 95002 h 4750130"/>
              <a:gd name="connsiteX1" fmla="*/ 2945080 w 5427023"/>
              <a:gd name="connsiteY1" fmla="*/ 0 h 4750130"/>
              <a:gd name="connsiteX2" fmla="*/ 2897579 w 5427023"/>
              <a:gd name="connsiteY2" fmla="*/ 1258784 h 4750130"/>
              <a:gd name="connsiteX3" fmla="*/ 3633849 w 5427023"/>
              <a:gd name="connsiteY3" fmla="*/ 1650670 h 4750130"/>
              <a:gd name="connsiteX4" fmla="*/ 4393870 w 5427023"/>
              <a:gd name="connsiteY4" fmla="*/ 985652 h 4750130"/>
              <a:gd name="connsiteX5" fmla="*/ 5118265 w 5427023"/>
              <a:gd name="connsiteY5" fmla="*/ 1662545 h 4750130"/>
              <a:gd name="connsiteX6" fmla="*/ 4263241 w 5427023"/>
              <a:gd name="connsiteY6" fmla="*/ 2529444 h 4750130"/>
              <a:gd name="connsiteX7" fmla="*/ 4429496 w 5427023"/>
              <a:gd name="connsiteY7" fmla="*/ 3360717 h 4750130"/>
              <a:gd name="connsiteX8" fmla="*/ 5427023 w 5427023"/>
              <a:gd name="connsiteY8" fmla="*/ 3515096 h 4750130"/>
              <a:gd name="connsiteX9" fmla="*/ 5284519 w 5427023"/>
              <a:gd name="connsiteY9" fmla="*/ 4714504 h 4750130"/>
              <a:gd name="connsiteX10" fmla="*/ 3586348 w 5427023"/>
              <a:gd name="connsiteY10" fmla="*/ 3800104 h 4750130"/>
              <a:gd name="connsiteX11" fmla="*/ 2743200 w 5427023"/>
              <a:gd name="connsiteY11" fmla="*/ 3740727 h 4750130"/>
              <a:gd name="connsiteX12" fmla="*/ 1995054 w 5427023"/>
              <a:gd name="connsiteY12" fmla="*/ 4750130 h 4750130"/>
              <a:gd name="connsiteX13" fmla="*/ 676893 w 5427023"/>
              <a:gd name="connsiteY13" fmla="*/ 4001984 h 4750130"/>
              <a:gd name="connsiteX14" fmla="*/ 2030680 w 5427023"/>
              <a:gd name="connsiteY14" fmla="*/ 2956956 h 4750130"/>
              <a:gd name="connsiteX15" fmla="*/ 1757548 w 5427023"/>
              <a:gd name="connsiteY15" fmla="*/ 2256312 h 4750130"/>
              <a:gd name="connsiteX16" fmla="*/ 0 w 5427023"/>
              <a:gd name="connsiteY16" fmla="*/ 2042556 h 4750130"/>
              <a:gd name="connsiteX17" fmla="*/ 178130 w 5427023"/>
              <a:gd name="connsiteY17" fmla="*/ 1151906 h 4750130"/>
              <a:gd name="connsiteX18" fmla="*/ 1650670 w 5427023"/>
              <a:gd name="connsiteY18" fmla="*/ 1472540 h 4750130"/>
              <a:gd name="connsiteX19" fmla="*/ 1995054 w 5427023"/>
              <a:gd name="connsiteY19" fmla="*/ 1128156 h 4750130"/>
              <a:gd name="connsiteX20" fmla="*/ 1686296 w 5427023"/>
              <a:gd name="connsiteY20" fmla="*/ 95002 h 4750130"/>
              <a:gd name="connsiteX0" fmla="*/ 1686296 w 5427023"/>
              <a:gd name="connsiteY0" fmla="*/ 199772 h 4854900"/>
              <a:gd name="connsiteX1" fmla="*/ 2945080 w 5427023"/>
              <a:gd name="connsiteY1" fmla="*/ 104770 h 4854900"/>
              <a:gd name="connsiteX2" fmla="*/ 2897579 w 5427023"/>
              <a:gd name="connsiteY2" fmla="*/ 1363554 h 4854900"/>
              <a:gd name="connsiteX3" fmla="*/ 3633849 w 5427023"/>
              <a:gd name="connsiteY3" fmla="*/ 1755440 h 4854900"/>
              <a:gd name="connsiteX4" fmla="*/ 4393870 w 5427023"/>
              <a:gd name="connsiteY4" fmla="*/ 1090422 h 4854900"/>
              <a:gd name="connsiteX5" fmla="*/ 5118265 w 5427023"/>
              <a:gd name="connsiteY5" fmla="*/ 1767315 h 4854900"/>
              <a:gd name="connsiteX6" fmla="*/ 4263241 w 5427023"/>
              <a:gd name="connsiteY6" fmla="*/ 2634214 h 4854900"/>
              <a:gd name="connsiteX7" fmla="*/ 4429496 w 5427023"/>
              <a:gd name="connsiteY7" fmla="*/ 3465487 h 4854900"/>
              <a:gd name="connsiteX8" fmla="*/ 5427023 w 5427023"/>
              <a:gd name="connsiteY8" fmla="*/ 3619866 h 4854900"/>
              <a:gd name="connsiteX9" fmla="*/ 5284519 w 5427023"/>
              <a:gd name="connsiteY9" fmla="*/ 4819274 h 4854900"/>
              <a:gd name="connsiteX10" fmla="*/ 3586348 w 5427023"/>
              <a:gd name="connsiteY10" fmla="*/ 3904874 h 4854900"/>
              <a:gd name="connsiteX11" fmla="*/ 2743200 w 5427023"/>
              <a:gd name="connsiteY11" fmla="*/ 3845497 h 4854900"/>
              <a:gd name="connsiteX12" fmla="*/ 1995054 w 5427023"/>
              <a:gd name="connsiteY12" fmla="*/ 4854900 h 4854900"/>
              <a:gd name="connsiteX13" fmla="*/ 676893 w 5427023"/>
              <a:gd name="connsiteY13" fmla="*/ 4106754 h 4854900"/>
              <a:gd name="connsiteX14" fmla="*/ 2030680 w 5427023"/>
              <a:gd name="connsiteY14" fmla="*/ 3061726 h 4854900"/>
              <a:gd name="connsiteX15" fmla="*/ 1757548 w 5427023"/>
              <a:gd name="connsiteY15" fmla="*/ 2361082 h 4854900"/>
              <a:gd name="connsiteX16" fmla="*/ 0 w 5427023"/>
              <a:gd name="connsiteY16" fmla="*/ 2147326 h 4854900"/>
              <a:gd name="connsiteX17" fmla="*/ 178130 w 5427023"/>
              <a:gd name="connsiteY17" fmla="*/ 1256676 h 4854900"/>
              <a:gd name="connsiteX18" fmla="*/ 1650670 w 5427023"/>
              <a:gd name="connsiteY18" fmla="*/ 1577310 h 4854900"/>
              <a:gd name="connsiteX19" fmla="*/ 1995054 w 5427023"/>
              <a:gd name="connsiteY19" fmla="*/ 1232926 h 4854900"/>
              <a:gd name="connsiteX20" fmla="*/ 1686296 w 5427023"/>
              <a:gd name="connsiteY20" fmla="*/ 199772 h 4854900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33849 w 5427023"/>
              <a:gd name="connsiteY3" fmla="*/ 1855015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33849 w 5427023"/>
              <a:gd name="connsiteY3" fmla="*/ 1855015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609073"/>
              <a:gd name="connsiteY0" fmla="*/ 299347 h 4954475"/>
              <a:gd name="connsiteX1" fmla="*/ 2945080 w 5609073"/>
              <a:gd name="connsiteY1" fmla="*/ 204345 h 4954475"/>
              <a:gd name="connsiteX2" fmla="*/ 2897579 w 5609073"/>
              <a:gd name="connsiteY2" fmla="*/ 1463129 h 4954475"/>
              <a:gd name="connsiteX3" fmla="*/ 3610098 w 5609073"/>
              <a:gd name="connsiteY3" fmla="*/ 1819389 h 4954475"/>
              <a:gd name="connsiteX4" fmla="*/ 4393870 w 5609073"/>
              <a:gd name="connsiteY4" fmla="*/ 1189997 h 4954475"/>
              <a:gd name="connsiteX5" fmla="*/ 5118265 w 5609073"/>
              <a:gd name="connsiteY5" fmla="*/ 1866890 h 4954475"/>
              <a:gd name="connsiteX6" fmla="*/ 4263241 w 5609073"/>
              <a:gd name="connsiteY6" fmla="*/ 2733789 h 4954475"/>
              <a:gd name="connsiteX7" fmla="*/ 4429496 w 5609073"/>
              <a:gd name="connsiteY7" fmla="*/ 3565062 h 4954475"/>
              <a:gd name="connsiteX8" fmla="*/ 5427023 w 5609073"/>
              <a:gd name="connsiteY8" fmla="*/ 3719441 h 4954475"/>
              <a:gd name="connsiteX9" fmla="*/ 5284519 w 5609073"/>
              <a:gd name="connsiteY9" fmla="*/ 4918849 h 4954475"/>
              <a:gd name="connsiteX10" fmla="*/ 3586348 w 5609073"/>
              <a:gd name="connsiteY10" fmla="*/ 4004449 h 4954475"/>
              <a:gd name="connsiteX11" fmla="*/ 2743200 w 5609073"/>
              <a:gd name="connsiteY11" fmla="*/ 3945072 h 4954475"/>
              <a:gd name="connsiteX12" fmla="*/ 1995054 w 5609073"/>
              <a:gd name="connsiteY12" fmla="*/ 4954475 h 4954475"/>
              <a:gd name="connsiteX13" fmla="*/ 676893 w 5609073"/>
              <a:gd name="connsiteY13" fmla="*/ 4206329 h 4954475"/>
              <a:gd name="connsiteX14" fmla="*/ 2030680 w 5609073"/>
              <a:gd name="connsiteY14" fmla="*/ 3161301 h 4954475"/>
              <a:gd name="connsiteX15" fmla="*/ 1757548 w 5609073"/>
              <a:gd name="connsiteY15" fmla="*/ 2460657 h 4954475"/>
              <a:gd name="connsiteX16" fmla="*/ 0 w 5609073"/>
              <a:gd name="connsiteY16" fmla="*/ 2246901 h 4954475"/>
              <a:gd name="connsiteX17" fmla="*/ 178130 w 5609073"/>
              <a:gd name="connsiteY17" fmla="*/ 1356251 h 4954475"/>
              <a:gd name="connsiteX18" fmla="*/ 1650670 w 5609073"/>
              <a:gd name="connsiteY18" fmla="*/ 1676885 h 4954475"/>
              <a:gd name="connsiteX19" fmla="*/ 1995054 w 5609073"/>
              <a:gd name="connsiteY19" fmla="*/ 1332501 h 4954475"/>
              <a:gd name="connsiteX20" fmla="*/ 1686296 w 5609073"/>
              <a:gd name="connsiteY20" fmla="*/ 299347 h 4954475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5036684"/>
              <a:gd name="connsiteX1" fmla="*/ 2945080 w 5623916"/>
              <a:gd name="connsiteY1" fmla="*/ 204345 h 5036684"/>
              <a:gd name="connsiteX2" fmla="*/ 2897579 w 5623916"/>
              <a:gd name="connsiteY2" fmla="*/ 1463129 h 5036684"/>
              <a:gd name="connsiteX3" fmla="*/ 3610098 w 5623916"/>
              <a:gd name="connsiteY3" fmla="*/ 1819389 h 5036684"/>
              <a:gd name="connsiteX4" fmla="*/ 4393870 w 5623916"/>
              <a:gd name="connsiteY4" fmla="*/ 1189997 h 5036684"/>
              <a:gd name="connsiteX5" fmla="*/ 5118265 w 5623916"/>
              <a:gd name="connsiteY5" fmla="*/ 1866890 h 5036684"/>
              <a:gd name="connsiteX6" fmla="*/ 4263241 w 5623916"/>
              <a:gd name="connsiteY6" fmla="*/ 2733789 h 5036684"/>
              <a:gd name="connsiteX7" fmla="*/ 4429496 w 5623916"/>
              <a:gd name="connsiteY7" fmla="*/ 3565062 h 5036684"/>
              <a:gd name="connsiteX8" fmla="*/ 5427023 w 5623916"/>
              <a:gd name="connsiteY8" fmla="*/ 3719441 h 5036684"/>
              <a:gd name="connsiteX9" fmla="*/ 5284519 w 5623916"/>
              <a:gd name="connsiteY9" fmla="*/ 4918849 h 5036684"/>
              <a:gd name="connsiteX10" fmla="*/ 3586348 w 5623916"/>
              <a:gd name="connsiteY10" fmla="*/ 4004449 h 5036684"/>
              <a:gd name="connsiteX11" fmla="*/ 2743200 w 5623916"/>
              <a:gd name="connsiteY11" fmla="*/ 3945072 h 5036684"/>
              <a:gd name="connsiteX12" fmla="*/ 1995054 w 5623916"/>
              <a:gd name="connsiteY12" fmla="*/ 4954475 h 5036684"/>
              <a:gd name="connsiteX13" fmla="*/ 676893 w 5623916"/>
              <a:gd name="connsiteY13" fmla="*/ 4206329 h 5036684"/>
              <a:gd name="connsiteX14" fmla="*/ 2030680 w 5623916"/>
              <a:gd name="connsiteY14" fmla="*/ 3161301 h 5036684"/>
              <a:gd name="connsiteX15" fmla="*/ 1757548 w 5623916"/>
              <a:gd name="connsiteY15" fmla="*/ 2460657 h 5036684"/>
              <a:gd name="connsiteX16" fmla="*/ 0 w 5623916"/>
              <a:gd name="connsiteY16" fmla="*/ 2246901 h 5036684"/>
              <a:gd name="connsiteX17" fmla="*/ 178130 w 5623916"/>
              <a:gd name="connsiteY17" fmla="*/ 1356251 h 5036684"/>
              <a:gd name="connsiteX18" fmla="*/ 1650670 w 5623916"/>
              <a:gd name="connsiteY18" fmla="*/ 1676885 h 5036684"/>
              <a:gd name="connsiteX19" fmla="*/ 1995054 w 5623916"/>
              <a:gd name="connsiteY19" fmla="*/ 1332501 h 5036684"/>
              <a:gd name="connsiteX20" fmla="*/ 1686296 w 5623916"/>
              <a:gd name="connsiteY20" fmla="*/ 299347 h 5036684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961811 w 5899431"/>
              <a:gd name="connsiteY0" fmla="*/ 299347 h 4965543"/>
              <a:gd name="connsiteX1" fmla="*/ 3220595 w 5899431"/>
              <a:gd name="connsiteY1" fmla="*/ 204345 h 4965543"/>
              <a:gd name="connsiteX2" fmla="*/ 3173094 w 5899431"/>
              <a:gd name="connsiteY2" fmla="*/ 1463129 h 4965543"/>
              <a:gd name="connsiteX3" fmla="*/ 3885613 w 5899431"/>
              <a:gd name="connsiteY3" fmla="*/ 1819389 h 4965543"/>
              <a:gd name="connsiteX4" fmla="*/ 4669385 w 5899431"/>
              <a:gd name="connsiteY4" fmla="*/ 1189997 h 4965543"/>
              <a:gd name="connsiteX5" fmla="*/ 5393780 w 5899431"/>
              <a:gd name="connsiteY5" fmla="*/ 1866890 h 4965543"/>
              <a:gd name="connsiteX6" fmla="*/ 4538756 w 5899431"/>
              <a:gd name="connsiteY6" fmla="*/ 2733789 h 4965543"/>
              <a:gd name="connsiteX7" fmla="*/ 4705011 w 5899431"/>
              <a:gd name="connsiteY7" fmla="*/ 3565062 h 4965543"/>
              <a:gd name="connsiteX8" fmla="*/ 5702538 w 5899431"/>
              <a:gd name="connsiteY8" fmla="*/ 3719441 h 4965543"/>
              <a:gd name="connsiteX9" fmla="*/ 5560034 w 5899431"/>
              <a:gd name="connsiteY9" fmla="*/ 4918849 h 4965543"/>
              <a:gd name="connsiteX10" fmla="*/ 3861863 w 5899431"/>
              <a:gd name="connsiteY10" fmla="*/ 4004449 h 4965543"/>
              <a:gd name="connsiteX11" fmla="*/ 3018715 w 5899431"/>
              <a:gd name="connsiteY11" fmla="*/ 3945072 h 4965543"/>
              <a:gd name="connsiteX12" fmla="*/ 2270569 w 5899431"/>
              <a:gd name="connsiteY12" fmla="*/ 4954475 h 4965543"/>
              <a:gd name="connsiteX13" fmla="*/ 952408 w 5899431"/>
              <a:gd name="connsiteY13" fmla="*/ 4206329 h 4965543"/>
              <a:gd name="connsiteX14" fmla="*/ 2306195 w 5899431"/>
              <a:gd name="connsiteY14" fmla="*/ 3161301 h 4965543"/>
              <a:gd name="connsiteX15" fmla="*/ 2033063 w 5899431"/>
              <a:gd name="connsiteY15" fmla="*/ 2460657 h 4965543"/>
              <a:gd name="connsiteX16" fmla="*/ 275515 w 5899431"/>
              <a:gd name="connsiteY16" fmla="*/ 2246901 h 4965543"/>
              <a:gd name="connsiteX17" fmla="*/ 453645 w 5899431"/>
              <a:gd name="connsiteY17" fmla="*/ 1356251 h 4965543"/>
              <a:gd name="connsiteX18" fmla="*/ 1926185 w 5899431"/>
              <a:gd name="connsiteY18" fmla="*/ 1676885 h 4965543"/>
              <a:gd name="connsiteX19" fmla="*/ 2270569 w 5899431"/>
              <a:gd name="connsiteY19" fmla="*/ 1332501 h 4965543"/>
              <a:gd name="connsiteX20" fmla="*/ 1961811 w 5899431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180747 h 4846943"/>
              <a:gd name="connsiteX1" fmla="*/ 3140880 w 5819716"/>
              <a:gd name="connsiteY1" fmla="*/ 85745 h 4846943"/>
              <a:gd name="connsiteX2" fmla="*/ 3402137 w 5819716"/>
              <a:gd name="connsiteY2" fmla="*/ 1083271 h 4846943"/>
              <a:gd name="connsiteX3" fmla="*/ 3805898 w 5819716"/>
              <a:gd name="connsiteY3" fmla="*/ 1700789 h 4846943"/>
              <a:gd name="connsiteX4" fmla="*/ 4589670 w 5819716"/>
              <a:gd name="connsiteY4" fmla="*/ 1071397 h 4846943"/>
              <a:gd name="connsiteX5" fmla="*/ 5314065 w 5819716"/>
              <a:gd name="connsiteY5" fmla="*/ 1748290 h 4846943"/>
              <a:gd name="connsiteX6" fmla="*/ 4459041 w 5819716"/>
              <a:gd name="connsiteY6" fmla="*/ 2615189 h 4846943"/>
              <a:gd name="connsiteX7" fmla="*/ 4625296 w 5819716"/>
              <a:gd name="connsiteY7" fmla="*/ 3446462 h 4846943"/>
              <a:gd name="connsiteX8" fmla="*/ 5622823 w 5819716"/>
              <a:gd name="connsiteY8" fmla="*/ 3600841 h 4846943"/>
              <a:gd name="connsiteX9" fmla="*/ 5480319 w 5819716"/>
              <a:gd name="connsiteY9" fmla="*/ 4800249 h 4846943"/>
              <a:gd name="connsiteX10" fmla="*/ 3782148 w 5819716"/>
              <a:gd name="connsiteY10" fmla="*/ 3885849 h 4846943"/>
              <a:gd name="connsiteX11" fmla="*/ 2939000 w 5819716"/>
              <a:gd name="connsiteY11" fmla="*/ 3826472 h 4846943"/>
              <a:gd name="connsiteX12" fmla="*/ 2190854 w 5819716"/>
              <a:gd name="connsiteY12" fmla="*/ 4835875 h 4846943"/>
              <a:gd name="connsiteX13" fmla="*/ 872693 w 5819716"/>
              <a:gd name="connsiteY13" fmla="*/ 4087729 h 4846943"/>
              <a:gd name="connsiteX14" fmla="*/ 2226480 w 5819716"/>
              <a:gd name="connsiteY14" fmla="*/ 3042701 h 4846943"/>
              <a:gd name="connsiteX15" fmla="*/ 1953348 w 5819716"/>
              <a:gd name="connsiteY15" fmla="*/ 2342057 h 4846943"/>
              <a:gd name="connsiteX16" fmla="*/ 195800 w 5819716"/>
              <a:gd name="connsiteY16" fmla="*/ 2128301 h 4846943"/>
              <a:gd name="connsiteX17" fmla="*/ 373930 w 5819716"/>
              <a:gd name="connsiteY17" fmla="*/ 1237651 h 4846943"/>
              <a:gd name="connsiteX18" fmla="*/ 1846470 w 5819716"/>
              <a:gd name="connsiteY18" fmla="*/ 1558285 h 4846943"/>
              <a:gd name="connsiteX19" fmla="*/ 2190854 w 5819716"/>
              <a:gd name="connsiteY19" fmla="*/ 1213901 h 4846943"/>
              <a:gd name="connsiteX20" fmla="*/ 1882096 w 5819716"/>
              <a:gd name="connsiteY20" fmla="*/ 180747 h 4846943"/>
              <a:gd name="connsiteX0" fmla="*/ 1882096 w 5819716"/>
              <a:gd name="connsiteY0" fmla="*/ 180747 h 4846943"/>
              <a:gd name="connsiteX1" fmla="*/ 3140880 w 5819716"/>
              <a:gd name="connsiteY1" fmla="*/ 85745 h 4846943"/>
              <a:gd name="connsiteX2" fmla="*/ 3402137 w 5819716"/>
              <a:gd name="connsiteY2" fmla="*/ 1083271 h 4846943"/>
              <a:gd name="connsiteX3" fmla="*/ 4043405 w 5819716"/>
              <a:gd name="connsiteY3" fmla="*/ 1344529 h 4846943"/>
              <a:gd name="connsiteX4" fmla="*/ 4589670 w 5819716"/>
              <a:gd name="connsiteY4" fmla="*/ 1071397 h 4846943"/>
              <a:gd name="connsiteX5" fmla="*/ 5314065 w 5819716"/>
              <a:gd name="connsiteY5" fmla="*/ 1748290 h 4846943"/>
              <a:gd name="connsiteX6" fmla="*/ 4459041 w 5819716"/>
              <a:gd name="connsiteY6" fmla="*/ 2615189 h 4846943"/>
              <a:gd name="connsiteX7" fmla="*/ 4625296 w 5819716"/>
              <a:gd name="connsiteY7" fmla="*/ 3446462 h 4846943"/>
              <a:gd name="connsiteX8" fmla="*/ 5622823 w 5819716"/>
              <a:gd name="connsiteY8" fmla="*/ 3600841 h 4846943"/>
              <a:gd name="connsiteX9" fmla="*/ 5480319 w 5819716"/>
              <a:gd name="connsiteY9" fmla="*/ 4800249 h 4846943"/>
              <a:gd name="connsiteX10" fmla="*/ 3782148 w 5819716"/>
              <a:gd name="connsiteY10" fmla="*/ 3885849 h 4846943"/>
              <a:gd name="connsiteX11" fmla="*/ 2939000 w 5819716"/>
              <a:gd name="connsiteY11" fmla="*/ 3826472 h 4846943"/>
              <a:gd name="connsiteX12" fmla="*/ 2190854 w 5819716"/>
              <a:gd name="connsiteY12" fmla="*/ 4835875 h 4846943"/>
              <a:gd name="connsiteX13" fmla="*/ 872693 w 5819716"/>
              <a:gd name="connsiteY13" fmla="*/ 4087729 h 4846943"/>
              <a:gd name="connsiteX14" fmla="*/ 2226480 w 5819716"/>
              <a:gd name="connsiteY14" fmla="*/ 3042701 h 4846943"/>
              <a:gd name="connsiteX15" fmla="*/ 1953348 w 5819716"/>
              <a:gd name="connsiteY15" fmla="*/ 2342057 h 4846943"/>
              <a:gd name="connsiteX16" fmla="*/ 195800 w 5819716"/>
              <a:gd name="connsiteY16" fmla="*/ 2128301 h 4846943"/>
              <a:gd name="connsiteX17" fmla="*/ 373930 w 5819716"/>
              <a:gd name="connsiteY17" fmla="*/ 1237651 h 4846943"/>
              <a:gd name="connsiteX18" fmla="*/ 1846470 w 5819716"/>
              <a:gd name="connsiteY18" fmla="*/ 1558285 h 4846943"/>
              <a:gd name="connsiteX19" fmla="*/ 2190854 w 5819716"/>
              <a:gd name="connsiteY19" fmla="*/ 1213901 h 4846943"/>
              <a:gd name="connsiteX20" fmla="*/ 1882096 w 5819716"/>
              <a:gd name="connsiteY20" fmla="*/ 180747 h 4846943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314065 w 5819716"/>
              <a:gd name="connsiteY5" fmla="*/ 1742268 h 4840921"/>
              <a:gd name="connsiteX6" fmla="*/ 4459041 w 5819716"/>
              <a:gd name="connsiteY6" fmla="*/ 2609167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183436 w 5819716"/>
              <a:gd name="connsiteY5" fmla="*/ 2003525 h 4840921"/>
              <a:gd name="connsiteX6" fmla="*/ 4459041 w 5819716"/>
              <a:gd name="connsiteY6" fmla="*/ 2609167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183436 w 5819716"/>
              <a:gd name="connsiteY5" fmla="*/ 2003525 h 4840921"/>
              <a:gd name="connsiteX6" fmla="*/ 4637171 w 5819716"/>
              <a:gd name="connsiteY6" fmla="*/ 2727920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09832"/>
              <a:gd name="connsiteY0" fmla="*/ 174725 h 4841399"/>
              <a:gd name="connsiteX1" fmla="*/ 3140880 w 5809832"/>
              <a:gd name="connsiteY1" fmla="*/ 79723 h 4841399"/>
              <a:gd name="connsiteX2" fmla="*/ 3509015 w 5809832"/>
              <a:gd name="connsiteY2" fmla="*/ 994122 h 4841399"/>
              <a:gd name="connsiteX3" fmla="*/ 4043405 w 5809832"/>
              <a:gd name="connsiteY3" fmla="*/ 1338507 h 4841399"/>
              <a:gd name="connsiteX4" fmla="*/ 4589670 w 5809832"/>
              <a:gd name="connsiteY4" fmla="*/ 1065375 h 4841399"/>
              <a:gd name="connsiteX5" fmla="*/ 5183436 w 5809832"/>
              <a:gd name="connsiteY5" fmla="*/ 2003525 h 4841399"/>
              <a:gd name="connsiteX6" fmla="*/ 4637171 w 5809832"/>
              <a:gd name="connsiteY6" fmla="*/ 2727920 h 4841399"/>
              <a:gd name="connsiteX7" fmla="*/ 4803426 w 5809832"/>
              <a:gd name="connsiteY7" fmla="*/ 3345437 h 4841399"/>
              <a:gd name="connsiteX8" fmla="*/ 5622823 w 5809832"/>
              <a:gd name="connsiteY8" fmla="*/ 3594819 h 4841399"/>
              <a:gd name="connsiteX9" fmla="*/ 5480319 w 5809832"/>
              <a:gd name="connsiteY9" fmla="*/ 4794227 h 4841399"/>
              <a:gd name="connsiteX10" fmla="*/ 3782148 w 5809832"/>
              <a:gd name="connsiteY10" fmla="*/ 3879827 h 4841399"/>
              <a:gd name="connsiteX11" fmla="*/ 2939000 w 5809832"/>
              <a:gd name="connsiteY11" fmla="*/ 3820450 h 4841399"/>
              <a:gd name="connsiteX12" fmla="*/ 2190854 w 5809832"/>
              <a:gd name="connsiteY12" fmla="*/ 4829853 h 4841399"/>
              <a:gd name="connsiteX13" fmla="*/ 872693 w 5809832"/>
              <a:gd name="connsiteY13" fmla="*/ 4081707 h 4841399"/>
              <a:gd name="connsiteX14" fmla="*/ 2226480 w 5809832"/>
              <a:gd name="connsiteY14" fmla="*/ 3036679 h 4841399"/>
              <a:gd name="connsiteX15" fmla="*/ 1953348 w 5809832"/>
              <a:gd name="connsiteY15" fmla="*/ 2336035 h 4841399"/>
              <a:gd name="connsiteX16" fmla="*/ 195800 w 5809832"/>
              <a:gd name="connsiteY16" fmla="*/ 2122279 h 4841399"/>
              <a:gd name="connsiteX17" fmla="*/ 373930 w 5809832"/>
              <a:gd name="connsiteY17" fmla="*/ 1231629 h 4841399"/>
              <a:gd name="connsiteX18" fmla="*/ 1846470 w 5809832"/>
              <a:gd name="connsiteY18" fmla="*/ 1552263 h 4841399"/>
              <a:gd name="connsiteX19" fmla="*/ 2190854 w 5809832"/>
              <a:gd name="connsiteY19" fmla="*/ 1207879 h 4841399"/>
              <a:gd name="connsiteX20" fmla="*/ 1882096 w 5809832"/>
              <a:gd name="connsiteY20" fmla="*/ 174725 h 4841399"/>
              <a:gd name="connsiteX0" fmla="*/ 1882096 w 5704276"/>
              <a:gd name="connsiteY0" fmla="*/ 174725 h 4832827"/>
              <a:gd name="connsiteX1" fmla="*/ 3140880 w 5704276"/>
              <a:gd name="connsiteY1" fmla="*/ 79723 h 4832827"/>
              <a:gd name="connsiteX2" fmla="*/ 3509015 w 5704276"/>
              <a:gd name="connsiteY2" fmla="*/ 994122 h 4832827"/>
              <a:gd name="connsiteX3" fmla="*/ 4043405 w 5704276"/>
              <a:gd name="connsiteY3" fmla="*/ 1338507 h 4832827"/>
              <a:gd name="connsiteX4" fmla="*/ 4589670 w 5704276"/>
              <a:gd name="connsiteY4" fmla="*/ 1065375 h 4832827"/>
              <a:gd name="connsiteX5" fmla="*/ 5183436 w 5704276"/>
              <a:gd name="connsiteY5" fmla="*/ 2003525 h 4832827"/>
              <a:gd name="connsiteX6" fmla="*/ 4637171 w 5704276"/>
              <a:gd name="connsiteY6" fmla="*/ 2727920 h 4832827"/>
              <a:gd name="connsiteX7" fmla="*/ 4803426 w 5704276"/>
              <a:gd name="connsiteY7" fmla="*/ 3345437 h 4832827"/>
              <a:gd name="connsiteX8" fmla="*/ 5622823 w 5704276"/>
              <a:gd name="connsiteY8" fmla="*/ 3594819 h 4832827"/>
              <a:gd name="connsiteX9" fmla="*/ 5290314 w 5704276"/>
              <a:gd name="connsiteY9" fmla="*/ 4497344 h 4832827"/>
              <a:gd name="connsiteX10" fmla="*/ 3782148 w 5704276"/>
              <a:gd name="connsiteY10" fmla="*/ 3879827 h 4832827"/>
              <a:gd name="connsiteX11" fmla="*/ 2939000 w 5704276"/>
              <a:gd name="connsiteY11" fmla="*/ 3820450 h 4832827"/>
              <a:gd name="connsiteX12" fmla="*/ 2190854 w 5704276"/>
              <a:gd name="connsiteY12" fmla="*/ 4829853 h 4832827"/>
              <a:gd name="connsiteX13" fmla="*/ 872693 w 5704276"/>
              <a:gd name="connsiteY13" fmla="*/ 4081707 h 4832827"/>
              <a:gd name="connsiteX14" fmla="*/ 2226480 w 5704276"/>
              <a:gd name="connsiteY14" fmla="*/ 3036679 h 4832827"/>
              <a:gd name="connsiteX15" fmla="*/ 1953348 w 5704276"/>
              <a:gd name="connsiteY15" fmla="*/ 2336035 h 4832827"/>
              <a:gd name="connsiteX16" fmla="*/ 195800 w 5704276"/>
              <a:gd name="connsiteY16" fmla="*/ 2122279 h 4832827"/>
              <a:gd name="connsiteX17" fmla="*/ 373930 w 5704276"/>
              <a:gd name="connsiteY17" fmla="*/ 1231629 h 4832827"/>
              <a:gd name="connsiteX18" fmla="*/ 1846470 w 5704276"/>
              <a:gd name="connsiteY18" fmla="*/ 1552263 h 4832827"/>
              <a:gd name="connsiteX19" fmla="*/ 2190854 w 5704276"/>
              <a:gd name="connsiteY19" fmla="*/ 1207879 h 4832827"/>
              <a:gd name="connsiteX20" fmla="*/ 1882096 w 5704276"/>
              <a:gd name="connsiteY20" fmla="*/ 174725 h 4832827"/>
              <a:gd name="connsiteX0" fmla="*/ 1882096 w 5644673"/>
              <a:gd name="connsiteY0" fmla="*/ 174725 h 4832827"/>
              <a:gd name="connsiteX1" fmla="*/ 3140880 w 5644673"/>
              <a:gd name="connsiteY1" fmla="*/ 79723 h 4832827"/>
              <a:gd name="connsiteX2" fmla="*/ 3509015 w 5644673"/>
              <a:gd name="connsiteY2" fmla="*/ 994122 h 4832827"/>
              <a:gd name="connsiteX3" fmla="*/ 4043405 w 5644673"/>
              <a:gd name="connsiteY3" fmla="*/ 1338507 h 4832827"/>
              <a:gd name="connsiteX4" fmla="*/ 4589670 w 5644673"/>
              <a:gd name="connsiteY4" fmla="*/ 1065375 h 4832827"/>
              <a:gd name="connsiteX5" fmla="*/ 5183436 w 5644673"/>
              <a:gd name="connsiteY5" fmla="*/ 2003525 h 4832827"/>
              <a:gd name="connsiteX6" fmla="*/ 4637171 w 5644673"/>
              <a:gd name="connsiteY6" fmla="*/ 2727920 h 4832827"/>
              <a:gd name="connsiteX7" fmla="*/ 4803426 w 5644673"/>
              <a:gd name="connsiteY7" fmla="*/ 3345437 h 4832827"/>
              <a:gd name="connsiteX8" fmla="*/ 5622823 w 5644673"/>
              <a:gd name="connsiteY8" fmla="*/ 3594819 h 4832827"/>
              <a:gd name="connsiteX9" fmla="*/ 5290314 w 5644673"/>
              <a:gd name="connsiteY9" fmla="*/ 4497344 h 4832827"/>
              <a:gd name="connsiteX10" fmla="*/ 4055280 w 5644673"/>
              <a:gd name="connsiteY10" fmla="*/ 4176711 h 4832827"/>
              <a:gd name="connsiteX11" fmla="*/ 2939000 w 5644673"/>
              <a:gd name="connsiteY11" fmla="*/ 3820450 h 4832827"/>
              <a:gd name="connsiteX12" fmla="*/ 2190854 w 5644673"/>
              <a:gd name="connsiteY12" fmla="*/ 4829853 h 4832827"/>
              <a:gd name="connsiteX13" fmla="*/ 872693 w 5644673"/>
              <a:gd name="connsiteY13" fmla="*/ 4081707 h 4832827"/>
              <a:gd name="connsiteX14" fmla="*/ 2226480 w 5644673"/>
              <a:gd name="connsiteY14" fmla="*/ 3036679 h 4832827"/>
              <a:gd name="connsiteX15" fmla="*/ 1953348 w 5644673"/>
              <a:gd name="connsiteY15" fmla="*/ 2336035 h 4832827"/>
              <a:gd name="connsiteX16" fmla="*/ 195800 w 5644673"/>
              <a:gd name="connsiteY16" fmla="*/ 2122279 h 4832827"/>
              <a:gd name="connsiteX17" fmla="*/ 373930 w 5644673"/>
              <a:gd name="connsiteY17" fmla="*/ 1231629 h 4832827"/>
              <a:gd name="connsiteX18" fmla="*/ 1846470 w 5644673"/>
              <a:gd name="connsiteY18" fmla="*/ 1552263 h 4832827"/>
              <a:gd name="connsiteX19" fmla="*/ 2190854 w 5644673"/>
              <a:gd name="connsiteY19" fmla="*/ 1207879 h 4832827"/>
              <a:gd name="connsiteX20" fmla="*/ 1882096 w 5644673"/>
              <a:gd name="connsiteY20" fmla="*/ 174725 h 4832827"/>
              <a:gd name="connsiteX0" fmla="*/ 1882096 w 5644673"/>
              <a:gd name="connsiteY0" fmla="*/ 174725 h 4829871"/>
              <a:gd name="connsiteX1" fmla="*/ 3140880 w 5644673"/>
              <a:gd name="connsiteY1" fmla="*/ 79723 h 4829871"/>
              <a:gd name="connsiteX2" fmla="*/ 3509015 w 5644673"/>
              <a:gd name="connsiteY2" fmla="*/ 994122 h 4829871"/>
              <a:gd name="connsiteX3" fmla="*/ 4043405 w 5644673"/>
              <a:gd name="connsiteY3" fmla="*/ 1338507 h 4829871"/>
              <a:gd name="connsiteX4" fmla="*/ 4589670 w 5644673"/>
              <a:gd name="connsiteY4" fmla="*/ 1065375 h 4829871"/>
              <a:gd name="connsiteX5" fmla="*/ 5183436 w 5644673"/>
              <a:gd name="connsiteY5" fmla="*/ 2003525 h 4829871"/>
              <a:gd name="connsiteX6" fmla="*/ 4637171 w 5644673"/>
              <a:gd name="connsiteY6" fmla="*/ 2727920 h 4829871"/>
              <a:gd name="connsiteX7" fmla="*/ 4803426 w 5644673"/>
              <a:gd name="connsiteY7" fmla="*/ 3345437 h 4829871"/>
              <a:gd name="connsiteX8" fmla="*/ 5622823 w 5644673"/>
              <a:gd name="connsiteY8" fmla="*/ 3594819 h 4829871"/>
              <a:gd name="connsiteX9" fmla="*/ 5290314 w 5644673"/>
              <a:gd name="connsiteY9" fmla="*/ 4497344 h 4829871"/>
              <a:gd name="connsiteX10" fmla="*/ 4055280 w 5644673"/>
              <a:gd name="connsiteY10" fmla="*/ 4176711 h 4829871"/>
              <a:gd name="connsiteX11" fmla="*/ 3140881 w 5644673"/>
              <a:gd name="connsiteY11" fmla="*/ 4105458 h 4829871"/>
              <a:gd name="connsiteX12" fmla="*/ 2190854 w 5644673"/>
              <a:gd name="connsiteY12" fmla="*/ 4829853 h 4829871"/>
              <a:gd name="connsiteX13" fmla="*/ 872693 w 5644673"/>
              <a:gd name="connsiteY13" fmla="*/ 4081707 h 4829871"/>
              <a:gd name="connsiteX14" fmla="*/ 2226480 w 5644673"/>
              <a:gd name="connsiteY14" fmla="*/ 3036679 h 4829871"/>
              <a:gd name="connsiteX15" fmla="*/ 1953348 w 5644673"/>
              <a:gd name="connsiteY15" fmla="*/ 2336035 h 4829871"/>
              <a:gd name="connsiteX16" fmla="*/ 195800 w 5644673"/>
              <a:gd name="connsiteY16" fmla="*/ 2122279 h 4829871"/>
              <a:gd name="connsiteX17" fmla="*/ 373930 w 5644673"/>
              <a:gd name="connsiteY17" fmla="*/ 1231629 h 4829871"/>
              <a:gd name="connsiteX18" fmla="*/ 1846470 w 5644673"/>
              <a:gd name="connsiteY18" fmla="*/ 1552263 h 4829871"/>
              <a:gd name="connsiteX19" fmla="*/ 2190854 w 5644673"/>
              <a:gd name="connsiteY19" fmla="*/ 1207879 h 4829871"/>
              <a:gd name="connsiteX20" fmla="*/ 1882096 w 5644673"/>
              <a:gd name="connsiteY20" fmla="*/ 174725 h 4829871"/>
              <a:gd name="connsiteX0" fmla="*/ 1882096 w 5644673"/>
              <a:gd name="connsiteY0" fmla="*/ 174725 h 4835290"/>
              <a:gd name="connsiteX1" fmla="*/ 3140880 w 5644673"/>
              <a:gd name="connsiteY1" fmla="*/ 79723 h 4835290"/>
              <a:gd name="connsiteX2" fmla="*/ 3509015 w 5644673"/>
              <a:gd name="connsiteY2" fmla="*/ 994122 h 4835290"/>
              <a:gd name="connsiteX3" fmla="*/ 4043405 w 5644673"/>
              <a:gd name="connsiteY3" fmla="*/ 1338507 h 4835290"/>
              <a:gd name="connsiteX4" fmla="*/ 4589670 w 5644673"/>
              <a:gd name="connsiteY4" fmla="*/ 1065375 h 4835290"/>
              <a:gd name="connsiteX5" fmla="*/ 5183436 w 5644673"/>
              <a:gd name="connsiteY5" fmla="*/ 2003525 h 4835290"/>
              <a:gd name="connsiteX6" fmla="*/ 4637171 w 5644673"/>
              <a:gd name="connsiteY6" fmla="*/ 2727920 h 4835290"/>
              <a:gd name="connsiteX7" fmla="*/ 4803426 w 5644673"/>
              <a:gd name="connsiteY7" fmla="*/ 3345437 h 4835290"/>
              <a:gd name="connsiteX8" fmla="*/ 5622823 w 5644673"/>
              <a:gd name="connsiteY8" fmla="*/ 3594819 h 4835290"/>
              <a:gd name="connsiteX9" fmla="*/ 5290314 w 5644673"/>
              <a:gd name="connsiteY9" fmla="*/ 4497344 h 4835290"/>
              <a:gd name="connsiteX10" fmla="*/ 4055280 w 5644673"/>
              <a:gd name="connsiteY10" fmla="*/ 4176711 h 4835290"/>
              <a:gd name="connsiteX11" fmla="*/ 3140881 w 5644673"/>
              <a:gd name="connsiteY11" fmla="*/ 4105458 h 4835290"/>
              <a:gd name="connsiteX12" fmla="*/ 2190854 w 5644673"/>
              <a:gd name="connsiteY12" fmla="*/ 4829853 h 4835290"/>
              <a:gd name="connsiteX13" fmla="*/ 1822719 w 5644673"/>
              <a:gd name="connsiteY13" fmla="*/ 3666071 h 4835290"/>
              <a:gd name="connsiteX14" fmla="*/ 2226480 w 5644673"/>
              <a:gd name="connsiteY14" fmla="*/ 3036679 h 4835290"/>
              <a:gd name="connsiteX15" fmla="*/ 1953348 w 5644673"/>
              <a:gd name="connsiteY15" fmla="*/ 2336035 h 4835290"/>
              <a:gd name="connsiteX16" fmla="*/ 195800 w 5644673"/>
              <a:gd name="connsiteY16" fmla="*/ 2122279 h 4835290"/>
              <a:gd name="connsiteX17" fmla="*/ 373930 w 5644673"/>
              <a:gd name="connsiteY17" fmla="*/ 1231629 h 4835290"/>
              <a:gd name="connsiteX18" fmla="*/ 1846470 w 5644673"/>
              <a:gd name="connsiteY18" fmla="*/ 1552263 h 4835290"/>
              <a:gd name="connsiteX19" fmla="*/ 2190854 w 5644673"/>
              <a:gd name="connsiteY19" fmla="*/ 1207879 h 4835290"/>
              <a:gd name="connsiteX20" fmla="*/ 1882096 w 5644673"/>
              <a:gd name="connsiteY20" fmla="*/ 174725 h 4835290"/>
              <a:gd name="connsiteX0" fmla="*/ 1573490 w 5336067"/>
              <a:gd name="connsiteY0" fmla="*/ 174725 h 4835290"/>
              <a:gd name="connsiteX1" fmla="*/ 2832274 w 5336067"/>
              <a:gd name="connsiteY1" fmla="*/ 79723 h 4835290"/>
              <a:gd name="connsiteX2" fmla="*/ 3200409 w 5336067"/>
              <a:gd name="connsiteY2" fmla="*/ 994122 h 4835290"/>
              <a:gd name="connsiteX3" fmla="*/ 3734799 w 5336067"/>
              <a:gd name="connsiteY3" fmla="*/ 1338507 h 4835290"/>
              <a:gd name="connsiteX4" fmla="*/ 4281064 w 5336067"/>
              <a:gd name="connsiteY4" fmla="*/ 1065375 h 4835290"/>
              <a:gd name="connsiteX5" fmla="*/ 4874830 w 5336067"/>
              <a:gd name="connsiteY5" fmla="*/ 2003525 h 4835290"/>
              <a:gd name="connsiteX6" fmla="*/ 4328565 w 5336067"/>
              <a:gd name="connsiteY6" fmla="*/ 2727920 h 4835290"/>
              <a:gd name="connsiteX7" fmla="*/ 4494820 w 5336067"/>
              <a:gd name="connsiteY7" fmla="*/ 3345437 h 4835290"/>
              <a:gd name="connsiteX8" fmla="*/ 5314217 w 5336067"/>
              <a:gd name="connsiteY8" fmla="*/ 3594819 h 4835290"/>
              <a:gd name="connsiteX9" fmla="*/ 4981708 w 5336067"/>
              <a:gd name="connsiteY9" fmla="*/ 4497344 h 4835290"/>
              <a:gd name="connsiteX10" fmla="*/ 3746674 w 5336067"/>
              <a:gd name="connsiteY10" fmla="*/ 4176711 h 4835290"/>
              <a:gd name="connsiteX11" fmla="*/ 2832275 w 5336067"/>
              <a:gd name="connsiteY11" fmla="*/ 4105458 h 4835290"/>
              <a:gd name="connsiteX12" fmla="*/ 1882248 w 5336067"/>
              <a:gd name="connsiteY12" fmla="*/ 4829853 h 4835290"/>
              <a:gd name="connsiteX13" fmla="*/ 1514113 w 5336067"/>
              <a:gd name="connsiteY13" fmla="*/ 3666071 h 4835290"/>
              <a:gd name="connsiteX14" fmla="*/ 1917874 w 5336067"/>
              <a:gd name="connsiteY14" fmla="*/ 3036679 h 4835290"/>
              <a:gd name="connsiteX15" fmla="*/ 1644742 w 5336067"/>
              <a:gd name="connsiteY15" fmla="*/ 2336035 h 4835290"/>
              <a:gd name="connsiteX16" fmla="*/ 397833 w 5336067"/>
              <a:gd name="connsiteY16" fmla="*/ 2407286 h 4835290"/>
              <a:gd name="connsiteX17" fmla="*/ 65324 w 5336067"/>
              <a:gd name="connsiteY17" fmla="*/ 1231629 h 4835290"/>
              <a:gd name="connsiteX18" fmla="*/ 1537864 w 5336067"/>
              <a:gd name="connsiteY18" fmla="*/ 1552263 h 4835290"/>
              <a:gd name="connsiteX19" fmla="*/ 1882248 w 5336067"/>
              <a:gd name="connsiteY19" fmla="*/ 1207879 h 4835290"/>
              <a:gd name="connsiteX20" fmla="*/ 1573490 w 5336067"/>
              <a:gd name="connsiteY20" fmla="*/ 174725 h 4835290"/>
              <a:gd name="connsiteX0" fmla="*/ 1271030 w 5033607"/>
              <a:gd name="connsiteY0" fmla="*/ 174725 h 4835290"/>
              <a:gd name="connsiteX1" fmla="*/ 2529814 w 5033607"/>
              <a:gd name="connsiteY1" fmla="*/ 79723 h 4835290"/>
              <a:gd name="connsiteX2" fmla="*/ 2897949 w 5033607"/>
              <a:gd name="connsiteY2" fmla="*/ 994122 h 4835290"/>
              <a:gd name="connsiteX3" fmla="*/ 3432339 w 5033607"/>
              <a:gd name="connsiteY3" fmla="*/ 1338507 h 4835290"/>
              <a:gd name="connsiteX4" fmla="*/ 3978604 w 5033607"/>
              <a:gd name="connsiteY4" fmla="*/ 1065375 h 4835290"/>
              <a:gd name="connsiteX5" fmla="*/ 4572370 w 5033607"/>
              <a:gd name="connsiteY5" fmla="*/ 2003525 h 4835290"/>
              <a:gd name="connsiteX6" fmla="*/ 4026105 w 5033607"/>
              <a:gd name="connsiteY6" fmla="*/ 2727920 h 4835290"/>
              <a:gd name="connsiteX7" fmla="*/ 4192360 w 5033607"/>
              <a:gd name="connsiteY7" fmla="*/ 3345437 h 4835290"/>
              <a:gd name="connsiteX8" fmla="*/ 5011757 w 5033607"/>
              <a:gd name="connsiteY8" fmla="*/ 3594819 h 4835290"/>
              <a:gd name="connsiteX9" fmla="*/ 4679248 w 5033607"/>
              <a:gd name="connsiteY9" fmla="*/ 4497344 h 4835290"/>
              <a:gd name="connsiteX10" fmla="*/ 3444214 w 5033607"/>
              <a:gd name="connsiteY10" fmla="*/ 4176711 h 4835290"/>
              <a:gd name="connsiteX11" fmla="*/ 2529815 w 5033607"/>
              <a:gd name="connsiteY11" fmla="*/ 4105458 h 4835290"/>
              <a:gd name="connsiteX12" fmla="*/ 1579788 w 5033607"/>
              <a:gd name="connsiteY12" fmla="*/ 4829853 h 4835290"/>
              <a:gd name="connsiteX13" fmla="*/ 1211653 w 5033607"/>
              <a:gd name="connsiteY13" fmla="*/ 3666071 h 4835290"/>
              <a:gd name="connsiteX14" fmla="*/ 1615414 w 5033607"/>
              <a:gd name="connsiteY14" fmla="*/ 3036679 h 4835290"/>
              <a:gd name="connsiteX15" fmla="*/ 1342282 w 5033607"/>
              <a:gd name="connsiteY15" fmla="*/ 2336035 h 4835290"/>
              <a:gd name="connsiteX16" fmla="*/ 95373 w 5033607"/>
              <a:gd name="connsiteY16" fmla="*/ 2407286 h 4835290"/>
              <a:gd name="connsiteX17" fmla="*/ 214126 w 5033607"/>
              <a:gd name="connsiteY17" fmla="*/ 1326632 h 4835290"/>
              <a:gd name="connsiteX18" fmla="*/ 1235404 w 5033607"/>
              <a:gd name="connsiteY18" fmla="*/ 1552263 h 4835290"/>
              <a:gd name="connsiteX19" fmla="*/ 1579788 w 5033607"/>
              <a:gd name="connsiteY19" fmla="*/ 1207879 h 4835290"/>
              <a:gd name="connsiteX20" fmla="*/ 1271030 w 5033607"/>
              <a:gd name="connsiteY20" fmla="*/ 174725 h 4835290"/>
              <a:gd name="connsiteX0" fmla="*/ 1263184 w 5025761"/>
              <a:gd name="connsiteY0" fmla="*/ 174725 h 4835290"/>
              <a:gd name="connsiteX1" fmla="*/ 2521968 w 5025761"/>
              <a:gd name="connsiteY1" fmla="*/ 79723 h 4835290"/>
              <a:gd name="connsiteX2" fmla="*/ 2890103 w 5025761"/>
              <a:gd name="connsiteY2" fmla="*/ 994122 h 4835290"/>
              <a:gd name="connsiteX3" fmla="*/ 3424493 w 5025761"/>
              <a:gd name="connsiteY3" fmla="*/ 1338507 h 4835290"/>
              <a:gd name="connsiteX4" fmla="*/ 3970758 w 5025761"/>
              <a:gd name="connsiteY4" fmla="*/ 1065375 h 4835290"/>
              <a:gd name="connsiteX5" fmla="*/ 4564524 w 5025761"/>
              <a:gd name="connsiteY5" fmla="*/ 2003525 h 4835290"/>
              <a:gd name="connsiteX6" fmla="*/ 4018259 w 5025761"/>
              <a:gd name="connsiteY6" fmla="*/ 2727920 h 4835290"/>
              <a:gd name="connsiteX7" fmla="*/ 4184514 w 5025761"/>
              <a:gd name="connsiteY7" fmla="*/ 3345437 h 4835290"/>
              <a:gd name="connsiteX8" fmla="*/ 5003911 w 5025761"/>
              <a:gd name="connsiteY8" fmla="*/ 3594819 h 4835290"/>
              <a:gd name="connsiteX9" fmla="*/ 4671402 w 5025761"/>
              <a:gd name="connsiteY9" fmla="*/ 4497344 h 4835290"/>
              <a:gd name="connsiteX10" fmla="*/ 3436368 w 5025761"/>
              <a:gd name="connsiteY10" fmla="*/ 4176711 h 4835290"/>
              <a:gd name="connsiteX11" fmla="*/ 2521969 w 5025761"/>
              <a:gd name="connsiteY11" fmla="*/ 4105458 h 4835290"/>
              <a:gd name="connsiteX12" fmla="*/ 1571942 w 5025761"/>
              <a:gd name="connsiteY12" fmla="*/ 4829853 h 4835290"/>
              <a:gd name="connsiteX13" fmla="*/ 1203807 w 5025761"/>
              <a:gd name="connsiteY13" fmla="*/ 3666071 h 4835290"/>
              <a:gd name="connsiteX14" fmla="*/ 1607568 w 5025761"/>
              <a:gd name="connsiteY14" fmla="*/ 3036679 h 4835290"/>
              <a:gd name="connsiteX15" fmla="*/ 1334436 w 5025761"/>
              <a:gd name="connsiteY15" fmla="*/ 2336035 h 4835290"/>
              <a:gd name="connsiteX16" fmla="*/ 87527 w 5025761"/>
              <a:gd name="connsiteY16" fmla="*/ 2407286 h 4835290"/>
              <a:gd name="connsiteX17" fmla="*/ 206280 w 5025761"/>
              <a:gd name="connsiteY17" fmla="*/ 1326632 h 4835290"/>
              <a:gd name="connsiteX18" fmla="*/ 1025678 w 5025761"/>
              <a:gd name="connsiteY18" fmla="*/ 1350383 h 4835290"/>
              <a:gd name="connsiteX19" fmla="*/ 1571942 w 5025761"/>
              <a:gd name="connsiteY19" fmla="*/ 1207879 h 4835290"/>
              <a:gd name="connsiteX20" fmla="*/ 1263184 w 5025761"/>
              <a:gd name="connsiteY20" fmla="*/ 174725 h 4835290"/>
              <a:gd name="connsiteX0" fmla="*/ 1263184 w 5025761"/>
              <a:gd name="connsiteY0" fmla="*/ 164292 h 4824857"/>
              <a:gd name="connsiteX1" fmla="*/ 2521968 w 5025761"/>
              <a:gd name="connsiteY1" fmla="*/ 69290 h 4824857"/>
              <a:gd name="connsiteX2" fmla="*/ 2890103 w 5025761"/>
              <a:gd name="connsiteY2" fmla="*/ 983689 h 4824857"/>
              <a:gd name="connsiteX3" fmla="*/ 3424493 w 5025761"/>
              <a:gd name="connsiteY3" fmla="*/ 1328074 h 4824857"/>
              <a:gd name="connsiteX4" fmla="*/ 3970758 w 5025761"/>
              <a:gd name="connsiteY4" fmla="*/ 1054942 h 4824857"/>
              <a:gd name="connsiteX5" fmla="*/ 4564524 w 5025761"/>
              <a:gd name="connsiteY5" fmla="*/ 1993092 h 4824857"/>
              <a:gd name="connsiteX6" fmla="*/ 4018259 w 5025761"/>
              <a:gd name="connsiteY6" fmla="*/ 2717487 h 4824857"/>
              <a:gd name="connsiteX7" fmla="*/ 4184514 w 5025761"/>
              <a:gd name="connsiteY7" fmla="*/ 3335004 h 4824857"/>
              <a:gd name="connsiteX8" fmla="*/ 5003911 w 5025761"/>
              <a:gd name="connsiteY8" fmla="*/ 3584386 h 4824857"/>
              <a:gd name="connsiteX9" fmla="*/ 4671402 w 5025761"/>
              <a:gd name="connsiteY9" fmla="*/ 4486911 h 4824857"/>
              <a:gd name="connsiteX10" fmla="*/ 3436368 w 5025761"/>
              <a:gd name="connsiteY10" fmla="*/ 4166278 h 4824857"/>
              <a:gd name="connsiteX11" fmla="*/ 2521969 w 5025761"/>
              <a:gd name="connsiteY11" fmla="*/ 4095025 h 4824857"/>
              <a:gd name="connsiteX12" fmla="*/ 1571942 w 5025761"/>
              <a:gd name="connsiteY12" fmla="*/ 4819420 h 4824857"/>
              <a:gd name="connsiteX13" fmla="*/ 1203807 w 5025761"/>
              <a:gd name="connsiteY13" fmla="*/ 3655638 h 4824857"/>
              <a:gd name="connsiteX14" fmla="*/ 1607568 w 5025761"/>
              <a:gd name="connsiteY14" fmla="*/ 3026246 h 4824857"/>
              <a:gd name="connsiteX15" fmla="*/ 1334436 w 5025761"/>
              <a:gd name="connsiteY15" fmla="*/ 2325602 h 4824857"/>
              <a:gd name="connsiteX16" fmla="*/ 87527 w 5025761"/>
              <a:gd name="connsiteY16" fmla="*/ 2396853 h 4824857"/>
              <a:gd name="connsiteX17" fmla="*/ 206280 w 5025761"/>
              <a:gd name="connsiteY17" fmla="*/ 1316199 h 4824857"/>
              <a:gd name="connsiteX18" fmla="*/ 1025678 w 5025761"/>
              <a:gd name="connsiteY18" fmla="*/ 1339950 h 4824857"/>
              <a:gd name="connsiteX19" fmla="*/ 1275059 w 5025761"/>
              <a:gd name="connsiteY19" fmla="*/ 959940 h 4824857"/>
              <a:gd name="connsiteX20" fmla="*/ 1263184 w 5025761"/>
              <a:gd name="connsiteY20" fmla="*/ 164292 h 4824857"/>
              <a:gd name="connsiteX0" fmla="*/ 1465065 w 5025761"/>
              <a:gd name="connsiteY0" fmla="*/ 241485 h 4795172"/>
              <a:gd name="connsiteX1" fmla="*/ 2521968 w 5025761"/>
              <a:gd name="connsiteY1" fmla="*/ 39605 h 4795172"/>
              <a:gd name="connsiteX2" fmla="*/ 2890103 w 5025761"/>
              <a:gd name="connsiteY2" fmla="*/ 954004 h 4795172"/>
              <a:gd name="connsiteX3" fmla="*/ 3424493 w 5025761"/>
              <a:gd name="connsiteY3" fmla="*/ 1298389 h 4795172"/>
              <a:gd name="connsiteX4" fmla="*/ 3970758 w 5025761"/>
              <a:gd name="connsiteY4" fmla="*/ 1025257 h 4795172"/>
              <a:gd name="connsiteX5" fmla="*/ 4564524 w 5025761"/>
              <a:gd name="connsiteY5" fmla="*/ 1963407 h 4795172"/>
              <a:gd name="connsiteX6" fmla="*/ 4018259 w 5025761"/>
              <a:gd name="connsiteY6" fmla="*/ 2687802 h 4795172"/>
              <a:gd name="connsiteX7" fmla="*/ 4184514 w 5025761"/>
              <a:gd name="connsiteY7" fmla="*/ 3305319 h 4795172"/>
              <a:gd name="connsiteX8" fmla="*/ 5003911 w 5025761"/>
              <a:gd name="connsiteY8" fmla="*/ 3554701 h 4795172"/>
              <a:gd name="connsiteX9" fmla="*/ 4671402 w 5025761"/>
              <a:gd name="connsiteY9" fmla="*/ 4457226 h 4795172"/>
              <a:gd name="connsiteX10" fmla="*/ 3436368 w 5025761"/>
              <a:gd name="connsiteY10" fmla="*/ 4136593 h 4795172"/>
              <a:gd name="connsiteX11" fmla="*/ 2521969 w 5025761"/>
              <a:gd name="connsiteY11" fmla="*/ 4065340 h 4795172"/>
              <a:gd name="connsiteX12" fmla="*/ 1571942 w 5025761"/>
              <a:gd name="connsiteY12" fmla="*/ 4789735 h 4795172"/>
              <a:gd name="connsiteX13" fmla="*/ 1203807 w 5025761"/>
              <a:gd name="connsiteY13" fmla="*/ 3625953 h 4795172"/>
              <a:gd name="connsiteX14" fmla="*/ 1607568 w 5025761"/>
              <a:gd name="connsiteY14" fmla="*/ 2996561 h 4795172"/>
              <a:gd name="connsiteX15" fmla="*/ 1334436 w 5025761"/>
              <a:gd name="connsiteY15" fmla="*/ 2295917 h 4795172"/>
              <a:gd name="connsiteX16" fmla="*/ 87527 w 5025761"/>
              <a:gd name="connsiteY16" fmla="*/ 2367168 h 4795172"/>
              <a:gd name="connsiteX17" fmla="*/ 206280 w 5025761"/>
              <a:gd name="connsiteY17" fmla="*/ 1286514 h 4795172"/>
              <a:gd name="connsiteX18" fmla="*/ 1025678 w 5025761"/>
              <a:gd name="connsiteY18" fmla="*/ 1310265 h 4795172"/>
              <a:gd name="connsiteX19" fmla="*/ 1275059 w 5025761"/>
              <a:gd name="connsiteY19" fmla="*/ 930255 h 4795172"/>
              <a:gd name="connsiteX20" fmla="*/ 1465065 w 5025761"/>
              <a:gd name="connsiteY20" fmla="*/ 241485 h 4795172"/>
              <a:gd name="connsiteX0" fmla="*/ 1465065 w 5025761"/>
              <a:gd name="connsiteY0" fmla="*/ 170947 h 4724634"/>
              <a:gd name="connsiteX1" fmla="*/ 2379464 w 5025761"/>
              <a:gd name="connsiteY1" fmla="*/ 52194 h 4724634"/>
              <a:gd name="connsiteX2" fmla="*/ 2890103 w 5025761"/>
              <a:gd name="connsiteY2" fmla="*/ 883466 h 4724634"/>
              <a:gd name="connsiteX3" fmla="*/ 3424493 w 5025761"/>
              <a:gd name="connsiteY3" fmla="*/ 1227851 h 4724634"/>
              <a:gd name="connsiteX4" fmla="*/ 3970758 w 5025761"/>
              <a:gd name="connsiteY4" fmla="*/ 954719 h 4724634"/>
              <a:gd name="connsiteX5" fmla="*/ 4564524 w 5025761"/>
              <a:gd name="connsiteY5" fmla="*/ 1892869 h 4724634"/>
              <a:gd name="connsiteX6" fmla="*/ 4018259 w 5025761"/>
              <a:gd name="connsiteY6" fmla="*/ 2617264 h 4724634"/>
              <a:gd name="connsiteX7" fmla="*/ 4184514 w 5025761"/>
              <a:gd name="connsiteY7" fmla="*/ 3234781 h 4724634"/>
              <a:gd name="connsiteX8" fmla="*/ 5003911 w 5025761"/>
              <a:gd name="connsiteY8" fmla="*/ 3484163 h 4724634"/>
              <a:gd name="connsiteX9" fmla="*/ 4671402 w 5025761"/>
              <a:gd name="connsiteY9" fmla="*/ 4386688 h 4724634"/>
              <a:gd name="connsiteX10" fmla="*/ 3436368 w 5025761"/>
              <a:gd name="connsiteY10" fmla="*/ 4066055 h 4724634"/>
              <a:gd name="connsiteX11" fmla="*/ 2521969 w 5025761"/>
              <a:gd name="connsiteY11" fmla="*/ 3994802 h 4724634"/>
              <a:gd name="connsiteX12" fmla="*/ 1571942 w 5025761"/>
              <a:gd name="connsiteY12" fmla="*/ 4719197 h 4724634"/>
              <a:gd name="connsiteX13" fmla="*/ 1203807 w 5025761"/>
              <a:gd name="connsiteY13" fmla="*/ 3555415 h 4724634"/>
              <a:gd name="connsiteX14" fmla="*/ 1607568 w 5025761"/>
              <a:gd name="connsiteY14" fmla="*/ 2926023 h 4724634"/>
              <a:gd name="connsiteX15" fmla="*/ 1334436 w 5025761"/>
              <a:gd name="connsiteY15" fmla="*/ 2225379 h 4724634"/>
              <a:gd name="connsiteX16" fmla="*/ 87527 w 5025761"/>
              <a:gd name="connsiteY16" fmla="*/ 2296630 h 4724634"/>
              <a:gd name="connsiteX17" fmla="*/ 206280 w 5025761"/>
              <a:gd name="connsiteY17" fmla="*/ 1215976 h 4724634"/>
              <a:gd name="connsiteX18" fmla="*/ 1025678 w 5025761"/>
              <a:gd name="connsiteY18" fmla="*/ 1239727 h 4724634"/>
              <a:gd name="connsiteX19" fmla="*/ 1275059 w 5025761"/>
              <a:gd name="connsiteY19" fmla="*/ 859717 h 4724634"/>
              <a:gd name="connsiteX20" fmla="*/ 1465065 w 5025761"/>
              <a:gd name="connsiteY20" fmla="*/ 170947 h 4724634"/>
              <a:gd name="connsiteX0" fmla="*/ 1458908 w 5019604"/>
              <a:gd name="connsiteY0" fmla="*/ 170947 h 4724634"/>
              <a:gd name="connsiteX1" fmla="*/ 2373307 w 5019604"/>
              <a:gd name="connsiteY1" fmla="*/ 52194 h 4724634"/>
              <a:gd name="connsiteX2" fmla="*/ 2883946 w 5019604"/>
              <a:gd name="connsiteY2" fmla="*/ 883466 h 4724634"/>
              <a:gd name="connsiteX3" fmla="*/ 3418336 w 5019604"/>
              <a:gd name="connsiteY3" fmla="*/ 1227851 h 4724634"/>
              <a:gd name="connsiteX4" fmla="*/ 3964601 w 5019604"/>
              <a:gd name="connsiteY4" fmla="*/ 954719 h 4724634"/>
              <a:gd name="connsiteX5" fmla="*/ 4558367 w 5019604"/>
              <a:gd name="connsiteY5" fmla="*/ 1892869 h 4724634"/>
              <a:gd name="connsiteX6" fmla="*/ 4012102 w 5019604"/>
              <a:gd name="connsiteY6" fmla="*/ 2617264 h 4724634"/>
              <a:gd name="connsiteX7" fmla="*/ 4178357 w 5019604"/>
              <a:gd name="connsiteY7" fmla="*/ 3234781 h 4724634"/>
              <a:gd name="connsiteX8" fmla="*/ 4997754 w 5019604"/>
              <a:gd name="connsiteY8" fmla="*/ 3484163 h 4724634"/>
              <a:gd name="connsiteX9" fmla="*/ 4665245 w 5019604"/>
              <a:gd name="connsiteY9" fmla="*/ 4386688 h 4724634"/>
              <a:gd name="connsiteX10" fmla="*/ 3430211 w 5019604"/>
              <a:gd name="connsiteY10" fmla="*/ 4066055 h 4724634"/>
              <a:gd name="connsiteX11" fmla="*/ 2515812 w 5019604"/>
              <a:gd name="connsiteY11" fmla="*/ 3994802 h 4724634"/>
              <a:gd name="connsiteX12" fmla="*/ 1565785 w 5019604"/>
              <a:gd name="connsiteY12" fmla="*/ 4719197 h 4724634"/>
              <a:gd name="connsiteX13" fmla="*/ 1197650 w 5019604"/>
              <a:gd name="connsiteY13" fmla="*/ 3555415 h 4724634"/>
              <a:gd name="connsiteX14" fmla="*/ 1601411 w 5019604"/>
              <a:gd name="connsiteY14" fmla="*/ 2926023 h 4724634"/>
              <a:gd name="connsiteX15" fmla="*/ 1245152 w 5019604"/>
              <a:gd name="connsiteY15" fmla="*/ 2439134 h 4724634"/>
              <a:gd name="connsiteX16" fmla="*/ 81370 w 5019604"/>
              <a:gd name="connsiteY16" fmla="*/ 2296630 h 4724634"/>
              <a:gd name="connsiteX17" fmla="*/ 200123 w 5019604"/>
              <a:gd name="connsiteY17" fmla="*/ 1215976 h 4724634"/>
              <a:gd name="connsiteX18" fmla="*/ 1019521 w 5019604"/>
              <a:gd name="connsiteY18" fmla="*/ 1239727 h 4724634"/>
              <a:gd name="connsiteX19" fmla="*/ 1268902 w 5019604"/>
              <a:gd name="connsiteY19" fmla="*/ 859717 h 4724634"/>
              <a:gd name="connsiteX20" fmla="*/ 1458908 w 5019604"/>
              <a:gd name="connsiteY20" fmla="*/ 170947 h 4724634"/>
              <a:gd name="connsiteX0" fmla="*/ 1458908 w 5019604"/>
              <a:gd name="connsiteY0" fmla="*/ 170947 h 4724634"/>
              <a:gd name="connsiteX1" fmla="*/ 2373307 w 5019604"/>
              <a:gd name="connsiteY1" fmla="*/ 52194 h 4724634"/>
              <a:gd name="connsiteX2" fmla="*/ 2883946 w 5019604"/>
              <a:gd name="connsiteY2" fmla="*/ 883466 h 4724634"/>
              <a:gd name="connsiteX3" fmla="*/ 3418336 w 5019604"/>
              <a:gd name="connsiteY3" fmla="*/ 1227851 h 4724634"/>
              <a:gd name="connsiteX4" fmla="*/ 3964601 w 5019604"/>
              <a:gd name="connsiteY4" fmla="*/ 954719 h 4724634"/>
              <a:gd name="connsiteX5" fmla="*/ 4558367 w 5019604"/>
              <a:gd name="connsiteY5" fmla="*/ 1892869 h 4724634"/>
              <a:gd name="connsiteX6" fmla="*/ 4012102 w 5019604"/>
              <a:gd name="connsiteY6" fmla="*/ 2617264 h 4724634"/>
              <a:gd name="connsiteX7" fmla="*/ 4178357 w 5019604"/>
              <a:gd name="connsiteY7" fmla="*/ 3234781 h 4724634"/>
              <a:gd name="connsiteX8" fmla="*/ 4997754 w 5019604"/>
              <a:gd name="connsiteY8" fmla="*/ 3484163 h 4724634"/>
              <a:gd name="connsiteX9" fmla="*/ 4665245 w 5019604"/>
              <a:gd name="connsiteY9" fmla="*/ 4386688 h 4724634"/>
              <a:gd name="connsiteX10" fmla="*/ 3430211 w 5019604"/>
              <a:gd name="connsiteY10" fmla="*/ 4066055 h 4724634"/>
              <a:gd name="connsiteX11" fmla="*/ 2515812 w 5019604"/>
              <a:gd name="connsiteY11" fmla="*/ 3994802 h 4724634"/>
              <a:gd name="connsiteX12" fmla="*/ 1565785 w 5019604"/>
              <a:gd name="connsiteY12" fmla="*/ 4719197 h 4724634"/>
              <a:gd name="connsiteX13" fmla="*/ 1197650 w 5019604"/>
              <a:gd name="connsiteY13" fmla="*/ 3555415 h 4724634"/>
              <a:gd name="connsiteX14" fmla="*/ 1411405 w 5019604"/>
              <a:gd name="connsiteY14" fmla="*/ 2926023 h 4724634"/>
              <a:gd name="connsiteX15" fmla="*/ 1245152 w 5019604"/>
              <a:gd name="connsiteY15" fmla="*/ 2439134 h 4724634"/>
              <a:gd name="connsiteX16" fmla="*/ 81370 w 5019604"/>
              <a:gd name="connsiteY16" fmla="*/ 2296630 h 4724634"/>
              <a:gd name="connsiteX17" fmla="*/ 200123 w 5019604"/>
              <a:gd name="connsiteY17" fmla="*/ 1215976 h 4724634"/>
              <a:gd name="connsiteX18" fmla="*/ 1019521 w 5019604"/>
              <a:gd name="connsiteY18" fmla="*/ 1239727 h 4724634"/>
              <a:gd name="connsiteX19" fmla="*/ 1268902 w 5019604"/>
              <a:gd name="connsiteY19" fmla="*/ 859717 h 4724634"/>
              <a:gd name="connsiteX20" fmla="*/ 1458908 w 5019604"/>
              <a:gd name="connsiteY20" fmla="*/ 170947 h 4724634"/>
              <a:gd name="connsiteX0" fmla="*/ 1458908 w 5019604"/>
              <a:gd name="connsiteY0" fmla="*/ 170947 h 4721259"/>
              <a:gd name="connsiteX1" fmla="*/ 2373307 w 5019604"/>
              <a:gd name="connsiteY1" fmla="*/ 52194 h 4721259"/>
              <a:gd name="connsiteX2" fmla="*/ 2883946 w 5019604"/>
              <a:gd name="connsiteY2" fmla="*/ 883466 h 4721259"/>
              <a:gd name="connsiteX3" fmla="*/ 3418336 w 5019604"/>
              <a:gd name="connsiteY3" fmla="*/ 1227851 h 4721259"/>
              <a:gd name="connsiteX4" fmla="*/ 3964601 w 5019604"/>
              <a:gd name="connsiteY4" fmla="*/ 954719 h 4721259"/>
              <a:gd name="connsiteX5" fmla="*/ 4558367 w 5019604"/>
              <a:gd name="connsiteY5" fmla="*/ 1892869 h 4721259"/>
              <a:gd name="connsiteX6" fmla="*/ 4012102 w 5019604"/>
              <a:gd name="connsiteY6" fmla="*/ 2617264 h 4721259"/>
              <a:gd name="connsiteX7" fmla="*/ 4178357 w 5019604"/>
              <a:gd name="connsiteY7" fmla="*/ 3234781 h 4721259"/>
              <a:gd name="connsiteX8" fmla="*/ 4997754 w 5019604"/>
              <a:gd name="connsiteY8" fmla="*/ 3484163 h 4721259"/>
              <a:gd name="connsiteX9" fmla="*/ 4665245 w 5019604"/>
              <a:gd name="connsiteY9" fmla="*/ 4386688 h 4721259"/>
              <a:gd name="connsiteX10" fmla="*/ 3430211 w 5019604"/>
              <a:gd name="connsiteY10" fmla="*/ 4066055 h 4721259"/>
              <a:gd name="connsiteX11" fmla="*/ 2515812 w 5019604"/>
              <a:gd name="connsiteY11" fmla="*/ 3994802 h 4721259"/>
              <a:gd name="connsiteX12" fmla="*/ 1565785 w 5019604"/>
              <a:gd name="connsiteY12" fmla="*/ 4719197 h 4721259"/>
              <a:gd name="connsiteX13" fmla="*/ 1007644 w 5019604"/>
              <a:gd name="connsiteY13" fmla="*/ 3733545 h 4721259"/>
              <a:gd name="connsiteX14" fmla="*/ 1411405 w 5019604"/>
              <a:gd name="connsiteY14" fmla="*/ 2926023 h 4721259"/>
              <a:gd name="connsiteX15" fmla="*/ 1245152 w 5019604"/>
              <a:gd name="connsiteY15" fmla="*/ 2439134 h 4721259"/>
              <a:gd name="connsiteX16" fmla="*/ 81370 w 5019604"/>
              <a:gd name="connsiteY16" fmla="*/ 2296630 h 4721259"/>
              <a:gd name="connsiteX17" fmla="*/ 200123 w 5019604"/>
              <a:gd name="connsiteY17" fmla="*/ 1215976 h 4721259"/>
              <a:gd name="connsiteX18" fmla="*/ 1019521 w 5019604"/>
              <a:gd name="connsiteY18" fmla="*/ 1239727 h 4721259"/>
              <a:gd name="connsiteX19" fmla="*/ 1268902 w 5019604"/>
              <a:gd name="connsiteY19" fmla="*/ 859717 h 4721259"/>
              <a:gd name="connsiteX20" fmla="*/ 1458908 w 5019604"/>
              <a:gd name="connsiteY20" fmla="*/ 170947 h 4721259"/>
              <a:gd name="connsiteX0" fmla="*/ 1458908 w 5019604"/>
              <a:gd name="connsiteY0" fmla="*/ 170947 h 4403464"/>
              <a:gd name="connsiteX1" fmla="*/ 2373307 w 5019604"/>
              <a:gd name="connsiteY1" fmla="*/ 52194 h 4403464"/>
              <a:gd name="connsiteX2" fmla="*/ 2883946 w 5019604"/>
              <a:gd name="connsiteY2" fmla="*/ 883466 h 4403464"/>
              <a:gd name="connsiteX3" fmla="*/ 3418336 w 5019604"/>
              <a:gd name="connsiteY3" fmla="*/ 1227851 h 4403464"/>
              <a:gd name="connsiteX4" fmla="*/ 3964601 w 5019604"/>
              <a:gd name="connsiteY4" fmla="*/ 954719 h 4403464"/>
              <a:gd name="connsiteX5" fmla="*/ 4558367 w 5019604"/>
              <a:gd name="connsiteY5" fmla="*/ 1892869 h 4403464"/>
              <a:gd name="connsiteX6" fmla="*/ 4012102 w 5019604"/>
              <a:gd name="connsiteY6" fmla="*/ 2617264 h 4403464"/>
              <a:gd name="connsiteX7" fmla="*/ 4178357 w 5019604"/>
              <a:gd name="connsiteY7" fmla="*/ 3234781 h 4403464"/>
              <a:gd name="connsiteX8" fmla="*/ 4997754 w 5019604"/>
              <a:gd name="connsiteY8" fmla="*/ 3484163 h 4403464"/>
              <a:gd name="connsiteX9" fmla="*/ 4665245 w 5019604"/>
              <a:gd name="connsiteY9" fmla="*/ 4386688 h 4403464"/>
              <a:gd name="connsiteX10" fmla="*/ 3430211 w 5019604"/>
              <a:gd name="connsiteY10" fmla="*/ 4066055 h 4403464"/>
              <a:gd name="connsiteX11" fmla="*/ 2515812 w 5019604"/>
              <a:gd name="connsiteY11" fmla="*/ 3994802 h 4403464"/>
              <a:gd name="connsiteX12" fmla="*/ 1470782 w 5019604"/>
              <a:gd name="connsiteY12" fmla="*/ 4351062 h 4403464"/>
              <a:gd name="connsiteX13" fmla="*/ 1007644 w 5019604"/>
              <a:gd name="connsiteY13" fmla="*/ 3733545 h 4403464"/>
              <a:gd name="connsiteX14" fmla="*/ 1411405 w 5019604"/>
              <a:gd name="connsiteY14" fmla="*/ 2926023 h 4403464"/>
              <a:gd name="connsiteX15" fmla="*/ 1245152 w 5019604"/>
              <a:gd name="connsiteY15" fmla="*/ 2439134 h 4403464"/>
              <a:gd name="connsiteX16" fmla="*/ 81370 w 5019604"/>
              <a:gd name="connsiteY16" fmla="*/ 2296630 h 4403464"/>
              <a:gd name="connsiteX17" fmla="*/ 200123 w 5019604"/>
              <a:gd name="connsiteY17" fmla="*/ 1215976 h 4403464"/>
              <a:gd name="connsiteX18" fmla="*/ 1019521 w 5019604"/>
              <a:gd name="connsiteY18" fmla="*/ 1239727 h 4403464"/>
              <a:gd name="connsiteX19" fmla="*/ 1268902 w 5019604"/>
              <a:gd name="connsiteY19" fmla="*/ 859717 h 4403464"/>
              <a:gd name="connsiteX20" fmla="*/ 1458908 w 5019604"/>
              <a:gd name="connsiteY20" fmla="*/ 170947 h 4403464"/>
              <a:gd name="connsiteX0" fmla="*/ 1458908 w 4827078"/>
              <a:gd name="connsiteY0" fmla="*/ 170947 h 4397751"/>
              <a:gd name="connsiteX1" fmla="*/ 2373307 w 4827078"/>
              <a:gd name="connsiteY1" fmla="*/ 52194 h 4397751"/>
              <a:gd name="connsiteX2" fmla="*/ 2883946 w 4827078"/>
              <a:gd name="connsiteY2" fmla="*/ 883466 h 4397751"/>
              <a:gd name="connsiteX3" fmla="*/ 3418336 w 4827078"/>
              <a:gd name="connsiteY3" fmla="*/ 1227851 h 4397751"/>
              <a:gd name="connsiteX4" fmla="*/ 3964601 w 4827078"/>
              <a:gd name="connsiteY4" fmla="*/ 954719 h 4397751"/>
              <a:gd name="connsiteX5" fmla="*/ 4558367 w 4827078"/>
              <a:gd name="connsiteY5" fmla="*/ 1892869 h 4397751"/>
              <a:gd name="connsiteX6" fmla="*/ 4012102 w 4827078"/>
              <a:gd name="connsiteY6" fmla="*/ 2617264 h 4397751"/>
              <a:gd name="connsiteX7" fmla="*/ 4178357 w 4827078"/>
              <a:gd name="connsiteY7" fmla="*/ 3234781 h 4397751"/>
              <a:gd name="connsiteX8" fmla="*/ 4760247 w 4827078"/>
              <a:gd name="connsiteY8" fmla="*/ 3614792 h 4397751"/>
              <a:gd name="connsiteX9" fmla="*/ 4665245 w 4827078"/>
              <a:gd name="connsiteY9" fmla="*/ 4386688 h 4397751"/>
              <a:gd name="connsiteX10" fmla="*/ 3430211 w 4827078"/>
              <a:gd name="connsiteY10" fmla="*/ 4066055 h 4397751"/>
              <a:gd name="connsiteX11" fmla="*/ 2515812 w 4827078"/>
              <a:gd name="connsiteY11" fmla="*/ 3994802 h 4397751"/>
              <a:gd name="connsiteX12" fmla="*/ 1470782 w 4827078"/>
              <a:gd name="connsiteY12" fmla="*/ 4351062 h 4397751"/>
              <a:gd name="connsiteX13" fmla="*/ 1007644 w 4827078"/>
              <a:gd name="connsiteY13" fmla="*/ 3733545 h 4397751"/>
              <a:gd name="connsiteX14" fmla="*/ 1411405 w 4827078"/>
              <a:gd name="connsiteY14" fmla="*/ 2926023 h 4397751"/>
              <a:gd name="connsiteX15" fmla="*/ 1245152 w 4827078"/>
              <a:gd name="connsiteY15" fmla="*/ 2439134 h 4397751"/>
              <a:gd name="connsiteX16" fmla="*/ 81370 w 4827078"/>
              <a:gd name="connsiteY16" fmla="*/ 2296630 h 4397751"/>
              <a:gd name="connsiteX17" fmla="*/ 200123 w 4827078"/>
              <a:gd name="connsiteY17" fmla="*/ 1215976 h 4397751"/>
              <a:gd name="connsiteX18" fmla="*/ 1019521 w 4827078"/>
              <a:gd name="connsiteY18" fmla="*/ 1239727 h 4397751"/>
              <a:gd name="connsiteX19" fmla="*/ 1268902 w 4827078"/>
              <a:gd name="connsiteY19" fmla="*/ 859717 h 4397751"/>
              <a:gd name="connsiteX20" fmla="*/ 1458908 w 4827078"/>
              <a:gd name="connsiteY20" fmla="*/ 170947 h 4397751"/>
              <a:gd name="connsiteX0" fmla="*/ 1458908 w 4763041"/>
              <a:gd name="connsiteY0" fmla="*/ 170947 h 4479189"/>
              <a:gd name="connsiteX1" fmla="*/ 2373307 w 4763041"/>
              <a:gd name="connsiteY1" fmla="*/ 52194 h 4479189"/>
              <a:gd name="connsiteX2" fmla="*/ 2883946 w 4763041"/>
              <a:gd name="connsiteY2" fmla="*/ 883466 h 4479189"/>
              <a:gd name="connsiteX3" fmla="*/ 3418336 w 4763041"/>
              <a:gd name="connsiteY3" fmla="*/ 1227851 h 4479189"/>
              <a:gd name="connsiteX4" fmla="*/ 3964601 w 4763041"/>
              <a:gd name="connsiteY4" fmla="*/ 954719 h 4479189"/>
              <a:gd name="connsiteX5" fmla="*/ 4558367 w 4763041"/>
              <a:gd name="connsiteY5" fmla="*/ 1892869 h 4479189"/>
              <a:gd name="connsiteX6" fmla="*/ 4012102 w 4763041"/>
              <a:gd name="connsiteY6" fmla="*/ 2617264 h 4479189"/>
              <a:gd name="connsiteX7" fmla="*/ 4178357 w 4763041"/>
              <a:gd name="connsiteY7" fmla="*/ 3234781 h 4479189"/>
              <a:gd name="connsiteX8" fmla="*/ 4760247 w 4763041"/>
              <a:gd name="connsiteY8" fmla="*/ 3614792 h 4479189"/>
              <a:gd name="connsiteX9" fmla="*/ 4356490 w 4763041"/>
              <a:gd name="connsiteY9" fmla="*/ 4469818 h 4479189"/>
              <a:gd name="connsiteX10" fmla="*/ 3430211 w 4763041"/>
              <a:gd name="connsiteY10" fmla="*/ 4066055 h 4479189"/>
              <a:gd name="connsiteX11" fmla="*/ 2515812 w 4763041"/>
              <a:gd name="connsiteY11" fmla="*/ 3994802 h 4479189"/>
              <a:gd name="connsiteX12" fmla="*/ 1470782 w 4763041"/>
              <a:gd name="connsiteY12" fmla="*/ 4351062 h 4479189"/>
              <a:gd name="connsiteX13" fmla="*/ 1007644 w 4763041"/>
              <a:gd name="connsiteY13" fmla="*/ 3733545 h 4479189"/>
              <a:gd name="connsiteX14" fmla="*/ 1411405 w 4763041"/>
              <a:gd name="connsiteY14" fmla="*/ 2926023 h 4479189"/>
              <a:gd name="connsiteX15" fmla="*/ 1245152 w 4763041"/>
              <a:gd name="connsiteY15" fmla="*/ 2439134 h 4479189"/>
              <a:gd name="connsiteX16" fmla="*/ 81370 w 4763041"/>
              <a:gd name="connsiteY16" fmla="*/ 2296630 h 4479189"/>
              <a:gd name="connsiteX17" fmla="*/ 200123 w 4763041"/>
              <a:gd name="connsiteY17" fmla="*/ 1215976 h 4479189"/>
              <a:gd name="connsiteX18" fmla="*/ 1019521 w 4763041"/>
              <a:gd name="connsiteY18" fmla="*/ 1239727 h 4479189"/>
              <a:gd name="connsiteX19" fmla="*/ 1268902 w 4763041"/>
              <a:gd name="connsiteY19" fmla="*/ 859717 h 4479189"/>
              <a:gd name="connsiteX20" fmla="*/ 1458908 w 4763041"/>
              <a:gd name="connsiteY20" fmla="*/ 170947 h 4479189"/>
              <a:gd name="connsiteX0" fmla="*/ 1458908 w 4760255"/>
              <a:gd name="connsiteY0" fmla="*/ 170947 h 4386171"/>
              <a:gd name="connsiteX1" fmla="*/ 2373307 w 4760255"/>
              <a:gd name="connsiteY1" fmla="*/ 52194 h 4386171"/>
              <a:gd name="connsiteX2" fmla="*/ 2883946 w 4760255"/>
              <a:gd name="connsiteY2" fmla="*/ 883466 h 4386171"/>
              <a:gd name="connsiteX3" fmla="*/ 3418336 w 4760255"/>
              <a:gd name="connsiteY3" fmla="*/ 1227851 h 4386171"/>
              <a:gd name="connsiteX4" fmla="*/ 3964601 w 4760255"/>
              <a:gd name="connsiteY4" fmla="*/ 954719 h 4386171"/>
              <a:gd name="connsiteX5" fmla="*/ 4558367 w 4760255"/>
              <a:gd name="connsiteY5" fmla="*/ 1892869 h 4386171"/>
              <a:gd name="connsiteX6" fmla="*/ 4012102 w 4760255"/>
              <a:gd name="connsiteY6" fmla="*/ 2617264 h 4386171"/>
              <a:gd name="connsiteX7" fmla="*/ 4178357 w 4760255"/>
              <a:gd name="connsiteY7" fmla="*/ 3234781 h 4386171"/>
              <a:gd name="connsiteX8" fmla="*/ 4760247 w 4760255"/>
              <a:gd name="connsiteY8" fmla="*/ 3614792 h 4386171"/>
              <a:gd name="connsiteX9" fmla="*/ 4190236 w 4760255"/>
              <a:gd name="connsiteY9" fmla="*/ 4374816 h 4386171"/>
              <a:gd name="connsiteX10" fmla="*/ 3430211 w 4760255"/>
              <a:gd name="connsiteY10" fmla="*/ 4066055 h 4386171"/>
              <a:gd name="connsiteX11" fmla="*/ 2515812 w 4760255"/>
              <a:gd name="connsiteY11" fmla="*/ 3994802 h 4386171"/>
              <a:gd name="connsiteX12" fmla="*/ 1470782 w 4760255"/>
              <a:gd name="connsiteY12" fmla="*/ 4351062 h 4386171"/>
              <a:gd name="connsiteX13" fmla="*/ 1007644 w 4760255"/>
              <a:gd name="connsiteY13" fmla="*/ 3733545 h 4386171"/>
              <a:gd name="connsiteX14" fmla="*/ 1411405 w 4760255"/>
              <a:gd name="connsiteY14" fmla="*/ 2926023 h 4386171"/>
              <a:gd name="connsiteX15" fmla="*/ 1245152 w 4760255"/>
              <a:gd name="connsiteY15" fmla="*/ 2439134 h 4386171"/>
              <a:gd name="connsiteX16" fmla="*/ 81370 w 4760255"/>
              <a:gd name="connsiteY16" fmla="*/ 2296630 h 4386171"/>
              <a:gd name="connsiteX17" fmla="*/ 200123 w 4760255"/>
              <a:gd name="connsiteY17" fmla="*/ 1215976 h 4386171"/>
              <a:gd name="connsiteX18" fmla="*/ 1019521 w 4760255"/>
              <a:gd name="connsiteY18" fmla="*/ 1239727 h 4386171"/>
              <a:gd name="connsiteX19" fmla="*/ 1268902 w 4760255"/>
              <a:gd name="connsiteY19" fmla="*/ 859717 h 4386171"/>
              <a:gd name="connsiteX20" fmla="*/ 1458908 w 4760255"/>
              <a:gd name="connsiteY20" fmla="*/ 170947 h 4386171"/>
              <a:gd name="connsiteX0" fmla="*/ 1458908 w 4570257"/>
              <a:gd name="connsiteY0" fmla="*/ 170947 h 4379263"/>
              <a:gd name="connsiteX1" fmla="*/ 2373307 w 4570257"/>
              <a:gd name="connsiteY1" fmla="*/ 52194 h 4379263"/>
              <a:gd name="connsiteX2" fmla="*/ 2883946 w 4570257"/>
              <a:gd name="connsiteY2" fmla="*/ 883466 h 4379263"/>
              <a:gd name="connsiteX3" fmla="*/ 3418336 w 4570257"/>
              <a:gd name="connsiteY3" fmla="*/ 1227851 h 4379263"/>
              <a:gd name="connsiteX4" fmla="*/ 3964601 w 4570257"/>
              <a:gd name="connsiteY4" fmla="*/ 954719 h 4379263"/>
              <a:gd name="connsiteX5" fmla="*/ 4558367 w 4570257"/>
              <a:gd name="connsiteY5" fmla="*/ 1892869 h 4379263"/>
              <a:gd name="connsiteX6" fmla="*/ 4012102 w 4570257"/>
              <a:gd name="connsiteY6" fmla="*/ 2617264 h 4379263"/>
              <a:gd name="connsiteX7" fmla="*/ 4178357 w 4570257"/>
              <a:gd name="connsiteY7" fmla="*/ 3234781 h 4379263"/>
              <a:gd name="connsiteX8" fmla="*/ 4570242 w 4570257"/>
              <a:gd name="connsiteY8" fmla="*/ 3804797 h 4379263"/>
              <a:gd name="connsiteX9" fmla="*/ 4190236 w 4570257"/>
              <a:gd name="connsiteY9" fmla="*/ 4374816 h 4379263"/>
              <a:gd name="connsiteX10" fmla="*/ 3430211 w 4570257"/>
              <a:gd name="connsiteY10" fmla="*/ 4066055 h 4379263"/>
              <a:gd name="connsiteX11" fmla="*/ 2515812 w 4570257"/>
              <a:gd name="connsiteY11" fmla="*/ 3994802 h 4379263"/>
              <a:gd name="connsiteX12" fmla="*/ 1470782 w 4570257"/>
              <a:gd name="connsiteY12" fmla="*/ 4351062 h 4379263"/>
              <a:gd name="connsiteX13" fmla="*/ 1007644 w 4570257"/>
              <a:gd name="connsiteY13" fmla="*/ 3733545 h 4379263"/>
              <a:gd name="connsiteX14" fmla="*/ 1411405 w 4570257"/>
              <a:gd name="connsiteY14" fmla="*/ 2926023 h 4379263"/>
              <a:gd name="connsiteX15" fmla="*/ 1245152 w 4570257"/>
              <a:gd name="connsiteY15" fmla="*/ 2439134 h 4379263"/>
              <a:gd name="connsiteX16" fmla="*/ 81370 w 4570257"/>
              <a:gd name="connsiteY16" fmla="*/ 2296630 h 4379263"/>
              <a:gd name="connsiteX17" fmla="*/ 200123 w 4570257"/>
              <a:gd name="connsiteY17" fmla="*/ 1215976 h 4379263"/>
              <a:gd name="connsiteX18" fmla="*/ 1019521 w 4570257"/>
              <a:gd name="connsiteY18" fmla="*/ 1239727 h 4379263"/>
              <a:gd name="connsiteX19" fmla="*/ 1268902 w 4570257"/>
              <a:gd name="connsiteY19" fmla="*/ 859717 h 4379263"/>
              <a:gd name="connsiteX20" fmla="*/ 1458908 w 4570257"/>
              <a:gd name="connsiteY20" fmla="*/ 170947 h 4379263"/>
              <a:gd name="connsiteX0" fmla="*/ 1458028 w 4569377"/>
              <a:gd name="connsiteY0" fmla="*/ 170947 h 4379263"/>
              <a:gd name="connsiteX1" fmla="*/ 2372427 w 4569377"/>
              <a:gd name="connsiteY1" fmla="*/ 52194 h 4379263"/>
              <a:gd name="connsiteX2" fmla="*/ 2883066 w 4569377"/>
              <a:gd name="connsiteY2" fmla="*/ 883466 h 4379263"/>
              <a:gd name="connsiteX3" fmla="*/ 3417456 w 4569377"/>
              <a:gd name="connsiteY3" fmla="*/ 1227851 h 4379263"/>
              <a:gd name="connsiteX4" fmla="*/ 3963721 w 4569377"/>
              <a:gd name="connsiteY4" fmla="*/ 954719 h 4379263"/>
              <a:gd name="connsiteX5" fmla="*/ 4557487 w 4569377"/>
              <a:gd name="connsiteY5" fmla="*/ 1892869 h 4379263"/>
              <a:gd name="connsiteX6" fmla="*/ 4011222 w 4569377"/>
              <a:gd name="connsiteY6" fmla="*/ 2617264 h 4379263"/>
              <a:gd name="connsiteX7" fmla="*/ 4177477 w 4569377"/>
              <a:gd name="connsiteY7" fmla="*/ 3234781 h 4379263"/>
              <a:gd name="connsiteX8" fmla="*/ 4569362 w 4569377"/>
              <a:gd name="connsiteY8" fmla="*/ 3804797 h 4379263"/>
              <a:gd name="connsiteX9" fmla="*/ 4189356 w 4569377"/>
              <a:gd name="connsiteY9" fmla="*/ 4374816 h 4379263"/>
              <a:gd name="connsiteX10" fmla="*/ 3429331 w 4569377"/>
              <a:gd name="connsiteY10" fmla="*/ 4066055 h 4379263"/>
              <a:gd name="connsiteX11" fmla="*/ 2514932 w 4569377"/>
              <a:gd name="connsiteY11" fmla="*/ 3994802 h 4379263"/>
              <a:gd name="connsiteX12" fmla="*/ 1469902 w 4569377"/>
              <a:gd name="connsiteY12" fmla="*/ 4351062 h 4379263"/>
              <a:gd name="connsiteX13" fmla="*/ 1006764 w 4569377"/>
              <a:gd name="connsiteY13" fmla="*/ 3733545 h 4379263"/>
              <a:gd name="connsiteX14" fmla="*/ 1410525 w 4569377"/>
              <a:gd name="connsiteY14" fmla="*/ 2926023 h 4379263"/>
              <a:gd name="connsiteX15" fmla="*/ 1232397 w 4569377"/>
              <a:gd name="connsiteY15" fmla="*/ 2320381 h 4379263"/>
              <a:gd name="connsiteX16" fmla="*/ 80490 w 4569377"/>
              <a:gd name="connsiteY16" fmla="*/ 2296630 h 4379263"/>
              <a:gd name="connsiteX17" fmla="*/ 199243 w 4569377"/>
              <a:gd name="connsiteY17" fmla="*/ 1215976 h 4379263"/>
              <a:gd name="connsiteX18" fmla="*/ 1018641 w 4569377"/>
              <a:gd name="connsiteY18" fmla="*/ 1239727 h 4379263"/>
              <a:gd name="connsiteX19" fmla="*/ 1268022 w 4569377"/>
              <a:gd name="connsiteY19" fmla="*/ 859717 h 4379263"/>
              <a:gd name="connsiteX20" fmla="*/ 1458028 w 4569377"/>
              <a:gd name="connsiteY20" fmla="*/ 170947 h 4379263"/>
              <a:gd name="connsiteX0" fmla="*/ 1314206 w 4425555"/>
              <a:gd name="connsiteY0" fmla="*/ 170947 h 4379263"/>
              <a:gd name="connsiteX1" fmla="*/ 2228605 w 4425555"/>
              <a:gd name="connsiteY1" fmla="*/ 52194 h 4379263"/>
              <a:gd name="connsiteX2" fmla="*/ 2739244 w 4425555"/>
              <a:gd name="connsiteY2" fmla="*/ 883466 h 4379263"/>
              <a:gd name="connsiteX3" fmla="*/ 3273634 w 4425555"/>
              <a:gd name="connsiteY3" fmla="*/ 1227851 h 4379263"/>
              <a:gd name="connsiteX4" fmla="*/ 3819899 w 4425555"/>
              <a:gd name="connsiteY4" fmla="*/ 954719 h 4379263"/>
              <a:gd name="connsiteX5" fmla="*/ 4413665 w 4425555"/>
              <a:gd name="connsiteY5" fmla="*/ 1892869 h 4379263"/>
              <a:gd name="connsiteX6" fmla="*/ 3867400 w 4425555"/>
              <a:gd name="connsiteY6" fmla="*/ 2617264 h 4379263"/>
              <a:gd name="connsiteX7" fmla="*/ 4033655 w 4425555"/>
              <a:gd name="connsiteY7" fmla="*/ 3234781 h 4379263"/>
              <a:gd name="connsiteX8" fmla="*/ 4425540 w 4425555"/>
              <a:gd name="connsiteY8" fmla="*/ 3804797 h 4379263"/>
              <a:gd name="connsiteX9" fmla="*/ 4045534 w 4425555"/>
              <a:gd name="connsiteY9" fmla="*/ 4374816 h 4379263"/>
              <a:gd name="connsiteX10" fmla="*/ 3285509 w 4425555"/>
              <a:gd name="connsiteY10" fmla="*/ 4066055 h 4379263"/>
              <a:gd name="connsiteX11" fmla="*/ 2371110 w 4425555"/>
              <a:gd name="connsiteY11" fmla="*/ 3994802 h 4379263"/>
              <a:gd name="connsiteX12" fmla="*/ 1326080 w 4425555"/>
              <a:gd name="connsiteY12" fmla="*/ 4351062 h 4379263"/>
              <a:gd name="connsiteX13" fmla="*/ 862942 w 4425555"/>
              <a:gd name="connsiteY13" fmla="*/ 3733545 h 4379263"/>
              <a:gd name="connsiteX14" fmla="*/ 1266703 w 4425555"/>
              <a:gd name="connsiteY14" fmla="*/ 2926023 h 4379263"/>
              <a:gd name="connsiteX15" fmla="*/ 1088575 w 4425555"/>
              <a:gd name="connsiteY15" fmla="*/ 2320381 h 4379263"/>
              <a:gd name="connsiteX16" fmla="*/ 186050 w 4425555"/>
              <a:gd name="connsiteY16" fmla="*/ 2320381 h 4379263"/>
              <a:gd name="connsiteX17" fmla="*/ 55421 w 4425555"/>
              <a:gd name="connsiteY17" fmla="*/ 1215976 h 4379263"/>
              <a:gd name="connsiteX18" fmla="*/ 874819 w 4425555"/>
              <a:gd name="connsiteY18" fmla="*/ 1239727 h 4379263"/>
              <a:gd name="connsiteX19" fmla="*/ 1124200 w 4425555"/>
              <a:gd name="connsiteY19" fmla="*/ 859717 h 4379263"/>
              <a:gd name="connsiteX20" fmla="*/ 1314206 w 4425555"/>
              <a:gd name="connsiteY20" fmla="*/ 170947 h 4379263"/>
              <a:gd name="connsiteX0" fmla="*/ 1196972 w 4308321"/>
              <a:gd name="connsiteY0" fmla="*/ 170947 h 4379263"/>
              <a:gd name="connsiteX1" fmla="*/ 2111371 w 4308321"/>
              <a:gd name="connsiteY1" fmla="*/ 52194 h 4379263"/>
              <a:gd name="connsiteX2" fmla="*/ 2622010 w 4308321"/>
              <a:gd name="connsiteY2" fmla="*/ 883466 h 4379263"/>
              <a:gd name="connsiteX3" fmla="*/ 3156400 w 4308321"/>
              <a:gd name="connsiteY3" fmla="*/ 1227851 h 4379263"/>
              <a:gd name="connsiteX4" fmla="*/ 3702665 w 4308321"/>
              <a:gd name="connsiteY4" fmla="*/ 954719 h 4379263"/>
              <a:gd name="connsiteX5" fmla="*/ 4296431 w 4308321"/>
              <a:gd name="connsiteY5" fmla="*/ 1892869 h 4379263"/>
              <a:gd name="connsiteX6" fmla="*/ 3750166 w 4308321"/>
              <a:gd name="connsiteY6" fmla="*/ 2617264 h 4379263"/>
              <a:gd name="connsiteX7" fmla="*/ 3916421 w 4308321"/>
              <a:gd name="connsiteY7" fmla="*/ 3234781 h 4379263"/>
              <a:gd name="connsiteX8" fmla="*/ 4308306 w 4308321"/>
              <a:gd name="connsiteY8" fmla="*/ 3804797 h 4379263"/>
              <a:gd name="connsiteX9" fmla="*/ 3928300 w 4308321"/>
              <a:gd name="connsiteY9" fmla="*/ 4374816 h 4379263"/>
              <a:gd name="connsiteX10" fmla="*/ 3168275 w 4308321"/>
              <a:gd name="connsiteY10" fmla="*/ 4066055 h 4379263"/>
              <a:gd name="connsiteX11" fmla="*/ 2253876 w 4308321"/>
              <a:gd name="connsiteY11" fmla="*/ 3994802 h 4379263"/>
              <a:gd name="connsiteX12" fmla="*/ 1208846 w 4308321"/>
              <a:gd name="connsiteY12" fmla="*/ 4351062 h 4379263"/>
              <a:gd name="connsiteX13" fmla="*/ 745708 w 4308321"/>
              <a:gd name="connsiteY13" fmla="*/ 3733545 h 4379263"/>
              <a:gd name="connsiteX14" fmla="*/ 1149469 w 4308321"/>
              <a:gd name="connsiteY14" fmla="*/ 2926023 h 4379263"/>
              <a:gd name="connsiteX15" fmla="*/ 971341 w 4308321"/>
              <a:gd name="connsiteY15" fmla="*/ 2320381 h 4379263"/>
              <a:gd name="connsiteX16" fmla="*/ 68816 w 4308321"/>
              <a:gd name="connsiteY16" fmla="*/ 2320381 h 4379263"/>
              <a:gd name="connsiteX17" fmla="*/ 140068 w 4308321"/>
              <a:gd name="connsiteY17" fmla="*/ 1322854 h 4379263"/>
              <a:gd name="connsiteX18" fmla="*/ 757585 w 4308321"/>
              <a:gd name="connsiteY18" fmla="*/ 1239727 h 4379263"/>
              <a:gd name="connsiteX19" fmla="*/ 1006966 w 4308321"/>
              <a:gd name="connsiteY19" fmla="*/ 859717 h 4379263"/>
              <a:gd name="connsiteX20" fmla="*/ 1196972 w 4308321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739990 w 4345646"/>
              <a:gd name="connsiteY4" fmla="*/ 954719 h 4379263"/>
              <a:gd name="connsiteX5" fmla="*/ 4333756 w 4345646"/>
              <a:gd name="connsiteY5" fmla="*/ 1892869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870618 w 4345646"/>
              <a:gd name="connsiteY4" fmla="*/ 1120976 h 4379263"/>
              <a:gd name="connsiteX5" fmla="*/ 4333756 w 4345646"/>
              <a:gd name="connsiteY5" fmla="*/ 1892869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870618 w 4345646"/>
              <a:gd name="connsiteY4" fmla="*/ 1120976 h 4379263"/>
              <a:gd name="connsiteX5" fmla="*/ 4226878 w 4345646"/>
              <a:gd name="connsiteY5" fmla="*/ 1952248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62059"/>
              <a:gd name="connsiteY0" fmla="*/ 170947 h 4381325"/>
              <a:gd name="connsiteX1" fmla="*/ 2148696 w 4362059"/>
              <a:gd name="connsiteY1" fmla="*/ 52194 h 4381325"/>
              <a:gd name="connsiteX2" fmla="*/ 2659335 w 4362059"/>
              <a:gd name="connsiteY2" fmla="*/ 883466 h 4381325"/>
              <a:gd name="connsiteX3" fmla="*/ 3193725 w 4362059"/>
              <a:gd name="connsiteY3" fmla="*/ 1227851 h 4381325"/>
              <a:gd name="connsiteX4" fmla="*/ 3870618 w 4362059"/>
              <a:gd name="connsiteY4" fmla="*/ 1120976 h 4381325"/>
              <a:gd name="connsiteX5" fmla="*/ 4226878 w 4362059"/>
              <a:gd name="connsiteY5" fmla="*/ 1952248 h 4381325"/>
              <a:gd name="connsiteX6" fmla="*/ 3787491 w 4362059"/>
              <a:gd name="connsiteY6" fmla="*/ 2617264 h 4381325"/>
              <a:gd name="connsiteX7" fmla="*/ 3953746 w 4362059"/>
              <a:gd name="connsiteY7" fmla="*/ 3234781 h 4381325"/>
              <a:gd name="connsiteX8" fmla="*/ 4345631 w 4362059"/>
              <a:gd name="connsiteY8" fmla="*/ 3804797 h 4381325"/>
              <a:gd name="connsiteX9" fmla="*/ 4256603 w 4362059"/>
              <a:gd name="connsiteY9" fmla="*/ 4238424 h 4381325"/>
              <a:gd name="connsiteX10" fmla="*/ 3965625 w 4362059"/>
              <a:gd name="connsiteY10" fmla="*/ 4374816 h 4381325"/>
              <a:gd name="connsiteX11" fmla="*/ 3205600 w 4362059"/>
              <a:gd name="connsiteY11" fmla="*/ 4066055 h 4381325"/>
              <a:gd name="connsiteX12" fmla="*/ 2291201 w 4362059"/>
              <a:gd name="connsiteY12" fmla="*/ 3994802 h 4381325"/>
              <a:gd name="connsiteX13" fmla="*/ 1246171 w 4362059"/>
              <a:gd name="connsiteY13" fmla="*/ 4351062 h 4381325"/>
              <a:gd name="connsiteX14" fmla="*/ 783033 w 4362059"/>
              <a:gd name="connsiteY14" fmla="*/ 3733545 h 4381325"/>
              <a:gd name="connsiteX15" fmla="*/ 1186794 w 4362059"/>
              <a:gd name="connsiteY15" fmla="*/ 2926023 h 4381325"/>
              <a:gd name="connsiteX16" fmla="*/ 1008666 w 4362059"/>
              <a:gd name="connsiteY16" fmla="*/ 2320381 h 4381325"/>
              <a:gd name="connsiteX17" fmla="*/ 58640 w 4362059"/>
              <a:gd name="connsiteY17" fmla="*/ 2142251 h 4381325"/>
              <a:gd name="connsiteX18" fmla="*/ 177393 w 4362059"/>
              <a:gd name="connsiteY18" fmla="*/ 1322854 h 4381325"/>
              <a:gd name="connsiteX19" fmla="*/ 794910 w 4362059"/>
              <a:gd name="connsiteY19" fmla="*/ 1239727 h 4381325"/>
              <a:gd name="connsiteX20" fmla="*/ 1044291 w 4362059"/>
              <a:gd name="connsiteY20" fmla="*/ 859717 h 4381325"/>
              <a:gd name="connsiteX21" fmla="*/ 1234297 w 4362059"/>
              <a:gd name="connsiteY21" fmla="*/ 170947 h 4381325"/>
              <a:gd name="connsiteX0" fmla="*/ 1234297 w 4362059"/>
              <a:gd name="connsiteY0" fmla="*/ 170947 h 4381325"/>
              <a:gd name="connsiteX1" fmla="*/ 2148696 w 4362059"/>
              <a:gd name="connsiteY1" fmla="*/ 52194 h 4381325"/>
              <a:gd name="connsiteX2" fmla="*/ 2659335 w 4362059"/>
              <a:gd name="connsiteY2" fmla="*/ 883466 h 4381325"/>
              <a:gd name="connsiteX3" fmla="*/ 3193725 w 4362059"/>
              <a:gd name="connsiteY3" fmla="*/ 1227851 h 4381325"/>
              <a:gd name="connsiteX4" fmla="*/ 3870618 w 4362059"/>
              <a:gd name="connsiteY4" fmla="*/ 1120976 h 4381325"/>
              <a:gd name="connsiteX5" fmla="*/ 4226878 w 4362059"/>
              <a:gd name="connsiteY5" fmla="*/ 1952248 h 4381325"/>
              <a:gd name="connsiteX6" fmla="*/ 3787491 w 4362059"/>
              <a:gd name="connsiteY6" fmla="*/ 2617264 h 4381325"/>
              <a:gd name="connsiteX7" fmla="*/ 3953746 w 4362059"/>
              <a:gd name="connsiteY7" fmla="*/ 3234781 h 4381325"/>
              <a:gd name="connsiteX8" fmla="*/ 4345631 w 4362059"/>
              <a:gd name="connsiteY8" fmla="*/ 3804797 h 4381325"/>
              <a:gd name="connsiteX9" fmla="*/ 4256603 w 4362059"/>
              <a:gd name="connsiteY9" fmla="*/ 4238424 h 4381325"/>
              <a:gd name="connsiteX10" fmla="*/ 3965625 w 4362059"/>
              <a:gd name="connsiteY10" fmla="*/ 4374816 h 4381325"/>
              <a:gd name="connsiteX11" fmla="*/ 3205600 w 4362059"/>
              <a:gd name="connsiteY11" fmla="*/ 4066055 h 4381325"/>
              <a:gd name="connsiteX12" fmla="*/ 2291201 w 4362059"/>
              <a:gd name="connsiteY12" fmla="*/ 3994802 h 4381325"/>
              <a:gd name="connsiteX13" fmla="*/ 1246171 w 4362059"/>
              <a:gd name="connsiteY13" fmla="*/ 4351062 h 4381325"/>
              <a:gd name="connsiteX14" fmla="*/ 783033 w 4362059"/>
              <a:gd name="connsiteY14" fmla="*/ 3733545 h 4381325"/>
              <a:gd name="connsiteX15" fmla="*/ 1186794 w 4362059"/>
              <a:gd name="connsiteY15" fmla="*/ 2926023 h 4381325"/>
              <a:gd name="connsiteX16" fmla="*/ 1008666 w 4362059"/>
              <a:gd name="connsiteY16" fmla="*/ 2320381 h 4381325"/>
              <a:gd name="connsiteX17" fmla="*/ 58640 w 4362059"/>
              <a:gd name="connsiteY17" fmla="*/ 2142251 h 4381325"/>
              <a:gd name="connsiteX18" fmla="*/ 177393 w 4362059"/>
              <a:gd name="connsiteY18" fmla="*/ 1322854 h 4381325"/>
              <a:gd name="connsiteX19" fmla="*/ 794910 w 4362059"/>
              <a:gd name="connsiteY19" fmla="*/ 1239727 h 4381325"/>
              <a:gd name="connsiteX20" fmla="*/ 1044291 w 4362059"/>
              <a:gd name="connsiteY20" fmla="*/ 859717 h 4381325"/>
              <a:gd name="connsiteX21" fmla="*/ 1234297 w 4362059"/>
              <a:gd name="connsiteY21" fmla="*/ 170947 h 4381325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6878 w 4362059"/>
              <a:gd name="connsiteY6" fmla="*/ 2036546 h 4465623"/>
              <a:gd name="connsiteX7" fmla="*/ 3787491 w 4362059"/>
              <a:gd name="connsiteY7" fmla="*/ 2701562 h 4465623"/>
              <a:gd name="connsiteX8" fmla="*/ 3953746 w 4362059"/>
              <a:gd name="connsiteY8" fmla="*/ 3319079 h 4465623"/>
              <a:gd name="connsiteX9" fmla="*/ 4345631 w 4362059"/>
              <a:gd name="connsiteY9" fmla="*/ 3889095 h 4465623"/>
              <a:gd name="connsiteX10" fmla="*/ 4256603 w 4362059"/>
              <a:gd name="connsiteY10" fmla="*/ 4322722 h 4465623"/>
              <a:gd name="connsiteX11" fmla="*/ 3965625 w 4362059"/>
              <a:gd name="connsiteY11" fmla="*/ 4459114 h 4465623"/>
              <a:gd name="connsiteX12" fmla="*/ 3205600 w 4362059"/>
              <a:gd name="connsiteY12" fmla="*/ 4150353 h 4465623"/>
              <a:gd name="connsiteX13" fmla="*/ 2291201 w 4362059"/>
              <a:gd name="connsiteY13" fmla="*/ 4079100 h 4465623"/>
              <a:gd name="connsiteX14" fmla="*/ 1246171 w 4362059"/>
              <a:gd name="connsiteY14" fmla="*/ 4435360 h 4465623"/>
              <a:gd name="connsiteX15" fmla="*/ 783033 w 4362059"/>
              <a:gd name="connsiteY15" fmla="*/ 3817843 h 4465623"/>
              <a:gd name="connsiteX16" fmla="*/ 1186794 w 4362059"/>
              <a:gd name="connsiteY16" fmla="*/ 3010321 h 4465623"/>
              <a:gd name="connsiteX17" fmla="*/ 1008666 w 4362059"/>
              <a:gd name="connsiteY17" fmla="*/ 2404679 h 4465623"/>
              <a:gd name="connsiteX18" fmla="*/ 58640 w 4362059"/>
              <a:gd name="connsiteY18" fmla="*/ 2226549 h 4465623"/>
              <a:gd name="connsiteX19" fmla="*/ 177393 w 4362059"/>
              <a:gd name="connsiteY19" fmla="*/ 1407152 h 4465623"/>
              <a:gd name="connsiteX20" fmla="*/ 794910 w 4362059"/>
              <a:gd name="connsiteY20" fmla="*/ 1324025 h 4465623"/>
              <a:gd name="connsiteX21" fmla="*/ 1044291 w 4362059"/>
              <a:gd name="connsiteY21" fmla="*/ 944015 h 4465623"/>
              <a:gd name="connsiteX22" fmla="*/ 1234297 w 4362059"/>
              <a:gd name="connsiteY22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6878 w 4362059"/>
              <a:gd name="connsiteY6" fmla="*/ 2036546 h 4465623"/>
              <a:gd name="connsiteX7" fmla="*/ 3787491 w 4362059"/>
              <a:gd name="connsiteY7" fmla="*/ 2701562 h 4465623"/>
              <a:gd name="connsiteX8" fmla="*/ 3953746 w 4362059"/>
              <a:gd name="connsiteY8" fmla="*/ 3319079 h 4465623"/>
              <a:gd name="connsiteX9" fmla="*/ 4345631 w 4362059"/>
              <a:gd name="connsiteY9" fmla="*/ 3889095 h 4465623"/>
              <a:gd name="connsiteX10" fmla="*/ 4256603 w 4362059"/>
              <a:gd name="connsiteY10" fmla="*/ 4322722 h 4465623"/>
              <a:gd name="connsiteX11" fmla="*/ 3965625 w 4362059"/>
              <a:gd name="connsiteY11" fmla="*/ 4459114 h 4465623"/>
              <a:gd name="connsiteX12" fmla="*/ 3205600 w 4362059"/>
              <a:gd name="connsiteY12" fmla="*/ 4150353 h 4465623"/>
              <a:gd name="connsiteX13" fmla="*/ 2291201 w 4362059"/>
              <a:gd name="connsiteY13" fmla="*/ 4079100 h 4465623"/>
              <a:gd name="connsiteX14" fmla="*/ 1246171 w 4362059"/>
              <a:gd name="connsiteY14" fmla="*/ 4435360 h 4465623"/>
              <a:gd name="connsiteX15" fmla="*/ 783033 w 4362059"/>
              <a:gd name="connsiteY15" fmla="*/ 3817843 h 4465623"/>
              <a:gd name="connsiteX16" fmla="*/ 1186794 w 4362059"/>
              <a:gd name="connsiteY16" fmla="*/ 3010321 h 4465623"/>
              <a:gd name="connsiteX17" fmla="*/ 1008666 w 4362059"/>
              <a:gd name="connsiteY17" fmla="*/ 2404679 h 4465623"/>
              <a:gd name="connsiteX18" fmla="*/ 58640 w 4362059"/>
              <a:gd name="connsiteY18" fmla="*/ 2226549 h 4465623"/>
              <a:gd name="connsiteX19" fmla="*/ 177393 w 4362059"/>
              <a:gd name="connsiteY19" fmla="*/ 1407152 h 4465623"/>
              <a:gd name="connsiteX20" fmla="*/ 794910 w 4362059"/>
              <a:gd name="connsiteY20" fmla="*/ 1324025 h 4465623"/>
              <a:gd name="connsiteX21" fmla="*/ 1044291 w 4362059"/>
              <a:gd name="connsiteY21" fmla="*/ 944015 h 4465623"/>
              <a:gd name="connsiteX22" fmla="*/ 1234297 w 4362059"/>
              <a:gd name="connsiteY22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0973 w 4362059"/>
              <a:gd name="connsiteY6" fmla="*/ 1555768 h 4465623"/>
              <a:gd name="connsiteX7" fmla="*/ 4226878 w 4362059"/>
              <a:gd name="connsiteY7" fmla="*/ 2036546 h 4465623"/>
              <a:gd name="connsiteX8" fmla="*/ 3787491 w 4362059"/>
              <a:gd name="connsiteY8" fmla="*/ 2701562 h 4465623"/>
              <a:gd name="connsiteX9" fmla="*/ 3953746 w 4362059"/>
              <a:gd name="connsiteY9" fmla="*/ 3319079 h 4465623"/>
              <a:gd name="connsiteX10" fmla="*/ 4345631 w 4362059"/>
              <a:gd name="connsiteY10" fmla="*/ 3889095 h 4465623"/>
              <a:gd name="connsiteX11" fmla="*/ 4256603 w 4362059"/>
              <a:gd name="connsiteY11" fmla="*/ 4322722 h 4465623"/>
              <a:gd name="connsiteX12" fmla="*/ 3965625 w 4362059"/>
              <a:gd name="connsiteY12" fmla="*/ 4459114 h 4465623"/>
              <a:gd name="connsiteX13" fmla="*/ 3205600 w 4362059"/>
              <a:gd name="connsiteY13" fmla="*/ 4150353 h 4465623"/>
              <a:gd name="connsiteX14" fmla="*/ 2291201 w 4362059"/>
              <a:gd name="connsiteY14" fmla="*/ 4079100 h 4465623"/>
              <a:gd name="connsiteX15" fmla="*/ 1246171 w 4362059"/>
              <a:gd name="connsiteY15" fmla="*/ 4435360 h 4465623"/>
              <a:gd name="connsiteX16" fmla="*/ 783033 w 4362059"/>
              <a:gd name="connsiteY16" fmla="*/ 3817843 h 4465623"/>
              <a:gd name="connsiteX17" fmla="*/ 1186794 w 4362059"/>
              <a:gd name="connsiteY17" fmla="*/ 3010321 h 4465623"/>
              <a:gd name="connsiteX18" fmla="*/ 1008666 w 4362059"/>
              <a:gd name="connsiteY18" fmla="*/ 2404679 h 4465623"/>
              <a:gd name="connsiteX19" fmla="*/ 58640 w 4362059"/>
              <a:gd name="connsiteY19" fmla="*/ 2226549 h 4465623"/>
              <a:gd name="connsiteX20" fmla="*/ 177393 w 4362059"/>
              <a:gd name="connsiteY20" fmla="*/ 1407152 h 4465623"/>
              <a:gd name="connsiteX21" fmla="*/ 794910 w 4362059"/>
              <a:gd name="connsiteY21" fmla="*/ 1324025 h 4465623"/>
              <a:gd name="connsiteX22" fmla="*/ 1044291 w 4362059"/>
              <a:gd name="connsiteY22" fmla="*/ 944015 h 4465623"/>
              <a:gd name="connsiteX23" fmla="*/ 1234297 w 4362059"/>
              <a:gd name="connsiteY23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0973 w 4362059"/>
              <a:gd name="connsiteY6" fmla="*/ 1555768 h 4465623"/>
              <a:gd name="connsiteX7" fmla="*/ 4226878 w 4362059"/>
              <a:gd name="connsiteY7" fmla="*/ 2036546 h 4465623"/>
              <a:gd name="connsiteX8" fmla="*/ 3787491 w 4362059"/>
              <a:gd name="connsiteY8" fmla="*/ 2701562 h 4465623"/>
              <a:gd name="connsiteX9" fmla="*/ 3953746 w 4362059"/>
              <a:gd name="connsiteY9" fmla="*/ 3319079 h 4465623"/>
              <a:gd name="connsiteX10" fmla="*/ 4345631 w 4362059"/>
              <a:gd name="connsiteY10" fmla="*/ 3889095 h 4465623"/>
              <a:gd name="connsiteX11" fmla="*/ 4256603 w 4362059"/>
              <a:gd name="connsiteY11" fmla="*/ 4322722 h 4465623"/>
              <a:gd name="connsiteX12" fmla="*/ 3965625 w 4362059"/>
              <a:gd name="connsiteY12" fmla="*/ 4459114 h 4465623"/>
              <a:gd name="connsiteX13" fmla="*/ 3205600 w 4362059"/>
              <a:gd name="connsiteY13" fmla="*/ 4150353 h 4465623"/>
              <a:gd name="connsiteX14" fmla="*/ 2291201 w 4362059"/>
              <a:gd name="connsiteY14" fmla="*/ 4079100 h 4465623"/>
              <a:gd name="connsiteX15" fmla="*/ 1246171 w 4362059"/>
              <a:gd name="connsiteY15" fmla="*/ 4435360 h 4465623"/>
              <a:gd name="connsiteX16" fmla="*/ 783033 w 4362059"/>
              <a:gd name="connsiteY16" fmla="*/ 3817843 h 4465623"/>
              <a:gd name="connsiteX17" fmla="*/ 1186794 w 4362059"/>
              <a:gd name="connsiteY17" fmla="*/ 3010321 h 4465623"/>
              <a:gd name="connsiteX18" fmla="*/ 1008666 w 4362059"/>
              <a:gd name="connsiteY18" fmla="*/ 2404679 h 4465623"/>
              <a:gd name="connsiteX19" fmla="*/ 58640 w 4362059"/>
              <a:gd name="connsiteY19" fmla="*/ 2226549 h 4465623"/>
              <a:gd name="connsiteX20" fmla="*/ 177393 w 4362059"/>
              <a:gd name="connsiteY20" fmla="*/ 1407152 h 4465623"/>
              <a:gd name="connsiteX21" fmla="*/ 794910 w 4362059"/>
              <a:gd name="connsiteY21" fmla="*/ 1324025 h 4465623"/>
              <a:gd name="connsiteX22" fmla="*/ 1044291 w 4362059"/>
              <a:gd name="connsiteY22" fmla="*/ 944015 h 4465623"/>
              <a:gd name="connsiteX23" fmla="*/ 1234297 w 4362059"/>
              <a:gd name="connsiteY23" fmla="*/ 255245 h 4465623"/>
              <a:gd name="connsiteX0" fmla="*/ 1234297 w 4362059"/>
              <a:gd name="connsiteY0" fmla="*/ 296576 h 4506954"/>
              <a:gd name="connsiteX1" fmla="*/ 1608402 w 4362059"/>
              <a:gd name="connsiteY1" fmla="*/ 5805 h 4506954"/>
              <a:gd name="connsiteX2" fmla="*/ 2148696 w 4362059"/>
              <a:gd name="connsiteY2" fmla="*/ 177823 h 4506954"/>
              <a:gd name="connsiteX3" fmla="*/ 2659335 w 4362059"/>
              <a:gd name="connsiteY3" fmla="*/ 1009095 h 4506954"/>
              <a:gd name="connsiteX4" fmla="*/ 3193725 w 4362059"/>
              <a:gd name="connsiteY4" fmla="*/ 1353480 h 4506954"/>
              <a:gd name="connsiteX5" fmla="*/ 3870618 w 4362059"/>
              <a:gd name="connsiteY5" fmla="*/ 1246605 h 4506954"/>
              <a:gd name="connsiteX6" fmla="*/ 4220973 w 4362059"/>
              <a:gd name="connsiteY6" fmla="*/ 1597099 h 4506954"/>
              <a:gd name="connsiteX7" fmla="*/ 4226878 w 4362059"/>
              <a:gd name="connsiteY7" fmla="*/ 2077877 h 4506954"/>
              <a:gd name="connsiteX8" fmla="*/ 3787491 w 4362059"/>
              <a:gd name="connsiteY8" fmla="*/ 2742893 h 4506954"/>
              <a:gd name="connsiteX9" fmla="*/ 3953746 w 4362059"/>
              <a:gd name="connsiteY9" fmla="*/ 3360410 h 4506954"/>
              <a:gd name="connsiteX10" fmla="*/ 4345631 w 4362059"/>
              <a:gd name="connsiteY10" fmla="*/ 3930426 h 4506954"/>
              <a:gd name="connsiteX11" fmla="*/ 4256603 w 4362059"/>
              <a:gd name="connsiteY11" fmla="*/ 4364053 h 4506954"/>
              <a:gd name="connsiteX12" fmla="*/ 3965625 w 4362059"/>
              <a:gd name="connsiteY12" fmla="*/ 4500445 h 4506954"/>
              <a:gd name="connsiteX13" fmla="*/ 3205600 w 4362059"/>
              <a:gd name="connsiteY13" fmla="*/ 4191684 h 4506954"/>
              <a:gd name="connsiteX14" fmla="*/ 2291201 w 4362059"/>
              <a:gd name="connsiteY14" fmla="*/ 4120431 h 4506954"/>
              <a:gd name="connsiteX15" fmla="*/ 1246171 w 4362059"/>
              <a:gd name="connsiteY15" fmla="*/ 4476691 h 4506954"/>
              <a:gd name="connsiteX16" fmla="*/ 783033 w 4362059"/>
              <a:gd name="connsiteY16" fmla="*/ 3859174 h 4506954"/>
              <a:gd name="connsiteX17" fmla="*/ 1186794 w 4362059"/>
              <a:gd name="connsiteY17" fmla="*/ 3051652 h 4506954"/>
              <a:gd name="connsiteX18" fmla="*/ 1008666 w 4362059"/>
              <a:gd name="connsiteY18" fmla="*/ 2446010 h 4506954"/>
              <a:gd name="connsiteX19" fmla="*/ 58640 w 4362059"/>
              <a:gd name="connsiteY19" fmla="*/ 2267880 h 4506954"/>
              <a:gd name="connsiteX20" fmla="*/ 177393 w 4362059"/>
              <a:gd name="connsiteY20" fmla="*/ 1448483 h 4506954"/>
              <a:gd name="connsiteX21" fmla="*/ 794910 w 4362059"/>
              <a:gd name="connsiteY21" fmla="*/ 1365356 h 4506954"/>
              <a:gd name="connsiteX22" fmla="*/ 1044291 w 4362059"/>
              <a:gd name="connsiteY22" fmla="*/ 985346 h 4506954"/>
              <a:gd name="connsiteX23" fmla="*/ 1234297 w 4362059"/>
              <a:gd name="connsiteY23" fmla="*/ 296576 h 4506954"/>
              <a:gd name="connsiteX0" fmla="*/ 1285861 w 4413623"/>
              <a:gd name="connsiteY0" fmla="*/ 296576 h 4506954"/>
              <a:gd name="connsiteX1" fmla="*/ 1659966 w 4413623"/>
              <a:gd name="connsiteY1" fmla="*/ 5805 h 4506954"/>
              <a:gd name="connsiteX2" fmla="*/ 2200260 w 4413623"/>
              <a:gd name="connsiteY2" fmla="*/ 177823 h 4506954"/>
              <a:gd name="connsiteX3" fmla="*/ 2710899 w 4413623"/>
              <a:gd name="connsiteY3" fmla="*/ 1009095 h 4506954"/>
              <a:gd name="connsiteX4" fmla="*/ 3245289 w 4413623"/>
              <a:gd name="connsiteY4" fmla="*/ 1353480 h 4506954"/>
              <a:gd name="connsiteX5" fmla="*/ 3922182 w 4413623"/>
              <a:gd name="connsiteY5" fmla="*/ 1246605 h 4506954"/>
              <a:gd name="connsiteX6" fmla="*/ 4272537 w 4413623"/>
              <a:gd name="connsiteY6" fmla="*/ 1597099 h 4506954"/>
              <a:gd name="connsiteX7" fmla="*/ 4278442 w 4413623"/>
              <a:gd name="connsiteY7" fmla="*/ 2077877 h 4506954"/>
              <a:gd name="connsiteX8" fmla="*/ 3839055 w 4413623"/>
              <a:gd name="connsiteY8" fmla="*/ 2742893 h 4506954"/>
              <a:gd name="connsiteX9" fmla="*/ 4005310 w 4413623"/>
              <a:gd name="connsiteY9" fmla="*/ 3360410 h 4506954"/>
              <a:gd name="connsiteX10" fmla="*/ 4397195 w 4413623"/>
              <a:gd name="connsiteY10" fmla="*/ 3930426 h 4506954"/>
              <a:gd name="connsiteX11" fmla="*/ 4308167 w 4413623"/>
              <a:gd name="connsiteY11" fmla="*/ 4364053 h 4506954"/>
              <a:gd name="connsiteX12" fmla="*/ 4017189 w 4413623"/>
              <a:gd name="connsiteY12" fmla="*/ 4500445 h 4506954"/>
              <a:gd name="connsiteX13" fmla="*/ 3257164 w 4413623"/>
              <a:gd name="connsiteY13" fmla="*/ 4191684 h 4506954"/>
              <a:gd name="connsiteX14" fmla="*/ 2342765 w 4413623"/>
              <a:gd name="connsiteY14" fmla="*/ 4120431 h 4506954"/>
              <a:gd name="connsiteX15" fmla="*/ 1297735 w 4413623"/>
              <a:gd name="connsiteY15" fmla="*/ 4476691 h 4506954"/>
              <a:gd name="connsiteX16" fmla="*/ 834597 w 4413623"/>
              <a:gd name="connsiteY16" fmla="*/ 3859174 h 4506954"/>
              <a:gd name="connsiteX17" fmla="*/ 1238358 w 4413623"/>
              <a:gd name="connsiteY17" fmla="*/ 3051652 h 4506954"/>
              <a:gd name="connsiteX18" fmla="*/ 1060230 w 4413623"/>
              <a:gd name="connsiteY18" fmla="*/ 2446010 h 4506954"/>
              <a:gd name="connsiteX19" fmla="*/ 110204 w 4413623"/>
              <a:gd name="connsiteY19" fmla="*/ 2267880 h 4506954"/>
              <a:gd name="connsiteX20" fmla="*/ 33046 w 4413623"/>
              <a:gd name="connsiteY20" fmla="*/ 1727728 h 4506954"/>
              <a:gd name="connsiteX21" fmla="*/ 228957 w 4413623"/>
              <a:gd name="connsiteY21" fmla="*/ 1448483 h 4506954"/>
              <a:gd name="connsiteX22" fmla="*/ 846474 w 4413623"/>
              <a:gd name="connsiteY22" fmla="*/ 1365356 h 4506954"/>
              <a:gd name="connsiteX23" fmla="*/ 1095855 w 4413623"/>
              <a:gd name="connsiteY23" fmla="*/ 985346 h 4506954"/>
              <a:gd name="connsiteX24" fmla="*/ 1285861 w 4413623"/>
              <a:gd name="connsiteY24" fmla="*/ 296576 h 4506954"/>
              <a:gd name="connsiteX0" fmla="*/ 1285861 w 4413623"/>
              <a:gd name="connsiteY0" fmla="*/ 296576 h 4506954"/>
              <a:gd name="connsiteX1" fmla="*/ 1659966 w 4413623"/>
              <a:gd name="connsiteY1" fmla="*/ 5805 h 4506954"/>
              <a:gd name="connsiteX2" fmla="*/ 2200260 w 4413623"/>
              <a:gd name="connsiteY2" fmla="*/ 177823 h 4506954"/>
              <a:gd name="connsiteX3" fmla="*/ 2710899 w 4413623"/>
              <a:gd name="connsiteY3" fmla="*/ 1009095 h 4506954"/>
              <a:gd name="connsiteX4" fmla="*/ 3245289 w 4413623"/>
              <a:gd name="connsiteY4" fmla="*/ 1353480 h 4506954"/>
              <a:gd name="connsiteX5" fmla="*/ 3922182 w 4413623"/>
              <a:gd name="connsiteY5" fmla="*/ 1246605 h 4506954"/>
              <a:gd name="connsiteX6" fmla="*/ 4272537 w 4413623"/>
              <a:gd name="connsiteY6" fmla="*/ 1597099 h 4506954"/>
              <a:gd name="connsiteX7" fmla="*/ 4278442 w 4413623"/>
              <a:gd name="connsiteY7" fmla="*/ 2077877 h 4506954"/>
              <a:gd name="connsiteX8" fmla="*/ 3839055 w 4413623"/>
              <a:gd name="connsiteY8" fmla="*/ 2742893 h 4506954"/>
              <a:gd name="connsiteX9" fmla="*/ 4005310 w 4413623"/>
              <a:gd name="connsiteY9" fmla="*/ 3360410 h 4506954"/>
              <a:gd name="connsiteX10" fmla="*/ 4397195 w 4413623"/>
              <a:gd name="connsiteY10" fmla="*/ 3930426 h 4506954"/>
              <a:gd name="connsiteX11" fmla="*/ 4308167 w 4413623"/>
              <a:gd name="connsiteY11" fmla="*/ 4364053 h 4506954"/>
              <a:gd name="connsiteX12" fmla="*/ 4017189 w 4413623"/>
              <a:gd name="connsiteY12" fmla="*/ 4500445 h 4506954"/>
              <a:gd name="connsiteX13" fmla="*/ 3257164 w 4413623"/>
              <a:gd name="connsiteY13" fmla="*/ 4191684 h 4506954"/>
              <a:gd name="connsiteX14" fmla="*/ 2342765 w 4413623"/>
              <a:gd name="connsiteY14" fmla="*/ 4120431 h 4506954"/>
              <a:gd name="connsiteX15" fmla="*/ 1297735 w 4413623"/>
              <a:gd name="connsiteY15" fmla="*/ 4476691 h 4506954"/>
              <a:gd name="connsiteX16" fmla="*/ 834597 w 4413623"/>
              <a:gd name="connsiteY16" fmla="*/ 3859174 h 4506954"/>
              <a:gd name="connsiteX17" fmla="*/ 1238358 w 4413623"/>
              <a:gd name="connsiteY17" fmla="*/ 3051652 h 4506954"/>
              <a:gd name="connsiteX18" fmla="*/ 1060230 w 4413623"/>
              <a:gd name="connsiteY18" fmla="*/ 2446010 h 4506954"/>
              <a:gd name="connsiteX19" fmla="*/ 110204 w 4413623"/>
              <a:gd name="connsiteY19" fmla="*/ 2267880 h 4506954"/>
              <a:gd name="connsiteX20" fmla="*/ 33046 w 4413623"/>
              <a:gd name="connsiteY20" fmla="*/ 1727728 h 4506954"/>
              <a:gd name="connsiteX21" fmla="*/ 228957 w 4413623"/>
              <a:gd name="connsiteY21" fmla="*/ 1448483 h 4506954"/>
              <a:gd name="connsiteX22" fmla="*/ 846474 w 4413623"/>
              <a:gd name="connsiteY22" fmla="*/ 1365356 h 4506954"/>
              <a:gd name="connsiteX23" fmla="*/ 1095855 w 4413623"/>
              <a:gd name="connsiteY23" fmla="*/ 985346 h 4506954"/>
              <a:gd name="connsiteX24" fmla="*/ 1285861 w 4413623"/>
              <a:gd name="connsiteY24" fmla="*/ 296576 h 4506954"/>
              <a:gd name="connsiteX0" fmla="*/ 1316814 w 4444576"/>
              <a:gd name="connsiteY0" fmla="*/ 296576 h 4506954"/>
              <a:gd name="connsiteX1" fmla="*/ 1690919 w 4444576"/>
              <a:gd name="connsiteY1" fmla="*/ 5805 h 4506954"/>
              <a:gd name="connsiteX2" fmla="*/ 2231213 w 4444576"/>
              <a:gd name="connsiteY2" fmla="*/ 177823 h 4506954"/>
              <a:gd name="connsiteX3" fmla="*/ 2741852 w 4444576"/>
              <a:gd name="connsiteY3" fmla="*/ 1009095 h 4506954"/>
              <a:gd name="connsiteX4" fmla="*/ 3276242 w 4444576"/>
              <a:gd name="connsiteY4" fmla="*/ 1353480 h 4506954"/>
              <a:gd name="connsiteX5" fmla="*/ 3953135 w 4444576"/>
              <a:gd name="connsiteY5" fmla="*/ 1246605 h 4506954"/>
              <a:gd name="connsiteX6" fmla="*/ 4303490 w 4444576"/>
              <a:gd name="connsiteY6" fmla="*/ 1597099 h 4506954"/>
              <a:gd name="connsiteX7" fmla="*/ 4309395 w 4444576"/>
              <a:gd name="connsiteY7" fmla="*/ 2077877 h 4506954"/>
              <a:gd name="connsiteX8" fmla="*/ 3870008 w 4444576"/>
              <a:gd name="connsiteY8" fmla="*/ 2742893 h 4506954"/>
              <a:gd name="connsiteX9" fmla="*/ 4036263 w 4444576"/>
              <a:gd name="connsiteY9" fmla="*/ 3360410 h 4506954"/>
              <a:gd name="connsiteX10" fmla="*/ 4428148 w 4444576"/>
              <a:gd name="connsiteY10" fmla="*/ 3930426 h 4506954"/>
              <a:gd name="connsiteX11" fmla="*/ 4339120 w 4444576"/>
              <a:gd name="connsiteY11" fmla="*/ 4364053 h 4506954"/>
              <a:gd name="connsiteX12" fmla="*/ 4048142 w 4444576"/>
              <a:gd name="connsiteY12" fmla="*/ 4500445 h 4506954"/>
              <a:gd name="connsiteX13" fmla="*/ 3288117 w 4444576"/>
              <a:gd name="connsiteY13" fmla="*/ 4191684 h 4506954"/>
              <a:gd name="connsiteX14" fmla="*/ 2373718 w 4444576"/>
              <a:gd name="connsiteY14" fmla="*/ 4120431 h 4506954"/>
              <a:gd name="connsiteX15" fmla="*/ 1328688 w 4444576"/>
              <a:gd name="connsiteY15" fmla="*/ 4476691 h 4506954"/>
              <a:gd name="connsiteX16" fmla="*/ 865550 w 4444576"/>
              <a:gd name="connsiteY16" fmla="*/ 3859174 h 4506954"/>
              <a:gd name="connsiteX17" fmla="*/ 1269311 w 4444576"/>
              <a:gd name="connsiteY17" fmla="*/ 3051652 h 4506954"/>
              <a:gd name="connsiteX18" fmla="*/ 1091183 w 4444576"/>
              <a:gd name="connsiteY18" fmla="*/ 2446010 h 4506954"/>
              <a:gd name="connsiteX19" fmla="*/ 141157 w 4444576"/>
              <a:gd name="connsiteY19" fmla="*/ 2267880 h 4506954"/>
              <a:gd name="connsiteX20" fmla="*/ 16497 w 4444576"/>
              <a:gd name="connsiteY20" fmla="*/ 1798980 h 4506954"/>
              <a:gd name="connsiteX21" fmla="*/ 259910 w 4444576"/>
              <a:gd name="connsiteY21" fmla="*/ 1448483 h 4506954"/>
              <a:gd name="connsiteX22" fmla="*/ 877427 w 4444576"/>
              <a:gd name="connsiteY22" fmla="*/ 1365356 h 4506954"/>
              <a:gd name="connsiteX23" fmla="*/ 1126808 w 4444576"/>
              <a:gd name="connsiteY23" fmla="*/ 985346 h 4506954"/>
              <a:gd name="connsiteX24" fmla="*/ 1316814 w 4444576"/>
              <a:gd name="connsiteY24" fmla="*/ 296576 h 4506954"/>
              <a:gd name="connsiteX0" fmla="*/ 1316814 w 4446109"/>
              <a:gd name="connsiteY0" fmla="*/ 296576 h 4575756"/>
              <a:gd name="connsiteX1" fmla="*/ 1690919 w 4446109"/>
              <a:gd name="connsiteY1" fmla="*/ 5805 h 4575756"/>
              <a:gd name="connsiteX2" fmla="*/ 2231213 w 4446109"/>
              <a:gd name="connsiteY2" fmla="*/ 177823 h 4575756"/>
              <a:gd name="connsiteX3" fmla="*/ 2741852 w 4446109"/>
              <a:gd name="connsiteY3" fmla="*/ 1009095 h 4575756"/>
              <a:gd name="connsiteX4" fmla="*/ 3276242 w 4446109"/>
              <a:gd name="connsiteY4" fmla="*/ 1353480 h 4575756"/>
              <a:gd name="connsiteX5" fmla="*/ 3953135 w 4446109"/>
              <a:gd name="connsiteY5" fmla="*/ 1246605 h 4575756"/>
              <a:gd name="connsiteX6" fmla="*/ 4303490 w 4446109"/>
              <a:gd name="connsiteY6" fmla="*/ 1597099 h 4575756"/>
              <a:gd name="connsiteX7" fmla="*/ 4309395 w 4446109"/>
              <a:gd name="connsiteY7" fmla="*/ 2077877 h 4575756"/>
              <a:gd name="connsiteX8" fmla="*/ 3870008 w 4446109"/>
              <a:gd name="connsiteY8" fmla="*/ 2742893 h 4575756"/>
              <a:gd name="connsiteX9" fmla="*/ 4036263 w 4446109"/>
              <a:gd name="connsiteY9" fmla="*/ 3360410 h 4575756"/>
              <a:gd name="connsiteX10" fmla="*/ 4428148 w 4446109"/>
              <a:gd name="connsiteY10" fmla="*/ 3930426 h 4575756"/>
              <a:gd name="connsiteX11" fmla="*/ 4339120 w 4446109"/>
              <a:gd name="connsiteY11" fmla="*/ 4364053 h 4575756"/>
              <a:gd name="connsiteX12" fmla="*/ 3976890 w 4446109"/>
              <a:gd name="connsiteY12" fmla="*/ 4571697 h 4575756"/>
              <a:gd name="connsiteX13" fmla="*/ 3288117 w 4446109"/>
              <a:gd name="connsiteY13" fmla="*/ 4191684 h 4575756"/>
              <a:gd name="connsiteX14" fmla="*/ 2373718 w 4446109"/>
              <a:gd name="connsiteY14" fmla="*/ 4120431 h 4575756"/>
              <a:gd name="connsiteX15" fmla="*/ 1328688 w 4446109"/>
              <a:gd name="connsiteY15" fmla="*/ 4476691 h 4575756"/>
              <a:gd name="connsiteX16" fmla="*/ 865550 w 4446109"/>
              <a:gd name="connsiteY16" fmla="*/ 3859174 h 4575756"/>
              <a:gd name="connsiteX17" fmla="*/ 1269311 w 4446109"/>
              <a:gd name="connsiteY17" fmla="*/ 3051652 h 4575756"/>
              <a:gd name="connsiteX18" fmla="*/ 1091183 w 4446109"/>
              <a:gd name="connsiteY18" fmla="*/ 2446010 h 4575756"/>
              <a:gd name="connsiteX19" fmla="*/ 141157 w 4446109"/>
              <a:gd name="connsiteY19" fmla="*/ 2267880 h 4575756"/>
              <a:gd name="connsiteX20" fmla="*/ 16497 w 4446109"/>
              <a:gd name="connsiteY20" fmla="*/ 1798980 h 4575756"/>
              <a:gd name="connsiteX21" fmla="*/ 259910 w 4446109"/>
              <a:gd name="connsiteY21" fmla="*/ 1448483 h 4575756"/>
              <a:gd name="connsiteX22" fmla="*/ 877427 w 4446109"/>
              <a:gd name="connsiteY22" fmla="*/ 1365356 h 4575756"/>
              <a:gd name="connsiteX23" fmla="*/ 1126808 w 4446109"/>
              <a:gd name="connsiteY23" fmla="*/ 985346 h 4575756"/>
              <a:gd name="connsiteX24" fmla="*/ 1316814 w 4446109"/>
              <a:gd name="connsiteY24" fmla="*/ 296576 h 4575756"/>
              <a:gd name="connsiteX0" fmla="*/ 1316814 w 4448517"/>
              <a:gd name="connsiteY0" fmla="*/ 296576 h 4552598"/>
              <a:gd name="connsiteX1" fmla="*/ 1690919 w 4448517"/>
              <a:gd name="connsiteY1" fmla="*/ 5805 h 4552598"/>
              <a:gd name="connsiteX2" fmla="*/ 2231213 w 4448517"/>
              <a:gd name="connsiteY2" fmla="*/ 177823 h 4552598"/>
              <a:gd name="connsiteX3" fmla="*/ 2741852 w 4448517"/>
              <a:gd name="connsiteY3" fmla="*/ 1009095 h 4552598"/>
              <a:gd name="connsiteX4" fmla="*/ 3276242 w 4448517"/>
              <a:gd name="connsiteY4" fmla="*/ 1353480 h 4552598"/>
              <a:gd name="connsiteX5" fmla="*/ 3953135 w 4448517"/>
              <a:gd name="connsiteY5" fmla="*/ 1246605 h 4552598"/>
              <a:gd name="connsiteX6" fmla="*/ 4303490 w 4448517"/>
              <a:gd name="connsiteY6" fmla="*/ 1597099 h 4552598"/>
              <a:gd name="connsiteX7" fmla="*/ 4309395 w 4448517"/>
              <a:gd name="connsiteY7" fmla="*/ 2077877 h 4552598"/>
              <a:gd name="connsiteX8" fmla="*/ 3870008 w 4448517"/>
              <a:gd name="connsiteY8" fmla="*/ 2742893 h 4552598"/>
              <a:gd name="connsiteX9" fmla="*/ 4036263 w 4448517"/>
              <a:gd name="connsiteY9" fmla="*/ 3360410 h 4552598"/>
              <a:gd name="connsiteX10" fmla="*/ 4428148 w 4448517"/>
              <a:gd name="connsiteY10" fmla="*/ 3930426 h 4552598"/>
              <a:gd name="connsiteX11" fmla="*/ 4339120 w 4448517"/>
              <a:gd name="connsiteY11" fmla="*/ 4364053 h 4552598"/>
              <a:gd name="connsiteX12" fmla="*/ 3881889 w 4448517"/>
              <a:gd name="connsiteY12" fmla="*/ 4547950 h 4552598"/>
              <a:gd name="connsiteX13" fmla="*/ 3288117 w 4448517"/>
              <a:gd name="connsiteY13" fmla="*/ 4191684 h 4552598"/>
              <a:gd name="connsiteX14" fmla="*/ 2373718 w 4448517"/>
              <a:gd name="connsiteY14" fmla="*/ 4120431 h 4552598"/>
              <a:gd name="connsiteX15" fmla="*/ 1328688 w 4448517"/>
              <a:gd name="connsiteY15" fmla="*/ 4476691 h 4552598"/>
              <a:gd name="connsiteX16" fmla="*/ 865550 w 4448517"/>
              <a:gd name="connsiteY16" fmla="*/ 3859174 h 4552598"/>
              <a:gd name="connsiteX17" fmla="*/ 1269311 w 4448517"/>
              <a:gd name="connsiteY17" fmla="*/ 3051652 h 4552598"/>
              <a:gd name="connsiteX18" fmla="*/ 1091183 w 4448517"/>
              <a:gd name="connsiteY18" fmla="*/ 2446010 h 4552598"/>
              <a:gd name="connsiteX19" fmla="*/ 141157 w 4448517"/>
              <a:gd name="connsiteY19" fmla="*/ 2267880 h 4552598"/>
              <a:gd name="connsiteX20" fmla="*/ 16497 w 4448517"/>
              <a:gd name="connsiteY20" fmla="*/ 1798980 h 4552598"/>
              <a:gd name="connsiteX21" fmla="*/ 259910 w 4448517"/>
              <a:gd name="connsiteY21" fmla="*/ 1448483 h 4552598"/>
              <a:gd name="connsiteX22" fmla="*/ 877427 w 4448517"/>
              <a:gd name="connsiteY22" fmla="*/ 1365356 h 4552598"/>
              <a:gd name="connsiteX23" fmla="*/ 1126808 w 4448517"/>
              <a:gd name="connsiteY23" fmla="*/ 985346 h 4552598"/>
              <a:gd name="connsiteX24" fmla="*/ 1316814 w 4448517"/>
              <a:gd name="connsiteY24" fmla="*/ 296576 h 4552598"/>
              <a:gd name="connsiteX0" fmla="*/ 1300369 w 4432072"/>
              <a:gd name="connsiteY0" fmla="*/ 296576 h 4552598"/>
              <a:gd name="connsiteX1" fmla="*/ 1674474 w 4432072"/>
              <a:gd name="connsiteY1" fmla="*/ 5805 h 4552598"/>
              <a:gd name="connsiteX2" fmla="*/ 2214768 w 4432072"/>
              <a:gd name="connsiteY2" fmla="*/ 177823 h 4552598"/>
              <a:gd name="connsiteX3" fmla="*/ 2725407 w 4432072"/>
              <a:gd name="connsiteY3" fmla="*/ 1009095 h 4552598"/>
              <a:gd name="connsiteX4" fmla="*/ 3259797 w 4432072"/>
              <a:gd name="connsiteY4" fmla="*/ 1353480 h 4552598"/>
              <a:gd name="connsiteX5" fmla="*/ 3936690 w 4432072"/>
              <a:gd name="connsiteY5" fmla="*/ 1246605 h 4552598"/>
              <a:gd name="connsiteX6" fmla="*/ 4287045 w 4432072"/>
              <a:gd name="connsiteY6" fmla="*/ 1597099 h 4552598"/>
              <a:gd name="connsiteX7" fmla="*/ 4292950 w 4432072"/>
              <a:gd name="connsiteY7" fmla="*/ 2077877 h 4552598"/>
              <a:gd name="connsiteX8" fmla="*/ 3853563 w 4432072"/>
              <a:gd name="connsiteY8" fmla="*/ 2742893 h 4552598"/>
              <a:gd name="connsiteX9" fmla="*/ 4019818 w 4432072"/>
              <a:gd name="connsiteY9" fmla="*/ 3360410 h 4552598"/>
              <a:gd name="connsiteX10" fmla="*/ 4411703 w 4432072"/>
              <a:gd name="connsiteY10" fmla="*/ 3930426 h 4552598"/>
              <a:gd name="connsiteX11" fmla="*/ 4322675 w 4432072"/>
              <a:gd name="connsiteY11" fmla="*/ 4364053 h 4552598"/>
              <a:gd name="connsiteX12" fmla="*/ 3865444 w 4432072"/>
              <a:gd name="connsiteY12" fmla="*/ 4547950 h 4552598"/>
              <a:gd name="connsiteX13" fmla="*/ 3271672 w 4432072"/>
              <a:gd name="connsiteY13" fmla="*/ 4191684 h 4552598"/>
              <a:gd name="connsiteX14" fmla="*/ 2357273 w 4432072"/>
              <a:gd name="connsiteY14" fmla="*/ 4120431 h 4552598"/>
              <a:gd name="connsiteX15" fmla="*/ 1312243 w 4432072"/>
              <a:gd name="connsiteY15" fmla="*/ 4476691 h 4552598"/>
              <a:gd name="connsiteX16" fmla="*/ 849105 w 4432072"/>
              <a:gd name="connsiteY16" fmla="*/ 3859174 h 4552598"/>
              <a:gd name="connsiteX17" fmla="*/ 1252866 w 4432072"/>
              <a:gd name="connsiteY17" fmla="*/ 3051652 h 4552598"/>
              <a:gd name="connsiteX18" fmla="*/ 1074738 w 4432072"/>
              <a:gd name="connsiteY18" fmla="*/ 2446010 h 4552598"/>
              <a:gd name="connsiteX19" fmla="*/ 231590 w 4432072"/>
              <a:gd name="connsiteY19" fmla="*/ 2386634 h 4552598"/>
              <a:gd name="connsiteX20" fmla="*/ 52 w 4432072"/>
              <a:gd name="connsiteY20" fmla="*/ 1798980 h 4552598"/>
              <a:gd name="connsiteX21" fmla="*/ 243465 w 4432072"/>
              <a:gd name="connsiteY21" fmla="*/ 1448483 h 4552598"/>
              <a:gd name="connsiteX22" fmla="*/ 860982 w 4432072"/>
              <a:gd name="connsiteY22" fmla="*/ 1365356 h 4552598"/>
              <a:gd name="connsiteX23" fmla="*/ 1110363 w 4432072"/>
              <a:gd name="connsiteY23" fmla="*/ 985346 h 4552598"/>
              <a:gd name="connsiteX24" fmla="*/ 1300369 w 4432072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92935 w 4432057"/>
              <a:gd name="connsiteY7" fmla="*/ 2077877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252851 w 4432057"/>
              <a:gd name="connsiteY17" fmla="*/ 3051652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92935 w 4432057"/>
              <a:gd name="connsiteY7" fmla="*/ 2077877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525986 w 4432057"/>
              <a:gd name="connsiteY15" fmla="*/ 4417317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525986 w 4432057"/>
              <a:gd name="connsiteY15" fmla="*/ 4417317 h 4552598"/>
              <a:gd name="connsiteX16" fmla="*/ 991596 w 4432057"/>
              <a:gd name="connsiteY16" fmla="*/ 3859176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6565"/>
              <a:gd name="connsiteY0" fmla="*/ 296576 h 4421588"/>
              <a:gd name="connsiteX1" fmla="*/ 1674459 w 4436565"/>
              <a:gd name="connsiteY1" fmla="*/ 5805 h 4421588"/>
              <a:gd name="connsiteX2" fmla="*/ 2214753 w 4436565"/>
              <a:gd name="connsiteY2" fmla="*/ 177823 h 4421588"/>
              <a:gd name="connsiteX3" fmla="*/ 2725392 w 4436565"/>
              <a:gd name="connsiteY3" fmla="*/ 1009095 h 4421588"/>
              <a:gd name="connsiteX4" fmla="*/ 3259782 w 4436565"/>
              <a:gd name="connsiteY4" fmla="*/ 1353480 h 4421588"/>
              <a:gd name="connsiteX5" fmla="*/ 3936675 w 4436565"/>
              <a:gd name="connsiteY5" fmla="*/ 1246605 h 4421588"/>
              <a:gd name="connsiteX6" fmla="*/ 4215778 w 4436565"/>
              <a:gd name="connsiteY6" fmla="*/ 1573352 h 4421588"/>
              <a:gd name="connsiteX7" fmla="*/ 4221683 w 4436565"/>
              <a:gd name="connsiteY7" fmla="*/ 2125381 h 4421588"/>
              <a:gd name="connsiteX8" fmla="*/ 3853548 w 4436565"/>
              <a:gd name="connsiteY8" fmla="*/ 2742893 h 4421588"/>
              <a:gd name="connsiteX9" fmla="*/ 4019803 w 4436565"/>
              <a:gd name="connsiteY9" fmla="*/ 3360410 h 4421588"/>
              <a:gd name="connsiteX10" fmla="*/ 4411688 w 4436565"/>
              <a:gd name="connsiteY10" fmla="*/ 3930426 h 4421588"/>
              <a:gd name="connsiteX11" fmla="*/ 4322660 w 4436565"/>
              <a:gd name="connsiteY11" fmla="*/ 4364053 h 4421588"/>
              <a:gd name="connsiteX12" fmla="*/ 3722927 w 4436565"/>
              <a:gd name="connsiteY12" fmla="*/ 4381698 h 4421588"/>
              <a:gd name="connsiteX13" fmla="*/ 3271657 w 4436565"/>
              <a:gd name="connsiteY13" fmla="*/ 4191684 h 4421588"/>
              <a:gd name="connsiteX14" fmla="*/ 2357258 w 4436565"/>
              <a:gd name="connsiteY14" fmla="*/ 4120431 h 4421588"/>
              <a:gd name="connsiteX15" fmla="*/ 1525986 w 4436565"/>
              <a:gd name="connsiteY15" fmla="*/ 4417317 h 4421588"/>
              <a:gd name="connsiteX16" fmla="*/ 991596 w 4436565"/>
              <a:gd name="connsiteY16" fmla="*/ 3859176 h 4421588"/>
              <a:gd name="connsiteX17" fmla="*/ 1027223 w 4436565"/>
              <a:gd name="connsiteY17" fmla="*/ 3134781 h 4421588"/>
              <a:gd name="connsiteX18" fmla="*/ 932220 w 4436565"/>
              <a:gd name="connsiteY18" fmla="*/ 2612264 h 4421588"/>
              <a:gd name="connsiteX19" fmla="*/ 231575 w 4436565"/>
              <a:gd name="connsiteY19" fmla="*/ 2386634 h 4421588"/>
              <a:gd name="connsiteX20" fmla="*/ 37 w 4436565"/>
              <a:gd name="connsiteY20" fmla="*/ 1798980 h 4421588"/>
              <a:gd name="connsiteX21" fmla="*/ 243450 w 4436565"/>
              <a:gd name="connsiteY21" fmla="*/ 1448483 h 4421588"/>
              <a:gd name="connsiteX22" fmla="*/ 860967 w 4436565"/>
              <a:gd name="connsiteY22" fmla="*/ 1365356 h 4421588"/>
              <a:gd name="connsiteX23" fmla="*/ 1110348 w 4436565"/>
              <a:gd name="connsiteY23" fmla="*/ 985346 h 4421588"/>
              <a:gd name="connsiteX24" fmla="*/ 1300354 w 4436565"/>
              <a:gd name="connsiteY24" fmla="*/ 296576 h 4421588"/>
              <a:gd name="connsiteX0" fmla="*/ 1300354 w 4421190"/>
              <a:gd name="connsiteY0" fmla="*/ 296576 h 4421588"/>
              <a:gd name="connsiteX1" fmla="*/ 1674459 w 4421190"/>
              <a:gd name="connsiteY1" fmla="*/ 5805 h 4421588"/>
              <a:gd name="connsiteX2" fmla="*/ 2214753 w 4421190"/>
              <a:gd name="connsiteY2" fmla="*/ 177823 h 4421588"/>
              <a:gd name="connsiteX3" fmla="*/ 2725392 w 4421190"/>
              <a:gd name="connsiteY3" fmla="*/ 1009095 h 4421588"/>
              <a:gd name="connsiteX4" fmla="*/ 3259782 w 4421190"/>
              <a:gd name="connsiteY4" fmla="*/ 1353480 h 4421588"/>
              <a:gd name="connsiteX5" fmla="*/ 3936675 w 4421190"/>
              <a:gd name="connsiteY5" fmla="*/ 1246605 h 4421588"/>
              <a:gd name="connsiteX6" fmla="*/ 4215778 w 4421190"/>
              <a:gd name="connsiteY6" fmla="*/ 1573352 h 4421588"/>
              <a:gd name="connsiteX7" fmla="*/ 4221683 w 4421190"/>
              <a:gd name="connsiteY7" fmla="*/ 2125381 h 4421588"/>
              <a:gd name="connsiteX8" fmla="*/ 3853548 w 4421190"/>
              <a:gd name="connsiteY8" fmla="*/ 2742893 h 4421588"/>
              <a:gd name="connsiteX9" fmla="*/ 4019803 w 4421190"/>
              <a:gd name="connsiteY9" fmla="*/ 3360410 h 4421588"/>
              <a:gd name="connsiteX10" fmla="*/ 4411688 w 4421190"/>
              <a:gd name="connsiteY10" fmla="*/ 3930426 h 4421588"/>
              <a:gd name="connsiteX11" fmla="*/ 4251411 w 4421190"/>
              <a:gd name="connsiteY11" fmla="*/ 4221552 h 4421588"/>
              <a:gd name="connsiteX12" fmla="*/ 3722927 w 4421190"/>
              <a:gd name="connsiteY12" fmla="*/ 4381698 h 4421588"/>
              <a:gd name="connsiteX13" fmla="*/ 3271657 w 4421190"/>
              <a:gd name="connsiteY13" fmla="*/ 4191684 h 4421588"/>
              <a:gd name="connsiteX14" fmla="*/ 2357258 w 4421190"/>
              <a:gd name="connsiteY14" fmla="*/ 4120431 h 4421588"/>
              <a:gd name="connsiteX15" fmla="*/ 1525986 w 4421190"/>
              <a:gd name="connsiteY15" fmla="*/ 4417317 h 4421588"/>
              <a:gd name="connsiteX16" fmla="*/ 991596 w 4421190"/>
              <a:gd name="connsiteY16" fmla="*/ 3859176 h 4421588"/>
              <a:gd name="connsiteX17" fmla="*/ 1027223 w 4421190"/>
              <a:gd name="connsiteY17" fmla="*/ 3134781 h 4421588"/>
              <a:gd name="connsiteX18" fmla="*/ 932220 w 4421190"/>
              <a:gd name="connsiteY18" fmla="*/ 2612264 h 4421588"/>
              <a:gd name="connsiteX19" fmla="*/ 231575 w 4421190"/>
              <a:gd name="connsiteY19" fmla="*/ 2386634 h 4421588"/>
              <a:gd name="connsiteX20" fmla="*/ 37 w 4421190"/>
              <a:gd name="connsiteY20" fmla="*/ 1798980 h 4421588"/>
              <a:gd name="connsiteX21" fmla="*/ 243450 w 4421190"/>
              <a:gd name="connsiteY21" fmla="*/ 1448483 h 4421588"/>
              <a:gd name="connsiteX22" fmla="*/ 860967 w 4421190"/>
              <a:gd name="connsiteY22" fmla="*/ 1365356 h 4421588"/>
              <a:gd name="connsiteX23" fmla="*/ 1110348 w 4421190"/>
              <a:gd name="connsiteY23" fmla="*/ 985346 h 4421588"/>
              <a:gd name="connsiteX24" fmla="*/ 1300354 w 4421190"/>
              <a:gd name="connsiteY24" fmla="*/ 296576 h 4421588"/>
              <a:gd name="connsiteX0" fmla="*/ 1300354 w 4303277"/>
              <a:gd name="connsiteY0" fmla="*/ 296576 h 4421588"/>
              <a:gd name="connsiteX1" fmla="*/ 1674459 w 4303277"/>
              <a:gd name="connsiteY1" fmla="*/ 5805 h 4421588"/>
              <a:gd name="connsiteX2" fmla="*/ 2214753 w 4303277"/>
              <a:gd name="connsiteY2" fmla="*/ 177823 h 4421588"/>
              <a:gd name="connsiteX3" fmla="*/ 2725392 w 4303277"/>
              <a:gd name="connsiteY3" fmla="*/ 1009095 h 4421588"/>
              <a:gd name="connsiteX4" fmla="*/ 3259782 w 4303277"/>
              <a:gd name="connsiteY4" fmla="*/ 1353480 h 4421588"/>
              <a:gd name="connsiteX5" fmla="*/ 3936675 w 4303277"/>
              <a:gd name="connsiteY5" fmla="*/ 1246605 h 4421588"/>
              <a:gd name="connsiteX6" fmla="*/ 4215778 w 4303277"/>
              <a:gd name="connsiteY6" fmla="*/ 1573352 h 4421588"/>
              <a:gd name="connsiteX7" fmla="*/ 4221683 w 4303277"/>
              <a:gd name="connsiteY7" fmla="*/ 2125381 h 4421588"/>
              <a:gd name="connsiteX8" fmla="*/ 3853548 w 4303277"/>
              <a:gd name="connsiteY8" fmla="*/ 2742893 h 4421588"/>
              <a:gd name="connsiteX9" fmla="*/ 4019803 w 4303277"/>
              <a:gd name="connsiteY9" fmla="*/ 3360410 h 4421588"/>
              <a:gd name="connsiteX10" fmla="*/ 4257308 w 4303277"/>
              <a:gd name="connsiteY10" fmla="*/ 3823548 h 4421588"/>
              <a:gd name="connsiteX11" fmla="*/ 4251411 w 4303277"/>
              <a:gd name="connsiteY11" fmla="*/ 4221552 h 4421588"/>
              <a:gd name="connsiteX12" fmla="*/ 3722927 w 4303277"/>
              <a:gd name="connsiteY12" fmla="*/ 4381698 h 4421588"/>
              <a:gd name="connsiteX13" fmla="*/ 3271657 w 4303277"/>
              <a:gd name="connsiteY13" fmla="*/ 4191684 h 4421588"/>
              <a:gd name="connsiteX14" fmla="*/ 2357258 w 4303277"/>
              <a:gd name="connsiteY14" fmla="*/ 4120431 h 4421588"/>
              <a:gd name="connsiteX15" fmla="*/ 1525986 w 4303277"/>
              <a:gd name="connsiteY15" fmla="*/ 4417317 h 4421588"/>
              <a:gd name="connsiteX16" fmla="*/ 991596 w 4303277"/>
              <a:gd name="connsiteY16" fmla="*/ 3859176 h 4421588"/>
              <a:gd name="connsiteX17" fmla="*/ 1027223 w 4303277"/>
              <a:gd name="connsiteY17" fmla="*/ 3134781 h 4421588"/>
              <a:gd name="connsiteX18" fmla="*/ 932220 w 4303277"/>
              <a:gd name="connsiteY18" fmla="*/ 2612264 h 4421588"/>
              <a:gd name="connsiteX19" fmla="*/ 231575 w 4303277"/>
              <a:gd name="connsiteY19" fmla="*/ 2386634 h 4421588"/>
              <a:gd name="connsiteX20" fmla="*/ 37 w 4303277"/>
              <a:gd name="connsiteY20" fmla="*/ 1798980 h 4421588"/>
              <a:gd name="connsiteX21" fmla="*/ 243450 w 4303277"/>
              <a:gd name="connsiteY21" fmla="*/ 1448483 h 4421588"/>
              <a:gd name="connsiteX22" fmla="*/ 860967 w 4303277"/>
              <a:gd name="connsiteY22" fmla="*/ 1365356 h 4421588"/>
              <a:gd name="connsiteX23" fmla="*/ 1110348 w 4303277"/>
              <a:gd name="connsiteY23" fmla="*/ 985346 h 4421588"/>
              <a:gd name="connsiteX24" fmla="*/ 1300354 w 4303277"/>
              <a:gd name="connsiteY24" fmla="*/ 296576 h 4421588"/>
              <a:gd name="connsiteX0" fmla="*/ 1300354 w 4266374"/>
              <a:gd name="connsiteY0" fmla="*/ 296576 h 4421588"/>
              <a:gd name="connsiteX1" fmla="*/ 1674459 w 4266374"/>
              <a:gd name="connsiteY1" fmla="*/ 5805 h 4421588"/>
              <a:gd name="connsiteX2" fmla="*/ 2214753 w 4266374"/>
              <a:gd name="connsiteY2" fmla="*/ 177823 h 4421588"/>
              <a:gd name="connsiteX3" fmla="*/ 2725392 w 4266374"/>
              <a:gd name="connsiteY3" fmla="*/ 1009095 h 4421588"/>
              <a:gd name="connsiteX4" fmla="*/ 3259782 w 4266374"/>
              <a:gd name="connsiteY4" fmla="*/ 1353480 h 4421588"/>
              <a:gd name="connsiteX5" fmla="*/ 3936675 w 4266374"/>
              <a:gd name="connsiteY5" fmla="*/ 1246605 h 4421588"/>
              <a:gd name="connsiteX6" fmla="*/ 4215778 w 4266374"/>
              <a:gd name="connsiteY6" fmla="*/ 1573352 h 4421588"/>
              <a:gd name="connsiteX7" fmla="*/ 4221683 w 4266374"/>
              <a:gd name="connsiteY7" fmla="*/ 2125381 h 4421588"/>
              <a:gd name="connsiteX8" fmla="*/ 3853548 w 4266374"/>
              <a:gd name="connsiteY8" fmla="*/ 2742893 h 4421588"/>
              <a:gd name="connsiteX9" fmla="*/ 4019803 w 4266374"/>
              <a:gd name="connsiteY9" fmla="*/ 3360410 h 4421588"/>
              <a:gd name="connsiteX10" fmla="*/ 4257308 w 4266374"/>
              <a:gd name="connsiteY10" fmla="*/ 3823548 h 4421588"/>
              <a:gd name="connsiteX11" fmla="*/ 4168286 w 4266374"/>
              <a:gd name="connsiteY11" fmla="*/ 4221555 h 4421588"/>
              <a:gd name="connsiteX12" fmla="*/ 3722927 w 4266374"/>
              <a:gd name="connsiteY12" fmla="*/ 4381698 h 4421588"/>
              <a:gd name="connsiteX13" fmla="*/ 3271657 w 4266374"/>
              <a:gd name="connsiteY13" fmla="*/ 4191684 h 4421588"/>
              <a:gd name="connsiteX14" fmla="*/ 2357258 w 4266374"/>
              <a:gd name="connsiteY14" fmla="*/ 4120431 h 4421588"/>
              <a:gd name="connsiteX15" fmla="*/ 1525986 w 4266374"/>
              <a:gd name="connsiteY15" fmla="*/ 4417317 h 4421588"/>
              <a:gd name="connsiteX16" fmla="*/ 991596 w 4266374"/>
              <a:gd name="connsiteY16" fmla="*/ 3859176 h 4421588"/>
              <a:gd name="connsiteX17" fmla="*/ 1027223 w 4266374"/>
              <a:gd name="connsiteY17" fmla="*/ 3134781 h 4421588"/>
              <a:gd name="connsiteX18" fmla="*/ 932220 w 4266374"/>
              <a:gd name="connsiteY18" fmla="*/ 2612264 h 4421588"/>
              <a:gd name="connsiteX19" fmla="*/ 231575 w 4266374"/>
              <a:gd name="connsiteY19" fmla="*/ 2386634 h 4421588"/>
              <a:gd name="connsiteX20" fmla="*/ 37 w 4266374"/>
              <a:gd name="connsiteY20" fmla="*/ 1798980 h 4421588"/>
              <a:gd name="connsiteX21" fmla="*/ 243450 w 4266374"/>
              <a:gd name="connsiteY21" fmla="*/ 1448483 h 4421588"/>
              <a:gd name="connsiteX22" fmla="*/ 860967 w 4266374"/>
              <a:gd name="connsiteY22" fmla="*/ 1365356 h 4421588"/>
              <a:gd name="connsiteX23" fmla="*/ 1110348 w 4266374"/>
              <a:gd name="connsiteY23" fmla="*/ 985346 h 4421588"/>
              <a:gd name="connsiteX24" fmla="*/ 1300354 w 4266374"/>
              <a:gd name="connsiteY24" fmla="*/ 296576 h 4421588"/>
              <a:gd name="connsiteX0" fmla="*/ 1300354 w 4266374"/>
              <a:gd name="connsiteY0" fmla="*/ 296576 h 4421768"/>
              <a:gd name="connsiteX1" fmla="*/ 1674459 w 4266374"/>
              <a:gd name="connsiteY1" fmla="*/ 5805 h 4421768"/>
              <a:gd name="connsiteX2" fmla="*/ 2214753 w 4266374"/>
              <a:gd name="connsiteY2" fmla="*/ 177823 h 4421768"/>
              <a:gd name="connsiteX3" fmla="*/ 2725392 w 4266374"/>
              <a:gd name="connsiteY3" fmla="*/ 1009095 h 4421768"/>
              <a:gd name="connsiteX4" fmla="*/ 3259782 w 4266374"/>
              <a:gd name="connsiteY4" fmla="*/ 1353480 h 4421768"/>
              <a:gd name="connsiteX5" fmla="*/ 3936675 w 4266374"/>
              <a:gd name="connsiteY5" fmla="*/ 1246605 h 4421768"/>
              <a:gd name="connsiteX6" fmla="*/ 4215778 w 4266374"/>
              <a:gd name="connsiteY6" fmla="*/ 1573352 h 4421768"/>
              <a:gd name="connsiteX7" fmla="*/ 4221683 w 4266374"/>
              <a:gd name="connsiteY7" fmla="*/ 2125381 h 4421768"/>
              <a:gd name="connsiteX8" fmla="*/ 3853548 w 4266374"/>
              <a:gd name="connsiteY8" fmla="*/ 2742893 h 4421768"/>
              <a:gd name="connsiteX9" fmla="*/ 4019803 w 4266374"/>
              <a:gd name="connsiteY9" fmla="*/ 3360410 h 4421768"/>
              <a:gd name="connsiteX10" fmla="*/ 4257308 w 4266374"/>
              <a:gd name="connsiteY10" fmla="*/ 3823548 h 4421768"/>
              <a:gd name="connsiteX11" fmla="*/ 4168286 w 4266374"/>
              <a:gd name="connsiteY11" fmla="*/ 4221555 h 4421768"/>
              <a:gd name="connsiteX12" fmla="*/ 3722927 w 4266374"/>
              <a:gd name="connsiteY12" fmla="*/ 4381698 h 4421768"/>
              <a:gd name="connsiteX13" fmla="*/ 3093527 w 4266374"/>
              <a:gd name="connsiteY13" fmla="*/ 4108557 h 4421768"/>
              <a:gd name="connsiteX14" fmla="*/ 2357258 w 4266374"/>
              <a:gd name="connsiteY14" fmla="*/ 4120431 h 4421768"/>
              <a:gd name="connsiteX15" fmla="*/ 1525986 w 4266374"/>
              <a:gd name="connsiteY15" fmla="*/ 4417317 h 4421768"/>
              <a:gd name="connsiteX16" fmla="*/ 991596 w 4266374"/>
              <a:gd name="connsiteY16" fmla="*/ 3859176 h 4421768"/>
              <a:gd name="connsiteX17" fmla="*/ 1027223 w 4266374"/>
              <a:gd name="connsiteY17" fmla="*/ 3134781 h 4421768"/>
              <a:gd name="connsiteX18" fmla="*/ 932220 w 4266374"/>
              <a:gd name="connsiteY18" fmla="*/ 2612264 h 4421768"/>
              <a:gd name="connsiteX19" fmla="*/ 231575 w 4266374"/>
              <a:gd name="connsiteY19" fmla="*/ 2386634 h 4421768"/>
              <a:gd name="connsiteX20" fmla="*/ 37 w 4266374"/>
              <a:gd name="connsiteY20" fmla="*/ 1798980 h 4421768"/>
              <a:gd name="connsiteX21" fmla="*/ 243450 w 4266374"/>
              <a:gd name="connsiteY21" fmla="*/ 1448483 h 4421768"/>
              <a:gd name="connsiteX22" fmla="*/ 860967 w 4266374"/>
              <a:gd name="connsiteY22" fmla="*/ 1365356 h 4421768"/>
              <a:gd name="connsiteX23" fmla="*/ 1110348 w 4266374"/>
              <a:gd name="connsiteY23" fmla="*/ 985346 h 4421768"/>
              <a:gd name="connsiteX24" fmla="*/ 1300354 w 4266374"/>
              <a:gd name="connsiteY24" fmla="*/ 296576 h 4421768"/>
              <a:gd name="connsiteX0" fmla="*/ 1300354 w 4272520"/>
              <a:gd name="connsiteY0" fmla="*/ 296576 h 4421768"/>
              <a:gd name="connsiteX1" fmla="*/ 1674459 w 4272520"/>
              <a:gd name="connsiteY1" fmla="*/ 5805 h 4421768"/>
              <a:gd name="connsiteX2" fmla="*/ 2214753 w 4272520"/>
              <a:gd name="connsiteY2" fmla="*/ 177823 h 4421768"/>
              <a:gd name="connsiteX3" fmla="*/ 2725392 w 4272520"/>
              <a:gd name="connsiteY3" fmla="*/ 1009095 h 4421768"/>
              <a:gd name="connsiteX4" fmla="*/ 3259782 w 4272520"/>
              <a:gd name="connsiteY4" fmla="*/ 1353480 h 4421768"/>
              <a:gd name="connsiteX5" fmla="*/ 3936675 w 4272520"/>
              <a:gd name="connsiteY5" fmla="*/ 1246605 h 4421768"/>
              <a:gd name="connsiteX6" fmla="*/ 4215778 w 4272520"/>
              <a:gd name="connsiteY6" fmla="*/ 1573352 h 4421768"/>
              <a:gd name="connsiteX7" fmla="*/ 4221683 w 4272520"/>
              <a:gd name="connsiteY7" fmla="*/ 2125381 h 4421768"/>
              <a:gd name="connsiteX8" fmla="*/ 3853548 w 4272520"/>
              <a:gd name="connsiteY8" fmla="*/ 2742893 h 4421768"/>
              <a:gd name="connsiteX9" fmla="*/ 4019803 w 4272520"/>
              <a:gd name="connsiteY9" fmla="*/ 3360410 h 4421768"/>
              <a:gd name="connsiteX10" fmla="*/ 4257308 w 4272520"/>
              <a:gd name="connsiteY10" fmla="*/ 3823548 h 4421768"/>
              <a:gd name="connsiteX11" fmla="*/ 4168286 w 4272520"/>
              <a:gd name="connsiteY11" fmla="*/ 4221555 h 4421768"/>
              <a:gd name="connsiteX12" fmla="*/ 3521047 w 4272520"/>
              <a:gd name="connsiteY12" fmla="*/ 4310446 h 4421768"/>
              <a:gd name="connsiteX13" fmla="*/ 3093527 w 4272520"/>
              <a:gd name="connsiteY13" fmla="*/ 4108557 h 4421768"/>
              <a:gd name="connsiteX14" fmla="*/ 2357258 w 4272520"/>
              <a:gd name="connsiteY14" fmla="*/ 4120431 h 4421768"/>
              <a:gd name="connsiteX15" fmla="*/ 1525986 w 4272520"/>
              <a:gd name="connsiteY15" fmla="*/ 4417317 h 4421768"/>
              <a:gd name="connsiteX16" fmla="*/ 991596 w 4272520"/>
              <a:gd name="connsiteY16" fmla="*/ 3859176 h 4421768"/>
              <a:gd name="connsiteX17" fmla="*/ 1027223 w 4272520"/>
              <a:gd name="connsiteY17" fmla="*/ 3134781 h 4421768"/>
              <a:gd name="connsiteX18" fmla="*/ 932220 w 4272520"/>
              <a:gd name="connsiteY18" fmla="*/ 2612264 h 4421768"/>
              <a:gd name="connsiteX19" fmla="*/ 231575 w 4272520"/>
              <a:gd name="connsiteY19" fmla="*/ 2386634 h 4421768"/>
              <a:gd name="connsiteX20" fmla="*/ 37 w 4272520"/>
              <a:gd name="connsiteY20" fmla="*/ 1798980 h 4421768"/>
              <a:gd name="connsiteX21" fmla="*/ 243450 w 4272520"/>
              <a:gd name="connsiteY21" fmla="*/ 1448483 h 4421768"/>
              <a:gd name="connsiteX22" fmla="*/ 860967 w 4272520"/>
              <a:gd name="connsiteY22" fmla="*/ 1365356 h 4421768"/>
              <a:gd name="connsiteX23" fmla="*/ 1110348 w 4272520"/>
              <a:gd name="connsiteY23" fmla="*/ 985346 h 4421768"/>
              <a:gd name="connsiteX24" fmla="*/ 1300354 w 4272520"/>
              <a:gd name="connsiteY24" fmla="*/ 296576 h 4421768"/>
              <a:gd name="connsiteX0" fmla="*/ 1300354 w 4259703"/>
              <a:gd name="connsiteY0" fmla="*/ 296576 h 4421768"/>
              <a:gd name="connsiteX1" fmla="*/ 1674459 w 4259703"/>
              <a:gd name="connsiteY1" fmla="*/ 5805 h 4421768"/>
              <a:gd name="connsiteX2" fmla="*/ 2214753 w 4259703"/>
              <a:gd name="connsiteY2" fmla="*/ 177823 h 4421768"/>
              <a:gd name="connsiteX3" fmla="*/ 2725392 w 4259703"/>
              <a:gd name="connsiteY3" fmla="*/ 1009095 h 4421768"/>
              <a:gd name="connsiteX4" fmla="*/ 3259782 w 4259703"/>
              <a:gd name="connsiteY4" fmla="*/ 1353480 h 4421768"/>
              <a:gd name="connsiteX5" fmla="*/ 3936675 w 4259703"/>
              <a:gd name="connsiteY5" fmla="*/ 1246605 h 4421768"/>
              <a:gd name="connsiteX6" fmla="*/ 4215778 w 4259703"/>
              <a:gd name="connsiteY6" fmla="*/ 1573352 h 4421768"/>
              <a:gd name="connsiteX7" fmla="*/ 4221683 w 4259703"/>
              <a:gd name="connsiteY7" fmla="*/ 2125381 h 4421768"/>
              <a:gd name="connsiteX8" fmla="*/ 3853548 w 4259703"/>
              <a:gd name="connsiteY8" fmla="*/ 2742893 h 4421768"/>
              <a:gd name="connsiteX9" fmla="*/ 4019803 w 4259703"/>
              <a:gd name="connsiteY9" fmla="*/ 3360410 h 4421768"/>
              <a:gd name="connsiteX10" fmla="*/ 4257308 w 4259703"/>
              <a:gd name="connsiteY10" fmla="*/ 3823548 h 4421768"/>
              <a:gd name="connsiteX11" fmla="*/ 4037658 w 4259703"/>
              <a:gd name="connsiteY11" fmla="*/ 4316558 h 4421768"/>
              <a:gd name="connsiteX12" fmla="*/ 3521047 w 4259703"/>
              <a:gd name="connsiteY12" fmla="*/ 4310446 h 4421768"/>
              <a:gd name="connsiteX13" fmla="*/ 3093527 w 4259703"/>
              <a:gd name="connsiteY13" fmla="*/ 4108557 h 4421768"/>
              <a:gd name="connsiteX14" fmla="*/ 2357258 w 4259703"/>
              <a:gd name="connsiteY14" fmla="*/ 4120431 h 4421768"/>
              <a:gd name="connsiteX15" fmla="*/ 1525986 w 4259703"/>
              <a:gd name="connsiteY15" fmla="*/ 4417317 h 4421768"/>
              <a:gd name="connsiteX16" fmla="*/ 991596 w 4259703"/>
              <a:gd name="connsiteY16" fmla="*/ 3859176 h 4421768"/>
              <a:gd name="connsiteX17" fmla="*/ 1027223 w 4259703"/>
              <a:gd name="connsiteY17" fmla="*/ 3134781 h 4421768"/>
              <a:gd name="connsiteX18" fmla="*/ 932220 w 4259703"/>
              <a:gd name="connsiteY18" fmla="*/ 2612264 h 4421768"/>
              <a:gd name="connsiteX19" fmla="*/ 231575 w 4259703"/>
              <a:gd name="connsiteY19" fmla="*/ 2386634 h 4421768"/>
              <a:gd name="connsiteX20" fmla="*/ 37 w 4259703"/>
              <a:gd name="connsiteY20" fmla="*/ 1798980 h 4421768"/>
              <a:gd name="connsiteX21" fmla="*/ 243450 w 4259703"/>
              <a:gd name="connsiteY21" fmla="*/ 1448483 h 4421768"/>
              <a:gd name="connsiteX22" fmla="*/ 860967 w 4259703"/>
              <a:gd name="connsiteY22" fmla="*/ 1365356 h 4421768"/>
              <a:gd name="connsiteX23" fmla="*/ 1110348 w 4259703"/>
              <a:gd name="connsiteY23" fmla="*/ 985346 h 4421768"/>
              <a:gd name="connsiteX24" fmla="*/ 1300354 w 4259703"/>
              <a:gd name="connsiteY24" fmla="*/ 296576 h 4421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4259703" h="4421768">
                <a:moveTo>
                  <a:pt x="1300354" y="296576"/>
                </a:moveTo>
                <a:cubicBezTo>
                  <a:pt x="1394372" y="133319"/>
                  <a:pt x="1522059" y="25597"/>
                  <a:pt x="1674459" y="5805"/>
                </a:cubicBezTo>
                <a:cubicBezTo>
                  <a:pt x="1826859" y="-13987"/>
                  <a:pt x="2039598" y="10608"/>
                  <a:pt x="2214753" y="177823"/>
                </a:cubicBezTo>
                <a:cubicBezTo>
                  <a:pt x="2389908" y="345038"/>
                  <a:pt x="2551221" y="813152"/>
                  <a:pt x="2725392" y="1009095"/>
                </a:cubicBezTo>
                <a:cubicBezTo>
                  <a:pt x="2899564" y="1205038"/>
                  <a:pt x="3057902" y="1313895"/>
                  <a:pt x="3259782" y="1353480"/>
                </a:cubicBezTo>
                <a:cubicBezTo>
                  <a:pt x="3461662" y="1393065"/>
                  <a:pt x="3777342" y="1209960"/>
                  <a:pt x="3936675" y="1246605"/>
                </a:cubicBezTo>
                <a:cubicBezTo>
                  <a:pt x="4096008" y="1283250"/>
                  <a:pt x="4168277" y="1426889"/>
                  <a:pt x="4215778" y="1573352"/>
                </a:cubicBezTo>
                <a:cubicBezTo>
                  <a:pt x="4263279" y="1719815"/>
                  <a:pt x="4282055" y="1930458"/>
                  <a:pt x="4221683" y="2125381"/>
                </a:cubicBezTo>
                <a:cubicBezTo>
                  <a:pt x="4161311" y="2320304"/>
                  <a:pt x="3887195" y="2537055"/>
                  <a:pt x="3853548" y="2742893"/>
                </a:cubicBezTo>
                <a:cubicBezTo>
                  <a:pt x="3819901" y="2948731"/>
                  <a:pt x="3952510" y="3180301"/>
                  <a:pt x="4019803" y="3360410"/>
                </a:cubicBezTo>
                <a:cubicBezTo>
                  <a:pt x="4087096" y="3540519"/>
                  <a:pt x="4254332" y="3664190"/>
                  <a:pt x="4257308" y="3823548"/>
                </a:cubicBezTo>
                <a:cubicBezTo>
                  <a:pt x="4260284" y="3982906"/>
                  <a:pt x="4160368" y="4235408"/>
                  <a:pt x="4037658" y="4316558"/>
                </a:cubicBezTo>
                <a:cubicBezTo>
                  <a:pt x="3914948" y="4397708"/>
                  <a:pt x="3678402" y="4345113"/>
                  <a:pt x="3521047" y="4310446"/>
                </a:cubicBezTo>
                <a:cubicBezTo>
                  <a:pt x="3363692" y="4275779"/>
                  <a:pt x="3287492" y="4140226"/>
                  <a:pt x="3093527" y="4108557"/>
                </a:cubicBezTo>
                <a:cubicBezTo>
                  <a:pt x="2899562" y="4076888"/>
                  <a:pt x="2618515" y="4068971"/>
                  <a:pt x="2357258" y="4120431"/>
                </a:cubicBezTo>
                <a:cubicBezTo>
                  <a:pt x="2096001" y="4171891"/>
                  <a:pt x="1753596" y="4460860"/>
                  <a:pt x="1525986" y="4417317"/>
                </a:cubicBezTo>
                <a:cubicBezTo>
                  <a:pt x="1298376" y="4373775"/>
                  <a:pt x="1074723" y="4072932"/>
                  <a:pt x="991596" y="3859176"/>
                </a:cubicBezTo>
                <a:cubicBezTo>
                  <a:pt x="908469" y="3645420"/>
                  <a:pt x="1037119" y="3342600"/>
                  <a:pt x="1027223" y="3134781"/>
                </a:cubicBezTo>
                <a:cubicBezTo>
                  <a:pt x="1017327" y="2926962"/>
                  <a:pt x="1064828" y="2736955"/>
                  <a:pt x="932220" y="2612264"/>
                </a:cubicBezTo>
                <a:cubicBezTo>
                  <a:pt x="799612" y="2487573"/>
                  <a:pt x="386939" y="2522181"/>
                  <a:pt x="231575" y="2386634"/>
                </a:cubicBezTo>
                <a:cubicBezTo>
                  <a:pt x="76211" y="2251087"/>
                  <a:pt x="-1942" y="1955338"/>
                  <a:pt x="37" y="1798980"/>
                </a:cubicBezTo>
                <a:cubicBezTo>
                  <a:pt x="2016" y="1642622"/>
                  <a:pt x="99962" y="1520754"/>
                  <a:pt x="243450" y="1448483"/>
                </a:cubicBezTo>
                <a:cubicBezTo>
                  <a:pt x="386938" y="1376212"/>
                  <a:pt x="716484" y="1442546"/>
                  <a:pt x="860967" y="1365356"/>
                </a:cubicBezTo>
                <a:cubicBezTo>
                  <a:pt x="1005450" y="1288167"/>
                  <a:pt x="1037117" y="1163476"/>
                  <a:pt x="1110348" y="985346"/>
                </a:cubicBezTo>
                <a:cubicBezTo>
                  <a:pt x="1183579" y="807216"/>
                  <a:pt x="1206336" y="459833"/>
                  <a:pt x="1300354" y="296576"/>
                </a:cubicBezTo>
                <a:close/>
              </a:path>
            </a:pathLst>
          </a:cu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reeform 43"/>
          <p:cNvSpPr/>
          <p:nvPr/>
        </p:nvSpPr>
        <p:spPr>
          <a:xfrm rot="16200000">
            <a:off x="2869939" y="376555"/>
            <a:ext cx="3004956" cy="3119284"/>
          </a:xfrm>
          <a:custGeom>
            <a:avLst/>
            <a:gdLst>
              <a:gd name="connsiteX0" fmla="*/ 1686296 w 5427023"/>
              <a:gd name="connsiteY0" fmla="*/ 95002 h 4750130"/>
              <a:gd name="connsiteX1" fmla="*/ 2945080 w 5427023"/>
              <a:gd name="connsiteY1" fmla="*/ 0 h 4750130"/>
              <a:gd name="connsiteX2" fmla="*/ 2897579 w 5427023"/>
              <a:gd name="connsiteY2" fmla="*/ 1258784 h 4750130"/>
              <a:gd name="connsiteX3" fmla="*/ 3633849 w 5427023"/>
              <a:gd name="connsiteY3" fmla="*/ 1650670 h 4750130"/>
              <a:gd name="connsiteX4" fmla="*/ 4393870 w 5427023"/>
              <a:gd name="connsiteY4" fmla="*/ 985652 h 4750130"/>
              <a:gd name="connsiteX5" fmla="*/ 5118265 w 5427023"/>
              <a:gd name="connsiteY5" fmla="*/ 1662545 h 4750130"/>
              <a:gd name="connsiteX6" fmla="*/ 4263241 w 5427023"/>
              <a:gd name="connsiteY6" fmla="*/ 2529444 h 4750130"/>
              <a:gd name="connsiteX7" fmla="*/ 4429496 w 5427023"/>
              <a:gd name="connsiteY7" fmla="*/ 3360717 h 4750130"/>
              <a:gd name="connsiteX8" fmla="*/ 5427023 w 5427023"/>
              <a:gd name="connsiteY8" fmla="*/ 3515096 h 4750130"/>
              <a:gd name="connsiteX9" fmla="*/ 5284519 w 5427023"/>
              <a:gd name="connsiteY9" fmla="*/ 4714504 h 4750130"/>
              <a:gd name="connsiteX10" fmla="*/ 3586348 w 5427023"/>
              <a:gd name="connsiteY10" fmla="*/ 3800104 h 4750130"/>
              <a:gd name="connsiteX11" fmla="*/ 2743200 w 5427023"/>
              <a:gd name="connsiteY11" fmla="*/ 3740727 h 4750130"/>
              <a:gd name="connsiteX12" fmla="*/ 1995054 w 5427023"/>
              <a:gd name="connsiteY12" fmla="*/ 4750130 h 4750130"/>
              <a:gd name="connsiteX13" fmla="*/ 676893 w 5427023"/>
              <a:gd name="connsiteY13" fmla="*/ 4001984 h 4750130"/>
              <a:gd name="connsiteX14" fmla="*/ 2030680 w 5427023"/>
              <a:gd name="connsiteY14" fmla="*/ 2956956 h 4750130"/>
              <a:gd name="connsiteX15" fmla="*/ 1757548 w 5427023"/>
              <a:gd name="connsiteY15" fmla="*/ 2256312 h 4750130"/>
              <a:gd name="connsiteX16" fmla="*/ 0 w 5427023"/>
              <a:gd name="connsiteY16" fmla="*/ 2042556 h 4750130"/>
              <a:gd name="connsiteX17" fmla="*/ 178130 w 5427023"/>
              <a:gd name="connsiteY17" fmla="*/ 1151906 h 4750130"/>
              <a:gd name="connsiteX18" fmla="*/ 1650670 w 5427023"/>
              <a:gd name="connsiteY18" fmla="*/ 1472540 h 4750130"/>
              <a:gd name="connsiteX19" fmla="*/ 1995054 w 5427023"/>
              <a:gd name="connsiteY19" fmla="*/ 1128156 h 4750130"/>
              <a:gd name="connsiteX20" fmla="*/ 1686296 w 5427023"/>
              <a:gd name="connsiteY20" fmla="*/ 95002 h 4750130"/>
              <a:gd name="connsiteX0" fmla="*/ 1686296 w 5427023"/>
              <a:gd name="connsiteY0" fmla="*/ 199772 h 4854900"/>
              <a:gd name="connsiteX1" fmla="*/ 2945080 w 5427023"/>
              <a:gd name="connsiteY1" fmla="*/ 104770 h 4854900"/>
              <a:gd name="connsiteX2" fmla="*/ 2897579 w 5427023"/>
              <a:gd name="connsiteY2" fmla="*/ 1363554 h 4854900"/>
              <a:gd name="connsiteX3" fmla="*/ 3633849 w 5427023"/>
              <a:gd name="connsiteY3" fmla="*/ 1755440 h 4854900"/>
              <a:gd name="connsiteX4" fmla="*/ 4393870 w 5427023"/>
              <a:gd name="connsiteY4" fmla="*/ 1090422 h 4854900"/>
              <a:gd name="connsiteX5" fmla="*/ 5118265 w 5427023"/>
              <a:gd name="connsiteY5" fmla="*/ 1767315 h 4854900"/>
              <a:gd name="connsiteX6" fmla="*/ 4263241 w 5427023"/>
              <a:gd name="connsiteY6" fmla="*/ 2634214 h 4854900"/>
              <a:gd name="connsiteX7" fmla="*/ 4429496 w 5427023"/>
              <a:gd name="connsiteY7" fmla="*/ 3465487 h 4854900"/>
              <a:gd name="connsiteX8" fmla="*/ 5427023 w 5427023"/>
              <a:gd name="connsiteY8" fmla="*/ 3619866 h 4854900"/>
              <a:gd name="connsiteX9" fmla="*/ 5284519 w 5427023"/>
              <a:gd name="connsiteY9" fmla="*/ 4819274 h 4854900"/>
              <a:gd name="connsiteX10" fmla="*/ 3586348 w 5427023"/>
              <a:gd name="connsiteY10" fmla="*/ 3904874 h 4854900"/>
              <a:gd name="connsiteX11" fmla="*/ 2743200 w 5427023"/>
              <a:gd name="connsiteY11" fmla="*/ 3845497 h 4854900"/>
              <a:gd name="connsiteX12" fmla="*/ 1995054 w 5427023"/>
              <a:gd name="connsiteY12" fmla="*/ 4854900 h 4854900"/>
              <a:gd name="connsiteX13" fmla="*/ 676893 w 5427023"/>
              <a:gd name="connsiteY13" fmla="*/ 4106754 h 4854900"/>
              <a:gd name="connsiteX14" fmla="*/ 2030680 w 5427023"/>
              <a:gd name="connsiteY14" fmla="*/ 3061726 h 4854900"/>
              <a:gd name="connsiteX15" fmla="*/ 1757548 w 5427023"/>
              <a:gd name="connsiteY15" fmla="*/ 2361082 h 4854900"/>
              <a:gd name="connsiteX16" fmla="*/ 0 w 5427023"/>
              <a:gd name="connsiteY16" fmla="*/ 2147326 h 4854900"/>
              <a:gd name="connsiteX17" fmla="*/ 178130 w 5427023"/>
              <a:gd name="connsiteY17" fmla="*/ 1256676 h 4854900"/>
              <a:gd name="connsiteX18" fmla="*/ 1650670 w 5427023"/>
              <a:gd name="connsiteY18" fmla="*/ 1577310 h 4854900"/>
              <a:gd name="connsiteX19" fmla="*/ 1995054 w 5427023"/>
              <a:gd name="connsiteY19" fmla="*/ 1232926 h 4854900"/>
              <a:gd name="connsiteX20" fmla="*/ 1686296 w 5427023"/>
              <a:gd name="connsiteY20" fmla="*/ 199772 h 4854900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33849 w 5427023"/>
              <a:gd name="connsiteY3" fmla="*/ 1855015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33849 w 5427023"/>
              <a:gd name="connsiteY3" fmla="*/ 1855015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609073"/>
              <a:gd name="connsiteY0" fmla="*/ 299347 h 4954475"/>
              <a:gd name="connsiteX1" fmla="*/ 2945080 w 5609073"/>
              <a:gd name="connsiteY1" fmla="*/ 204345 h 4954475"/>
              <a:gd name="connsiteX2" fmla="*/ 2897579 w 5609073"/>
              <a:gd name="connsiteY2" fmla="*/ 1463129 h 4954475"/>
              <a:gd name="connsiteX3" fmla="*/ 3610098 w 5609073"/>
              <a:gd name="connsiteY3" fmla="*/ 1819389 h 4954475"/>
              <a:gd name="connsiteX4" fmla="*/ 4393870 w 5609073"/>
              <a:gd name="connsiteY4" fmla="*/ 1189997 h 4954475"/>
              <a:gd name="connsiteX5" fmla="*/ 5118265 w 5609073"/>
              <a:gd name="connsiteY5" fmla="*/ 1866890 h 4954475"/>
              <a:gd name="connsiteX6" fmla="*/ 4263241 w 5609073"/>
              <a:gd name="connsiteY6" fmla="*/ 2733789 h 4954475"/>
              <a:gd name="connsiteX7" fmla="*/ 4429496 w 5609073"/>
              <a:gd name="connsiteY7" fmla="*/ 3565062 h 4954475"/>
              <a:gd name="connsiteX8" fmla="*/ 5427023 w 5609073"/>
              <a:gd name="connsiteY8" fmla="*/ 3719441 h 4954475"/>
              <a:gd name="connsiteX9" fmla="*/ 5284519 w 5609073"/>
              <a:gd name="connsiteY9" fmla="*/ 4918849 h 4954475"/>
              <a:gd name="connsiteX10" fmla="*/ 3586348 w 5609073"/>
              <a:gd name="connsiteY10" fmla="*/ 4004449 h 4954475"/>
              <a:gd name="connsiteX11" fmla="*/ 2743200 w 5609073"/>
              <a:gd name="connsiteY11" fmla="*/ 3945072 h 4954475"/>
              <a:gd name="connsiteX12" fmla="*/ 1995054 w 5609073"/>
              <a:gd name="connsiteY12" fmla="*/ 4954475 h 4954475"/>
              <a:gd name="connsiteX13" fmla="*/ 676893 w 5609073"/>
              <a:gd name="connsiteY13" fmla="*/ 4206329 h 4954475"/>
              <a:gd name="connsiteX14" fmla="*/ 2030680 w 5609073"/>
              <a:gd name="connsiteY14" fmla="*/ 3161301 h 4954475"/>
              <a:gd name="connsiteX15" fmla="*/ 1757548 w 5609073"/>
              <a:gd name="connsiteY15" fmla="*/ 2460657 h 4954475"/>
              <a:gd name="connsiteX16" fmla="*/ 0 w 5609073"/>
              <a:gd name="connsiteY16" fmla="*/ 2246901 h 4954475"/>
              <a:gd name="connsiteX17" fmla="*/ 178130 w 5609073"/>
              <a:gd name="connsiteY17" fmla="*/ 1356251 h 4954475"/>
              <a:gd name="connsiteX18" fmla="*/ 1650670 w 5609073"/>
              <a:gd name="connsiteY18" fmla="*/ 1676885 h 4954475"/>
              <a:gd name="connsiteX19" fmla="*/ 1995054 w 5609073"/>
              <a:gd name="connsiteY19" fmla="*/ 1332501 h 4954475"/>
              <a:gd name="connsiteX20" fmla="*/ 1686296 w 5609073"/>
              <a:gd name="connsiteY20" fmla="*/ 299347 h 4954475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5036684"/>
              <a:gd name="connsiteX1" fmla="*/ 2945080 w 5623916"/>
              <a:gd name="connsiteY1" fmla="*/ 204345 h 5036684"/>
              <a:gd name="connsiteX2" fmla="*/ 2897579 w 5623916"/>
              <a:gd name="connsiteY2" fmla="*/ 1463129 h 5036684"/>
              <a:gd name="connsiteX3" fmla="*/ 3610098 w 5623916"/>
              <a:gd name="connsiteY3" fmla="*/ 1819389 h 5036684"/>
              <a:gd name="connsiteX4" fmla="*/ 4393870 w 5623916"/>
              <a:gd name="connsiteY4" fmla="*/ 1189997 h 5036684"/>
              <a:gd name="connsiteX5" fmla="*/ 5118265 w 5623916"/>
              <a:gd name="connsiteY5" fmla="*/ 1866890 h 5036684"/>
              <a:gd name="connsiteX6" fmla="*/ 4263241 w 5623916"/>
              <a:gd name="connsiteY6" fmla="*/ 2733789 h 5036684"/>
              <a:gd name="connsiteX7" fmla="*/ 4429496 w 5623916"/>
              <a:gd name="connsiteY7" fmla="*/ 3565062 h 5036684"/>
              <a:gd name="connsiteX8" fmla="*/ 5427023 w 5623916"/>
              <a:gd name="connsiteY8" fmla="*/ 3719441 h 5036684"/>
              <a:gd name="connsiteX9" fmla="*/ 5284519 w 5623916"/>
              <a:gd name="connsiteY9" fmla="*/ 4918849 h 5036684"/>
              <a:gd name="connsiteX10" fmla="*/ 3586348 w 5623916"/>
              <a:gd name="connsiteY10" fmla="*/ 4004449 h 5036684"/>
              <a:gd name="connsiteX11" fmla="*/ 2743200 w 5623916"/>
              <a:gd name="connsiteY11" fmla="*/ 3945072 h 5036684"/>
              <a:gd name="connsiteX12" fmla="*/ 1995054 w 5623916"/>
              <a:gd name="connsiteY12" fmla="*/ 4954475 h 5036684"/>
              <a:gd name="connsiteX13" fmla="*/ 676893 w 5623916"/>
              <a:gd name="connsiteY13" fmla="*/ 4206329 h 5036684"/>
              <a:gd name="connsiteX14" fmla="*/ 2030680 w 5623916"/>
              <a:gd name="connsiteY14" fmla="*/ 3161301 h 5036684"/>
              <a:gd name="connsiteX15" fmla="*/ 1757548 w 5623916"/>
              <a:gd name="connsiteY15" fmla="*/ 2460657 h 5036684"/>
              <a:gd name="connsiteX16" fmla="*/ 0 w 5623916"/>
              <a:gd name="connsiteY16" fmla="*/ 2246901 h 5036684"/>
              <a:gd name="connsiteX17" fmla="*/ 178130 w 5623916"/>
              <a:gd name="connsiteY17" fmla="*/ 1356251 h 5036684"/>
              <a:gd name="connsiteX18" fmla="*/ 1650670 w 5623916"/>
              <a:gd name="connsiteY18" fmla="*/ 1676885 h 5036684"/>
              <a:gd name="connsiteX19" fmla="*/ 1995054 w 5623916"/>
              <a:gd name="connsiteY19" fmla="*/ 1332501 h 5036684"/>
              <a:gd name="connsiteX20" fmla="*/ 1686296 w 5623916"/>
              <a:gd name="connsiteY20" fmla="*/ 299347 h 5036684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961811 w 5899431"/>
              <a:gd name="connsiteY0" fmla="*/ 299347 h 4965543"/>
              <a:gd name="connsiteX1" fmla="*/ 3220595 w 5899431"/>
              <a:gd name="connsiteY1" fmla="*/ 204345 h 4965543"/>
              <a:gd name="connsiteX2" fmla="*/ 3173094 w 5899431"/>
              <a:gd name="connsiteY2" fmla="*/ 1463129 h 4965543"/>
              <a:gd name="connsiteX3" fmla="*/ 3885613 w 5899431"/>
              <a:gd name="connsiteY3" fmla="*/ 1819389 h 4965543"/>
              <a:gd name="connsiteX4" fmla="*/ 4669385 w 5899431"/>
              <a:gd name="connsiteY4" fmla="*/ 1189997 h 4965543"/>
              <a:gd name="connsiteX5" fmla="*/ 5393780 w 5899431"/>
              <a:gd name="connsiteY5" fmla="*/ 1866890 h 4965543"/>
              <a:gd name="connsiteX6" fmla="*/ 4538756 w 5899431"/>
              <a:gd name="connsiteY6" fmla="*/ 2733789 h 4965543"/>
              <a:gd name="connsiteX7" fmla="*/ 4705011 w 5899431"/>
              <a:gd name="connsiteY7" fmla="*/ 3565062 h 4965543"/>
              <a:gd name="connsiteX8" fmla="*/ 5702538 w 5899431"/>
              <a:gd name="connsiteY8" fmla="*/ 3719441 h 4965543"/>
              <a:gd name="connsiteX9" fmla="*/ 5560034 w 5899431"/>
              <a:gd name="connsiteY9" fmla="*/ 4918849 h 4965543"/>
              <a:gd name="connsiteX10" fmla="*/ 3861863 w 5899431"/>
              <a:gd name="connsiteY10" fmla="*/ 4004449 h 4965543"/>
              <a:gd name="connsiteX11" fmla="*/ 3018715 w 5899431"/>
              <a:gd name="connsiteY11" fmla="*/ 3945072 h 4965543"/>
              <a:gd name="connsiteX12" fmla="*/ 2270569 w 5899431"/>
              <a:gd name="connsiteY12" fmla="*/ 4954475 h 4965543"/>
              <a:gd name="connsiteX13" fmla="*/ 952408 w 5899431"/>
              <a:gd name="connsiteY13" fmla="*/ 4206329 h 4965543"/>
              <a:gd name="connsiteX14" fmla="*/ 2306195 w 5899431"/>
              <a:gd name="connsiteY14" fmla="*/ 3161301 h 4965543"/>
              <a:gd name="connsiteX15" fmla="*/ 2033063 w 5899431"/>
              <a:gd name="connsiteY15" fmla="*/ 2460657 h 4965543"/>
              <a:gd name="connsiteX16" fmla="*/ 275515 w 5899431"/>
              <a:gd name="connsiteY16" fmla="*/ 2246901 h 4965543"/>
              <a:gd name="connsiteX17" fmla="*/ 453645 w 5899431"/>
              <a:gd name="connsiteY17" fmla="*/ 1356251 h 4965543"/>
              <a:gd name="connsiteX18" fmla="*/ 1926185 w 5899431"/>
              <a:gd name="connsiteY18" fmla="*/ 1676885 h 4965543"/>
              <a:gd name="connsiteX19" fmla="*/ 2270569 w 5899431"/>
              <a:gd name="connsiteY19" fmla="*/ 1332501 h 4965543"/>
              <a:gd name="connsiteX20" fmla="*/ 1961811 w 5899431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180747 h 4846943"/>
              <a:gd name="connsiteX1" fmla="*/ 3140880 w 5819716"/>
              <a:gd name="connsiteY1" fmla="*/ 85745 h 4846943"/>
              <a:gd name="connsiteX2" fmla="*/ 3402137 w 5819716"/>
              <a:gd name="connsiteY2" fmla="*/ 1083271 h 4846943"/>
              <a:gd name="connsiteX3" fmla="*/ 3805898 w 5819716"/>
              <a:gd name="connsiteY3" fmla="*/ 1700789 h 4846943"/>
              <a:gd name="connsiteX4" fmla="*/ 4589670 w 5819716"/>
              <a:gd name="connsiteY4" fmla="*/ 1071397 h 4846943"/>
              <a:gd name="connsiteX5" fmla="*/ 5314065 w 5819716"/>
              <a:gd name="connsiteY5" fmla="*/ 1748290 h 4846943"/>
              <a:gd name="connsiteX6" fmla="*/ 4459041 w 5819716"/>
              <a:gd name="connsiteY6" fmla="*/ 2615189 h 4846943"/>
              <a:gd name="connsiteX7" fmla="*/ 4625296 w 5819716"/>
              <a:gd name="connsiteY7" fmla="*/ 3446462 h 4846943"/>
              <a:gd name="connsiteX8" fmla="*/ 5622823 w 5819716"/>
              <a:gd name="connsiteY8" fmla="*/ 3600841 h 4846943"/>
              <a:gd name="connsiteX9" fmla="*/ 5480319 w 5819716"/>
              <a:gd name="connsiteY9" fmla="*/ 4800249 h 4846943"/>
              <a:gd name="connsiteX10" fmla="*/ 3782148 w 5819716"/>
              <a:gd name="connsiteY10" fmla="*/ 3885849 h 4846943"/>
              <a:gd name="connsiteX11" fmla="*/ 2939000 w 5819716"/>
              <a:gd name="connsiteY11" fmla="*/ 3826472 h 4846943"/>
              <a:gd name="connsiteX12" fmla="*/ 2190854 w 5819716"/>
              <a:gd name="connsiteY12" fmla="*/ 4835875 h 4846943"/>
              <a:gd name="connsiteX13" fmla="*/ 872693 w 5819716"/>
              <a:gd name="connsiteY13" fmla="*/ 4087729 h 4846943"/>
              <a:gd name="connsiteX14" fmla="*/ 2226480 w 5819716"/>
              <a:gd name="connsiteY14" fmla="*/ 3042701 h 4846943"/>
              <a:gd name="connsiteX15" fmla="*/ 1953348 w 5819716"/>
              <a:gd name="connsiteY15" fmla="*/ 2342057 h 4846943"/>
              <a:gd name="connsiteX16" fmla="*/ 195800 w 5819716"/>
              <a:gd name="connsiteY16" fmla="*/ 2128301 h 4846943"/>
              <a:gd name="connsiteX17" fmla="*/ 373930 w 5819716"/>
              <a:gd name="connsiteY17" fmla="*/ 1237651 h 4846943"/>
              <a:gd name="connsiteX18" fmla="*/ 1846470 w 5819716"/>
              <a:gd name="connsiteY18" fmla="*/ 1558285 h 4846943"/>
              <a:gd name="connsiteX19" fmla="*/ 2190854 w 5819716"/>
              <a:gd name="connsiteY19" fmla="*/ 1213901 h 4846943"/>
              <a:gd name="connsiteX20" fmla="*/ 1882096 w 5819716"/>
              <a:gd name="connsiteY20" fmla="*/ 180747 h 4846943"/>
              <a:gd name="connsiteX0" fmla="*/ 1882096 w 5819716"/>
              <a:gd name="connsiteY0" fmla="*/ 180747 h 4846943"/>
              <a:gd name="connsiteX1" fmla="*/ 3140880 w 5819716"/>
              <a:gd name="connsiteY1" fmla="*/ 85745 h 4846943"/>
              <a:gd name="connsiteX2" fmla="*/ 3402137 w 5819716"/>
              <a:gd name="connsiteY2" fmla="*/ 1083271 h 4846943"/>
              <a:gd name="connsiteX3" fmla="*/ 4043405 w 5819716"/>
              <a:gd name="connsiteY3" fmla="*/ 1344529 h 4846943"/>
              <a:gd name="connsiteX4" fmla="*/ 4589670 w 5819716"/>
              <a:gd name="connsiteY4" fmla="*/ 1071397 h 4846943"/>
              <a:gd name="connsiteX5" fmla="*/ 5314065 w 5819716"/>
              <a:gd name="connsiteY5" fmla="*/ 1748290 h 4846943"/>
              <a:gd name="connsiteX6" fmla="*/ 4459041 w 5819716"/>
              <a:gd name="connsiteY6" fmla="*/ 2615189 h 4846943"/>
              <a:gd name="connsiteX7" fmla="*/ 4625296 w 5819716"/>
              <a:gd name="connsiteY7" fmla="*/ 3446462 h 4846943"/>
              <a:gd name="connsiteX8" fmla="*/ 5622823 w 5819716"/>
              <a:gd name="connsiteY8" fmla="*/ 3600841 h 4846943"/>
              <a:gd name="connsiteX9" fmla="*/ 5480319 w 5819716"/>
              <a:gd name="connsiteY9" fmla="*/ 4800249 h 4846943"/>
              <a:gd name="connsiteX10" fmla="*/ 3782148 w 5819716"/>
              <a:gd name="connsiteY10" fmla="*/ 3885849 h 4846943"/>
              <a:gd name="connsiteX11" fmla="*/ 2939000 w 5819716"/>
              <a:gd name="connsiteY11" fmla="*/ 3826472 h 4846943"/>
              <a:gd name="connsiteX12" fmla="*/ 2190854 w 5819716"/>
              <a:gd name="connsiteY12" fmla="*/ 4835875 h 4846943"/>
              <a:gd name="connsiteX13" fmla="*/ 872693 w 5819716"/>
              <a:gd name="connsiteY13" fmla="*/ 4087729 h 4846943"/>
              <a:gd name="connsiteX14" fmla="*/ 2226480 w 5819716"/>
              <a:gd name="connsiteY14" fmla="*/ 3042701 h 4846943"/>
              <a:gd name="connsiteX15" fmla="*/ 1953348 w 5819716"/>
              <a:gd name="connsiteY15" fmla="*/ 2342057 h 4846943"/>
              <a:gd name="connsiteX16" fmla="*/ 195800 w 5819716"/>
              <a:gd name="connsiteY16" fmla="*/ 2128301 h 4846943"/>
              <a:gd name="connsiteX17" fmla="*/ 373930 w 5819716"/>
              <a:gd name="connsiteY17" fmla="*/ 1237651 h 4846943"/>
              <a:gd name="connsiteX18" fmla="*/ 1846470 w 5819716"/>
              <a:gd name="connsiteY18" fmla="*/ 1558285 h 4846943"/>
              <a:gd name="connsiteX19" fmla="*/ 2190854 w 5819716"/>
              <a:gd name="connsiteY19" fmla="*/ 1213901 h 4846943"/>
              <a:gd name="connsiteX20" fmla="*/ 1882096 w 5819716"/>
              <a:gd name="connsiteY20" fmla="*/ 180747 h 4846943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314065 w 5819716"/>
              <a:gd name="connsiteY5" fmla="*/ 1742268 h 4840921"/>
              <a:gd name="connsiteX6" fmla="*/ 4459041 w 5819716"/>
              <a:gd name="connsiteY6" fmla="*/ 2609167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183436 w 5819716"/>
              <a:gd name="connsiteY5" fmla="*/ 2003525 h 4840921"/>
              <a:gd name="connsiteX6" fmla="*/ 4459041 w 5819716"/>
              <a:gd name="connsiteY6" fmla="*/ 2609167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183436 w 5819716"/>
              <a:gd name="connsiteY5" fmla="*/ 2003525 h 4840921"/>
              <a:gd name="connsiteX6" fmla="*/ 4637171 w 5819716"/>
              <a:gd name="connsiteY6" fmla="*/ 2727920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09832"/>
              <a:gd name="connsiteY0" fmla="*/ 174725 h 4841399"/>
              <a:gd name="connsiteX1" fmla="*/ 3140880 w 5809832"/>
              <a:gd name="connsiteY1" fmla="*/ 79723 h 4841399"/>
              <a:gd name="connsiteX2" fmla="*/ 3509015 w 5809832"/>
              <a:gd name="connsiteY2" fmla="*/ 994122 h 4841399"/>
              <a:gd name="connsiteX3" fmla="*/ 4043405 w 5809832"/>
              <a:gd name="connsiteY3" fmla="*/ 1338507 h 4841399"/>
              <a:gd name="connsiteX4" fmla="*/ 4589670 w 5809832"/>
              <a:gd name="connsiteY4" fmla="*/ 1065375 h 4841399"/>
              <a:gd name="connsiteX5" fmla="*/ 5183436 w 5809832"/>
              <a:gd name="connsiteY5" fmla="*/ 2003525 h 4841399"/>
              <a:gd name="connsiteX6" fmla="*/ 4637171 w 5809832"/>
              <a:gd name="connsiteY6" fmla="*/ 2727920 h 4841399"/>
              <a:gd name="connsiteX7" fmla="*/ 4803426 w 5809832"/>
              <a:gd name="connsiteY7" fmla="*/ 3345437 h 4841399"/>
              <a:gd name="connsiteX8" fmla="*/ 5622823 w 5809832"/>
              <a:gd name="connsiteY8" fmla="*/ 3594819 h 4841399"/>
              <a:gd name="connsiteX9" fmla="*/ 5480319 w 5809832"/>
              <a:gd name="connsiteY9" fmla="*/ 4794227 h 4841399"/>
              <a:gd name="connsiteX10" fmla="*/ 3782148 w 5809832"/>
              <a:gd name="connsiteY10" fmla="*/ 3879827 h 4841399"/>
              <a:gd name="connsiteX11" fmla="*/ 2939000 w 5809832"/>
              <a:gd name="connsiteY11" fmla="*/ 3820450 h 4841399"/>
              <a:gd name="connsiteX12" fmla="*/ 2190854 w 5809832"/>
              <a:gd name="connsiteY12" fmla="*/ 4829853 h 4841399"/>
              <a:gd name="connsiteX13" fmla="*/ 872693 w 5809832"/>
              <a:gd name="connsiteY13" fmla="*/ 4081707 h 4841399"/>
              <a:gd name="connsiteX14" fmla="*/ 2226480 w 5809832"/>
              <a:gd name="connsiteY14" fmla="*/ 3036679 h 4841399"/>
              <a:gd name="connsiteX15" fmla="*/ 1953348 w 5809832"/>
              <a:gd name="connsiteY15" fmla="*/ 2336035 h 4841399"/>
              <a:gd name="connsiteX16" fmla="*/ 195800 w 5809832"/>
              <a:gd name="connsiteY16" fmla="*/ 2122279 h 4841399"/>
              <a:gd name="connsiteX17" fmla="*/ 373930 w 5809832"/>
              <a:gd name="connsiteY17" fmla="*/ 1231629 h 4841399"/>
              <a:gd name="connsiteX18" fmla="*/ 1846470 w 5809832"/>
              <a:gd name="connsiteY18" fmla="*/ 1552263 h 4841399"/>
              <a:gd name="connsiteX19" fmla="*/ 2190854 w 5809832"/>
              <a:gd name="connsiteY19" fmla="*/ 1207879 h 4841399"/>
              <a:gd name="connsiteX20" fmla="*/ 1882096 w 5809832"/>
              <a:gd name="connsiteY20" fmla="*/ 174725 h 4841399"/>
              <a:gd name="connsiteX0" fmla="*/ 1882096 w 5704276"/>
              <a:gd name="connsiteY0" fmla="*/ 174725 h 4832827"/>
              <a:gd name="connsiteX1" fmla="*/ 3140880 w 5704276"/>
              <a:gd name="connsiteY1" fmla="*/ 79723 h 4832827"/>
              <a:gd name="connsiteX2" fmla="*/ 3509015 w 5704276"/>
              <a:gd name="connsiteY2" fmla="*/ 994122 h 4832827"/>
              <a:gd name="connsiteX3" fmla="*/ 4043405 w 5704276"/>
              <a:gd name="connsiteY3" fmla="*/ 1338507 h 4832827"/>
              <a:gd name="connsiteX4" fmla="*/ 4589670 w 5704276"/>
              <a:gd name="connsiteY4" fmla="*/ 1065375 h 4832827"/>
              <a:gd name="connsiteX5" fmla="*/ 5183436 w 5704276"/>
              <a:gd name="connsiteY5" fmla="*/ 2003525 h 4832827"/>
              <a:gd name="connsiteX6" fmla="*/ 4637171 w 5704276"/>
              <a:gd name="connsiteY6" fmla="*/ 2727920 h 4832827"/>
              <a:gd name="connsiteX7" fmla="*/ 4803426 w 5704276"/>
              <a:gd name="connsiteY7" fmla="*/ 3345437 h 4832827"/>
              <a:gd name="connsiteX8" fmla="*/ 5622823 w 5704276"/>
              <a:gd name="connsiteY8" fmla="*/ 3594819 h 4832827"/>
              <a:gd name="connsiteX9" fmla="*/ 5290314 w 5704276"/>
              <a:gd name="connsiteY9" fmla="*/ 4497344 h 4832827"/>
              <a:gd name="connsiteX10" fmla="*/ 3782148 w 5704276"/>
              <a:gd name="connsiteY10" fmla="*/ 3879827 h 4832827"/>
              <a:gd name="connsiteX11" fmla="*/ 2939000 w 5704276"/>
              <a:gd name="connsiteY11" fmla="*/ 3820450 h 4832827"/>
              <a:gd name="connsiteX12" fmla="*/ 2190854 w 5704276"/>
              <a:gd name="connsiteY12" fmla="*/ 4829853 h 4832827"/>
              <a:gd name="connsiteX13" fmla="*/ 872693 w 5704276"/>
              <a:gd name="connsiteY13" fmla="*/ 4081707 h 4832827"/>
              <a:gd name="connsiteX14" fmla="*/ 2226480 w 5704276"/>
              <a:gd name="connsiteY14" fmla="*/ 3036679 h 4832827"/>
              <a:gd name="connsiteX15" fmla="*/ 1953348 w 5704276"/>
              <a:gd name="connsiteY15" fmla="*/ 2336035 h 4832827"/>
              <a:gd name="connsiteX16" fmla="*/ 195800 w 5704276"/>
              <a:gd name="connsiteY16" fmla="*/ 2122279 h 4832827"/>
              <a:gd name="connsiteX17" fmla="*/ 373930 w 5704276"/>
              <a:gd name="connsiteY17" fmla="*/ 1231629 h 4832827"/>
              <a:gd name="connsiteX18" fmla="*/ 1846470 w 5704276"/>
              <a:gd name="connsiteY18" fmla="*/ 1552263 h 4832827"/>
              <a:gd name="connsiteX19" fmla="*/ 2190854 w 5704276"/>
              <a:gd name="connsiteY19" fmla="*/ 1207879 h 4832827"/>
              <a:gd name="connsiteX20" fmla="*/ 1882096 w 5704276"/>
              <a:gd name="connsiteY20" fmla="*/ 174725 h 4832827"/>
              <a:gd name="connsiteX0" fmla="*/ 1882096 w 5644673"/>
              <a:gd name="connsiteY0" fmla="*/ 174725 h 4832827"/>
              <a:gd name="connsiteX1" fmla="*/ 3140880 w 5644673"/>
              <a:gd name="connsiteY1" fmla="*/ 79723 h 4832827"/>
              <a:gd name="connsiteX2" fmla="*/ 3509015 w 5644673"/>
              <a:gd name="connsiteY2" fmla="*/ 994122 h 4832827"/>
              <a:gd name="connsiteX3" fmla="*/ 4043405 w 5644673"/>
              <a:gd name="connsiteY3" fmla="*/ 1338507 h 4832827"/>
              <a:gd name="connsiteX4" fmla="*/ 4589670 w 5644673"/>
              <a:gd name="connsiteY4" fmla="*/ 1065375 h 4832827"/>
              <a:gd name="connsiteX5" fmla="*/ 5183436 w 5644673"/>
              <a:gd name="connsiteY5" fmla="*/ 2003525 h 4832827"/>
              <a:gd name="connsiteX6" fmla="*/ 4637171 w 5644673"/>
              <a:gd name="connsiteY6" fmla="*/ 2727920 h 4832827"/>
              <a:gd name="connsiteX7" fmla="*/ 4803426 w 5644673"/>
              <a:gd name="connsiteY7" fmla="*/ 3345437 h 4832827"/>
              <a:gd name="connsiteX8" fmla="*/ 5622823 w 5644673"/>
              <a:gd name="connsiteY8" fmla="*/ 3594819 h 4832827"/>
              <a:gd name="connsiteX9" fmla="*/ 5290314 w 5644673"/>
              <a:gd name="connsiteY9" fmla="*/ 4497344 h 4832827"/>
              <a:gd name="connsiteX10" fmla="*/ 4055280 w 5644673"/>
              <a:gd name="connsiteY10" fmla="*/ 4176711 h 4832827"/>
              <a:gd name="connsiteX11" fmla="*/ 2939000 w 5644673"/>
              <a:gd name="connsiteY11" fmla="*/ 3820450 h 4832827"/>
              <a:gd name="connsiteX12" fmla="*/ 2190854 w 5644673"/>
              <a:gd name="connsiteY12" fmla="*/ 4829853 h 4832827"/>
              <a:gd name="connsiteX13" fmla="*/ 872693 w 5644673"/>
              <a:gd name="connsiteY13" fmla="*/ 4081707 h 4832827"/>
              <a:gd name="connsiteX14" fmla="*/ 2226480 w 5644673"/>
              <a:gd name="connsiteY14" fmla="*/ 3036679 h 4832827"/>
              <a:gd name="connsiteX15" fmla="*/ 1953348 w 5644673"/>
              <a:gd name="connsiteY15" fmla="*/ 2336035 h 4832827"/>
              <a:gd name="connsiteX16" fmla="*/ 195800 w 5644673"/>
              <a:gd name="connsiteY16" fmla="*/ 2122279 h 4832827"/>
              <a:gd name="connsiteX17" fmla="*/ 373930 w 5644673"/>
              <a:gd name="connsiteY17" fmla="*/ 1231629 h 4832827"/>
              <a:gd name="connsiteX18" fmla="*/ 1846470 w 5644673"/>
              <a:gd name="connsiteY18" fmla="*/ 1552263 h 4832827"/>
              <a:gd name="connsiteX19" fmla="*/ 2190854 w 5644673"/>
              <a:gd name="connsiteY19" fmla="*/ 1207879 h 4832827"/>
              <a:gd name="connsiteX20" fmla="*/ 1882096 w 5644673"/>
              <a:gd name="connsiteY20" fmla="*/ 174725 h 4832827"/>
              <a:gd name="connsiteX0" fmla="*/ 1882096 w 5644673"/>
              <a:gd name="connsiteY0" fmla="*/ 174725 h 4829871"/>
              <a:gd name="connsiteX1" fmla="*/ 3140880 w 5644673"/>
              <a:gd name="connsiteY1" fmla="*/ 79723 h 4829871"/>
              <a:gd name="connsiteX2" fmla="*/ 3509015 w 5644673"/>
              <a:gd name="connsiteY2" fmla="*/ 994122 h 4829871"/>
              <a:gd name="connsiteX3" fmla="*/ 4043405 w 5644673"/>
              <a:gd name="connsiteY3" fmla="*/ 1338507 h 4829871"/>
              <a:gd name="connsiteX4" fmla="*/ 4589670 w 5644673"/>
              <a:gd name="connsiteY4" fmla="*/ 1065375 h 4829871"/>
              <a:gd name="connsiteX5" fmla="*/ 5183436 w 5644673"/>
              <a:gd name="connsiteY5" fmla="*/ 2003525 h 4829871"/>
              <a:gd name="connsiteX6" fmla="*/ 4637171 w 5644673"/>
              <a:gd name="connsiteY6" fmla="*/ 2727920 h 4829871"/>
              <a:gd name="connsiteX7" fmla="*/ 4803426 w 5644673"/>
              <a:gd name="connsiteY7" fmla="*/ 3345437 h 4829871"/>
              <a:gd name="connsiteX8" fmla="*/ 5622823 w 5644673"/>
              <a:gd name="connsiteY8" fmla="*/ 3594819 h 4829871"/>
              <a:gd name="connsiteX9" fmla="*/ 5290314 w 5644673"/>
              <a:gd name="connsiteY9" fmla="*/ 4497344 h 4829871"/>
              <a:gd name="connsiteX10" fmla="*/ 4055280 w 5644673"/>
              <a:gd name="connsiteY10" fmla="*/ 4176711 h 4829871"/>
              <a:gd name="connsiteX11" fmla="*/ 3140881 w 5644673"/>
              <a:gd name="connsiteY11" fmla="*/ 4105458 h 4829871"/>
              <a:gd name="connsiteX12" fmla="*/ 2190854 w 5644673"/>
              <a:gd name="connsiteY12" fmla="*/ 4829853 h 4829871"/>
              <a:gd name="connsiteX13" fmla="*/ 872693 w 5644673"/>
              <a:gd name="connsiteY13" fmla="*/ 4081707 h 4829871"/>
              <a:gd name="connsiteX14" fmla="*/ 2226480 w 5644673"/>
              <a:gd name="connsiteY14" fmla="*/ 3036679 h 4829871"/>
              <a:gd name="connsiteX15" fmla="*/ 1953348 w 5644673"/>
              <a:gd name="connsiteY15" fmla="*/ 2336035 h 4829871"/>
              <a:gd name="connsiteX16" fmla="*/ 195800 w 5644673"/>
              <a:gd name="connsiteY16" fmla="*/ 2122279 h 4829871"/>
              <a:gd name="connsiteX17" fmla="*/ 373930 w 5644673"/>
              <a:gd name="connsiteY17" fmla="*/ 1231629 h 4829871"/>
              <a:gd name="connsiteX18" fmla="*/ 1846470 w 5644673"/>
              <a:gd name="connsiteY18" fmla="*/ 1552263 h 4829871"/>
              <a:gd name="connsiteX19" fmla="*/ 2190854 w 5644673"/>
              <a:gd name="connsiteY19" fmla="*/ 1207879 h 4829871"/>
              <a:gd name="connsiteX20" fmla="*/ 1882096 w 5644673"/>
              <a:gd name="connsiteY20" fmla="*/ 174725 h 4829871"/>
              <a:gd name="connsiteX0" fmla="*/ 1882096 w 5644673"/>
              <a:gd name="connsiteY0" fmla="*/ 174725 h 4835290"/>
              <a:gd name="connsiteX1" fmla="*/ 3140880 w 5644673"/>
              <a:gd name="connsiteY1" fmla="*/ 79723 h 4835290"/>
              <a:gd name="connsiteX2" fmla="*/ 3509015 w 5644673"/>
              <a:gd name="connsiteY2" fmla="*/ 994122 h 4835290"/>
              <a:gd name="connsiteX3" fmla="*/ 4043405 w 5644673"/>
              <a:gd name="connsiteY3" fmla="*/ 1338507 h 4835290"/>
              <a:gd name="connsiteX4" fmla="*/ 4589670 w 5644673"/>
              <a:gd name="connsiteY4" fmla="*/ 1065375 h 4835290"/>
              <a:gd name="connsiteX5" fmla="*/ 5183436 w 5644673"/>
              <a:gd name="connsiteY5" fmla="*/ 2003525 h 4835290"/>
              <a:gd name="connsiteX6" fmla="*/ 4637171 w 5644673"/>
              <a:gd name="connsiteY6" fmla="*/ 2727920 h 4835290"/>
              <a:gd name="connsiteX7" fmla="*/ 4803426 w 5644673"/>
              <a:gd name="connsiteY7" fmla="*/ 3345437 h 4835290"/>
              <a:gd name="connsiteX8" fmla="*/ 5622823 w 5644673"/>
              <a:gd name="connsiteY8" fmla="*/ 3594819 h 4835290"/>
              <a:gd name="connsiteX9" fmla="*/ 5290314 w 5644673"/>
              <a:gd name="connsiteY9" fmla="*/ 4497344 h 4835290"/>
              <a:gd name="connsiteX10" fmla="*/ 4055280 w 5644673"/>
              <a:gd name="connsiteY10" fmla="*/ 4176711 h 4835290"/>
              <a:gd name="connsiteX11" fmla="*/ 3140881 w 5644673"/>
              <a:gd name="connsiteY11" fmla="*/ 4105458 h 4835290"/>
              <a:gd name="connsiteX12" fmla="*/ 2190854 w 5644673"/>
              <a:gd name="connsiteY12" fmla="*/ 4829853 h 4835290"/>
              <a:gd name="connsiteX13" fmla="*/ 1822719 w 5644673"/>
              <a:gd name="connsiteY13" fmla="*/ 3666071 h 4835290"/>
              <a:gd name="connsiteX14" fmla="*/ 2226480 w 5644673"/>
              <a:gd name="connsiteY14" fmla="*/ 3036679 h 4835290"/>
              <a:gd name="connsiteX15" fmla="*/ 1953348 w 5644673"/>
              <a:gd name="connsiteY15" fmla="*/ 2336035 h 4835290"/>
              <a:gd name="connsiteX16" fmla="*/ 195800 w 5644673"/>
              <a:gd name="connsiteY16" fmla="*/ 2122279 h 4835290"/>
              <a:gd name="connsiteX17" fmla="*/ 373930 w 5644673"/>
              <a:gd name="connsiteY17" fmla="*/ 1231629 h 4835290"/>
              <a:gd name="connsiteX18" fmla="*/ 1846470 w 5644673"/>
              <a:gd name="connsiteY18" fmla="*/ 1552263 h 4835290"/>
              <a:gd name="connsiteX19" fmla="*/ 2190854 w 5644673"/>
              <a:gd name="connsiteY19" fmla="*/ 1207879 h 4835290"/>
              <a:gd name="connsiteX20" fmla="*/ 1882096 w 5644673"/>
              <a:gd name="connsiteY20" fmla="*/ 174725 h 4835290"/>
              <a:gd name="connsiteX0" fmla="*/ 1573490 w 5336067"/>
              <a:gd name="connsiteY0" fmla="*/ 174725 h 4835290"/>
              <a:gd name="connsiteX1" fmla="*/ 2832274 w 5336067"/>
              <a:gd name="connsiteY1" fmla="*/ 79723 h 4835290"/>
              <a:gd name="connsiteX2" fmla="*/ 3200409 w 5336067"/>
              <a:gd name="connsiteY2" fmla="*/ 994122 h 4835290"/>
              <a:gd name="connsiteX3" fmla="*/ 3734799 w 5336067"/>
              <a:gd name="connsiteY3" fmla="*/ 1338507 h 4835290"/>
              <a:gd name="connsiteX4" fmla="*/ 4281064 w 5336067"/>
              <a:gd name="connsiteY4" fmla="*/ 1065375 h 4835290"/>
              <a:gd name="connsiteX5" fmla="*/ 4874830 w 5336067"/>
              <a:gd name="connsiteY5" fmla="*/ 2003525 h 4835290"/>
              <a:gd name="connsiteX6" fmla="*/ 4328565 w 5336067"/>
              <a:gd name="connsiteY6" fmla="*/ 2727920 h 4835290"/>
              <a:gd name="connsiteX7" fmla="*/ 4494820 w 5336067"/>
              <a:gd name="connsiteY7" fmla="*/ 3345437 h 4835290"/>
              <a:gd name="connsiteX8" fmla="*/ 5314217 w 5336067"/>
              <a:gd name="connsiteY8" fmla="*/ 3594819 h 4835290"/>
              <a:gd name="connsiteX9" fmla="*/ 4981708 w 5336067"/>
              <a:gd name="connsiteY9" fmla="*/ 4497344 h 4835290"/>
              <a:gd name="connsiteX10" fmla="*/ 3746674 w 5336067"/>
              <a:gd name="connsiteY10" fmla="*/ 4176711 h 4835290"/>
              <a:gd name="connsiteX11" fmla="*/ 2832275 w 5336067"/>
              <a:gd name="connsiteY11" fmla="*/ 4105458 h 4835290"/>
              <a:gd name="connsiteX12" fmla="*/ 1882248 w 5336067"/>
              <a:gd name="connsiteY12" fmla="*/ 4829853 h 4835290"/>
              <a:gd name="connsiteX13" fmla="*/ 1514113 w 5336067"/>
              <a:gd name="connsiteY13" fmla="*/ 3666071 h 4835290"/>
              <a:gd name="connsiteX14" fmla="*/ 1917874 w 5336067"/>
              <a:gd name="connsiteY14" fmla="*/ 3036679 h 4835290"/>
              <a:gd name="connsiteX15" fmla="*/ 1644742 w 5336067"/>
              <a:gd name="connsiteY15" fmla="*/ 2336035 h 4835290"/>
              <a:gd name="connsiteX16" fmla="*/ 397833 w 5336067"/>
              <a:gd name="connsiteY16" fmla="*/ 2407286 h 4835290"/>
              <a:gd name="connsiteX17" fmla="*/ 65324 w 5336067"/>
              <a:gd name="connsiteY17" fmla="*/ 1231629 h 4835290"/>
              <a:gd name="connsiteX18" fmla="*/ 1537864 w 5336067"/>
              <a:gd name="connsiteY18" fmla="*/ 1552263 h 4835290"/>
              <a:gd name="connsiteX19" fmla="*/ 1882248 w 5336067"/>
              <a:gd name="connsiteY19" fmla="*/ 1207879 h 4835290"/>
              <a:gd name="connsiteX20" fmla="*/ 1573490 w 5336067"/>
              <a:gd name="connsiteY20" fmla="*/ 174725 h 4835290"/>
              <a:gd name="connsiteX0" fmla="*/ 1271030 w 5033607"/>
              <a:gd name="connsiteY0" fmla="*/ 174725 h 4835290"/>
              <a:gd name="connsiteX1" fmla="*/ 2529814 w 5033607"/>
              <a:gd name="connsiteY1" fmla="*/ 79723 h 4835290"/>
              <a:gd name="connsiteX2" fmla="*/ 2897949 w 5033607"/>
              <a:gd name="connsiteY2" fmla="*/ 994122 h 4835290"/>
              <a:gd name="connsiteX3" fmla="*/ 3432339 w 5033607"/>
              <a:gd name="connsiteY3" fmla="*/ 1338507 h 4835290"/>
              <a:gd name="connsiteX4" fmla="*/ 3978604 w 5033607"/>
              <a:gd name="connsiteY4" fmla="*/ 1065375 h 4835290"/>
              <a:gd name="connsiteX5" fmla="*/ 4572370 w 5033607"/>
              <a:gd name="connsiteY5" fmla="*/ 2003525 h 4835290"/>
              <a:gd name="connsiteX6" fmla="*/ 4026105 w 5033607"/>
              <a:gd name="connsiteY6" fmla="*/ 2727920 h 4835290"/>
              <a:gd name="connsiteX7" fmla="*/ 4192360 w 5033607"/>
              <a:gd name="connsiteY7" fmla="*/ 3345437 h 4835290"/>
              <a:gd name="connsiteX8" fmla="*/ 5011757 w 5033607"/>
              <a:gd name="connsiteY8" fmla="*/ 3594819 h 4835290"/>
              <a:gd name="connsiteX9" fmla="*/ 4679248 w 5033607"/>
              <a:gd name="connsiteY9" fmla="*/ 4497344 h 4835290"/>
              <a:gd name="connsiteX10" fmla="*/ 3444214 w 5033607"/>
              <a:gd name="connsiteY10" fmla="*/ 4176711 h 4835290"/>
              <a:gd name="connsiteX11" fmla="*/ 2529815 w 5033607"/>
              <a:gd name="connsiteY11" fmla="*/ 4105458 h 4835290"/>
              <a:gd name="connsiteX12" fmla="*/ 1579788 w 5033607"/>
              <a:gd name="connsiteY12" fmla="*/ 4829853 h 4835290"/>
              <a:gd name="connsiteX13" fmla="*/ 1211653 w 5033607"/>
              <a:gd name="connsiteY13" fmla="*/ 3666071 h 4835290"/>
              <a:gd name="connsiteX14" fmla="*/ 1615414 w 5033607"/>
              <a:gd name="connsiteY14" fmla="*/ 3036679 h 4835290"/>
              <a:gd name="connsiteX15" fmla="*/ 1342282 w 5033607"/>
              <a:gd name="connsiteY15" fmla="*/ 2336035 h 4835290"/>
              <a:gd name="connsiteX16" fmla="*/ 95373 w 5033607"/>
              <a:gd name="connsiteY16" fmla="*/ 2407286 h 4835290"/>
              <a:gd name="connsiteX17" fmla="*/ 214126 w 5033607"/>
              <a:gd name="connsiteY17" fmla="*/ 1326632 h 4835290"/>
              <a:gd name="connsiteX18" fmla="*/ 1235404 w 5033607"/>
              <a:gd name="connsiteY18" fmla="*/ 1552263 h 4835290"/>
              <a:gd name="connsiteX19" fmla="*/ 1579788 w 5033607"/>
              <a:gd name="connsiteY19" fmla="*/ 1207879 h 4835290"/>
              <a:gd name="connsiteX20" fmla="*/ 1271030 w 5033607"/>
              <a:gd name="connsiteY20" fmla="*/ 174725 h 4835290"/>
              <a:gd name="connsiteX0" fmla="*/ 1263184 w 5025761"/>
              <a:gd name="connsiteY0" fmla="*/ 174725 h 4835290"/>
              <a:gd name="connsiteX1" fmla="*/ 2521968 w 5025761"/>
              <a:gd name="connsiteY1" fmla="*/ 79723 h 4835290"/>
              <a:gd name="connsiteX2" fmla="*/ 2890103 w 5025761"/>
              <a:gd name="connsiteY2" fmla="*/ 994122 h 4835290"/>
              <a:gd name="connsiteX3" fmla="*/ 3424493 w 5025761"/>
              <a:gd name="connsiteY3" fmla="*/ 1338507 h 4835290"/>
              <a:gd name="connsiteX4" fmla="*/ 3970758 w 5025761"/>
              <a:gd name="connsiteY4" fmla="*/ 1065375 h 4835290"/>
              <a:gd name="connsiteX5" fmla="*/ 4564524 w 5025761"/>
              <a:gd name="connsiteY5" fmla="*/ 2003525 h 4835290"/>
              <a:gd name="connsiteX6" fmla="*/ 4018259 w 5025761"/>
              <a:gd name="connsiteY6" fmla="*/ 2727920 h 4835290"/>
              <a:gd name="connsiteX7" fmla="*/ 4184514 w 5025761"/>
              <a:gd name="connsiteY7" fmla="*/ 3345437 h 4835290"/>
              <a:gd name="connsiteX8" fmla="*/ 5003911 w 5025761"/>
              <a:gd name="connsiteY8" fmla="*/ 3594819 h 4835290"/>
              <a:gd name="connsiteX9" fmla="*/ 4671402 w 5025761"/>
              <a:gd name="connsiteY9" fmla="*/ 4497344 h 4835290"/>
              <a:gd name="connsiteX10" fmla="*/ 3436368 w 5025761"/>
              <a:gd name="connsiteY10" fmla="*/ 4176711 h 4835290"/>
              <a:gd name="connsiteX11" fmla="*/ 2521969 w 5025761"/>
              <a:gd name="connsiteY11" fmla="*/ 4105458 h 4835290"/>
              <a:gd name="connsiteX12" fmla="*/ 1571942 w 5025761"/>
              <a:gd name="connsiteY12" fmla="*/ 4829853 h 4835290"/>
              <a:gd name="connsiteX13" fmla="*/ 1203807 w 5025761"/>
              <a:gd name="connsiteY13" fmla="*/ 3666071 h 4835290"/>
              <a:gd name="connsiteX14" fmla="*/ 1607568 w 5025761"/>
              <a:gd name="connsiteY14" fmla="*/ 3036679 h 4835290"/>
              <a:gd name="connsiteX15" fmla="*/ 1334436 w 5025761"/>
              <a:gd name="connsiteY15" fmla="*/ 2336035 h 4835290"/>
              <a:gd name="connsiteX16" fmla="*/ 87527 w 5025761"/>
              <a:gd name="connsiteY16" fmla="*/ 2407286 h 4835290"/>
              <a:gd name="connsiteX17" fmla="*/ 206280 w 5025761"/>
              <a:gd name="connsiteY17" fmla="*/ 1326632 h 4835290"/>
              <a:gd name="connsiteX18" fmla="*/ 1025678 w 5025761"/>
              <a:gd name="connsiteY18" fmla="*/ 1350383 h 4835290"/>
              <a:gd name="connsiteX19" fmla="*/ 1571942 w 5025761"/>
              <a:gd name="connsiteY19" fmla="*/ 1207879 h 4835290"/>
              <a:gd name="connsiteX20" fmla="*/ 1263184 w 5025761"/>
              <a:gd name="connsiteY20" fmla="*/ 174725 h 4835290"/>
              <a:gd name="connsiteX0" fmla="*/ 1263184 w 5025761"/>
              <a:gd name="connsiteY0" fmla="*/ 164292 h 4824857"/>
              <a:gd name="connsiteX1" fmla="*/ 2521968 w 5025761"/>
              <a:gd name="connsiteY1" fmla="*/ 69290 h 4824857"/>
              <a:gd name="connsiteX2" fmla="*/ 2890103 w 5025761"/>
              <a:gd name="connsiteY2" fmla="*/ 983689 h 4824857"/>
              <a:gd name="connsiteX3" fmla="*/ 3424493 w 5025761"/>
              <a:gd name="connsiteY3" fmla="*/ 1328074 h 4824857"/>
              <a:gd name="connsiteX4" fmla="*/ 3970758 w 5025761"/>
              <a:gd name="connsiteY4" fmla="*/ 1054942 h 4824857"/>
              <a:gd name="connsiteX5" fmla="*/ 4564524 w 5025761"/>
              <a:gd name="connsiteY5" fmla="*/ 1993092 h 4824857"/>
              <a:gd name="connsiteX6" fmla="*/ 4018259 w 5025761"/>
              <a:gd name="connsiteY6" fmla="*/ 2717487 h 4824857"/>
              <a:gd name="connsiteX7" fmla="*/ 4184514 w 5025761"/>
              <a:gd name="connsiteY7" fmla="*/ 3335004 h 4824857"/>
              <a:gd name="connsiteX8" fmla="*/ 5003911 w 5025761"/>
              <a:gd name="connsiteY8" fmla="*/ 3584386 h 4824857"/>
              <a:gd name="connsiteX9" fmla="*/ 4671402 w 5025761"/>
              <a:gd name="connsiteY9" fmla="*/ 4486911 h 4824857"/>
              <a:gd name="connsiteX10" fmla="*/ 3436368 w 5025761"/>
              <a:gd name="connsiteY10" fmla="*/ 4166278 h 4824857"/>
              <a:gd name="connsiteX11" fmla="*/ 2521969 w 5025761"/>
              <a:gd name="connsiteY11" fmla="*/ 4095025 h 4824857"/>
              <a:gd name="connsiteX12" fmla="*/ 1571942 w 5025761"/>
              <a:gd name="connsiteY12" fmla="*/ 4819420 h 4824857"/>
              <a:gd name="connsiteX13" fmla="*/ 1203807 w 5025761"/>
              <a:gd name="connsiteY13" fmla="*/ 3655638 h 4824857"/>
              <a:gd name="connsiteX14" fmla="*/ 1607568 w 5025761"/>
              <a:gd name="connsiteY14" fmla="*/ 3026246 h 4824857"/>
              <a:gd name="connsiteX15" fmla="*/ 1334436 w 5025761"/>
              <a:gd name="connsiteY15" fmla="*/ 2325602 h 4824857"/>
              <a:gd name="connsiteX16" fmla="*/ 87527 w 5025761"/>
              <a:gd name="connsiteY16" fmla="*/ 2396853 h 4824857"/>
              <a:gd name="connsiteX17" fmla="*/ 206280 w 5025761"/>
              <a:gd name="connsiteY17" fmla="*/ 1316199 h 4824857"/>
              <a:gd name="connsiteX18" fmla="*/ 1025678 w 5025761"/>
              <a:gd name="connsiteY18" fmla="*/ 1339950 h 4824857"/>
              <a:gd name="connsiteX19" fmla="*/ 1275059 w 5025761"/>
              <a:gd name="connsiteY19" fmla="*/ 959940 h 4824857"/>
              <a:gd name="connsiteX20" fmla="*/ 1263184 w 5025761"/>
              <a:gd name="connsiteY20" fmla="*/ 164292 h 4824857"/>
              <a:gd name="connsiteX0" fmla="*/ 1465065 w 5025761"/>
              <a:gd name="connsiteY0" fmla="*/ 241485 h 4795172"/>
              <a:gd name="connsiteX1" fmla="*/ 2521968 w 5025761"/>
              <a:gd name="connsiteY1" fmla="*/ 39605 h 4795172"/>
              <a:gd name="connsiteX2" fmla="*/ 2890103 w 5025761"/>
              <a:gd name="connsiteY2" fmla="*/ 954004 h 4795172"/>
              <a:gd name="connsiteX3" fmla="*/ 3424493 w 5025761"/>
              <a:gd name="connsiteY3" fmla="*/ 1298389 h 4795172"/>
              <a:gd name="connsiteX4" fmla="*/ 3970758 w 5025761"/>
              <a:gd name="connsiteY4" fmla="*/ 1025257 h 4795172"/>
              <a:gd name="connsiteX5" fmla="*/ 4564524 w 5025761"/>
              <a:gd name="connsiteY5" fmla="*/ 1963407 h 4795172"/>
              <a:gd name="connsiteX6" fmla="*/ 4018259 w 5025761"/>
              <a:gd name="connsiteY6" fmla="*/ 2687802 h 4795172"/>
              <a:gd name="connsiteX7" fmla="*/ 4184514 w 5025761"/>
              <a:gd name="connsiteY7" fmla="*/ 3305319 h 4795172"/>
              <a:gd name="connsiteX8" fmla="*/ 5003911 w 5025761"/>
              <a:gd name="connsiteY8" fmla="*/ 3554701 h 4795172"/>
              <a:gd name="connsiteX9" fmla="*/ 4671402 w 5025761"/>
              <a:gd name="connsiteY9" fmla="*/ 4457226 h 4795172"/>
              <a:gd name="connsiteX10" fmla="*/ 3436368 w 5025761"/>
              <a:gd name="connsiteY10" fmla="*/ 4136593 h 4795172"/>
              <a:gd name="connsiteX11" fmla="*/ 2521969 w 5025761"/>
              <a:gd name="connsiteY11" fmla="*/ 4065340 h 4795172"/>
              <a:gd name="connsiteX12" fmla="*/ 1571942 w 5025761"/>
              <a:gd name="connsiteY12" fmla="*/ 4789735 h 4795172"/>
              <a:gd name="connsiteX13" fmla="*/ 1203807 w 5025761"/>
              <a:gd name="connsiteY13" fmla="*/ 3625953 h 4795172"/>
              <a:gd name="connsiteX14" fmla="*/ 1607568 w 5025761"/>
              <a:gd name="connsiteY14" fmla="*/ 2996561 h 4795172"/>
              <a:gd name="connsiteX15" fmla="*/ 1334436 w 5025761"/>
              <a:gd name="connsiteY15" fmla="*/ 2295917 h 4795172"/>
              <a:gd name="connsiteX16" fmla="*/ 87527 w 5025761"/>
              <a:gd name="connsiteY16" fmla="*/ 2367168 h 4795172"/>
              <a:gd name="connsiteX17" fmla="*/ 206280 w 5025761"/>
              <a:gd name="connsiteY17" fmla="*/ 1286514 h 4795172"/>
              <a:gd name="connsiteX18" fmla="*/ 1025678 w 5025761"/>
              <a:gd name="connsiteY18" fmla="*/ 1310265 h 4795172"/>
              <a:gd name="connsiteX19" fmla="*/ 1275059 w 5025761"/>
              <a:gd name="connsiteY19" fmla="*/ 930255 h 4795172"/>
              <a:gd name="connsiteX20" fmla="*/ 1465065 w 5025761"/>
              <a:gd name="connsiteY20" fmla="*/ 241485 h 4795172"/>
              <a:gd name="connsiteX0" fmla="*/ 1465065 w 5025761"/>
              <a:gd name="connsiteY0" fmla="*/ 170947 h 4724634"/>
              <a:gd name="connsiteX1" fmla="*/ 2379464 w 5025761"/>
              <a:gd name="connsiteY1" fmla="*/ 52194 h 4724634"/>
              <a:gd name="connsiteX2" fmla="*/ 2890103 w 5025761"/>
              <a:gd name="connsiteY2" fmla="*/ 883466 h 4724634"/>
              <a:gd name="connsiteX3" fmla="*/ 3424493 w 5025761"/>
              <a:gd name="connsiteY3" fmla="*/ 1227851 h 4724634"/>
              <a:gd name="connsiteX4" fmla="*/ 3970758 w 5025761"/>
              <a:gd name="connsiteY4" fmla="*/ 954719 h 4724634"/>
              <a:gd name="connsiteX5" fmla="*/ 4564524 w 5025761"/>
              <a:gd name="connsiteY5" fmla="*/ 1892869 h 4724634"/>
              <a:gd name="connsiteX6" fmla="*/ 4018259 w 5025761"/>
              <a:gd name="connsiteY6" fmla="*/ 2617264 h 4724634"/>
              <a:gd name="connsiteX7" fmla="*/ 4184514 w 5025761"/>
              <a:gd name="connsiteY7" fmla="*/ 3234781 h 4724634"/>
              <a:gd name="connsiteX8" fmla="*/ 5003911 w 5025761"/>
              <a:gd name="connsiteY8" fmla="*/ 3484163 h 4724634"/>
              <a:gd name="connsiteX9" fmla="*/ 4671402 w 5025761"/>
              <a:gd name="connsiteY9" fmla="*/ 4386688 h 4724634"/>
              <a:gd name="connsiteX10" fmla="*/ 3436368 w 5025761"/>
              <a:gd name="connsiteY10" fmla="*/ 4066055 h 4724634"/>
              <a:gd name="connsiteX11" fmla="*/ 2521969 w 5025761"/>
              <a:gd name="connsiteY11" fmla="*/ 3994802 h 4724634"/>
              <a:gd name="connsiteX12" fmla="*/ 1571942 w 5025761"/>
              <a:gd name="connsiteY12" fmla="*/ 4719197 h 4724634"/>
              <a:gd name="connsiteX13" fmla="*/ 1203807 w 5025761"/>
              <a:gd name="connsiteY13" fmla="*/ 3555415 h 4724634"/>
              <a:gd name="connsiteX14" fmla="*/ 1607568 w 5025761"/>
              <a:gd name="connsiteY14" fmla="*/ 2926023 h 4724634"/>
              <a:gd name="connsiteX15" fmla="*/ 1334436 w 5025761"/>
              <a:gd name="connsiteY15" fmla="*/ 2225379 h 4724634"/>
              <a:gd name="connsiteX16" fmla="*/ 87527 w 5025761"/>
              <a:gd name="connsiteY16" fmla="*/ 2296630 h 4724634"/>
              <a:gd name="connsiteX17" fmla="*/ 206280 w 5025761"/>
              <a:gd name="connsiteY17" fmla="*/ 1215976 h 4724634"/>
              <a:gd name="connsiteX18" fmla="*/ 1025678 w 5025761"/>
              <a:gd name="connsiteY18" fmla="*/ 1239727 h 4724634"/>
              <a:gd name="connsiteX19" fmla="*/ 1275059 w 5025761"/>
              <a:gd name="connsiteY19" fmla="*/ 859717 h 4724634"/>
              <a:gd name="connsiteX20" fmla="*/ 1465065 w 5025761"/>
              <a:gd name="connsiteY20" fmla="*/ 170947 h 4724634"/>
              <a:gd name="connsiteX0" fmla="*/ 1458908 w 5019604"/>
              <a:gd name="connsiteY0" fmla="*/ 170947 h 4724634"/>
              <a:gd name="connsiteX1" fmla="*/ 2373307 w 5019604"/>
              <a:gd name="connsiteY1" fmla="*/ 52194 h 4724634"/>
              <a:gd name="connsiteX2" fmla="*/ 2883946 w 5019604"/>
              <a:gd name="connsiteY2" fmla="*/ 883466 h 4724634"/>
              <a:gd name="connsiteX3" fmla="*/ 3418336 w 5019604"/>
              <a:gd name="connsiteY3" fmla="*/ 1227851 h 4724634"/>
              <a:gd name="connsiteX4" fmla="*/ 3964601 w 5019604"/>
              <a:gd name="connsiteY4" fmla="*/ 954719 h 4724634"/>
              <a:gd name="connsiteX5" fmla="*/ 4558367 w 5019604"/>
              <a:gd name="connsiteY5" fmla="*/ 1892869 h 4724634"/>
              <a:gd name="connsiteX6" fmla="*/ 4012102 w 5019604"/>
              <a:gd name="connsiteY6" fmla="*/ 2617264 h 4724634"/>
              <a:gd name="connsiteX7" fmla="*/ 4178357 w 5019604"/>
              <a:gd name="connsiteY7" fmla="*/ 3234781 h 4724634"/>
              <a:gd name="connsiteX8" fmla="*/ 4997754 w 5019604"/>
              <a:gd name="connsiteY8" fmla="*/ 3484163 h 4724634"/>
              <a:gd name="connsiteX9" fmla="*/ 4665245 w 5019604"/>
              <a:gd name="connsiteY9" fmla="*/ 4386688 h 4724634"/>
              <a:gd name="connsiteX10" fmla="*/ 3430211 w 5019604"/>
              <a:gd name="connsiteY10" fmla="*/ 4066055 h 4724634"/>
              <a:gd name="connsiteX11" fmla="*/ 2515812 w 5019604"/>
              <a:gd name="connsiteY11" fmla="*/ 3994802 h 4724634"/>
              <a:gd name="connsiteX12" fmla="*/ 1565785 w 5019604"/>
              <a:gd name="connsiteY12" fmla="*/ 4719197 h 4724634"/>
              <a:gd name="connsiteX13" fmla="*/ 1197650 w 5019604"/>
              <a:gd name="connsiteY13" fmla="*/ 3555415 h 4724634"/>
              <a:gd name="connsiteX14" fmla="*/ 1601411 w 5019604"/>
              <a:gd name="connsiteY14" fmla="*/ 2926023 h 4724634"/>
              <a:gd name="connsiteX15" fmla="*/ 1245152 w 5019604"/>
              <a:gd name="connsiteY15" fmla="*/ 2439134 h 4724634"/>
              <a:gd name="connsiteX16" fmla="*/ 81370 w 5019604"/>
              <a:gd name="connsiteY16" fmla="*/ 2296630 h 4724634"/>
              <a:gd name="connsiteX17" fmla="*/ 200123 w 5019604"/>
              <a:gd name="connsiteY17" fmla="*/ 1215976 h 4724634"/>
              <a:gd name="connsiteX18" fmla="*/ 1019521 w 5019604"/>
              <a:gd name="connsiteY18" fmla="*/ 1239727 h 4724634"/>
              <a:gd name="connsiteX19" fmla="*/ 1268902 w 5019604"/>
              <a:gd name="connsiteY19" fmla="*/ 859717 h 4724634"/>
              <a:gd name="connsiteX20" fmla="*/ 1458908 w 5019604"/>
              <a:gd name="connsiteY20" fmla="*/ 170947 h 4724634"/>
              <a:gd name="connsiteX0" fmla="*/ 1458908 w 5019604"/>
              <a:gd name="connsiteY0" fmla="*/ 170947 h 4724634"/>
              <a:gd name="connsiteX1" fmla="*/ 2373307 w 5019604"/>
              <a:gd name="connsiteY1" fmla="*/ 52194 h 4724634"/>
              <a:gd name="connsiteX2" fmla="*/ 2883946 w 5019604"/>
              <a:gd name="connsiteY2" fmla="*/ 883466 h 4724634"/>
              <a:gd name="connsiteX3" fmla="*/ 3418336 w 5019604"/>
              <a:gd name="connsiteY3" fmla="*/ 1227851 h 4724634"/>
              <a:gd name="connsiteX4" fmla="*/ 3964601 w 5019604"/>
              <a:gd name="connsiteY4" fmla="*/ 954719 h 4724634"/>
              <a:gd name="connsiteX5" fmla="*/ 4558367 w 5019604"/>
              <a:gd name="connsiteY5" fmla="*/ 1892869 h 4724634"/>
              <a:gd name="connsiteX6" fmla="*/ 4012102 w 5019604"/>
              <a:gd name="connsiteY6" fmla="*/ 2617264 h 4724634"/>
              <a:gd name="connsiteX7" fmla="*/ 4178357 w 5019604"/>
              <a:gd name="connsiteY7" fmla="*/ 3234781 h 4724634"/>
              <a:gd name="connsiteX8" fmla="*/ 4997754 w 5019604"/>
              <a:gd name="connsiteY8" fmla="*/ 3484163 h 4724634"/>
              <a:gd name="connsiteX9" fmla="*/ 4665245 w 5019604"/>
              <a:gd name="connsiteY9" fmla="*/ 4386688 h 4724634"/>
              <a:gd name="connsiteX10" fmla="*/ 3430211 w 5019604"/>
              <a:gd name="connsiteY10" fmla="*/ 4066055 h 4724634"/>
              <a:gd name="connsiteX11" fmla="*/ 2515812 w 5019604"/>
              <a:gd name="connsiteY11" fmla="*/ 3994802 h 4724634"/>
              <a:gd name="connsiteX12" fmla="*/ 1565785 w 5019604"/>
              <a:gd name="connsiteY12" fmla="*/ 4719197 h 4724634"/>
              <a:gd name="connsiteX13" fmla="*/ 1197650 w 5019604"/>
              <a:gd name="connsiteY13" fmla="*/ 3555415 h 4724634"/>
              <a:gd name="connsiteX14" fmla="*/ 1411405 w 5019604"/>
              <a:gd name="connsiteY14" fmla="*/ 2926023 h 4724634"/>
              <a:gd name="connsiteX15" fmla="*/ 1245152 w 5019604"/>
              <a:gd name="connsiteY15" fmla="*/ 2439134 h 4724634"/>
              <a:gd name="connsiteX16" fmla="*/ 81370 w 5019604"/>
              <a:gd name="connsiteY16" fmla="*/ 2296630 h 4724634"/>
              <a:gd name="connsiteX17" fmla="*/ 200123 w 5019604"/>
              <a:gd name="connsiteY17" fmla="*/ 1215976 h 4724634"/>
              <a:gd name="connsiteX18" fmla="*/ 1019521 w 5019604"/>
              <a:gd name="connsiteY18" fmla="*/ 1239727 h 4724634"/>
              <a:gd name="connsiteX19" fmla="*/ 1268902 w 5019604"/>
              <a:gd name="connsiteY19" fmla="*/ 859717 h 4724634"/>
              <a:gd name="connsiteX20" fmla="*/ 1458908 w 5019604"/>
              <a:gd name="connsiteY20" fmla="*/ 170947 h 4724634"/>
              <a:gd name="connsiteX0" fmla="*/ 1458908 w 5019604"/>
              <a:gd name="connsiteY0" fmla="*/ 170947 h 4721259"/>
              <a:gd name="connsiteX1" fmla="*/ 2373307 w 5019604"/>
              <a:gd name="connsiteY1" fmla="*/ 52194 h 4721259"/>
              <a:gd name="connsiteX2" fmla="*/ 2883946 w 5019604"/>
              <a:gd name="connsiteY2" fmla="*/ 883466 h 4721259"/>
              <a:gd name="connsiteX3" fmla="*/ 3418336 w 5019604"/>
              <a:gd name="connsiteY3" fmla="*/ 1227851 h 4721259"/>
              <a:gd name="connsiteX4" fmla="*/ 3964601 w 5019604"/>
              <a:gd name="connsiteY4" fmla="*/ 954719 h 4721259"/>
              <a:gd name="connsiteX5" fmla="*/ 4558367 w 5019604"/>
              <a:gd name="connsiteY5" fmla="*/ 1892869 h 4721259"/>
              <a:gd name="connsiteX6" fmla="*/ 4012102 w 5019604"/>
              <a:gd name="connsiteY6" fmla="*/ 2617264 h 4721259"/>
              <a:gd name="connsiteX7" fmla="*/ 4178357 w 5019604"/>
              <a:gd name="connsiteY7" fmla="*/ 3234781 h 4721259"/>
              <a:gd name="connsiteX8" fmla="*/ 4997754 w 5019604"/>
              <a:gd name="connsiteY8" fmla="*/ 3484163 h 4721259"/>
              <a:gd name="connsiteX9" fmla="*/ 4665245 w 5019604"/>
              <a:gd name="connsiteY9" fmla="*/ 4386688 h 4721259"/>
              <a:gd name="connsiteX10" fmla="*/ 3430211 w 5019604"/>
              <a:gd name="connsiteY10" fmla="*/ 4066055 h 4721259"/>
              <a:gd name="connsiteX11" fmla="*/ 2515812 w 5019604"/>
              <a:gd name="connsiteY11" fmla="*/ 3994802 h 4721259"/>
              <a:gd name="connsiteX12" fmla="*/ 1565785 w 5019604"/>
              <a:gd name="connsiteY12" fmla="*/ 4719197 h 4721259"/>
              <a:gd name="connsiteX13" fmla="*/ 1007644 w 5019604"/>
              <a:gd name="connsiteY13" fmla="*/ 3733545 h 4721259"/>
              <a:gd name="connsiteX14" fmla="*/ 1411405 w 5019604"/>
              <a:gd name="connsiteY14" fmla="*/ 2926023 h 4721259"/>
              <a:gd name="connsiteX15" fmla="*/ 1245152 w 5019604"/>
              <a:gd name="connsiteY15" fmla="*/ 2439134 h 4721259"/>
              <a:gd name="connsiteX16" fmla="*/ 81370 w 5019604"/>
              <a:gd name="connsiteY16" fmla="*/ 2296630 h 4721259"/>
              <a:gd name="connsiteX17" fmla="*/ 200123 w 5019604"/>
              <a:gd name="connsiteY17" fmla="*/ 1215976 h 4721259"/>
              <a:gd name="connsiteX18" fmla="*/ 1019521 w 5019604"/>
              <a:gd name="connsiteY18" fmla="*/ 1239727 h 4721259"/>
              <a:gd name="connsiteX19" fmla="*/ 1268902 w 5019604"/>
              <a:gd name="connsiteY19" fmla="*/ 859717 h 4721259"/>
              <a:gd name="connsiteX20" fmla="*/ 1458908 w 5019604"/>
              <a:gd name="connsiteY20" fmla="*/ 170947 h 4721259"/>
              <a:gd name="connsiteX0" fmla="*/ 1458908 w 5019604"/>
              <a:gd name="connsiteY0" fmla="*/ 170947 h 4403464"/>
              <a:gd name="connsiteX1" fmla="*/ 2373307 w 5019604"/>
              <a:gd name="connsiteY1" fmla="*/ 52194 h 4403464"/>
              <a:gd name="connsiteX2" fmla="*/ 2883946 w 5019604"/>
              <a:gd name="connsiteY2" fmla="*/ 883466 h 4403464"/>
              <a:gd name="connsiteX3" fmla="*/ 3418336 w 5019604"/>
              <a:gd name="connsiteY3" fmla="*/ 1227851 h 4403464"/>
              <a:gd name="connsiteX4" fmla="*/ 3964601 w 5019604"/>
              <a:gd name="connsiteY4" fmla="*/ 954719 h 4403464"/>
              <a:gd name="connsiteX5" fmla="*/ 4558367 w 5019604"/>
              <a:gd name="connsiteY5" fmla="*/ 1892869 h 4403464"/>
              <a:gd name="connsiteX6" fmla="*/ 4012102 w 5019604"/>
              <a:gd name="connsiteY6" fmla="*/ 2617264 h 4403464"/>
              <a:gd name="connsiteX7" fmla="*/ 4178357 w 5019604"/>
              <a:gd name="connsiteY7" fmla="*/ 3234781 h 4403464"/>
              <a:gd name="connsiteX8" fmla="*/ 4997754 w 5019604"/>
              <a:gd name="connsiteY8" fmla="*/ 3484163 h 4403464"/>
              <a:gd name="connsiteX9" fmla="*/ 4665245 w 5019604"/>
              <a:gd name="connsiteY9" fmla="*/ 4386688 h 4403464"/>
              <a:gd name="connsiteX10" fmla="*/ 3430211 w 5019604"/>
              <a:gd name="connsiteY10" fmla="*/ 4066055 h 4403464"/>
              <a:gd name="connsiteX11" fmla="*/ 2515812 w 5019604"/>
              <a:gd name="connsiteY11" fmla="*/ 3994802 h 4403464"/>
              <a:gd name="connsiteX12" fmla="*/ 1470782 w 5019604"/>
              <a:gd name="connsiteY12" fmla="*/ 4351062 h 4403464"/>
              <a:gd name="connsiteX13" fmla="*/ 1007644 w 5019604"/>
              <a:gd name="connsiteY13" fmla="*/ 3733545 h 4403464"/>
              <a:gd name="connsiteX14" fmla="*/ 1411405 w 5019604"/>
              <a:gd name="connsiteY14" fmla="*/ 2926023 h 4403464"/>
              <a:gd name="connsiteX15" fmla="*/ 1245152 w 5019604"/>
              <a:gd name="connsiteY15" fmla="*/ 2439134 h 4403464"/>
              <a:gd name="connsiteX16" fmla="*/ 81370 w 5019604"/>
              <a:gd name="connsiteY16" fmla="*/ 2296630 h 4403464"/>
              <a:gd name="connsiteX17" fmla="*/ 200123 w 5019604"/>
              <a:gd name="connsiteY17" fmla="*/ 1215976 h 4403464"/>
              <a:gd name="connsiteX18" fmla="*/ 1019521 w 5019604"/>
              <a:gd name="connsiteY18" fmla="*/ 1239727 h 4403464"/>
              <a:gd name="connsiteX19" fmla="*/ 1268902 w 5019604"/>
              <a:gd name="connsiteY19" fmla="*/ 859717 h 4403464"/>
              <a:gd name="connsiteX20" fmla="*/ 1458908 w 5019604"/>
              <a:gd name="connsiteY20" fmla="*/ 170947 h 4403464"/>
              <a:gd name="connsiteX0" fmla="*/ 1458908 w 4827078"/>
              <a:gd name="connsiteY0" fmla="*/ 170947 h 4397751"/>
              <a:gd name="connsiteX1" fmla="*/ 2373307 w 4827078"/>
              <a:gd name="connsiteY1" fmla="*/ 52194 h 4397751"/>
              <a:gd name="connsiteX2" fmla="*/ 2883946 w 4827078"/>
              <a:gd name="connsiteY2" fmla="*/ 883466 h 4397751"/>
              <a:gd name="connsiteX3" fmla="*/ 3418336 w 4827078"/>
              <a:gd name="connsiteY3" fmla="*/ 1227851 h 4397751"/>
              <a:gd name="connsiteX4" fmla="*/ 3964601 w 4827078"/>
              <a:gd name="connsiteY4" fmla="*/ 954719 h 4397751"/>
              <a:gd name="connsiteX5" fmla="*/ 4558367 w 4827078"/>
              <a:gd name="connsiteY5" fmla="*/ 1892869 h 4397751"/>
              <a:gd name="connsiteX6" fmla="*/ 4012102 w 4827078"/>
              <a:gd name="connsiteY6" fmla="*/ 2617264 h 4397751"/>
              <a:gd name="connsiteX7" fmla="*/ 4178357 w 4827078"/>
              <a:gd name="connsiteY7" fmla="*/ 3234781 h 4397751"/>
              <a:gd name="connsiteX8" fmla="*/ 4760247 w 4827078"/>
              <a:gd name="connsiteY8" fmla="*/ 3614792 h 4397751"/>
              <a:gd name="connsiteX9" fmla="*/ 4665245 w 4827078"/>
              <a:gd name="connsiteY9" fmla="*/ 4386688 h 4397751"/>
              <a:gd name="connsiteX10" fmla="*/ 3430211 w 4827078"/>
              <a:gd name="connsiteY10" fmla="*/ 4066055 h 4397751"/>
              <a:gd name="connsiteX11" fmla="*/ 2515812 w 4827078"/>
              <a:gd name="connsiteY11" fmla="*/ 3994802 h 4397751"/>
              <a:gd name="connsiteX12" fmla="*/ 1470782 w 4827078"/>
              <a:gd name="connsiteY12" fmla="*/ 4351062 h 4397751"/>
              <a:gd name="connsiteX13" fmla="*/ 1007644 w 4827078"/>
              <a:gd name="connsiteY13" fmla="*/ 3733545 h 4397751"/>
              <a:gd name="connsiteX14" fmla="*/ 1411405 w 4827078"/>
              <a:gd name="connsiteY14" fmla="*/ 2926023 h 4397751"/>
              <a:gd name="connsiteX15" fmla="*/ 1245152 w 4827078"/>
              <a:gd name="connsiteY15" fmla="*/ 2439134 h 4397751"/>
              <a:gd name="connsiteX16" fmla="*/ 81370 w 4827078"/>
              <a:gd name="connsiteY16" fmla="*/ 2296630 h 4397751"/>
              <a:gd name="connsiteX17" fmla="*/ 200123 w 4827078"/>
              <a:gd name="connsiteY17" fmla="*/ 1215976 h 4397751"/>
              <a:gd name="connsiteX18" fmla="*/ 1019521 w 4827078"/>
              <a:gd name="connsiteY18" fmla="*/ 1239727 h 4397751"/>
              <a:gd name="connsiteX19" fmla="*/ 1268902 w 4827078"/>
              <a:gd name="connsiteY19" fmla="*/ 859717 h 4397751"/>
              <a:gd name="connsiteX20" fmla="*/ 1458908 w 4827078"/>
              <a:gd name="connsiteY20" fmla="*/ 170947 h 4397751"/>
              <a:gd name="connsiteX0" fmla="*/ 1458908 w 4763041"/>
              <a:gd name="connsiteY0" fmla="*/ 170947 h 4479189"/>
              <a:gd name="connsiteX1" fmla="*/ 2373307 w 4763041"/>
              <a:gd name="connsiteY1" fmla="*/ 52194 h 4479189"/>
              <a:gd name="connsiteX2" fmla="*/ 2883946 w 4763041"/>
              <a:gd name="connsiteY2" fmla="*/ 883466 h 4479189"/>
              <a:gd name="connsiteX3" fmla="*/ 3418336 w 4763041"/>
              <a:gd name="connsiteY3" fmla="*/ 1227851 h 4479189"/>
              <a:gd name="connsiteX4" fmla="*/ 3964601 w 4763041"/>
              <a:gd name="connsiteY4" fmla="*/ 954719 h 4479189"/>
              <a:gd name="connsiteX5" fmla="*/ 4558367 w 4763041"/>
              <a:gd name="connsiteY5" fmla="*/ 1892869 h 4479189"/>
              <a:gd name="connsiteX6" fmla="*/ 4012102 w 4763041"/>
              <a:gd name="connsiteY6" fmla="*/ 2617264 h 4479189"/>
              <a:gd name="connsiteX7" fmla="*/ 4178357 w 4763041"/>
              <a:gd name="connsiteY7" fmla="*/ 3234781 h 4479189"/>
              <a:gd name="connsiteX8" fmla="*/ 4760247 w 4763041"/>
              <a:gd name="connsiteY8" fmla="*/ 3614792 h 4479189"/>
              <a:gd name="connsiteX9" fmla="*/ 4356490 w 4763041"/>
              <a:gd name="connsiteY9" fmla="*/ 4469818 h 4479189"/>
              <a:gd name="connsiteX10" fmla="*/ 3430211 w 4763041"/>
              <a:gd name="connsiteY10" fmla="*/ 4066055 h 4479189"/>
              <a:gd name="connsiteX11" fmla="*/ 2515812 w 4763041"/>
              <a:gd name="connsiteY11" fmla="*/ 3994802 h 4479189"/>
              <a:gd name="connsiteX12" fmla="*/ 1470782 w 4763041"/>
              <a:gd name="connsiteY12" fmla="*/ 4351062 h 4479189"/>
              <a:gd name="connsiteX13" fmla="*/ 1007644 w 4763041"/>
              <a:gd name="connsiteY13" fmla="*/ 3733545 h 4479189"/>
              <a:gd name="connsiteX14" fmla="*/ 1411405 w 4763041"/>
              <a:gd name="connsiteY14" fmla="*/ 2926023 h 4479189"/>
              <a:gd name="connsiteX15" fmla="*/ 1245152 w 4763041"/>
              <a:gd name="connsiteY15" fmla="*/ 2439134 h 4479189"/>
              <a:gd name="connsiteX16" fmla="*/ 81370 w 4763041"/>
              <a:gd name="connsiteY16" fmla="*/ 2296630 h 4479189"/>
              <a:gd name="connsiteX17" fmla="*/ 200123 w 4763041"/>
              <a:gd name="connsiteY17" fmla="*/ 1215976 h 4479189"/>
              <a:gd name="connsiteX18" fmla="*/ 1019521 w 4763041"/>
              <a:gd name="connsiteY18" fmla="*/ 1239727 h 4479189"/>
              <a:gd name="connsiteX19" fmla="*/ 1268902 w 4763041"/>
              <a:gd name="connsiteY19" fmla="*/ 859717 h 4479189"/>
              <a:gd name="connsiteX20" fmla="*/ 1458908 w 4763041"/>
              <a:gd name="connsiteY20" fmla="*/ 170947 h 4479189"/>
              <a:gd name="connsiteX0" fmla="*/ 1458908 w 4760255"/>
              <a:gd name="connsiteY0" fmla="*/ 170947 h 4386171"/>
              <a:gd name="connsiteX1" fmla="*/ 2373307 w 4760255"/>
              <a:gd name="connsiteY1" fmla="*/ 52194 h 4386171"/>
              <a:gd name="connsiteX2" fmla="*/ 2883946 w 4760255"/>
              <a:gd name="connsiteY2" fmla="*/ 883466 h 4386171"/>
              <a:gd name="connsiteX3" fmla="*/ 3418336 w 4760255"/>
              <a:gd name="connsiteY3" fmla="*/ 1227851 h 4386171"/>
              <a:gd name="connsiteX4" fmla="*/ 3964601 w 4760255"/>
              <a:gd name="connsiteY4" fmla="*/ 954719 h 4386171"/>
              <a:gd name="connsiteX5" fmla="*/ 4558367 w 4760255"/>
              <a:gd name="connsiteY5" fmla="*/ 1892869 h 4386171"/>
              <a:gd name="connsiteX6" fmla="*/ 4012102 w 4760255"/>
              <a:gd name="connsiteY6" fmla="*/ 2617264 h 4386171"/>
              <a:gd name="connsiteX7" fmla="*/ 4178357 w 4760255"/>
              <a:gd name="connsiteY7" fmla="*/ 3234781 h 4386171"/>
              <a:gd name="connsiteX8" fmla="*/ 4760247 w 4760255"/>
              <a:gd name="connsiteY8" fmla="*/ 3614792 h 4386171"/>
              <a:gd name="connsiteX9" fmla="*/ 4190236 w 4760255"/>
              <a:gd name="connsiteY9" fmla="*/ 4374816 h 4386171"/>
              <a:gd name="connsiteX10" fmla="*/ 3430211 w 4760255"/>
              <a:gd name="connsiteY10" fmla="*/ 4066055 h 4386171"/>
              <a:gd name="connsiteX11" fmla="*/ 2515812 w 4760255"/>
              <a:gd name="connsiteY11" fmla="*/ 3994802 h 4386171"/>
              <a:gd name="connsiteX12" fmla="*/ 1470782 w 4760255"/>
              <a:gd name="connsiteY12" fmla="*/ 4351062 h 4386171"/>
              <a:gd name="connsiteX13" fmla="*/ 1007644 w 4760255"/>
              <a:gd name="connsiteY13" fmla="*/ 3733545 h 4386171"/>
              <a:gd name="connsiteX14" fmla="*/ 1411405 w 4760255"/>
              <a:gd name="connsiteY14" fmla="*/ 2926023 h 4386171"/>
              <a:gd name="connsiteX15" fmla="*/ 1245152 w 4760255"/>
              <a:gd name="connsiteY15" fmla="*/ 2439134 h 4386171"/>
              <a:gd name="connsiteX16" fmla="*/ 81370 w 4760255"/>
              <a:gd name="connsiteY16" fmla="*/ 2296630 h 4386171"/>
              <a:gd name="connsiteX17" fmla="*/ 200123 w 4760255"/>
              <a:gd name="connsiteY17" fmla="*/ 1215976 h 4386171"/>
              <a:gd name="connsiteX18" fmla="*/ 1019521 w 4760255"/>
              <a:gd name="connsiteY18" fmla="*/ 1239727 h 4386171"/>
              <a:gd name="connsiteX19" fmla="*/ 1268902 w 4760255"/>
              <a:gd name="connsiteY19" fmla="*/ 859717 h 4386171"/>
              <a:gd name="connsiteX20" fmla="*/ 1458908 w 4760255"/>
              <a:gd name="connsiteY20" fmla="*/ 170947 h 4386171"/>
              <a:gd name="connsiteX0" fmla="*/ 1458908 w 4570257"/>
              <a:gd name="connsiteY0" fmla="*/ 170947 h 4379263"/>
              <a:gd name="connsiteX1" fmla="*/ 2373307 w 4570257"/>
              <a:gd name="connsiteY1" fmla="*/ 52194 h 4379263"/>
              <a:gd name="connsiteX2" fmla="*/ 2883946 w 4570257"/>
              <a:gd name="connsiteY2" fmla="*/ 883466 h 4379263"/>
              <a:gd name="connsiteX3" fmla="*/ 3418336 w 4570257"/>
              <a:gd name="connsiteY3" fmla="*/ 1227851 h 4379263"/>
              <a:gd name="connsiteX4" fmla="*/ 3964601 w 4570257"/>
              <a:gd name="connsiteY4" fmla="*/ 954719 h 4379263"/>
              <a:gd name="connsiteX5" fmla="*/ 4558367 w 4570257"/>
              <a:gd name="connsiteY5" fmla="*/ 1892869 h 4379263"/>
              <a:gd name="connsiteX6" fmla="*/ 4012102 w 4570257"/>
              <a:gd name="connsiteY6" fmla="*/ 2617264 h 4379263"/>
              <a:gd name="connsiteX7" fmla="*/ 4178357 w 4570257"/>
              <a:gd name="connsiteY7" fmla="*/ 3234781 h 4379263"/>
              <a:gd name="connsiteX8" fmla="*/ 4570242 w 4570257"/>
              <a:gd name="connsiteY8" fmla="*/ 3804797 h 4379263"/>
              <a:gd name="connsiteX9" fmla="*/ 4190236 w 4570257"/>
              <a:gd name="connsiteY9" fmla="*/ 4374816 h 4379263"/>
              <a:gd name="connsiteX10" fmla="*/ 3430211 w 4570257"/>
              <a:gd name="connsiteY10" fmla="*/ 4066055 h 4379263"/>
              <a:gd name="connsiteX11" fmla="*/ 2515812 w 4570257"/>
              <a:gd name="connsiteY11" fmla="*/ 3994802 h 4379263"/>
              <a:gd name="connsiteX12" fmla="*/ 1470782 w 4570257"/>
              <a:gd name="connsiteY12" fmla="*/ 4351062 h 4379263"/>
              <a:gd name="connsiteX13" fmla="*/ 1007644 w 4570257"/>
              <a:gd name="connsiteY13" fmla="*/ 3733545 h 4379263"/>
              <a:gd name="connsiteX14" fmla="*/ 1411405 w 4570257"/>
              <a:gd name="connsiteY14" fmla="*/ 2926023 h 4379263"/>
              <a:gd name="connsiteX15" fmla="*/ 1245152 w 4570257"/>
              <a:gd name="connsiteY15" fmla="*/ 2439134 h 4379263"/>
              <a:gd name="connsiteX16" fmla="*/ 81370 w 4570257"/>
              <a:gd name="connsiteY16" fmla="*/ 2296630 h 4379263"/>
              <a:gd name="connsiteX17" fmla="*/ 200123 w 4570257"/>
              <a:gd name="connsiteY17" fmla="*/ 1215976 h 4379263"/>
              <a:gd name="connsiteX18" fmla="*/ 1019521 w 4570257"/>
              <a:gd name="connsiteY18" fmla="*/ 1239727 h 4379263"/>
              <a:gd name="connsiteX19" fmla="*/ 1268902 w 4570257"/>
              <a:gd name="connsiteY19" fmla="*/ 859717 h 4379263"/>
              <a:gd name="connsiteX20" fmla="*/ 1458908 w 4570257"/>
              <a:gd name="connsiteY20" fmla="*/ 170947 h 4379263"/>
              <a:gd name="connsiteX0" fmla="*/ 1458028 w 4569377"/>
              <a:gd name="connsiteY0" fmla="*/ 170947 h 4379263"/>
              <a:gd name="connsiteX1" fmla="*/ 2372427 w 4569377"/>
              <a:gd name="connsiteY1" fmla="*/ 52194 h 4379263"/>
              <a:gd name="connsiteX2" fmla="*/ 2883066 w 4569377"/>
              <a:gd name="connsiteY2" fmla="*/ 883466 h 4379263"/>
              <a:gd name="connsiteX3" fmla="*/ 3417456 w 4569377"/>
              <a:gd name="connsiteY3" fmla="*/ 1227851 h 4379263"/>
              <a:gd name="connsiteX4" fmla="*/ 3963721 w 4569377"/>
              <a:gd name="connsiteY4" fmla="*/ 954719 h 4379263"/>
              <a:gd name="connsiteX5" fmla="*/ 4557487 w 4569377"/>
              <a:gd name="connsiteY5" fmla="*/ 1892869 h 4379263"/>
              <a:gd name="connsiteX6" fmla="*/ 4011222 w 4569377"/>
              <a:gd name="connsiteY6" fmla="*/ 2617264 h 4379263"/>
              <a:gd name="connsiteX7" fmla="*/ 4177477 w 4569377"/>
              <a:gd name="connsiteY7" fmla="*/ 3234781 h 4379263"/>
              <a:gd name="connsiteX8" fmla="*/ 4569362 w 4569377"/>
              <a:gd name="connsiteY8" fmla="*/ 3804797 h 4379263"/>
              <a:gd name="connsiteX9" fmla="*/ 4189356 w 4569377"/>
              <a:gd name="connsiteY9" fmla="*/ 4374816 h 4379263"/>
              <a:gd name="connsiteX10" fmla="*/ 3429331 w 4569377"/>
              <a:gd name="connsiteY10" fmla="*/ 4066055 h 4379263"/>
              <a:gd name="connsiteX11" fmla="*/ 2514932 w 4569377"/>
              <a:gd name="connsiteY11" fmla="*/ 3994802 h 4379263"/>
              <a:gd name="connsiteX12" fmla="*/ 1469902 w 4569377"/>
              <a:gd name="connsiteY12" fmla="*/ 4351062 h 4379263"/>
              <a:gd name="connsiteX13" fmla="*/ 1006764 w 4569377"/>
              <a:gd name="connsiteY13" fmla="*/ 3733545 h 4379263"/>
              <a:gd name="connsiteX14" fmla="*/ 1410525 w 4569377"/>
              <a:gd name="connsiteY14" fmla="*/ 2926023 h 4379263"/>
              <a:gd name="connsiteX15" fmla="*/ 1232397 w 4569377"/>
              <a:gd name="connsiteY15" fmla="*/ 2320381 h 4379263"/>
              <a:gd name="connsiteX16" fmla="*/ 80490 w 4569377"/>
              <a:gd name="connsiteY16" fmla="*/ 2296630 h 4379263"/>
              <a:gd name="connsiteX17" fmla="*/ 199243 w 4569377"/>
              <a:gd name="connsiteY17" fmla="*/ 1215976 h 4379263"/>
              <a:gd name="connsiteX18" fmla="*/ 1018641 w 4569377"/>
              <a:gd name="connsiteY18" fmla="*/ 1239727 h 4379263"/>
              <a:gd name="connsiteX19" fmla="*/ 1268022 w 4569377"/>
              <a:gd name="connsiteY19" fmla="*/ 859717 h 4379263"/>
              <a:gd name="connsiteX20" fmla="*/ 1458028 w 4569377"/>
              <a:gd name="connsiteY20" fmla="*/ 170947 h 4379263"/>
              <a:gd name="connsiteX0" fmla="*/ 1314206 w 4425555"/>
              <a:gd name="connsiteY0" fmla="*/ 170947 h 4379263"/>
              <a:gd name="connsiteX1" fmla="*/ 2228605 w 4425555"/>
              <a:gd name="connsiteY1" fmla="*/ 52194 h 4379263"/>
              <a:gd name="connsiteX2" fmla="*/ 2739244 w 4425555"/>
              <a:gd name="connsiteY2" fmla="*/ 883466 h 4379263"/>
              <a:gd name="connsiteX3" fmla="*/ 3273634 w 4425555"/>
              <a:gd name="connsiteY3" fmla="*/ 1227851 h 4379263"/>
              <a:gd name="connsiteX4" fmla="*/ 3819899 w 4425555"/>
              <a:gd name="connsiteY4" fmla="*/ 954719 h 4379263"/>
              <a:gd name="connsiteX5" fmla="*/ 4413665 w 4425555"/>
              <a:gd name="connsiteY5" fmla="*/ 1892869 h 4379263"/>
              <a:gd name="connsiteX6" fmla="*/ 3867400 w 4425555"/>
              <a:gd name="connsiteY6" fmla="*/ 2617264 h 4379263"/>
              <a:gd name="connsiteX7" fmla="*/ 4033655 w 4425555"/>
              <a:gd name="connsiteY7" fmla="*/ 3234781 h 4379263"/>
              <a:gd name="connsiteX8" fmla="*/ 4425540 w 4425555"/>
              <a:gd name="connsiteY8" fmla="*/ 3804797 h 4379263"/>
              <a:gd name="connsiteX9" fmla="*/ 4045534 w 4425555"/>
              <a:gd name="connsiteY9" fmla="*/ 4374816 h 4379263"/>
              <a:gd name="connsiteX10" fmla="*/ 3285509 w 4425555"/>
              <a:gd name="connsiteY10" fmla="*/ 4066055 h 4379263"/>
              <a:gd name="connsiteX11" fmla="*/ 2371110 w 4425555"/>
              <a:gd name="connsiteY11" fmla="*/ 3994802 h 4379263"/>
              <a:gd name="connsiteX12" fmla="*/ 1326080 w 4425555"/>
              <a:gd name="connsiteY12" fmla="*/ 4351062 h 4379263"/>
              <a:gd name="connsiteX13" fmla="*/ 862942 w 4425555"/>
              <a:gd name="connsiteY13" fmla="*/ 3733545 h 4379263"/>
              <a:gd name="connsiteX14" fmla="*/ 1266703 w 4425555"/>
              <a:gd name="connsiteY14" fmla="*/ 2926023 h 4379263"/>
              <a:gd name="connsiteX15" fmla="*/ 1088575 w 4425555"/>
              <a:gd name="connsiteY15" fmla="*/ 2320381 h 4379263"/>
              <a:gd name="connsiteX16" fmla="*/ 186050 w 4425555"/>
              <a:gd name="connsiteY16" fmla="*/ 2320381 h 4379263"/>
              <a:gd name="connsiteX17" fmla="*/ 55421 w 4425555"/>
              <a:gd name="connsiteY17" fmla="*/ 1215976 h 4379263"/>
              <a:gd name="connsiteX18" fmla="*/ 874819 w 4425555"/>
              <a:gd name="connsiteY18" fmla="*/ 1239727 h 4379263"/>
              <a:gd name="connsiteX19" fmla="*/ 1124200 w 4425555"/>
              <a:gd name="connsiteY19" fmla="*/ 859717 h 4379263"/>
              <a:gd name="connsiteX20" fmla="*/ 1314206 w 4425555"/>
              <a:gd name="connsiteY20" fmla="*/ 170947 h 4379263"/>
              <a:gd name="connsiteX0" fmla="*/ 1196972 w 4308321"/>
              <a:gd name="connsiteY0" fmla="*/ 170947 h 4379263"/>
              <a:gd name="connsiteX1" fmla="*/ 2111371 w 4308321"/>
              <a:gd name="connsiteY1" fmla="*/ 52194 h 4379263"/>
              <a:gd name="connsiteX2" fmla="*/ 2622010 w 4308321"/>
              <a:gd name="connsiteY2" fmla="*/ 883466 h 4379263"/>
              <a:gd name="connsiteX3" fmla="*/ 3156400 w 4308321"/>
              <a:gd name="connsiteY3" fmla="*/ 1227851 h 4379263"/>
              <a:gd name="connsiteX4" fmla="*/ 3702665 w 4308321"/>
              <a:gd name="connsiteY4" fmla="*/ 954719 h 4379263"/>
              <a:gd name="connsiteX5" fmla="*/ 4296431 w 4308321"/>
              <a:gd name="connsiteY5" fmla="*/ 1892869 h 4379263"/>
              <a:gd name="connsiteX6" fmla="*/ 3750166 w 4308321"/>
              <a:gd name="connsiteY6" fmla="*/ 2617264 h 4379263"/>
              <a:gd name="connsiteX7" fmla="*/ 3916421 w 4308321"/>
              <a:gd name="connsiteY7" fmla="*/ 3234781 h 4379263"/>
              <a:gd name="connsiteX8" fmla="*/ 4308306 w 4308321"/>
              <a:gd name="connsiteY8" fmla="*/ 3804797 h 4379263"/>
              <a:gd name="connsiteX9" fmla="*/ 3928300 w 4308321"/>
              <a:gd name="connsiteY9" fmla="*/ 4374816 h 4379263"/>
              <a:gd name="connsiteX10" fmla="*/ 3168275 w 4308321"/>
              <a:gd name="connsiteY10" fmla="*/ 4066055 h 4379263"/>
              <a:gd name="connsiteX11" fmla="*/ 2253876 w 4308321"/>
              <a:gd name="connsiteY11" fmla="*/ 3994802 h 4379263"/>
              <a:gd name="connsiteX12" fmla="*/ 1208846 w 4308321"/>
              <a:gd name="connsiteY12" fmla="*/ 4351062 h 4379263"/>
              <a:gd name="connsiteX13" fmla="*/ 745708 w 4308321"/>
              <a:gd name="connsiteY13" fmla="*/ 3733545 h 4379263"/>
              <a:gd name="connsiteX14" fmla="*/ 1149469 w 4308321"/>
              <a:gd name="connsiteY14" fmla="*/ 2926023 h 4379263"/>
              <a:gd name="connsiteX15" fmla="*/ 971341 w 4308321"/>
              <a:gd name="connsiteY15" fmla="*/ 2320381 h 4379263"/>
              <a:gd name="connsiteX16" fmla="*/ 68816 w 4308321"/>
              <a:gd name="connsiteY16" fmla="*/ 2320381 h 4379263"/>
              <a:gd name="connsiteX17" fmla="*/ 140068 w 4308321"/>
              <a:gd name="connsiteY17" fmla="*/ 1322854 h 4379263"/>
              <a:gd name="connsiteX18" fmla="*/ 757585 w 4308321"/>
              <a:gd name="connsiteY18" fmla="*/ 1239727 h 4379263"/>
              <a:gd name="connsiteX19" fmla="*/ 1006966 w 4308321"/>
              <a:gd name="connsiteY19" fmla="*/ 859717 h 4379263"/>
              <a:gd name="connsiteX20" fmla="*/ 1196972 w 4308321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739990 w 4345646"/>
              <a:gd name="connsiteY4" fmla="*/ 954719 h 4379263"/>
              <a:gd name="connsiteX5" fmla="*/ 4333756 w 4345646"/>
              <a:gd name="connsiteY5" fmla="*/ 1892869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870618 w 4345646"/>
              <a:gd name="connsiteY4" fmla="*/ 1120976 h 4379263"/>
              <a:gd name="connsiteX5" fmla="*/ 4333756 w 4345646"/>
              <a:gd name="connsiteY5" fmla="*/ 1892869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870618 w 4345646"/>
              <a:gd name="connsiteY4" fmla="*/ 1120976 h 4379263"/>
              <a:gd name="connsiteX5" fmla="*/ 4226878 w 4345646"/>
              <a:gd name="connsiteY5" fmla="*/ 1952248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62059"/>
              <a:gd name="connsiteY0" fmla="*/ 170947 h 4381325"/>
              <a:gd name="connsiteX1" fmla="*/ 2148696 w 4362059"/>
              <a:gd name="connsiteY1" fmla="*/ 52194 h 4381325"/>
              <a:gd name="connsiteX2" fmla="*/ 2659335 w 4362059"/>
              <a:gd name="connsiteY2" fmla="*/ 883466 h 4381325"/>
              <a:gd name="connsiteX3" fmla="*/ 3193725 w 4362059"/>
              <a:gd name="connsiteY3" fmla="*/ 1227851 h 4381325"/>
              <a:gd name="connsiteX4" fmla="*/ 3870618 w 4362059"/>
              <a:gd name="connsiteY4" fmla="*/ 1120976 h 4381325"/>
              <a:gd name="connsiteX5" fmla="*/ 4226878 w 4362059"/>
              <a:gd name="connsiteY5" fmla="*/ 1952248 h 4381325"/>
              <a:gd name="connsiteX6" fmla="*/ 3787491 w 4362059"/>
              <a:gd name="connsiteY6" fmla="*/ 2617264 h 4381325"/>
              <a:gd name="connsiteX7" fmla="*/ 3953746 w 4362059"/>
              <a:gd name="connsiteY7" fmla="*/ 3234781 h 4381325"/>
              <a:gd name="connsiteX8" fmla="*/ 4345631 w 4362059"/>
              <a:gd name="connsiteY8" fmla="*/ 3804797 h 4381325"/>
              <a:gd name="connsiteX9" fmla="*/ 4256603 w 4362059"/>
              <a:gd name="connsiteY9" fmla="*/ 4238424 h 4381325"/>
              <a:gd name="connsiteX10" fmla="*/ 3965625 w 4362059"/>
              <a:gd name="connsiteY10" fmla="*/ 4374816 h 4381325"/>
              <a:gd name="connsiteX11" fmla="*/ 3205600 w 4362059"/>
              <a:gd name="connsiteY11" fmla="*/ 4066055 h 4381325"/>
              <a:gd name="connsiteX12" fmla="*/ 2291201 w 4362059"/>
              <a:gd name="connsiteY12" fmla="*/ 3994802 h 4381325"/>
              <a:gd name="connsiteX13" fmla="*/ 1246171 w 4362059"/>
              <a:gd name="connsiteY13" fmla="*/ 4351062 h 4381325"/>
              <a:gd name="connsiteX14" fmla="*/ 783033 w 4362059"/>
              <a:gd name="connsiteY14" fmla="*/ 3733545 h 4381325"/>
              <a:gd name="connsiteX15" fmla="*/ 1186794 w 4362059"/>
              <a:gd name="connsiteY15" fmla="*/ 2926023 h 4381325"/>
              <a:gd name="connsiteX16" fmla="*/ 1008666 w 4362059"/>
              <a:gd name="connsiteY16" fmla="*/ 2320381 h 4381325"/>
              <a:gd name="connsiteX17" fmla="*/ 58640 w 4362059"/>
              <a:gd name="connsiteY17" fmla="*/ 2142251 h 4381325"/>
              <a:gd name="connsiteX18" fmla="*/ 177393 w 4362059"/>
              <a:gd name="connsiteY18" fmla="*/ 1322854 h 4381325"/>
              <a:gd name="connsiteX19" fmla="*/ 794910 w 4362059"/>
              <a:gd name="connsiteY19" fmla="*/ 1239727 h 4381325"/>
              <a:gd name="connsiteX20" fmla="*/ 1044291 w 4362059"/>
              <a:gd name="connsiteY20" fmla="*/ 859717 h 4381325"/>
              <a:gd name="connsiteX21" fmla="*/ 1234297 w 4362059"/>
              <a:gd name="connsiteY21" fmla="*/ 170947 h 4381325"/>
              <a:gd name="connsiteX0" fmla="*/ 1234297 w 4362059"/>
              <a:gd name="connsiteY0" fmla="*/ 170947 h 4381325"/>
              <a:gd name="connsiteX1" fmla="*/ 2148696 w 4362059"/>
              <a:gd name="connsiteY1" fmla="*/ 52194 h 4381325"/>
              <a:gd name="connsiteX2" fmla="*/ 2659335 w 4362059"/>
              <a:gd name="connsiteY2" fmla="*/ 883466 h 4381325"/>
              <a:gd name="connsiteX3" fmla="*/ 3193725 w 4362059"/>
              <a:gd name="connsiteY3" fmla="*/ 1227851 h 4381325"/>
              <a:gd name="connsiteX4" fmla="*/ 3870618 w 4362059"/>
              <a:gd name="connsiteY4" fmla="*/ 1120976 h 4381325"/>
              <a:gd name="connsiteX5" fmla="*/ 4226878 w 4362059"/>
              <a:gd name="connsiteY5" fmla="*/ 1952248 h 4381325"/>
              <a:gd name="connsiteX6" fmla="*/ 3787491 w 4362059"/>
              <a:gd name="connsiteY6" fmla="*/ 2617264 h 4381325"/>
              <a:gd name="connsiteX7" fmla="*/ 3953746 w 4362059"/>
              <a:gd name="connsiteY7" fmla="*/ 3234781 h 4381325"/>
              <a:gd name="connsiteX8" fmla="*/ 4345631 w 4362059"/>
              <a:gd name="connsiteY8" fmla="*/ 3804797 h 4381325"/>
              <a:gd name="connsiteX9" fmla="*/ 4256603 w 4362059"/>
              <a:gd name="connsiteY9" fmla="*/ 4238424 h 4381325"/>
              <a:gd name="connsiteX10" fmla="*/ 3965625 w 4362059"/>
              <a:gd name="connsiteY10" fmla="*/ 4374816 h 4381325"/>
              <a:gd name="connsiteX11" fmla="*/ 3205600 w 4362059"/>
              <a:gd name="connsiteY11" fmla="*/ 4066055 h 4381325"/>
              <a:gd name="connsiteX12" fmla="*/ 2291201 w 4362059"/>
              <a:gd name="connsiteY12" fmla="*/ 3994802 h 4381325"/>
              <a:gd name="connsiteX13" fmla="*/ 1246171 w 4362059"/>
              <a:gd name="connsiteY13" fmla="*/ 4351062 h 4381325"/>
              <a:gd name="connsiteX14" fmla="*/ 783033 w 4362059"/>
              <a:gd name="connsiteY14" fmla="*/ 3733545 h 4381325"/>
              <a:gd name="connsiteX15" fmla="*/ 1186794 w 4362059"/>
              <a:gd name="connsiteY15" fmla="*/ 2926023 h 4381325"/>
              <a:gd name="connsiteX16" fmla="*/ 1008666 w 4362059"/>
              <a:gd name="connsiteY16" fmla="*/ 2320381 h 4381325"/>
              <a:gd name="connsiteX17" fmla="*/ 58640 w 4362059"/>
              <a:gd name="connsiteY17" fmla="*/ 2142251 h 4381325"/>
              <a:gd name="connsiteX18" fmla="*/ 177393 w 4362059"/>
              <a:gd name="connsiteY18" fmla="*/ 1322854 h 4381325"/>
              <a:gd name="connsiteX19" fmla="*/ 794910 w 4362059"/>
              <a:gd name="connsiteY19" fmla="*/ 1239727 h 4381325"/>
              <a:gd name="connsiteX20" fmla="*/ 1044291 w 4362059"/>
              <a:gd name="connsiteY20" fmla="*/ 859717 h 4381325"/>
              <a:gd name="connsiteX21" fmla="*/ 1234297 w 4362059"/>
              <a:gd name="connsiteY21" fmla="*/ 170947 h 4381325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6878 w 4362059"/>
              <a:gd name="connsiteY6" fmla="*/ 2036546 h 4465623"/>
              <a:gd name="connsiteX7" fmla="*/ 3787491 w 4362059"/>
              <a:gd name="connsiteY7" fmla="*/ 2701562 h 4465623"/>
              <a:gd name="connsiteX8" fmla="*/ 3953746 w 4362059"/>
              <a:gd name="connsiteY8" fmla="*/ 3319079 h 4465623"/>
              <a:gd name="connsiteX9" fmla="*/ 4345631 w 4362059"/>
              <a:gd name="connsiteY9" fmla="*/ 3889095 h 4465623"/>
              <a:gd name="connsiteX10" fmla="*/ 4256603 w 4362059"/>
              <a:gd name="connsiteY10" fmla="*/ 4322722 h 4465623"/>
              <a:gd name="connsiteX11" fmla="*/ 3965625 w 4362059"/>
              <a:gd name="connsiteY11" fmla="*/ 4459114 h 4465623"/>
              <a:gd name="connsiteX12" fmla="*/ 3205600 w 4362059"/>
              <a:gd name="connsiteY12" fmla="*/ 4150353 h 4465623"/>
              <a:gd name="connsiteX13" fmla="*/ 2291201 w 4362059"/>
              <a:gd name="connsiteY13" fmla="*/ 4079100 h 4465623"/>
              <a:gd name="connsiteX14" fmla="*/ 1246171 w 4362059"/>
              <a:gd name="connsiteY14" fmla="*/ 4435360 h 4465623"/>
              <a:gd name="connsiteX15" fmla="*/ 783033 w 4362059"/>
              <a:gd name="connsiteY15" fmla="*/ 3817843 h 4465623"/>
              <a:gd name="connsiteX16" fmla="*/ 1186794 w 4362059"/>
              <a:gd name="connsiteY16" fmla="*/ 3010321 h 4465623"/>
              <a:gd name="connsiteX17" fmla="*/ 1008666 w 4362059"/>
              <a:gd name="connsiteY17" fmla="*/ 2404679 h 4465623"/>
              <a:gd name="connsiteX18" fmla="*/ 58640 w 4362059"/>
              <a:gd name="connsiteY18" fmla="*/ 2226549 h 4465623"/>
              <a:gd name="connsiteX19" fmla="*/ 177393 w 4362059"/>
              <a:gd name="connsiteY19" fmla="*/ 1407152 h 4465623"/>
              <a:gd name="connsiteX20" fmla="*/ 794910 w 4362059"/>
              <a:gd name="connsiteY20" fmla="*/ 1324025 h 4465623"/>
              <a:gd name="connsiteX21" fmla="*/ 1044291 w 4362059"/>
              <a:gd name="connsiteY21" fmla="*/ 944015 h 4465623"/>
              <a:gd name="connsiteX22" fmla="*/ 1234297 w 4362059"/>
              <a:gd name="connsiteY22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6878 w 4362059"/>
              <a:gd name="connsiteY6" fmla="*/ 2036546 h 4465623"/>
              <a:gd name="connsiteX7" fmla="*/ 3787491 w 4362059"/>
              <a:gd name="connsiteY7" fmla="*/ 2701562 h 4465623"/>
              <a:gd name="connsiteX8" fmla="*/ 3953746 w 4362059"/>
              <a:gd name="connsiteY8" fmla="*/ 3319079 h 4465623"/>
              <a:gd name="connsiteX9" fmla="*/ 4345631 w 4362059"/>
              <a:gd name="connsiteY9" fmla="*/ 3889095 h 4465623"/>
              <a:gd name="connsiteX10" fmla="*/ 4256603 w 4362059"/>
              <a:gd name="connsiteY10" fmla="*/ 4322722 h 4465623"/>
              <a:gd name="connsiteX11" fmla="*/ 3965625 w 4362059"/>
              <a:gd name="connsiteY11" fmla="*/ 4459114 h 4465623"/>
              <a:gd name="connsiteX12" fmla="*/ 3205600 w 4362059"/>
              <a:gd name="connsiteY12" fmla="*/ 4150353 h 4465623"/>
              <a:gd name="connsiteX13" fmla="*/ 2291201 w 4362059"/>
              <a:gd name="connsiteY13" fmla="*/ 4079100 h 4465623"/>
              <a:gd name="connsiteX14" fmla="*/ 1246171 w 4362059"/>
              <a:gd name="connsiteY14" fmla="*/ 4435360 h 4465623"/>
              <a:gd name="connsiteX15" fmla="*/ 783033 w 4362059"/>
              <a:gd name="connsiteY15" fmla="*/ 3817843 h 4465623"/>
              <a:gd name="connsiteX16" fmla="*/ 1186794 w 4362059"/>
              <a:gd name="connsiteY16" fmla="*/ 3010321 h 4465623"/>
              <a:gd name="connsiteX17" fmla="*/ 1008666 w 4362059"/>
              <a:gd name="connsiteY17" fmla="*/ 2404679 h 4465623"/>
              <a:gd name="connsiteX18" fmla="*/ 58640 w 4362059"/>
              <a:gd name="connsiteY18" fmla="*/ 2226549 h 4465623"/>
              <a:gd name="connsiteX19" fmla="*/ 177393 w 4362059"/>
              <a:gd name="connsiteY19" fmla="*/ 1407152 h 4465623"/>
              <a:gd name="connsiteX20" fmla="*/ 794910 w 4362059"/>
              <a:gd name="connsiteY20" fmla="*/ 1324025 h 4465623"/>
              <a:gd name="connsiteX21" fmla="*/ 1044291 w 4362059"/>
              <a:gd name="connsiteY21" fmla="*/ 944015 h 4465623"/>
              <a:gd name="connsiteX22" fmla="*/ 1234297 w 4362059"/>
              <a:gd name="connsiteY22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0973 w 4362059"/>
              <a:gd name="connsiteY6" fmla="*/ 1555768 h 4465623"/>
              <a:gd name="connsiteX7" fmla="*/ 4226878 w 4362059"/>
              <a:gd name="connsiteY7" fmla="*/ 2036546 h 4465623"/>
              <a:gd name="connsiteX8" fmla="*/ 3787491 w 4362059"/>
              <a:gd name="connsiteY8" fmla="*/ 2701562 h 4465623"/>
              <a:gd name="connsiteX9" fmla="*/ 3953746 w 4362059"/>
              <a:gd name="connsiteY9" fmla="*/ 3319079 h 4465623"/>
              <a:gd name="connsiteX10" fmla="*/ 4345631 w 4362059"/>
              <a:gd name="connsiteY10" fmla="*/ 3889095 h 4465623"/>
              <a:gd name="connsiteX11" fmla="*/ 4256603 w 4362059"/>
              <a:gd name="connsiteY11" fmla="*/ 4322722 h 4465623"/>
              <a:gd name="connsiteX12" fmla="*/ 3965625 w 4362059"/>
              <a:gd name="connsiteY12" fmla="*/ 4459114 h 4465623"/>
              <a:gd name="connsiteX13" fmla="*/ 3205600 w 4362059"/>
              <a:gd name="connsiteY13" fmla="*/ 4150353 h 4465623"/>
              <a:gd name="connsiteX14" fmla="*/ 2291201 w 4362059"/>
              <a:gd name="connsiteY14" fmla="*/ 4079100 h 4465623"/>
              <a:gd name="connsiteX15" fmla="*/ 1246171 w 4362059"/>
              <a:gd name="connsiteY15" fmla="*/ 4435360 h 4465623"/>
              <a:gd name="connsiteX16" fmla="*/ 783033 w 4362059"/>
              <a:gd name="connsiteY16" fmla="*/ 3817843 h 4465623"/>
              <a:gd name="connsiteX17" fmla="*/ 1186794 w 4362059"/>
              <a:gd name="connsiteY17" fmla="*/ 3010321 h 4465623"/>
              <a:gd name="connsiteX18" fmla="*/ 1008666 w 4362059"/>
              <a:gd name="connsiteY18" fmla="*/ 2404679 h 4465623"/>
              <a:gd name="connsiteX19" fmla="*/ 58640 w 4362059"/>
              <a:gd name="connsiteY19" fmla="*/ 2226549 h 4465623"/>
              <a:gd name="connsiteX20" fmla="*/ 177393 w 4362059"/>
              <a:gd name="connsiteY20" fmla="*/ 1407152 h 4465623"/>
              <a:gd name="connsiteX21" fmla="*/ 794910 w 4362059"/>
              <a:gd name="connsiteY21" fmla="*/ 1324025 h 4465623"/>
              <a:gd name="connsiteX22" fmla="*/ 1044291 w 4362059"/>
              <a:gd name="connsiteY22" fmla="*/ 944015 h 4465623"/>
              <a:gd name="connsiteX23" fmla="*/ 1234297 w 4362059"/>
              <a:gd name="connsiteY23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0973 w 4362059"/>
              <a:gd name="connsiteY6" fmla="*/ 1555768 h 4465623"/>
              <a:gd name="connsiteX7" fmla="*/ 4226878 w 4362059"/>
              <a:gd name="connsiteY7" fmla="*/ 2036546 h 4465623"/>
              <a:gd name="connsiteX8" fmla="*/ 3787491 w 4362059"/>
              <a:gd name="connsiteY8" fmla="*/ 2701562 h 4465623"/>
              <a:gd name="connsiteX9" fmla="*/ 3953746 w 4362059"/>
              <a:gd name="connsiteY9" fmla="*/ 3319079 h 4465623"/>
              <a:gd name="connsiteX10" fmla="*/ 4345631 w 4362059"/>
              <a:gd name="connsiteY10" fmla="*/ 3889095 h 4465623"/>
              <a:gd name="connsiteX11" fmla="*/ 4256603 w 4362059"/>
              <a:gd name="connsiteY11" fmla="*/ 4322722 h 4465623"/>
              <a:gd name="connsiteX12" fmla="*/ 3965625 w 4362059"/>
              <a:gd name="connsiteY12" fmla="*/ 4459114 h 4465623"/>
              <a:gd name="connsiteX13" fmla="*/ 3205600 w 4362059"/>
              <a:gd name="connsiteY13" fmla="*/ 4150353 h 4465623"/>
              <a:gd name="connsiteX14" fmla="*/ 2291201 w 4362059"/>
              <a:gd name="connsiteY14" fmla="*/ 4079100 h 4465623"/>
              <a:gd name="connsiteX15" fmla="*/ 1246171 w 4362059"/>
              <a:gd name="connsiteY15" fmla="*/ 4435360 h 4465623"/>
              <a:gd name="connsiteX16" fmla="*/ 783033 w 4362059"/>
              <a:gd name="connsiteY16" fmla="*/ 3817843 h 4465623"/>
              <a:gd name="connsiteX17" fmla="*/ 1186794 w 4362059"/>
              <a:gd name="connsiteY17" fmla="*/ 3010321 h 4465623"/>
              <a:gd name="connsiteX18" fmla="*/ 1008666 w 4362059"/>
              <a:gd name="connsiteY18" fmla="*/ 2404679 h 4465623"/>
              <a:gd name="connsiteX19" fmla="*/ 58640 w 4362059"/>
              <a:gd name="connsiteY19" fmla="*/ 2226549 h 4465623"/>
              <a:gd name="connsiteX20" fmla="*/ 177393 w 4362059"/>
              <a:gd name="connsiteY20" fmla="*/ 1407152 h 4465623"/>
              <a:gd name="connsiteX21" fmla="*/ 794910 w 4362059"/>
              <a:gd name="connsiteY21" fmla="*/ 1324025 h 4465623"/>
              <a:gd name="connsiteX22" fmla="*/ 1044291 w 4362059"/>
              <a:gd name="connsiteY22" fmla="*/ 944015 h 4465623"/>
              <a:gd name="connsiteX23" fmla="*/ 1234297 w 4362059"/>
              <a:gd name="connsiteY23" fmla="*/ 255245 h 4465623"/>
              <a:gd name="connsiteX0" fmla="*/ 1234297 w 4362059"/>
              <a:gd name="connsiteY0" fmla="*/ 296576 h 4506954"/>
              <a:gd name="connsiteX1" fmla="*/ 1608402 w 4362059"/>
              <a:gd name="connsiteY1" fmla="*/ 5805 h 4506954"/>
              <a:gd name="connsiteX2" fmla="*/ 2148696 w 4362059"/>
              <a:gd name="connsiteY2" fmla="*/ 177823 h 4506954"/>
              <a:gd name="connsiteX3" fmla="*/ 2659335 w 4362059"/>
              <a:gd name="connsiteY3" fmla="*/ 1009095 h 4506954"/>
              <a:gd name="connsiteX4" fmla="*/ 3193725 w 4362059"/>
              <a:gd name="connsiteY4" fmla="*/ 1353480 h 4506954"/>
              <a:gd name="connsiteX5" fmla="*/ 3870618 w 4362059"/>
              <a:gd name="connsiteY5" fmla="*/ 1246605 h 4506954"/>
              <a:gd name="connsiteX6" fmla="*/ 4220973 w 4362059"/>
              <a:gd name="connsiteY6" fmla="*/ 1597099 h 4506954"/>
              <a:gd name="connsiteX7" fmla="*/ 4226878 w 4362059"/>
              <a:gd name="connsiteY7" fmla="*/ 2077877 h 4506954"/>
              <a:gd name="connsiteX8" fmla="*/ 3787491 w 4362059"/>
              <a:gd name="connsiteY8" fmla="*/ 2742893 h 4506954"/>
              <a:gd name="connsiteX9" fmla="*/ 3953746 w 4362059"/>
              <a:gd name="connsiteY9" fmla="*/ 3360410 h 4506954"/>
              <a:gd name="connsiteX10" fmla="*/ 4345631 w 4362059"/>
              <a:gd name="connsiteY10" fmla="*/ 3930426 h 4506954"/>
              <a:gd name="connsiteX11" fmla="*/ 4256603 w 4362059"/>
              <a:gd name="connsiteY11" fmla="*/ 4364053 h 4506954"/>
              <a:gd name="connsiteX12" fmla="*/ 3965625 w 4362059"/>
              <a:gd name="connsiteY12" fmla="*/ 4500445 h 4506954"/>
              <a:gd name="connsiteX13" fmla="*/ 3205600 w 4362059"/>
              <a:gd name="connsiteY13" fmla="*/ 4191684 h 4506954"/>
              <a:gd name="connsiteX14" fmla="*/ 2291201 w 4362059"/>
              <a:gd name="connsiteY14" fmla="*/ 4120431 h 4506954"/>
              <a:gd name="connsiteX15" fmla="*/ 1246171 w 4362059"/>
              <a:gd name="connsiteY15" fmla="*/ 4476691 h 4506954"/>
              <a:gd name="connsiteX16" fmla="*/ 783033 w 4362059"/>
              <a:gd name="connsiteY16" fmla="*/ 3859174 h 4506954"/>
              <a:gd name="connsiteX17" fmla="*/ 1186794 w 4362059"/>
              <a:gd name="connsiteY17" fmla="*/ 3051652 h 4506954"/>
              <a:gd name="connsiteX18" fmla="*/ 1008666 w 4362059"/>
              <a:gd name="connsiteY18" fmla="*/ 2446010 h 4506954"/>
              <a:gd name="connsiteX19" fmla="*/ 58640 w 4362059"/>
              <a:gd name="connsiteY19" fmla="*/ 2267880 h 4506954"/>
              <a:gd name="connsiteX20" fmla="*/ 177393 w 4362059"/>
              <a:gd name="connsiteY20" fmla="*/ 1448483 h 4506954"/>
              <a:gd name="connsiteX21" fmla="*/ 794910 w 4362059"/>
              <a:gd name="connsiteY21" fmla="*/ 1365356 h 4506954"/>
              <a:gd name="connsiteX22" fmla="*/ 1044291 w 4362059"/>
              <a:gd name="connsiteY22" fmla="*/ 985346 h 4506954"/>
              <a:gd name="connsiteX23" fmla="*/ 1234297 w 4362059"/>
              <a:gd name="connsiteY23" fmla="*/ 296576 h 4506954"/>
              <a:gd name="connsiteX0" fmla="*/ 1285861 w 4413623"/>
              <a:gd name="connsiteY0" fmla="*/ 296576 h 4506954"/>
              <a:gd name="connsiteX1" fmla="*/ 1659966 w 4413623"/>
              <a:gd name="connsiteY1" fmla="*/ 5805 h 4506954"/>
              <a:gd name="connsiteX2" fmla="*/ 2200260 w 4413623"/>
              <a:gd name="connsiteY2" fmla="*/ 177823 h 4506954"/>
              <a:gd name="connsiteX3" fmla="*/ 2710899 w 4413623"/>
              <a:gd name="connsiteY3" fmla="*/ 1009095 h 4506954"/>
              <a:gd name="connsiteX4" fmla="*/ 3245289 w 4413623"/>
              <a:gd name="connsiteY4" fmla="*/ 1353480 h 4506954"/>
              <a:gd name="connsiteX5" fmla="*/ 3922182 w 4413623"/>
              <a:gd name="connsiteY5" fmla="*/ 1246605 h 4506954"/>
              <a:gd name="connsiteX6" fmla="*/ 4272537 w 4413623"/>
              <a:gd name="connsiteY6" fmla="*/ 1597099 h 4506954"/>
              <a:gd name="connsiteX7" fmla="*/ 4278442 w 4413623"/>
              <a:gd name="connsiteY7" fmla="*/ 2077877 h 4506954"/>
              <a:gd name="connsiteX8" fmla="*/ 3839055 w 4413623"/>
              <a:gd name="connsiteY8" fmla="*/ 2742893 h 4506954"/>
              <a:gd name="connsiteX9" fmla="*/ 4005310 w 4413623"/>
              <a:gd name="connsiteY9" fmla="*/ 3360410 h 4506954"/>
              <a:gd name="connsiteX10" fmla="*/ 4397195 w 4413623"/>
              <a:gd name="connsiteY10" fmla="*/ 3930426 h 4506954"/>
              <a:gd name="connsiteX11" fmla="*/ 4308167 w 4413623"/>
              <a:gd name="connsiteY11" fmla="*/ 4364053 h 4506954"/>
              <a:gd name="connsiteX12" fmla="*/ 4017189 w 4413623"/>
              <a:gd name="connsiteY12" fmla="*/ 4500445 h 4506954"/>
              <a:gd name="connsiteX13" fmla="*/ 3257164 w 4413623"/>
              <a:gd name="connsiteY13" fmla="*/ 4191684 h 4506954"/>
              <a:gd name="connsiteX14" fmla="*/ 2342765 w 4413623"/>
              <a:gd name="connsiteY14" fmla="*/ 4120431 h 4506954"/>
              <a:gd name="connsiteX15" fmla="*/ 1297735 w 4413623"/>
              <a:gd name="connsiteY15" fmla="*/ 4476691 h 4506954"/>
              <a:gd name="connsiteX16" fmla="*/ 834597 w 4413623"/>
              <a:gd name="connsiteY16" fmla="*/ 3859174 h 4506954"/>
              <a:gd name="connsiteX17" fmla="*/ 1238358 w 4413623"/>
              <a:gd name="connsiteY17" fmla="*/ 3051652 h 4506954"/>
              <a:gd name="connsiteX18" fmla="*/ 1060230 w 4413623"/>
              <a:gd name="connsiteY18" fmla="*/ 2446010 h 4506954"/>
              <a:gd name="connsiteX19" fmla="*/ 110204 w 4413623"/>
              <a:gd name="connsiteY19" fmla="*/ 2267880 h 4506954"/>
              <a:gd name="connsiteX20" fmla="*/ 33046 w 4413623"/>
              <a:gd name="connsiteY20" fmla="*/ 1727728 h 4506954"/>
              <a:gd name="connsiteX21" fmla="*/ 228957 w 4413623"/>
              <a:gd name="connsiteY21" fmla="*/ 1448483 h 4506954"/>
              <a:gd name="connsiteX22" fmla="*/ 846474 w 4413623"/>
              <a:gd name="connsiteY22" fmla="*/ 1365356 h 4506954"/>
              <a:gd name="connsiteX23" fmla="*/ 1095855 w 4413623"/>
              <a:gd name="connsiteY23" fmla="*/ 985346 h 4506954"/>
              <a:gd name="connsiteX24" fmla="*/ 1285861 w 4413623"/>
              <a:gd name="connsiteY24" fmla="*/ 296576 h 4506954"/>
              <a:gd name="connsiteX0" fmla="*/ 1285861 w 4413623"/>
              <a:gd name="connsiteY0" fmla="*/ 296576 h 4506954"/>
              <a:gd name="connsiteX1" fmla="*/ 1659966 w 4413623"/>
              <a:gd name="connsiteY1" fmla="*/ 5805 h 4506954"/>
              <a:gd name="connsiteX2" fmla="*/ 2200260 w 4413623"/>
              <a:gd name="connsiteY2" fmla="*/ 177823 h 4506954"/>
              <a:gd name="connsiteX3" fmla="*/ 2710899 w 4413623"/>
              <a:gd name="connsiteY3" fmla="*/ 1009095 h 4506954"/>
              <a:gd name="connsiteX4" fmla="*/ 3245289 w 4413623"/>
              <a:gd name="connsiteY4" fmla="*/ 1353480 h 4506954"/>
              <a:gd name="connsiteX5" fmla="*/ 3922182 w 4413623"/>
              <a:gd name="connsiteY5" fmla="*/ 1246605 h 4506954"/>
              <a:gd name="connsiteX6" fmla="*/ 4272537 w 4413623"/>
              <a:gd name="connsiteY6" fmla="*/ 1597099 h 4506954"/>
              <a:gd name="connsiteX7" fmla="*/ 4278442 w 4413623"/>
              <a:gd name="connsiteY7" fmla="*/ 2077877 h 4506954"/>
              <a:gd name="connsiteX8" fmla="*/ 3839055 w 4413623"/>
              <a:gd name="connsiteY8" fmla="*/ 2742893 h 4506954"/>
              <a:gd name="connsiteX9" fmla="*/ 4005310 w 4413623"/>
              <a:gd name="connsiteY9" fmla="*/ 3360410 h 4506954"/>
              <a:gd name="connsiteX10" fmla="*/ 4397195 w 4413623"/>
              <a:gd name="connsiteY10" fmla="*/ 3930426 h 4506954"/>
              <a:gd name="connsiteX11" fmla="*/ 4308167 w 4413623"/>
              <a:gd name="connsiteY11" fmla="*/ 4364053 h 4506954"/>
              <a:gd name="connsiteX12" fmla="*/ 4017189 w 4413623"/>
              <a:gd name="connsiteY12" fmla="*/ 4500445 h 4506954"/>
              <a:gd name="connsiteX13" fmla="*/ 3257164 w 4413623"/>
              <a:gd name="connsiteY13" fmla="*/ 4191684 h 4506954"/>
              <a:gd name="connsiteX14" fmla="*/ 2342765 w 4413623"/>
              <a:gd name="connsiteY14" fmla="*/ 4120431 h 4506954"/>
              <a:gd name="connsiteX15" fmla="*/ 1297735 w 4413623"/>
              <a:gd name="connsiteY15" fmla="*/ 4476691 h 4506954"/>
              <a:gd name="connsiteX16" fmla="*/ 834597 w 4413623"/>
              <a:gd name="connsiteY16" fmla="*/ 3859174 h 4506954"/>
              <a:gd name="connsiteX17" fmla="*/ 1238358 w 4413623"/>
              <a:gd name="connsiteY17" fmla="*/ 3051652 h 4506954"/>
              <a:gd name="connsiteX18" fmla="*/ 1060230 w 4413623"/>
              <a:gd name="connsiteY18" fmla="*/ 2446010 h 4506954"/>
              <a:gd name="connsiteX19" fmla="*/ 110204 w 4413623"/>
              <a:gd name="connsiteY19" fmla="*/ 2267880 h 4506954"/>
              <a:gd name="connsiteX20" fmla="*/ 33046 w 4413623"/>
              <a:gd name="connsiteY20" fmla="*/ 1727728 h 4506954"/>
              <a:gd name="connsiteX21" fmla="*/ 228957 w 4413623"/>
              <a:gd name="connsiteY21" fmla="*/ 1448483 h 4506954"/>
              <a:gd name="connsiteX22" fmla="*/ 846474 w 4413623"/>
              <a:gd name="connsiteY22" fmla="*/ 1365356 h 4506954"/>
              <a:gd name="connsiteX23" fmla="*/ 1095855 w 4413623"/>
              <a:gd name="connsiteY23" fmla="*/ 985346 h 4506954"/>
              <a:gd name="connsiteX24" fmla="*/ 1285861 w 4413623"/>
              <a:gd name="connsiteY24" fmla="*/ 296576 h 4506954"/>
              <a:gd name="connsiteX0" fmla="*/ 1316814 w 4444576"/>
              <a:gd name="connsiteY0" fmla="*/ 296576 h 4506954"/>
              <a:gd name="connsiteX1" fmla="*/ 1690919 w 4444576"/>
              <a:gd name="connsiteY1" fmla="*/ 5805 h 4506954"/>
              <a:gd name="connsiteX2" fmla="*/ 2231213 w 4444576"/>
              <a:gd name="connsiteY2" fmla="*/ 177823 h 4506954"/>
              <a:gd name="connsiteX3" fmla="*/ 2741852 w 4444576"/>
              <a:gd name="connsiteY3" fmla="*/ 1009095 h 4506954"/>
              <a:gd name="connsiteX4" fmla="*/ 3276242 w 4444576"/>
              <a:gd name="connsiteY4" fmla="*/ 1353480 h 4506954"/>
              <a:gd name="connsiteX5" fmla="*/ 3953135 w 4444576"/>
              <a:gd name="connsiteY5" fmla="*/ 1246605 h 4506954"/>
              <a:gd name="connsiteX6" fmla="*/ 4303490 w 4444576"/>
              <a:gd name="connsiteY6" fmla="*/ 1597099 h 4506954"/>
              <a:gd name="connsiteX7" fmla="*/ 4309395 w 4444576"/>
              <a:gd name="connsiteY7" fmla="*/ 2077877 h 4506954"/>
              <a:gd name="connsiteX8" fmla="*/ 3870008 w 4444576"/>
              <a:gd name="connsiteY8" fmla="*/ 2742893 h 4506954"/>
              <a:gd name="connsiteX9" fmla="*/ 4036263 w 4444576"/>
              <a:gd name="connsiteY9" fmla="*/ 3360410 h 4506954"/>
              <a:gd name="connsiteX10" fmla="*/ 4428148 w 4444576"/>
              <a:gd name="connsiteY10" fmla="*/ 3930426 h 4506954"/>
              <a:gd name="connsiteX11" fmla="*/ 4339120 w 4444576"/>
              <a:gd name="connsiteY11" fmla="*/ 4364053 h 4506954"/>
              <a:gd name="connsiteX12" fmla="*/ 4048142 w 4444576"/>
              <a:gd name="connsiteY12" fmla="*/ 4500445 h 4506954"/>
              <a:gd name="connsiteX13" fmla="*/ 3288117 w 4444576"/>
              <a:gd name="connsiteY13" fmla="*/ 4191684 h 4506954"/>
              <a:gd name="connsiteX14" fmla="*/ 2373718 w 4444576"/>
              <a:gd name="connsiteY14" fmla="*/ 4120431 h 4506954"/>
              <a:gd name="connsiteX15" fmla="*/ 1328688 w 4444576"/>
              <a:gd name="connsiteY15" fmla="*/ 4476691 h 4506954"/>
              <a:gd name="connsiteX16" fmla="*/ 865550 w 4444576"/>
              <a:gd name="connsiteY16" fmla="*/ 3859174 h 4506954"/>
              <a:gd name="connsiteX17" fmla="*/ 1269311 w 4444576"/>
              <a:gd name="connsiteY17" fmla="*/ 3051652 h 4506954"/>
              <a:gd name="connsiteX18" fmla="*/ 1091183 w 4444576"/>
              <a:gd name="connsiteY18" fmla="*/ 2446010 h 4506954"/>
              <a:gd name="connsiteX19" fmla="*/ 141157 w 4444576"/>
              <a:gd name="connsiteY19" fmla="*/ 2267880 h 4506954"/>
              <a:gd name="connsiteX20" fmla="*/ 16497 w 4444576"/>
              <a:gd name="connsiteY20" fmla="*/ 1798980 h 4506954"/>
              <a:gd name="connsiteX21" fmla="*/ 259910 w 4444576"/>
              <a:gd name="connsiteY21" fmla="*/ 1448483 h 4506954"/>
              <a:gd name="connsiteX22" fmla="*/ 877427 w 4444576"/>
              <a:gd name="connsiteY22" fmla="*/ 1365356 h 4506954"/>
              <a:gd name="connsiteX23" fmla="*/ 1126808 w 4444576"/>
              <a:gd name="connsiteY23" fmla="*/ 985346 h 4506954"/>
              <a:gd name="connsiteX24" fmla="*/ 1316814 w 4444576"/>
              <a:gd name="connsiteY24" fmla="*/ 296576 h 4506954"/>
              <a:gd name="connsiteX0" fmla="*/ 1316814 w 4446109"/>
              <a:gd name="connsiteY0" fmla="*/ 296576 h 4575756"/>
              <a:gd name="connsiteX1" fmla="*/ 1690919 w 4446109"/>
              <a:gd name="connsiteY1" fmla="*/ 5805 h 4575756"/>
              <a:gd name="connsiteX2" fmla="*/ 2231213 w 4446109"/>
              <a:gd name="connsiteY2" fmla="*/ 177823 h 4575756"/>
              <a:gd name="connsiteX3" fmla="*/ 2741852 w 4446109"/>
              <a:gd name="connsiteY3" fmla="*/ 1009095 h 4575756"/>
              <a:gd name="connsiteX4" fmla="*/ 3276242 w 4446109"/>
              <a:gd name="connsiteY4" fmla="*/ 1353480 h 4575756"/>
              <a:gd name="connsiteX5" fmla="*/ 3953135 w 4446109"/>
              <a:gd name="connsiteY5" fmla="*/ 1246605 h 4575756"/>
              <a:gd name="connsiteX6" fmla="*/ 4303490 w 4446109"/>
              <a:gd name="connsiteY6" fmla="*/ 1597099 h 4575756"/>
              <a:gd name="connsiteX7" fmla="*/ 4309395 w 4446109"/>
              <a:gd name="connsiteY7" fmla="*/ 2077877 h 4575756"/>
              <a:gd name="connsiteX8" fmla="*/ 3870008 w 4446109"/>
              <a:gd name="connsiteY8" fmla="*/ 2742893 h 4575756"/>
              <a:gd name="connsiteX9" fmla="*/ 4036263 w 4446109"/>
              <a:gd name="connsiteY9" fmla="*/ 3360410 h 4575756"/>
              <a:gd name="connsiteX10" fmla="*/ 4428148 w 4446109"/>
              <a:gd name="connsiteY10" fmla="*/ 3930426 h 4575756"/>
              <a:gd name="connsiteX11" fmla="*/ 4339120 w 4446109"/>
              <a:gd name="connsiteY11" fmla="*/ 4364053 h 4575756"/>
              <a:gd name="connsiteX12" fmla="*/ 3976890 w 4446109"/>
              <a:gd name="connsiteY12" fmla="*/ 4571697 h 4575756"/>
              <a:gd name="connsiteX13" fmla="*/ 3288117 w 4446109"/>
              <a:gd name="connsiteY13" fmla="*/ 4191684 h 4575756"/>
              <a:gd name="connsiteX14" fmla="*/ 2373718 w 4446109"/>
              <a:gd name="connsiteY14" fmla="*/ 4120431 h 4575756"/>
              <a:gd name="connsiteX15" fmla="*/ 1328688 w 4446109"/>
              <a:gd name="connsiteY15" fmla="*/ 4476691 h 4575756"/>
              <a:gd name="connsiteX16" fmla="*/ 865550 w 4446109"/>
              <a:gd name="connsiteY16" fmla="*/ 3859174 h 4575756"/>
              <a:gd name="connsiteX17" fmla="*/ 1269311 w 4446109"/>
              <a:gd name="connsiteY17" fmla="*/ 3051652 h 4575756"/>
              <a:gd name="connsiteX18" fmla="*/ 1091183 w 4446109"/>
              <a:gd name="connsiteY18" fmla="*/ 2446010 h 4575756"/>
              <a:gd name="connsiteX19" fmla="*/ 141157 w 4446109"/>
              <a:gd name="connsiteY19" fmla="*/ 2267880 h 4575756"/>
              <a:gd name="connsiteX20" fmla="*/ 16497 w 4446109"/>
              <a:gd name="connsiteY20" fmla="*/ 1798980 h 4575756"/>
              <a:gd name="connsiteX21" fmla="*/ 259910 w 4446109"/>
              <a:gd name="connsiteY21" fmla="*/ 1448483 h 4575756"/>
              <a:gd name="connsiteX22" fmla="*/ 877427 w 4446109"/>
              <a:gd name="connsiteY22" fmla="*/ 1365356 h 4575756"/>
              <a:gd name="connsiteX23" fmla="*/ 1126808 w 4446109"/>
              <a:gd name="connsiteY23" fmla="*/ 985346 h 4575756"/>
              <a:gd name="connsiteX24" fmla="*/ 1316814 w 4446109"/>
              <a:gd name="connsiteY24" fmla="*/ 296576 h 4575756"/>
              <a:gd name="connsiteX0" fmla="*/ 1316814 w 4448517"/>
              <a:gd name="connsiteY0" fmla="*/ 296576 h 4552598"/>
              <a:gd name="connsiteX1" fmla="*/ 1690919 w 4448517"/>
              <a:gd name="connsiteY1" fmla="*/ 5805 h 4552598"/>
              <a:gd name="connsiteX2" fmla="*/ 2231213 w 4448517"/>
              <a:gd name="connsiteY2" fmla="*/ 177823 h 4552598"/>
              <a:gd name="connsiteX3" fmla="*/ 2741852 w 4448517"/>
              <a:gd name="connsiteY3" fmla="*/ 1009095 h 4552598"/>
              <a:gd name="connsiteX4" fmla="*/ 3276242 w 4448517"/>
              <a:gd name="connsiteY4" fmla="*/ 1353480 h 4552598"/>
              <a:gd name="connsiteX5" fmla="*/ 3953135 w 4448517"/>
              <a:gd name="connsiteY5" fmla="*/ 1246605 h 4552598"/>
              <a:gd name="connsiteX6" fmla="*/ 4303490 w 4448517"/>
              <a:gd name="connsiteY6" fmla="*/ 1597099 h 4552598"/>
              <a:gd name="connsiteX7" fmla="*/ 4309395 w 4448517"/>
              <a:gd name="connsiteY7" fmla="*/ 2077877 h 4552598"/>
              <a:gd name="connsiteX8" fmla="*/ 3870008 w 4448517"/>
              <a:gd name="connsiteY8" fmla="*/ 2742893 h 4552598"/>
              <a:gd name="connsiteX9" fmla="*/ 4036263 w 4448517"/>
              <a:gd name="connsiteY9" fmla="*/ 3360410 h 4552598"/>
              <a:gd name="connsiteX10" fmla="*/ 4428148 w 4448517"/>
              <a:gd name="connsiteY10" fmla="*/ 3930426 h 4552598"/>
              <a:gd name="connsiteX11" fmla="*/ 4339120 w 4448517"/>
              <a:gd name="connsiteY11" fmla="*/ 4364053 h 4552598"/>
              <a:gd name="connsiteX12" fmla="*/ 3881889 w 4448517"/>
              <a:gd name="connsiteY12" fmla="*/ 4547950 h 4552598"/>
              <a:gd name="connsiteX13" fmla="*/ 3288117 w 4448517"/>
              <a:gd name="connsiteY13" fmla="*/ 4191684 h 4552598"/>
              <a:gd name="connsiteX14" fmla="*/ 2373718 w 4448517"/>
              <a:gd name="connsiteY14" fmla="*/ 4120431 h 4552598"/>
              <a:gd name="connsiteX15" fmla="*/ 1328688 w 4448517"/>
              <a:gd name="connsiteY15" fmla="*/ 4476691 h 4552598"/>
              <a:gd name="connsiteX16" fmla="*/ 865550 w 4448517"/>
              <a:gd name="connsiteY16" fmla="*/ 3859174 h 4552598"/>
              <a:gd name="connsiteX17" fmla="*/ 1269311 w 4448517"/>
              <a:gd name="connsiteY17" fmla="*/ 3051652 h 4552598"/>
              <a:gd name="connsiteX18" fmla="*/ 1091183 w 4448517"/>
              <a:gd name="connsiteY18" fmla="*/ 2446010 h 4552598"/>
              <a:gd name="connsiteX19" fmla="*/ 141157 w 4448517"/>
              <a:gd name="connsiteY19" fmla="*/ 2267880 h 4552598"/>
              <a:gd name="connsiteX20" fmla="*/ 16497 w 4448517"/>
              <a:gd name="connsiteY20" fmla="*/ 1798980 h 4552598"/>
              <a:gd name="connsiteX21" fmla="*/ 259910 w 4448517"/>
              <a:gd name="connsiteY21" fmla="*/ 1448483 h 4552598"/>
              <a:gd name="connsiteX22" fmla="*/ 877427 w 4448517"/>
              <a:gd name="connsiteY22" fmla="*/ 1365356 h 4552598"/>
              <a:gd name="connsiteX23" fmla="*/ 1126808 w 4448517"/>
              <a:gd name="connsiteY23" fmla="*/ 985346 h 4552598"/>
              <a:gd name="connsiteX24" fmla="*/ 1316814 w 4448517"/>
              <a:gd name="connsiteY24" fmla="*/ 296576 h 4552598"/>
              <a:gd name="connsiteX0" fmla="*/ 1300369 w 4432072"/>
              <a:gd name="connsiteY0" fmla="*/ 296576 h 4552598"/>
              <a:gd name="connsiteX1" fmla="*/ 1674474 w 4432072"/>
              <a:gd name="connsiteY1" fmla="*/ 5805 h 4552598"/>
              <a:gd name="connsiteX2" fmla="*/ 2214768 w 4432072"/>
              <a:gd name="connsiteY2" fmla="*/ 177823 h 4552598"/>
              <a:gd name="connsiteX3" fmla="*/ 2725407 w 4432072"/>
              <a:gd name="connsiteY3" fmla="*/ 1009095 h 4552598"/>
              <a:gd name="connsiteX4" fmla="*/ 3259797 w 4432072"/>
              <a:gd name="connsiteY4" fmla="*/ 1353480 h 4552598"/>
              <a:gd name="connsiteX5" fmla="*/ 3936690 w 4432072"/>
              <a:gd name="connsiteY5" fmla="*/ 1246605 h 4552598"/>
              <a:gd name="connsiteX6" fmla="*/ 4287045 w 4432072"/>
              <a:gd name="connsiteY6" fmla="*/ 1597099 h 4552598"/>
              <a:gd name="connsiteX7" fmla="*/ 4292950 w 4432072"/>
              <a:gd name="connsiteY7" fmla="*/ 2077877 h 4552598"/>
              <a:gd name="connsiteX8" fmla="*/ 3853563 w 4432072"/>
              <a:gd name="connsiteY8" fmla="*/ 2742893 h 4552598"/>
              <a:gd name="connsiteX9" fmla="*/ 4019818 w 4432072"/>
              <a:gd name="connsiteY9" fmla="*/ 3360410 h 4552598"/>
              <a:gd name="connsiteX10" fmla="*/ 4411703 w 4432072"/>
              <a:gd name="connsiteY10" fmla="*/ 3930426 h 4552598"/>
              <a:gd name="connsiteX11" fmla="*/ 4322675 w 4432072"/>
              <a:gd name="connsiteY11" fmla="*/ 4364053 h 4552598"/>
              <a:gd name="connsiteX12" fmla="*/ 3865444 w 4432072"/>
              <a:gd name="connsiteY12" fmla="*/ 4547950 h 4552598"/>
              <a:gd name="connsiteX13" fmla="*/ 3271672 w 4432072"/>
              <a:gd name="connsiteY13" fmla="*/ 4191684 h 4552598"/>
              <a:gd name="connsiteX14" fmla="*/ 2357273 w 4432072"/>
              <a:gd name="connsiteY14" fmla="*/ 4120431 h 4552598"/>
              <a:gd name="connsiteX15" fmla="*/ 1312243 w 4432072"/>
              <a:gd name="connsiteY15" fmla="*/ 4476691 h 4552598"/>
              <a:gd name="connsiteX16" fmla="*/ 849105 w 4432072"/>
              <a:gd name="connsiteY16" fmla="*/ 3859174 h 4552598"/>
              <a:gd name="connsiteX17" fmla="*/ 1252866 w 4432072"/>
              <a:gd name="connsiteY17" fmla="*/ 3051652 h 4552598"/>
              <a:gd name="connsiteX18" fmla="*/ 1074738 w 4432072"/>
              <a:gd name="connsiteY18" fmla="*/ 2446010 h 4552598"/>
              <a:gd name="connsiteX19" fmla="*/ 231590 w 4432072"/>
              <a:gd name="connsiteY19" fmla="*/ 2386634 h 4552598"/>
              <a:gd name="connsiteX20" fmla="*/ 52 w 4432072"/>
              <a:gd name="connsiteY20" fmla="*/ 1798980 h 4552598"/>
              <a:gd name="connsiteX21" fmla="*/ 243465 w 4432072"/>
              <a:gd name="connsiteY21" fmla="*/ 1448483 h 4552598"/>
              <a:gd name="connsiteX22" fmla="*/ 860982 w 4432072"/>
              <a:gd name="connsiteY22" fmla="*/ 1365356 h 4552598"/>
              <a:gd name="connsiteX23" fmla="*/ 1110363 w 4432072"/>
              <a:gd name="connsiteY23" fmla="*/ 985346 h 4552598"/>
              <a:gd name="connsiteX24" fmla="*/ 1300369 w 4432072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92935 w 4432057"/>
              <a:gd name="connsiteY7" fmla="*/ 2077877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252851 w 4432057"/>
              <a:gd name="connsiteY17" fmla="*/ 3051652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92935 w 4432057"/>
              <a:gd name="connsiteY7" fmla="*/ 2077877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525986 w 4432057"/>
              <a:gd name="connsiteY15" fmla="*/ 4417317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525986 w 4432057"/>
              <a:gd name="connsiteY15" fmla="*/ 4417317 h 4552598"/>
              <a:gd name="connsiteX16" fmla="*/ 991596 w 4432057"/>
              <a:gd name="connsiteY16" fmla="*/ 3859176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6565"/>
              <a:gd name="connsiteY0" fmla="*/ 296576 h 4421588"/>
              <a:gd name="connsiteX1" fmla="*/ 1674459 w 4436565"/>
              <a:gd name="connsiteY1" fmla="*/ 5805 h 4421588"/>
              <a:gd name="connsiteX2" fmla="*/ 2214753 w 4436565"/>
              <a:gd name="connsiteY2" fmla="*/ 177823 h 4421588"/>
              <a:gd name="connsiteX3" fmla="*/ 2725392 w 4436565"/>
              <a:gd name="connsiteY3" fmla="*/ 1009095 h 4421588"/>
              <a:gd name="connsiteX4" fmla="*/ 3259782 w 4436565"/>
              <a:gd name="connsiteY4" fmla="*/ 1353480 h 4421588"/>
              <a:gd name="connsiteX5" fmla="*/ 3936675 w 4436565"/>
              <a:gd name="connsiteY5" fmla="*/ 1246605 h 4421588"/>
              <a:gd name="connsiteX6" fmla="*/ 4215778 w 4436565"/>
              <a:gd name="connsiteY6" fmla="*/ 1573352 h 4421588"/>
              <a:gd name="connsiteX7" fmla="*/ 4221683 w 4436565"/>
              <a:gd name="connsiteY7" fmla="*/ 2125381 h 4421588"/>
              <a:gd name="connsiteX8" fmla="*/ 3853548 w 4436565"/>
              <a:gd name="connsiteY8" fmla="*/ 2742893 h 4421588"/>
              <a:gd name="connsiteX9" fmla="*/ 4019803 w 4436565"/>
              <a:gd name="connsiteY9" fmla="*/ 3360410 h 4421588"/>
              <a:gd name="connsiteX10" fmla="*/ 4411688 w 4436565"/>
              <a:gd name="connsiteY10" fmla="*/ 3930426 h 4421588"/>
              <a:gd name="connsiteX11" fmla="*/ 4322660 w 4436565"/>
              <a:gd name="connsiteY11" fmla="*/ 4364053 h 4421588"/>
              <a:gd name="connsiteX12" fmla="*/ 3722927 w 4436565"/>
              <a:gd name="connsiteY12" fmla="*/ 4381698 h 4421588"/>
              <a:gd name="connsiteX13" fmla="*/ 3271657 w 4436565"/>
              <a:gd name="connsiteY13" fmla="*/ 4191684 h 4421588"/>
              <a:gd name="connsiteX14" fmla="*/ 2357258 w 4436565"/>
              <a:gd name="connsiteY14" fmla="*/ 4120431 h 4421588"/>
              <a:gd name="connsiteX15" fmla="*/ 1525986 w 4436565"/>
              <a:gd name="connsiteY15" fmla="*/ 4417317 h 4421588"/>
              <a:gd name="connsiteX16" fmla="*/ 991596 w 4436565"/>
              <a:gd name="connsiteY16" fmla="*/ 3859176 h 4421588"/>
              <a:gd name="connsiteX17" fmla="*/ 1027223 w 4436565"/>
              <a:gd name="connsiteY17" fmla="*/ 3134781 h 4421588"/>
              <a:gd name="connsiteX18" fmla="*/ 932220 w 4436565"/>
              <a:gd name="connsiteY18" fmla="*/ 2612264 h 4421588"/>
              <a:gd name="connsiteX19" fmla="*/ 231575 w 4436565"/>
              <a:gd name="connsiteY19" fmla="*/ 2386634 h 4421588"/>
              <a:gd name="connsiteX20" fmla="*/ 37 w 4436565"/>
              <a:gd name="connsiteY20" fmla="*/ 1798980 h 4421588"/>
              <a:gd name="connsiteX21" fmla="*/ 243450 w 4436565"/>
              <a:gd name="connsiteY21" fmla="*/ 1448483 h 4421588"/>
              <a:gd name="connsiteX22" fmla="*/ 860967 w 4436565"/>
              <a:gd name="connsiteY22" fmla="*/ 1365356 h 4421588"/>
              <a:gd name="connsiteX23" fmla="*/ 1110348 w 4436565"/>
              <a:gd name="connsiteY23" fmla="*/ 985346 h 4421588"/>
              <a:gd name="connsiteX24" fmla="*/ 1300354 w 4436565"/>
              <a:gd name="connsiteY24" fmla="*/ 296576 h 4421588"/>
              <a:gd name="connsiteX0" fmla="*/ 1300354 w 4421190"/>
              <a:gd name="connsiteY0" fmla="*/ 296576 h 4421588"/>
              <a:gd name="connsiteX1" fmla="*/ 1674459 w 4421190"/>
              <a:gd name="connsiteY1" fmla="*/ 5805 h 4421588"/>
              <a:gd name="connsiteX2" fmla="*/ 2214753 w 4421190"/>
              <a:gd name="connsiteY2" fmla="*/ 177823 h 4421588"/>
              <a:gd name="connsiteX3" fmla="*/ 2725392 w 4421190"/>
              <a:gd name="connsiteY3" fmla="*/ 1009095 h 4421588"/>
              <a:gd name="connsiteX4" fmla="*/ 3259782 w 4421190"/>
              <a:gd name="connsiteY4" fmla="*/ 1353480 h 4421588"/>
              <a:gd name="connsiteX5" fmla="*/ 3936675 w 4421190"/>
              <a:gd name="connsiteY5" fmla="*/ 1246605 h 4421588"/>
              <a:gd name="connsiteX6" fmla="*/ 4215778 w 4421190"/>
              <a:gd name="connsiteY6" fmla="*/ 1573352 h 4421588"/>
              <a:gd name="connsiteX7" fmla="*/ 4221683 w 4421190"/>
              <a:gd name="connsiteY7" fmla="*/ 2125381 h 4421588"/>
              <a:gd name="connsiteX8" fmla="*/ 3853548 w 4421190"/>
              <a:gd name="connsiteY8" fmla="*/ 2742893 h 4421588"/>
              <a:gd name="connsiteX9" fmla="*/ 4019803 w 4421190"/>
              <a:gd name="connsiteY9" fmla="*/ 3360410 h 4421588"/>
              <a:gd name="connsiteX10" fmla="*/ 4411688 w 4421190"/>
              <a:gd name="connsiteY10" fmla="*/ 3930426 h 4421588"/>
              <a:gd name="connsiteX11" fmla="*/ 4251411 w 4421190"/>
              <a:gd name="connsiteY11" fmla="*/ 4221552 h 4421588"/>
              <a:gd name="connsiteX12" fmla="*/ 3722927 w 4421190"/>
              <a:gd name="connsiteY12" fmla="*/ 4381698 h 4421588"/>
              <a:gd name="connsiteX13" fmla="*/ 3271657 w 4421190"/>
              <a:gd name="connsiteY13" fmla="*/ 4191684 h 4421588"/>
              <a:gd name="connsiteX14" fmla="*/ 2357258 w 4421190"/>
              <a:gd name="connsiteY14" fmla="*/ 4120431 h 4421588"/>
              <a:gd name="connsiteX15" fmla="*/ 1525986 w 4421190"/>
              <a:gd name="connsiteY15" fmla="*/ 4417317 h 4421588"/>
              <a:gd name="connsiteX16" fmla="*/ 991596 w 4421190"/>
              <a:gd name="connsiteY16" fmla="*/ 3859176 h 4421588"/>
              <a:gd name="connsiteX17" fmla="*/ 1027223 w 4421190"/>
              <a:gd name="connsiteY17" fmla="*/ 3134781 h 4421588"/>
              <a:gd name="connsiteX18" fmla="*/ 932220 w 4421190"/>
              <a:gd name="connsiteY18" fmla="*/ 2612264 h 4421588"/>
              <a:gd name="connsiteX19" fmla="*/ 231575 w 4421190"/>
              <a:gd name="connsiteY19" fmla="*/ 2386634 h 4421588"/>
              <a:gd name="connsiteX20" fmla="*/ 37 w 4421190"/>
              <a:gd name="connsiteY20" fmla="*/ 1798980 h 4421588"/>
              <a:gd name="connsiteX21" fmla="*/ 243450 w 4421190"/>
              <a:gd name="connsiteY21" fmla="*/ 1448483 h 4421588"/>
              <a:gd name="connsiteX22" fmla="*/ 860967 w 4421190"/>
              <a:gd name="connsiteY22" fmla="*/ 1365356 h 4421588"/>
              <a:gd name="connsiteX23" fmla="*/ 1110348 w 4421190"/>
              <a:gd name="connsiteY23" fmla="*/ 985346 h 4421588"/>
              <a:gd name="connsiteX24" fmla="*/ 1300354 w 4421190"/>
              <a:gd name="connsiteY24" fmla="*/ 296576 h 4421588"/>
              <a:gd name="connsiteX0" fmla="*/ 1300354 w 4303277"/>
              <a:gd name="connsiteY0" fmla="*/ 296576 h 4421588"/>
              <a:gd name="connsiteX1" fmla="*/ 1674459 w 4303277"/>
              <a:gd name="connsiteY1" fmla="*/ 5805 h 4421588"/>
              <a:gd name="connsiteX2" fmla="*/ 2214753 w 4303277"/>
              <a:gd name="connsiteY2" fmla="*/ 177823 h 4421588"/>
              <a:gd name="connsiteX3" fmla="*/ 2725392 w 4303277"/>
              <a:gd name="connsiteY3" fmla="*/ 1009095 h 4421588"/>
              <a:gd name="connsiteX4" fmla="*/ 3259782 w 4303277"/>
              <a:gd name="connsiteY4" fmla="*/ 1353480 h 4421588"/>
              <a:gd name="connsiteX5" fmla="*/ 3936675 w 4303277"/>
              <a:gd name="connsiteY5" fmla="*/ 1246605 h 4421588"/>
              <a:gd name="connsiteX6" fmla="*/ 4215778 w 4303277"/>
              <a:gd name="connsiteY6" fmla="*/ 1573352 h 4421588"/>
              <a:gd name="connsiteX7" fmla="*/ 4221683 w 4303277"/>
              <a:gd name="connsiteY7" fmla="*/ 2125381 h 4421588"/>
              <a:gd name="connsiteX8" fmla="*/ 3853548 w 4303277"/>
              <a:gd name="connsiteY8" fmla="*/ 2742893 h 4421588"/>
              <a:gd name="connsiteX9" fmla="*/ 4019803 w 4303277"/>
              <a:gd name="connsiteY9" fmla="*/ 3360410 h 4421588"/>
              <a:gd name="connsiteX10" fmla="*/ 4257308 w 4303277"/>
              <a:gd name="connsiteY10" fmla="*/ 3823548 h 4421588"/>
              <a:gd name="connsiteX11" fmla="*/ 4251411 w 4303277"/>
              <a:gd name="connsiteY11" fmla="*/ 4221552 h 4421588"/>
              <a:gd name="connsiteX12" fmla="*/ 3722927 w 4303277"/>
              <a:gd name="connsiteY12" fmla="*/ 4381698 h 4421588"/>
              <a:gd name="connsiteX13" fmla="*/ 3271657 w 4303277"/>
              <a:gd name="connsiteY13" fmla="*/ 4191684 h 4421588"/>
              <a:gd name="connsiteX14" fmla="*/ 2357258 w 4303277"/>
              <a:gd name="connsiteY14" fmla="*/ 4120431 h 4421588"/>
              <a:gd name="connsiteX15" fmla="*/ 1525986 w 4303277"/>
              <a:gd name="connsiteY15" fmla="*/ 4417317 h 4421588"/>
              <a:gd name="connsiteX16" fmla="*/ 991596 w 4303277"/>
              <a:gd name="connsiteY16" fmla="*/ 3859176 h 4421588"/>
              <a:gd name="connsiteX17" fmla="*/ 1027223 w 4303277"/>
              <a:gd name="connsiteY17" fmla="*/ 3134781 h 4421588"/>
              <a:gd name="connsiteX18" fmla="*/ 932220 w 4303277"/>
              <a:gd name="connsiteY18" fmla="*/ 2612264 h 4421588"/>
              <a:gd name="connsiteX19" fmla="*/ 231575 w 4303277"/>
              <a:gd name="connsiteY19" fmla="*/ 2386634 h 4421588"/>
              <a:gd name="connsiteX20" fmla="*/ 37 w 4303277"/>
              <a:gd name="connsiteY20" fmla="*/ 1798980 h 4421588"/>
              <a:gd name="connsiteX21" fmla="*/ 243450 w 4303277"/>
              <a:gd name="connsiteY21" fmla="*/ 1448483 h 4421588"/>
              <a:gd name="connsiteX22" fmla="*/ 860967 w 4303277"/>
              <a:gd name="connsiteY22" fmla="*/ 1365356 h 4421588"/>
              <a:gd name="connsiteX23" fmla="*/ 1110348 w 4303277"/>
              <a:gd name="connsiteY23" fmla="*/ 985346 h 4421588"/>
              <a:gd name="connsiteX24" fmla="*/ 1300354 w 4303277"/>
              <a:gd name="connsiteY24" fmla="*/ 296576 h 4421588"/>
              <a:gd name="connsiteX0" fmla="*/ 1300354 w 4266374"/>
              <a:gd name="connsiteY0" fmla="*/ 296576 h 4421588"/>
              <a:gd name="connsiteX1" fmla="*/ 1674459 w 4266374"/>
              <a:gd name="connsiteY1" fmla="*/ 5805 h 4421588"/>
              <a:gd name="connsiteX2" fmla="*/ 2214753 w 4266374"/>
              <a:gd name="connsiteY2" fmla="*/ 177823 h 4421588"/>
              <a:gd name="connsiteX3" fmla="*/ 2725392 w 4266374"/>
              <a:gd name="connsiteY3" fmla="*/ 1009095 h 4421588"/>
              <a:gd name="connsiteX4" fmla="*/ 3259782 w 4266374"/>
              <a:gd name="connsiteY4" fmla="*/ 1353480 h 4421588"/>
              <a:gd name="connsiteX5" fmla="*/ 3936675 w 4266374"/>
              <a:gd name="connsiteY5" fmla="*/ 1246605 h 4421588"/>
              <a:gd name="connsiteX6" fmla="*/ 4215778 w 4266374"/>
              <a:gd name="connsiteY6" fmla="*/ 1573352 h 4421588"/>
              <a:gd name="connsiteX7" fmla="*/ 4221683 w 4266374"/>
              <a:gd name="connsiteY7" fmla="*/ 2125381 h 4421588"/>
              <a:gd name="connsiteX8" fmla="*/ 3853548 w 4266374"/>
              <a:gd name="connsiteY8" fmla="*/ 2742893 h 4421588"/>
              <a:gd name="connsiteX9" fmla="*/ 4019803 w 4266374"/>
              <a:gd name="connsiteY9" fmla="*/ 3360410 h 4421588"/>
              <a:gd name="connsiteX10" fmla="*/ 4257308 w 4266374"/>
              <a:gd name="connsiteY10" fmla="*/ 3823548 h 4421588"/>
              <a:gd name="connsiteX11" fmla="*/ 4168286 w 4266374"/>
              <a:gd name="connsiteY11" fmla="*/ 4221555 h 4421588"/>
              <a:gd name="connsiteX12" fmla="*/ 3722927 w 4266374"/>
              <a:gd name="connsiteY12" fmla="*/ 4381698 h 4421588"/>
              <a:gd name="connsiteX13" fmla="*/ 3271657 w 4266374"/>
              <a:gd name="connsiteY13" fmla="*/ 4191684 h 4421588"/>
              <a:gd name="connsiteX14" fmla="*/ 2357258 w 4266374"/>
              <a:gd name="connsiteY14" fmla="*/ 4120431 h 4421588"/>
              <a:gd name="connsiteX15" fmla="*/ 1525986 w 4266374"/>
              <a:gd name="connsiteY15" fmla="*/ 4417317 h 4421588"/>
              <a:gd name="connsiteX16" fmla="*/ 991596 w 4266374"/>
              <a:gd name="connsiteY16" fmla="*/ 3859176 h 4421588"/>
              <a:gd name="connsiteX17" fmla="*/ 1027223 w 4266374"/>
              <a:gd name="connsiteY17" fmla="*/ 3134781 h 4421588"/>
              <a:gd name="connsiteX18" fmla="*/ 932220 w 4266374"/>
              <a:gd name="connsiteY18" fmla="*/ 2612264 h 4421588"/>
              <a:gd name="connsiteX19" fmla="*/ 231575 w 4266374"/>
              <a:gd name="connsiteY19" fmla="*/ 2386634 h 4421588"/>
              <a:gd name="connsiteX20" fmla="*/ 37 w 4266374"/>
              <a:gd name="connsiteY20" fmla="*/ 1798980 h 4421588"/>
              <a:gd name="connsiteX21" fmla="*/ 243450 w 4266374"/>
              <a:gd name="connsiteY21" fmla="*/ 1448483 h 4421588"/>
              <a:gd name="connsiteX22" fmla="*/ 860967 w 4266374"/>
              <a:gd name="connsiteY22" fmla="*/ 1365356 h 4421588"/>
              <a:gd name="connsiteX23" fmla="*/ 1110348 w 4266374"/>
              <a:gd name="connsiteY23" fmla="*/ 985346 h 4421588"/>
              <a:gd name="connsiteX24" fmla="*/ 1300354 w 4266374"/>
              <a:gd name="connsiteY24" fmla="*/ 296576 h 4421588"/>
              <a:gd name="connsiteX0" fmla="*/ 1300354 w 4266374"/>
              <a:gd name="connsiteY0" fmla="*/ 296576 h 4421768"/>
              <a:gd name="connsiteX1" fmla="*/ 1674459 w 4266374"/>
              <a:gd name="connsiteY1" fmla="*/ 5805 h 4421768"/>
              <a:gd name="connsiteX2" fmla="*/ 2214753 w 4266374"/>
              <a:gd name="connsiteY2" fmla="*/ 177823 h 4421768"/>
              <a:gd name="connsiteX3" fmla="*/ 2725392 w 4266374"/>
              <a:gd name="connsiteY3" fmla="*/ 1009095 h 4421768"/>
              <a:gd name="connsiteX4" fmla="*/ 3259782 w 4266374"/>
              <a:gd name="connsiteY4" fmla="*/ 1353480 h 4421768"/>
              <a:gd name="connsiteX5" fmla="*/ 3936675 w 4266374"/>
              <a:gd name="connsiteY5" fmla="*/ 1246605 h 4421768"/>
              <a:gd name="connsiteX6" fmla="*/ 4215778 w 4266374"/>
              <a:gd name="connsiteY6" fmla="*/ 1573352 h 4421768"/>
              <a:gd name="connsiteX7" fmla="*/ 4221683 w 4266374"/>
              <a:gd name="connsiteY7" fmla="*/ 2125381 h 4421768"/>
              <a:gd name="connsiteX8" fmla="*/ 3853548 w 4266374"/>
              <a:gd name="connsiteY8" fmla="*/ 2742893 h 4421768"/>
              <a:gd name="connsiteX9" fmla="*/ 4019803 w 4266374"/>
              <a:gd name="connsiteY9" fmla="*/ 3360410 h 4421768"/>
              <a:gd name="connsiteX10" fmla="*/ 4257308 w 4266374"/>
              <a:gd name="connsiteY10" fmla="*/ 3823548 h 4421768"/>
              <a:gd name="connsiteX11" fmla="*/ 4168286 w 4266374"/>
              <a:gd name="connsiteY11" fmla="*/ 4221555 h 4421768"/>
              <a:gd name="connsiteX12" fmla="*/ 3722927 w 4266374"/>
              <a:gd name="connsiteY12" fmla="*/ 4381698 h 4421768"/>
              <a:gd name="connsiteX13" fmla="*/ 3093527 w 4266374"/>
              <a:gd name="connsiteY13" fmla="*/ 4108557 h 4421768"/>
              <a:gd name="connsiteX14" fmla="*/ 2357258 w 4266374"/>
              <a:gd name="connsiteY14" fmla="*/ 4120431 h 4421768"/>
              <a:gd name="connsiteX15" fmla="*/ 1525986 w 4266374"/>
              <a:gd name="connsiteY15" fmla="*/ 4417317 h 4421768"/>
              <a:gd name="connsiteX16" fmla="*/ 991596 w 4266374"/>
              <a:gd name="connsiteY16" fmla="*/ 3859176 h 4421768"/>
              <a:gd name="connsiteX17" fmla="*/ 1027223 w 4266374"/>
              <a:gd name="connsiteY17" fmla="*/ 3134781 h 4421768"/>
              <a:gd name="connsiteX18" fmla="*/ 932220 w 4266374"/>
              <a:gd name="connsiteY18" fmla="*/ 2612264 h 4421768"/>
              <a:gd name="connsiteX19" fmla="*/ 231575 w 4266374"/>
              <a:gd name="connsiteY19" fmla="*/ 2386634 h 4421768"/>
              <a:gd name="connsiteX20" fmla="*/ 37 w 4266374"/>
              <a:gd name="connsiteY20" fmla="*/ 1798980 h 4421768"/>
              <a:gd name="connsiteX21" fmla="*/ 243450 w 4266374"/>
              <a:gd name="connsiteY21" fmla="*/ 1448483 h 4421768"/>
              <a:gd name="connsiteX22" fmla="*/ 860967 w 4266374"/>
              <a:gd name="connsiteY22" fmla="*/ 1365356 h 4421768"/>
              <a:gd name="connsiteX23" fmla="*/ 1110348 w 4266374"/>
              <a:gd name="connsiteY23" fmla="*/ 985346 h 4421768"/>
              <a:gd name="connsiteX24" fmla="*/ 1300354 w 4266374"/>
              <a:gd name="connsiteY24" fmla="*/ 296576 h 4421768"/>
              <a:gd name="connsiteX0" fmla="*/ 1300354 w 4272520"/>
              <a:gd name="connsiteY0" fmla="*/ 296576 h 4421768"/>
              <a:gd name="connsiteX1" fmla="*/ 1674459 w 4272520"/>
              <a:gd name="connsiteY1" fmla="*/ 5805 h 4421768"/>
              <a:gd name="connsiteX2" fmla="*/ 2214753 w 4272520"/>
              <a:gd name="connsiteY2" fmla="*/ 177823 h 4421768"/>
              <a:gd name="connsiteX3" fmla="*/ 2725392 w 4272520"/>
              <a:gd name="connsiteY3" fmla="*/ 1009095 h 4421768"/>
              <a:gd name="connsiteX4" fmla="*/ 3259782 w 4272520"/>
              <a:gd name="connsiteY4" fmla="*/ 1353480 h 4421768"/>
              <a:gd name="connsiteX5" fmla="*/ 3936675 w 4272520"/>
              <a:gd name="connsiteY5" fmla="*/ 1246605 h 4421768"/>
              <a:gd name="connsiteX6" fmla="*/ 4215778 w 4272520"/>
              <a:gd name="connsiteY6" fmla="*/ 1573352 h 4421768"/>
              <a:gd name="connsiteX7" fmla="*/ 4221683 w 4272520"/>
              <a:gd name="connsiteY7" fmla="*/ 2125381 h 4421768"/>
              <a:gd name="connsiteX8" fmla="*/ 3853548 w 4272520"/>
              <a:gd name="connsiteY8" fmla="*/ 2742893 h 4421768"/>
              <a:gd name="connsiteX9" fmla="*/ 4019803 w 4272520"/>
              <a:gd name="connsiteY9" fmla="*/ 3360410 h 4421768"/>
              <a:gd name="connsiteX10" fmla="*/ 4257308 w 4272520"/>
              <a:gd name="connsiteY10" fmla="*/ 3823548 h 4421768"/>
              <a:gd name="connsiteX11" fmla="*/ 4168286 w 4272520"/>
              <a:gd name="connsiteY11" fmla="*/ 4221555 h 4421768"/>
              <a:gd name="connsiteX12" fmla="*/ 3521047 w 4272520"/>
              <a:gd name="connsiteY12" fmla="*/ 4310446 h 4421768"/>
              <a:gd name="connsiteX13" fmla="*/ 3093527 w 4272520"/>
              <a:gd name="connsiteY13" fmla="*/ 4108557 h 4421768"/>
              <a:gd name="connsiteX14" fmla="*/ 2357258 w 4272520"/>
              <a:gd name="connsiteY14" fmla="*/ 4120431 h 4421768"/>
              <a:gd name="connsiteX15" fmla="*/ 1525986 w 4272520"/>
              <a:gd name="connsiteY15" fmla="*/ 4417317 h 4421768"/>
              <a:gd name="connsiteX16" fmla="*/ 991596 w 4272520"/>
              <a:gd name="connsiteY16" fmla="*/ 3859176 h 4421768"/>
              <a:gd name="connsiteX17" fmla="*/ 1027223 w 4272520"/>
              <a:gd name="connsiteY17" fmla="*/ 3134781 h 4421768"/>
              <a:gd name="connsiteX18" fmla="*/ 932220 w 4272520"/>
              <a:gd name="connsiteY18" fmla="*/ 2612264 h 4421768"/>
              <a:gd name="connsiteX19" fmla="*/ 231575 w 4272520"/>
              <a:gd name="connsiteY19" fmla="*/ 2386634 h 4421768"/>
              <a:gd name="connsiteX20" fmla="*/ 37 w 4272520"/>
              <a:gd name="connsiteY20" fmla="*/ 1798980 h 4421768"/>
              <a:gd name="connsiteX21" fmla="*/ 243450 w 4272520"/>
              <a:gd name="connsiteY21" fmla="*/ 1448483 h 4421768"/>
              <a:gd name="connsiteX22" fmla="*/ 860967 w 4272520"/>
              <a:gd name="connsiteY22" fmla="*/ 1365356 h 4421768"/>
              <a:gd name="connsiteX23" fmla="*/ 1110348 w 4272520"/>
              <a:gd name="connsiteY23" fmla="*/ 985346 h 4421768"/>
              <a:gd name="connsiteX24" fmla="*/ 1300354 w 4272520"/>
              <a:gd name="connsiteY24" fmla="*/ 296576 h 4421768"/>
              <a:gd name="connsiteX0" fmla="*/ 1300354 w 4259703"/>
              <a:gd name="connsiteY0" fmla="*/ 296576 h 4421768"/>
              <a:gd name="connsiteX1" fmla="*/ 1674459 w 4259703"/>
              <a:gd name="connsiteY1" fmla="*/ 5805 h 4421768"/>
              <a:gd name="connsiteX2" fmla="*/ 2214753 w 4259703"/>
              <a:gd name="connsiteY2" fmla="*/ 177823 h 4421768"/>
              <a:gd name="connsiteX3" fmla="*/ 2725392 w 4259703"/>
              <a:gd name="connsiteY3" fmla="*/ 1009095 h 4421768"/>
              <a:gd name="connsiteX4" fmla="*/ 3259782 w 4259703"/>
              <a:gd name="connsiteY4" fmla="*/ 1353480 h 4421768"/>
              <a:gd name="connsiteX5" fmla="*/ 3936675 w 4259703"/>
              <a:gd name="connsiteY5" fmla="*/ 1246605 h 4421768"/>
              <a:gd name="connsiteX6" fmla="*/ 4215778 w 4259703"/>
              <a:gd name="connsiteY6" fmla="*/ 1573352 h 4421768"/>
              <a:gd name="connsiteX7" fmla="*/ 4221683 w 4259703"/>
              <a:gd name="connsiteY7" fmla="*/ 2125381 h 4421768"/>
              <a:gd name="connsiteX8" fmla="*/ 3853548 w 4259703"/>
              <a:gd name="connsiteY8" fmla="*/ 2742893 h 4421768"/>
              <a:gd name="connsiteX9" fmla="*/ 4019803 w 4259703"/>
              <a:gd name="connsiteY9" fmla="*/ 3360410 h 4421768"/>
              <a:gd name="connsiteX10" fmla="*/ 4257308 w 4259703"/>
              <a:gd name="connsiteY10" fmla="*/ 3823548 h 4421768"/>
              <a:gd name="connsiteX11" fmla="*/ 4037658 w 4259703"/>
              <a:gd name="connsiteY11" fmla="*/ 4316558 h 4421768"/>
              <a:gd name="connsiteX12" fmla="*/ 3521047 w 4259703"/>
              <a:gd name="connsiteY12" fmla="*/ 4310446 h 4421768"/>
              <a:gd name="connsiteX13" fmla="*/ 3093527 w 4259703"/>
              <a:gd name="connsiteY13" fmla="*/ 4108557 h 4421768"/>
              <a:gd name="connsiteX14" fmla="*/ 2357258 w 4259703"/>
              <a:gd name="connsiteY14" fmla="*/ 4120431 h 4421768"/>
              <a:gd name="connsiteX15" fmla="*/ 1525986 w 4259703"/>
              <a:gd name="connsiteY15" fmla="*/ 4417317 h 4421768"/>
              <a:gd name="connsiteX16" fmla="*/ 991596 w 4259703"/>
              <a:gd name="connsiteY16" fmla="*/ 3859176 h 4421768"/>
              <a:gd name="connsiteX17" fmla="*/ 1027223 w 4259703"/>
              <a:gd name="connsiteY17" fmla="*/ 3134781 h 4421768"/>
              <a:gd name="connsiteX18" fmla="*/ 932220 w 4259703"/>
              <a:gd name="connsiteY18" fmla="*/ 2612264 h 4421768"/>
              <a:gd name="connsiteX19" fmla="*/ 231575 w 4259703"/>
              <a:gd name="connsiteY19" fmla="*/ 2386634 h 4421768"/>
              <a:gd name="connsiteX20" fmla="*/ 37 w 4259703"/>
              <a:gd name="connsiteY20" fmla="*/ 1798980 h 4421768"/>
              <a:gd name="connsiteX21" fmla="*/ 243450 w 4259703"/>
              <a:gd name="connsiteY21" fmla="*/ 1448483 h 4421768"/>
              <a:gd name="connsiteX22" fmla="*/ 860967 w 4259703"/>
              <a:gd name="connsiteY22" fmla="*/ 1365356 h 4421768"/>
              <a:gd name="connsiteX23" fmla="*/ 1110348 w 4259703"/>
              <a:gd name="connsiteY23" fmla="*/ 985346 h 4421768"/>
              <a:gd name="connsiteX24" fmla="*/ 1300354 w 4259703"/>
              <a:gd name="connsiteY24" fmla="*/ 296576 h 4421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4259703" h="4421768">
                <a:moveTo>
                  <a:pt x="1300354" y="296576"/>
                </a:moveTo>
                <a:cubicBezTo>
                  <a:pt x="1394372" y="133319"/>
                  <a:pt x="1522059" y="25597"/>
                  <a:pt x="1674459" y="5805"/>
                </a:cubicBezTo>
                <a:cubicBezTo>
                  <a:pt x="1826859" y="-13987"/>
                  <a:pt x="2039598" y="10608"/>
                  <a:pt x="2214753" y="177823"/>
                </a:cubicBezTo>
                <a:cubicBezTo>
                  <a:pt x="2389908" y="345038"/>
                  <a:pt x="2551221" y="813152"/>
                  <a:pt x="2725392" y="1009095"/>
                </a:cubicBezTo>
                <a:cubicBezTo>
                  <a:pt x="2899564" y="1205038"/>
                  <a:pt x="3057902" y="1313895"/>
                  <a:pt x="3259782" y="1353480"/>
                </a:cubicBezTo>
                <a:cubicBezTo>
                  <a:pt x="3461662" y="1393065"/>
                  <a:pt x="3777342" y="1209960"/>
                  <a:pt x="3936675" y="1246605"/>
                </a:cubicBezTo>
                <a:cubicBezTo>
                  <a:pt x="4096008" y="1283250"/>
                  <a:pt x="4168277" y="1426889"/>
                  <a:pt x="4215778" y="1573352"/>
                </a:cubicBezTo>
                <a:cubicBezTo>
                  <a:pt x="4263279" y="1719815"/>
                  <a:pt x="4282055" y="1930458"/>
                  <a:pt x="4221683" y="2125381"/>
                </a:cubicBezTo>
                <a:cubicBezTo>
                  <a:pt x="4161311" y="2320304"/>
                  <a:pt x="3887195" y="2537055"/>
                  <a:pt x="3853548" y="2742893"/>
                </a:cubicBezTo>
                <a:cubicBezTo>
                  <a:pt x="3819901" y="2948731"/>
                  <a:pt x="3952510" y="3180301"/>
                  <a:pt x="4019803" y="3360410"/>
                </a:cubicBezTo>
                <a:cubicBezTo>
                  <a:pt x="4087096" y="3540519"/>
                  <a:pt x="4254332" y="3664190"/>
                  <a:pt x="4257308" y="3823548"/>
                </a:cubicBezTo>
                <a:cubicBezTo>
                  <a:pt x="4260284" y="3982906"/>
                  <a:pt x="4160368" y="4235408"/>
                  <a:pt x="4037658" y="4316558"/>
                </a:cubicBezTo>
                <a:cubicBezTo>
                  <a:pt x="3914948" y="4397708"/>
                  <a:pt x="3678402" y="4345113"/>
                  <a:pt x="3521047" y="4310446"/>
                </a:cubicBezTo>
                <a:cubicBezTo>
                  <a:pt x="3363692" y="4275779"/>
                  <a:pt x="3287492" y="4140226"/>
                  <a:pt x="3093527" y="4108557"/>
                </a:cubicBezTo>
                <a:cubicBezTo>
                  <a:pt x="2899562" y="4076888"/>
                  <a:pt x="2618515" y="4068971"/>
                  <a:pt x="2357258" y="4120431"/>
                </a:cubicBezTo>
                <a:cubicBezTo>
                  <a:pt x="2096001" y="4171891"/>
                  <a:pt x="1753596" y="4460860"/>
                  <a:pt x="1525986" y="4417317"/>
                </a:cubicBezTo>
                <a:cubicBezTo>
                  <a:pt x="1298376" y="4373775"/>
                  <a:pt x="1074723" y="4072932"/>
                  <a:pt x="991596" y="3859176"/>
                </a:cubicBezTo>
                <a:cubicBezTo>
                  <a:pt x="908469" y="3645420"/>
                  <a:pt x="1037119" y="3342600"/>
                  <a:pt x="1027223" y="3134781"/>
                </a:cubicBezTo>
                <a:cubicBezTo>
                  <a:pt x="1017327" y="2926962"/>
                  <a:pt x="1064828" y="2736955"/>
                  <a:pt x="932220" y="2612264"/>
                </a:cubicBezTo>
                <a:cubicBezTo>
                  <a:pt x="799612" y="2487573"/>
                  <a:pt x="386939" y="2522181"/>
                  <a:pt x="231575" y="2386634"/>
                </a:cubicBezTo>
                <a:cubicBezTo>
                  <a:pt x="76211" y="2251087"/>
                  <a:pt x="-1942" y="1955338"/>
                  <a:pt x="37" y="1798980"/>
                </a:cubicBezTo>
                <a:cubicBezTo>
                  <a:pt x="2016" y="1642622"/>
                  <a:pt x="99962" y="1520754"/>
                  <a:pt x="243450" y="1448483"/>
                </a:cubicBezTo>
                <a:cubicBezTo>
                  <a:pt x="386938" y="1376212"/>
                  <a:pt x="716484" y="1442546"/>
                  <a:pt x="860967" y="1365356"/>
                </a:cubicBezTo>
                <a:cubicBezTo>
                  <a:pt x="1005450" y="1288167"/>
                  <a:pt x="1037117" y="1163476"/>
                  <a:pt x="1110348" y="985346"/>
                </a:cubicBezTo>
                <a:cubicBezTo>
                  <a:pt x="1183579" y="807216"/>
                  <a:pt x="1206336" y="459833"/>
                  <a:pt x="1300354" y="296576"/>
                </a:cubicBezTo>
                <a:close/>
              </a:path>
            </a:pathLst>
          </a:cu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 32"/>
          <p:cNvSpPr/>
          <p:nvPr/>
        </p:nvSpPr>
        <p:spPr>
          <a:xfrm rot="16200000">
            <a:off x="5700880" y="2123875"/>
            <a:ext cx="3004956" cy="3119284"/>
          </a:xfrm>
          <a:custGeom>
            <a:avLst/>
            <a:gdLst>
              <a:gd name="connsiteX0" fmla="*/ 1686296 w 5427023"/>
              <a:gd name="connsiteY0" fmla="*/ 95002 h 4750130"/>
              <a:gd name="connsiteX1" fmla="*/ 2945080 w 5427023"/>
              <a:gd name="connsiteY1" fmla="*/ 0 h 4750130"/>
              <a:gd name="connsiteX2" fmla="*/ 2897579 w 5427023"/>
              <a:gd name="connsiteY2" fmla="*/ 1258784 h 4750130"/>
              <a:gd name="connsiteX3" fmla="*/ 3633849 w 5427023"/>
              <a:gd name="connsiteY3" fmla="*/ 1650670 h 4750130"/>
              <a:gd name="connsiteX4" fmla="*/ 4393870 w 5427023"/>
              <a:gd name="connsiteY4" fmla="*/ 985652 h 4750130"/>
              <a:gd name="connsiteX5" fmla="*/ 5118265 w 5427023"/>
              <a:gd name="connsiteY5" fmla="*/ 1662545 h 4750130"/>
              <a:gd name="connsiteX6" fmla="*/ 4263241 w 5427023"/>
              <a:gd name="connsiteY6" fmla="*/ 2529444 h 4750130"/>
              <a:gd name="connsiteX7" fmla="*/ 4429496 w 5427023"/>
              <a:gd name="connsiteY7" fmla="*/ 3360717 h 4750130"/>
              <a:gd name="connsiteX8" fmla="*/ 5427023 w 5427023"/>
              <a:gd name="connsiteY8" fmla="*/ 3515096 h 4750130"/>
              <a:gd name="connsiteX9" fmla="*/ 5284519 w 5427023"/>
              <a:gd name="connsiteY9" fmla="*/ 4714504 h 4750130"/>
              <a:gd name="connsiteX10" fmla="*/ 3586348 w 5427023"/>
              <a:gd name="connsiteY10" fmla="*/ 3800104 h 4750130"/>
              <a:gd name="connsiteX11" fmla="*/ 2743200 w 5427023"/>
              <a:gd name="connsiteY11" fmla="*/ 3740727 h 4750130"/>
              <a:gd name="connsiteX12" fmla="*/ 1995054 w 5427023"/>
              <a:gd name="connsiteY12" fmla="*/ 4750130 h 4750130"/>
              <a:gd name="connsiteX13" fmla="*/ 676893 w 5427023"/>
              <a:gd name="connsiteY13" fmla="*/ 4001984 h 4750130"/>
              <a:gd name="connsiteX14" fmla="*/ 2030680 w 5427023"/>
              <a:gd name="connsiteY14" fmla="*/ 2956956 h 4750130"/>
              <a:gd name="connsiteX15" fmla="*/ 1757548 w 5427023"/>
              <a:gd name="connsiteY15" fmla="*/ 2256312 h 4750130"/>
              <a:gd name="connsiteX16" fmla="*/ 0 w 5427023"/>
              <a:gd name="connsiteY16" fmla="*/ 2042556 h 4750130"/>
              <a:gd name="connsiteX17" fmla="*/ 178130 w 5427023"/>
              <a:gd name="connsiteY17" fmla="*/ 1151906 h 4750130"/>
              <a:gd name="connsiteX18" fmla="*/ 1650670 w 5427023"/>
              <a:gd name="connsiteY18" fmla="*/ 1472540 h 4750130"/>
              <a:gd name="connsiteX19" fmla="*/ 1995054 w 5427023"/>
              <a:gd name="connsiteY19" fmla="*/ 1128156 h 4750130"/>
              <a:gd name="connsiteX20" fmla="*/ 1686296 w 5427023"/>
              <a:gd name="connsiteY20" fmla="*/ 95002 h 4750130"/>
              <a:gd name="connsiteX0" fmla="*/ 1686296 w 5427023"/>
              <a:gd name="connsiteY0" fmla="*/ 199772 h 4854900"/>
              <a:gd name="connsiteX1" fmla="*/ 2945080 w 5427023"/>
              <a:gd name="connsiteY1" fmla="*/ 104770 h 4854900"/>
              <a:gd name="connsiteX2" fmla="*/ 2897579 w 5427023"/>
              <a:gd name="connsiteY2" fmla="*/ 1363554 h 4854900"/>
              <a:gd name="connsiteX3" fmla="*/ 3633849 w 5427023"/>
              <a:gd name="connsiteY3" fmla="*/ 1755440 h 4854900"/>
              <a:gd name="connsiteX4" fmla="*/ 4393870 w 5427023"/>
              <a:gd name="connsiteY4" fmla="*/ 1090422 h 4854900"/>
              <a:gd name="connsiteX5" fmla="*/ 5118265 w 5427023"/>
              <a:gd name="connsiteY5" fmla="*/ 1767315 h 4854900"/>
              <a:gd name="connsiteX6" fmla="*/ 4263241 w 5427023"/>
              <a:gd name="connsiteY6" fmla="*/ 2634214 h 4854900"/>
              <a:gd name="connsiteX7" fmla="*/ 4429496 w 5427023"/>
              <a:gd name="connsiteY7" fmla="*/ 3465487 h 4854900"/>
              <a:gd name="connsiteX8" fmla="*/ 5427023 w 5427023"/>
              <a:gd name="connsiteY8" fmla="*/ 3619866 h 4854900"/>
              <a:gd name="connsiteX9" fmla="*/ 5284519 w 5427023"/>
              <a:gd name="connsiteY9" fmla="*/ 4819274 h 4854900"/>
              <a:gd name="connsiteX10" fmla="*/ 3586348 w 5427023"/>
              <a:gd name="connsiteY10" fmla="*/ 3904874 h 4854900"/>
              <a:gd name="connsiteX11" fmla="*/ 2743200 w 5427023"/>
              <a:gd name="connsiteY11" fmla="*/ 3845497 h 4854900"/>
              <a:gd name="connsiteX12" fmla="*/ 1995054 w 5427023"/>
              <a:gd name="connsiteY12" fmla="*/ 4854900 h 4854900"/>
              <a:gd name="connsiteX13" fmla="*/ 676893 w 5427023"/>
              <a:gd name="connsiteY13" fmla="*/ 4106754 h 4854900"/>
              <a:gd name="connsiteX14" fmla="*/ 2030680 w 5427023"/>
              <a:gd name="connsiteY14" fmla="*/ 3061726 h 4854900"/>
              <a:gd name="connsiteX15" fmla="*/ 1757548 w 5427023"/>
              <a:gd name="connsiteY15" fmla="*/ 2361082 h 4854900"/>
              <a:gd name="connsiteX16" fmla="*/ 0 w 5427023"/>
              <a:gd name="connsiteY16" fmla="*/ 2147326 h 4854900"/>
              <a:gd name="connsiteX17" fmla="*/ 178130 w 5427023"/>
              <a:gd name="connsiteY17" fmla="*/ 1256676 h 4854900"/>
              <a:gd name="connsiteX18" fmla="*/ 1650670 w 5427023"/>
              <a:gd name="connsiteY18" fmla="*/ 1577310 h 4854900"/>
              <a:gd name="connsiteX19" fmla="*/ 1995054 w 5427023"/>
              <a:gd name="connsiteY19" fmla="*/ 1232926 h 4854900"/>
              <a:gd name="connsiteX20" fmla="*/ 1686296 w 5427023"/>
              <a:gd name="connsiteY20" fmla="*/ 199772 h 4854900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33849 w 5427023"/>
              <a:gd name="connsiteY3" fmla="*/ 1855015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33849 w 5427023"/>
              <a:gd name="connsiteY3" fmla="*/ 1855015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609073"/>
              <a:gd name="connsiteY0" fmla="*/ 299347 h 4954475"/>
              <a:gd name="connsiteX1" fmla="*/ 2945080 w 5609073"/>
              <a:gd name="connsiteY1" fmla="*/ 204345 h 4954475"/>
              <a:gd name="connsiteX2" fmla="*/ 2897579 w 5609073"/>
              <a:gd name="connsiteY2" fmla="*/ 1463129 h 4954475"/>
              <a:gd name="connsiteX3" fmla="*/ 3610098 w 5609073"/>
              <a:gd name="connsiteY3" fmla="*/ 1819389 h 4954475"/>
              <a:gd name="connsiteX4" fmla="*/ 4393870 w 5609073"/>
              <a:gd name="connsiteY4" fmla="*/ 1189997 h 4954475"/>
              <a:gd name="connsiteX5" fmla="*/ 5118265 w 5609073"/>
              <a:gd name="connsiteY5" fmla="*/ 1866890 h 4954475"/>
              <a:gd name="connsiteX6" fmla="*/ 4263241 w 5609073"/>
              <a:gd name="connsiteY6" fmla="*/ 2733789 h 4954475"/>
              <a:gd name="connsiteX7" fmla="*/ 4429496 w 5609073"/>
              <a:gd name="connsiteY7" fmla="*/ 3565062 h 4954475"/>
              <a:gd name="connsiteX8" fmla="*/ 5427023 w 5609073"/>
              <a:gd name="connsiteY8" fmla="*/ 3719441 h 4954475"/>
              <a:gd name="connsiteX9" fmla="*/ 5284519 w 5609073"/>
              <a:gd name="connsiteY9" fmla="*/ 4918849 h 4954475"/>
              <a:gd name="connsiteX10" fmla="*/ 3586348 w 5609073"/>
              <a:gd name="connsiteY10" fmla="*/ 4004449 h 4954475"/>
              <a:gd name="connsiteX11" fmla="*/ 2743200 w 5609073"/>
              <a:gd name="connsiteY11" fmla="*/ 3945072 h 4954475"/>
              <a:gd name="connsiteX12" fmla="*/ 1995054 w 5609073"/>
              <a:gd name="connsiteY12" fmla="*/ 4954475 h 4954475"/>
              <a:gd name="connsiteX13" fmla="*/ 676893 w 5609073"/>
              <a:gd name="connsiteY13" fmla="*/ 4206329 h 4954475"/>
              <a:gd name="connsiteX14" fmla="*/ 2030680 w 5609073"/>
              <a:gd name="connsiteY14" fmla="*/ 3161301 h 4954475"/>
              <a:gd name="connsiteX15" fmla="*/ 1757548 w 5609073"/>
              <a:gd name="connsiteY15" fmla="*/ 2460657 h 4954475"/>
              <a:gd name="connsiteX16" fmla="*/ 0 w 5609073"/>
              <a:gd name="connsiteY16" fmla="*/ 2246901 h 4954475"/>
              <a:gd name="connsiteX17" fmla="*/ 178130 w 5609073"/>
              <a:gd name="connsiteY17" fmla="*/ 1356251 h 4954475"/>
              <a:gd name="connsiteX18" fmla="*/ 1650670 w 5609073"/>
              <a:gd name="connsiteY18" fmla="*/ 1676885 h 4954475"/>
              <a:gd name="connsiteX19" fmla="*/ 1995054 w 5609073"/>
              <a:gd name="connsiteY19" fmla="*/ 1332501 h 4954475"/>
              <a:gd name="connsiteX20" fmla="*/ 1686296 w 5609073"/>
              <a:gd name="connsiteY20" fmla="*/ 299347 h 4954475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5036684"/>
              <a:gd name="connsiteX1" fmla="*/ 2945080 w 5623916"/>
              <a:gd name="connsiteY1" fmla="*/ 204345 h 5036684"/>
              <a:gd name="connsiteX2" fmla="*/ 2897579 w 5623916"/>
              <a:gd name="connsiteY2" fmla="*/ 1463129 h 5036684"/>
              <a:gd name="connsiteX3" fmla="*/ 3610098 w 5623916"/>
              <a:gd name="connsiteY3" fmla="*/ 1819389 h 5036684"/>
              <a:gd name="connsiteX4" fmla="*/ 4393870 w 5623916"/>
              <a:gd name="connsiteY4" fmla="*/ 1189997 h 5036684"/>
              <a:gd name="connsiteX5" fmla="*/ 5118265 w 5623916"/>
              <a:gd name="connsiteY5" fmla="*/ 1866890 h 5036684"/>
              <a:gd name="connsiteX6" fmla="*/ 4263241 w 5623916"/>
              <a:gd name="connsiteY6" fmla="*/ 2733789 h 5036684"/>
              <a:gd name="connsiteX7" fmla="*/ 4429496 w 5623916"/>
              <a:gd name="connsiteY7" fmla="*/ 3565062 h 5036684"/>
              <a:gd name="connsiteX8" fmla="*/ 5427023 w 5623916"/>
              <a:gd name="connsiteY8" fmla="*/ 3719441 h 5036684"/>
              <a:gd name="connsiteX9" fmla="*/ 5284519 w 5623916"/>
              <a:gd name="connsiteY9" fmla="*/ 4918849 h 5036684"/>
              <a:gd name="connsiteX10" fmla="*/ 3586348 w 5623916"/>
              <a:gd name="connsiteY10" fmla="*/ 4004449 h 5036684"/>
              <a:gd name="connsiteX11" fmla="*/ 2743200 w 5623916"/>
              <a:gd name="connsiteY11" fmla="*/ 3945072 h 5036684"/>
              <a:gd name="connsiteX12" fmla="*/ 1995054 w 5623916"/>
              <a:gd name="connsiteY12" fmla="*/ 4954475 h 5036684"/>
              <a:gd name="connsiteX13" fmla="*/ 676893 w 5623916"/>
              <a:gd name="connsiteY13" fmla="*/ 4206329 h 5036684"/>
              <a:gd name="connsiteX14" fmla="*/ 2030680 w 5623916"/>
              <a:gd name="connsiteY14" fmla="*/ 3161301 h 5036684"/>
              <a:gd name="connsiteX15" fmla="*/ 1757548 w 5623916"/>
              <a:gd name="connsiteY15" fmla="*/ 2460657 h 5036684"/>
              <a:gd name="connsiteX16" fmla="*/ 0 w 5623916"/>
              <a:gd name="connsiteY16" fmla="*/ 2246901 h 5036684"/>
              <a:gd name="connsiteX17" fmla="*/ 178130 w 5623916"/>
              <a:gd name="connsiteY17" fmla="*/ 1356251 h 5036684"/>
              <a:gd name="connsiteX18" fmla="*/ 1650670 w 5623916"/>
              <a:gd name="connsiteY18" fmla="*/ 1676885 h 5036684"/>
              <a:gd name="connsiteX19" fmla="*/ 1995054 w 5623916"/>
              <a:gd name="connsiteY19" fmla="*/ 1332501 h 5036684"/>
              <a:gd name="connsiteX20" fmla="*/ 1686296 w 5623916"/>
              <a:gd name="connsiteY20" fmla="*/ 299347 h 5036684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961811 w 5899431"/>
              <a:gd name="connsiteY0" fmla="*/ 299347 h 4965543"/>
              <a:gd name="connsiteX1" fmla="*/ 3220595 w 5899431"/>
              <a:gd name="connsiteY1" fmla="*/ 204345 h 4965543"/>
              <a:gd name="connsiteX2" fmla="*/ 3173094 w 5899431"/>
              <a:gd name="connsiteY2" fmla="*/ 1463129 h 4965543"/>
              <a:gd name="connsiteX3" fmla="*/ 3885613 w 5899431"/>
              <a:gd name="connsiteY3" fmla="*/ 1819389 h 4965543"/>
              <a:gd name="connsiteX4" fmla="*/ 4669385 w 5899431"/>
              <a:gd name="connsiteY4" fmla="*/ 1189997 h 4965543"/>
              <a:gd name="connsiteX5" fmla="*/ 5393780 w 5899431"/>
              <a:gd name="connsiteY5" fmla="*/ 1866890 h 4965543"/>
              <a:gd name="connsiteX6" fmla="*/ 4538756 w 5899431"/>
              <a:gd name="connsiteY6" fmla="*/ 2733789 h 4965543"/>
              <a:gd name="connsiteX7" fmla="*/ 4705011 w 5899431"/>
              <a:gd name="connsiteY7" fmla="*/ 3565062 h 4965543"/>
              <a:gd name="connsiteX8" fmla="*/ 5702538 w 5899431"/>
              <a:gd name="connsiteY8" fmla="*/ 3719441 h 4965543"/>
              <a:gd name="connsiteX9" fmla="*/ 5560034 w 5899431"/>
              <a:gd name="connsiteY9" fmla="*/ 4918849 h 4965543"/>
              <a:gd name="connsiteX10" fmla="*/ 3861863 w 5899431"/>
              <a:gd name="connsiteY10" fmla="*/ 4004449 h 4965543"/>
              <a:gd name="connsiteX11" fmla="*/ 3018715 w 5899431"/>
              <a:gd name="connsiteY11" fmla="*/ 3945072 h 4965543"/>
              <a:gd name="connsiteX12" fmla="*/ 2270569 w 5899431"/>
              <a:gd name="connsiteY12" fmla="*/ 4954475 h 4965543"/>
              <a:gd name="connsiteX13" fmla="*/ 952408 w 5899431"/>
              <a:gd name="connsiteY13" fmla="*/ 4206329 h 4965543"/>
              <a:gd name="connsiteX14" fmla="*/ 2306195 w 5899431"/>
              <a:gd name="connsiteY14" fmla="*/ 3161301 h 4965543"/>
              <a:gd name="connsiteX15" fmla="*/ 2033063 w 5899431"/>
              <a:gd name="connsiteY15" fmla="*/ 2460657 h 4965543"/>
              <a:gd name="connsiteX16" fmla="*/ 275515 w 5899431"/>
              <a:gd name="connsiteY16" fmla="*/ 2246901 h 4965543"/>
              <a:gd name="connsiteX17" fmla="*/ 453645 w 5899431"/>
              <a:gd name="connsiteY17" fmla="*/ 1356251 h 4965543"/>
              <a:gd name="connsiteX18" fmla="*/ 1926185 w 5899431"/>
              <a:gd name="connsiteY18" fmla="*/ 1676885 h 4965543"/>
              <a:gd name="connsiteX19" fmla="*/ 2270569 w 5899431"/>
              <a:gd name="connsiteY19" fmla="*/ 1332501 h 4965543"/>
              <a:gd name="connsiteX20" fmla="*/ 1961811 w 5899431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180747 h 4846943"/>
              <a:gd name="connsiteX1" fmla="*/ 3140880 w 5819716"/>
              <a:gd name="connsiteY1" fmla="*/ 85745 h 4846943"/>
              <a:gd name="connsiteX2" fmla="*/ 3402137 w 5819716"/>
              <a:gd name="connsiteY2" fmla="*/ 1083271 h 4846943"/>
              <a:gd name="connsiteX3" fmla="*/ 3805898 w 5819716"/>
              <a:gd name="connsiteY3" fmla="*/ 1700789 h 4846943"/>
              <a:gd name="connsiteX4" fmla="*/ 4589670 w 5819716"/>
              <a:gd name="connsiteY4" fmla="*/ 1071397 h 4846943"/>
              <a:gd name="connsiteX5" fmla="*/ 5314065 w 5819716"/>
              <a:gd name="connsiteY5" fmla="*/ 1748290 h 4846943"/>
              <a:gd name="connsiteX6" fmla="*/ 4459041 w 5819716"/>
              <a:gd name="connsiteY6" fmla="*/ 2615189 h 4846943"/>
              <a:gd name="connsiteX7" fmla="*/ 4625296 w 5819716"/>
              <a:gd name="connsiteY7" fmla="*/ 3446462 h 4846943"/>
              <a:gd name="connsiteX8" fmla="*/ 5622823 w 5819716"/>
              <a:gd name="connsiteY8" fmla="*/ 3600841 h 4846943"/>
              <a:gd name="connsiteX9" fmla="*/ 5480319 w 5819716"/>
              <a:gd name="connsiteY9" fmla="*/ 4800249 h 4846943"/>
              <a:gd name="connsiteX10" fmla="*/ 3782148 w 5819716"/>
              <a:gd name="connsiteY10" fmla="*/ 3885849 h 4846943"/>
              <a:gd name="connsiteX11" fmla="*/ 2939000 w 5819716"/>
              <a:gd name="connsiteY11" fmla="*/ 3826472 h 4846943"/>
              <a:gd name="connsiteX12" fmla="*/ 2190854 w 5819716"/>
              <a:gd name="connsiteY12" fmla="*/ 4835875 h 4846943"/>
              <a:gd name="connsiteX13" fmla="*/ 872693 w 5819716"/>
              <a:gd name="connsiteY13" fmla="*/ 4087729 h 4846943"/>
              <a:gd name="connsiteX14" fmla="*/ 2226480 w 5819716"/>
              <a:gd name="connsiteY14" fmla="*/ 3042701 h 4846943"/>
              <a:gd name="connsiteX15" fmla="*/ 1953348 w 5819716"/>
              <a:gd name="connsiteY15" fmla="*/ 2342057 h 4846943"/>
              <a:gd name="connsiteX16" fmla="*/ 195800 w 5819716"/>
              <a:gd name="connsiteY16" fmla="*/ 2128301 h 4846943"/>
              <a:gd name="connsiteX17" fmla="*/ 373930 w 5819716"/>
              <a:gd name="connsiteY17" fmla="*/ 1237651 h 4846943"/>
              <a:gd name="connsiteX18" fmla="*/ 1846470 w 5819716"/>
              <a:gd name="connsiteY18" fmla="*/ 1558285 h 4846943"/>
              <a:gd name="connsiteX19" fmla="*/ 2190854 w 5819716"/>
              <a:gd name="connsiteY19" fmla="*/ 1213901 h 4846943"/>
              <a:gd name="connsiteX20" fmla="*/ 1882096 w 5819716"/>
              <a:gd name="connsiteY20" fmla="*/ 180747 h 4846943"/>
              <a:gd name="connsiteX0" fmla="*/ 1882096 w 5819716"/>
              <a:gd name="connsiteY0" fmla="*/ 180747 h 4846943"/>
              <a:gd name="connsiteX1" fmla="*/ 3140880 w 5819716"/>
              <a:gd name="connsiteY1" fmla="*/ 85745 h 4846943"/>
              <a:gd name="connsiteX2" fmla="*/ 3402137 w 5819716"/>
              <a:gd name="connsiteY2" fmla="*/ 1083271 h 4846943"/>
              <a:gd name="connsiteX3" fmla="*/ 4043405 w 5819716"/>
              <a:gd name="connsiteY3" fmla="*/ 1344529 h 4846943"/>
              <a:gd name="connsiteX4" fmla="*/ 4589670 w 5819716"/>
              <a:gd name="connsiteY4" fmla="*/ 1071397 h 4846943"/>
              <a:gd name="connsiteX5" fmla="*/ 5314065 w 5819716"/>
              <a:gd name="connsiteY5" fmla="*/ 1748290 h 4846943"/>
              <a:gd name="connsiteX6" fmla="*/ 4459041 w 5819716"/>
              <a:gd name="connsiteY6" fmla="*/ 2615189 h 4846943"/>
              <a:gd name="connsiteX7" fmla="*/ 4625296 w 5819716"/>
              <a:gd name="connsiteY7" fmla="*/ 3446462 h 4846943"/>
              <a:gd name="connsiteX8" fmla="*/ 5622823 w 5819716"/>
              <a:gd name="connsiteY8" fmla="*/ 3600841 h 4846943"/>
              <a:gd name="connsiteX9" fmla="*/ 5480319 w 5819716"/>
              <a:gd name="connsiteY9" fmla="*/ 4800249 h 4846943"/>
              <a:gd name="connsiteX10" fmla="*/ 3782148 w 5819716"/>
              <a:gd name="connsiteY10" fmla="*/ 3885849 h 4846943"/>
              <a:gd name="connsiteX11" fmla="*/ 2939000 w 5819716"/>
              <a:gd name="connsiteY11" fmla="*/ 3826472 h 4846943"/>
              <a:gd name="connsiteX12" fmla="*/ 2190854 w 5819716"/>
              <a:gd name="connsiteY12" fmla="*/ 4835875 h 4846943"/>
              <a:gd name="connsiteX13" fmla="*/ 872693 w 5819716"/>
              <a:gd name="connsiteY13" fmla="*/ 4087729 h 4846943"/>
              <a:gd name="connsiteX14" fmla="*/ 2226480 w 5819716"/>
              <a:gd name="connsiteY14" fmla="*/ 3042701 h 4846943"/>
              <a:gd name="connsiteX15" fmla="*/ 1953348 w 5819716"/>
              <a:gd name="connsiteY15" fmla="*/ 2342057 h 4846943"/>
              <a:gd name="connsiteX16" fmla="*/ 195800 w 5819716"/>
              <a:gd name="connsiteY16" fmla="*/ 2128301 h 4846943"/>
              <a:gd name="connsiteX17" fmla="*/ 373930 w 5819716"/>
              <a:gd name="connsiteY17" fmla="*/ 1237651 h 4846943"/>
              <a:gd name="connsiteX18" fmla="*/ 1846470 w 5819716"/>
              <a:gd name="connsiteY18" fmla="*/ 1558285 h 4846943"/>
              <a:gd name="connsiteX19" fmla="*/ 2190854 w 5819716"/>
              <a:gd name="connsiteY19" fmla="*/ 1213901 h 4846943"/>
              <a:gd name="connsiteX20" fmla="*/ 1882096 w 5819716"/>
              <a:gd name="connsiteY20" fmla="*/ 180747 h 4846943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314065 w 5819716"/>
              <a:gd name="connsiteY5" fmla="*/ 1742268 h 4840921"/>
              <a:gd name="connsiteX6" fmla="*/ 4459041 w 5819716"/>
              <a:gd name="connsiteY6" fmla="*/ 2609167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183436 w 5819716"/>
              <a:gd name="connsiteY5" fmla="*/ 2003525 h 4840921"/>
              <a:gd name="connsiteX6" fmla="*/ 4459041 w 5819716"/>
              <a:gd name="connsiteY6" fmla="*/ 2609167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183436 w 5819716"/>
              <a:gd name="connsiteY5" fmla="*/ 2003525 h 4840921"/>
              <a:gd name="connsiteX6" fmla="*/ 4637171 w 5819716"/>
              <a:gd name="connsiteY6" fmla="*/ 2727920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09832"/>
              <a:gd name="connsiteY0" fmla="*/ 174725 h 4841399"/>
              <a:gd name="connsiteX1" fmla="*/ 3140880 w 5809832"/>
              <a:gd name="connsiteY1" fmla="*/ 79723 h 4841399"/>
              <a:gd name="connsiteX2" fmla="*/ 3509015 w 5809832"/>
              <a:gd name="connsiteY2" fmla="*/ 994122 h 4841399"/>
              <a:gd name="connsiteX3" fmla="*/ 4043405 w 5809832"/>
              <a:gd name="connsiteY3" fmla="*/ 1338507 h 4841399"/>
              <a:gd name="connsiteX4" fmla="*/ 4589670 w 5809832"/>
              <a:gd name="connsiteY4" fmla="*/ 1065375 h 4841399"/>
              <a:gd name="connsiteX5" fmla="*/ 5183436 w 5809832"/>
              <a:gd name="connsiteY5" fmla="*/ 2003525 h 4841399"/>
              <a:gd name="connsiteX6" fmla="*/ 4637171 w 5809832"/>
              <a:gd name="connsiteY6" fmla="*/ 2727920 h 4841399"/>
              <a:gd name="connsiteX7" fmla="*/ 4803426 w 5809832"/>
              <a:gd name="connsiteY7" fmla="*/ 3345437 h 4841399"/>
              <a:gd name="connsiteX8" fmla="*/ 5622823 w 5809832"/>
              <a:gd name="connsiteY8" fmla="*/ 3594819 h 4841399"/>
              <a:gd name="connsiteX9" fmla="*/ 5480319 w 5809832"/>
              <a:gd name="connsiteY9" fmla="*/ 4794227 h 4841399"/>
              <a:gd name="connsiteX10" fmla="*/ 3782148 w 5809832"/>
              <a:gd name="connsiteY10" fmla="*/ 3879827 h 4841399"/>
              <a:gd name="connsiteX11" fmla="*/ 2939000 w 5809832"/>
              <a:gd name="connsiteY11" fmla="*/ 3820450 h 4841399"/>
              <a:gd name="connsiteX12" fmla="*/ 2190854 w 5809832"/>
              <a:gd name="connsiteY12" fmla="*/ 4829853 h 4841399"/>
              <a:gd name="connsiteX13" fmla="*/ 872693 w 5809832"/>
              <a:gd name="connsiteY13" fmla="*/ 4081707 h 4841399"/>
              <a:gd name="connsiteX14" fmla="*/ 2226480 w 5809832"/>
              <a:gd name="connsiteY14" fmla="*/ 3036679 h 4841399"/>
              <a:gd name="connsiteX15" fmla="*/ 1953348 w 5809832"/>
              <a:gd name="connsiteY15" fmla="*/ 2336035 h 4841399"/>
              <a:gd name="connsiteX16" fmla="*/ 195800 w 5809832"/>
              <a:gd name="connsiteY16" fmla="*/ 2122279 h 4841399"/>
              <a:gd name="connsiteX17" fmla="*/ 373930 w 5809832"/>
              <a:gd name="connsiteY17" fmla="*/ 1231629 h 4841399"/>
              <a:gd name="connsiteX18" fmla="*/ 1846470 w 5809832"/>
              <a:gd name="connsiteY18" fmla="*/ 1552263 h 4841399"/>
              <a:gd name="connsiteX19" fmla="*/ 2190854 w 5809832"/>
              <a:gd name="connsiteY19" fmla="*/ 1207879 h 4841399"/>
              <a:gd name="connsiteX20" fmla="*/ 1882096 w 5809832"/>
              <a:gd name="connsiteY20" fmla="*/ 174725 h 4841399"/>
              <a:gd name="connsiteX0" fmla="*/ 1882096 w 5704276"/>
              <a:gd name="connsiteY0" fmla="*/ 174725 h 4832827"/>
              <a:gd name="connsiteX1" fmla="*/ 3140880 w 5704276"/>
              <a:gd name="connsiteY1" fmla="*/ 79723 h 4832827"/>
              <a:gd name="connsiteX2" fmla="*/ 3509015 w 5704276"/>
              <a:gd name="connsiteY2" fmla="*/ 994122 h 4832827"/>
              <a:gd name="connsiteX3" fmla="*/ 4043405 w 5704276"/>
              <a:gd name="connsiteY3" fmla="*/ 1338507 h 4832827"/>
              <a:gd name="connsiteX4" fmla="*/ 4589670 w 5704276"/>
              <a:gd name="connsiteY4" fmla="*/ 1065375 h 4832827"/>
              <a:gd name="connsiteX5" fmla="*/ 5183436 w 5704276"/>
              <a:gd name="connsiteY5" fmla="*/ 2003525 h 4832827"/>
              <a:gd name="connsiteX6" fmla="*/ 4637171 w 5704276"/>
              <a:gd name="connsiteY6" fmla="*/ 2727920 h 4832827"/>
              <a:gd name="connsiteX7" fmla="*/ 4803426 w 5704276"/>
              <a:gd name="connsiteY7" fmla="*/ 3345437 h 4832827"/>
              <a:gd name="connsiteX8" fmla="*/ 5622823 w 5704276"/>
              <a:gd name="connsiteY8" fmla="*/ 3594819 h 4832827"/>
              <a:gd name="connsiteX9" fmla="*/ 5290314 w 5704276"/>
              <a:gd name="connsiteY9" fmla="*/ 4497344 h 4832827"/>
              <a:gd name="connsiteX10" fmla="*/ 3782148 w 5704276"/>
              <a:gd name="connsiteY10" fmla="*/ 3879827 h 4832827"/>
              <a:gd name="connsiteX11" fmla="*/ 2939000 w 5704276"/>
              <a:gd name="connsiteY11" fmla="*/ 3820450 h 4832827"/>
              <a:gd name="connsiteX12" fmla="*/ 2190854 w 5704276"/>
              <a:gd name="connsiteY12" fmla="*/ 4829853 h 4832827"/>
              <a:gd name="connsiteX13" fmla="*/ 872693 w 5704276"/>
              <a:gd name="connsiteY13" fmla="*/ 4081707 h 4832827"/>
              <a:gd name="connsiteX14" fmla="*/ 2226480 w 5704276"/>
              <a:gd name="connsiteY14" fmla="*/ 3036679 h 4832827"/>
              <a:gd name="connsiteX15" fmla="*/ 1953348 w 5704276"/>
              <a:gd name="connsiteY15" fmla="*/ 2336035 h 4832827"/>
              <a:gd name="connsiteX16" fmla="*/ 195800 w 5704276"/>
              <a:gd name="connsiteY16" fmla="*/ 2122279 h 4832827"/>
              <a:gd name="connsiteX17" fmla="*/ 373930 w 5704276"/>
              <a:gd name="connsiteY17" fmla="*/ 1231629 h 4832827"/>
              <a:gd name="connsiteX18" fmla="*/ 1846470 w 5704276"/>
              <a:gd name="connsiteY18" fmla="*/ 1552263 h 4832827"/>
              <a:gd name="connsiteX19" fmla="*/ 2190854 w 5704276"/>
              <a:gd name="connsiteY19" fmla="*/ 1207879 h 4832827"/>
              <a:gd name="connsiteX20" fmla="*/ 1882096 w 5704276"/>
              <a:gd name="connsiteY20" fmla="*/ 174725 h 4832827"/>
              <a:gd name="connsiteX0" fmla="*/ 1882096 w 5644673"/>
              <a:gd name="connsiteY0" fmla="*/ 174725 h 4832827"/>
              <a:gd name="connsiteX1" fmla="*/ 3140880 w 5644673"/>
              <a:gd name="connsiteY1" fmla="*/ 79723 h 4832827"/>
              <a:gd name="connsiteX2" fmla="*/ 3509015 w 5644673"/>
              <a:gd name="connsiteY2" fmla="*/ 994122 h 4832827"/>
              <a:gd name="connsiteX3" fmla="*/ 4043405 w 5644673"/>
              <a:gd name="connsiteY3" fmla="*/ 1338507 h 4832827"/>
              <a:gd name="connsiteX4" fmla="*/ 4589670 w 5644673"/>
              <a:gd name="connsiteY4" fmla="*/ 1065375 h 4832827"/>
              <a:gd name="connsiteX5" fmla="*/ 5183436 w 5644673"/>
              <a:gd name="connsiteY5" fmla="*/ 2003525 h 4832827"/>
              <a:gd name="connsiteX6" fmla="*/ 4637171 w 5644673"/>
              <a:gd name="connsiteY6" fmla="*/ 2727920 h 4832827"/>
              <a:gd name="connsiteX7" fmla="*/ 4803426 w 5644673"/>
              <a:gd name="connsiteY7" fmla="*/ 3345437 h 4832827"/>
              <a:gd name="connsiteX8" fmla="*/ 5622823 w 5644673"/>
              <a:gd name="connsiteY8" fmla="*/ 3594819 h 4832827"/>
              <a:gd name="connsiteX9" fmla="*/ 5290314 w 5644673"/>
              <a:gd name="connsiteY9" fmla="*/ 4497344 h 4832827"/>
              <a:gd name="connsiteX10" fmla="*/ 4055280 w 5644673"/>
              <a:gd name="connsiteY10" fmla="*/ 4176711 h 4832827"/>
              <a:gd name="connsiteX11" fmla="*/ 2939000 w 5644673"/>
              <a:gd name="connsiteY11" fmla="*/ 3820450 h 4832827"/>
              <a:gd name="connsiteX12" fmla="*/ 2190854 w 5644673"/>
              <a:gd name="connsiteY12" fmla="*/ 4829853 h 4832827"/>
              <a:gd name="connsiteX13" fmla="*/ 872693 w 5644673"/>
              <a:gd name="connsiteY13" fmla="*/ 4081707 h 4832827"/>
              <a:gd name="connsiteX14" fmla="*/ 2226480 w 5644673"/>
              <a:gd name="connsiteY14" fmla="*/ 3036679 h 4832827"/>
              <a:gd name="connsiteX15" fmla="*/ 1953348 w 5644673"/>
              <a:gd name="connsiteY15" fmla="*/ 2336035 h 4832827"/>
              <a:gd name="connsiteX16" fmla="*/ 195800 w 5644673"/>
              <a:gd name="connsiteY16" fmla="*/ 2122279 h 4832827"/>
              <a:gd name="connsiteX17" fmla="*/ 373930 w 5644673"/>
              <a:gd name="connsiteY17" fmla="*/ 1231629 h 4832827"/>
              <a:gd name="connsiteX18" fmla="*/ 1846470 w 5644673"/>
              <a:gd name="connsiteY18" fmla="*/ 1552263 h 4832827"/>
              <a:gd name="connsiteX19" fmla="*/ 2190854 w 5644673"/>
              <a:gd name="connsiteY19" fmla="*/ 1207879 h 4832827"/>
              <a:gd name="connsiteX20" fmla="*/ 1882096 w 5644673"/>
              <a:gd name="connsiteY20" fmla="*/ 174725 h 4832827"/>
              <a:gd name="connsiteX0" fmla="*/ 1882096 w 5644673"/>
              <a:gd name="connsiteY0" fmla="*/ 174725 h 4829871"/>
              <a:gd name="connsiteX1" fmla="*/ 3140880 w 5644673"/>
              <a:gd name="connsiteY1" fmla="*/ 79723 h 4829871"/>
              <a:gd name="connsiteX2" fmla="*/ 3509015 w 5644673"/>
              <a:gd name="connsiteY2" fmla="*/ 994122 h 4829871"/>
              <a:gd name="connsiteX3" fmla="*/ 4043405 w 5644673"/>
              <a:gd name="connsiteY3" fmla="*/ 1338507 h 4829871"/>
              <a:gd name="connsiteX4" fmla="*/ 4589670 w 5644673"/>
              <a:gd name="connsiteY4" fmla="*/ 1065375 h 4829871"/>
              <a:gd name="connsiteX5" fmla="*/ 5183436 w 5644673"/>
              <a:gd name="connsiteY5" fmla="*/ 2003525 h 4829871"/>
              <a:gd name="connsiteX6" fmla="*/ 4637171 w 5644673"/>
              <a:gd name="connsiteY6" fmla="*/ 2727920 h 4829871"/>
              <a:gd name="connsiteX7" fmla="*/ 4803426 w 5644673"/>
              <a:gd name="connsiteY7" fmla="*/ 3345437 h 4829871"/>
              <a:gd name="connsiteX8" fmla="*/ 5622823 w 5644673"/>
              <a:gd name="connsiteY8" fmla="*/ 3594819 h 4829871"/>
              <a:gd name="connsiteX9" fmla="*/ 5290314 w 5644673"/>
              <a:gd name="connsiteY9" fmla="*/ 4497344 h 4829871"/>
              <a:gd name="connsiteX10" fmla="*/ 4055280 w 5644673"/>
              <a:gd name="connsiteY10" fmla="*/ 4176711 h 4829871"/>
              <a:gd name="connsiteX11" fmla="*/ 3140881 w 5644673"/>
              <a:gd name="connsiteY11" fmla="*/ 4105458 h 4829871"/>
              <a:gd name="connsiteX12" fmla="*/ 2190854 w 5644673"/>
              <a:gd name="connsiteY12" fmla="*/ 4829853 h 4829871"/>
              <a:gd name="connsiteX13" fmla="*/ 872693 w 5644673"/>
              <a:gd name="connsiteY13" fmla="*/ 4081707 h 4829871"/>
              <a:gd name="connsiteX14" fmla="*/ 2226480 w 5644673"/>
              <a:gd name="connsiteY14" fmla="*/ 3036679 h 4829871"/>
              <a:gd name="connsiteX15" fmla="*/ 1953348 w 5644673"/>
              <a:gd name="connsiteY15" fmla="*/ 2336035 h 4829871"/>
              <a:gd name="connsiteX16" fmla="*/ 195800 w 5644673"/>
              <a:gd name="connsiteY16" fmla="*/ 2122279 h 4829871"/>
              <a:gd name="connsiteX17" fmla="*/ 373930 w 5644673"/>
              <a:gd name="connsiteY17" fmla="*/ 1231629 h 4829871"/>
              <a:gd name="connsiteX18" fmla="*/ 1846470 w 5644673"/>
              <a:gd name="connsiteY18" fmla="*/ 1552263 h 4829871"/>
              <a:gd name="connsiteX19" fmla="*/ 2190854 w 5644673"/>
              <a:gd name="connsiteY19" fmla="*/ 1207879 h 4829871"/>
              <a:gd name="connsiteX20" fmla="*/ 1882096 w 5644673"/>
              <a:gd name="connsiteY20" fmla="*/ 174725 h 4829871"/>
              <a:gd name="connsiteX0" fmla="*/ 1882096 w 5644673"/>
              <a:gd name="connsiteY0" fmla="*/ 174725 h 4835290"/>
              <a:gd name="connsiteX1" fmla="*/ 3140880 w 5644673"/>
              <a:gd name="connsiteY1" fmla="*/ 79723 h 4835290"/>
              <a:gd name="connsiteX2" fmla="*/ 3509015 w 5644673"/>
              <a:gd name="connsiteY2" fmla="*/ 994122 h 4835290"/>
              <a:gd name="connsiteX3" fmla="*/ 4043405 w 5644673"/>
              <a:gd name="connsiteY3" fmla="*/ 1338507 h 4835290"/>
              <a:gd name="connsiteX4" fmla="*/ 4589670 w 5644673"/>
              <a:gd name="connsiteY4" fmla="*/ 1065375 h 4835290"/>
              <a:gd name="connsiteX5" fmla="*/ 5183436 w 5644673"/>
              <a:gd name="connsiteY5" fmla="*/ 2003525 h 4835290"/>
              <a:gd name="connsiteX6" fmla="*/ 4637171 w 5644673"/>
              <a:gd name="connsiteY6" fmla="*/ 2727920 h 4835290"/>
              <a:gd name="connsiteX7" fmla="*/ 4803426 w 5644673"/>
              <a:gd name="connsiteY7" fmla="*/ 3345437 h 4835290"/>
              <a:gd name="connsiteX8" fmla="*/ 5622823 w 5644673"/>
              <a:gd name="connsiteY8" fmla="*/ 3594819 h 4835290"/>
              <a:gd name="connsiteX9" fmla="*/ 5290314 w 5644673"/>
              <a:gd name="connsiteY9" fmla="*/ 4497344 h 4835290"/>
              <a:gd name="connsiteX10" fmla="*/ 4055280 w 5644673"/>
              <a:gd name="connsiteY10" fmla="*/ 4176711 h 4835290"/>
              <a:gd name="connsiteX11" fmla="*/ 3140881 w 5644673"/>
              <a:gd name="connsiteY11" fmla="*/ 4105458 h 4835290"/>
              <a:gd name="connsiteX12" fmla="*/ 2190854 w 5644673"/>
              <a:gd name="connsiteY12" fmla="*/ 4829853 h 4835290"/>
              <a:gd name="connsiteX13" fmla="*/ 1822719 w 5644673"/>
              <a:gd name="connsiteY13" fmla="*/ 3666071 h 4835290"/>
              <a:gd name="connsiteX14" fmla="*/ 2226480 w 5644673"/>
              <a:gd name="connsiteY14" fmla="*/ 3036679 h 4835290"/>
              <a:gd name="connsiteX15" fmla="*/ 1953348 w 5644673"/>
              <a:gd name="connsiteY15" fmla="*/ 2336035 h 4835290"/>
              <a:gd name="connsiteX16" fmla="*/ 195800 w 5644673"/>
              <a:gd name="connsiteY16" fmla="*/ 2122279 h 4835290"/>
              <a:gd name="connsiteX17" fmla="*/ 373930 w 5644673"/>
              <a:gd name="connsiteY17" fmla="*/ 1231629 h 4835290"/>
              <a:gd name="connsiteX18" fmla="*/ 1846470 w 5644673"/>
              <a:gd name="connsiteY18" fmla="*/ 1552263 h 4835290"/>
              <a:gd name="connsiteX19" fmla="*/ 2190854 w 5644673"/>
              <a:gd name="connsiteY19" fmla="*/ 1207879 h 4835290"/>
              <a:gd name="connsiteX20" fmla="*/ 1882096 w 5644673"/>
              <a:gd name="connsiteY20" fmla="*/ 174725 h 4835290"/>
              <a:gd name="connsiteX0" fmla="*/ 1573490 w 5336067"/>
              <a:gd name="connsiteY0" fmla="*/ 174725 h 4835290"/>
              <a:gd name="connsiteX1" fmla="*/ 2832274 w 5336067"/>
              <a:gd name="connsiteY1" fmla="*/ 79723 h 4835290"/>
              <a:gd name="connsiteX2" fmla="*/ 3200409 w 5336067"/>
              <a:gd name="connsiteY2" fmla="*/ 994122 h 4835290"/>
              <a:gd name="connsiteX3" fmla="*/ 3734799 w 5336067"/>
              <a:gd name="connsiteY3" fmla="*/ 1338507 h 4835290"/>
              <a:gd name="connsiteX4" fmla="*/ 4281064 w 5336067"/>
              <a:gd name="connsiteY4" fmla="*/ 1065375 h 4835290"/>
              <a:gd name="connsiteX5" fmla="*/ 4874830 w 5336067"/>
              <a:gd name="connsiteY5" fmla="*/ 2003525 h 4835290"/>
              <a:gd name="connsiteX6" fmla="*/ 4328565 w 5336067"/>
              <a:gd name="connsiteY6" fmla="*/ 2727920 h 4835290"/>
              <a:gd name="connsiteX7" fmla="*/ 4494820 w 5336067"/>
              <a:gd name="connsiteY7" fmla="*/ 3345437 h 4835290"/>
              <a:gd name="connsiteX8" fmla="*/ 5314217 w 5336067"/>
              <a:gd name="connsiteY8" fmla="*/ 3594819 h 4835290"/>
              <a:gd name="connsiteX9" fmla="*/ 4981708 w 5336067"/>
              <a:gd name="connsiteY9" fmla="*/ 4497344 h 4835290"/>
              <a:gd name="connsiteX10" fmla="*/ 3746674 w 5336067"/>
              <a:gd name="connsiteY10" fmla="*/ 4176711 h 4835290"/>
              <a:gd name="connsiteX11" fmla="*/ 2832275 w 5336067"/>
              <a:gd name="connsiteY11" fmla="*/ 4105458 h 4835290"/>
              <a:gd name="connsiteX12" fmla="*/ 1882248 w 5336067"/>
              <a:gd name="connsiteY12" fmla="*/ 4829853 h 4835290"/>
              <a:gd name="connsiteX13" fmla="*/ 1514113 w 5336067"/>
              <a:gd name="connsiteY13" fmla="*/ 3666071 h 4835290"/>
              <a:gd name="connsiteX14" fmla="*/ 1917874 w 5336067"/>
              <a:gd name="connsiteY14" fmla="*/ 3036679 h 4835290"/>
              <a:gd name="connsiteX15" fmla="*/ 1644742 w 5336067"/>
              <a:gd name="connsiteY15" fmla="*/ 2336035 h 4835290"/>
              <a:gd name="connsiteX16" fmla="*/ 397833 w 5336067"/>
              <a:gd name="connsiteY16" fmla="*/ 2407286 h 4835290"/>
              <a:gd name="connsiteX17" fmla="*/ 65324 w 5336067"/>
              <a:gd name="connsiteY17" fmla="*/ 1231629 h 4835290"/>
              <a:gd name="connsiteX18" fmla="*/ 1537864 w 5336067"/>
              <a:gd name="connsiteY18" fmla="*/ 1552263 h 4835290"/>
              <a:gd name="connsiteX19" fmla="*/ 1882248 w 5336067"/>
              <a:gd name="connsiteY19" fmla="*/ 1207879 h 4835290"/>
              <a:gd name="connsiteX20" fmla="*/ 1573490 w 5336067"/>
              <a:gd name="connsiteY20" fmla="*/ 174725 h 4835290"/>
              <a:gd name="connsiteX0" fmla="*/ 1271030 w 5033607"/>
              <a:gd name="connsiteY0" fmla="*/ 174725 h 4835290"/>
              <a:gd name="connsiteX1" fmla="*/ 2529814 w 5033607"/>
              <a:gd name="connsiteY1" fmla="*/ 79723 h 4835290"/>
              <a:gd name="connsiteX2" fmla="*/ 2897949 w 5033607"/>
              <a:gd name="connsiteY2" fmla="*/ 994122 h 4835290"/>
              <a:gd name="connsiteX3" fmla="*/ 3432339 w 5033607"/>
              <a:gd name="connsiteY3" fmla="*/ 1338507 h 4835290"/>
              <a:gd name="connsiteX4" fmla="*/ 3978604 w 5033607"/>
              <a:gd name="connsiteY4" fmla="*/ 1065375 h 4835290"/>
              <a:gd name="connsiteX5" fmla="*/ 4572370 w 5033607"/>
              <a:gd name="connsiteY5" fmla="*/ 2003525 h 4835290"/>
              <a:gd name="connsiteX6" fmla="*/ 4026105 w 5033607"/>
              <a:gd name="connsiteY6" fmla="*/ 2727920 h 4835290"/>
              <a:gd name="connsiteX7" fmla="*/ 4192360 w 5033607"/>
              <a:gd name="connsiteY7" fmla="*/ 3345437 h 4835290"/>
              <a:gd name="connsiteX8" fmla="*/ 5011757 w 5033607"/>
              <a:gd name="connsiteY8" fmla="*/ 3594819 h 4835290"/>
              <a:gd name="connsiteX9" fmla="*/ 4679248 w 5033607"/>
              <a:gd name="connsiteY9" fmla="*/ 4497344 h 4835290"/>
              <a:gd name="connsiteX10" fmla="*/ 3444214 w 5033607"/>
              <a:gd name="connsiteY10" fmla="*/ 4176711 h 4835290"/>
              <a:gd name="connsiteX11" fmla="*/ 2529815 w 5033607"/>
              <a:gd name="connsiteY11" fmla="*/ 4105458 h 4835290"/>
              <a:gd name="connsiteX12" fmla="*/ 1579788 w 5033607"/>
              <a:gd name="connsiteY12" fmla="*/ 4829853 h 4835290"/>
              <a:gd name="connsiteX13" fmla="*/ 1211653 w 5033607"/>
              <a:gd name="connsiteY13" fmla="*/ 3666071 h 4835290"/>
              <a:gd name="connsiteX14" fmla="*/ 1615414 w 5033607"/>
              <a:gd name="connsiteY14" fmla="*/ 3036679 h 4835290"/>
              <a:gd name="connsiteX15" fmla="*/ 1342282 w 5033607"/>
              <a:gd name="connsiteY15" fmla="*/ 2336035 h 4835290"/>
              <a:gd name="connsiteX16" fmla="*/ 95373 w 5033607"/>
              <a:gd name="connsiteY16" fmla="*/ 2407286 h 4835290"/>
              <a:gd name="connsiteX17" fmla="*/ 214126 w 5033607"/>
              <a:gd name="connsiteY17" fmla="*/ 1326632 h 4835290"/>
              <a:gd name="connsiteX18" fmla="*/ 1235404 w 5033607"/>
              <a:gd name="connsiteY18" fmla="*/ 1552263 h 4835290"/>
              <a:gd name="connsiteX19" fmla="*/ 1579788 w 5033607"/>
              <a:gd name="connsiteY19" fmla="*/ 1207879 h 4835290"/>
              <a:gd name="connsiteX20" fmla="*/ 1271030 w 5033607"/>
              <a:gd name="connsiteY20" fmla="*/ 174725 h 4835290"/>
              <a:gd name="connsiteX0" fmla="*/ 1263184 w 5025761"/>
              <a:gd name="connsiteY0" fmla="*/ 174725 h 4835290"/>
              <a:gd name="connsiteX1" fmla="*/ 2521968 w 5025761"/>
              <a:gd name="connsiteY1" fmla="*/ 79723 h 4835290"/>
              <a:gd name="connsiteX2" fmla="*/ 2890103 w 5025761"/>
              <a:gd name="connsiteY2" fmla="*/ 994122 h 4835290"/>
              <a:gd name="connsiteX3" fmla="*/ 3424493 w 5025761"/>
              <a:gd name="connsiteY3" fmla="*/ 1338507 h 4835290"/>
              <a:gd name="connsiteX4" fmla="*/ 3970758 w 5025761"/>
              <a:gd name="connsiteY4" fmla="*/ 1065375 h 4835290"/>
              <a:gd name="connsiteX5" fmla="*/ 4564524 w 5025761"/>
              <a:gd name="connsiteY5" fmla="*/ 2003525 h 4835290"/>
              <a:gd name="connsiteX6" fmla="*/ 4018259 w 5025761"/>
              <a:gd name="connsiteY6" fmla="*/ 2727920 h 4835290"/>
              <a:gd name="connsiteX7" fmla="*/ 4184514 w 5025761"/>
              <a:gd name="connsiteY7" fmla="*/ 3345437 h 4835290"/>
              <a:gd name="connsiteX8" fmla="*/ 5003911 w 5025761"/>
              <a:gd name="connsiteY8" fmla="*/ 3594819 h 4835290"/>
              <a:gd name="connsiteX9" fmla="*/ 4671402 w 5025761"/>
              <a:gd name="connsiteY9" fmla="*/ 4497344 h 4835290"/>
              <a:gd name="connsiteX10" fmla="*/ 3436368 w 5025761"/>
              <a:gd name="connsiteY10" fmla="*/ 4176711 h 4835290"/>
              <a:gd name="connsiteX11" fmla="*/ 2521969 w 5025761"/>
              <a:gd name="connsiteY11" fmla="*/ 4105458 h 4835290"/>
              <a:gd name="connsiteX12" fmla="*/ 1571942 w 5025761"/>
              <a:gd name="connsiteY12" fmla="*/ 4829853 h 4835290"/>
              <a:gd name="connsiteX13" fmla="*/ 1203807 w 5025761"/>
              <a:gd name="connsiteY13" fmla="*/ 3666071 h 4835290"/>
              <a:gd name="connsiteX14" fmla="*/ 1607568 w 5025761"/>
              <a:gd name="connsiteY14" fmla="*/ 3036679 h 4835290"/>
              <a:gd name="connsiteX15" fmla="*/ 1334436 w 5025761"/>
              <a:gd name="connsiteY15" fmla="*/ 2336035 h 4835290"/>
              <a:gd name="connsiteX16" fmla="*/ 87527 w 5025761"/>
              <a:gd name="connsiteY16" fmla="*/ 2407286 h 4835290"/>
              <a:gd name="connsiteX17" fmla="*/ 206280 w 5025761"/>
              <a:gd name="connsiteY17" fmla="*/ 1326632 h 4835290"/>
              <a:gd name="connsiteX18" fmla="*/ 1025678 w 5025761"/>
              <a:gd name="connsiteY18" fmla="*/ 1350383 h 4835290"/>
              <a:gd name="connsiteX19" fmla="*/ 1571942 w 5025761"/>
              <a:gd name="connsiteY19" fmla="*/ 1207879 h 4835290"/>
              <a:gd name="connsiteX20" fmla="*/ 1263184 w 5025761"/>
              <a:gd name="connsiteY20" fmla="*/ 174725 h 4835290"/>
              <a:gd name="connsiteX0" fmla="*/ 1263184 w 5025761"/>
              <a:gd name="connsiteY0" fmla="*/ 164292 h 4824857"/>
              <a:gd name="connsiteX1" fmla="*/ 2521968 w 5025761"/>
              <a:gd name="connsiteY1" fmla="*/ 69290 h 4824857"/>
              <a:gd name="connsiteX2" fmla="*/ 2890103 w 5025761"/>
              <a:gd name="connsiteY2" fmla="*/ 983689 h 4824857"/>
              <a:gd name="connsiteX3" fmla="*/ 3424493 w 5025761"/>
              <a:gd name="connsiteY3" fmla="*/ 1328074 h 4824857"/>
              <a:gd name="connsiteX4" fmla="*/ 3970758 w 5025761"/>
              <a:gd name="connsiteY4" fmla="*/ 1054942 h 4824857"/>
              <a:gd name="connsiteX5" fmla="*/ 4564524 w 5025761"/>
              <a:gd name="connsiteY5" fmla="*/ 1993092 h 4824857"/>
              <a:gd name="connsiteX6" fmla="*/ 4018259 w 5025761"/>
              <a:gd name="connsiteY6" fmla="*/ 2717487 h 4824857"/>
              <a:gd name="connsiteX7" fmla="*/ 4184514 w 5025761"/>
              <a:gd name="connsiteY7" fmla="*/ 3335004 h 4824857"/>
              <a:gd name="connsiteX8" fmla="*/ 5003911 w 5025761"/>
              <a:gd name="connsiteY8" fmla="*/ 3584386 h 4824857"/>
              <a:gd name="connsiteX9" fmla="*/ 4671402 w 5025761"/>
              <a:gd name="connsiteY9" fmla="*/ 4486911 h 4824857"/>
              <a:gd name="connsiteX10" fmla="*/ 3436368 w 5025761"/>
              <a:gd name="connsiteY10" fmla="*/ 4166278 h 4824857"/>
              <a:gd name="connsiteX11" fmla="*/ 2521969 w 5025761"/>
              <a:gd name="connsiteY11" fmla="*/ 4095025 h 4824857"/>
              <a:gd name="connsiteX12" fmla="*/ 1571942 w 5025761"/>
              <a:gd name="connsiteY12" fmla="*/ 4819420 h 4824857"/>
              <a:gd name="connsiteX13" fmla="*/ 1203807 w 5025761"/>
              <a:gd name="connsiteY13" fmla="*/ 3655638 h 4824857"/>
              <a:gd name="connsiteX14" fmla="*/ 1607568 w 5025761"/>
              <a:gd name="connsiteY14" fmla="*/ 3026246 h 4824857"/>
              <a:gd name="connsiteX15" fmla="*/ 1334436 w 5025761"/>
              <a:gd name="connsiteY15" fmla="*/ 2325602 h 4824857"/>
              <a:gd name="connsiteX16" fmla="*/ 87527 w 5025761"/>
              <a:gd name="connsiteY16" fmla="*/ 2396853 h 4824857"/>
              <a:gd name="connsiteX17" fmla="*/ 206280 w 5025761"/>
              <a:gd name="connsiteY17" fmla="*/ 1316199 h 4824857"/>
              <a:gd name="connsiteX18" fmla="*/ 1025678 w 5025761"/>
              <a:gd name="connsiteY18" fmla="*/ 1339950 h 4824857"/>
              <a:gd name="connsiteX19" fmla="*/ 1275059 w 5025761"/>
              <a:gd name="connsiteY19" fmla="*/ 959940 h 4824857"/>
              <a:gd name="connsiteX20" fmla="*/ 1263184 w 5025761"/>
              <a:gd name="connsiteY20" fmla="*/ 164292 h 4824857"/>
              <a:gd name="connsiteX0" fmla="*/ 1465065 w 5025761"/>
              <a:gd name="connsiteY0" fmla="*/ 241485 h 4795172"/>
              <a:gd name="connsiteX1" fmla="*/ 2521968 w 5025761"/>
              <a:gd name="connsiteY1" fmla="*/ 39605 h 4795172"/>
              <a:gd name="connsiteX2" fmla="*/ 2890103 w 5025761"/>
              <a:gd name="connsiteY2" fmla="*/ 954004 h 4795172"/>
              <a:gd name="connsiteX3" fmla="*/ 3424493 w 5025761"/>
              <a:gd name="connsiteY3" fmla="*/ 1298389 h 4795172"/>
              <a:gd name="connsiteX4" fmla="*/ 3970758 w 5025761"/>
              <a:gd name="connsiteY4" fmla="*/ 1025257 h 4795172"/>
              <a:gd name="connsiteX5" fmla="*/ 4564524 w 5025761"/>
              <a:gd name="connsiteY5" fmla="*/ 1963407 h 4795172"/>
              <a:gd name="connsiteX6" fmla="*/ 4018259 w 5025761"/>
              <a:gd name="connsiteY6" fmla="*/ 2687802 h 4795172"/>
              <a:gd name="connsiteX7" fmla="*/ 4184514 w 5025761"/>
              <a:gd name="connsiteY7" fmla="*/ 3305319 h 4795172"/>
              <a:gd name="connsiteX8" fmla="*/ 5003911 w 5025761"/>
              <a:gd name="connsiteY8" fmla="*/ 3554701 h 4795172"/>
              <a:gd name="connsiteX9" fmla="*/ 4671402 w 5025761"/>
              <a:gd name="connsiteY9" fmla="*/ 4457226 h 4795172"/>
              <a:gd name="connsiteX10" fmla="*/ 3436368 w 5025761"/>
              <a:gd name="connsiteY10" fmla="*/ 4136593 h 4795172"/>
              <a:gd name="connsiteX11" fmla="*/ 2521969 w 5025761"/>
              <a:gd name="connsiteY11" fmla="*/ 4065340 h 4795172"/>
              <a:gd name="connsiteX12" fmla="*/ 1571942 w 5025761"/>
              <a:gd name="connsiteY12" fmla="*/ 4789735 h 4795172"/>
              <a:gd name="connsiteX13" fmla="*/ 1203807 w 5025761"/>
              <a:gd name="connsiteY13" fmla="*/ 3625953 h 4795172"/>
              <a:gd name="connsiteX14" fmla="*/ 1607568 w 5025761"/>
              <a:gd name="connsiteY14" fmla="*/ 2996561 h 4795172"/>
              <a:gd name="connsiteX15" fmla="*/ 1334436 w 5025761"/>
              <a:gd name="connsiteY15" fmla="*/ 2295917 h 4795172"/>
              <a:gd name="connsiteX16" fmla="*/ 87527 w 5025761"/>
              <a:gd name="connsiteY16" fmla="*/ 2367168 h 4795172"/>
              <a:gd name="connsiteX17" fmla="*/ 206280 w 5025761"/>
              <a:gd name="connsiteY17" fmla="*/ 1286514 h 4795172"/>
              <a:gd name="connsiteX18" fmla="*/ 1025678 w 5025761"/>
              <a:gd name="connsiteY18" fmla="*/ 1310265 h 4795172"/>
              <a:gd name="connsiteX19" fmla="*/ 1275059 w 5025761"/>
              <a:gd name="connsiteY19" fmla="*/ 930255 h 4795172"/>
              <a:gd name="connsiteX20" fmla="*/ 1465065 w 5025761"/>
              <a:gd name="connsiteY20" fmla="*/ 241485 h 4795172"/>
              <a:gd name="connsiteX0" fmla="*/ 1465065 w 5025761"/>
              <a:gd name="connsiteY0" fmla="*/ 170947 h 4724634"/>
              <a:gd name="connsiteX1" fmla="*/ 2379464 w 5025761"/>
              <a:gd name="connsiteY1" fmla="*/ 52194 h 4724634"/>
              <a:gd name="connsiteX2" fmla="*/ 2890103 w 5025761"/>
              <a:gd name="connsiteY2" fmla="*/ 883466 h 4724634"/>
              <a:gd name="connsiteX3" fmla="*/ 3424493 w 5025761"/>
              <a:gd name="connsiteY3" fmla="*/ 1227851 h 4724634"/>
              <a:gd name="connsiteX4" fmla="*/ 3970758 w 5025761"/>
              <a:gd name="connsiteY4" fmla="*/ 954719 h 4724634"/>
              <a:gd name="connsiteX5" fmla="*/ 4564524 w 5025761"/>
              <a:gd name="connsiteY5" fmla="*/ 1892869 h 4724634"/>
              <a:gd name="connsiteX6" fmla="*/ 4018259 w 5025761"/>
              <a:gd name="connsiteY6" fmla="*/ 2617264 h 4724634"/>
              <a:gd name="connsiteX7" fmla="*/ 4184514 w 5025761"/>
              <a:gd name="connsiteY7" fmla="*/ 3234781 h 4724634"/>
              <a:gd name="connsiteX8" fmla="*/ 5003911 w 5025761"/>
              <a:gd name="connsiteY8" fmla="*/ 3484163 h 4724634"/>
              <a:gd name="connsiteX9" fmla="*/ 4671402 w 5025761"/>
              <a:gd name="connsiteY9" fmla="*/ 4386688 h 4724634"/>
              <a:gd name="connsiteX10" fmla="*/ 3436368 w 5025761"/>
              <a:gd name="connsiteY10" fmla="*/ 4066055 h 4724634"/>
              <a:gd name="connsiteX11" fmla="*/ 2521969 w 5025761"/>
              <a:gd name="connsiteY11" fmla="*/ 3994802 h 4724634"/>
              <a:gd name="connsiteX12" fmla="*/ 1571942 w 5025761"/>
              <a:gd name="connsiteY12" fmla="*/ 4719197 h 4724634"/>
              <a:gd name="connsiteX13" fmla="*/ 1203807 w 5025761"/>
              <a:gd name="connsiteY13" fmla="*/ 3555415 h 4724634"/>
              <a:gd name="connsiteX14" fmla="*/ 1607568 w 5025761"/>
              <a:gd name="connsiteY14" fmla="*/ 2926023 h 4724634"/>
              <a:gd name="connsiteX15" fmla="*/ 1334436 w 5025761"/>
              <a:gd name="connsiteY15" fmla="*/ 2225379 h 4724634"/>
              <a:gd name="connsiteX16" fmla="*/ 87527 w 5025761"/>
              <a:gd name="connsiteY16" fmla="*/ 2296630 h 4724634"/>
              <a:gd name="connsiteX17" fmla="*/ 206280 w 5025761"/>
              <a:gd name="connsiteY17" fmla="*/ 1215976 h 4724634"/>
              <a:gd name="connsiteX18" fmla="*/ 1025678 w 5025761"/>
              <a:gd name="connsiteY18" fmla="*/ 1239727 h 4724634"/>
              <a:gd name="connsiteX19" fmla="*/ 1275059 w 5025761"/>
              <a:gd name="connsiteY19" fmla="*/ 859717 h 4724634"/>
              <a:gd name="connsiteX20" fmla="*/ 1465065 w 5025761"/>
              <a:gd name="connsiteY20" fmla="*/ 170947 h 4724634"/>
              <a:gd name="connsiteX0" fmla="*/ 1458908 w 5019604"/>
              <a:gd name="connsiteY0" fmla="*/ 170947 h 4724634"/>
              <a:gd name="connsiteX1" fmla="*/ 2373307 w 5019604"/>
              <a:gd name="connsiteY1" fmla="*/ 52194 h 4724634"/>
              <a:gd name="connsiteX2" fmla="*/ 2883946 w 5019604"/>
              <a:gd name="connsiteY2" fmla="*/ 883466 h 4724634"/>
              <a:gd name="connsiteX3" fmla="*/ 3418336 w 5019604"/>
              <a:gd name="connsiteY3" fmla="*/ 1227851 h 4724634"/>
              <a:gd name="connsiteX4" fmla="*/ 3964601 w 5019604"/>
              <a:gd name="connsiteY4" fmla="*/ 954719 h 4724634"/>
              <a:gd name="connsiteX5" fmla="*/ 4558367 w 5019604"/>
              <a:gd name="connsiteY5" fmla="*/ 1892869 h 4724634"/>
              <a:gd name="connsiteX6" fmla="*/ 4012102 w 5019604"/>
              <a:gd name="connsiteY6" fmla="*/ 2617264 h 4724634"/>
              <a:gd name="connsiteX7" fmla="*/ 4178357 w 5019604"/>
              <a:gd name="connsiteY7" fmla="*/ 3234781 h 4724634"/>
              <a:gd name="connsiteX8" fmla="*/ 4997754 w 5019604"/>
              <a:gd name="connsiteY8" fmla="*/ 3484163 h 4724634"/>
              <a:gd name="connsiteX9" fmla="*/ 4665245 w 5019604"/>
              <a:gd name="connsiteY9" fmla="*/ 4386688 h 4724634"/>
              <a:gd name="connsiteX10" fmla="*/ 3430211 w 5019604"/>
              <a:gd name="connsiteY10" fmla="*/ 4066055 h 4724634"/>
              <a:gd name="connsiteX11" fmla="*/ 2515812 w 5019604"/>
              <a:gd name="connsiteY11" fmla="*/ 3994802 h 4724634"/>
              <a:gd name="connsiteX12" fmla="*/ 1565785 w 5019604"/>
              <a:gd name="connsiteY12" fmla="*/ 4719197 h 4724634"/>
              <a:gd name="connsiteX13" fmla="*/ 1197650 w 5019604"/>
              <a:gd name="connsiteY13" fmla="*/ 3555415 h 4724634"/>
              <a:gd name="connsiteX14" fmla="*/ 1601411 w 5019604"/>
              <a:gd name="connsiteY14" fmla="*/ 2926023 h 4724634"/>
              <a:gd name="connsiteX15" fmla="*/ 1245152 w 5019604"/>
              <a:gd name="connsiteY15" fmla="*/ 2439134 h 4724634"/>
              <a:gd name="connsiteX16" fmla="*/ 81370 w 5019604"/>
              <a:gd name="connsiteY16" fmla="*/ 2296630 h 4724634"/>
              <a:gd name="connsiteX17" fmla="*/ 200123 w 5019604"/>
              <a:gd name="connsiteY17" fmla="*/ 1215976 h 4724634"/>
              <a:gd name="connsiteX18" fmla="*/ 1019521 w 5019604"/>
              <a:gd name="connsiteY18" fmla="*/ 1239727 h 4724634"/>
              <a:gd name="connsiteX19" fmla="*/ 1268902 w 5019604"/>
              <a:gd name="connsiteY19" fmla="*/ 859717 h 4724634"/>
              <a:gd name="connsiteX20" fmla="*/ 1458908 w 5019604"/>
              <a:gd name="connsiteY20" fmla="*/ 170947 h 4724634"/>
              <a:gd name="connsiteX0" fmla="*/ 1458908 w 5019604"/>
              <a:gd name="connsiteY0" fmla="*/ 170947 h 4724634"/>
              <a:gd name="connsiteX1" fmla="*/ 2373307 w 5019604"/>
              <a:gd name="connsiteY1" fmla="*/ 52194 h 4724634"/>
              <a:gd name="connsiteX2" fmla="*/ 2883946 w 5019604"/>
              <a:gd name="connsiteY2" fmla="*/ 883466 h 4724634"/>
              <a:gd name="connsiteX3" fmla="*/ 3418336 w 5019604"/>
              <a:gd name="connsiteY3" fmla="*/ 1227851 h 4724634"/>
              <a:gd name="connsiteX4" fmla="*/ 3964601 w 5019604"/>
              <a:gd name="connsiteY4" fmla="*/ 954719 h 4724634"/>
              <a:gd name="connsiteX5" fmla="*/ 4558367 w 5019604"/>
              <a:gd name="connsiteY5" fmla="*/ 1892869 h 4724634"/>
              <a:gd name="connsiteX6" fmla="*/ 4012102 w 5019604"/>
              <a:gd name="connsiteY6" fmla="*/ 2617264 h 4724634"/>
              <a:gd name="connsiteX7" fmla="*/ 4178357 w 5019604"/>
              <a:gd name="connsiteY7" fmla="*/ 3234781 h 4724634"/>
              <a:gd name="connsiteX8" fmla="*/ 4997754 w 5019604"/>
              <a:gd name="connsiteY8" fmla="*/ 3484163 h 4724634"/>
              <a:gd name="connsiteX9" fmla="*/ 4665245 w 5019604"/>
              <a:gd name="connsiteY9" fmla="*/ 4386688 h 4724634"/>
              <a:gd name="connsiteX10" fmla="*/ 3430211 w 5019604"/>
              <a:gd name="connsiteY10" fmla="*/ 4066055 h 4724634"/>
              <a:gd name="connsiteX11" fmla="*/ 2515812 w 5019604"/>
              <a:gd name="connsiteY11" fmla="*/ 3994802 h 4724634"/>
              <a:gd name="connsiteX12" fmla="*/ 1565785 w 5019604"/>
              <a:gd name="connsiteY12" fmla="*/ 4719197 h 4724634"/>
              <a:gd name="connsiteX13" fmla="*/ 1197650 w 5019604"/>
              <a:gd name="connsiteY13" fmla="*/ 3555415 h 4724634"/>
              <a:gd name="connsiteX14" fmla="*/ 1411405 w 5019604"/>
              <a:gd name="connsiteY14" fmla="*/ 2926023 h 4724634"/>
              <a:gd name="connsiteX15" fmla="*/ 1245152 w 5019604"/>
              <a:gd name="connsiteY15" fmla="*/ 2439134 h 4724634"/>
              <a:gd name="connsiteX16" fmla="*/ 81370 w 5019604"/>
              <a:gd name="connsiteY16" fmla="*/ 2296630 h 4724634"/>
              <a:gd name="connsiteX17" fmla="*/ 200123 w 5019604"/>
              <a:gd name="connsiteY17" fmla="*/ 1215976 h 4724634"/>
              <a:gd name="connsiteX18" fmla="*/ 1019521 w 5019604"/>
              <a:gd name="connsiteY18" fmla="*/ 1239727 h 4724634"/>
              <a:gd name="connsiteX19" fmla="*/ 1268902 w 5019604"/>
              <a:gd name="connsiteY19" fmla="*/ 859717 h 4724634"/>
              <a:gd name="connsiteX20" fmla="*/ 1458908 w 5019604"/>
              <a:gd name="connsiteY20" fmla="*/ 170947 h 4724634"/>
              <a:gd name="connsiteX0" fmla="*/ 1458908 w 5019604"/>
              <a:gd name="connsiteY0" fmla="*/ 170947 h 4721259"/>
              <a:gd name="connsiteX1" fmla="*/ 2373307 w 5019604"/>
              <a:gd name="connsiteY1" fmla="*/ 52194 h 4721259"/>
              <a:gd name="connsiteX2" fmla="*/ 2883946 w 5019604"/>
              <a:gd name="connsiteY2" fmla="*/ 883466 h 4721259"/>
              <a:gd name="connsiteX3" fmla="*/ 3418336 w 5019604"/>
              <a:gd name="connsiteY3" fmla="*/ 1227851 h 4721259"/>
              <a:gd name="connsiteX4" fmla="*/ 3964601 w 5019604"/>
              <a:gd name="connsiteY4" fmla="*/ 954719 h 4721259"/>
              <a:gd name="connsiteX5" fmla="*/ 4558367 w 5019604"/>
              <a:gd name="connsiteY5" fmla="*/ 1892869 h 4721259"/>
              <a:gd name="connsiteX6" fmla="*/ 4012102 w 5019604"/>
              <a:gd name="connsiteY6" fmla="*/ 2617264 h 4721259"/>
              <a:gd name="connsiteX7" fmla="*/ 4178357 w 5019604"/>
              <a:gd name="connsiteY7" fmla="*/ 3234781 h 4721259"/>
              <a:gd name="connsiteX8" fmla="*/ 4997754 w 5019604"/>
              <a:gd name="connsiteY8" fmla="*/ 3484163 h 4721259"/>
              <a:gd name="connsiteX9" fmla="*/ 4665245 w 5019604"/>
              <a:gd name="connsiteY9" fmla="*/ 4386688 h 4721259"/>
              <a:gd name="connsiteX10" fmla="*/ 3430211 w 5019604"/>
              <a:gd name="connsiteY10" fmla="*/ 4066055 h 4721259"/>
              <a:gd name="connsiteX11" fmla="*/ 2515812 w 5019604"/>
              <a:gd name="connsiteY11" fmla="*/ 3994802 h 4721259"/>
              <a:gd name="connsiteX12" fmla="*/ 1565785 w 5019604"/>
              <a:gd name="connsiteY12" fmla="*/ 4719197 h 4721259"/>
              <a:gd name="connsiteX13" fmla="*/ 1007644 w 5019604"/>
              <a:gd name="connsiteY13" fmla="*/ 3733545 h 4721259"/>
              <a:gd name="connsiteX14" fmla="*/ 1411405 w 5019604"/>
              <a:gd name="connsiteY14" fmla="*/ 2926023 h 4721259"/>
              <a:gd name="connsiteX15" fmla="*/ 1245152 w 5019604"/>
              <a:gd name="connsiteY15" fmla="*/ 2439134 h 4721259"/>
              <a:gd name="connsiteX16" fmla="*/ 81370 w 5019604"/>
              <a:gd name="connsiteY16" fmla="*/ 2296630 h 4721259"/>
              <a:gd name="connsiteX17" fmla="*/ 200123 w 5019604"/>
              <a:gd name="connsiteY17" fmla="*/ 1215976 h 4721259"/>
              <a:gd name="connsiteX18" fmla="*/ 1019521 w 5019604"/>
              <a:gd name="connsiteY18" fmla="*/ 1239727 h 4721259"/>
              <a:gd name="connsiteX19" fmla="*/ 1268902 w 5019604"/>
              <a:gd name="connsiteY19" fmla="*/ 859717 h 4721259"/>
              <a:gd name="connsiteX20" fmla="*/ 1458908 w 5019604"/>
              <a:gd name="connsiteY20" fmla="*/ 170947 h 4721259"/>
              <a:gd name="connsiteX0" fmla="*/ 1458908 w 5019604"/>
              <a:gd name="connsiteY0" fmla="*/ 170947 h 4403464"/>
              <a:gd name="connsiteX1" fmla="*/ 2373307 w 5019604"/>
              <a:gd name="connsiteY1" fmla="*/ 52194 h 4403464"/>
              <a:gd name="connsiteX2" fmla="*/ 2883946 w 5019604"/>
              <a:gd name="connsiteY2" fmla="*/ 883466 h 4403464"/>
              <a:gd name="connsiteX3" fmla="*/ 3418336 w 5019604"/>
              <a:gd name="connsiteY3" fmla="*/ 1227851 h 4403464"/>
              <a:gd name="connsiteX4" fmla="*/ 3964601 w 5019604"/>
              <a:gd name="connsiteY4" fmla="*/ 954719 h 4403464"/>
              <a:gd name="connsiteX5" fmla="*/ 4558367 w 5019604"/>
              <a:gd name="connsiteY5" fmla="*/ 1892869 h 4403464"/>
              <a:gd name="connsiteX6" fmla="*/ 4012102 w 5019604"/>
              <a:gd name="connsiteY6" fmla="*/ 2617264 h 4403464"/>
              <a:gd name="connsiteX7" fmla="*/ 4178357 w 5019604"/>
              <a:gd name="connsiteY7" fmla="*/ 3234781 h 4403464"/>
              <a:gd name="connsiteX8" fmla="*/ 4997754 w 5019604"/>
              <a:gd name="connsiteY8" fmla="*/ 3484163 h 4403464"/>
              <a:gd name="connsiteX9" fmla="*/ 4665245 w 5019604"/>
              <a:gd name="connsiteY9" fmla="*/ 4386688 h 4403464"/>
              <a:gd name="connsiteX10" fmla="*/ 3430211 w 5019604"/>
              <a:gd name="connsiteY10" fmla="*/ 4066055 h 4403464"/>
              <a:gd name="connsiteX11" fmla="*/ 2515812 w 5019604"/>
              <a:gd name="connsiteY11" fmla="*/ 3994802 h 4403464"/>
              <a:gd name="connsiteX12" fmla="*/ 1470782 w 5019604"/>
              <a:gd name="connsiteY12" fmla="*/ 4351062 h 4403464"/>
              <a:gd name="connsiteX13" fmla="*/ 1007644 w 5019604"/>
              <a:gd name="connsiteY13" fmla="*/ 3733545 h 4403464"/>
              <a:gd name="connsiteX14" fmla="*/ 1411405 w 5019604"/>
              <a:gd name="connsiteY14" fmla="*/ 2926023 h 4403464"/>
              <a:gd name="connsiteX15" fmla="*/ 1245152 w 5019604"/>
              <a:gd name="connsiteY15" fmla="*/ 2439134 h 4403464"/>
              <a:gd name="connsiteX16" fmla="*/ 81370 w 5019604"/>
              <a:gd name="connsiteY16" fmla="*/ 2296630 h 4403464"/>
              <a:gd name="connsiteX17" fmla="*/ 200123 w 5019604"/>
              <a:gd name="connsiteY17" fmla="*/ 1215976 h 4403464"/>
              <a:gd name="connsiteX18" fmla="*/ 1019521 w 5019604"/>
              <a:gd name="connsiteY18" fmla="*/ 1239727 h 4403464"/>
              <a:gd name="connsiteX19" fmla="*/ 1268902 w 5019604"/>
              <a:gd name="connsiteY19" fmla="*/ 859717 h 4403464"/>
              <a:gd name="connsiteX20" fmla="*/ 1458908 w 5019604"/>
              <a:gd name="connsiteY20" fmla="*/ 170947 h 4403464"/>
              <a:gd name="connsiteX0" fmla="*/ 1458908 w 4827078"/>
              <a:gd name="connsiteY0" fmla="*/ 170947 h 4397751"/>
              <a:gd name="connsiteX1" fmla="*/ 2373307 w 4827078"/>
              <a:gd name="connsiteY1" fmla="*/ 52194 h 4397751"/>
              <a:gd name="connsiteX2" fmla="*/ 2883946 w 4827078"/>
              <a:gd name="connsiteY2" fmla="*/ 883466 h 4397751"/>
              <a:gd name="connsiteX3" fmla="*/ 3418336 w 4827078"/>
              <a:gd name="connsiteY3" fmla="*/ 1227851 h 4397751"/>
              <a:gd name="connsiteX4" fmla="*/ 3964601 w 4827078"/>
              <a:gd name="connsiteY4" fmla="*/ 954719 h 4397751"/>
              <a:gd name="connsiteX5" fmla="*/ 4558367 w 4827078"/>
              <a:gd name="connsiteY5" fmla="*/ 1892869 h 4397751"/>
              <a:gd name="connsiteX6" fmla="*/ 4012102 w 4827078"/>
              <a:gd name="connsiteY6" fmla="*/ 2617264 h 4397751"/>
              <a:gd name="connsiteX7" fmla="*/ 4178357 w 4827078"/>
              <a:gd name="connsiteY7" fmla="*/ 3234781 h 4397751"/>
              <a:gd name="connsiteX8" fmla="*/ 4760247 w 4827078"/>
              <a:gd name="connsiteY8" fmla="*/ 3614792 h 4397751"/>
              <a:gd name="connsiteX9" fmla="*/ 4665245 w 4827078"/>
              <a:gd name="connsiteY9" fmla="*/ 4386688 h 4397751"/>
              <a:gd name="connsiteX10" fmla="*/ 3430211 w 4827078"/>
              <a:gd name="connsiteY10" fmla="*/ 4066055 h 4397751"/>
              <a:gd name="connsiteX11" fmla="*/ 2515812 w 4827078"/>
              <a:gd name="connsiteY11" fmla="*/ 3994802 h 4397751"/>
              <a:gd name="connsiteX12" fmla="*/ 1470782 w 4827078"/>
              <a:gd name="connsiteY12" fmla="*/ 4351062 h 4397751"/>
              <a:gd name="connsiteX13" fmla="*/ 1007644 w 4827078"/>
              <a:gd name="connsiteY13" fmla="*/ 3733545 h 4397751"/>
              <a:gd name="connsiteX14" fmla="*/ 1411405 w 4827078"/>
              <a:gd name="connsiteY14" fmla="*/ 2926023 h 4397751"/>
              <a:gd name="connsiteX15" fmla="*/ 1245152 w 4827078"/>
              <a:gd name="connsiteY15" fmla="*/ 2439134 h 4397751"/>
              <a:gd name="connsiteX16" fmla="*/ 81370 w 4827078"/>
              <a:gd name="connsiteY16" fmla="*/ 2296630 h 4397751"/>
              <a:gd name="connsiteX17" fmla="*/ 200123 w 4827078"/>
              <a:gd name="connsiteY17" fmla="*/ 1215976 h 4397751"/>
              <a:gd name="connsiteX18" fmla="*/ 1019521 w 4827078"/>
              <a:gd name="connsiteY18" fmla="*/ 1239727 h 4397751"/>
              <a:gd name="connsiteX19" fmla="*/ 1268902 w 4827078"/>
              <a:gd name="connsiteY19" fmla="*/ 859717 h 4397751"/>
              <a:gd name="connsiteX20" fmla="*/ 1458908 w 4827078"/>
              <a:gd name="connsiteY20" fmla="*/ 170947 h 4397751"/>
              <a:gd name="connsiteX0" fmla="*/ 1458908 w 4763041"/>
              <a:gd name="connsiteY0" fmla="*/ 170947 h 4479189"/>
              <a:gd name="connsiteX1" fmla="*/ 2373307 w 4763041"/>
              <a:gd name="connsiteY1" fmla="*/ 52194 h 4479189"/>
              <a:gd name="connsiteX2" fmla="*/ 2883946 w 4763041"/>
              <a:gd name="connsiteY2" fmla="*/ 883466 h 4479189"/>
              <a:gd name="connsiteX3" fmla="*/ 3418336 w 4763041"/>
              <a:gd name="connsiteY3" fmla="*/ 1227851 h 4479189"/>
              <a:gd name="connsiteX4" fmla="*/ 3964601 w 4763041"/>
              <a:gd name="connsiteY4" fmla="*/ 954719 h 4479189"/>
              <a:gd name="connsiteX5" fmla="*/ 4558367 w 4763041"/>
              <a:gd name="connsiteY5" fmla="*/ 1892869 h 4479189"/>
              <a:gd name="connsiteX6" fmla="*/ 4012102 w 4763041"/>
              <a:gd name="connsiteY6" fmla="*/ 2617264 h 4479189"/>
              <a:gd name="connsiteX7" fmla="*/ 4178357 w 4763041"/>
              <a:gd name="connsiteY7" fmla="*/ 3234781 h 4479189"/>
              <a:gd name="connsiteX8" fmla="*/ 4760247 w 4763041"/>
              <a:gd name="connsiteY8" fmla="*/ 3614792 h 4479189"/>
              <a:gd name="connsiteX9" fmla="*/ 4356490 w 4763041"/>
              <a:gd name="connsiteY9" fmla="*/ 4469818 h 4479189"/>
              <a:gd name="connsiteX10" fmla="*/ 3430211 w 4763041"/>
              <a:gd name="connsiteY10" fmla="*/ 4066055 h 4479189"/>
              <a:gd name="connsiteX11" fmla="*/ 2515812 w 4763041"/>
              <a:gd name="connsiteY11" fmla="*/ 3994802 h 4479189"/>
              <a:gd name="connsiteX12" fmla="*/ 1470782 w 4763041"/>
              <a:gd name="connsiteY12" fmla="*/ 4351062 h 4479189"/>
              <a:gd name="connsiteX13" fmla="*/ 1007644 w 4763041"/>
              <a:gd name="connsiteY13" fmla="*/ 3733545 h 4479189"/>
              <a:gd name="connsiteX14" fmla="*/ 1411405 w 4763041"/>
              <a:gd name="connsiteY14" fmla="*/ 2926023 h 4479189"/>
              <a:gd name="connsiteX15" fmla="*/ 1245152 w 4763041"/>
              <a:gd name="connsiteY15" fmla="*/ 2439134 h 4479189"/>
              <a:gd name="connsiteX16" fmla="*/ 81370 w 4763041"/>
              <a:gd name="connsiteY16" fmla="*/ 2296630 h 4479189"/>
              <a:gd name="connsiteX17" fmla="*/ 200123 w 4763041"/>
              <a:gd name="connsiteY17" fmla="*/ 1215976 h 4479189"/>
              <a:gd name="connsiteX18" fmla="*/ 1019521 w 4763041"/>
              <a:gd name="connsiteY18" fmla="*/ 1239727 h 4479189"/>
              <a:gd name="connsiteX19" fmla="*/ 1268902 w 4763041"/>
              <a:gd name="connsiteY19" fmla="*/ 859717 h 4479189"/>
              <a:gd name="connsiteX20" fmla="*/ 1458908 w 4763041"/>
              <a:gd name="connsiteY20" fmla="*/ 170947 h 4479189"/>
              <a:gd name="connsiteX0" fmla="*/ 1458908 w 4760255"/>
              <a:gd name="connsiteY0" fmla="*/ 170947 h 4386171"/>
              <a:gd name="connsiteX1" fmla="*/ 2373307 w 4760255"/>
              <a:gd name="connsiteY1" fmla="*/ 52194 h 4386171"/>
              <a:gd name="connsiteX2" fmla="*/ 2883946 w 4760255"/>
              <a:gd name="connsiteY2" fmla="*/ 883466 h 4386171"/>
              <a:gd name="connsiteX3" fmla="*/ 3418336 w 4760255"/>
              <a:gd name="connsiteY3" fmla="*/ 1227851 h 4386171"/>
              <a:gd name="connsiteX4" fmla="*/ 3964601 w 4760255"/>
              <a:gd name="connsiteY4" fmla="*/ 954719 h 4386171"/>
              <a:gd name="connsiteX5" fmla="*/ 4558367 w 4760255"/>
              <a:gd name="connsiteY5" fmla="*/ 1892869 h 4386171"/>
              <a:gd name="connsiteX6" fmla="*/ 4012102 w 4760255"/>
              <a:gd name="connsiteY6" fmla="*/ 2617264 h 4386171"/>
              <a:gd name="connsiteX7" fmla="*/ 4178357 w 4760255"/>
              <a:gd name="connsiteY7" fmla="*/ 3234781 h 4386171"/>
              <a:gd name="connsiteX8" fmla="*/ 4760247 w 4760255"/>
              <a:gd name="connsiteY8" fmla="*/ 3614792 h 4386171"/>
              <a:gd name="connsiteX9" fmla="*/ 4190236 w 4760255"/>
              <a:gd name="connsiteY9" fmla="*/ 4374816 h 4386171"/>
              <a:gd name="connsiteX10" fmla="*/ 3430211 w 4760255"/>
              <a:gd name="connsiteY10" fmla="*/ 4066055 h 4386171"/>
              <a:gd name="connsiteX11" fmla="*/ 2515812 w 4760255"/>
              <a:gd name="connsiteY11" fmla="*/ 3994802 h 4386171"/>
              <a:gd name="connsiteX12" fmla="*/ 1470782 w 4760255"/>
              <a:gd name="connsiteY12" fmla="*/ 4351062 h 4386171"/>
              <a:gd name="connsiteX13" fmla="*/ 1007644 w 4760255"/>
              <a:gd name="connsiteY13" fmla="*/ 3733545 h 4386171"/>
              <a:gd name="connsiteX14" fmla="*/ 1411405 w 4760255"/>
              <a:gd name="connsiteY14" fmla="*/ 2926023 h 4386171"/>
              <a:gd name="connsiteX15" fmla="*/ 1245152 w 4760255"/>
              <a:gd name="connsiteY15" fmla="*/ 2439134 h 4386171"/>
              <a:gd name="connsiteX16" fmla="*/ 81370 w 4760255"/>
              <a:gd name="connsiteY16" fmla="*/ 2296630 h 4386171"/>
              <a:gd name="connsiteX17" fmla="*/ 200123 w 4760255"/>
              <a:gd name="connsiteY17" fmla="*/ 1215976 h 4386171"/>
              <a:gd name="connsiteX18" fmla="*/ 1019521 w 4760255"/>
              <a:gd name="connsiteY18" fmla="*/ 1239727 h 4386171"/>
              <a:gd name="connsiteX19" fmla="*/ 1268902 w 4760255"/>
              <a:gd name="connsiteY19" fmla="*/ 859717 h 4386171"/>
              <a:gd name="connsiteX20" fmla="*/ 1458908 w 4760255"/>
              <a:gd name="connsiteY20" fmla="*/ 170947 h 4386171"/>
              <a:gd name="connsiteX0" fmla="*/ 1458908 w 4570257"/>
              <a:gd name="connsiteY0" fmla="*/ 170947 h 4379263"/>
              <a:gd name="connsiteX1" fmla="*/ 2373307 w 4570257"/>
              <a:gd name="connsiteY1" fmla="*/ 52194 h 4379263"/>
              <a:gd name="connsiteX2" fmla="*/ 2883946 w 4570257"/>
              <a:gd name="connsiteY2" fmla="*/ 883466 h 4379263"/>
              <a:gd name="connsiteX3" fmla="*/ 3418336 w 4570257"/>
              <a:gd name="connsiteY3" fmla="*/ 1227851 h 4379263"/>
              <a:gd name="connsiteX4" fmla="*/ 3964601 w 4570257"/>
              <a:gd name="connsiteY4" fmla="*/ 954719 h 4379263"/>
              <a:gd name="connsiteX5" fmla="*/ 4558367 w 4570257"/>
              <a:gd name="connsiteY5" fmla="*/ 1892869 h 4379263"/>
              <a:gd name="connsiteX6" fmla="*/ 4012102 w 4570257"/>
              <a:gd name="connsiteY6" fmla="*/ 2617264 h 4379263"/>
              <a:gd name="connsiteX7" fmla="*/ 4178357 w 4570257"/>
              <a:gd name="connsiteY7" fmla="*/ 3234781 h 4379263"/>
              <a:gd name="connsiteX8" fmla="*/ 4570242 w 4570257"/>
              <a:gd name="connsiteY8" fmla="*/ 3804797 h 4379263"/>
              <a:gd name="connsiteX9" fmla="*/ 4190236 w 4570257"/>
              <a:gd name="connsiteY9" fmla="*/ 4374816 h 4379263"/>
              <a:gd name="connsiteX10" fmla="*/ 3430211 w 4570257"/>
              <a:gd name="connsiteY10" fmla="*/ 4066055 h 4379263"/>
              <a:gd name="connsiteX11" fmla="*/ 2515812 w 4570257"/>
              <a:gd name="connsiteY11" fmla="*/ 3994802 h 4379263"/>
              <a:gd name="connsiteX12" fmla="*/ 1470782 w 4570257"/>
              <a:gd name="connsiteY12" fmla="*/ 4351062 h 4379263"/>
              <a:gd name="connsiteX13" fmla="*/ 1007644 w 4570257"/>
              <a:gd name="connsiteY13" fmla="*/ 3733545 h 4379263"/>
              <a:gd name="connsiteX14" fmla="*/ 1411405 w 4570257"/>
              <a:gd name="connsiteY14" fmla="*/ 2926023 h 4379263"/>
              <a:gd name="connsiteX15" fmla="*/ 1245152 w 4570257"/>
              <a:gd name="connsiteY15" fmla="*/ 2439134 h 4379263"/>
              <a:gd name="connsiteX16" fmla="*/ 81370 w 4570257"/>
              <a:gd name="connsiteY16" fmla="*/ 2296630 h 4379263"/>
              <a:gd name="connsiteX17" fmla="*/ 200123 w 4570257"/>
              <a:gd name="connsiteY17" fmla="*/ 1215976 h 4379263"/>
              <a:gd name="connsiteX18" fmla="*/ 1019521 w 4570257"/>
              <a:gd name="connsiteY18" fmla="*/ 1239727 h 4379263"/>
              <a:gd name="connsiteX19" fmla="*/ 1268902 w 4570257"/>
              <a:gd name="connsiteY19" fmla="*/ 859717 h 4379263"/>
              <a:gd name="connsiteX20" fmla="*/ 1458908 w 4570257"/>
              <a:gd name="connsiteY20" fmla="*/ 170947 h 4379263"/>
              <a:gd name="connsiteX0" fmla="*/ 1458028 w 4569377"/>
              <a:gd name="connsiteY0" fmla="*/ 170947 h 4379263"/>
              <a:gd name="connsiteX1" fmla="*/ 2372427 w 4569377"/>
              <a:gd name="connsiteY1" fmla="*/ 52194 h 4379263"/>
              <a:gd name="connsiteX2" fmla="*/ 2883066 w 4569377"/>
              <a:gd name="connsiteY2" fmla="*/ 883466 h 4379263"/>
              <a:gd name="connsiteX3" fmla="*/ 3417456 w 4569377"/>
              <a:gd name="connsiteY3" fmla="*/ 1227851 h 4379263"/>
              <a:gd name="connsiteX4" fmla="*/ 3963721 w 4569377"/>
              <a:gd name="connsiteY4" fmla="*/ 954719 h 4379263"/>
              <a:gd name="connsiteX5" fmla="*/ 4557487 w 4569377"/>
              <a:gd name="connsiteY5" fmla="*/ 1892869 h 4379263"/>
              <a:gd name="connsiteX6" fmla="*/ 4011222 w 4569377"/>
              <a:gd name="connsiteY6" fmla="*/ 2617264 h 4379263"/>
              <a:gd name="connsiteX7" fmla="*/ 4177477 w 4569377"/>
              <a:gd name="connsiteY7" fmla="*/ 3234781 h 4379263"/>
              <a:gd name="connsiteX8" fmla="*/ 4569362 w 4569377"/>
              <a:gd name="connsiteY8" fmla="*/ 3804797 h 4379263"/>
              <a:gd name="connsiteX9" fmla="*/ 4189356 w 4569377"/>
              <a:gd name="connsiteY9" fmla="*/ 4374816 h 4379263"/>
              <a:gd name="connsiteX10" fmla="*/ 3429331 w 4569377"/>
              <a:gd name="connsiteY10" fmla="*/ 4066055 h 4379263"/>
              <a:gd name="connsiteX11" fmla="*/ 2514932 w 4569377"/>
              <a:gd name="connsiteY11" fmla="*/ 3994802 h 4379263"/>
              <a:gd name="connsiteX12" fmla="*/ 1469902 w 4569377"/>
              <a:gd name="connsiteY12" fmla="*/ 4351062 h 4379263"/>
              <a:gd name="connsiteX13" fmla="*/ 1006764 w 4569377"/>
              <a:gd name="connsiteY13" fmla="*/ 3733545 h 4379263"/>
              <a:gd name="connsiteX14" fmla="*/ 1410525 w 4569377"/>
              <a:gd name="connsiteY14" fmla="*/ 2926023 h 4379263"/>
              <a:gd name="connsiteX15" fmla="*/ 1232397 w 4569377"/>
              <a:gd name="connsiteY15" fmla="*/ 2320381 h 4379263"/>
              <a:gd name="connsiteX16" fmla="*/ 80490 w 4569377"/>
              <a:gd name="connsiteY16" fmla="*/ 2296630 h 4379263"/>
              <a:gd name="connsiteX17" fmla="*/ 199243 w 4569377"/>
              <a:gd name="connsiteY17" fmla="*/ 1215976 h 4379263"/>
              <a:gd name="connsiteX18" fmla="*/ 1018641 w 4569377"/>
              <a:gd name="connsiteY18" fmla="*/ 1239727 h 4379263"/>
              <a:gd name="connsiteX19" fmla="*/ 1268022 w 4569377"/>
              <a:gd name="connsiteY19" fmla="*/ 859717 h 4379263"/>
              <a:gd name="connsiteX20" fmla="*/ 1458028 w 4569377"/>
              <a:gd name="connsiteY20" fmla="*/ 170947 h 4379263"/>
              <a:gd name="connsiteX0" fmla="*/ 1314206 w 4425555"/>
              <a:gd name="connsiteY0" fmla="*/ 170947 h 4379263"/>
              <a:gd name="connsiteX1" fmla="*/ 2228605 w 4425555"/>
              <a:gd name="connsiteY1" fmla="*/ 52194 h 4379263"/>
              <a:gd name="connsiteX2" fmla="*/ 2739244 w 4425555"/>
              <a:gd name="connsiteY2" fmla="*/ 883466 h 4379263"/>
              <a:gd name="connsiteX3" fmla="*/ 3273634 w 4425555"/>
              <a:gd name="connsiteY3" fmla="*/ 1227851 h 4379263"/>
              <a:gd name="connsiteX4" fmla="*/ 3819899 w 4425555"/>
              <a:gd name="connsiteY4" fmla="*/ 954719 h 4379263"/>
              <a:gd name="connsiteX5" fmla="*/ 4413665 w 4425555"/>
              <a:gd name="connsiteY5" fmla="*/ 1892869 h 4379263"/>
              <a:gd name="connsiteX6" fmla="*/ 3867400 w 4425555"/>
              <a:gd name="connsiteY6" fmla="*/ 2617264 h 4379263"/>
              <a:gd name="connsiteX7" fmla="*/ 4033655 w 4425555"/>
              <a:gd name="connsiteY7" fmla="*/ 3234781 h 4379263"/>
              <a:gd name="connsiteX8" fmla="*/ 4425540 w 4425555"/>
              <a:gd name="connsiteY8" fmla="*/ 3804797 h 4379263"/>
              <a:gd name="connsiteX9" fmla="*/ 4045534 w 4425555"/>
              <a:gd name="connsiteY9" fmla="*/ 4374816 h 4379263"/>
              <a:gd name="connsiteX10" fmla="*/ 3285509 w 4425555"/>
              <a:gd name="connsiteY10" fmla="*/ 4066055 h 4379263"/>
              <a:gd name="connsiteX11" fmla="*/ 2371110 w 4425555"/>
              <a:gd name="connsiteY11" fmla="*/ 3994802 h 4379263"/>
              <a:gd name="connsiteX12" fmla="*/ 1326080 w 4425555"/>
              <a:gd name="connsiteY12" fmla="*/ 4351062 h 4379263"/>
              <a:gd name="connsiteX13" fmla="*/ 862942 w 4425555"/>
              <a:gd name="connsiteY13" fmla="*/ 3733545 h 4379263"/>
              <a:gd name="connsiteX14" fmla="*/ 1266703 w 4425555"/>
              <a:gd name="connsiteY14" fmla="*/ 2926023 h 4379263"/>
              <a:gd name="connsiteX15" fmla="*/ 1088575 w 4425555"/>
              <a:gd name="connsiteY15" fmla="*/ 2320381 h 4379263"/>
              <a:gd name="connsiteX16" fmla="*/ 186050 w 4425555"/>
              <a:gd name="connsiteY16" fmla="*/ 2320381 h 4379263"/>
              <a:gd name="connsiteX17" fmla="*/ 55421 w 4425555"/>
              <a:gd name="connsiteY17" fmla="*/ 1215976 h 4379263"/>
              <a:gd name="connsiteX18" fmla="*/ 874819 w 4425555"/>
              <a:gd name="connsiteY18" fmla="*/ 1239727 h 4379263"/>
              <a:gd name="connsiteX19" fmla="*/ 1124200 w 4425555"/>
              <a:gd name="connsiteY19" fmla="*/ 859717 h 4379263"/>
              <a:gd name="connsiteX20" fmla="*/ 1314206 w 4425555"/>
              <a:gd name="connsiteY20" fmla="*/ 170947 h 4379263"/>
              <a:gd name="connsiteX0" fmla="*/ 1196972 w 4308321"/>
              <a:gd name="connsiteY0" fmla="*/ 170947 h 4379263"/>
              <a:gd name="connsiteX1" fmla="*/ 2111371 w 4308321"/>
              <a:gd name="connsiteY1" fmla="*/ 52194 h 4379263"/>
              <a:gd name="connsiteX2" fmla="*/ 2622010 w 4308321"/>
              <a:gd name="connsiteY2" fmla="*/ 883466 h 4379263"/>
              <a:gd name="connsiteX3" fmla="*/ 3156400 w 4308321"/>
              <a:gd name="connsiteY3" fmla="*/ 1227851 h 4379263"/>
              <a:gd name="connsiteX4" fmla="*/ 3702665 w 4308321"/>
              <a:gd name="connsiteY4" fmla="*/ 954719 h 4379263"/>
              <a:gd name="connsiteX5" fmla="*/ 4296431 w 4308321"/>
              <a:gd name="connsiteY5" fmla="*/ 1892869 h 4379263"/>
              <a:gd name="connsiteX6" fmla="*/ 3750166 w 4308321"/>
              <a:gd name="connsiteY6" fmla="*/ 2617264 h 4379263"/>
              <a:gd name="connsiteX7" fmla="*/ 3916421 w 4308321"/>
              <a:gd name="connsiteY7" fmla="*/ 3234781 h 4379263"/>
              <a:gd name="connsiteX8" fmla="*/ 4308306 w 4308321"/>
              <a:gd name="connsiteY8" fmla="*/ 3804797 h 4379263"/>
              <a:gd name="connsiteX9" fmla="*/ 3928300 w 4308321"/>
              <a:gd name="connsiteY9" fmla="*/ 4374816 h 4379263"/>
              <a:gd name="connsiteX10" fmla="*/ 3168275 w 4308321"/>
              <a:gd name="connsiteY10" fmla="*/ 4066055 h 4379263"/>
              <a:gd name="connsiteX11" fmla="*/ 2253876 w 4308321"/>
              <a:gd name="connsiteY11" fmla="*/ 3994802 h 4379263"/>
              <a:gd name="connsiteX12" fmla="*/ 1208846 w 4308321"/>
              <a:gd name="connsiteY12" fmla="*/ 4351062 h 4379263"/>
              <a:gd name="connsiteX13" fmla="*/ 745708 w 4308321"/>
              <a:gd name="connsiteY13" fmla="*/ 3733545 h 4379263"/>
              <a:gd name="connsiteX14" fmla="*/ 1149469 w 4308321"/>
              <a:gd name="connsiteY14" fmla="*/ 2926023 h 4379263"/>
              <a:gd name="connsiteX15" fmla="*/ 971341 w 4308321"/>
              <a:gd name="connsiteY15" fmla="*/ 2320381 h 4379263"/>
              <a:gd name="connsiteX16" fmla="*/ 68816 w 4308321"/>
              <a:gd name="connsiteY16" fmla="*/ 2320381 h 4379263"/>
              <a:gd name="connsiteX17" fmla="*/ 140068 w 4308321"/>
              <a:gd name="connsiteY17" fmla="*/ 1322854 h 4379263"/>
              <a:gd name="connsiteX18" fmla="*/ 757585 w 4308321"/>
              <a:gd name="connsiteY18" fmla="*/ 1239727 h 4379263"/>
              <a:gd name="connsiteX19" fmla="*/ 1006966 w 4308321"/>
              <a:gd name="connsiteY19" fmla="*/ 859717 h 4379263"/>
              <a:gd name="connsiteX20" fmla="*/ 1196972 w 4308321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739990 w 4345646"/>
              <a:gd name="connsiteY4" fmla="*/ 954719 h 4379263"/>
              <a:gd name="connsiteX5" fmla="*/ 4333756 w 4345646"/>
              <a:gd name="connsiteY5" fmla="*/ 1892869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870618 w 4345646"/>
              <a:gd name="connsiteY4" fmla="*/ 1120976 h 4379263"/>
              <a:gd name="connsiteX5" fmla="*/ 4333756 w 4345646"/>
              <a:gd name="connsiteY5" fmla="*/ 1892869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870618 w 4345646"/>
              <a:gd name="connsiteY4" fmla="*/ 1120976 h 4379263"/>
              <a:gd name="connsiteX5" fmla="*/ 4226878 w 4345646"/>
              <a:gd name="connsiteY5" fmla="*/ 1952248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62059"/>
              <a:gd name="connsiteY0" fmla="*/ 170947 h 4381325"/>
              <a:gd name="connsiteX1" fmla="*/ 2148696 w 4362059"/>
              <a:gd name="connsiteY1" fmla="*/ 52194 h 4381325"/>
              <a:gd name="connsiteX2" fmla="*/ 2659335 w 4362059"/>
              <a:gd name="connsiteY2" fmla="*/ 883466 h 4381325"/>
              <a:gd name="connsiteX3" fmla="*/ 3193725 w 4362059"/>
              <a:gd name="connsiteY3" fmla="*/ 1227851 h 4381325"/>
              <a:gd name="connsiteX4" fmla="*/ 3870618 w 4362059"/>
              <a:gd name="connsiteY4" fmla="*/ 1120976 h 4381325"/>
              <a:gd name="connsiteX5" fmla="*/ 4226878 w 4362059"/>
              <a:gd name="connsiteY5" fmla="*/ 1952248 h 4381325"/>
              <a:gd name="connsiteX6" fmla="*/ 3787491 w 4362059"/>
              <a:gd name="connsiteY6" fmla="*/ 2617264 h 4381325"/>
              <a:gd name="connsiteX7" fmla="*/ 3953746 w 4362059"/>
              <a:gd name="connsiteY7" fmla="*/ 3234781 h 4381325"/>
              <a:gd name="connsiteX8" fmla="*/ 4345631 w 4362059"/>
              <a:gd name="connsiteY8" fmla="*/ 3804797 h 4381325"/>
              <a:gd name="connsiteX9" fmla="*/ 4256603 w 4362059"/>
              <a:gd name="connsiteY9" fmla="*/ 4238424 h 4381325"/>
              <a:gd name="connsiteX10" fmla="*/ 3965625 w 4362059"/>
              <a:gd name="connsiteY10" fmla="*/ 4374816 h 4381325"/>
              <a:gd name="connsiteX11" fmla="*/ 3205600 w 4362059"/>
              <a:gd name="connsiteY11" fmla="*/ 4066055 h 4381325"/>
              <a:gd name="connsiteX12" fmla="*/ 2291201 w 4362059"/>
              <a:gd name="connsiteY12" fmla="*/ 3994802 h 4381325"/>
              <a:gd name="connsiteX13" fmla="*/ 1246171 w 4362059"/>
              <a:gd name="connsiteY13" fmla="*/ 4351062 h 4381325"/>
              <a:gd name="connsiteX14" fmla="*/ 783033 w 4362059"/>
              <a:gd name="connsiteY14" fmla="*/ 3733545 h 4381325"/>
              <a:gd name="connsiteX15" fmla="*/ 1186794 w 4362059"/>
              <a:gd name="connsiteY15" fmla="*/ 2926023 h 4381325"/>
              <a:gd name="connsiteX16" fmla="*/ 1008666 w 4362059"/>
              <a:gd name="connsiteY16" fmla="*/ 2320381 h 4381325"/>
              <a:gd name="connsiteX17" fmla="*/ 58640 w 4362059"/>
              <a:gd name="connsiteY17" fmla="*/ 2142251 h 4381325"/>
              <a:gd name="connsiteX18" fmla="*/ 177393 w 4362059"/>
              <a:gd name="connsiteY18" fmla="*/ 1322854 h 4381325"/>
              <a:gd name="connsiteX19" fmla="*/ 794910 w 4362059"/>
              <a:gd name="connsiteY19" fmla="*/ 1239727 h 4381325"/>
              <a:gd name="connsiteX20" fmla="*/ 1044291 w 4362059"/>
              <a:gd name="connsiteY20" fmla="*/ 859717 h 4381325"/>
              <a:gd name="connsiteX21" fmla="*/ 1234297 w 4362059"/>
              <a:gd name="connsiteY21" fmla="*/ 170947 h 4381325"/>
              <a:gd name="connsiteX0" fmla="*/ 1234297 w 4362059"/>
              <a:gd name="connsiteY0" fmla="*/ 170947 h 4381325"/>
              <a:gd name="connsiteX1" fmla="*/ 2148696 w 4362059"/>
              <a:gd name="connsiteY1" fmla="*/ 52194 h 4381325"/>
              <a:gd name="connsiteX2" fmla="*/ 2659335 w 4362059"/>
              <a:gd name="connsiteY2" fmla="*/ 883466 h 4381325"/>
              <a:gd name="connsiteX3" fmla="*/ 3193725 w 4362059"/>
              <a:gd name="connsiteY3" fmla="*/ 1227851 h 4381325"/>
              <a:gd name="connsiteX4" fmla="*/ 3870618 w 4362059"/>
              <a:gd name="connsiteY4" fmla="*/ 1120976 h 4381325"/>
              <a:gd name="connsiteX5" fmla="*/ 4226878 w 4362059"/>
              <a:gd name="connsiteY5" fmla="*/ 1952248 h 4381325"/>
              <a:gd name="connsiteX6" fmla="*/ 3787491 w 4362059"/>
              <a:gd name="connsiteY6" fmla="*/ 2617264 h 4381325"/>
              <a:gd name="connsiteX7" fmla="*/ 3953746 w 4362059"/>
              <a:gd name="connsiteY7" fmla="*/ 3234781 h 4381325"/>
              <a:gd name="connsiteX8" fmla="*/ 4345631 w 4362059"/>
              <a:gd name="connsiteY8" fmla="*/ 3804797 h 4381325"/>
              <a:gd name="connsiteX9" fmla="*/ 4256603 w 4362059"/>
              <a:gd name="connsiteY9" fmla="*/ 4238424 h 4381325"/>
              <a:gd name="connsiteX10" fmla="*/ 3965625 w 4362059"/>
              <a:gd name="connsiteY10" fmla="*/ 4374816 h 4381325"/>
              <a:gd name="connsiteX11" fmla="*/ 3205600 w 4362059"/>
              <a:gd name="connsiteY11" fmla="*/ 4066055 h 4381325"/>
              <a:gd name="connsiteX12" fmla="*/ 2291201 w 4362059"/>
              <a:gd name="connsiteY12" fmla="*/ 3994802 h 4381325"/>
              <a:gd name="connsiteX13" fmla="*/ 1246171 w 4362059"/>
              <a:gd name="connsiteY13" fmla="*/ 4351062 h 4381325"/>
              <a:gd name="connsiteX14" fmla="*/ 783033 w 4362059"/>
              <a:gd name="connsiteY14" fmla="*/ 3733545 h 4381325"/>
              <a:gd name="connsiteX15" fmla="*/ 1186794 w 4362059"/>
              <a:gd name="connsiteY15" fmla="*/ 2926023 h 4381325"/>
              <a:gd name="connsiteX16" fmla="*/ 1008666 w 4362059"/>
              <a:gd name="connsiteY16" fmla="*/ 2320381 h 4381325"/>
              <a:gd name="connsiteX17" fmla="*/ 58640 w 4362059"/>
              <a:gd name="connsiteY17" fmla="*/ 2142251 h 4381325"/>
              <a:gd name="connsiteX18" fmla="*/ 177393 w 4362059"/>
              <a:gd name="connsiteY18" fmla="*/ 1322854 h 4381325"/>
              <a:gd name="connsiteX19" fmla="*/ 794910 w 4362059"/>
              <a:gd name="connsiteY19" fmla="*/ 1239727 h 4381325"/>
              <a:gd name="connsiteX20" fmla="*/ 1044291 w 4362059"/>
              <a:gd name="connsiteY20" fmla="*/ 859717 h 4381325"/>
              <a:gd name="connsiteX21" fmla="*/ 1234297 w 4362059"/>
              <a:gd name="connsiteY21" fmla="*/ 170947 h 4381325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6878 w 4362059"/>
              <a:gd name="connsiteY6" fmla="*/ 2036546 h 4465623"/>
              <a:gd name="connsiteX7" fmla="*/ 3787491 w 4362059"/>
              <a:gd name="connsiteY7" fmla="*/ 2701562 h 4465623"/>
              <a:gd name="connsiteX8" fmla="*/ 3953746 w 4362059"/>
              <a:gd name="connsiteY8" fmla="*/ 3319079 h 4465623"/>
              <a:gd name="connsiteX9" fmla="*/ 4345631 w 4362059"/>
              <a:gd name="connsiteY9" fmla="*/ 3889095 h 4465623"/>
              <a:gd name="connsiteX10" fmla="*/ 4256603 w 4362059"/>
              <a:gd name="connsiteY10" fmla="*/ 4322722 h 4465623"/>
              <a:gd name="connsiteX11" fmla="*/ 3965625 w 4362059"/>
              <a:gd name="connsiteY11" fmla="*/ 4459114 h 4465623"/>
              <a:gd name="connsiteX12" fmla="*/ 3205600 w 4362059"/>
              <a:gd name="connsiteY12" fmla="*/ 4150353 h 4465623"/>
              <a:gd name="connsiteX13" fmla="*/ 2291201 w 4362059"/>
              <a:gd name="connsiteY13" fmla="*/ 4079100 h 4465623"/>
              <a:gd name="connsiteX14" fmla="*/ 1246171 w 4362059"/>
              <a:gd name="connsiteY14" fmla="*/ 4435360 h 4465623"/>
              <a:gd name="connsiteX15" fmla="*/ 783033 w 4362059"/>
              <a:gd name="connsiteY15" fmla="*/ 3817843 h 4465623"/>
              <a:gd name="connsiteX16" fmla="*/ 1186794 w 4362059"/>
              <a:gd name="connsiteY16" fmla="*/ 3010321 h 4465623"/>
              <a:gd name="connsiteX17" fmla="*/ 1008666 w 4362059"/>
              <a:gd name="connsiteY17" fmla="*/ 2404679 h 4465623"/>
              <a:gd name="connsiteX18" fmla="*/ 58640 w 4362059"/>
              <a:gd name="connsiteY18" fmla="*/ 2226549 h 4465623"/>
              <a:gd name="connsiteX19" fmla="*/ 177393 w 4362059"/>
              <a:gd name="connsiteY19" fmla="*/ 1407152 h 4465623"/>
              <a:gd name="connsiteX20" fmla="*/ 794910 w 4362059"/>
              <a:gd name="connsiteY20" fmla="*/ 1324025 h 4465623"/>
              <a:gd name="connsiteX21" fmla="*/ 1044291 w 4362059"/>
              <a:gd name="connsiteY21" fmla="*/ 944015 h 4465623"/>
              <a:gd name="connsiteX22" fmla="*/ 1234297 w 4362059"/>
              <a:gd name="connsiteY22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6878 w 4362059"/>
              <a:gd name="connsiteY6" fmla="*/ 2036546 h 4465623"/>
              <a:gd name="connsiteX7" fmla="*/ 3787491 w 4362059"/>
              <a:gd name="connsiteY7" fmla="*/ 2701562 h 4465623"/>
              <a:gd name="connsiteX8" fmla="*/ 3953746 w 4362059"/>
              <a:gd name="connsiteY8" fmla="*/ 3319079 h 4465623"/>
              <a:gd name="connsiteX9" fmla="*/ 4345631 w 4362059"/>
              <a:gd name="connsiteY9" fmla="*/ 3889095 h 4465623"/>
              <a:gd name="connsiteX10" fmla="*/ 4256603 w 4362059"/>
              <a:gd name="connsiteY10" fmla="*/ 4322722 h 4465623"/>
              <a:gd name="connsiteX11" fmla="*/ 3965625 w 4362059"/>
              <a:gd name="connsiteY11" fmla="*/ 4459114 h 4465623"/>
              <a:gd name="connsiteX12" fmla="*/ 3205600 w 4362059"/>
              <a:gd name="connsiteY12" fmla="*/ 4150353 h 4465623"/>
              <a:gd name="connsiteX13" fmla="*/ 2291201 w 4362059"/>
              <a:gd name="connsiteY13" fmla="*/ 4079100 h 4465623"/>
              <a:gd name="connsiteX14" fmla="*/ 1246171 w 4362059"/>
              <a:gd name="connsiteY14" fmla="*/ 4435360 h 4465623"/>
              <a:gd name="connsiteX15" fmla="*/ 783033 w 4362059"/>
              <a:gd name="connsiteY15" fmla="*/ 3817843 h 4465623"/>
              <a:gd name="connsiteX16" fmla="*/ 1186794 w 4362059"/>
              <a:gd name="connsiteY16" fmla="*/ 3010321 h 4465623"/>
              <a:gd name="connsiteX17" fmla="*/ 1008666 w 4362059"/>
              <a:gd name="connsiteY17" fmla="*/ 2404679 h 4465623"/>
              <a:gd name="connsiteX18" fmla="*/ 58640 w 4362059"/>
              <a:gd name="connsiteY18" fmla="*/ 2226549 h 4465623"/>
              <a:gd name="connsiteX19" fmla="*/ 177393 w 4362059"/>
              <a:gd name="connsiteY19" fmla="*/ 1407152 h 4465623"/>
              <a:gd name="connsiteX20" fmla="*/ 794910 w 4362059"/>
              <a:gd name="connsiteY20" fmla="*/ 1324025 h 4465623"/>
              <a:gd name="connsiteX21" fmla="*/ 1044291 w 4362059"/>
              <a:gd name="connsiteY21" fmla="*/ 944015 h 4465623"/>
              <a:gd name="connsiteX22" fmla="*/ 1234297 w 4362059"/>
              <a:gd name="connsiteY22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0973 w 4362059"/>
              <a:gd name="connsiteY6" fmla="*/ 1555768 h 4465623"/>
              <a:gd name="connsiteX7" fmla="*/ 4226878 w 4362059"/>
              <a:gd name="connsiteY7" fmla="*/ 2036546 h 4465623"/>
              <a:gd name="connsiteX8" fmla="*/ 3787491 w 4362059"/>
              <a:gd name="connsiteY8" fmla="*/ 2701562 h 4465623"/>
              <a:gd name="connsiteX9" fmla="*/ 3953746 w 4362059"/>
              <a:gd name="connsiteY9" fmla="*/ 3319079 h 4465623"/>
              <a:gd name="connsiteX10" fmla="*/ 4345631 w 4362059"/>
              <a:gd name="connsiteY10" fmla="*/ 3889095 h 4465623"/>
              <a:gd name="connsiteX11" fmla="*/ 4256603 w 4362059"/>
              <a:gd name="connsiteY11" fmla="*/ 4322722 h 4465623"/>
              <a:gd name="connsiteX12" fmla="*/ 3965625 w 4362059"/>
              <a:gd name="connsiteY12" fmla="*/ 4459114 h 4465623"/>
              <a:gd name="connsiteX13" fmla="*/ 3205600 w 4362059"/>
              <a:gd name="connsiteY13" fmla="*/ 4150353 h 4465623"/>
              <a:gd name="connsiteX14" fmla="*/ 2291201 w 4362059"/>
              <a:gd name="connsiteY14" fmla="*/ 4079100 h 4465623"/>
              <a:gd name="connsiteX15" fmla="*/ 1246171 w 4362059"/>
              <a:gd name="connsiteY15" fmla="*/ 4435360 h 4465623"/>
              <a:gd name="connsiteX16" fmla="*/ 783033 w 4362059"/>
              <a:gd name="connsiteY16" fmla="*/ 3817843 h 4465623"/>
              <a:gd name="connsiteX17" fmla="*/ 1186794 w 4362059"/>
              <a:gd name="connsiteY17" fmla="*/ 3010321 h 4465623"/>
              <a:gd name="connsiteX18" fmla="*/ 1008666 w 4362059"/>
              <a:gd name="connsiteY18" fmla="*/ 2404679 h 4465623"/>
              <a:gd name="connsiteX19" fmla="*/ 58640 w 4362059"/>
              <a:gd name="connsiteY19" fmla="*/ 2226549 h 4465623"/>
              <a:gd name="connsiteX20" fmla="*/ 177393 w 4362059"/>
              <a:gd name="connsiteY20" fmla="*/ 1407152 h 4465623"/>
              <a:gd name="connsiteX21" fmla="*/ 794910 w 4362059"/>
              <a:gd name="connsiteY21" fmla="*/ 1324025 h 4465623"/>
              <a:gd name="connsiteX22" fmla="*/ 1044291 w 4362059"/>
              <a:gd name="connsiteY22" fmla="*/ 944015 h 4465623"/>
              <a:gd name="connsiteX23" fmla="*/ 1234297 w 4362059"/>
              <a:gd name="connsiteY23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0973 w 4362059"/>
              <a:gd name="connsiteY6" fmla="*/ 1555768 h 4465623"/>
              <a:gd name="connsiteX7" fmla="*/ 4226878 w 4362059"/>
              <a:gd name="connsiteY7" fmla="*/ 2036546 h 4465623"/>
              <a:gd name="connsiteX8" fmla="*/ 3787491 w 4362059"/>
              <a:gd name="connsiteY8" fmla="*/ 2701562 h 4465623"/>
              <a:gd name="connsiteX9" fmla="*/ 3953746 w 4362059"/>
              <a:gd name="connsiteY9" fmla="*/ 3319079 h 4465623"/>
              <a:gd name="connsiteX10" fmla="*/ 4345631 w 4362059"/>
              <a:gd name="connsiteY10" fmla="*/ 3889095 h 4465623"/>
              <a:gd name="connsiteX11" fmla="*/ 4256603 w 4362059"/>
              <a:gd name="connsiteY11" fmla="*/ 4322722 h 4465623"/>
              <a:gd name="connsiteX12" fmla="*/ 3965625 w 4362059"/>
              <a:gd name="connsiteY12" fmla="*/ 4459114 h 4465623"/>
              <a:gd name="connsiteX13" fmla="*/ 3205600 w 4362059"/>
              <a:gd name="connsiteY13" fmla="*/ 4150353 h 4465623"/>
              <a:gd name="connsiteX14" fmla="*/ 2291201 w 4362059"/>
              <a:gd name="connsiteY14" fmla="*/ 4079100 h 4465623"/>
              <a:gd name="connsiteX15" fmla="*/ 1246171 w 4362059"/>
              <a:gd name="connsiteY15" fmla="*/ 4435360 h 4465623"/>
              <a:gd name="connsiteX16" fmla="*/ 783033 w 4362059"/>
              <a:gd name="connsiteY16" fmla="*/ 3817843 h 4465623"/>
              <a:gd name="connsiteX17" fmla="*/ 1186794 w 4362059"/>
              <a:gd name="connsiteY17" fmla="*/ 3010321 h 4465623"/>
              <a:gd name="connsiteX18" fmla="*/ 1008666 w 4362059"/>
              <a:gd name="connsiteY18" fmla="*/ 2404679 h 4465623"/>
              <a:gd name="connsiteX19" fmla="*/ 58640 w 4362059"/>
              <a:gd name="connsiteY19" fmla="*/ 2226549 h 4465623"/>
              <a:gd name="connsiteX20" fmla="*/ 177393 w 4362059"/>
              <a:gd name="connsiteY20" fmla="*/ 1407152 h 4465623"/>
              <a:gd name="connsiteX21" fmla="*/ 794910 w 4362059"/>
              <a:gd name="connsiteY21" fmla="*/ 1324025 h 4465623"/>
              <a:gd name="connsiteX22" fmla="*/ 1044291 w 4362059"/>
              <a:gd name="connsiteY22" fmla="*/ 944015 h 4465623"/>
              <a:gd name="connsiteX23" fmla="*/ 1234297 w 4362059"/>
              <a:gd name="connsiteY23" fmla="*/ 255245 h 4465623"/>
              <a:gd name="connsiteX0" fmla="*/ 1234297 w 4362059"/>
              <a:gd name="connsiteY0" fmla="*/ 296576 h 4506954"/>
              <a:gd name="connsiteX1" fmla="*/ 1608402 w 4362059"/>
              <a:gd name="connsiteY1" fmla="*/ 5805 h 4506954"/>
              <a:gd name="connsiteX2" fmla="*/ 2148696 w 4362059"/>
              <a:gd name="connsiteY2" fmla="*/ 177823 h 4506954"/>
              <a:gd name="connsiteX3" fmla="*/ 2659335 w 4362059"/>
              <a:gd name="connsiteY3" fmla="*/ 1009095 h 4506954"/>
              <a:gd name="connsiteX4" fmla="*/ 3193725 w 4362059"/>
              <a:gd name="connsiteY4" fmla="*/ 1353480 h 4506954"/>
              <a:gd name="connsiteX5" fmla="*/ 3870618 w 4362059"/>
              <a:gd name="connsiteY5" fmla="*/ 1246605 h 4506954"/>
              <a:gd name="connsiteX6" fmla="*/ 4220973 w 4362059"/>
              <a:gd name="connsiteY6" fmla="*/ 1597099 h 4506954"/>
              <a:gd name="connsiteX7" fmla="*/ 4226878 w 4362059"/>
              <a:gd name="connsiteY7" fmla="*/ 2077877 h 4506954"/>
              <a:gd name="connsiteX8" fmla="*/ 3787491 w 4362059"/>
              <a:gd name="connsiteY8" fmla="*/ 2742893 h 4506954"/>
              <a:gd name="connsiteX9" fmla="*/ 3953746 w 4362059"/>
              <a:gd name="connsiteY9" fmla="*/ 3360410 h 4506954"/>
              <a:gd name="connsiteX10" fmla="*/ 4345631 w 4362059"/>
              <a:gd name="connsiteY10" fmla="*/ 3930426 h 4506954"/>
              <a:gd name="connsiteX11" fmla="*/ 4256603 w 4362059"/>
              <a:gd name="connsiteY11" fmla="*/ 4364053 h 4506954"/>
              <a:gd name="connsiteX12" fmla="*/ 3965625 w 4362059"/>
              <a:gd name="connsiteY12" fmla="*/ 4500445 h 4506954"/>
              <a:gd name="connsiteX13" fmla="*/ 3205600 w 4362059"/>
              <a:gd name="connsiteY13" fmla="*/ 4191684 h 4506954"/>
              <a:gd name="connsiteX14" fmla="*/ 2291201 w 4362059"/>
              <a:gd name="connsiteY14" fmla="*/ 4120431 h 4506954"/>
              <a:gd name="connsiteX15" fmla="*/ 1246171 w 4362059"/>
              <a:gd name="connsiteY15" fmla="*/ 4476691 h 4506954"/>
              <a:gd name="connsiteX16" fmla="*/ 783033 w 4362059"/>
              <a:gd name="connsiteY16" fmla="*/ 3859174 h 4506954"/>
              <a:gd name="connsiteX17" fmla="*/ 1186794 w 4362059"/>
              <a:gd name="connsiteY17" fmla="*/ 3051652 h 4506954"/>
              <a:gd name="connsiteX18" fmla="*/ 1008666 w 4362059"/>
              <a:gd name="connsiteY18" fmla="*/ 2446010 h 4506954"/>
              <a:gd name="connsiteX19" fmla="*/ 58640 w 4362059"/>
              <a:gd name="connsiteY19" fmla="*/ 2267880 h 4506954"/>
              <a:gd name="connsiteX20" fmla="*/ 177393 w 4362059"/>
              <a:gd name="connsiteY20" fmla="*/ 1448483 h 4506954"/>
              <a:gd name="connsiteX21" fmla="*/ 794910 w 4362059"/>
              <a:gd name="connsiteY21" fmla="*/ 1365356 h 4506954"/>
              <a:gd name="connsiteX22" fmla="*/ 1044291 w 4362059"/>
              <a:gd name="connsiteY22" fmla="*/ 985346 h 4506954"/>
              <a:gd name="connsiteX23" fmla="*/ 1234297 w 4362059"/>
              <a:gd name="connsiteY23" fmla="*/ 296576 h 4506954"/>
              <a:gd name="connsiteX0" fmla="*/ 1285861 w 4413623"/>
              <a:gd name="connsiteY0" fmla="*/ 296576 h 4506954"/>
              <a:gd name="connsiteX1" fmla="*/ 1659966 w 4413623"/>
              <a:gd name="connsiteY1" fmla="*/ 5805 h 4506954"/>
              <a:gd name="connsiteX2" fmla="*/ 2200260 w 4413623"/>
              <a:gd name="connsiteY2" fmla="*/ 177823 h 4506954"/>
              <a:gd name="connsiteX3" fmla="*/ 2710899 w 4413623"/>
              <a:gd name="connsiteY3" fmla="*/ 1009095 h 4506954"/>
              <a:gd name="connsiteX4" fmla="*/ 3245289 w 4413623"/>
              <a:gd name="connsiteY4" fmla="*/ 1353480 h 4506954"/>
              <a:gd name="connsiteX5" fmla="*/ 3922182 w 4413623"/>
              <a:gd name="connsiteY5" fmla="*/ 1246605 h 4506954"/>
              <a:gd name="connsiteX6" fmla="*/ 4272537 w 4413623"/>
              <a:gd name="connsiteY6" fmla="*/ 1597099 h 4506954"/>
              <a:gd name="connsiteX7" fmla="*/ 4278442 w 4413623"/>
              <a:gd name="connsiteY7" fmla="*/ 2077877 h 4506954"/>
              <a:gd name="connsiteX8" fmla="*/ 3839055 w 4413623"/>
              <a:gd name="connsiteY8" fmla="*/ 2742893 h 4506954"/>
              <a:gd name="connsiteX9" fmla="*/ 4005310 w 4413623"/>
              <a:gd name="connsiteY9" fmla="*/ 3360410 h 4506954"/>
              <a:gd name="connsiteX10" fmla="*/ 4397195 w 4413623"/>
              <a:gd name="connsiteY10" fmla="*/ 3930426 h 4506954"/>
              <a:gd name="connsiteX11" fmla="*/ 4308167 w 4413623"/>
              <a:gd name="connsiteY11" fmla="*/ 4364053 h 4506954"/>
              <a:gd name="connsiteX12" fmla="*/ 4017189 w 4413623"/>
              <a:gd name="connsiteY12" fmla="*/ 4500445 h 4506954"/>
              <a:gd name="connsiteX13" fmla="*/ 3257164 w 4413623"/>
              <a:gd name="connsiteY13" fmla="*/ 4191684 h 4506954"/>
              <a:gd name="connsiteX14" fmla="*/ 2342765 w 4413623"/>
              <a:gd name="connsiteY14" fmla="*/ 4120431 h 4506954"/>
              <a:gd name="connsiteX15" fmla="*/ 1297735 w 4413623"/>
              <a:gd name="connsiteY15" fmla="*/ 4476691 h 4506954"/>
              <a:gd name="connsiteX16" fmla="*/ 834597 w 4413623"/>
              <a:gd name="connsiteY16" fmla="*/ 3859174 h 4506954"/>
              <a:gd name="connsiteX17" fmla="*/ 1238358 w 4413623"/>
              <a:gd name="connsiteY17" fmla="*/ 3051652 h 4506954"/>
              <a:gd name="connsiteX18" fmla="*/ 1060230 w 4413623"/>
              <a:gd name="connsiteY18" fmla="*/ 2446010 h 4506954"/>
              <a:gd name="connsiteX19" fmla="*/ 110204 w 4413623"/>
              <a:gd name="connsiteY19" fmla="*/ 2267880 h 4506954"/>
              <a:gd name="connsiteX20" fmla="*/ 33046 w 4413623"/>
              <a:gd name="connsiteY20" fmla="*/ 1727728 h 4506954"/>
              <a:gd name="connsiteX21" fmla="*/ 228957 w 4413623"/>
              <a:gd name="connsiteY21" fmla="*/ 1448483 h 4506954"/>
              <a:gd name="connsiteX22" fmla="*/ 846474 w 4413623"/>
              <a:gd name="connsiteY22" fmla="*/ 1365356 h 4506954"/>
              <a:gd name="connsiteX23" fmla="*/ 1095855 w 4413623"/>
              <a:gd name="connsiteY23" fmla="*/ 985346 h 4506954"/>
              <a:gd name="connsiteX24" fmla="*/ 1285861 w 4413623"/>
              <a:gd name="connsiteY24" fmla="*/ 296576 h 4506954"/>
              <a:gd name="connsiteX0" fmla="*/ 1285861 w 4413623"/>
              <a:gd name="connsiteY0" fmla="*/ 296576 h 4506954"/>
              <a:gd name="connsiteX1" fmla="*/ 1659966 w 4413623"/>
              <a:gd name="connsiteY1" fmla="*/ 5805 h 4506954"/>
              <a:gd name="connsiteX2" fmla="*/ 2200260 w 4413623"/>
              <a:gd name="connsiteY2" fmla="*/ 177823 h 4506954"/>
              <a:gd name="connsiteX3" fmla="*/ 2710899 w 4413623"/>
              <a:gd name="connsiteY3" fmla="*/ 1009095 h 4506954"/>
              <a:gd name="connsiteX4" fmla="*/ 3245289 w 4413623"/>
              <a:gd name="connsiteY4" fmla="*/ 1353480 h 4506954"/>
              <a:gd name="connsiteX5" fmla="*/ 3922182 w 4413623"/>
              <a:gd name="connsiteY5" fmla="*/ 1246605 h 4506954"/>
              <a:gd name="connsiteX6" fmla="*/ 4272537 w 4413623"/>
              <a:gd name="connsiteY6" fmla="*/ 1597099 h 4506954"/>
              <a:gd name="connsiteX7" fmla="*/ 4278442 w 4413623"/>
              <a:gd name="connsiteY7" fmla="*/ 2077877 h 4506954"/>
              <a:gd name="connsiteX8" fmla="*/ 3839055 w 4413623"/>
              <a:gd name="connsiteY8" fmla="*/ 2742893 h 4506954"/>
              <a:gd name="connsiteX9" fmla="*/ 4005310 w 4413623"/>
              <a:gd name="connsiteY9" fmla="*/ 3360410 h 4506954"/>
              <a:gd name="connsiteX10" fmla="*/ 4397195 w 4413623"/>
              <a:gd name="connsiteY10" fmla="*/ 3930426 h 4506954"/>
              <a:gd name="connsiteX11" fmla="*/ 4308167 w 4413623"/>
              <a:gd name="connsiteY11" fmla="*/ 4364053 h 4506954"/>
              <a:gd name="connsiteX12" fmla="*/ 4017189 w 4413623"/>
              <a:gd name="connsiteY12" fmla="*/ 4500445 h 4506954"/>
              <a:gd name="connsiteX13" fmla="*/ 3257164 w 4413623"/>
              <a:gd name="connsiteY13" fmla="*/ 4191684 h 4506954"/>
              <a:gd name="connsiteX14" fmla="*/ 2342765 w 4413623"/>
              <a:gd name="connsiteY14" fmla="*/ 4120431 h 4506954"/>
              <a:gd name="connsiteX15" fmla="*/ 1297735 w 4413623"/>
              <a:gd name="connsiteY15" fmla="*/ 4476691 h 4506954"/>
              <a:gd name="connsiteX16" fmla="*/ 834597 w 4413623"/>
              <a:gd name="connsiteY16" fmla="*/ 3859174 h 4506954"/>
              <a:gd name="connsiteX17" fmla="*/ 1238358 w 4413623"/>
              <a:gd name="connsiteY17" fmla="*/ 3051652 h 4506954"/>
              <a:gd name="connsiteX18" fmla="*/ 1060230 w 4413623"/>
              <a:gd name="connsiteY18" fmla="*/ 2446010 h 4506954"/>
              <a:gd name="connsiteX19" fmla="*/ 110204 w 4413623"/>
              <a:gd name="connsiteY19" fmla="*/ 2267880 h 4506954"/>
              <a:gd name="connsiteX20" fmla="*/ 33046 w 4413623"/>
              <a:gd name="connsiteY20" fmla="*/ 1727728 h 4506954"/>
              <a:gd name="connsiteX21" fmla="*/ 228957 w 4413623"/>
              <a:gd name="connsiteY21" fmla="*/ 1448483 h 4506954"/>
              <a:gd name="connsiteX22" fmla="*/ 846474 w 4413623"/>
              <a:gd name="connsiteY22" fmla="*/ 1365356 h 4506954"/>
              <a:gd name="connsiteX23" fmla="*/ 1095855 w 4413623"/>
              <a:gd name="connsiteY23" fmla="*/ 985346 h 4506954"/>
              <a:gd name="connsiteX24" fmla="*/ 1285861 w 4413623"/>
              <a:gd name="connsiteY24" fmla="*/ 296576 h 4506954"/>
              <a:gd name="connsiteX0" fmla="*/ 1316814 w 4444576"/>
              <a:gd name="connsiteY0" fmla="*/ 296576 h 4506954"/>
              <a:gd name="connsiteX1" fmla="*/ 1690919 w 4444576"/>
              <a:gd name="connsiteY1" fmla="*/ 5805 h 4506954"/>
              <a:gd name="connsiteX2" fmla="*/ 2231213 w 4444576"/>
              <a:gd name="connsiteY2" fmla="*/ 177823 h 4506954"/>
              <a:gd name="connsiteX3" fmla="*/ 2741852 w 4444576"/>
              <a:gd name="connsiteY3" fmla="*/ 1009095 h 4506954"/>
              <a:gd name="connsiteX4" fmla="*/ 3276242 w 4444576"/>
              <a:gd name="connsiteY4" fmla="*/ 1353480 h 4506954"/>
              <a:gd name="connsiteX5" fmla="*/ 3953135 w 4444576"/>
              <a:gd name="connsiteY5" fmla="*/ 1246605 h 4506954"/>
              <a:gd name="connsiteX6" fmla="*/ 4303490 w 4444576"/>
              <a:gd name="connsiteY6" fmla="*/ 1597099 h 4506954"/>
              <a:gd name="connsiteX7" fmla="*/ 4309395 w 4444576"/>
              <a:gd name="connsiteY7" fmla="*/ 2077877 h 4506954"/>
              <a:gd name="connsiteX8" fmla="*/ 3870008 w 4444576"/>
              <a:gd name="connsiteY8" fmla="*/ 2742893 h 4506954"/>
              <a:gd name="connsiteX9" fmla="*/ 4036263 w 4444576"/>
              <a:gd name="connsiteY9" fmla="*/ 3360410 h 4506954"/>
              <a:gd name="connsiteX10" fmla="*/ 4428148 w 4444576"/>
              <a:gd name="connsiteY10" fmla="*/ 3930426 h 4506954"/>
              <a:gd name="connsiteX11" fmla="*/ 4339120 w 4444576"/>
              <a:gd name="connsiteY11" fmla="*/ 4364053 h 4506954"/>
              <a:gd name="connsiteX12" fmla="*/ 4048142 w 4444576"/>
              <a:gd name="connsiteY12" fmla="*/ 4500445 h 4506954"/>
              <a:gd name="connsiteX13" fmla="*/ 3288117 w 4444576"/>
              <a:gd name="connsiteY13" fmla="*/ 4191684 h 4506954"/>
              <a:gd name="connsiteX14" fmla="*/ 2373718 w 4444576"/>
              <a:gd name="connsiteY14" fmla="*/ 4120431 h 4506954"/>
              <a:gd name="connsiteX15" fmla="*/ 1328688 w 4444576"/>
              <a:gd name="connsiteY15" fmla="*/ 4476691 h 4506954"/>
              <a:gd name="connsiteX16" fmla="*/ 865550 w 4444576"/>
              <a:gd name="connsiteY16" fmla="*/ 3859174 h 4506954"/>
              <a:gd name="connsiteX17" fmla="*/ 1269311 w 4444576"/>
              <a:gd name="connsiteY17" fmla="*/ 3051652 h 4506954"/>
              <a:gd name="connsiteX18" fmla="*/ 1091183 w 4444576"/>
              <a:gd name="connsiteY18" fmla="*/ 2446010 h 4506954"/>
              <a:gd name="connsiteX19" fmla="*/ 141157 w 4444576"/>
              <a:gd name="connsiteY19" fmla="*/ 2267880 h 4506954"/>
              <a:gd name="connsiteX20" fmla="*/ 16497 w 4444576"/>
              <a:gd name="connsiteY20" fmla="*/ 1798980 h 4506954"/>
              <a:gd name="connsiteX21" fmla="*/ 259910 w 4444576"/>
              <a:gd name="connsiteY21" fmla="*/ 1448483 h 4506954"/>
              <a:gd name="connsiteX22" fmla="*/ 877427 w 4444576"/>
              <a:gd name="connsiteY22" fmla="*/ 1365356 h 4506954"/>
              <a:gd name="connsiteX23" fmla="*/ 1126808 w 4444576"/>
              <a:gd name="connsiteY23" fmla="*/ 985346 h 4506954"/>
              <a:gd name="connsiteX24" fmla="*/ 1316814 w 4444576"/>
              <a:gd name="connsiteY24" fmla="*/ 296576 h 4506954"/>
              <a:gd name="connsiteX0" fmla="*/ 1316814 w 4446109"/>
              <a:gd name="connsiteY0" fmla="*/ 296576 h 4575756"/>
              <a:gd name="connsiteX1" fmla="*/ 1690919 w 4446109"/>
              <a:gd name="connsiteY1" fmla="*/ 5805 h 4575756"/>
              <a:gd name="connsiteX2" fmla="*/ 2231213 w 4446109"/>
              <a:gd name="connsiteY2" fmla="*/ 177823 h 4575756"/>
              <a:gd name="connsiteX3" fmla="*/ 2741852 w 4446109"/>
              <a:gd name="connsiteY3" fmla="*/ 1009095 h 4575756"/>
              <a:gd name="connsiteX4" fmla="*/ 3276242 w 4446109"/>
              <a:gd name="connsiteY4" fmla="*/ 1353480 h 4575756"/>
              <a:gd name="connsiteX5" fmla="*/ 3953135 w 4446109"/>
              <a:gd name="connsiteY5" fmla="*/ 1246605 h 4575756"/>
              <a:gd name="connsiteX6" fmla="*/ 4303490 w 4446109"/>
              <a:gd name="connsiteY6" fmla="*/ 1597099 h 4575756"/>
              <a:gd name="connsiteX7" fmla="*/ 4309395 w 4446109"/>
              <a:gd name="connsiteY7" fmla="*/ 2077877 h 4575756"/>
              <a:gd name="connsiteX8" fmla="*/ 3870008 w 4446109"/>
              <a:gd name="connsiteY8" fmla="*/ 2742893 h 4575756"/>
              <a:gd name="connsiteX9" fmla="*/ 4036263 w 4446109"/>
              <a:gd name="connsiteY9" fmla="*/ 3360410 h 4575756"/>
              <a:gd name="connsiteX10" fmla="*/ 4428148 w 4446109"/>
              <a:gd name="connsiteY10" fmla="*/ 3930426 h 4575756"/>
              <a:gd name="connsiteX11" fmla="*/ 4339120 w 4446109"/>
              <a:gd name="connsiteY11" fmla="*/ 4364053 h 4575756"/>
              <a:gd name="connsiteX12" fmla="*/ 3976890 w 4446109"/>
              <a:gd name="connsiteY12" fmla="*/ 4571697 h 4575756"/>
              <a:gd name="connsiteX13" fmla="*/ 3288117 w 4446109"/>
              <a:gd name="connsiteY13" fmla="*/ 4191684 h 4575756"/>
              <a:gd name="connsiteX14" fmla="*/ 2373718 w 4446109"/>
              <a:gd name="connsiteY14" fmla="*/ 4120431 h 4575756"/>
              <a:gd name="connsiteX15" fmla="*/ 1328688 w 4446109"/>
              <a:gd name="connsiteY15" fmla="*/ 4476691 h 4575756"/>
              <a:gd name="connsiteX16" fmla="*/ 865550 w 4446109"/>
              <a:gd name="connsiteY16" fmla="*/ 3859174 h 4575756"/>
              <a:gd name="connsiteX17" fmla="*/ 1269311 w 4446109"/>
              <a:gd name="connsiteY17" fmla="*/ 3051652 h 4575756"/>
              <a:gd name="connsiteX18" fmla="*/ 1091183 w 4446109"/>
              <a:gd name="connsiteY18" fmla="*/ 2446010 h 4575756"/>
              <a:gd name="connsiteX19" fmla="*/ 141157 w 4446109"/>
              <a:gd name="connsiteY19" fmla="*/ 2267880 h 4575756"/>
              <a:gd name="connsiteX20" fmla="*/ 16497 w 4446109"/>
              <a:gd name="connsiteY20" fmla="*/ 1798980 h 4575756"/>
              <a:gd name="connsiteX21" fmla="*/ 259910 w 4446109"/>
              <a:gd name="connsiteY21" fmla="*/ 1448483 h 4575756"/>
              <a:gd name="connsiteX22" fmla="*/ 877427 w 4446109"/>
              <a:gd name="connsiteY22" fmla="*/ 1365356 h 4575756"/>
              <a:gd name="connsiteX23" fmla="*/ 1126808 w 4446109"/>
              <a:gd name="connsiteY23" fmla="*/ 985346 h 4575756"/>
              <a:gd name="connsiteX24" fmla="*/ 1316814 w 4446109"/>
              <a:gd name="connsiteY24" fmla="*/ 296576 h 4575756"/>
              <a:gd name="connsiteX0" fmla="*/ 1316814 w 4448517"/>
              <a:gd name="connsiteY0" fmla="*/ 296576 h 4552598"/>
              <a:gd name="connsiteX1" fmla="*/ 1690919 w 4448517"/>
              <a:gd name="connsiteY1" fmla="*/ 5805 h 4552598"/>
              <a:gd name="connsiteX2" fmla="*/ 2231213 w 4448517"/>
              <a:gd name="connsiteY2" fmla="*/ 177823 h 4552598"/>
              <a:gd name="connsiteX3" fmla="*/ 2741852 w 4448517"/>
              <a:gd name="connsiteY3" fmla="*/ 1009095 h 4552598"/>
              <a:gd name="connsiteX4" fmla="*/ 3276242 w 4448517"/>
              <a:gd name="connsiteY4" fmla="*/ 1353480 h 4552598"/>
              <a:gd name="connsiteX5" fmla="*/ 3953135 w 4448517"/>
              <a:gd name="connsiteY5" fmla="*/ 1246605 h 4552598"/>
              <a:gd name="connsiteX6" fmla="*/ 4303490 w 4448517"/>
              <a:gd name="connsiteY6" fmla="*/ 1597099 h 4552598"/>
              <a:gd name="connsiteX7" fmla="*/ 4309395 w 4448517"/>
              <a:gd name="connsiteY7" fmla="*/ 2077877 h 4552598"/>
              <a:gd name="connsiteX8" fmla="*/ 3870008 w 4448517"/>
              <a:gd name="connsiteY8" fmla="*/ 2742893 h 4552598"/>
              <a:gd name="connsiteX9" fmla="*/ 4036263 w 4448517"/>
              <a:gd name="connsiteY9" fmla="*/ 3360410 h 4552598"/>
              <a:gd name="connsiteX10" fmla="*/ 4428148 w 4448517"/>
              <a:gd name="connsiteY10" fmla="*/ 3930426 h 4552598"/>
              <a:gd name="connsiteX11" fmla="*/ 4339120 w 4448517"/>
              <a:gd name="connsiteY11" fmla="*/ 4364053 h 4552598"/>
              <a:gd name="connsiteX12" fmla="*/ 3881889 w 4448517"/>
              <a:gd name="connsiteY12" fmla="*/ 4547950 h 4552598"/>
              <a:gd name="connsiteX13" fmla="*/ 3288117 w 4448517"/>
              <a:gd name="connsiteY13" fmla="*/ 4191684 h 4552598"/>
              <a:gd name="connsiteX14" fmla="*/ 2373718 w 4448517"/>
              <a:gd name="connsiteY14" fmla="*/ 4120431 h 4552598"/>
              <a:gd name="connsiteX15" fmla="*/ 1328688 w 4448517"/>
              <a:gd name="connsiteY15" fmla="*/ 4476691 h 4552598"/>
              <a:gd name="connsiteX16" fmla="*/ 865550 w 4448517"/>
              <a:gd name="connsiteY16" fmla="*/ 3859174 h 4552598"/>
              <a:gd name="connsiteX17" fmla="*/ 1269311 w 4448517"/>
              <a:gd name="connsiteY17" fmla="*/ 3051652 h 4552598"/>
              <a:gd name="connsiteX18" fmla="*/ 1091183 w 4448517"/>
              <a:gd name="connsiteY18" fmla="*/ 2446010 h 4552598"/>
              <a:gd name="connsiteX19" fmla="*/ 141157 w 4448517"/>
              <a:gd name="connsiteY19" fmla="*/ 2267880 h 4552598"/>
              <a:gd name="connsiteX20" fmla="*/ 16497 w 4448517"/>
              <a:gd name="connsiteY20" fmla="*/ 1798980 h 4552598"/>
              <a:gd name="connsiteX21" fmla="*/ 259910 w 4448517"/>
              <a:gd name="connsiteY21" fmla="*/ 1448483 h 4552598"/>
              <a:gd name="connsiteX22" fmla="*/ 877427 w 4448517"/>
              <a:gd name="connsiteY22" fmla="*/ 1365356 h 4552598"/>
              <a:gd name="connsiteX23" fmla="*/ 1126808 w 4448517"/>
              <a:gd name="connsiteY23" fmla="*/ 985346 h 4552598"/>
              <a:gd name="connsiteX24" fmla="*/ 1316814 w 4448517"/>
              <a:gd name="connsiteY24" fmla="*/ 296576 h 4552598"/>
              <a:gd name="connsiteX0" fmla="*/ 1300369 w 4432072"/>
              <a:gd name="connsiteY0" fmla="*/ 296576 h 4552598"/>
              <a:gd name="connsiteX1" fmla="*/ 1674474 w 4432072"/>
              <a:gd name="connsiteY1" fmla="*/ 5805 h 4552598"/>
              <a:gd name="connsiteX2" fmla="*/ 2214768 w 4432072"/>
              <a:gd name="connsiteY2" fmla="*/ 177823 h 4552598"/>
              <a:gd name="connsiteX3" fmla="*/ 2725407 w 4432072"/>
              <a:gd name="connsiteY3" fmla="*/ 1009095 h 4552598"/>
              <a:gd name="connsiteX4" fmla="*/ 3259797 w 4432072"/>
              <a:gd name="connsiteY4" fmla="*/ 1353480 h 4552598"/>
              <a:gd name="connsiteX5" fmla="*/ 3936690 w 4432072"/>
              <a:gd name="connsiteY5" fmla="*/ 1246605 h 4552598"/>
              <a:gd name="connsiteX6" fmla="*/ 4287045 w 4432072"/>
              <a:gd name="connsiteY6" fmla="*/ 1597099 h 4552598"/>
              <a:gd name="connsiteX7" fmla="*/ 4292950 w 4432072"/>
              <a:gd name="connsiteY7" fmla="*/ 2077877 h 4552598"/>
              <a:gd name="connsiteX8" fmla="*/ 3853563 w 4432072"/>
              <a:gd name="connsiteY8" fmla="*/ 2742893 h 4552598"/>
              <a:gd name="connsiteX9" fmla="*/ 4019818 w 4432072"/>
              <a:gd name="connsiteY9" fmla="*/ 3360410 h 4552598"/>
              <a:gd name="connsiteX10" fmla="*/ 4411703 w 4432072"/>
              <a:gd name="connsiteY10" fmla="*/ 3930426 h 4552598"/>
              <a:gd name="connsiteX11" fmla="*/ 4322675 w 4432072"/>
              <a:gd name="connsiteY11" fmla="*/ 4364053 h 4552598"/>
              <a:gd name="connsiteX12" fmla="*/ 3865444 w 4432072"/>
              <a:gd name="connsiteY12" fmla="*/ 4547950 h 4552598"/>
              <a:gd name="connsiteX13" fmla="*/ 3271672 w 4432072"/>
              <a:gd name="connsiteY13" fmla="*/ 4191684 h 4552598"/>
              <a:gd name="connsiteX14" fmla="*/ 2357273 w 4432072"/>
              <a:gd name="connsiteY14" fmla="*/ 4120431 h 4552598"/>
              <a:gd name="connsiteX15" fmla="*/ 1312243 w 4432072"/>
              <a:gd name="connsiteY15" fmla="*/ 4476691 h 4552598"/>
              <a:gd name="connsiteX16" fmla="*/ 849105 w 4432072"/>
              <a:gd name="connsiteY16" fmla="*/ 3859174 h 4552598"/>
              <a:gd name="connsiteX17" fmla="*/ 1252866 w 4432072"/>
              <a:gd name="connsiteY17" fmla="*/ 3051652 h 4552598"/>
              <a:gd name="connsiteX18" fmla="*/ 1074738 w 4432072"/>
              <a:gd name="connsiteY18" fmla="*/ 2446010 h 4552598"/>
              <a:gd name="connsiteX19" fmla="*/ 231590 w 4432072"/>
              <a:gd name="connsiteY19" fmla="*/ 2386634 h 4552598"/>
              <a:gd name="connsiteX20" fmla="*/ 52 w 4432072"/>
              <a:gd name="connsiteY20" fmla="*/ 1798980 h 4552598"/>
              <a:gd name="connsiteX21" fmla="*/ 243465 w 4432072"/>
              <a:gd name="connsiteY21" fmla="*/ 1448483 h 4552598"/>
              <a:gd name="connsiteX22" fmla="*/ 860982 w 4432072"/>
              <a:gd name="connsiteY22" fmla="*/ 1365356 h 4552598"/>
              <a:gd name="connsiteX23" fmla="*/ 1110363 w 4432072"/>
              <a:gd name="connsiteY23" fmla="*/ 985346 h 4552598"/>
              <a:gd name="connsiteX24" fmla="*/ 1300369 w 4432072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92935 w 4432057"/>
              <a:gd name="connsiteY7" fmla="*/ 2077877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252851 w 4432057"/>
              <a:gd name="connsiteY17" fmla="*/ 3051652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92935 w 4432057"/>
              <a:gd name="connsiteY7" fmla="*/ 2077877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525986 w 4432057"/>
              <a:gd name="connsiteY15" fmla="*/ 4417317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525986 w 4432057"/>
              <a:gd name="connsiteY15" fmla="*/ 4417317 h 4552598"/>
              <a:gd name="connsiteX16" fmla="*/ 991596 w 4432057"/>
              <a:gd name="connsiteY16" fmla="*/ 3859176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6565"/>
              <a:gd name="connsiteY0" fmla="*/ 296576 h 4421588"/>
              <a:gd name="connsiteX1" fmla="*/ 1674459 w 4436565"/>
              <a:gd name="connsiteY1" fmla="*/ 5805 h 4421588"/>
              <a:gd name="connsiteX2" fmla="*/ 2214753 w 4436565"/>
              <a:gd name="connsiteY2" fmla="*/ 177823 h 4421588"/>
              <a:gd name="connsiteX3" fmla="*/ 2725392 w 4436565"/>
              <a:gd name="connsiteY3" fmla="*/ 1009095 h 4421588"/>
              <a:gd name="connsiteX4" fmla="*/ 3259782 w 4436565"/>
              <a:gd name="connsiteY4" fmla="*/ 1353480 h 4421588"/>
              <a:gd name="connsiteX5" fmla="*/ 3936675 w 4436565"/>
              <a:gd name="connsiteY5" fmla="*/ 1246605 h 4421588"/>
              <a:gd name="connsiteX6" fmla="*/ 4215778 w 4436565"/>
              <a:gd name="connsiteY6" fmla="*/ 1573352 h 4421588"/>
              <a:gd name="connsiteX7" fmla="*/ 4221683 w 4436565"/>
              <a:gd name="connsiteY7" fmla="*/ 2125381 h 4421588"/>
              <a:gd name="connsiteX8" fmla="*/ 3853548 w 4436565"/>
              <a:gd name="connsiteY8" fmla="*/ 2742893 h 4421588"/>
              <a:gd name="connsiteX9" fmla="*/ 4019803 w 4436565"/>
              <a:gd name="connsiteY9" fmla="*/ 3360410 h 4421588"/>
              <a:gd name="connsiteX10" fmla="*/ 4411688 w 4436565"/>
              <a:gd name="connsiteY10" fmla="*/ 3930426 h 4421588"/>
              <a:gd name="connsiteX11" fmla="*/ 4322660 w 4436565"/>
              <a:gd name="connsiteY11" fmla="*/ 4364053 h 4421588"/>
              <a:gd name="connsiteX12" fmla="*/ 3722927 w 4436565"/>
              <a:gd name="connsiteY12" fmla="*/ 4381698 h 4421588"/>
              <a:gd name="connsiteX13" fmla="*/ 3271657 w 4436565"/>
              <a:gd name="connsiteY13" fmla="*/ 4191684 h 4421588"/>
              <a:gd name="connsiteX14" fmla="*/ 2357258 w 4436565"/>
              <a:gd name="connsiteY14" fmla="*/ 4120431 h 4421588"/>
              <a:gd name="connsiteX15" fmla="*/ 1525986 w 4436565"/>
              <a:gd name="connsiteY15" fmla="*/ 4417317 h 4421588"/>
              <a:gd name="connsiteX16" fmla="*/ 991596 w 4436565"/>
              <a:gd name="connsiteY16" fmla="*/ 3859176 h 4421588"/>
              <a:gd name="connsiteX17" fmla="*/ 1027223 w 4436565"/>
              <a:gd name="connsiteY17" fmla="*/ 3134781 h 4421588"/>
              <a:gd name="connsiteX18" fmla="*/ 932220 w 4436565"/>
              <a:gd name="connsiteY18" fmla="*/ 2612264 h 4421588"/>
              <a:gd name="connsiteX19" fmla="*/ 231575 w 4436565"/>
              <a:gd name="connsiteY19" fmla="*/ 2386634 h 4421588"/>
              <a:gd name="connsiteX20" fmla="*/ 37 w 4436565"/>
              <a:gd name="connsiteY20" fmla="*/ 1798980 h 4421588"/>
              <a:gd name="connsiteX21" fmla="*/ 243450 w 4436565"/>
              <a:gd name="connsiteY21" fmla="*/ 1448483 h 4421588"/>
              <a:gd name="connsiteX22" fmla="*/ 860967 w 4436565"/>
              <a:gd name="connsiteY22" fmla="*/ 1365356 h 4421588"/>
              <a:gd name="connsiteX23" fmla="*/ 1110348 w 4436565"/>
              <a:gd name="connsiteY23" fmla="*/ 985346 h 4421588"/>
              <a:gd name="connsiteX24" fmla="*/ 1300354 w 4436565"/>
              <a:gd name="connsiteY24" fmla="*/ 296576 h 4421588"/>
              <a:gd name="connsiteX0" fmla="*/ 1300354 w 4421190"/>
              <a:gd name="connsiteY0" fmla="*/ 296576 h 4421588"/>
              <a:gd name="connsiteX1" fmla="*/ 1674459 w 4421190"/>
              <a:gd name="connsiteY1" fmla="*/ 5805 h 4421588"/>
              <a:gd name="connsiteX2" fmla="*/ 2214753 w 4421190"/>
              <a:gd name="connsiteY2" fmla="*/ 177823 h 4421588"/>
              <a:gd name="connsiteX3" fmla="*/ 2725392 w 4421190"/>
              <a:gd name="connsiteY3" fmla="*/ 1009095 h 4421588"/>
              <a:gd name="connsiteX4" fmla="*/ 3259782 w 4421190"/>
              <a:gd name="connsiteY4" fmla="*/ 1353480 h 4421588"/>
              <a:gd name="connsiteX5" fmla="*/ 3936675 w 4421190"/>
              <a:gd name="connsiteY5" fmla="*/ 1246605 h 4421588"/>
              <a:gd name="connsiteX6" fmla="*/ 4215778 w 4421190"/>
              <a:gd name="connsiteY6" fmla="*/ 1573352 h 4421588"/>
              <a:gd name="connsiteX7" fmla="*/ 4221683 w 4421190"/>
              <a:gd name="connsiteY7" fmla="*/ 2125381 h 4421588"/>
              <a:gd name="connsiteX8" fmla="*/ 3853548 w 4421190"/>
              <a:gd name="connsiteY8" fmla="*/ 2742893 h 4421588"/>
              <a:gd name="connsiteX9" fmla="*/ 4019803 w 4421190"/>
              <a:gd name="connsiteY9" fmla="*/ 3360410 h 4421588"/>
              <a:gd name="connsiteX10" fmla="*/ 4411688 w 4421190"/>
              <a:gd name="connsiteY10" fmla="*/ 3930426 h 4421588"/>
              <a:gd name="connsiteX11" fmla="*/ 4251411 w 4421190"/>
              <a:gd name="connsiteY11" fmla="*/ 4221552 h 4421588"/>
              <a:gd name="connsiteX12" fmla="*/ 3722927 w 4421190"/>
              <a:gd name="connsiteY12" fmla="*/ 4381698 h 4421588"/>
              <a:gd name="connsiteX13" fmla="*/ 3271657 w 4421190"/>
              <a:gd name="connsiteY13" fmla="*/ 4191684 h 4421588"/>
              <a:gd name="connsiteX14" fmla="*/ 2357258 w 4421190"/>
              <a:gd name="connsiteY14" fmla="*/ 4120431 h 4421588"/>
              <a:gd name="connsiteX15" fmla="*/ 1525986 w 4421190"/>
              <a:gd name="connsiteY15" fmla="*/ 4417317 h 4421588"/>
              <a:gd name="connsiteX16" fmla="*/ 991596 w 4421190"/>
              <a:gd name="connsiteY16" fmla="*/ 3859176 h 4421588"/>
              <a:gd name="connsiteX17" fmla="*/ 1027223 w 4421190"/>
              <a:gd name="connsiteY17" fmla="*/ 3134781 h 4421588"/>
              <a:gd name="connsiteX18" fmla="*/ 932220 w 4421190"/>
              <a:gd name="connsiteY18" fmla="*/ 2612264 h 4421588"/>
              <a:gd name="connsiteX19" fmla="*/ 231575 w 4421190"/>
              <a:gd name="connsiteY19" fmla="*/ 2386634 h 4421588"/>
              <a:gd name="connsiteX20" fmla="*/ 37 w 4421190"/>
              <a:gd name="connsiteY20" fmla="*/ 1798980 h 4421588"/>
              <a:gd name="connsiteX21" fmla="*/ 243450 w 4421190"/>
              <a:gd name="connsiteY21" fmla="*/ 1448483 h 4421588"/>
              <a:gd name="connsiteX22" fmla="*/ 860967 w 4421190"/>
              <a:gd name="connsiteY22" fmla="*/ 1365356 h 4421588"/>
              <a:gd name="connsiteX23" fmla="*/ 1110348 w 4421190"/>
              <a:gd name="connsiteY23" fmla="*/ 985346 h 4421588"/>
              <a:gd name="connsiteX24" fmla="*/ 1300354 w 4421190"/>
              <a:gd name="connsiteY24" fmla="*/ 296576 h 4421588"/>
              <a:gd name="connsiteX0" fmla="*/ 1300354 w 4303277"/>
              <a:gd name="connsiteY0" fmla="*/ 296576 h 4421588"/>
              <a:gd name="connsiteX1" fmla="*/ 1674459 w 4303277"/>
              <a:gd name="connsiteY1" fmla="*/ 5805 h 4421588"/>
              <a:gd name="connsiteX2" fmla="*/ 2214753 w 4303277"/>
              <a:gd name="connsiteY2" fmla="*/ 177823 h 4421588"/>
              <a:gd name="connsiteX3" fmla="*/ 2725392 w 4303277"/>
              <a:gd name="connsiteY3" fmla="*/ 1009095 h 4421588"/>
              <a:gd name="connsiteX4" fmla="*/ 3259782 w 4303277"/>
              <a:gd name="connsiteY4" fmla="*/ 1353480 h 4421588"/>
              <a:gd name="connsiteX5" fmla="*/ 3936675 w 4303277"/>
              <a:gd name="connsiteY5" fmla="*/ 1246605 h 4421588"/>
              <a:gd name="connsiteX6" fmla="*/ 4215778 w 4303277"/>
              <a:gd name="connsiteY6" fmla="*/ 1573352 h 4421588"/>
              <a:gd name="connsiteX7" fmla="*/ 4221683 w 4303277"/>
              <a:gd name="connsiteY7" fmla="*/ 2125381 h 4421588"/>
              <a:gd name="connsiteX8" fmla="*/ 3853548 w 4303277"/>
              <a:gd name="connsiteY8" fmla="*/ 2742893 h 4421588"/>
              <a:gd name="connsiteX9" fmla="*/ 4019803 w 4303277"/>
              <a:gd name="connsiteY9" fmla="*/ 3360410 h 4421588"/>
              <a:gd name="connsiteX10" fmla="*/ 4257308 w 4303277"/>
              <a:gd name="connsiteY10" fmla="*/ 3823548 h 4421588"/>
              <a:gd name="connsiteX11" fmla="*/ 4251411 w 4303277"/>
              <a:gd name="connsiteY11" fmla="*/ 4221552 h 4421588"/>
              <a:gd name="connsiteX12" fmla="*/ 3722927 w 4303277"/>
              <a:gd name="connsiteY12" fmla="*/ 4381698 h 4421588"/>
              <a:gd name="connsiteX13" fmla="*/ 3271657 w 4303277"/>
              <a:gd name="connsiteY13" fmla="*/ 4191684 h 4421588"/>
              <a:gd name="connsiteX14" fmla="*/ 2357258 w 4303277"/>
              <a:gd name="connsiteY14" fmla="*/ 4120431 h 4421588"/>
              <a:gd name="connsiteX15" fmla="*/ 1525986 w 4303277"/>
              <a:gd name="connsiteY15" fmla="*/ 4417317 h 4421588"/>
              <a:gd name="connsiteX16" fmla="*/ 991596 w 4303277"/>
              <a:gd name="connsiteY16" fmla="*/ 3859176 h 4421588"/>
              <a:gd name="connsiteX17" fmla="*/ 1027223 w 4303277"/>
              <a:gd name="connsiteY17" fmla="*/ 3134781 h 4421588"/>
              <a:gd name="connsiteX18" fmla="*/ 932220 w 4303277"/>
              <a:gd name="connsiteY18" fmla="*/ 2612264 h 4421588"/>
              <a:gd name="connsiteX19" fmla="*/ 231575 w 4303277"/>
              <a:gd name="connsiteY19" fmla="*/ 2386634 h 4421588"/>
              <a:gd name="connsiteX20" fmla="*/ 37 w 4303277"/>
              <a:gd name="connsiteY20" fmla="*/ 1798980 h 4421588"/>
              <a:gd name="connsiteX21" fmla="*/ 243450 w 4303277"/>
              <a:gd name="connsiteY21" fmla="*/ 1448483 h 4421588"/>
              <a:gd name="connsiteX22" fmla="*/ 860967 w 4303277"/>
              <a:gd name="connsiteY22" fmla="*/ 1365356 h 4421588"/>
              <a:gd name="connsiteX23" fmla="*/ 1110348 w 4303277"/>
              <a:gd name="connsiteY23" fmla="*/ 985346 h 4421588"/>
              <a:gd name="connsiteX24" fmla="*/ 1300354 w 4303277"/>
              <a:gd name="connsiteY24" fmla="*/ 296576 h 4421588"/>
              <a:gd name="connsiteX0" fmla="*/ 1300354 w 4266374"/>
              <a:gd name="connsiteY0" fmla="*/ 296576 h 4421588"/>
              <a:gd name="connsiteX1" fmla="*/ 1674459 w 4266374"/>
              <a:gd name="connsiteY1" fmla="*/ 5805 h 4421588"/>
              <a:gd name="connsiteX2" fmla="*/ 2214753 w 4266374"/>
              <a:gd name="connsiteY2" fmla="*/ 177823 h 4421588"/>
              <a:gd name="connsiteX3" fmla="*/ 2725392 w 4266374"/>
              <a:gd name="connsiteY3" fmla="*/ 1009095 h 4421588"/>
              <a:gd name="connsiteX4" fmla="*/ 3259782 w 4266374"/>
              <a:gd name="connsiteY4" fmla="*/ 1353480 h 4421588"/>
              <a:gd name="connsiteX5" fmla="*/ 3936675 w 4266374"/>
              <a:gd name="connsiteY5" fmla="*/ 1246605 h 4421588"/>
              <a:gd name="connsiteX6" fmla="*/ 4215778 w 4266374"/>
              <a:gd name="connsiteY6" fmla="*/ 1573352 h 4421588"/>
              <a:gd name="connsiteX7" fmla="*/ 4221683 w 4266374"/>
              <a:gd name="connsiteY7" fmla="*/ 2125381 h 4421588"/>
              <a:gd name="connsiteX8" fmla="*/ 3853548 w 4266374"/>
              <a:gd name="connsiteY8" fmla="*/ 2742893 h 4421588"/>
              <a:gd name="connsiteX9" fmla="*/ 4019803 w 4266374"/>
              <a:gd name="connsiteY9" fmla="*/ 3360410 h 4421588"/>
              <a:gd name="connsiteX10" fmla="*/ 4257308 w 4266374"/>
              <a:gd name="connsiteY10" fmla="*/ 3823548 h 4421588"/>
              <a:gd name="connsiteX11" fmla="*/ 4168286 w 4266374"/>
              <a:gd name="connsiteY11" fmla="*/ 4221555 h 4421588"/>
              <a:gd name="connsiteX12" fmla="*/ 3722927 w 4266374"/>
              <a:gd name="connsiteY12" fmla="*/ 4381698 h 4421588"/>
              <a:gd name="connsiteX13" fmla="*/ 3271657 w 4266374"/>
              <a:gd name="connsiteY13" fmla="*/ 4191684 h 4421588"/>
              <a:gd name="connsiteX14" fmla="*/ 2357258 w 4266374"/>
              <a:gd name="connsiteY14" fmla="*/ 4120431 h 4421588"/>
              <a:gd name="connsiteX15" fmla="*/ 1525986 w 4266374"/>
              <a:gd name="connsiteY15" fmla="*/ 4417317 h 4421588"/>
              <a:gd name="connsiteX16" fmla="*/ 991596 w 4266374"/>
              <a:gd name="connsiteY16" fmla="*/ 3859176 h 4421588"/>
              <a:gd name="connsiteX17" fmla="*/ 1027223 w 4266374"/>
              <a:gd name="connsiteY17" fmla="*/ 3134781 h 4421588"/>
              <a:gd name="connsiteX18" fmla="*/ 932220 w 4266374"/>
              <a:gd name="connsiteY18" fmla="*/ 2612264 h 4421588"/>
              <a:gd name="connsiteX19" fmla="*/ 231575 w 4266374"/>
              <a:gd name="connsiteY19" fmla="*/ 2386634 h 4421588"/>
              <a:gd name="connsiteX20" fmla="*/ 37 w 4266374"/>
              <a:gd name="connsiteY20" fmla="*/ 1798980 h 4421588"/>
              <a:gd name="connsiteX21" fmla="*/ 243450 w 4266374"/>
              <a:gd name="connsiteY21" fmla="*/ 1448483 h 4421588"/>
              <a:gd name="connsiteX22" fmla="*/ 860967 w 4266374"/>
              <a:gd name="connsiteY22" fmla="*/ 1365356 h 4421588"/>
              <a:gd name="connsiteX23" fmla="*/ 1110348 w 4266374"/>
              <a:gd name="connsiteY23" fmla="*/ 985346 h 4421588"/>
              <a:gd name="connsiteX24" fmla="*/ 1300354 w 4266374"/>
              <a:gd name="connsiteY24" fmla="*/ 296576 h 4421588"/>
              <a:gd name="connsiteX0" fmla="*/ 1300354 w 4266374"/>
              <a:gd name="connsiteY0" fmla="*/ 296576 h 4421768"/>
              <a:gd name="connsiteX1" fmla="*/ 1674459 w 4266374"/>
              <a:gd name="connsiteY1" fmla="*/ 5805 h 4421768"/>
              <a:gd name="connsiteX2" fmla="*/ 2214753 w 4266374"/>
              <a:gd name="connsiteY2" fmla="*/ 177823 h 4421768"/>
              <a:gd name="connsiteX3" fmla="*/ 2725392 w 4266374"/>
              <a:gd name="connsiteY3" fmla="*/ 1009095 h 4421768"/>
              <a:gd name="connsiteX4" fmla="*/ 3259782 w 4266374"/>
              <a:gd name="connsiteY4" fmla="*/ 1353480 h 4421768"/>
              <a:gd name="connsiteX5" fmla="*/ 3936675 w 4266374"/>
              <a:gd name="connsiteY5" fmla="*/ 1246605 h 4421768"/>
              <a:gd name="connsiteX6" fmla="*/ 4215778 w 4266374"/>
              <a:gd name="connsiteY6" fmla="*/ 1573352 h 4421768"/>
              <a:gd name="connsiteX7" fmla="*/ 4221683 w 4266374"/>
              <a:gd name="connsiteY7" fmla="*/ 2125381 h 4421768"/>
              <a:gd name="connsiteX8" fmla="*/ 3853548 w 4266374"/>
              <a:gd name="connsiteY8" fmla="*/ 2742893 h 4421768"/>
              <a:gd name="connsiteX9" fmla="*/ 4019803 w 4266374"/>
              <a:gd name="connsiteY9" fmla="*/ 3360410 h 4421768"/>
              <a:gd name="connsiteX10" fmla="*/ 4257308 w 4266374"/>
              <a:gd name="connsiteY10" fmla="*/ 3823548 h 4421768"/>
              <a:gd name="connsiteX11" fmla="*/ 4168286 w 4266374"/>
              <a:gd name="connsiteY11" fmla="*/ 4221555 h 4421768"/>
              <a:gd name="connsiteX12" fmla="*/ 3722927 w 4266374"/>
              <a:gd name="connsiteY12" fmla="*/ 4381698 h 4421768"/>
              <a:gd name="connsiteX13" fmla="*/ 3093527 w 4266374"/>
              <a:gd name="connsiteY13" fmla="*/ 4108557 h 4421768"/>
              <a:gd name="connsiteX14" fmla="*/ 2357258 w 4266374"/>
              <a:gd name="connsiteY14" fmla="*/ 4120431 h 4421768"/>
              <a:gd name="connsiteX15" fmla="*/ 1525986 w 4266374"/>
              <a:gd name="connsiteY15" fmla="*/ 4417317 h 4421768"/>
              <a:gd name="connsiteX16" fmla="*/ 991596 w 4266374"/>
              <a:gd name="connsiteY16" fmla="*/ 3859176 h 4421768"/>
              <a:gd name="connsiteX17" fmla="*/ 1027223 w 4266374"/>
              <a:gd name="connsiteY17" fmla="*/ 3134781 h 4421768"/>
              <a:gd name="connsiteX18" fmla="*/ 932220 w 4266374"/>
              <a:gd name="connsiteY18" fmla="*/ 2612264 h 4421768"/>
              <a:gd name="connsiteX19" fmla="*/ 231575 w 4266374"/>
              <a:gd name="connsiteY19" fmla="*/ 2386634 h 4421768"/>
              <a:gd name="connsiteX20" fmla="*/ 37 w 4266374"/>
              <a:gd name="connsiteY20" fmla="*/ 1798980 h 4421768"/>
              <a:gd name="connsiteX21" fmla="*/ 243450 w 4266374"/>
              <a:gd name="connsiteY21" fmla="*/ 1448483 h 4421768"/>
              <a:gd name="connsiteX22" fmla="*/ 860967 w 4266374"/>
              <a:gd name="connsiteY22" fmla="*/ 1365356 h 4421768"/>
              <a:gd name="connsiteX23" fmla="*/ 1110348 w 4266374"/>
              <a:gd name="connsiteY23" fmla="*/ 985346 h 4421768"/>
              <a:gd name="connsiteX24" fmla="*/ 1300354 w 4266374"/>
              <a:gd name="connsiteY24" fmla="*/ 296576 h 4421768"/>
              <a:gd name="connsiteX0" fmla="*/ 1300354 w 4272520"/>
              <a:gd name="connsiteY0" fmla="*/ 296576 h 4421768"/>
              <a:gd name="connsiteX1" fmla="*/ 1674459 w 4272520"/>
              <a:gd name="connsiteY1" fmla="*/ 5805 h 4421768"/>
              <a:gd name="connsiteX2" fmla="*/ 2214753 w 4272520"/>
              <a:gd name="connsiteY2" fmla="*/ 177823 h 4421768"/>
              <a:gd name="connsiteX3" fmla="*/ 2725392 w 4272520"/>
              <a:gd name="connsiteY3" fmla="*/ 1009095 h 4421768"/>
              <a:gd name="connsiteX4" fmla="*/ 3259782 w 4272520"/>
              <a:gd name="connsiteY4" fmla="*/ 1353480 h 4421768"/>
              <a:gd name="connsiteX5" fmla="*/ 3936675 w 4272520"/>
              <a:gd name="connsiteY5" fmla="*/ 1246605 h 4421768"/>
              <a:gd name="connsiteX6" fmla="*/ 4215778 w 4272520"/>
              <a:gd name="connsiteY6" fmla="*/ 1573352 h 4421768"/>
              <a:gd name="connsiteX7" fmla="*/ 4221683 w 4272520"/>
              <a:gd name="connsiteY7" fmla="*/ 2125381 h 4421768"/>
              <a:gd name="connsiteX8" fmla="*/ 3853548 w 4272520"/>
              <a:gd name="connsiteY8" fmla="*/ 2742893 h 4421768"/>
              <a:gd name="connsiteX9" fmla="*/ 4019803 w 4272520"/>
              <a:gd name="connsiteY9" fmla="*/ 3360410 h 4421768"/>
              <a:gd name="connsiteX10" fmla="*/ 4257308 w 4272520"/>
              <a:gd name="connsiteY10" fmla="*/ 3823548 h 4421768"/>
              <a:gd name="connsiteX11" fmla="*/ 4168286 w 4272520"/>
              <a:gd name="connsiteY11" fmla="*/ 4221555 h 4421768"/>
              <a:gd name="connsiteX12" fmla="*/ 3521047 w 4272520"/>
              <a:gd name="connsiteY12" fmla="*/ 4310446 h 4421768"/>
              <a:gd name="connsiteX13" fmla="*/ 3093527 w 4272520"/>
              <a:gd name="connsiteY13" fmla="*/ 4108557 h 4421768"/>
              <a:gd name="connsiteX14" fmla="*/ 2357258 w 4272520"/>
              <a:gd name="connsiteY14" fmla="*/ 4120431 h 4421768"/>
              <a:gd name="connsiteX15" fmla="*/ 1525986 w 4272520"/>
              <a:gd name="connsiteY15" fmla="*/ 4417317 h 4421768"/>
              <a:gd name="connsiteX16" fmla="*/ 991596 w 4272520"/>
              <a:gd name="connsiteY16" fmla="*/ 3859176 h 4421768"/>
              <a:gd name="connsiteX17" fmla="*/ 1027223 w 4272520"/>
              <a:gd name="connsiteY17" fmla="*/ 3134781 h 4421768"/>
              <a:gd name="connsiteX18" fmla="*/ 932220 w 4272520"/>
              <a:gd name="connsiteY18" fmla="*/ 2612264 h 4421768"/>
              <a:gd name="connsiteX19" fmla="*/ 231575 w 4272520"/>
              <a:gd name="connsiteY19" fmla="*/ 2386634 h 4421768"/>
              <a:gd name="connsiteX20" fmla="*/ 37 w 4272520"/>
              <a:gd name="connsiteY20" fmla="*/ 1798980 h 4421768"/>
              <a:gd name="connsiteX21" fmla="*/ 243450 w 4272520"/>
              <a:gd name="connsiteY21" fmla="*/ 1448483 h 4421768"/>
              <a:gd name="connsiteX22" fmla="*/ 860967 w 4272520"/>
              <a:gd name="connsiteY22" fmla="*/ 1365356 h 4421768"/>
              <a:gd name="connsiteX23" fmla="*/ 1110348 w 4272520"/>
              <a:gd name="connsiteY23" fmla="*/ 985346 h 4421768"/>
              <a:gd name="connsiteX24" fmla="*/ 1300354 w 4272520"/>
              <a:gd name="connsiteY24" fmla="*/ 296576 h 4421768"/>
              <a:gd name="connsiteX0" fmla="*/ 1300354 w 4259703"/>
              <a:gd name="connsiteY0" fmla="*/ 296576 h 4421768"/>
              <a:gd name="connsiteX1" fmla="*/ 1674459 w 4259703"/>
              <a:gd name="connsiteY1" fmla="*/ 5805 h 4421768"/>
              <a:gd name="connsiteX2" fmla="*/ 2214753 w 4259703"/>
              <a:gd name="connsiteY2" fmla="*/ 177823 h 4421768"/>
              <a:gd name="connsiteX3" fmla="*/ 2725392 w 4259703"/>
              <a:gd name="connsiteY3" fmla="*/ 1009095 h 4421768"/>
              <a:gd name="connsiteX4" fmla="*/ 3259782 w 4259703"/>
              <a:gd name="connsiteY4" fmla="*/ 1353480 h 4421768"/>
              <a:gd name="connsiteX5" fmla="*/ 3936675 w 4259703"/>
              <a:gd name="connsiteY5" fmla="*/ 1246605 h 4421768"/>
              <a:gd name="connsiteX6" fmla="*/ 4215778 w 4259703"/>
              <a:gd name="connsiteY6" fmla="*/ 1573352 h 4421768"/>
              <a:gd name="connsiteX7" fmla="*/ 4221683 w 4259703"/>
              <a:gd name="connsiteY7" fmla="*/ 2125381 h 4421768"/>
              <a:gd name="connsiteX8" fmla="*/ 3853548 w 4259703"/>
              <a:gd name="connsiteY8" fmla="*/ 2742893 h 4421768"/>
              <a:gd name="connsiteX9" fmla="*/ 4019803 w 4259703"/>
              <a:gd name="connsiteY9" fmla="*/ 3360410 h 4421768"/>
              <a:gd name="connsiteX10" fmla="*/ 4257308 w 4259703"/>
              <a:gd name="connsiteY10" fmla="*/ 3823548 h 4421768"/>
              <a:gd name="connsiteX11" fmla="*/ 4037658 w 4259703"/>
              <a:gd name="connsiteY11" fmla="*/ 4316558 h 4421768"/>
              <a:gd name="connsiteX12" fmla="*/ 3521047 w 4259703"/>
              <a:gd name="connsiteY12" fmla="*/ 4310446 h 4421768"/>
              <a:gd name="connsiteX13" fmla="*/ 3093527 w 4259703"/>
              <a:gd name="connsiteY13" fmla="*/ 4108557 h 4421768"/>
              <a:gd name="connsiteX14" fmla="*/ 2357258 w 4259703"/>
              <a:gd name="connsiteY14" fmla="*/ 4120431 h 4421768"/>
              <a:gd name="connsiteX15" fmla="*/ 1525986 w 4259703"/>
              <a:gd name="connsiteY15" fmla="*/ 4417317 h 4421768"/>
              <a:gd name="connsiteX16" fmla="*/ 991596 w 4259703"/>
              <a:gd name="connsiteY16" fmla="*/ 3859176 h 4421768"/>
              <a:gd name="connsiteX17" fmla="*/ 1027223 w 4259703"/>
              <a:gd name="connsiteY17" fmla="*/ 3134781 h 4421768"/>
              <a:gd name="connsiteX18" fmla="*/ 932220 w 4259703"/>
              <a:gd name="connsiteY18" fmla="*/ 2612264 h 4421768"/>
              <a:gd name="connsiteX19" fmla="*/ 231575 w 4259703"/>
              <a:gd name="connsiteY19" fmla="*/ 2386634 h 4421768"/>
              <a:gd name="connsiteX20" fmla="*/ 37 w 4259703"/>
              <a:gd name="connsiteY20" fmla="*/ 1798980 h 4421768"/>
              <a:gd name="connsiteX21" fmla="*/ 243450 w 4259703"/>
              <a:gd name="connsiteY21" fmla="*/ 1448483 h 4421768"/>
              <a:gd name="connsiteX22" fmla="*/ 860967 w 4259703"/>
              <a:gd name="connsiteY22" fmla="*/ 1365356 h 4421768"/>
              <a:gd name="connsiteX23" fmla="*/ 1110348 w 4259703"/>
              <a:gd name="connsiteY23" fmla="*/ 985346 h 4421768"/>
              <a:gd name="connsiteX24" fmla="*/ 1300354 w 4259703"/>
              <a:gd name="connsiteY24" fmla="*/ 296576 h 4421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4259703" h="4421768">
                <a:moveTo>
                  <a:pt x="1300354" y="296576"/>
                </a:moveTo>
                <a:cubicBezTo>
                  <a:pt x="1394372" y="133319"/>
                  <a:pt x="1522059" y="25597"/>
                  <a:pt x="1674459" y="5805"/>
                </a:cubicBezTo>
                <a:cubicBezTo>
                  <a:pt x="1826859" y="-13987"/>
                  <a:pt x="2039598" y="10608"/>
                  <a:pt x="2214753" y="177823"/>
                </a:cubicBezTo>
                <a:cubicBezTo>
                  <a:pt x="2389908" y="345038"/>
                  <a:pt x="2551221" y="813152"/>
                  <a:pt x="2725392" y="1009095"/>
                </a:cubicBezTo>
                <a:cubicBezTo>
                  <a:pt x="2899564" y="1205038"/>
                  <a:pt x="3057902" y="1313895"/>
                  <a:pt x="3259782" y="1353480"/>
                </a:cubicBezTo>
                <a:cubicBezTo>
                  <a:pt x="3461662" y="1393065"/>
                  <a:pt x="3777342" y="1209960"/>
                  <a:pt x="3936675" y="1246605"/>
                </a:cubicBezTo>
                <a:cubicBezTo>
                  <a:pt x="4096008" y="1283250"/>
                  <a:pt x="4168277" y="1426889"/>
                  <a:pt x="4215778" y="1573352"/>
                </a:cubicBezTo>
                <a:cubicBezTo>
                  <a:pt x="4263279" y="1719815"/>
                  <a:pt x="4282055" y="1930458"/>
                  <a:pt x="4221683" y="2125381"/>
                </a:cubicBezTo>
                <a:cubicBezTo>
                  <a:pt x="4161311" y="2320304"/>
                  <a:pt x="3887195" y="2537055"/>
                  <a:pt x="3853548" y="2742893"/>
                </a:cubicBezTo>
                <a:cubicBezTo>
                  <a:pt x="3819901" y="2948731"/>
                  <a:pt x="3952510" y="3180301"/>
                  <a:pt x="4019803" y="3360410"/>
                </a:cubicBezTo>
                <a:cubicBezTo>
                  <a:pt x="4087096" y="3540519"/>
                  <a:pt x="4254332" y="3664190"/>
                  <a:pt x="4257308" y="3823548"/>
                </a:cubicBezTo>
                <a:cubicBezTo>
                  <a:pt x="4260284" y="3982906"/>
                  <a:pt x="4160368" y="4235408"/>
                  <a:pt x="4037658" y="4316558"/>
                </a:cubicBezTo>
                <a:cubicBezTo>
                  <a:pt x="3914948" y="4397708"/>
                  <a:pt x="3678402" y="4345113"/>
                  <a:pt x="3521047" y="4310446"/>
                </a:cubicBezTo>
                <a:cubicBezTo>
                  <a:pt x="3363692" y="4275779"/>
                  <a:pt x="3287492" y="4140226"/>
                  <a:pt x="3093527" y="4108557"/>
                </a:cubicBezTo>
                <a:cubicBezTo>
                  <a:pt x="2899562" y="4076888"/>
                  <a:pt x="2618515" y="4068971"/>
                  <a:pt x="2357258" y="4120431"/>
                </a:cubicBezTo>
                <a:cubicBezTo>
                  <a:pt x="2096001" y="4171891"/>
                  <a:pt x="1753596" y="4460860"/>
                  <a:pt x="1525986" y="4417317"/>
                </a:cubicBezTo>
                <a:cubicBezTo>
                  <a:pt x="1298376" y="4373775"/>
                  <a:pt x="1074723" y="4072932"/>
                  <a:pt x="991596" y="3859176"/>
                </a:cubicBezTo>
                <a:cubicBezTo>
                  <a:pt x="908469" y="3645420"/>
                  <a:pt x="1037119" y="3342600"/>
                  <a:pt x="1027223" y="3134781"/>
                </a:cubicBezTo>
                <a:cubicBezTo>
                  <a:pt x="1017327" y="2926962"/>
                  <a:pt x="1064828" y="2736955"/>
                  <a:pt x="932220" y="2612264"/>
                </a:cubicBezTo>
                <a:cubicBezTo>
                  <a:pt x="799612" y="2487573"/>
                  <a:pt x="386939" y="2522181"/>
                  <a:pt x="231575" y="2386634"/>
                </a:cubicBezTo>
                <a:cubicBezTo>
                  <a:pt x="76211" y="2251087"/>
                  <a:pt x="-1942" y="1955338"/>
                  <a:pt x="37" y="1798980"/>
                </a:cubicBezTo>
                <a:cubicBezTo>
                  <a:pt x="2016" y="1642622"/>
                  <a:pt x="99962" y="1520754"/>
                  <a:pt x="243450" y="1448483"/>
                </a:cubicBezTo>
                <a:cubicBezTo>
                  <a:pt x="386938" y="1376212"/>
                  <a:pt x="716484" y="1442546"/>
                  <a:pt x="860967" y="1365356"/>
                </a:cubicBezTo>
                <a:cubicBezTo>
                  <a:pt x="1005450" y="1288167"/>
                  <a:pt x="1037117" y="1163476"/>
                  <a:pt x="1110348" y="985346"/>
                </a:cubicBezTo>
                <a:cubicBezTo>
                  <a:pt x="1183579" y="807216"/>
                  <a:pt x="1206336" y="459833"/>
                  <a:pt x="1300354" y="296576"/>
                </a:cubicBezTo>
                <a:close/>
              </a:path>
            </a:pathLst>
          </a:cu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23926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2" dur="indefinite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3" dur="indefinite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9" dur="indefinit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0" dur="indefinite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4" dur="indefinite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5" dur="indefinite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2" grpId="1" animBg="1"/>
      <p:bldP spid="35" grpId="0" animBg="1"/>
      <p:bldP spid="3" grpId="0" animBg="1"/>
      <p:bldP spid="23" grpId="0" animBg="1"/>
      <p:bldP spid="41" grpId="0" animBg="1"/>
      <p:bldP spid="42" grpId="0" animBg="1"/>
      <p:bldP spid="32" grpId="0" animBg="1"/>
      <p:bldP spid="45" grpId="0" animBg="1"/>
      <p:bldP spid="31" grpId="0" animBg="1"/>
      <p:bldP spid="38" grpId="0" animBg="1"/>
      <p:bldP spid="40" grpId="0" animBg="1"/>
      <p:bldP spid="46" grpId="0" animBg="1"/>
      <p:bldP spid="48" grpId="0" animBg="1"/>
      <p:bldP spid="49" grpId="0" animBg="1"/>
      <p:bldP spid="51" grpId="0" animBg="1"/>
      <p:bldP spid="52" grpId="0" animBg="1"/>
      <p:bldP spid="56" grpId="0" animBg="1"/>
      <p:bldP spid="43" grpId="0" animBg="1"/>
      <p:bldP spid="43" grpId="1" animBg="1"/>
      <p:bldP spid="44" grpId="0" animBg="1"/>
      <p:bldP spid="44" grpId="1" animBg="1"/>
      <p:bldP spid="33" grpId="0" animBg="1"/>
      <p:bldP spid="33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304800" y="206829"/>
            <a:ext cx="1143000" cy="93617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chemeClr val="tx1"/>
                </a:solidFill>
              </a:rPr>
              <a:t>?</a:t>
            </a: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04800" y="206829"/>
            <a:ext cx="1143000" cy="93617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chemeClr val="tx1"/>
                </a:solidFill>
              </a:rPr>
              <a:t>19</a:t>
            </a: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915908" y="6581001"/>
            <a:ext cx="12280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Steve </a:t>
            </a:r>
            <a:r>
              <a:rPr lang="en-US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Wyborney</a:t>
            </a:r>
            <a:endParaRPr lang="en-US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-8892" y="6581001"/>
            <a:ext cx="18790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2"/>
              </a:rPr>
              <a:t>www.stevewyborney.com</a:t>
            </a:r>
            <a:r>
              <a:rPr 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en-US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2555130" y="1971145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5765553" y="2345453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6552643" y="3366329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7120613" y="2322104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8132764" y="3331796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2610637" y="5096283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4534679" y="2874428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4074827" y="1401750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1401661" y="1849936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2087005" y="879727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4675047" y="2040568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3063484" y="1187841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4675047" y="679487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3286275" y="3992018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3542830" y="5347678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5257199" y="1341582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6019730" y="579051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6535609" y="1341582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4221275" y="4622122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 42"/>
          <p:cNvSpPr/>
          <p:nvPr/>
        </p:nvSpPr>
        <p:spPr>
          <a:xfrm rot="16200000">
            <a:off x="1091639" y="563499"/>
            <a:ext cx="2712107" cy="2815293"/>
          </a:xfrm>
          <a:custGeom>
            <a:avLst/>
            <a:gdLst>
              <a:gd name="connsiteX0" fmla="*/ 1686296 w 5427023"/>
              <a:gd name="connsiteY0" fmla="*/ 95002 h 4750130"/>
              <a:gd name="connsiteX1" fmla="*/ 2945080 w 5427023"/>
              <a:gd name="connsiteY1" fmla="*/ 0 h 4750130"/>
              <a:gd name="connsiteX2" fmla="*/ 2897579 w 5427023"/>
              <a:gd name="connsiteY2" fmla="*/ 1258784 h 4750130"/>
              <a:gd name="connsiteX3" fmla="*/ 3633849 w 5427023"/>
              <a:gd name="connsiteY3" fmla="*/ 1650670 h 4750130"/>
              <a:gd name="connsiteX4" fmla="*/ 4393870 w 5427023"/>
              <a:gd name="connsiteY4" fmla="*/ 985652 h 4750130"/>
              <a:gd name="connsiteX5" fmla="*/ 5118265 w 5427023"/>
              <a:gd name="connsiteY5" fmla="*/ 1662545 h 4750130"/>
              <a:gd name="connsiteX6" fmla="*/ 4263241 w 5427023"/>
              <a:gd name="connsiteY6" fmla="*/ 2529444 h 4750130"/>
              <a:gd name="connsiteX7" fmla="*/ 4429496 w 5427023"/>
              <a:gd name="connsiteY7" fmla="*/ 3360717 h 4750130"/>
              <a:gd name="connsiteX8" fmla="*/ 5427023 w 5427023"/>
              <a:gd name="connsiteY8" fmla="*/ 3515096 h 4750130"/>
              <a:gd name="connsiteX9" fmla="*/ 5284519 w 5427023"/>
              <a:gd name="connsiteY9" fmla="*/ 4714504 h 4750130"/>
              <a:gd name="connsiteX10" fmla="*/ 3586348 w 5427023"/>
              <a:gd name="connsiteY10" fmla="*/ 3800104 h 4750130"/>
              <a:gd name="connsiteX11" fmla="*/ 2743200 w 5427023"/>
              <a:gd name="connsiteY11" fmla="*/ 3740727 h 4750130"/>
              <a:gd name="connsiteX12" fmla="*/ 1995054 w 5427023"/>
              <a:gd name="connsiteY12" fmla="*/ 4750130 h 4750130"/>
              <a:gd name="connsiteX13" fmla="*/ 676893 w 5427023"/>
              <a:gd name="connsiteY13" fmla="*/ 4001984 h 4750130"/>
              <a:gd name="connsiteX14" fmla="*/ 2030680 w 5427023"/>
              <a:gd name="connsiteY14" fmla="*/ 2956956 h 4750130"/>
              <a:gd name="connsiteX15" fmla="*/ 1757548 w 5427023"/>
              <a:gd name="connsiteY15" fmla="*/ 2256312 h 4750130"/>
              <a:gd name="connsiteX16" fmla="*/ 0 w 5427023"/>
              <a:gd name="connsiteY16" fmla="*/ 2042556 h 4750130"/>
              <a:gd name="connsiteX17" fmla="*/ 178130 w 5427023"/>
              <a:gd name="connsiteY17" fmla="*/ 1151906 h 4750130"/>
              <a:gd name="connsiteX18" fmla="*/ 1650670 w 5427023"/>
              <a:gd name="connsiteY18" fmla="*/ 1472540 h 4750130"/>
              <a:gd name="connsiteX19" fmla="*/ 1995054 w 5427023"/>
              <a:gd name="connsiteY19" fmla="*/ 1128156 h 4750130"/>
              <a:gd name="connsiteX20" fmla="*/ 1686296 w 5427023"/>
              <a:gd name="connsiteY20" fmla="*/ 95002 h 4750130"/>
              <a:gd name="connsiteX0" fmla="*/ 1686296 w 5427023"/>
              <a:gd name="connsiteY0" fmla="*/ 199772 h 4854900"/>
              <a:gd name="connsiteX1" fmla="*/ 2945080 w 5427023"/>
              <a:gd name="connsiteY1" fmla="*/ 104770 h 4854900"/>
              <a:gd name="connsiteX2" fmla="*/ 2897579 w 5427023"/>
              <a:gd name="connsiteY2" fmla="*/ 1363554 h 4854900"/>
              <a:gd name="connsiteX3" fmla="*/ 3633849 w 5427023"/>
              <a:gd name="connsiteY3" fmla="*/ 1755440 h 4854900"/>
              <a:gd name="connsiteX4" fmla="*/ 4393870 w 5427023"/>
              <a:gd name="connsiteY4" fmla="*/ 1090422 h 4854900"/>
              <a:gd name="connsiteX5" fmla="*/ 5118265 w 5427023"/>
              <a:gd name="connsiteY5" fmla="*/ 1767315 h 4854900"/>
              <a:gd name="connsiteX6" fmla="*/ 4263241 w 5427023"/>
              <a:gd name="connsiteY6" fmla="*/ 2634214 h 4854900"/>
              <a:gd name="connsiteX7" fmla="*/ 4429496 w 5427023"/>
              <a:gd name="connsiteY7" fmla="*/ 3465487 h 4854900"/>
              <a:gd name="connsiteX8" fmla="*/ 5427023 w 5427023"/>
              <a:gd name="connsiteY8" fmla="*/ 3619866 h 4854900"/>
              <a:gd name="connsiteX9" fmla="*/ 5284519 w 5427023"/>
              <a:gd name="connsiteY9" fmla="*/ 4819274 h 4854900"/>
              <a:gd name="connsiteX10" fmla="*/ 3586348 w 5427023"/>
              <a:gd name="connsiteY10" fmla="*/ 3904874 h 4854900"/>
              <a:gd name="connsiteX11" fmla="*/ 2743200 w 5427023"/>
              <a:gd name="connsiteY11" fmla="*/ 3845497 h 4854900"/>
              <a:gd name="connsiteX12" fmla="*/ 1995054 w 5427023"/>
              <a:gd name="connsiteY12" fmla="*/ 4854900 h 4854900"/>
              <a:gd name="connsiteX13" fmla="*/ 676893 w 5427023"/>
              <a:gd name="connsiteY13" fmla="*/ 4106754 h 4854900"/>
              <a:gd name="connsiteX14" fmla="*/ 2030680 w 5427023"/>
              <a:gd name="connsiteY14" fmla="*/ 3061726 h 4854900"/>
              <a:gd name="connsiteX15" fmla="*/ 1757548 w 5427023"/>
              <a:gd name="connsiteY15" fmla="*/ 2361082 h 4854900"/>
              <a:gd name="connsiteX16" fmla="*/ 0 w 5427023"/>
              <a:gd name="connsiteY16" fmla="*/ 2147326 h 4854900"/>
              <a:gd name="connsiteX17" fmla="*/ 178130 w 5427023"/>
              <a:gd name="connsiteY17" fmla="*/ 1256676 h 4854900"/>
              <a:gd name="connsiteX18" fmla="*/ 1650670 w 5427023"/>
              <a:gd name="connsiteY18" fmla="*/ 1577310 h 4854900"/>
              <a:gd name="connsiteX19" fmla="*/ 1995054 w 5427023"/>
              <a:gd name="connsiteY19" fmla="*/ 1232926 h 4854900"/>
              <a:gd name="connsiteX20" fmla="*/ 1686296 w 5427023"/>
              <a:gd name="connsiteY20" fmla="*/ 199772 h 4854900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33849 w 5427023"/>
              <a:gd name="connsiteY3" fmla="*/ 1855015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33849 w 5427023"/>
              <a:gd name="connsiteY3" fmla="*/ 1855015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609073"/>
              <a:gd name="connsiteY0" fmla="*/ 299347 h 4954475"/>
              <a:gd name="connsiteX1" fmla="*/ 2945080 w 5609073"/>
              <a:gd name="connsiteY1" fmla="*/ 204345 h 4954475"/>
              <a:gd name="connsiteX2" fmla="*/ 2897579 w 5609073"/>
              <a:gd name="connsiteY2" fmla="*/ 1463129 h 4954475"/>
              <a:gd name="connsiteX3" fmla="*/ 3610098 w 5609073"/>
              <a:gd name="connsiteY3" fmla="*/ 1819389 h 4954475"/>
              <a:gd name="connsiteX4" fmla="*/ 4393870 w 5609073"/>
              <a:gd name="connsiteY4" fmla="*/ 1189997 h 4954475"/>
              <a:gd name="connsiteX5" fmla="*/ 5118265 w 5609073"/>
              <a:gd name="connsiteY5" fmla="*/ 1866890 h 4954475"/>
              <a:gd name="connsiteX6" fmla="*/ 4263241 w 5609073"/>
              <a:gd name="connsiteY6" fmla="*/ 2733789 h 4954475"/>
              <a:gd name="connsiteX7" fmla="*/ 4429496 w 5609073"/>
              <a:gd name="connsiteY7" fmla="*/ 3565062 h 4954475"/>
              <a:gd name="connsiteX8" fmla="*/ 5427023 w 5609073"/>
              <a:gd name="connsiteY8" fmla="*/ 3719441 h 4954475"/>
              <a:gd name="connsiteX9" fmla="*/ 5284519 w 5609073"/>
              <a:gd name="connsiteY9" fmla="*/ 4918849 h 4954475"/>
              <a:gd name="connsiteX10" fmla="*/ 3586348 w 5609073"/>
              <a:gd name="connsiteY10" fmla="*/ 4004449 h 4954475"/>
              <a:gd name="connsiteX11" fmla="*/ 2743200 w 5609073"/>
              <a:gd name="connsiteY11" fmla="*/ 3945072 h 4954475"/>
              <a:gd name="connsiteX12" fmla="*/ 1995054 w 5609073"/>
              <a:gd name="connsiteY12" fmla="*/ 4954475 h 4954475"/>
              <a:gd name="connsiteX13" fmla="*/ 676893 w 5609073"/>
              <a:gd name="connsiteY13" fmla="*/ 4206329 h 4954475"/>
              <a:gd name="connsiteX14" fmla="*/ 2030680 w 5609073"/>
              <a:gd name="connsiteY14" fmla="*/ 3161301 h 4954475"/>
              <a:gd name="connsiteX15" fmla="*/ 1757548 w 5609073"/>
              <a:gd name="connsiteY15" fmla="*/ 2460657 h 4954475"/>
              <a:gd name="connsiteX16" fmla="*/ 0 w 5609073"/>
              <a:gd name="connsiteY16" fmla="*/ 2246901 h 4954475"/>
              <a:gd name="connsiteX17" fmla="*/ 178130 w 5609073"/>
              <a:gd name="connsiteY17" fmla="*/ 1356251 h 4954475"/>
              <a:gd name="connsiteX18" fmla="*/ 1650670 w 5609073"/>
              <a:gd name="connsiteY18" fmla="*/ 1676885 h 4954475"/>
              <a:gd name="connsiteX19" fmla="*/ 1995054 w 5609073"/>
              <a:gd name="connsiteY19" fmla="*/ 1332501 h 4954475"/>
              <a:gd name="connsiteX20" fmla="*/ 1686296 w 5609073"/>
              <a:gd name="connsiteY20" fmla="*/ 299347 h 4954475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5036684"/>
              <a:gd name="connsiteX1" fmla="*/ 2945080 w 5623916"/>
              <a:gd name="connsiteY1" fmla="*/ 204345 h 5036684"/>
              <a:gd name="connsiteX2" fmla="*/ 2897579 w 5623916"/>
              <a:gd name="connsiteY2" fmla="*/ 1463129 h 5036684"/>
              <a:gd name="connsiteX3" fmla="*/ 3610098 w 5623916"/>
              <a:gd name="connsiteY3" fmla="*/ 1819389 h 5036684"/>
              <a:gd name="connsiteX4" fmla="*/ 4393870 w 5623916"/>
              <a:gd name="connsiteY4" fmla="*/ 1189997 h 5036684"/>
              <a:gd name="connsiteX5" fmla="*/ 5118265 w 5623916"/>
              <a:gd name="connsiteY5" fmla="*/ 1866890 h 5036684"/>
              <a:gd name="connsiteX6" fmla="*/ 4263241 w 5623916"/>
              <a:gd name="connsiteY6" fmla="*/ 2733789 h 5036684"/>
              <a:gd name="connsiteX7" fmla="*/ 4429496 w 5623916"/>
              <a:gd name="connsiteY7" fmla="*/ 3565062 h 5036684"/>
              <a:gd name="connsiteX8" fmla="*/ 5427023 w 5623916"/>
              <a:gd name="connsiteY8" fmla="*/ 3719441 h 5036684"/>
              <a:gd name="connsiteX9" fmla="*/ 5284519 w 5623916"/>
              <a:gd name="connsiteY9" fmla="*/ 4918849 h 5036684"/>
              <a:gd name="connsiteX10" fmla="*/ 3586348 w 5623916"/>
              <a:gd name="connsiteY10" fmla="*/ 4004449 h 5036684"/>
              <a:gd name="connsiteX11" fmla="*/ 2743200 w 5623916"/>
              <a:gd name="connsiteY11" fmla="*/ 3945072 h 5036684"/>
              <a:gd name="connsiteX12" fmla="*/ 1995054 w 5623916"/>
              <a:gd name="connsiteY12" fmla="*/ 4954475 h 5036684"/>
              <a:gd name="connsiteX13" fmla="*/ 676893 w 5623916"/>
              <a:gd name="connsiteY13" fmla="*/ 4206329 h 5036684"/>
              <a:gd name="connsiteX14" fmla="*/ 2030680 w 5623916"/>
              <a:gd name="connsiteY14" fmla="*/ 3161301 h 5036684"/>
              <a:gd name="connsiteX15" fmla="*/ 1757548 w 5623916"/>
              <a:gd name="connsiteY15" fmla="*/ 2460657 h 5036684"/>
              <a:gd name="connsiteX16" fmla="*/ 0 w 5623916"/>
              <a:gd name="connsiteY16" fmla="*/ 2246901 h 5036684"/>
              <a:gd name="connsiteX17" fmla="*/ 178130 w 5623916"/>
              <a:gd name="connsiteY17" fmla="*/ 1356251 h 5036684"/>
              <a:gd name="connsiteX18" fmla="*/ 1650670 w 5623916"/>
              <a:gd name="connsiteY18" fmla="*/ 1676885 h 5036684"/>
              <a:gd name="connsiteX19" fmla="*/ 1995054 w 5623916"/>
              <a:gd name="connsiteY19" fmla="*/ 1332501 h 5036684"/>
              <a:gd name="connsiteX20" fmla="*/ 1686296 w 5623916"/>
              <a:gd name="connsiteY20" fmla="*/ 299347 h 5036684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961811 w 5899431"/>
              <a:gd name="connsiteY0" fmla="*/ 299347 h 4965543"/>
              <a:gd name="connsiteX1" fmla="*/ 3220595 w 5899431"/>
              <a:gd name="connsiteY1" fmla="*/ 204345 h 4965543"/>
              <a:gd name="connsiteX2" fmla="*/ 3173094 w 5899431"/>
              <a:gd name="connsiteY2" fmla="*/ 1463129 h 4965543"/>
              <a:gd name="connsiteX3" fmla="*/ 3885613 w 5899431"/>
              <a:gd name="connsiteY3" fmla="*/ 1819389 h 4965543"/>
              <a:gd name="connsiteX4" fmla="*/ 4669385 w 5899431"/>
              <a:gd name="connsiteY4" fmla="*/ 1189997 h 4965543"/>
              <a:gd name="connsiteX5" fmla="*/ 5393780 w 5899431"/>
              <a:gd name="connsiteY5" fmla="*/ 1866890 h 4965543"/>
              <a:gd name="connsiteX6" fmla="*/ 4538756 w 5899431"/>
              <a:gd name="connsiteY6" fmla="*/ 2733789 h 4965543"/>
              <a:gd name="connsiteX7" fmla="*/ 4705011 w 5899431"/>
              <a:gd name="connsiteY7" fmla="*/ 3565062 h 4965543"/>
              <a:gd name="connsiteX8" fmla="*/ 5702538 w 5899431"/>
              <a:gd name="connsiteY8" fmla="*/ 3719441 h 4965543"/>
              <a:gd name="connsiteX9" fmla="*/ 5560034 w 5899431"/>
              <a:gd name="connsiteY9" fmla="*/ 4918849 h 4965543"/>
              <a:gd name="connsiteX10" fmla="*/ 3861863 w 5899431"/>
              <a:gd name="connsiteY10" fmla="*/ 4004449 h 4965543"/>
              <a:gd name="connsiteX11" fmla="*/ 3018715 w 5899431"/>
              <a:gd name="connsiteY11" fmla="*/ 3945072 h 4965543"/>
              <a:gd name="connsiteX12" fmla="*/ 2270569 w 5899431"/>
              <a:gd name="connsiteY12" fmla="*/ 4954475 h 4965543"/>
              <a:gd name="connsiteX13" fmla="*/ 952408 w 5899431"/>
              <a:gd name="connsiteY13" fmla="*/ 4206329 h 4965543"/>
              <a:gd name="connsiteX14" fmla="*/ 2306195 w 5899431"/>
              <a:gd name="connsiteY14" fmla="*/ 3161301 h 4965543"/>
              <a:gd name="connsiteX15" fmla="*/ 2033063 w 5899431"/>
              <a:gd name="connsiteY15" fmla="*/ 2460657 h 4965543"/>
              <a:gd name="connsiteX16" fmla="*/ 275515 w 5899431"/>
              <a:gd name="connsiteY16" fmla="*/ 2246901 h 4965543"/>
              <a:gd name="connsiteX17" fmla="*/ 453645 w 5899431"/>
              <a:gd name="connsiteY17" fmla="*/ 1356251 h 4965543"/>
              <a:gd name="connsiteX18" fmla="*/ 1926185 w 5899431"/>
              <a:gd name="connsiteY18" fmla="*/ 1676885 h 4965543"/>
              <a:gd name="connsiteX19" fmla="*/ 2270569 w 5899431"/>
              <a:gd name="connsiteY19" fmla="*/ 1332501 h 4965543"/>
              <a:gd name="connsiteX20" fmla="*/ 1961811 w 5899431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180747 h 4846943"/>
              <a:gd name="connsiteX1" fmla="*/ 3140880 w 5819716"/>
              <a:gd name="connsiteY1" fmla="*/ 85745 h 4846943"/>
              <a:gd name="connsiteX2" fmla="*/ 3402137 w 5819716"/>
              <a:gd name="connsiteY2" fmla="*/ 1083271 h 4846943"/>
              <a:gd name="connsiteX3" fmla="*/ 3805898 w 5819716"/>
              <a:gd name="connsiteY3" fmla="*/ 1700789 h 4846943"/>
              <a:gd name="connsiteX4" fmla="*/ 4589670 w 5819716"/>
              <a:gd name="connsiteY4" fmla="*/ 1071397 h 4846943"/>
              <a:gd name="connsiteX5" fmla="*/ 5314065 w 5819716"/>
              <a:gd name="connsiteY5" fmla="*/ 1748290 h 4846943"/>
              <a:gd name="connsiteX6" fmla="*/ 4459041 w 5819716"/>
              <a:gd name="connsiteY6" fmla="*/ 2615189 h 4846943"/>
              <a:gd name="connsiteX7" fmla="*/ 4625296 w 5819716"/>
              <a:gd name="connsiteY7" fmla="*/ 3446462 h 4846943"/>
              <a:gd name="connsiteX8" fmla="*/ 5622823 w 5819716"/>
              <a:gd name="connsiteY8" fmla="*/ 3600841 h 4846943"/>
              <a:gd name="connsiteX9" fmla="*/ 5480319 w 5819716"/>
              <a:gd name="connsiteY9" fmla="*/ 4800249 h 4846943"/>
              <a:gd name="connsiteX10" fmla="*/ 3782148 w 5819716"/>
              <a:gd name="connsiteY10" fmla="*/ 3885849 h 4846943"/>
              <a:gd name="connsiteX11" fmla="*/ 2939000 w 5819716"/>
              <a:gd name="connsiteY11" fmla="*/ 3826472 h 4846943"/>
              <a:gd name="connsiteX12" fmla="*/ 2190854 w 5819716"/>
              <a:gd name="connsiteY12" fmla="*/ 4835875 h 4846943"/>
              <a:gd name="connsiteX13" fmla="*/ 872693 w 5819716"/>
              <a:gd name="connsiteY13" fmla="*/ 4087729 h 4846943"/>
              <a:gd name="connsiteX14" fmla="*/ 2226480 w 5819716"/>
              <a:gd name="connsiteY14" fmla="*/ 3042701 h 4846943"/>
              <a:gd name="connsiteX15" fmla="*/ 1953348 w 5819716"/>
              <a:gd name="connsiteY15" fmla="*/ 2342057 h 4846943"/>
              <a:gd name="connsiteX16" fmla="*/ 195800 w 5819716"/>
              <a:gd name="connsiteY16" fmla="*/ 2128301 h 4846943"/>
              <a:gd name="connsiteX17" fmla="*/ 373930 w 5819716"/>
              <a:gd name="connsiteY17" fmla="*/ 1237651 h 4846943"/>
              <a:gd name="connsiteX18" fmla="*/ 1846470 w 5819716"/>
              <a:gd name="connsiteY18" fmla="*/ 1558285 h 4846943"/>
              <a:gd name="connsiteX19" fmla="*/ 2190854 w 5819716"/>
              <a:gd name="connsiteY19" fmla="*/ 1213901 h 4846943"/>
              <a:gd name="connsiteX20" fmla="*/ 1882096 w 5819716"/>
              <a:gd name="connsiteY20" fmla="*/ 180747 h 4846943"/>
              <a:gd name="connsiteX0" fmla="*/ 1882096 w 5819716"/>
              <a:gd name="connsiteY0" fmla="*/ 180747 h 4846943"/>
              <a:gd name="connsiteX1" fmla="*/ 3140880 w 5819716"/>
              <a:gd name="connsiteY1" fmla="*/ 85745 h 4846943"/>
              <a:gd name="connsiteX2" fmla="*/ 3402137 w 5819716"/>
              <a:gd name="connsiteY2" fmla="*/ 1083271 h 4846943"/>
              <a:gd name="connsiteX3" fmla="*/ 4043405 w 5819716"/>
              <a:gd name="connsiteY3" fmla="*/ 1344529 h 4846943"/>
              <a:gd name="connsiteX4" fmla="*/ 4589670 w 5819716"/>
              <a:gd name="connsiteY4" fmla="*/ 1071397 h 4846943"/>
              <a:gd name="connsiteX5" fmla="*/ 5314065 w 5819716"/>
              <a:gd name="connsiteY5" fmla="*/ 1748290 h 4846943"/>
              <a:gd name="connsiteX6" fmla="*/ 4459041 w 5819716"/>
              <a:gd name="connsiteY6" fmla="*/ 2615189 h 4846943"/>
              <a:gd name="connsiteX7" fmla="*/ 4625296 w 5819716"/>
              <a:gd name="connsiteY7" fmla="*/ 3446462 h 4846943"/>
              <a:gd name="connsiteX8" fmla="*/ 5622823 w 5819716"/>
              <a:gd name="connsiteY8" fmla="*/ 3600841 h 4846943"/>
              <a:gd name="connsiteX9" fmla="*/ 5480319 w 5819716"/>
              <a:gd name="connsiteY9" fmla="*/ 4800249 h 4846943"/>
              <a:gd name="connsiteX10" fmla="*/ 3782148 w 5819716"/>
              <a:gd name="connsiteY10" fmla="*/ 3885849 h 4846943"/>
              <a:gd name="connsiteX11" fmla="*/ 2939000 w 5819716"/>
              <a:gd name="connsiteY11" fmla="*/ 3826472 h 4846943"/>
              <a:gd name="connsiteX12" fmla="*/ 2190854 w 5819716"/>
              <a:gd name="connsiteY12" fmla="*/ 4835875 h 4846943"/>
              <a:gd name="connsiteX13" fmla="*/ 872693 w 5819716"/>
              <a:gd name="connsiteY13" fmla="*/ 4087729 h 4846943"/>
              <a:gd name="connsiteX14" fmla="*/ 2226480 w 5819716"/>
              <a:gd name="connsiteY14" fmla="*/ 3042701 h 4846943"/>
              <a:gd name="connsiteX15" fmla="*/ 1953348 w 5819716"/>
              <a:gd name="connsiteY15" fmla="*/ 2342057 h 4846943"/>
              <a:gd name="connsiteX16" fmla="*/ 195800 w 5819716"/>
              <a:gd name="connsiteY16" fmla="*/ 2128301 h 4846943"/>
              <a:gd name="connsiteX17" fmla="*/ 373930 w 5819716"/>
              <a:gd name="connsiteY17" fmla="*/ 1237651 h 4846943"/>
              <a:gd name="connsiteX18" fmla="*/ 1846470 w 5819716"/>
              <a:gd name="connsiteY18" fmla="*/ 1558285 h 4846943"/>
              <a:gd name="connsiteX19" fmla="*/ 2190854 w 5819716"/>
              <a:gd name="connsiteY19" fmla="*/ 1213901 h 4846943"/>
              <a:gd name="connsiteX20" fmla="*/ 1882096 w 5819716"/>
              <a:gd name="connsiteY20" fmla="*/ 180747 h 4846943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314065 w 5819716"/>
              <a:gd name="connsiteY5" fmla="*/ 1742268 h 4840921"/>
              <a:gd name="connsiteX6" fmla="*/ 4459041 w 5819716"/>
              <a:gd name="connsiteY6" fmla="*/ 2609167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183436 w 5819716"/>
              <a:gd name="connsiteY5" fmla="*/ 2003525 h 4840921"/>
              <a:gd name="connsiteX6" fmla="*/ 4459041 w 5819716"/>
              <a:gd name="connsiteY6" fmla="*/ 2609167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183436 w 5819716"/>
              <a:gd name="connsiteY5" fmla="*/ 2003525 h 4840921"/>
              <a:gd name="connsiteX6" fmla="*/ 4637171 w 5819716"/>
              <a:gd name="connsiteY6" fmla="*/ 2727920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09832"/>
              <a:gd name="connsiteY0" fmla="*/ 174725 h 4841399"/>
              <a:gd name="connsiteX1" fmla="*/ 3140880 w 5809832"/>
              <a:gd name="connsiteY1" fmla="*/ 79723 h 4841399"/>
              <a:gd name="connsiteX2" fmla="*/ 3509015 w 5809832"/>
              <a:gd name="connsiteY2" fmla="*/ 994122 h 4841399"/>
              <a:gd name="connsiteX3" fmla="*/ 4043405 w 5809832"/>
              <a:gd name="connsiteY3" fmla="*/ 1338507 h 4841399"/>
              <a:gd name="connsiteX4" fmla="*/ 4589670 w 5809832"/>
              <a:gd name="connsiteY4" fmla="*/ 1065375 h 4841399"/>
              <a:gd name="connsiteX5" fmla="*/ 5183436 w 5809832"/>
              <a:gd name="connsiteY5" fmla="*/ 2003525 h 4841399"/>
              <a:gd name="connsiteX6" fmla="*/ 4637171 w 5809832"/>
              <a:gd name="connsiteY6" fmla="*/ 2727920 h 4841399"/>
              <a:gd name="connsiteX7" fmla="*/ 4803426 w 5809832"/>
              <a:gd name="connsiteY7" fmla="*/ 3345437 h 4841399"/>
              <a:gd name="connsiteX8" fmla="*/ 5622823 w 5809832"/>
              <a:gd name="connsiteY8" fmla="*/ 3594819 h 4841399"/>
              <a:gd name="connsiteX9" fmla="*/ 5480319 w 5809832"/>
              <a:gd name="connsiteY9" fmla="*/ 4794227 h 4841399"/>
              <a:gd name="connsiteX10" fmla="*/ 3782148 w 5809832"/>
              <a:gd name="connsiteY10" fmla="*/ 3879827 h 4841399"/>
              <a:gd name="connsiteX11" fmla="*/ 2939000 w 5809832"/>
              <a:gd name="connsiteY11" fmla="*/ 3820450 h 4841399"/>
              <a:gd name="connsiteX12" fmla="*/ 2190854 w 5809832"/>
              <a:gd name="connsiteY12" fmla="*/ 4829853 h 4841399"/>
              <a:gd name="connsiteX13" fmla="*/ 872693 w 5809832"/>
              <a:gd name="connsiteY13" fmla="*/ 4081707 h 4841399"/>
              <a:gd name="connsiteX14" fmla="*/ 2226480 w 5809832"/>
              <a:gd name="connsiteY14" fmla="*/ 3036679 h 4841399"/>
              <a:gd name="connsiteX15" fmla="*/ 1953348 w 5809832"/>
              <a:gd name="connsiteY15" fmla="*/ 2336035 h 4841399"/>
              <a:gd name="connsiteX16" fmla="*/ 195800 w 5809832"/>
              <a:gd name="connsiteY16" fmla="*/ 2122279 h 4841399"/>
              <a:gd name="connsiteX17" fmla="*/ 373930 w 5809832"/>
              <a:gd name="connsiteY17" fmla="*/ 1231629 h 4841399"/>
              <a:gd name="connsiteX18" fmla="*/ 1846470 w 5809832"/>
              <a:gd name="connsiteY18" fmla="*/ 1552263 h 4841399"/>
              <a:gd name="connsiteX19" fmla="*/ 2190854 w 5809832"/>
              <a:gd name="connsiteY19" fmla="*/ 1207879 h 4841399"/>
              <a:gd name="connsiteX20" fmla="*/ 1882096 w 5809832"/>
              <a:gd name="connsiteY20" fmla="*/ 174725 h 4841399"/>
              <a:gd name="connsiteX0" fmla="*/ 1882096 w 5704276"/>
              <a:gd name="connsiteY0" fmla="*/ 174725 h 4832827"/>
              <a:gd name="connsiteX1" fmla="*/ 3140880 w 5704276"/>
              <a:gd name="connsiteY1" fmla="*/ 79723 h 4832827"/>
              <a:gd name="connsiteX2" fmla="*/ 3509015 w 5704276"/>
              <a:gd name="connsiteY2" fmla="*/ 994122 h 4832827"/>
              <a:gd name="connsiteX3" fmla="*/ 4043405 w 5704276"/>
              <a:gd name="connsiteY3" fmla="*/ 1338507 h 4832827"/>
              <a:gd name="connsiteX4" fmla="*/ 4589670 w 5704276"/>
              <a:gd name="connsiteY4" fmla="*/ 1065375 h 4832827"/>
              <a:gd name="connsiteX5" fmla="*/ 5183436 w 5704276"/>
              <a:gd name="connsiteY5" fmla="*/ 2003525 h 4832827"/>
              <a:gd name="connsiteX6" fmla="*/ 4637171 w 5704276"/>
              <a:gd name="connsiteY6" fmla="*/ 2727920 h 4832827"/>
              <a:gd name="connsiteX7" fmla="*/ 4803426 w 5704276"/>
              <a:gd name="connsiteY7" fmla="*/ 3345437 h 4832827"/>
              <a:gd name="connsiteX8" fmla="*/ 5622823 w 5704276"/>
              <a:gd name="connsiteY8" fmla="*/ 3594819 h 4832827"/>
              <a:gd name="connsiteX9" fmla="*/ 5290314 w 5704276"/>
              <a:gd name="connsiteY9" fmla="*/ 4497344 h 4832827"/>
              <a:gd name="connsiteX10" fmla="*/ 3782148 w 5704276"/>
              <a:gd name="connsiteY10" fmla="*/ 3879827 h 4832827"/>
              <a:gd name="connsiteX11" fmla="*/ 2939000 w 5704276"/>
              <a:gd name="connsiteY11" fmla="*/ 3820450 h 4832827"/>
              <a:gd name="connsiteX12" fmla="*/ 2190854 w 5704276"/>
              <a:gd name="connsiteY12" fmla="*/ 4829853 h 4832827"/>
              <a:gd name="connsiteX13" fmla="*/ 872693 w 5704276"/>
              <a:gd name="connsiteY13" fmla="*/ 4081707 h 4832827"/>
              <a:gd name="connsiteX14" fmla="*/ 2226480 w 5704276"/>
              <a:gd name="connsiteY14" fmla="*/ 3036679 h 4832827"/>
              <a:gd name="connsiteX15" fmla="*/ 1953348 w 5704276"/>
              <a:gd name="connsiteY15" fmla="*/ 2336035 h 4832827"/>
              <a:gd name="connsiteX16" fmla="*/ 195800 w 5704276"/>
              <a:gd name="connsiteY16" fmla="*/ 2122279 h 4832827"/>
              <a:gd name="connsiteX17" fmla="*/ 373930 w 5704276"/>
              <a:gd name="connsiteY17" fmla="*/ 1231629 h 4832827"/>
              <a:gd name="connsiteX18" fmla="*/ 1846470 w 5704276"/>
              <a:gd name="connsiteY18" fmla="*/ 1552263 h 4832827"/>
              <a:gd name="connsiteX19" fmla="*/ 2190854 w 5704276"/>
              <a:gd name="connsiteY19" fmla="*/ 1207879 h 4832827"/>
              <a:gd name="connsiteX20" fmla="*/ 1882096 w 5704276"/>
              <a:gd name="connsiteY20" fmla="*/ 174725 h 4832827"/>
              <a:gd name="connsiteX0" fmla="*/ 1882096 w 5644673"/>
              <a:gd name="connsiteY0" fmla="*/ 174725 h 4832827"/>
              <a:gd name="connsiteX1" fmla="*/ 3140880 w 5644673"/>
              <a:gd name="connsiteY1" fmla="*/ 79723 h 4832827"/>
              <a:gd name="connsiteX2" fmla="*/ 3509015 w 5644673"/>
              <a:gd name="connsiteY2" fmla="*/ 994122 h 4832827"/>
              <a:gd name="connsiteX3" fmla="*/ 4043405 w 5644673"/>
              <a:gd name="connsiteY3" fmla="*/ 1338507 h 4832827"/>
              <a:gd name="connsiteX4" fmla="*/ 4589670 w 5644673"/>
              <a:gd name="connsiteY4" fmla="*/ 1065375 h 4832827"/>
              <a:gd name="connsiteX5" fmla="*/ 5183436 w 5644673"/>
              <a:gd name="connsiteY5" fmla="*/ 2003525 h 4832827"/>
              <a:gd name="connsiteX6" fmla="*/ 4637171 w 5644673"/>
              <a:gd name="connsiteY6" fmla="*/ 2727920 h 4832827"/>
              <a:gd name="connsiteX7" fmla="*/ 4803426 w 5644673"/>
              <a:gd name="connsiteY7" fmla="*/ 3345437 h 4832827"/>
              <a:gd name="connsiteX8" fmla="*/ 5622823 w 5644673"/>
              <a:gd name="connsiteY8" fmla="*/ 3594819 h 4832827"/>
              <a:gd name="connsiteX9" fmla="*/ 5290314 w 5644673"/>
              <a:gd name="connsiteY9" fmla="*/ 4497344 h 4832827"/>
              <a:gd name="connsiteX10" fmla="*/ 4055280 w 5644673"/>
              <a:gd name="connsiteY10" fmla="*/ 4176711 h 4832827"/>
              <a:gd name="connsiteX11" fmla="*/ 2939000 w 5644673"/>
              <a:gd name="connsiteY11" fmla="*/ 3820450 h 4832827"/>
              <a:gd name="connsiteX12" fmla="*/ 2190854 w 5644673"/>
              <a:gd name="connsiteY12" fmla="*/ 4829853 h 4832827"/>
              <a:gd name="connsiteX13" fmla="*/ 872693 w 5644673"/>
              <a:gd name="connsiteY13" fmla="*/ 4081707 h 4832827"/>
              <a:gd name="connsiteX14" fmla="*/ 2226480 w 5644673"/>
              <a:gd name="connsiteY14" fmla="*/ 3036679 h 4832827"/>
              <a:gd name="connsiteX15" fmla="*/ 1953348 w 5644673"/>
              <a:gd name="connsiteY15" fmla="*/ 2336035 h 4832827"/>
              <a:gd name="connsiteX16" fmla="*/ 195800 w 5644673"/>
              <a:gd name="connsiteY16" fmla="*/ 2122279 h 4832827"/>
              <a:gd name="connsiteX17" fmla="*/ 373930 w 5644673"/>
              <a:gd name="connsiteY17" fmla="*/ 1231629 h 4832827"/>
              <a:gd name="connsiteX18" fmla="*/ 1846470 w 5644673"/>
              <a:gd name="connsiteY18" fmla="*/ 1552263 h 4832827"/>
              <a:gd name="connsiteX19" fmla="*/ 2190854 w 5644673"/>
              <a:gd name="connsiteY19" fmla="*/ 1207879 h 4832827"/>
              <a:gd name="connsiteX20" fmla="*/ 1882096 w 5644673"/>
              <a:gd name="connsiteY20" fmla="*/ 174725 h 4832827"/>
              <a:gd name="connsiteX0" fmla="*/ 1882096 w 5644673"/>
              <a:gd name="connsiteY0" fmla="*/ 174725 h 4829871"/>
              <a:gd name="connsiteX1" fmla="*/ 3140880 w 5644673"/>
              <a:gd name="connsiteY1" fmla="*/ 79723 h 4829871"/>
              <a:gd name="connsiteX2" fmla="*/ 3509015 w 5644673"/>
              <a:gd name="connsiteY2" fmla="*/ 994122 h 4829871"/>
              <a:gd name="connsiteX3" fmla="*/ 4043405 w 5644673"/>
              <a:gd name="connsiteY3" fmla="*/ 1338507 h 4829871"/>
              <a:gd name="connsiteX4" fmla="*/ 4589670 w 5644673"/>
              <a:gd name="connsiteY4" fmla="*/ 1065375 h 4829871"/>
              <a:gd name="connsiteX5" fmla="*/ 5183436 w 5644673"/>
              <a:gd name="connsiteY5" fmla="*/ 2003525 h 4829871"/>
              <a:gd name="connsiteX6" fmla="*/ 4637171 w 5644673"/>
              <a:gd name="connsiteY6" fmla="*/ 2727920 h 4829871"/>
              <a:gd name="connsiteX7" fmla="*/ 4803426 w 5644673"/>
              <a:gd name="connsiteY7" fmla="*/ 3345437 h 4829871"/>
              <a:gd name="connsiteX8" fmla="*/ 5622823 w 5644673"/>
              <a:gd name="connsiteY8" fmla="*/ 3594819 h 4829871"/>
              <a:gd name="connsiteX9" fmla="*/ 5290314 w 5644673"/>
              <a:gd name="connsiteY9" fmla="*/ 4497344 h 4829871"/>
              <a:gd name="connsiteX10" fmla="*/ 4055280 w 5644673"/>
              <a:gd name="connsiteY10" fmla="*/ 4176711 h 4829871"/>
              <a:gd name="connsiteX11" fmla="*/ 3140881 w 5644673"/>
              <a:gd name="connsiteY11" fmla="*/ 4105458 h 4829871"/>
              <a:gd name="connsiteX12" fmla="*/ 2190854 w 5644673"/>
              <a:gd name="connsiteY12" fmla="*/ 4829853 h 4829871"/>
              <a:gd name="connsiteX13" fmla="*/ 872693 w 5644673"/>
              <a:gd name="connsiteY13" fmla="*/ 4081707 h 4829871"/>
              <a:gd name="connsiteX14" fmla="*/ 2226480 w 5644673"/>
              <a:gd name="connsiteY14" fmla="*/ 3036679 h 4829871"/>
              <a:gd name="connsiteX15" fmla="*/ 1953348 w 5644673"/>
              <a:gd name="connsiteY15" fmla="*/ 2336035 h 4829871"/>
              <a:gd name="connsiteX16" fmla="*/ 195800 w 5644673"/>
              <a:gd name="connsiteY16" fmla="*/ 2122279 h 4829871"/>
              <a:gd name="connsiteX17" fmla="*/ 373930 w 5644673"/>
              <a:gd name="connsiteY17" fmla="*/ 1231629 h 4829871"/>
              <a:gd name="connsiteX18" fmla="*/ 1846470 w 5644673"/>
              <a:gd name="connsiteY18" fmla="*/ 1552263 h 4829871"/>
              <a:gd name="connsiteX19" fmla="*/ 2190854 w 5644673"/>
              <a:gd name="connsiteY19" fmla="*/ 1207879 h 4829871"/>
              <a:gd name="connsiteX20" fmla="*/ 1882096 w 5644673"/>
              <a:gd name="connsiteY20" fmla="*/ 174725 h 4829871"/>
              <a:gd name="connsiteX0" fmla="*/ 1882096 w 5644673"/>
              <a:gd name="connsiteY0" fmla="*/ 174725 h 4835290"/>
              <a:gd name="connsiteX1" fmla="*/ 3140880 w 5644673"/>
              <a:gd name="connsiteY1" fmla="*/ 79723 h 4835290"/>
              <a:gd name="connsiteX2" fmla="*/ 3509015 w 5644673"/>
              <a:gd name="connsiteY2" fmla="*/ 994122 h 4835290"/>
              <a:gd name="connsiteX3" fmla="*/ 4043405 w 5644673"/>
              <a:gd name="connsiteY3" fmla="*/ 1338507 h 4835290"/>
              <a:gd name="connsiteX4" fmla="*/ 4589670 w 5644673"/>
              <a:gd name="connsiteY4" fmla="*/ 1065375 h 4835290"/>
              <a:gd name="connsiteX5" fmla="*/ 5183436 w 5644673"/>
              <a:gd name="connsiteY5" fmla="*/ 2003525 h 4835290"/>
              <a:gd name="connsiteX6" fmla="*/ 4637171 w 5644673"/>
              <a:gd name="connsiteY6" fmla="*/ 2727920 h 4835290"/>
              <a:gd name="connsiteX7" fmla="*/ 4803426 w 5644673"/>
              <a:gd name="connsiteY7" fmla="*/ 3345437 h 4835290"/>
              <a:gd name="connsiteX8" fmla="*/ 5622823 w 5644673"/>
              <a:gd name="connsiteY8" fmla="*/ 3594819 h 4835290"/>
              <a:gd name="connsiteX9" fmla="*/ 5290314 w 5644673"/>
              <a:gd name="connsiteY9" fmla="*/ 4497344 h 4835290"/>
              <a:gd name="connsiteX10" fmla="*/ 4055280 w 5644673"/>
              <a:gd name="connsiteY10" fmla="*/ 4176711 h 4835290"/>
              <a:gd name="connsiteX11" fmla="*/ 3140881 w 5644673"/>
              <a:gd name="connsiteY11" fmla="*/ 4105458 h 4835290"/>
              <a:gd name="connsiteX12" fmla="*/ 2190854 w 5644673"/>
              <a:gd name="connsiteY12" fmla="*/ 4829853 h 4835290"/>
              <a:gd name="connsiteX13" fmla="*/ 1822719 w 5644673"/>
              <a:gd name="connsiteY13" fmla="*/ 3666071 h 4835290"/>
              <a:gd name="connsiteX14" fmla="*/ 2226480 w 5644673"/>
              <a:gd name="connsiteY14" fmla="*/ 3036679 h 4835290"/>
              <a:gd name="connsiteX15" fmla="*/ 1953348 w 5644673"/>
              <a:gd name="connsiteY15" fmla="*/ 2336035 h 4835290"/>
              <a:gd name="connsiteX16" fmla="*/ 195800 w 5644673"/>
              <a:gd name="connsiteY16" fmla="*/ 2122279 h 4835290"/>
              <a:gd name="connsiteX17" fmla="*/ 373930 w 5644673"/>
              <a:gd name="connsiteY17" fmla="*/ 1231629 h 4835290"/>
              <a:gd name="connsiteX18" fmla="*/ 1846470 w 5644673"/>
              <a:gd name="connsiteY18" fmla="*/ 1552263 h 4835290"/>
              <a:gd name="connsiteX19" fmla="*/ 2190854 w 5644673"/>
              <a:gd name="connsiteY19" fmla="*/ 1207879 h 4835290"/>
              <a:gd name="connsiteX20" fmla="*/ 1882096 w 5644673"/>
              <a:gd name="connsiteY20" fmla="*/ 174725 h 4835290"/>
              <a:gd name="connsiteX0" fmla="*/ 1573490 w 5336067"/>
              <a:gd name="connsiteY0" fmla="*/ 174725 h 4835290"/>
              <a:gd name="connsiteX1" fmla="*/ 2832274 w 5336067"/>
              <a:gd name="connsiteY1" fmla="*/ 79723 h 4835290"/>
              <a:gd name="connsiteX2" fmla="*/ 3200409 w 5336067"/>
              <a:gd name="connsiteY2" fmla="*/ 994122 h 4835290"/>
              <a:gd name="connsiteX3" fmla="*/ 3734799 w 5336067"/>
              <a:gd name="connsiteY3" fmla="*/ 1338507 h 4835290"/>
              <a:gd name="connsiteX4" fmla="*/ 4281064 w 5336067"/>
              <a:gd name="connsiteY4" fmla="*/ 1065375 h 4835290"/>
              <a:gd name="connsiteX5" fmla="*/ 4874830 w 5336067"/>
              <a:gd name="connsiteY5" fmla="*/ 2003525 h 4835290"/>
              <a:gd name="connsiteX6" fmla="*/ 4328565 w 5336067"/>
              <a:gd name="connsiteY6" fmla="*/ 2727920 h 4835290"/>
              <a:gd name="connsiteX7" fmla="*/ 4494820 w 5336067"/>
              <a:gd name="connsiteY7" fmla="*/ 3345437 h 4835290"/>
              <a:gd name="connsiteX8" fmla="*/ 5314217 w 5336067"/>
              <a:gd name="connsiteY8" fmla="*/ 3594819 h 4835290"/>
              <a:gd name="connsiteX9" fmla="*/ 4981708 w 5336067"/>
              <a:gd name="connsiteY9" fmla="*/ 4497344 h 4835290"/>
              <a:gd name="connsiteX10" fmla="*/ 3746674 w 5336067"/>
              <a:gd name="connsiteY10" fmla="*/ 4176711 h 4835290"/>
              <a:gd name="connsiteX11" fmla="*/ 2832275 w 5336067"/>
              <a:gd name="connsiteY11" fmla="*/ 4105458 h 4835290"/>
              <a:gd name="connsiteX12" fmla="*/ 1882248 w 5336067"/>
              <a:gd name="connsiteY12" fmla="*/ 4829853 h 4835290"/>
              <a:gd name="connsiteX13" fmla="*/ 1514113 w 5336067"/>
              <a:gd name="connsiteY13" fmla="*/ 3666071 h 4835290"/>
              <a:gd name="connsiteX14" fmla="*/ 1917874 w 5336067"/>
              <a:gd name="connsiteY14" fmla="*/ 3036679 h 4835290"/>
              <a:gd name="connsiteX15" fmla="*/ 1644742 w 5336067"/>
              <a:gd name="connsiteY15" fmla="*/ 2336035 h 4835290"/>
              <a:gd name="connsiteX16" fmla="*/ 397833 w 5336067"/>
              <a:gd name="connsiteY16" fmla="*/ 2407286 h 4835290"/>
              <a:gd name="connsiteX17" fmla="*/ 65324 w 5336067"/>
              <a:gd name="connsiteY17" fmla="*/ 1231629 h 4835290"/>
              <a:gd name="connsiteX18" fmla="*/ 1537864 w 5336067"/>
              <a:gd name="connsiteY18" fmla="*/ 1552263 h 4835290"/>
              <a:gd name="connsiteX19" fmla="*/ 1882248 w 5336067"/>
              <a:gd name="connsiteY19" fmla="*/ 1207879 h 4835290"/>
              <a:gd name="connsiteX20" fmla="*/ 1573490 w 5336067"/>
              <a:gd name="connsiteY20" fmla="*/ 174725 h 4835290"/>
              <a:gd name="connsiteX0" fmla="*/ 1271030 w 5033607"/>
              <a:gd name="connsiteY0" fmla="*/ 174725 h 4835290"/>
              <a:gd name="connsiteX1" fmla="*/ 2529814 w 5033607"/>
              <a:gd name="connsiteY1" fmla="*/ 79723 h 4835290"/>
              <a:gd name="connsiteX2" fmla="*/ 2897949 w 5033607"/>
              <a:gd name="connsiteY2" fmla="*/ 994122 h 4835290"/>
              <a:gd name="connsiteX3" fmla="*/ 3432339 w 5033607"/>
              <a:gd name="connsiteY3" fmla="*/ 1338507 h 4835290"/>
              <a:gd name="connsiteX4" fmla="*/ 3978604 w 5033607"/>
              <a:gd name="connsiteY4" fmla="*/ 1065375 h 4835290"/>
              <a:gd name="connsiteX5" fmla="*/ 4572370 w 5033607"/>
              <a:gd name="connsiteY5" fmla="*/ 2003525 h 4835290"/>
              <a:gd name="connsiteX6" fmla="*/ 4026105 w 5033607"/>
              <a:gd name="connsiteY6" fmla="*/ 2727920 h 4835290"/>
              <a:gd name="connsiteX7" fmla="*/ 4192360 w 5033607"/>
              <a:gd name="connsiteY7" fmla="*/ 3345437 h 4835290"/>
              <a:gd name="connsiteX8" fmla="*/ 5011757 w 5033607"/>
              <a:gd name="connsiteY8" fmla="*/ 3594819 h 4835290"/>
              <a:gd name="connsiteX9" fmla="*/ 4679248 w 5033607"/>
              <a:gd name="connsiteY9" fmla="*/ 4497344 h 4835290"/>
              <a:gd name="connsiteX10" fmla="*/ 3444214 w 5033607"/>
              <a:gd name="connsiteY10" fmla="*/ 4176711 h 4835290"/>
              <a:gd name="connsiteX11" fmla="*/ 2529815 w 5033607"/>
              <a:gd name="connsiteY11" fmla="*/ 4105458 h 4835290"/>
              <a:gd name="connsiteX12" fmla="*/ 1579788 w 5033607"/>
              <a:gd name="connsiteY12" fmla="*/ 4829853 h 4835290"/>
              <a:gd name="connsiteX13" fmla="*/ 1211653 w 5033607"/>
              <a:gd name="connsiteY13" fmla="*/ 3666071 h 4835290"/>
              <a:gd name="connsiteX14" fmla="*/ 1615414 w 5033607"/>
              <a:gd name="connsiteY14" fmla="*/ 3036679 h 4835290"/>
              <a:gd name="connsiteX15" fmla="*/ 1342282 w 5033607"/>
              <a:gd name="connsiteY15" fmla="*/ 2336035 h 4835290"/>
              <a:gd name="connsiteX16" fmla="*/ 95373 w 5033607"/>
              <a:gd name="connsiteY16" fmla="*/ 2407286 h 4835290"/>
              <a:gd name="connsiteX17" fmla="*/ 214126 w 5033607"/>
              <a:gd name="connsiteY17" fmla="*/ 1326632 h 4835290"/>
              <a:gd name="connsiteX18" fmla="*/ 1235404 w 5033607"/>
              <a:gd name="connsiteY18" fmla="*/ 1552263 h 4835290"/>
              <a:gd name="connsiteX19" fmla="*/ 1579788 w 5033607"/>
              <a:gd name="connsiteY19" fmla="*/ 1207879 h 4835290"/>
              <a:gd name="connsiteX20" fmla="*/ 1271030 w 5033607"/>
              <a:gd name="connsiteY20" fmla="*/ 174725 h 4835290"/>
              <a:gd name="connsiteX0" fmla="*/ 1263184 w 5025761"/>
              <a:gd name="connsiteY0" fmla="*/ 174725 h 4835290"/>
              <a:gd name="connsiteX1" fmla="*/ 2521968 w 5025761"/>
              <a:gd name="connsiteY1" fmla="*/ 79723 h 4835290"/>
              <a:gd name="connsiteX2" fmla="*/ 2890103 w 5025761"/>
              <a:gd name="connsiteY2" fmla="*/ 994122 h 4835290"/>
              <a:gd name="connsiteX3" fmla="*/ 3424493 w 5025761"/>
              <a:gd name="connsiteY3" fmla="*/ 1338507 h 4835290"/>
              <a:gd name="connsiteX4" fmla="*/ 3970758 w 5025761"/>
              <a:gd name="connsiteY4" fmla="*/ 1065375 h 4835290"/>
              <a:gd name="connsiteX5" fmla="*/ 4564524 w 5025761"/>
              <a:gd name="connsiteY5" fmla="*/ 2003525 h 4835290"/>
              <a:gd name="connsiteX6" fmla="*/ 4018259 w 5025761"/>
              <a:gd name="connsiteY6" fmla="*/ 2727920 h 4835290"/>
              <a:gd name="connsiteX7" fmla="*/ 4184514 w 5025761"/>
              <a:gd name="connsiteY7" fmla="*/ 3345437 h 4835290"/>
              <a:gd name="connsiteX8" fmla="*/ 5003911 w 5025761"/>
              <a:gd name="connsiteY8" fmla="*/ 3594819 h 4835290"/>
              <a:gd name="connsiteX9" fmla="*/ 4671402 w 5025761"/>
              <a:gd name="connsiteY9" fmla="*/ 4497344 h 4835290"/>
              <a:gd name="connsiteX10" fmla="*/ 3436368 w 5025761"/>
              <a:gd name="connsiteY10" fmla="*/ 4176711 h 4835290"/>
              <a:gd name="connsiteX11" fmla="*/ 2521969 w 5025761"/>
              <a:gd name="connsiteY11" fmla="*/ 4105458 h 4835290"/>
              <a:gd name="connsiteX12" fmla="*/ 1571942 w 5025761"/>
              <a:gd name="connsiteY12" fmla="*/ 4829853 h 4835290"/>
              <a:gd name="connsiteX13" fmla="*/ 1203807 w 5025761"/>
              <a:gd name="connsiteY13" fmla="*/ 3666071 h 4835290"/>
              <a:gd name="connsiteX14" fmla="*/ 1607568 w 5025761"/>
              <a:gd name="connsiteY14" fmla="*/ 3036679 h 4835290"/>
              <a:gd name="connsiteX15" fmla="*/ 1334436 w 5025761"/>
              <a:gd name="connsiteY15" fmla="*/ 2336035 h 4835290"/>
              <a:gd name="connsiteX16" fmla="*/ 87527 w 5025761"/>
              <a:gd name="connsiteY16" fmla="*/ 2407286 h 4835290"/>
              <a:gd name="connsiteX17" fmla="*/ 206280 w 5025761"/>
              <a:gd name="connsiteY17" fmla="*/ 1326632 h 4835290"/>
              <a:gd name="connsiteX18" fmla="*/ 1025678 w 5025761"/>
              <a:gd name="connsiteY18" fmla="*/ 1350383 h 4835290"/>
              <a:gd name="connsiteX19" fmla="*/ 1571942 w 5025761"/>
              <a:gd name="connsiteY19" fmla="*/ 1207879 h 4835290"/>
              <a:gd name="connsiteX20" fmla="*/ 1263184 w 5025761"/>
              <a:gd name="connsiteY20" fmla="*/ 174725 h 4835290"/>
              <a:gd name="connsiteX0" fmla="*/ 1263184 w 5025761"/>
              <a:gd name="connsiteY0" fmla="*/ 164292 h 4824857"/>
              <a:gd name="connsiteX1" fmla="*/ 2521968 w 5025761"/>
              <a:gd name="connsiteY1" fmla="*/ 69290 h 4824857"/>
              <a:gd name="connsiteX2" fmla="*/ 2890103 w 5025761"/>
              <a:gd name="connsiteY2" fmla="*/ 983689 h 4824857"/>
              <a:gd name="connsiteX3" fmla="*/ 3424493 w 5025761"/>
              <a:gd name="connsiteY3" fmla="*/ 1328074 h 4824857"/>
              <a:gd name="connsiteX4" fmla="*/ 3970758 w 5025761"/>
              <a:gd name="connsiteY4" fmla="*/ 1054942 h 4824857"/>
              <a:gd name="connsiteX5" fmla="*/ 4564524 w 5025761"/>
              <a:gd name="connsiteY5" fmla="*/ 1993092 h 4824857"/>
              <a:gd name="connsiteX6" fmla="*/ 4018259 w 5025761"/>
              <a:gd name="connsiteY6" fmla="*/ 2717487 h 4824857"/>
              <a:gd name="connsiteX7" fmla="*/ 4184514 w 5025761"/>
              <a:gd name="connsiteY7" fmla="*/ 3335004 h 4824857"/>
              <a:gd name="connsiteX8" fmla="*/ 5003911 w 5025761"/>
              <a:gd name="connsiteY8" fmla="*/ 3584386 h 4824857"/>
              <a:gd name="connsiteX9" fmla="*/ 4671402 w 5025761"/>
              <a:gd name="connsiteY9" fmla="*/ 4486911 h 4824857"/>
              <a:gd name="connsiteX10" fmla="*/ 3436368 w 5025761"/>
              <a:gd name="connsiteY10" fmla="*/ 4166278 h 4824857"/>
              <a:gd name="connsiteX11" fmla="*/ 2521969 w 5025761"/>
              <a:gd name="connsiteY11" fmla="*/ 4095025 h 4824857"/>
              <a:gd name="connsiteX12" fmla="*/ 1571942 w 5025761"/>
              <a:gd name="connsiteY12" fmla="*/ 4819420 h 4824857"/>
              <a:gd name="connsiteX13" fmla="*/ 1203807 w 5025761"/>
              <a:gd name="connsiteY13" fmla="*/ 3655638 h 4824857"/>
              <a:gd name="connsiteX14" fmla="*/ 1607568 w 5025761"/>
              <a:gd name="connsiteY14" fmla="*/ 3026246 h 4824857"/>
              <a:gd name="connsiteX15" fmla="*/ 1334436 w 5025761"/>
              <a:gd name="connsiteY15" fmla="*/ 2325602 h 4824857"/>
              <a:gd name="connsiteX16" fmla="*/ 87527 w 5025761"/>
              <a:gd name="connsiteY16" fmla="*/ 2396853 h 4824857"/>
              <a:gd name="connsiteX17" fmla="*/ 206280 w 5025761"/>
              <a:gd name="connsiteY17" fmla="*/ 1316199 h 4824857"/>
              <a:gd name="connsiteX18" fmla="*/ 1025678 w 5025761"/>
              <a:gd name="connsiteY18" fmla="*/ 1339950 h 4824857"/>
              <a:gd name="connsiteX19" fmla="*/ 1275059 w 5025761"/>
              <a:gd name="connsiteY19" fmla="*/ 959940 h 4824857"/>
              <a:gd name="connsiteX20" fmla="*/ 1263184 w 5025761"/>
              <a:gd name="connsiteY20" fmla="*/ 164292 h 4824857"/>
              <a:gd name="connsiteX0" fmla="*/ 1465065 w 5025761"/>
              <a:gd name="connsiteY0" fmla="*/ 241485 h 4795172"/>
              <a:gd name="connsiteX1" fmla="*/ 2521968 w 5025761"/>
              <a:gd name="connsiteY1" fmla="*/ 39605 h 4795172"/>
              <a:gd name="connsiteX2" fmla="*/ 2890103 w 5025761"/>
              <a:gd name="connsiteY2" fmla="*/ 954004 h 4795172"/>
              <a:gd name="connsiteX3" fmla="*/ 3424493 w 5025761"/>
              <a:gd name="connsiteY3" fmla="*/ 1298389 h 4795172"/>
              <a:gd name="connsiteX4" fmla="*/ 3970758 w 5025761"/>
              <a:gd name="connsiteY4" fmla="*/ 1025257 h 4795172"/>
              <a:gd name="connsiteX5" fmla="*/ 4564524 w 5025761"/>
              <a:gd name="connsiteY5" fmla="*/ 1963407 h 4795172"/>
              <a:gd name="connsiteX6" fmla="*/ 4018259 w 5025761"/>
              <a:gd name="connsiteY6" fmla="*/ 2687802 h 4795172"/>
              <a:gd name="connsiteX7" fmla="*/ 4184514 w 5025761"/>
              <a:gd name="connsiteY7" fmla="*/ 3305319 h 4795172"/>
              <a:gd name="connsiteX8" fmla="*/ 5003911 w 5025761"/>
              <a:gd name="connsiteY8" fmla="*/ 3554701 h 4795172"/>
              <a:gd name="connsiteX9" fmla="*/ 4671402 w 5025761"/>
              <a:gd name="connsiteY9" fmla="*/ 4457226 h 4795172"/>
              <a:gd name="connsiteX10" fmla="*/ 3436368 w 5025761"/>
              <a:gd name="connsiteY10" fmla="*/ 4136593 h 4795172"/>
              <a:gd name="connsiteX11" fmla="*/ 2521969 w 5025761"/>
              <a:gd name="connsiteY11" fmla="*/ 4065340 h 4795172"/>
              <a:gd name="connsiteX12" fmla="*/ 1571942 w 5025761"/>
              <a:gd name="connsiteY12" fmla="*/ 4789735 h 4795172"/>
              <a:gd name="connsiteX13" fmla="*/ 1203807 w 5025761"/>
              <a:gd name="connsiteY13" fmla="*/ 3625953 h 4795172"/>
              <a:gd name="connsiteX14" fmla="*/ 1607568 w 5025761"/>
              <a:gd name="connsiteY14" fmla="*/ 2996561 h 4795172"/>
              <a:gd name="connsiteX15" fmla="*/ 1334436 w 5025761"/>
              <a:gd name="connsiteY15" fmla="*/ 2295917 h 4795172"/>
              <a:gd name="connsiteX16" fmla="*/ 87527 w 5025761"/>
              <a:gd name="connsiteY16" fmla="*/ 2367168 h 4795172"/>
              <a:gd name="connsiteX17" fmla="*/ 206280 w 5025761"/>
              <a:gd name="connsiteY17" fmla="*/ 1286514 h 4795172"/>
              <a:gd name="connsiteX18" fmla="*/ 1025678 w 5025761"/>
              <a:gd name="connsiteY18" fmla="*/ 1310265 h 4795172"/>
              <a:gd name="connsiteX19" fmla="*/ 1275059 w 5025761"/>
              <a:gd name="connsiteY19" fmla="*/ 930255 h 4795172"/>
              <a:gd name="connsiteX20" fmla="*/ 1465065 w 5025761"/>
              <a:gd name="connsiteY20" fmla="*/ 241485 h 4795172"/>
              <a:gd name="connsiteX0" fmla="*/ 1465065 w 5025761"/>
              <a:gd name="connsiteY0" fmla="*/ 170947 h 4724634"/>
              <a:gd name="connsiteX1" fmla="*/ 2379464 w 5025761"/>
              <a:gd name="connsiteY1" fmla="*/ 52194 h 4724634"/>
              <a:gd name="connsiteX2" fmla="*/ 2890103 w 5025761"/>
              <a:gd name="connsiteY2" fmla="*/ 883466 h 4724634"/>
              <a:gd name="connsiteX3" fmla="*/ 3424493 w 5025761"/>
              <a:gd name="connsiteY3" fmla="*/ 1227851 h 4724634"/>
              <a:gd name="connsiteX4" fmla="*/ 3970758 w 5025761"/>
              <a:gd name="connsiteY4" fmla="*/ 954719 h 4724634"/>
              <a:gd name="connsiteX5" fmla="*/ 4564524 w 5025761"/>
              <a:gd name="connsiteY5" fmla="*/ 1892869 h 4724634"/>
              <a:gd name="connsiteX6" fmla="*/ 4018259 w 5025761"/>
              <a:gd name="connsiteY6" fmla="*/ 2617264 h 4724634"/>
              <a:gd name="connsiteX7" fmla="*/ 4184514 w 5025761"/>
              <a:gd name="connsiteY7" fmla="*/ 3234781 h 4724634"/>
              <a:gd name="connsiteX8" fmla="*/ 5003911 w 5025761"/>
              <a:gd name="connsiteY8" fmla="*/ 3484163 h 4724634"/>
              <a:gd name="connsiteX9" fmla="*/ 4671402 w 5025761"/>
              <a:gd name="connsiteY9" fmla="*/ 4386688 h 4724634"/>
              <a:gd name="connsiteX10" fmla="*/ 3436368 w 5025761"/>
              <a:gd name="connsiteY10" fmla="*/ 4066055 h 4724634"/>
              <a:gd name="connsiteX11" fmla="*/ 2521969 w 5025761"/>
              <a:gd name="connsiteY11" fmla="*/ 3994802 h 4724634"/>
              <a:gd name="connsiteX12" fmla="*/ 1571942 w 5025761"/>
              <a:gd name="connsiteY12" fmla="*/ 4719197 h 4724634"/>
              <a:gd name="connsiteX13" fmla="*/ 1203807 w 5025761"/>
              <a:gd name="connsiteY13" fmla="*/ 3555415 h 4724634"/>
              <a:gd name="connsiteX14" fmla="*/ 1607568 w 5025761"/>
              <a:gd name="connsiteY14" fmla="*/ 2926023 h 4724634"/>
              <a:gd name="connsiteX15" fmla="*/ 1334436 w 5025761"/>
              <a:gd name="connsiteY15" fmla="*/ 2225379 h 4724634"/>
              <a:gd name="connsiteX16" fmla="*/ 87527 w 5025761"/>
              <a:gd name="connsiteY16" fmla="*/ 2296630 h 4724634"/>
              <a:gd name="connsiteX17" fmla="*/ 206280 w 5025761"/>
              <a:gd name="connsiteY17" fmla="*/ 1215976 h 4724634"/>
              <a:gd name="connsiteX18" fmla="*/ 1025678 w 5025761"/>
              <a:gd name="connsiteY18" fmla="*/ 1239727 h 4724634"/>
              <a:gd name="connsiteX19" fmla="*/ 1275059 w 5025761"/>
              <a:gd name="connsiteY19" fmla="*/ 859717 h 4724634"/>
              <a:gd name="connsiteX20" fmla="*/ 1465065 w 5025761"/>
              <a:gd name="connsiteY20" fmla="*/ 170947 h 4724634"/>
              <a:gd name="connsiteX0" fmla="*/ 1458908 w 5019604"/>
              <a:gd name="connsiteY0" fmla="*/ 170947 h 4724634"/>
              <a:gd name="connsiteX1" fmla="*/ 2373307 w 5019604"/>
              <a:gd name="connsiteY1" fmla="*/ 52194 h 4724634"/>
              <a:gd name="connsiteX2" fmla="*/ 2883946 w 5019604"/>
              <a:gd name="connsiteY2" fmla="*/ 883466 h 4724634"/>
              <a:gd name="connsiteX3" fmla="*/ 3418336 w 5019604"/>
              <a:gd name="connsiteY3" fmla="*/ 1227851 h 4724634"/>
              <a:gd name="connsiteX4" fmla="*/ 3964601 w 5019604"/>
              <a:gd name="connsiteY4" fmla="*/ 954719 h 4724634"/>
              <a:gd name="connsiteX5" fmla="*/ 4558367 w 5019604"/>
              <a:gd name="connsiteY5" fmla="*/ 1892869 h 4724634"/>
              <a:gd name="connsiteX6" fmla="*/ 4012102 w 5019604"/>
              <a:gd name="connsiteY6" fmla="*/ 2617264 h 4724634"/>
              <a:gd name="connsiteX7" fmla="*/ 4178357 w 5019604"/>
              <a:gd name="connsiteY7" fmla="*/ 3234781 h 4724634"/>
              <a:gd name="connsiteX8" fmla="*/ 4997754 w 5019604"/>
              <a:gd name="connsiteY8" fmla="*/ 3484163 h 4724634"/>
              <a:gd name="connsiteX9" fmla="*/ 4665245 w 5019604"/>
              <a:gd name="connsiteY9" fmla="*/ 4386688 h 4724634"/>
              <a:gd name="connsiteX10" fmla="*/ 3430211 w 5019604"/>
              <a:gd name="connsiteY10" fmla="*/ 4066055 h 4724634"/>
              <a:gd name="connsiteX11" fmla="*/ 2515812 w 5019604"/>
              <a:gd name="connsiteY11" fmla="*/ 3994802 h 4724634"/>
              <a:gd name="connsiteX12" fmla="*/ 1565785 w 5019604"/>
              <a:gd name="connsiteY12" fmla="*/ 4719197 h 4724634"/>
              <a:gd name="connsiteX13" fmla="*/ 1197650 w 5019604"/>
              <a:gd name="connsiteY13" fmla="*/ 3555415 h 4724634"/>
              <a:gd name="connsiteX14" fmla="*/ 1601411 w 5019604"/>
              <a:gd name="connsiteY14" fmla="*/ 2926023 h 4724634"/>
              <a:gd name="connsiteX15" fmla="*/ 1245152 w 5019604"/>
              <a:gd name="connsiteY15" fmla="*/ 2439134 h 4724634"/>
              <a:gd name="connsiteX16" fmla="*/ 81370 w 5019604"/>
              <a:gd name="connsiteY16" fmla="*/ 2296630 h 4724634"/>
              <a:gd name="connsiteX17" fmla="*/ 200123 w 5019604"/>
              <a:gd name="connsiteY17" fmla="*/ 1215976 h 4724634"/>
              <a:gd name="connsiteX18" fmla="*/ 1019521 w 5019604"/>
              <a:gd name="connsiteY18" fmla="*/ 1239727 h 4724634"/>
              <a:gd name="connsiteX19" fmla="*/ 1268902 w 5019604"/>
              <a:gd name="connsiteY19" fmla="*/ 859717 h 4724634"/>
              <a:gd name="connsiteX20" fmla="*/ 1458908 w 5019604"/>
              <a:gd name="connsiteY20" fmla="*/ 170947 h 4724634"/>
              <a:gd name="connsiteX0" fmla="*/ 1458908 w 5019604"/>
              <a:gd name="connsiteY0" fmla="*/ 170947 h 4724634"/>
              <a:gd name="connsiteX1" fmla="*/ 2373307 w 5019604"/>
              <a:gd name="connsiteY1" fmla="*/ 52194 h 4724634"/>
              <a:gd name="connsiteX2" fmla="*/ 2883946 w 5019604"/>
              <a:gd name="connsiteY2" fmla="*/ 883466 h 4724634"/>
              <a:gd name="connsiteX3" fmla="*/ 3418336 w 5019604"/>
              <a:gd name="connsiteY3" fmla="*/ 1227851 h 4724634"/>
              <a:gd name="connsiteX4" fmla="*/ 3964601 w 5019604"/>
              <a:gd name="connsiteY4" fmla="*/ 954719 h 4724634"/>
              <a:gd name="connsiteX5" fmla="*/ 4558367 w 5019604"/>
              <a:gd name="connsiteY5" fmla="*/ 1892869 h 4724634"/>
              <a:gd name="connsiteX6" fmla="*/ 4012102 w 5019604"/>
              <a:gd name="connsiteY6" fmla="*/ 2617264 h 4724634"/>
              <a:gd name="connsiteX7" fmla="*/ 4178357 w 5019604"/>
              <a:gd name="connsiteY7" fmla="*/ 3234781 h 4724634"/>
              <a:gd name="connsiteX8" fmla="*/ 4997754 w 5019604"/>
              <a:gd name="connsiteY8" fmla="*/ 3484163 h 4724634"/>
              <a:gd name="connsiteX9" fmla="*/ 4665245 w 5019604"/>
              <a:gd name="connsiteY9" fmla="*/ 4386688 h 4724634"/>
              <a:gd name="connsiteX10" fmla="*/ 3430211 w 5019604"/>
              <a:gd name="connsiteY10" fmla="*/ 4066055 h 4724634"/>
              <a:gd name="connsiteX11" fmla="*/ 2515812 w 5019604"/>
              <a:gd name="connsiteY11" fmla="*/ 3994802 h 4724634"/>
              <a:gd name="connsiteX12" fmla="*/ 1565785 w 5019604"/>
              <a:gd name="connsiteY12" fmla="*/ 4719197 h 4724634"/>
              <a:gd name="connsiteX13" fmla="*/ 1197650 w 5019604"/>
              <a:gd name="connsiteY13" fmla="*/ 3555415 h 4724634"/>
              <a:gd name="connsiteX14" fmla="*/ 1411405 w 5019604"/>
              <a:gd name="connsiteY14" fmla="*/ 2926023 h 4724634"/>
              <a:gd name="connsiteX15" fmla="*/ 1245152 w 5019604"/>
              <a:gd name="connsiteY15" fmla="*/ 2439134 h 4724634"/>
              <a:gd name="connsiteX16" fmla="*/ 81370 w 5019604"/>
              <a:gd name="connsiteY16" fmla="*/ 2296630 h 4724634"/>
              <a:gd name="connsiteX17" fmla="*/ 200123 w 5019604"/>
              <a:gd name="connsiteY17" fmla="*/ 1215976 h 4724634"/>
              <a:gd name="connsiteX18" fmla="*/ 1019521 w 5019604"/>
              <a:gd name="connsiteY18" fmla="*/ 1239727 h 4724634"/>
              <a:gd name="connsiteX19" fmla="*/ 1268902 w 5019604"/>
              <a:gd name="connsiteY19" fmla="*/ 859717 h 4724634"/>
              <a:gd name="connsiteX20" fmla="*/ 1458908 w 5019604"/>
              <a:gd name="connsiteY20" fmla="*/ 170947 h 4724634"/>
              <a:gd name="connsiteX0" fmla="*/ 1458908 w 5019604"/>
              <a:gd name="connsiteY0" fmla="*/ 170947 h 4721259"/>
              <a:gd name="connsiteX1" fmla="*/ 2373307 w 5019604"/>
              <a:gd name="connsiteY1" fmla="*/ 52194 h 4721259"/>
              <a:gd name="connsiteX2" fmla="*/ 2883946 w 5019604"/>
              <a:gd name="connsiteY2" fmla="*/ 883466 h 4721259"/>
              <a:gd name="connsiteX3" fmla="*/ 3418336 w 5019604"/>
              <a:gd name="connsiteY3" fmla="*/ 1227851 h 4721259"/>
              <a:gd name="connsiteX4" fmla="*/ 3964601 w 5019604"/>
              <a:gd name="connsiteY4" fmla="*/ 954719 h 4721259"/>
              <a:gd name="connsiteX5" fmla="*/ 4558367 w 5019604"/>
              <a:gd name="connsiteY5" fmla="*/ 1892869 h 4721259"/>
              <a:gd name="connsiteX6" fmla="*/ 4012102 w 5019604"/>
              <a:gd name="connsiteY6" fmla="*/ 2617264 h 4721259"/>
              <a:gd name="connsiteX7" fmla="*/ 4178357 w 5019604"/>
              <a:gd name="connsiteY7" fmla="*/ 3234781 h 4721259"/>
              <a:gd name="connsiteX8" fmla="*/ 4997754 w 5019604"/>
              <a:gd name="connsiteY8" fmla="*/ 3484163 h 4721259"/>
              <a:gd name="connsiteX9" fmla="*/ 4665245 w 5019604"/>
              <a:gd name="connsiteY9" fmla="*/ 4386688 h 4721259"/>
              <a:gd name="connsiteX10" fmla="*/ 3430211 w 5019604"/>
              <a:gd name="connsiteY10" fmla="*/ 4066055 h 4721259"/>
              <a:gd name="connsiteX11" fmla="*/ 2515812 w 5019604"/>
              <a:gd name="connsiteY11" fmla="*/ 3994802 h 4721259"/>
              <a:gd name="connsiteX12" fmla="*/ 1565785 w 5019604"/>
              <a:gd name="connsiteY12" fmla="*/ 4719197 h 4721259"/>
              <a:gd name="connsiteX13" fmla="*/ 1007644 w 5019604"/>
              <a:gd name="connsiteY13" fmla="*/ 3733545 h 4721259"/>
              <a:gd name="connsiteX14" fmla="*/ 1411405 w 5019604"/>
              <a:gd name="connsiteY14" fmla="*/ 2926023 h 4721259"/>
              <a:gd name="connsiteX15" fmla="*/ 1245152 w 5019604"/>
              <a:gd name="connsiteY15" fmla="*/ 2439134 h 4721259"/>
              <a:gd name="connsiteX16" fmla="*/ 81370 w 5019604"/>
              <a:gd name="connsiteY16" fmla="*/ 2296630 h 4721259"/>
              <a:gd name="connsiteX17" fmla="*/ 200123 w 5019604"/>
              <a:gd name="connsiteY17" fmla="*/ 1215976 h 4721259"/>
              <a:gd name="connsiteX18" fmla="*/ 1019521 w 5019604"/>
              <a:gd name="connsiteY18" fmla="*/ 1239727 h 4721259"/>
              <a:gd name="connsiteX19" fmla="*/ 1268902 w 5019604"/>
              <a:gd name="connsiteY19" fmla="*/ 859717 h 4721259"/>
              <a:gd name="connsiteX20" fmla="*/ 1458908 w 5019604"/>
              <a:gd name="connsiteY20" fmla="*/ 170947 h 4721259"/>
              <a:gd name="connsiteX0" fmla="*/ 1458908 w 5019604"/>
              <a:gd name="connsiteY0" fmla="*/ 170947 h 4403464"/>
              <a:gd name="connsiteX1" fmla="*/ 2373307 w 5019604"/>
              <a:gd name="connsiteY1" fmla="*/ 52194 h 4403464"/>
              <a:gd name="connsiteX2" fmla="*/ 2883946 w 5019604"/>
              <a:gd name="connsiteY2" fmla="*/ 883466 h 4403464"/>
              <a:gd name="connsiteX3" fmla="*/ 3418336 w 5019604"/>
              <a:gd name="connsiteY3" fmla="*/ 1227851 h 4403464"/>
              <a:gd name="connsiteX4" fmla="*/ 3964601 w 5019604"/>
              <a:gd name="connsiteY4" fmla="*/ 954719 h 4403464"/>
              <a:gd name="connsiteX5" fmla="*/ 4558367 w 5019604"/>
              <a:gd name="connsiteY5" fmla="*/ 1892869 h 4403464"/>
              <a:gd name="connsiteX6" fmla="*/ 4012102 w 5019604"/>
              <a:gd name="connsiteY6" fmla="*/ 2617264 h 4403464"/>
              <a:gd name="connsiteX7" fmla="*/ 4178357 w 5019604"/>
              <a:gd name="connsiteY7" fmla="*/ 3234781 h 4403464"/>
              <a:gd name="connsiteX8" fmla="*/ 4997754 w 5019604"/>
              <a:gd name="connsiteY8" fmla="*/ 3484163 h 4403464"/>
              <a:gd name="connsiteX9" fmla="*/ 4665245 w 5019604"/>
              <a:gd name="connsiteY9" fmla="*/ 4386688 h 4403464"/>
              <a:gd name="connsiteX10" fmla="*/ 3430211 w 5019604"/>
              <a:gd name="connsiteY10" fmla="*/ 4066055 h 4403464"/>
              <a:gd name="connsiteX11" fmla="*/ 2515812 w 5019604"/>
              <a:gd name="connsiteY11" fmla="*/ 3994802 h 4403464"/>
              <a:gd name="connsiteX12" fmla="*/ 1470782 w 5019604"/>
              <a:gd name="connsiteY12" fmla="*/ 4351062 h 4403464"/>
              <a:gd name="connsiteX13" fmla="*/ 1007644 w 5019604"/>
              <a:gd name="connsiteY13" fmla="*/ 3733545 h 4403464"/>
              <a:gd name="connsiteX14" fmla="*/ 1411405 w 5019604"/>
              <a:gd name="connsiteY14" fmla="*/ 2926023 h 4403464"/>
              <a:gd name="connsiteX15" fmla="*/ 1245152 w 5019604"/>
              <a:gd name="connsiteY15" fmla="*/ 2439134 h 4403464"/>
              <a:gd name="connsiteX16" fmla="*/ 81370 w 5019604"/>
              <a:gd name="connsiteY16" fmla="*/ 2296630 h 4403464"/>
              <a:gd name="connsiteX17" fmla="*/ 200123 w 5019604"/>
              <a:gd name="connsiteY17" fmla="*/ 1215976 h 4403464"/>
              <a:gd name="connsiteX18" fmla="*/ 1019521 w 5019604"/>
              <a:gd name="connsiteY18" fmla="*/ 1239727 h 4403464"/>
              <a:gd name="connsiteX19" fmla="*/ 1268902 w 5019604"/>
              <a:gd name="connsiteY19" fmla="*/ 859717 h 4403464"/>
              <a:gd name="connsiteX20" fmla="*/ 1458908 w 5019604"/>
              <a:gd name="connsiteY20" fmla="*/ 170947 h 4403464"/>
              <a:gd name="connsiteX0" fmla="*/ 1458908 w 4827078"/>
              <a:gd name="connsiteY0" fmla="*/ 170947 h 4397751"/>
              <a:gd name="connsiteX1" fmla="*/ 2373307 w 4827078"/>
              <a:gd name="connsiteY1" fmla="*/ 52194 h 4397751"/>
              <a:gd name="connsiteX2" fmla="*/ 2883946 w 4827078"/>
              <a:gd name="connsiteY2" fmla="*/ 883466 h 4397751"/>
              <a:gd name="connsiteX3" fmla="*/ 3418336 w 4827078"/>
              <a:gd name="connsiteY3" fmla="*/ 1227851 h 4397751"/>
              <a:gd name="connsiteX4" fmla="*/ 3964601 w 4827078"/>
              <a:gd name="connsiteY4" fmla="*/ 954719 h 4397751"/>
              <a:gd name="connsiteX5" fmla="*/ 4558367 w 4827078"/>
              <a:gd name="connsiteY5" fmla="*/ 1892869 h 4397751"/>
              <a:gd name="connsiteX6" fmla="*/ 4012102 w 4827078"/>
              <a:gd name="connsiteY6" fmla="*/ 2617264 h 4397751"/>
              <a:gd name="connsiteX7" fmla="*/ 4178357 w 4827078"/>
              <a:gd name="connsiteY7" fmla="*/ 3234781 h 4397751"/>
              <a:gd name="connsiteX8" fmla="*/ 4760247 w 4827078"/>
              <a:gd name="connsiteY8" fmla="*/ 3614792 h 4397751"/>
              <a:gd name="connsiteX9" fmla="*/ 4665245 w 4827078"/>
              <a:gd name="connsiteY9" fmla="*/ 4386688 h 4397751"/>
              <a:gd name="connsiteX10" fmla="*/ 3430211 w 4827078"/>
              <a:gd name="connsiteY10" fmla="*/ 4066055 h 4397751"/>
              <a:gd name="connsiteX11" fmla="*/ 2515812 w 4827078"/>
              <a:gd name="connsiteY11" fmla="*/ 3994802 h 4397751"/>
              <a:gd name="connsiteX12" fmla="*/ 1470782 w 4827078"/>
              <a:gd name="connsiteY12" fmla="*/ 4351062 h 4397751"/>
              <a:gd name="connsiteX13" fmla="*/ 1007644 w 4827078"/>
              <a:gd name="connsiteY13" fmla="*/ 3733545 h 4397751"/>
              <a:gd name="connsiteX14" fmla="*/ 1411405 w 4827078"/>
              <a:gd name="connsiteY14" fmla="*/ 2926023 h 4397751"/>
              <a:gd name="connsiteX15" fmla="*/ 1245152 w 4827078"/>
              <a:gd name="connsiteY15" fmla="*/ 2439134 h 4397751"/>
              <a:gd name="connsiteX16" fmla="*/ 81370 w 4827078"/>
              <a:gd name="connsiteY16" fmla="*/ 2296630 h 4397751"/>
              <a:gd name="connsiteX17" fmla="*/ 200123 w 4827078"/>
              <a:gd name="connsiteY17" fmla="*/ 1215976 h 4397751"/>
              <a:gd name="connsiteX18" fmla="*/ 1019521 w 4827078"/>
              <a:gd name="connsiteY18" fmla="*/ 1239727 h 4397751"/>
              <a:gd name="connsiteX19" fmla="*/ 1268902 w 4827078"/>
              <a:gd name="connsiteY19" fmla="*/ 859717 h 4397751"/>
              <a:gd name="connsiteX20" fmla="*/ 1458908 w 4827078"/>
              <a:gd name="connsiteY20" fmla="*/ 170947 h 4397751"/>
              <a:gd name="connsiteX0" fmla="*/ 1458908 w 4763041"/>
              <a:gd name="connsiteY0" fmla="*/ 170947 h 4479189"/>
              <a:gd name="connsiteX1" fmla="*/ 2373307 w 4763041"/>
              <a:gd name="connsiteY1" fmla="*/ 52194 h 4479189"/>
              <a:gd name="connsiteX2" fmla="*/ 2883946 w 4763041"/>
              <a:gd name="connsiteY2" fmla="*/ 883466 h 4479189"/>
              <a:gd name="connsiteX3" fmla="*/ 3418336 w 4763041"/>
              <a:gd name="connsiteY3" fmla="*/ 1227851 h 4479189"/>
              <a:gd name="connsiteX4" fmla="*/ 3964601 w 4763041"/>
              <a:gd name="connsiteY4" fmla="*/ 954719 h 4479189"/>
              <a:gd name="connsiteX5" fmla="*/ 4558367 w 4763041"/>
              <a:gd name="connsiteY5" fmla="*/ 1892869 h 4479189"/>
              <a:gd name="connsiteX6" fmla="*/ 4012102 w 4763041"/>
              <a:gd name="connsiteY6" fmla="*/ 2617264 h 4479189"/>
              <a:gd name="connsiteX7" fmla="*/ 4178357 w 4763041"/>
              <a:gd name="connsiteY7" fmla="*/ 3234781 h 4479189"/>
              <a:gd name="connsiteX8" fmla="*/ 4760247 w 4763041"/>
              <a:gd name="connsiteY8" fmla="*/ 3614792 h 4479189"/>
              <a:gd name="connsiteX9" fmla="*/ 4356490 w 4763041"/>
              <a:gd name="connsiteY9" fmla="*/ 4469818 h 4479189"/>
              <a:gd name="connsiteX10" fmla="*/ 3430211 w 4763041"/>
              <a:gd name="connsiteY10" fmla="*/ 4066055 h 4479189"/>
              <a:gd name="connsiteX11" fmla="*/ 2515812 w 4763041"/>
              <a:gd name="connsiteY11" fmla="*/ 3994802 h 4479189"/>
              <a:gd name="connsiteX12" fmla="*/ 1470782 w 4763041"/>
              <a:gd name="connsiteY12" fmla="*/ 4351062 h 4479189"/>
              <a:gd name="connsiteX13" fmla="*/ 1007644 w 4763041"/>
              <a:gd name="connsiteY13" fmla="*/ 3733545 h 4479189"/>
              <a:gd name="connsiteX14" fmla="*/ 1411405 w 4763041"/>
              <a:gd name="connsiteY14" fmla="*/ 2926023 h 4479189"/>
              <a:gd name="connsiteX15" fmla="*/ 1245152 w 4763041"/>
              <a:gd name="connsiteY15" fmla="*/ 2439134 h 4479189"/>
              <a:gd name="connsiteX16" fmla="*/ 81370 w 4763041"/>
              <a:gd name="connsiteY16" fmla="*/ 2296630 h 4479189"/>
              <a:gd name="connsiteX17" fmla="*/ 200123 w 4763041"/>
              <a:gd name="connsiteY17" fmla="*/ 1215976 h 4479189"/>
              <a:gd name="connsiteX18" fmla="*/ 1019521 w 4763041"/>
              <a:gd name="connsiteY18" fmla="*/ 1239727 h 4479189"/>
              <a:gd name="connsiteX19" fmla="*/ 1268902 w 4763041"/>
              <a:gd name="connsiteY19" fmla="*/ 859717 h 4479189"/>
              <a:gd name="connsiteX20" fmla="*/ 1458908 w 4763041"/>
              <a:gd name="connsiteY20" fmla="*/ 170947 h 4479189"/>
              <a:gd name="connsiteX0" fmla="*/ 1458908 w 4760255"/>
              <a:gd name="connsiteY0" fmla="*/ 170947 h 4386171"/>
              <a:gd name="connsiteX1" fmla="*/ 2373307 w 4760255"/>
              <a:gd name="connsiteY1" fmla="*/ 52194 h 4386171"/>
              <a:gd name="connsiteX2" fmla="*/ 2883946 w 4760255"/>
              <a:gd name="connsiteY2" fmla="*/ 883466 h 4386171"/>
              <a:gd name="connsiteX3" fmla="*/ 3418336 w 4760255"/>
              <a:gd name="connsiteY3" fmla="*/ 1227851 h 4386171"/>
              <a:gd name="connsiteX4" fmla="*/ 3964601 w 4760255"/>
              <a:gd name="connsiteY4" fmla="*/ 954719 h 4386171"/>
              <a:gd name="connsiteX5" fmla="*/ 4558367 w 4760255"/>
              <a:gd name="connsiteY5" fmla="*/ 1892869 h 4386171"/>
              <a:gd name="connsiteX6" fmla="*/ 4012102 w 4760255"/>
              <a:gd name="connsiteY6" fmla="*/ 2617264 h 4386171"/>
              <a:gd name="connsiteX7" fmla="*/ 4178357 w 4760255"/>
              <a:gd name="connsiteY7" fmla="*/ 3234781 h 4386171"/>
              <a:gd name="connsiteX8" fmla="*/ 4760247 w 4760255"/>
              <a:gd name="connsiteY8" fmla="*/ 3614792 h 4386171"/>
              <a:gd name="connsiteX9" fmla="*/ 4190236 w 4760255"/>
              <a:gd name="connsiteY9" fmla="*/ 4374816 h 4386171"/>
              <a:gd name="connsiteX10" fmla="*/ 3430211 w 4760255"/>
              <a:gd name="connsiteY10" fmla="*/ 4066055 h 4386171"/>
              <a:gd name="connsiteX11" fmla="*/ 2515812 w 4760255"/>
              <a:gd name="connsiteY11" fmla="*/ 3994802 h 4386171"/>
              <a:gd name="connsiteX12" fmla="*/ 1470782 w 4760255"/>
              <a:gd name="connsiteY12" fmla="*/ 4351062 h 4386171"/>
              <a:gd name="connsiteX13" fmla="*/ 1007644 w 4760255"/>
              <a:gd name="connsiteY13" fmla="*/ 3733545 h 4386171"/>
              <a:gd name="connsiteX14" fmla="*/ 1411405 w 4760255"/>
              <a:gd name="connsiteY14" fmla="*/ 2926023 h 4386171"/>
              <a:gd name="connsiteX15" fmla="*/ 1245152 w 4760255"/>
              <a:gd name="connsiteY15" fmla="*/ 2439134 h 4386171"/>
              <a:gd name="connsiteX16" fmla="*/ 81370 w 4760255"/>
              <a:gd name="connsiteY16" fmla="*/ 2296630 h 4386171"/>
              <a:gd name="connsiteX17" fmla="*/ 200123 w 4760255"/>
              <a:gd name="connsiteY17" fmla="*/ 1215976 h 4386171"/>
              <a:gd name="connsiteX18" fmla="*/ 1019521 w 4760255"/>
              <a:gd name="connsiteY18" fmla="*/ 1239727 h 4386171"/>
              <a:gd name="connsiteX19" fmla="*/ 1268902 w 4760255"/>
              <a:gd name="connsiteY19" fmla="*/ 859717 h 4386171"/>
              <a:gd name="connsiteX20" fmla="*/ 1458908 w 4760255"/>
              <a:gd name="connsiteY20" fmla="*/ 170947 h 4386171"/>
              <a:gd name="connsiteX0" fmla="*/ 1458908 w 4570257"/>
              <a:gd name="connsiteY0" fmla="*/ 170947 h 4379263"/>
              <a:gd name="connsiteX1" fmla="*/ 2373307 w 4570257"/>
              <a:gd name="connsiteY1" fmla="*/ 52194 h 4379263"/>
              <a:gd name="connsiteX2" fmla="*/ 2883946 w 4570257"/>
              <a:gd name="connsiteY2" fmla="*/ 883466 h 4379263"/>
              <a:gd name="connsiteX3" fmla="*/ 3418336 w 4570257"/>
              <a:gd name="connsiteY3" fmla="*/ 1227851 h 4379263"/>
              <a:gd name="connsiteX4" fmla="*/ 3964601 w 4570257"/>
              <a:gd name="connsiteY4" fmla="*/ 954719 h 4379263"/>
              <a:gd name="connsiteX5" fmla="*/ 4558367 w 4570257"/>
              <a:gd name="connsiteY5" fmla="*/ 1892869 h 4379263"/>
              <a:gd name="connsiteX6" fmla="*/ 4012102 w 4570257"/>
              <a:gd name="connsiteY6" fmla="*/ 2617264 h 4379263"/>
              <a:gd name="connsiteX7" fmla="*/ 4178357 w 4570257"/>
              <a:gd name="connsiteY7" fmla="*/ 3234781 h 4379263"/>
              <a:gd name="connsiteX8" fmla="*/ 4570242 w 4570257"/>
              <a:gd name="connsiteY8" fmla="*/ 3804797 h 4379263"/>
              <a:gd name="connsiteX9" fmla="*/ 4190236 w 4570257"/>
              <a:gd name="connsiteY9" fmla="*/ 4374816 h 4379263"/>
              <a:gd name="connsiteX10" fmla="*/ 3430211 w 4570257"/>
              <a:gd name="connsiteY10" fmla="*/ 4066055 h 4379263"/>
              <a:gd name="connsiteX11" fmla="*/ 2515812 w 4570257"/>
              <a:gd name="connsiteY11" fmla="*/ 3994802 h 4379263"/>
              <a:gd name="connsiteX12" fmla="*/ 1470782 w 4570257"/>
              <a:gd name="connsiteY12" fmla="*/ 4351062 h 4379263"/>
              <a:gd name="connsiteX13" fmla="*/ 1007644 w 4570257"/>
              <a:gd name="connsiteY13" fmla="*/ 3733545 h 4379263"/>
              <a:gd name="connsiteX14" fmla="*/ 1411405 w 4570257"/>
              <a:gd name="connsiteY14" fmla="*/ 2926023 h 4379263"/>
              <a:gd name="connsiteX15" fmla="*/ 1245152 w 4570257"/>
              <a:gd name="connsiteY15" fmla="*/ 2439134 h 4379263"/>
              <a:gd name="connsiteX16" fmla="*/ 81370 w 4570257"/>
              <a:gd name="connsiteY16" fmla="*/ 2296630 h 4379263"/>
              <a:gd name="connsiteX17" fmla="*/ 200123 w 4570257"/>
              <a:gd name="connsiteY17" fmla="*/ 1215976 h 4379263"/>
              <a:gd name="connsiteX18" fmla="*/ 1019521 w 4570257"/>
              <a:gd name="connsiteY18" fmla="*/ 1239727 h 4379263"/>
              <a:gd name="connsiteX19" fmla="*/ 1268902 w 4570257"/>
              <a:gd name="connsiteY19" fmla="*/ 859717 h 4379263"/>
              <a:gd name="connsiteX20" fmla="*/ 1458908 w 4570257"/>
              <a:gd name="connsiteY20" fmla="*/ 170947 h 4379263"/>
              <a:gd name="connsiteX0" fmla="*/ 1458028 w 4569377"/>
              <a:gd name="connsiteY0" fmla="*/ 170947 h 4379263"/>
              <a:gd name="connsiteX1" fmla="*/ 2372427 w 4569377"/>
              <a:gd name="connsiteY1" fmla="*/ 52194 h 4379263"/>
              <a:gd name="connsiteX2" fmla="*/ 2883066 w 4569377"/>
              <a:gd name="connsiteY2" fmla="*/ 883466 h 4379263"/>
              <a:gd name="connsiteX3" fmla="*/ 3417456 w 4569377"/>
              <a:gd name="connsiteY3" fmla="*/ 1227851 h 4379263"/>
              <a:gd name="connsiteX4" fmla="*/ 3963721 w 4569377"/>
              <a:gd name="connsiteY4" fmla="*/ 954719 h 4379263"/>
              <a:gd name="connsiteX5" fmla="*/ 4557487 w 4569377"/>
              <a:gd name="connsiteY5" fmla="*/ 1892869 h 4379263"/>
              <a:gd name="connsiteX6" fmla="*/ 4011222 w 4569377"/>
              <a:gd name="connsiteY6" fmla="*/ 2617264 h 4379263"/>
              <a:gd name="connsiteX7" fmla="*/ 4177477 w 4569377"/>
              <a:gd name="connsiteY7" fmla="*/ 3234781 h 4379263"/>
              <a:gd name="connsiteX8" fmla="*/ 4569362 w 4569377"/>
              <a:gd name="connsiteY8" fmla="*/ 3804797 h 4379263"/>
              <a:gd name="connsiteX9" fmla="*/ 4189356 w 4569377"/>
              <a:gd name="connsiteY9" fmla="*/ 4374816 h 4379263"/>
              <a:gd name="connsiteX10" fmla="*/ 3429331 w 4569377"/>
              <a:gd name="connsiteY10" fmla="*/ 4066055 h 4379263"/>
              <a:gd name="connsiteX11" fmla="*/ 2514932 w 4569377"/>
              <a:gd name="connsiteY11" fmla="*/ 3994802 h 4379263"/>
              <a:gd name="connsiteX12" fmla="*/ 1469902 w 4569377"/>
              <a:gd name="connsiteY12" fmla="*/ 4351062 h 4379263"/>
              <a:gd name="connsiteX13" fmla="*/ 1006764 w 4569377"/>
              <a:gd name="connsiteY13" fmla="*/ 3733545 h 4379263"/>
              <a:gd name="connsiteX14" fmla="*/ 1410525 w 4569377"/>
              <a:gd name="connsiteY14" fmla="*/ 2926023 h 4379263"/>
              <a:gd name="connsiteX15" fmla="*/ 1232397 w 4569377"/>
              <a:gd name="connsiteY15" fmla="*/ 2320381 h 4379263"/>
              <a:gd name="connsiteX16" fmla="*/ 80490 w 4569377"/>
              <a:gd name="connsiteY16" fmla="*/ 2296630 h 4379263"/>
              <a:gd name="connsiteX17" fmla="*/ 199243 w 4569377"/>
              <a:gd name="connsiteY17" fmla="*/ 1215976 h 4379263"/>
              <a:gd name="connsiteX18" fmla="*/ 1018641 w 4569377"/>
              <a:gd name="connsiteY18" fmla="*/ 1239727 h 4379263"/>
              <a:gd name="connsiteX19" fmla="*/ 1268022 w 4569377"/>
              <a:gd name="connsiteY19" fmla="*/ 859717 h 4379263"/>
              <a:gd name="connsiteX20" fmla="*/ 1458028 w 4569377"/>
              <a:gd name="connsiteY20" fmla="*/ 170947 h 4379263"/>
              <a:gd name="connsiteX0" fmla="*/ 1314206 w 4425555"/>
              <a:gd name="connsiteY0" fmla="*/ 170947 h 4379263"/>
              <a:gd name="connsiteX1" fmla="*/ 2228605 w 4425555"/>
              <a:gd name="connsiteY1" fmla="*/ 52194 h 4379263"/>
              <a:gd name="connsiteX2" fmla="*/ 2739244 w 4425555"/>
              <a:gd name="connsiteY2" fmla="*/ 883466 h 4379263"/>
              <a:gd name="connsiteX3" fmla="*/ 3273634 w 4425555"/>
              <a:gd name="connsiteY3" fmla="*/ 1227851 h 4379263"/>
              <a:gd name="connsiteX4" fmla="*/ 3819899 w 4425555"/>
              <a:gd name="connsiteY4" fmla="*/ 954719 h 4379263"/>
              <a:gd name="connsiteX5" fmla="*/ 4413665 w 4425555"/>
              <a:gd name="connsiteY5" fmla="*/ 1892869 h 4379263"/>
              <a:gd name="connsiteX6" fmla="*/ 3867400 w 4425555"/>
              <a:gd name="connsiteY6" fmla="*/ 2617264 h 4379263"/>
              <a:gd name="connsiteX7" fmla="*/ 4033655 w 4425555"/>
              <a:gd name="connsiteY7" fmla="*/ 3234781 h 4379263"/>
              <a:gd name="connsiteX8" fmla="*/ 4425540 w 4425555"/>
              <a:gd name="connsiteY8" fmla="*/ 3804797 h 4379263"/>
              <a:gd name="connsiteX9" fmla="*/ 4045534 w 4425555"/>
              <a:gd name="connsiteY9" fmla="*/ 4374816 h 4379263"/>
              <a:gd name="connsiteX10" fmla="*/ 3285509 w 4425555"/>
              <a:gd name="connsiteY10" fmla="*/ 4066055 h 4379263"/>
              <a:gd name="connsiteX11" fmla="*/ 2371110 w 4425555"/>
              <a:gd name="connsiteY11" fmla="*/ 3994802 h 4379263"/>
              <a:gd name="connsiteX12" fmla="*/ 1326080 w 4425555"/>
              <a:gd name="connsiteY12" fmla="*/ 4351062 h 4379263"/>
              <a:gd name="connsiteX13" fmla="*/ 862942 w 4425555"/>
              <a:gd name="connsiteY13" fmla="*/ 3733545 h 4379263"/>
              <a:gd name="connsiteX14" fmla="*/ 1266703 w 4425555"/>
              <a:gd name="connsiteY14" fmla="*/ 2926023 h 4379263"/>
              <a:gd name="connsiteX15" fmla="*/ 1088575 w 4425555"/>
              <a:gd name="connsiteY15" fmla="*/ 2320381 h 4379263"/>
              <a:gd name="connsiteX16" fmla="*/ 186050 w 4425555"/>
              <a:gd name="connsiteY16" fmla="*/ 2320381 h 4379263"/>
              <a:gd name="connsiteX17" fmla="*/ 55421 w 4425555"/>
              <a:gd name="connsiteY17" fmla="*/ 1215976 h 4379263"/>
              <a:gd name="connsiteX18" fmla="*/ 874819 w 4425555"/>
              <a:gd name="connsiteY18" fmla="*/ 1239727 h 4379263"/>
              <a:gd name="connsiteX19" fmla="*/ 1124200 w 4425555"/>
              <a:gd name="connsiteY19" fmla="*/ 859717 h 4379263"/>
              <a:gd name="connsiteX20" fmla="*/ 1314206 w 4425555"/>
              <a:gd name="connsiteY20" fmla="*/ 170947 h 4379263"/>
              <a:gd name="connsiteX0" fmla="*/ 1196972 w 4308321"/>
              <a:gd name="connsiteY0" fmla="*/ 170947 h 4379263"/>
              <a:gd name="connsiteX1" fmla="*/ 2111371 w 4308321"/>
              <a:gd name="connsiteY1" fmla="*/ 52194 h 4379263"/>
              <a:gd name="connsiteX2" fmla="*/ 2622010 w 4308321"/>
              <a:gd name="connsiteY2" fmla="*/ 883466 h 4379263"/>
              <a:gd name="connsiteX3" fmla="*/ 3156400 w 4308321"/>
              <a:gd name="connsiteY3" fmla="*/ 1227851 h 4379263"/>
              <a:gd name="connsiteX4" fmla="*/ 3702665 w 4308321"/>
              <a:gd name="connsiteY4" fmla="*/ 954719 h 4379263"/>
              <a:gd name="connsiteX5" fmla="*/ 4296431 w 4308321"/>
              <a:gd name="connsiteY5" fmla="*/ 1892869 h 4379263"/>
              <a:gd name="connsiteX6" fmla="*/ 3750166 w 4308321"/>
              <a:gd name="connsiteY6" fmla="*/ 2617264 h 4379263"/>
              <a:gd name="connsiteX7" fmla="*/ 3916421 w 4308321"/>
              <a:gd name="connsiteY7" fmla="*/ 3234781 h 4379263"/>
              <a:gd name="connsiteX8" fmla="*/ 4308306 w 4308321"/>
              <a:gd name="connsiteY8" fmla="*/ 3804797 h 4379263"/>
              <a:gd name="connsiteX9" fmla="*/ 3928300 w 4308321"/>
              <a:gd name="connsiteY9" fmla="*/ 4374816 h 4379263"/>
              <a:gd name="connsiteX10" fmla="*/ 3168275 w 4308321"/>
              <a:gd name="connsiteY10" fmla="*/ 4066055 h 4379263"/>
              <a:gd name="connsiteX11" fmla="*/ 2253876 w 4308321"/>
              <a:gd name="connsiteY11" fmla="*/ 3994802 h 4379263"/>
              <a:gd name="connsiteX12" fmla="*/ 1208846 w 4308321"/>
              <a:gd name="connsiteY12" fmla="*/ 4351062 h 4379263"/>
              <a:gd name="connsiteX13" fmla="*/ 745708 w 4308321"/>
              <a:gd name="connsiteY13" fmla="*/ 3733545 h 4379263"/>
              <a:gd name="connsiteX14" fmla="*/ 1149469 w 4308321"/>
              <a:gd name="connsiteY14" fmla="*/ 2926023 h 4379263"/>
              <a:gd name="connsiteX15" fmla="*/ 971341 w 4308321"/>
              <a:gd name="connsiteY15" fmla="*/ 2320381 h 4379263"/>
              <a:gd name="connsiteX16" fmla="*/ 68816 w 4308321"/>
              <a:gd name="connsiteY16" fmla="*/ 2320381 h 4379263"/>
              <a:gd name="connsiteX17" fmla="*/ 140068 w 4308321"/>
              <a:gd name="connsiteY17" fmla="*/ 1322854 h 4379263"/>
              <a:gd name="connsiteX18" fmla="*/ 757585 w 4308321"/>
              <a:gd name="connsiteY18" fmla="*/ 1239727 h 4379263"/>
              <a:gd name="connsiteX19" fmla="*/ 1006966 w 4308321"/>
              <a:gd name="connsiteY19" fmla="*/ 859717 h 4379263"/>
              <a:gd name="connsiteX20" fmla="*/ 1196972 w 4308321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739990 w 4345646"/>
              <a:gd name="connsiteY4" fmla="*/ 954719 h 4379263"/>
              <a:gd name="connsiteX5" fmla="*/ 4333756 w 4345646"/>
              <a:gd name="connsiteY5" fmla="*/ 1892869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870618 w 4345646"/>
              <a:gd name="connsiteY4" fmla="*/ 1120976 h 4379263"/>
              <a:gd name="connsiteX5" fmla="*/ 4333756 w 4345646"/>
              <a:gd name="connsiteY5" fmla="*/ 1892869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870618 w 4345646"/>
              <a:gd name="connsiteY4" fmla="*/ 1120976 h 4379263"/>
              <a:gd name="connsiteX5" fmla="*/ 4226878 w 4345646"/>
              <a:gd name="connsiteY5" fmla="*/ 1952248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62059"/>
              <a:gd name="connsiteY0" fmla="*/ 170947 h 4381325"/>
              <a:gd name="connsiteX1" fmla="*/ 2148696 w 4362059"/>
              <a:gd name="connsiteY1" fmla="*/ 52194 h 4381325"/>
              <a:gd name="connsiteX2" fmla="*/ 2659335 w 4362059"/>
              <a:gd name="connsiteY2" fmla="*/ 883466 h 4381325"/>
              <a:gd name="connsiteX3" fmla="*/ 3193725 w 4362059"/>
              <a:gd name="connsiteY3" fmla="*/ 1227851 h 4381325"/>
              <a:gd name="connsiteX4" fmla="*/ 3870618 w 4362059"/>
              <a:gd name="connsiteY4" fmla="*/ 1120976 h 4381325"/>
              <a:gd name="connsiteX5" fmla="*/ 4226878 w 4362059"/>
              <a:gd name="connsiteY5" fmla="*/ 1952248 h 4381325"/>
              <a:gd name="connsiteX6" fmla="*/ 3787491 w 4362059"/>
              <a:gd name="connsiteY6" fmla="*/ 2617264 h 4381325"/>
              <a:gd name="connsiteX7" fmla="*/ 3953746 w 4362059"/>
              <a:gd name="connsiteY7" fmla="*/ 3234781 h 4381325"/>
              <a:gd name="connsiteX8" fmla="*/ 4345631 w 4362059"/>
              <a:gd name="connsiteY8" fmla="*/ 3804797 h 4381325"/>
              <a:gd name="connsiteX9" fmla="*/ 4256603 w 4362059"/>
              <a:gd name="connsiteY9" fmla="*/ 4238424 h 4381325"/>
              <a:gd name="connsiteX10" fmla="*/ 3965625 w 4362059"/>
              <a:gd name="connsiteY10" fmla="*/ 4374816 h 4381325"/>
              <a:gd name="connsiteX11" fmla="*/ 3205600 w 4362059"/>
              <a:gd name="connsiteY11" fmla="*/ 4066055 h 4381325"/>
              <a:gd name="connsiteX12" fmla="*/ 2291201 w 4362059"/>
              <a:gd name="connsiteY12" fmla="*/ 3994802 h 4381325"/>
              <a:gd name="connsiteX13" fmla="*/ 1246171 w 4362059"/>
              <a:gd name="connsiteY13" fmla="*/ 4351062 h 4381325"/>
              <a:gd name="connsiteX14" fmla="*/ 783033 w 4362059"/>
              <a:gd name="connsiteY14" fmla="*/ 3733545 h 4381325"/>
              <a:gd name="connsiteX15" fmla="*/ 1186794 w 4362059"/>
              <a:gd name="connsiteY15" fmla="*/ 2926023 h 4381325"/>
              <a:gd name="connsiteX16" fmla="*/ 1008666 w 4362059"/>
              <a:gd name="connsiteY16" fmla="*/ 2320381 h 4381325"/>
              <a:gd name="connsiteX17" fmla="*/ 58640 w 4362059"/>
              <a:gd name="connsiteY17" fmla="*/ 2142251 h 4381325"/>
              <a:gd name="connsiteX18" fmla="*/ 177393 w 4362059"/>
              <a:gd name="connsiteY18" fmla="*/ 1322854 h 4381325"/>
              <a:gd name="connsiteX19" fmla="*/ 794910 w 4362059"/>
              <a:gd name="connsiteY19" fmla="*/ 1239727 h 4381325"/>
              <a:gd name="connsiteX20" fmla="*/ 1044291 w 4362059"/>
              <a:gd name="connsiteY20" fmla="*/ 859717 h 4381325"/>
              <a:gd name="connsiteX21" fmla="*/ 1234297 w 4362059"/>
              <a:gd name="connsiteY21" fmla="*/ 170947 h 4381325"/>
              <a:gd name="connsiteX0" fmla="*/ 1234297 w 4362059"/>
              <a:gd name="connsiteY0" fmla="*/ 170947 h 4381325"/>
              <a:gd name="connsiteX1" fmla="*/ 2148696 w 4362059"/>
              <a:gd name="connsiteY1" fmla="*/ 52194 h 4381325"/>
              <a:gd name="connsiteX2" fmla="*/ 2659335 w 4362059"/>
              <a:gd name="connsiteY2" fmla="*/ 883466 h 4381325"/>
              <a:gd name="connsiteX3" fmla="*/ 3193725 w 4362059"/>
              <a:gd name="connsiteY3" fmla="*/ 1227851 h 4381325"/>
              <a:gd name="connsiteX4" fmla="*/ 3870618 w 4362059"/>
              <a:gd name="connsiteY4" fmla="*/ 1120976 h 4381325"/>
              <a:gd name="connsiteX5" fmla="*/ 4226878 w 4362059"/>
              <a:gd name="connsiteY5" fmla="*/ 1952248 h 4381325"/>
              <a:gd name="connsiteX6" fmla="*/ 3787491 w 4362059"/>
              <a:gd name="connsiteY6" fmla="*/ 2617264 h 4381325"/>
              <a:gd name="connsiteX7" fmla="*/ 3953746 w 4362059"/>
              <a:gd name="connsiteY7" fmla="*/ 3234781 h 4381325"/>
              <a:gd name="connsiteX8" fmla="*/ 4345631 w 4362059"/>
              <a:gd name="connsiteY8" fmla="*/ 3804797 h 4381325"/>
              <a:gd name="connsiteX9" fmla="*/ 4256603 w 4362059"/>
              <a:gd name="connsiteY9" fmla="*/ 4238424 h 4381325"/>
              <a:gd name="connsiteX10" fmla="*/ 3965625 w 4362059"/>
              <a:gd name="connsiteY10" fmla="*/ 4374816 h 4381325"/>
              <a:gd name="connsiteX11" fmla="*/ 3205600 w 4362059"/>
              <a:gd name="connsiteY11" fmla="*/ 4066055 h 4381325"/>
              <a:gd name="connsiteX12" fmla="*/ 2291201 w 4362059"/>
              <a:gd name="connsiteY12" fmla="*/ 3994802 h 4381325"/>
              <a:gd name="connsiteX13" fmla="*/ 1246171 w 4362059"/>
              <a:gd name="connsiteY13" fmla="*/ 4351062 h 4381325"/>
              <a:gd name="connsiteX14" fmla="*/ 783033 w 4362059"/>
              <a:gd name="connsiteY14" fmla="*/ 3733545 h 4381325"/>
              <a:gd name="connsiteX15" fmla="*/ 1186794 w 4362059"/>
              <a:gd name="connsiteY15" fmla="*/ 2926023 h 4381325"/>
              <a:gd name="connsiteX16" fmla="*/ 1008666 w 4362059"/>
              <a:gd name="connsiteY16" fmla="*/ 2320381 h 4381325"/>
              <a:gd name="connsiteX17" fmla="*/ 58640 w 4362059"/>
              <a:gd name="connsiteY17" fmla="*/ 2142251 h 4381325"/>
              <a:gd name="connsiteX18" fmla="*/ 177393 w 4362059"/>
              <a:gd name="connsiteY18" fmla="*/ 1322854 h 4381325"/>
              <a:gd name="connsiteX19" fmla="*/ 794910 w 4362059"/>
              <a:gd name="connsiteY19" fmla="*/ 1239727 h 4381325"/>
              <a:gd name="connsiteX20" fmla="*/ 1044291 w 4362059"/>
              <a:gd name="connsiteY20" fmla="*/ 859717 h 4381325"/>
              <a:gd name="connsiteX21" fmla="*/ 1234297 w 4362059"/>
              <a:gd name="connsiteY21" fmla="*/ 170947 h 4381325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6878 w 4362059"/>
              <a:gd name="connsiteY6" fmla="*/ 2036546 h 4465623"/>
              <a:gd name="connsiteX7" fmla="*/ 3787491 w 4362059"/>
              <a:gd name="connsiteY7" fmla="*/ 2701562 h 4465623"/>
              <a:gd name="connsiteX8" fmla="*/ 3953746 w 4362059"/>
              <a:gd name="connsiteY8" fmla="*/ 3319079 h 4465623"/>
              <a:gd name="connsiteX9" fmla="*/ 4345631 w 4362059"/>
              <a:gd name="connsiteY9" fmla="*/ 3889095 h 4465623"/>
              <a:gd name="connsiteX10" fmla="*/ 4256603 w 4362059"/>
              <a:gd name="connsiteY10" fmla="*/ 4322722 h 4465623"/>
              <a:gd name="connsiteX11" fmla="*/ 3965625 w 4362059"/>
              <a:gd name="connsiteY11" fmla="*/ 4459114 h 4465623"/>
              <a:gd name="connsiteX12" fmla="*/ 3205600 w 4362059"/>
              <a:gd name="connsiteY12" fmla="*/ 4150353 h 4465623"/>
              <a:gd name="connsiteX13" fmla="*/ 2291201 w 4362059"/>
              <a:gd name="connsiteY13" fmla="*/ 4079100 h 4465623"/>
              <a:gd name="connsiteX14" fmla="*/ 1246171 w 4362059"/>
              <a:gd name="connsiteY14" fmla="*/ 4435360 h 4465623"/>
              <a:gd name="connsiteX15" fmla="*/ 783033 w 4362059"/>
              <a:gd name="connsiteY15" fmla="*/ 3817843 h 4465623"/>
              <a:gd name="connsiteX16" fmla="*/ 1186794 w 4362059"/>
              <a:gd name="connsiteY16" fmla="*/ 3010321 h 4465623"/>
              <a:gd name="connsiteX17" fmla="*/ 1008666 w 4362059"/>
              <a:gd name="connsiteY17" fmla="*/ 2404679 h 4465623"/>
              <a:gd name="connsiteX18" fmla="*/ 58640 w 4362059"/>
              <a:gd name="connsiteY18" fmla="*/ 2226549 h 4465623"/>
              <a:gd name="connsiteX19" fmla="*/ 177393 w 4362059"/>
              <a:gd name="connsiteY19" fmla="*/ 1407152 h 4465623"/>
              <a:gd name="connsiteX20" fmla="*/ 794910 w 4362059"/>
              <a:gd name="connsiteY20" fmla="*/ 1324025 h 4465623"/>
              <a:gd name="connsiteX21" fmla="*/ 1044291 w 4362059"/>
              <a:gd name="connsiteY21" fmla="*/ 944015 h 4465623"/>
              <a:gd name="connsiteX22" fmla="*/ 1234297 w 4362059"/>
              <a:gd name="connsiteY22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6878 w 4362059"/>
              <a:gd name="connsiteY6" fmla="*/ 2036546 h 4465623"/>
              <a:gd name="connsiteX7" fmla="*/ 3787491 w 4362059"/>
              <a:gd name="connsiteY7" fmla="*/ 2701562 h 4465623"/>
              <a:gd name="connsiteX8" fmla="*/ 3953746 w 4362059"/>
              <a:gd name="connsiteY8" fmla="*/ 3319079 h 4465623"/>
              <a:gd name="connsiteX9" fmla="*/ 4345631 w 4362059"/>
              <a:gd name="connsiteY9" fmla="*/ 3889095 h 4465623"/>
              <a:gd name="connsiteX10" fmla="*/ 4256603 w 4362059"/>
              <a:gd name="connsiteY10" fmla="*/ 4322722 h 4465623"/>
              <a:gd name="connsiteX11" fmla="*/ 3965625 w 4362059"/>
              <a:gd name="connsiteY11" fmla="*/ 4459114 h 4465623"/>
              <a:gd name="connsiteX12" fmla="*/ 3205600 w 4362059"/>
              <a:gd name="connsiteY12" fmla="*/ 4150353 h 4465623"/>
              <a:gd name="connsiteX13" fmla="*/ 2291201 w 4362059"/>
              <a:gd name="connsiteY13" fmla="*/ 4079100 h 4465623"/>
              <a:gd name="connsiteX14" fmla="*/ 1246171 w 4362059"/>
              <a:gd name="connsiteY14" fmla="*/ 4435360 h 4465623"/>
              <a:gd name="connsiteX15" fmla="*/ 783033 w 4362059"/>
              <a:gd name="connsiteY15" fmla="*/ 3817843 h 4465623"/>
              <a:gd name="connsiteX16" fmla="*/ 1186794 w 4362059"/>
              <a:gd name="connsiteY16" fmla="*/ 3010321 h 4465623"/>
              <a:gd name="connsiteX17" fmla="*/ 1008666 w 4362059"/>
              <a:gd name="connsiteY17" fmla="*/ 2404679 h 4465623"/>
              <a:gd name="connsiteX18" fmla="*/ 58640 w 4362059"/>
              <a:gd name="connsiteY18" fmla="*/ 2226549 h 4465623"/>
              <a:gd name="connsiteX19" fmla="*/ 177393 w 4362059"/>
              <a:gd name="connsiteY19" fmla="*/ 1407152 h 4465623"/>
              <a:gd name="connsiteX20" fmla="*/ 794910 w 4362059"/>
              <a:gd name="connsiteY20" fmla="*/ 1324025 h 4465623"/>
              <a:gd name="connsiteX21" fmla="*/ 1044291 w 4362059"/>
              <a:gd name="connsiteY21" fmla="*/ 944015 h 4465623"/>
              <a:gd name="connsiteX22" fmla="*/ 1234297 w 4362059"/>
              <a:gd name="connsiteY22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0973 w 4362059"/>
              <a:gd name="connsiteY6" fmla="*/ 1555768 h 4465623"/>
              <a:gd name="connsiteX7" fmla="*/ 4226878 w 4362059"/>
              <a:gd name="connsiteY7" fmla="*/ 2036546 h 4465623"/>
              <a:gd name="connsiteX8" fmla="*/ 3787491 w 4362059"/>
              <a:gd name="connsiteY8" fmla="*/ 2701562 h 4465623"/>
              <a:gd name="connsiteX9" fmla="*/ 3953746 w 4362059"/>
              <a:gd name="connsiteY9" fmla="*/ 3319079 h 4465623"/>
              <a:gd name="connsiteX10" fmla="*/ 4345631 w 4362059"/>
              <a:gd name="connsiteY10" fmla="*/ 3889095 h 4465623"/>
              <a:gd name="connsiteX11" fmla="*/ 4256603 w 4362059"/>
              <a:gd name="connsiteY11" fmla="*/ 4322722 h 4465623"/>
              <a:gd name="connsiteX12" fmla="*/ 3965625 w 4362059"/>
              <a:gd name="connsiteY12" fmla="*/ 4459114 h 4465623"/>
              <a:gd name="connsiteX13" fmla="*/ 3205600 w 4362059"/>
              <a:gd name="connsiteY13" fmla="*/ 4150353 h 4465623"/>
              <a:gd name="connsiteX14" fmla="*/ 2291201 w 4362059"/>
              <a:gd name="connsiteY14" fmla="*/ 4079100 h 4465623"/>
              <a:gd name="connsiteX15" fmla="*/ 1246171 w 4362059"/>
              <a:gd name="connsiteY15" fmla="*/ 4435360 h 4465623"/>
              <a:gd name="connsiteX16" fmla="*/ 783033 w 4362059"/>
              <a:gd name="connsiteY16" fmla="*/ 3817843 h 4465623"/>
              <a:gd name="connsiteX17" fmla="*/ 1186794 w 4362059"/>
              <a:gd name="connsiteY17" fmla="*/ 3010321 h 4465623"/>
              <a:gd name="connsiteX18" fmla="*/ 1008666 w 4362059"/>
              <a:gd name="connsiteY18" fmla="*/ 2404679 h 4465623"/>
              <a:gd name="connsiteX19" fmla="*/ 58640 w 4362059"/>
              <a:gd name="connsiteY19" fmla="*/ 2226549 h 4465623"/>
              <a:gd name="connsiteX20" fmla="*/ 177393 w 4362059"/>
              <a:gd name="connsiteY20" fmla="*/ 1407152 h 4465623"/>
              <a:gd name="connsiteX21" fmla="*/ 794910 w 4362059"/>
              <a:gd name="connsiteY21" fmla="*/ 1324025 h 4465623"/>
              <a:gd name="connsiteX22" fmla="*/ 1044291 w 4362059"/>
              <a:gd name="connsiteY22" fmla="*/ 944015 h 4465623"/>
              <a:gd name="connsiteX23" fmla="*/ 1234297 w 4362059"/>
              <a:gd name="connsiteY23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0973 w 4362059"/>
              <a:gd name="connsiteY6" fmla="*/ 1555768 h 4465623"/>
              <a:gd name="connsiteX7" fmla="*/ 4226878 w 4362059"/>
              <a:gd name="connsiteY7" fmla="*/ 2036546 h 4465623"/>
              <a:gd name="connsiteX8" fmla="*/ 3787491 w 4362059"/>
              <a:gd name="connsiteY8" fmla="*/ 2701562 h 4465623"/>
              <a:gd name="connsiteX9" fmla="*/ 3953746 w 4362059"/>
              <a:gd name="connsiteY9" fmla="*/ 3319079 h 4465623"/>
              <a:gd name="connsiteX10" fmla="*/ 4345631 w 4362059"/>
              <a:gd name="connsiteY10" fmla="*/ 3889095 h 4465623"/>
              <a:gd name="connsiteX11" fmla="*/ 4256603 w 4362059"/>
              <a:gd name="connsiteY11" fmla="*/ 4322722 h 4465623"/>
              <a:gd name="connsiteX12" fmla="*/ 3965625 w 4362059"/>
              <a:gd name="connsiteY12" fmla="*/ 4459114 h 4465623"/>
              <a:gd name="connsiteX13" fmla="*/ 3205600 w 4362059"/>
              <a:gd name="connsiteY13" fmla="*/ 4150353 h 4465623"/>
              <a:gd name="connsiteX14" fmla="*/ 2291201 w 4362059"/>
              <a:gd name="connsiteY14" fmla="*/ 4079100 h 4465623"/>
              <a:gd name="connsiteX15" fmla="*/ 1246171 w 4362059"/>
              <a:gd name="connsiteY15" fmla="*/ 4435360 h 4465623"/>
              <a:gd name="connsiteX16" fmla="*/ 783033 w 4362059"/>
              <a:gd name="connsiteY16" fmla="*/ 3817843 h 4465623"/>
              <a:gd name="connsiteX17" fmla="*/ 1186794 w 4362059"/>
              <a:gd name="connsiteY17" fmla="*/ 3010321 h 4465623"/>
              <a:gd name="connsiteX18" fmla="*/ 1008666 w 4362059"/>
              <a:gd name="connsiteY18" fmla="*/ 2404679 h 4465623"/>
              <a:gd name="connsiteX19" fmla="*/ 58640 w 4362059"/>
              <a:gd name="connsiteY19" fmla="*/ 2226549 h 4465623"/>
              <a:gd name="connsiteX20" fmla="*/ 177393 w 4362059"/>
              <a:gd name="connsiteY20" fmla="*/ 1407152 h 4465623"/>
              <a:gd name="connsiteX21" fmla="*/ 794910 w 4362059"/>
              <a:gd name="connsiteY21" fmla="*/ 1324025 h 4465623"/>
              <a:gd name="connsiteX22" fmla="*/ 1044291 w 4362059"/>
              <a:gd name="connsiteY22" fmla="*/ 944015 h 4465623"/>
              <a:gd name="connsiteX23" fmla="*/ 1234297 w 4362059"/>
              <a:gd name="connsiteY23" fmla="*/ 255245 h 4465623"/>
              <a:gd name="connsiteX0" fmla="*/ 1234297 w 4362059"/>
              <a:gd name="connsiteY0" fmla="*/ 296576 h 4506954"/>
              <a:gd name="connsiteX1" fmla="*/ 1608402 w 4362059"/>
              <a:gd name="connsiteY1" fmla="*/ 5805 h 4506954"/>
              <a:gd name="connsiteX2" fmla="*/ 2148696 w 4362059"/>
              <a:gd name="connsiteY2" fmla="*/ 177823 h 4506954"/>
              <a:gd name="connsiteX3" fmla="*/ 2659335 w 4362059"/>
              <a:gd name="connsiteY3" fmla="*/ 1009095 h 4506954"/>
              <a:gd name="connsiteX4" fmla="*/ 3193725 w 4362059"/>
              <a:gd name="connsiteY4" fmla="*/ 1353480 h 4506954"/>
              <a:gd name="connsiteX5" fmla="*/ 3870618 w 4362059"/>
              <a:gd name="connsiteY5" fmla="*/ 1246605 h 4506954"/>
              <a:gd name="connsiteX6" fmla="*/ 4220973 w 4362059"/>
              <a:gd name="connsiteY6" fmla="*/ 1597099 h 4506954"/>
              <a:gd name="connsiteX7" fmla="*/ 4226878 w 4362059"/>
              <a:gd name="connsiteY7" fmla="*/ 2077877 h 4506954"/>
              <a:gd name="connsiteX8" fmla="*/ 3787491 w 4362059"/>
              <a:gd name="connsiteY8" fmla="*/ 2742893 h 4506954"/>
              <a:gd name="connsiteX9" fmla="*/ 3953746 w 4362059"/>
              <a:gd name="connsiteY9" fmla="*/ 3360410 h 4506954"/>
              <a:gd name="connsiteX10" fmla="*/ 4345631 w 4362059"/>
              <a:gd name="connsiteY10" fmla="*/ 3930426 h 4506954"/>
              <a:gd name="connsiteX11" fmla="*/ 4256603 w 4362059"/>
              <a:gd name="connsiteY11" fmla="*/ 4364053 h 4506954"/>
              <a:gd name="connsiteX12" fmla="*/ 3965625 w 4362059"/>
              <a:gd name="connsiteY12" fmla="*/ 4500445 h 4506954"/>
              <a:gd name="connsiteX13" fmla="*/ 3205600 w 4362059"/>
              <a:gd name="connsiteY13" fmla="*/ 4191684 h 4506954"/>
              <a:gd name="connsiteX14" fmla="*/ 2291201 w 4362059"/>
              <a:gd name="connsiteY14" fmla="*/ 4120431 h 4506954"/>
              <a:gd name="connsiteX15" fmla="*/ 1246171 w 4362059"/>
              <a:gd name="connsiteY15" fmla="*/ 4476691 h 4506954"/>
              <a:gd name="connsiteX16" fmla="*/ 783033 w 4362059"/>
              <a:gd name="connsiteY16" fmla="*/ 3859174 h 4506954"/>
              <a:gd name="connsiteX17" fmla="*/ 1186794 w 4362059"/>
              <a:gd name="connsiteY17" fmla="*/ 3051652 h 4506954"/>
              <a:gd name="connsiteX18" fmla="*/ 1008666 w 4362059"/>
              <a:gd name="connsiteY18" fmla="*/ 2446010 h 4506954"/>
              <a:gd name="connsiteX19" fmla="*/ 58640 w 4362059"/>
              <a:gd name="connsiteY19" fmla="*/ 2267880 h 4506954"/>
              <a:gd name="connsiteX20" fmla="*/ 177393 w 4362059"/>
              <a:gd name="connsiteY20" fmla="*/ 1448483 h 4506954"/>
              <a:gd name="connsiteX21" fmla="*/ 794910 w 4362059"/>
              <a:gd name="connsiteY21" fmla="*/ 1365356 h 4506954"/>
              <a:gd name="connsiteX22" fmla="*/ 1044291 w 4362059"/>
              <a:gd name="connsiteY22" fmla="*/ 985346 h 4506954"/>
              <a:gd name="connsiteX23" fmla="*/ 1234297 w 4362059"/>
              <a:gd name="connsiteY23" fmla="*/ 296576 h 4506954"/>
              <a:gd name="connsiteX0" fmla="*/ 1285861 w 4413623"/>
              <a:gd name="connsiteY0" fmla="*/ 296576 h 4506954"/>
              <a:gd name="connsiteX1" fmla="*/ 1659966 w 4413623"/>
              <a:gd name="connsiteY1" fmla="*/ 5805 h 4506954"/>
              <a:gd name="connsiteX2" fmla="*/ 2200260 w 4413623"/>
              <a:gd name="connsiteY2" fmla="*/ 177823 h 4506954"/>
              <a:gd name="connsiteX3" fmla="*/ 2710899 w 4413623"/>
              <a:gd name="connsiteY3" fmla="*/ 1009095 h 4506954"/>
              <a:gd name="connsiteX4" fmla="*/ 3245289 w 4413623"/>
              <a:gd name="connsiteY4" fmla="*/ 1353480 h 4506954"/>
              <a:gd name="connsiteX5" fmla="*/ 3922182 w 4413623"/>
              <a:gd name="connsiteY5" fmla="*/ 1246605 h 4506954"/>
              <a:gd name="connsiteX6" fmla="*/ 4272537 w 4413623"/>
              <a:gd name="connsiteY6" fmla="*/ 1597099 h 4506954"/>
              <a:gd name="connsiteX7" fmla="*/ 4278442 w 4413623"/>
              <a:gd name="connsiteY7" fmla="*/ 2077877 h 4506954"/>
              <a:gd name="connsiteX8" fmla="*/ 3839055 w 4413623"/>
              <a:gd name="connsiteY8" fmla="*/ 2742893 h 4506954"/>
              <a:gd name="connsiteX9" fmla="*/ 4005310 w 4413623"/>
              <a:gd name="connsiteY9" fmla="*/ 3360410 h 4506954"/>
              <a:gd name="connsiteX10" fmla="*/ 4397195 w 4413623"/>
              <a:gd name="connsiteY10" fmla="*/ 3930426 h 4506954"/>
              <a:gd name="connsiteX11" fmla="*/ 4308167 w 4413623"/>
              <a:gd name="connsiteY11" fmla="*/ 4364053 h 4506954"/>
              <a:gd name="connsiteX12" fmla="*/ 4017189 w 4413623"/>
              <a:gd name="connsiteY12" fmla="*/ 4500445 h 4506954"/>
              <a:gd name="connsiteX13" fmla="*/ 3257164 w 4413623"/>
              <a:gd name="connsiteY13" fmla="*/ 4191684 h 4506954"/>
              <a:gd name="connsiteX14" fmla="*/ 2342765 w 4413623"/>
              <a:gd name="connsiteY14" fmla="*/ 4120431 h 4506954"/>
              <a:gd name="connsiteX15" fmla="*/ 1297735 w 4413623"/>
              <a:gd name="connsiteY15" fmla="*/ 4476691 h 4506954"/>
              <a:gd name="connsiteX16" fmla="*/ 834597 w 4413623"/>
              <a:gd name="connsiteY16" fmla="*/ 3859174 h 4506954"/>
              <a:gd name="connsiteX17" fmla="*/ 1238358 w 4413623"/>
              <a:gd name="connsiteY17" fmla="*/ 3051652 h 4506954"/>
              <a:gd name="connsiteX18" fmla="*/ 1060230 w 4413623"/>
              <a:gd name="connsiteY18" fmla="*/ 2446010 h 4506954"/>
              <a:gd name="connsiteX19" fmla="*/ 110204 w 4413623"/>
              <a:gd name="connsiteY19" fmla="*/ 2267880 h 4506954"/>
              <a:gd name="connsiteX20" fmla="*/ 33046 w 4413623"/>
              <a:gd name="connsiteY20" fmla="*/ 1727728 h 4506954"/>
              <a:gd name="connsiteX21" fmla="*/ 228957 w 4413623"/>
              <a:gd name="connsiteY21" fmla="*/ 1448483 h 4506954"/>
              <a:gd name="connsiteX22" fmla="*/ 846474 w 4413623"/>
              <a:gd name="connsiteY22" fmla="*/ 1365356 h 4506954"/>
              <a:gd name="connsiteX23" fmla="*/ 1095855 w 4413623"/>
              <a:gd name="connsiteY23" fmla="*/ 985346 h 4506954"/>
              <a:gd name="connsiteX24" fmla="*/ 1285861 w 4413623"/>
              <a:gd name="connsiteY24" fmla="*/ 296576 h 4506954"/>
              <a:gd name="connsiteX0" fmla="*/ 1285861 w 4413623"/>
              <a:gd name="connsiteY0" fmla="*/ 296576 h 4506954"/>
              <a:gd name="connsiteX1" fmla="*/ 1659966 w 4413623"/>
              <a:gd name="connsiteY1" fmla="*/ 5805 h 4506954"/>
              <a:gd name="connsiteX2" fmla="*/ 2200260 w 4413623"/>
              <a:gd name="connsiteY2" fmla="*/ 177823 h 4506954"/>
              <a:gd name="connsiteX3" fmla="*/ 2710899 w 4413623"/>
              <a:gd name="connsiteY3" fmla="*/ 1009095 h 4506954"/>
              <a:gd name="connsiteX4" fmla="*/ 3245289 w 4413623"/>
              <a:gd name="connsiteY4" fmla="*/ 1353480 h 4506954"/>
              <a:gd name="connsiteX5" fmla="*/ 3922182 w 4413623"/>
              <a:gd name="connsiteY5" fmla="*/ 1246605 h 4506954"/>
              <a:gd name="connsiteX6" fmla="*/ 4272537 w 4413623"/>
              <a:gd name="connsiteY6" fmla="*/ 1597099 h 4506954"/>
              <a:gd name="connsiteX7" fmla="*/ 4278442 w 4413623"/>
              <a:gd name="connsiteY7" fmla="*/ 2077877 h 4506954"/>
              <a:gd name="connsiteX8" fmla="*/ 3839055 w 4413623"/>
              <a:gd name="connsiteY8" fmla="*/ 2742893 h 4506954"/>
              <a:gd name="connsiteX9" fmla="*/ 4005310 w 4413623"/>
              <a:gd name="connsiteY9" fmla="*/ 3360410 h 4506954"/>
              <a:gd name="connsiteX10" fmla="*/ 4397195 w 4413623"/>
              <a:gd name="connsiteY10" fmla="*/ 3930426 h 4506954"/>
              <a:gd name="connsiteX11" fmla="*/ 4308167 w 4413623"/>
              <a:gd name="connsiteY11" fmla="*/ 4364053 h 4506954"/>
              <a:gd name="connsiteX12" fmla="*/ 4017189 w 4413623"/>
              <a:gd name="connsiteY12" fmla="*/ 4500445 h 4506954"/>
              <a:gd name="connsiteX13" fmla="*/ 3257164 w 4413623"/>
              <a:gd name="connsiteY13" fmla="*/ 4191684 h 4506954"/>
              <a:gd name="connsiteX14" fmla="*/ 2342765 w 4413623"/>
              <a:gd name="connsiteY14" fmla="*/ 4120431 h 4506954"/>
              <a:gd name="connsiteX15" fmla="*/ 1297735 w 4413623"/>
              <a:gd name="connsiteY15" fmla="*/ 4476691 h 4506954"/>
              <a:gd name="connsiteX16" fmla="*/ 834597 w 4413623"/>
              <a:gd name="connsiteY16" fmla="*/ 3859174 h 4506954"/>
              <a:gd name="connsiteX17" fmla="*/ 1238358 w 4413623"/>
              <a:gd name="connsiteY17" fmla="*/ 3051652 h 4506954"/>
              <a:gd name="connsiteX18" fmla="*/ 1060230 w 4413623"/>
              <a:gd name="connsiteY18" fmla="*/ 2446010 h 4506954"/>
              <a:gd name="connsiteX19" fmla="*/ 110204 w 4413623"/>
              <a:gd name="connsiteY19" fmla="*/ 2267880 h 4506954"/>
              <a:gd name="connsiteX20" fmla="*/ 33046 w 4413623"/>
              <a:gd name="connsiteY20" fmla="*/ 1727728 h 4506954"/>
              <a:gd name="connsiteX21" fmla="*/ 228957 w 4413623"/>
              <a:gd name="connsiteY21" fmla="*/ 1448483 h 4506954"/>
              <a:gd name="connsiteX22" fmla="*/ 846474 w 4413623"/>
              <a:gd name="connsiteY22" fmla="*/ 1365356 h 4506954"/>
              <a:gd name="connsiteX23" fmla="*/ 1095855 w 4413623"/>
              <a:gd name="connsiteY23" fmla="*/ 985346 h 4506954"/>
              <a:gd name="connsiteX24" fmla="*/ 1285861 w 4413623"/>
              <a:gd name="connsiteY24" fmla="*/ 296576 h 4506954"/>
              <a:gd name="connsiteX0" fmla="*/ 1316814 w 4444576"/>
              <a:gd name="connsiteY0" fmla="*/ 296576 h 4506954"/>
              <a:gd name="connsiteX1" fmla="*/ 1690919 w 4444576"/>
              <a:gd name="connsiteY1" fmla="*/ 5805 h 4506954"/>
              <a:gd name="connsiteX2" fmla="*/ 2231213 w 4444576"/>
              <a:gd name="connsiteY2" fmla="*/ 177823 h 4506954"/>
              <a:gd name="connsiteX3" fmla="*/ 2741852 w 4444576"/>
              <a:gd name="connsiteY3" fmla="*/ 1009095 h 4506954"/>
              <a:gd name="connsiteX4" fmla="*/ 3276242 w 4444576"/>
              <a:gd name="connsiteY4" fmla="*/ 1353480 h 4506954"/>
              <a:gd name="connsiteX5" fmla="*/ 3953135 w 4444576"/>
              <a:gd name="connsiteY5" fmla="*/ 1246605 h 4506954"/>
              <a:gd name="connsiteX6" fmla="*/ 4303490 w 4444576"/>
              <a:gd name="connsiteY6" fmla="*/ 1597099 h 4506954"/>
              <a:gd name="connsiteX7" fmla="*/ 4309395 w 4444576"/>
              <a:gd name="connsiteY7" fmla="*/ 2077877 h 4506954"/>
              <a:gd name="connsiteX8" fmla="*/ 3870008 w 4444576"/>
              <a:gd name="connsiteY8" fmla="*/ 2742893 h 4506954"/>
              <a:gd name="connsiteX9" fmla="*/ 4036263 w 4444576"/>
              <a:gd name="connsiteY9" fmla="*/ 3360410 h 4506954"/>
              <a:gd name="connsiteX10" fmla="*/ 4428148 w 4444576"/>
              <a:gd name="connsiteY10" fmla="*/ 3930426 h 4506954"/>
              <a:gd name="connsiteX11" fmla="*/ 4339120 w 4444576"/>
              <a:gd name="connsiteY11" fmla="*/ 4364053 h 4506954"/>
              <a:gd name="connsiteX12" fmla="*/ 4048142 w 4444576"/>
              <a:gd name="connsiteY12" fmla="*/ 4500445 h 4506954"/>
              <a:gd name="connsiteX13" fmla="*/ 3288117 w 4444576"/>
              <a:gd name="connsiteY13" fmla="*/ 4191684 h 4506954"/>
              <a:gd name="connsiteX14" fmla="*/ 2373718 w 4444576"/>
              <a:gd name="connsiteY14" fmla="*/ 4120431 h 4506954"/>
              <a:gd name="connsiteX15" fmla="*/ 1328688 w 4444576"/>
              <a:gd name="connsiteY15" fmla="*/ 4476691 h 4506954"/>
              <a:gd name="connsiteX16" fmla="*/ 865550 w 4444576"/>
              <a:gd name="connsiteY16" fmla="*/ 3859174 h 4506954"/>
              <a:gd name="connsiteX17" fmla="*/ 1269311 w 4444576"/>
              <a:gd name="connsiteY17" fmla="*/ 3051652 h 4506954"/>
              <a:gd name="connsiteX18" fmla="*/ 1091183 w 4444576"/>
              <a:gd name="connsiteY18" fmla="*/ 2446010 h 4506954"/>
              <a:gd name="connsiteX19" fmla="*/ 141157 w 4444576"/>
              <a:gd name="connsiteY19" fmla="*/ 2267880 h 4506954"/>
              <a:gd name="connsiteX20" fmla="*/ 16497 w 4444576"/>
              <a:gd name="connsiteY20" fmla="*/ 1798980 h 4506954"/>
              <a:gd name="connsiteX21" fmla="*/ 259910 w 4444576"/>
              <a:gd name="connsiteY21" fmla="*/ 1448483 h 4506954"/>
              <a:gd name="connsiteX22" fmla="*/ 877427 w 4444576"/>
              <a:gd name="connsiteY22" fmla="*/ 1365356 h 4506954"/>
              <a:gd name="connsiteX23" fmla="*/ 1126808 w 4444576"/>
              <a:gd name="connsiteY23" fmla="*/ 985346 h 4506954"/>
              <a:gd name="connsiteX24" fmla="*/ 1316814 w 4444576"/>
              <a:gd name="connsiteY24" fmla="*/ 296576 h 4506954"/>
              <a:gd name="connsiteX0" fmla="*/ 1316814 w 4446109"/>
              <a:gd name="connsiteY0" fmla="*/ 296576 h 4575756"/>
              <a:gd name="connsiteX1" fmla="*/ 1690919 w 4446109"/>
              <a:gd name="connsiteY1" fmla="*/ 5805 h 4575756"/>
              <a:gd name="connsiteX2" fmla="*/ 2231213 w 4446109"/>
              <a:gd name="connsiteY2" fmla="*/ 177823 h 4575756"/>
              <a:gd name="connsiteX3" fmla="*/ 2741852 w 4446109"/>
              <a:gd name="connsiteY3" fmla="*/ 1009095 h 4575756"/>
              <a:gd name="connsiteX4" fmla="*/ 3276242 w 4446109"/>
              <a:gd name="connsiteY4" fmla="*/ 1353480 h 4575756"/>
              <a:gd name="connsiteX5" fmla="*/ 3953135 w 4446109"/>
              <a:gd name="connsiteY5" fmla="*/ 1246605 h 4575756"/>
              <a:gd name="connsiteX6" fmla="*/ 4303490 w 4446109"/>
              <a:gd name="connsiteY6" fmla="*/ 1597099 h 4575756"/>
              <a:gd name="connsiteX7" fmla="*/ 4309395 w 4446109"/>
              <a:gd name="connsiteY7" fmla="*/ 2077877 h 4575756"/>
              <a:gd name="connsiteX8" fmla="*/ 3870008 w 4446109"/>
              <a:gd name="connsiteY8" fmla="*/ 2742893 h 4575756"/>
              <a:gd name="connsiteX9" fmla="*/ 4036263 w 4446109"/>
              <a:gd name="connsiteY9" fmla="*/ 3360410 h 4575756"/>
              <a:gd name="connsiteX10" fmla="*/ 4428148 w 4446109"/>
              <a:gd name="connsiteY10" fmla="*/ 3930426 h 4575756"/>
              <a:gd name="connsiteX11" fmla="*/ 4339120 w 4446109"/>
              <a:gd name="connsiteY11" fmla="*/ 4364053 h 4575756"/>
              <a:gd name="connsiteX12" fmla="*/ 3976890 w 4446109"/>
              <a:gd name="connsiteY12" fmla="*/ 4571697 h 4575756"/>
              <a:gd name="connsiteX13" fmla="*/ 3288117 w 4446109"/>
              <a:gd name="connsiteY13" fmla="*/ 4191684 h 4575756"/>
              <a:gd name="connsiteX14" fmla="*/ 2373718 w 4446109"/>
              <a:gd name="connsiteY14" fmla="*/ 4120431 h 4575756"/>
              <a:gd name="connsiteX15" fmla="*/ 1328688 w 4446109"/>
              <a:gd name="connsiteY15" fmla="*/ 4476691 h 4575756"/>
              <a:gd name="connsiteX16" fmla="*/ 865550 w 4446109"/>
              <a:gd name="connsiteY16" fmla="*/ 3859174 h 4575756"/>
              <a:gd name="connsiteX17" fmla="*/ 1269311 w 4446109"/>
              <a:gd name="connsiteY17" fmla="*/ 3051652 h 4575756"/>
              <a:gd name="connsiteX18" fmla="*/ 1091183 w 4446109"/>
              <a:gd name="connsiteY18" fmla="*/ 2446010 h 4575756"/>
              <a:gd name="connsiteX19" fmla="*/ 141157 w 4446109"/>
              <a:gd name="connsiteY19" fmla="*/ 2267880 h 4575756"/>
              <a:gd name="connsiteX20" fmla="*/ 16497 w 4446109"/>
              <a:gd name="connsiteY20" fmla="*/ 1798980 h 4575756"/>
              <a:gd name="connsiteX21" fmla="*/ 259910 w 4446109"/>
              <a:gd name="connsiteY21" fmla="*/ 1448483 h 4575756"/>
              <a:gd name="connsiteX22" fmla="*/ 877427 w 4446109"/>
              <a:gd name="connsiteY22" fmla="*/ 1365356 h 4575756"/>
              <a:gd name="connsiteX23" fmla="*/ 1126808 w 4446109"/>
              <a:gd name="connsiteY23" fmla="*/ 985346 h 4575756"/>
              <a:gd name="connsiteX24" fmla="*/ 1316814 w 4446109"/>
              <a:gd name="connsiteY24" fmla="*/ 296576 h 4575756"/>
              <a:gd name="connsiteX0" fmla="*/ 1316814 w 4448517"/>
              <a:gd name="connsiteY0" fmla="*/ 296576 h 4552598"/>
              <a:gd name="connsiteX1" fmla="*/ 1690919 w 4448517"/>
              <a:gd name="connsiteY1" fmla="*/ 5805 h 4552598"/>
              <a:gd name="connsiteX2" fmla="*/ 2231213 w 4448517"/>
              <a:gd name="connsiteY2" fmla="*/ 177823 h 4552598"/>
              <a:gd name="connsiteX3" fmla="*/ 2741852 w 4448517"/>
              <a:gd name="connsiteY3" fmla="*/ 1009095 h 4552598"/>
              <a:gd name="connsiteX4" fmla="*/ 3276242 w 4448517"/>
              <a:gd name="connsiteY4" fmla="*/ 1353480 h 4552598"/>
              <a:gd name="connsiteX5" fmla="*/ 3953135 w 4448517"/>
              <a:gd name="connsiteY5" fmla="*/ 1246605 h 4552598"/>
              <a:gd name="connsiteX6" fmla="*/ 4303490 w 4448517"/>
              <a:gd name="connsiteY6" fmla="*/ 1597099 h 4552598"/>
              <a:gd name="connsiteX7" fmla="*/ 4309395 w 4448517"/>
              <a:gd name="connsiteY7" fmla="*/ 2077877 h 4552598"/>
              <a:gd name="connsiteX8" fmla="*/ 3870008 w 4448517"/>
              <a:gd name="connsiteY8" fmla="*/ 2742893 h 4552598"/>
              <a:gd name="connsiteX9" fmla="*/ 4036263 w 4448517"/>
              <a:gd name="connsiteY9" fmla="*/ 3360410 h 4552598"/>
              <a:gd name="connsiteX10" fmla="*/ 4428148 w 4448517"/>
              <a:gd name="connsiteY10" fmla="*/ 3930426 h 4552598"/>
              <a:gd name="connsiteX11" fmla="*/ 4339120 w 4448517"/>
              <a:gd name="connsiteY11" fmla="*/ 4364053 h 4552598"/>
              <a:gd name="connsiteX12" fmla="*/ 3881889 w 4448517"/>
              <a:gd name="connsiteY12" fmla="*/ 4547950 h 4552598"/>
              <a:gd name="connsiteX13" fmla="*/ 3288117 w 4448517"/>
              <a:gd name="connsiteY13" fmla="*/ 4191684 h 4552598"/>
              <a:gd name="connsiteX14" fmla="*/ 2373718 w 4448517"/>
              <a:gd name="connsiteY14" fmla="*/ 4120431 h 4552598"/>
              <a:gd name="connsiteX15" fmla="*/ 1328688 w 4448517"/>
              <a:gd name="connsiteY15" fmla="*/ 4476691 h 4552598"/>
              <a:gd name="connsiteX16" fmla="*/ 865550 w 4448517"/>
              <a:gd name="connsiteY16" fmla="*/ 3859174 h 4552598"/>
              <a:gd name="connsiteX17" fmla="*/ 1269311 w 4448517"/>
              <a:gd name="connsiteY17" fmla="*/ 3051652 h 4552598"/>
              <a:gd name="connsiteX18" fmla="*/ 1091183 w 4448517"/>
              <a:gd name="connsiteY18" fmla="*/ 2446010 h 4552598"/>
              <a:gd name="connsiteX19" fmla="*/ 141157 w 4448517"/>
              <a:gd name="connsiteY19" fmla="*/ 2267880 h 4552598"/>
              <a:gd name="connsiteX20" fmla="*/ 16497 w 4448517"/>
              <a:gd name="connsiteY20" fmla="*/ 1798980 h 4552598"/>
              <a:gd name="connsiteX21" fmla="*/ 259910 w 4448517"/>
              <a:gd name="connsiteY21" fmla="*/ 1448483 h 4552598"/>
              <a:gd name="connsiteX22" fmla="*/ 877427 w 4448517"/>
              <a:gd name="connsiteY22" fmla="*/ 1365356 h 4552598"/>
              <a:gd name="connsiteX23" fmla="*/ 1126808 w 4448517"/>
              <a:gd name="connsiteY23" fmla="*/ 985346 h 4552598"/>
              <a:gd name="connsiteX24" fmla="*/ 1316814 w 4448517"/>
              <a:gd name="connsiteY24" fmla="*/ 296576 h 4552598"/>
              <a:gd name="connsiteX0" fmla="*/ 1300369 w 4432072"/>
              <a:gd name="connsiteY0" fmla="*/ 296576 h 4552598"/>
              <a:gd name="connsiteX1" fmla="*/ 1674474 w 4432072"/>
              <a:gd name="connsiteY1" fmla="*/ 5805 h 4552598"/>
              <a:gd name="connsiteX2" fmla="*/ 2214768 w 4432072"/>
              <a:gd name="connsiteY2" fmla="*/ 177823 h 4552598"/>
              <a:gd name="connsiteX3" fmla="*/ 2725407 w 4432072"/>
              <a:gd name="connsiteY3" fmla="*/ 1009095 h 4552598"/>
              <a:gd name="connsiteX4" fmla="*/ 3259797 w 4432072"/>
              <a:gd name="connsiteY4" fmla="*/ 1353480 h 4552598"/>
              <a:gd name="connsiteX5" fmla="*/ 3936690 w 4432072"/>
              <a:gd name="connsiteY5" fmla="*/ 1246605 h 4552598"/>
              <a:gd name="connsiteX6" fmla="*/ 4287045 w 4432072"/>
              <a:gd name="connsiteY6" fmla="*/ 1597099 h 4552598"/>
              <a:gd name="connsiteX7" fmla="*/ 4292950 w 4432072"/>
              <a:gd name="connsiteY7" fmla="*/ 2077877 h 4552598"/>
              <a:gd name="connsiteX8" fmla="*/ 3853563 w 4432072"/>
              <a:gd name="connsiteY8" fmla="*/ 2742893 h 4552598"/>
              <a:gd name="connsiteX9" fmla="*/ 4019818 w 4432072"/>
              <a:gd name="connsiteY9" fmla="*/ 3360410 h 4552598"/>
              <a:gd name="connsiteX10" fmla="*/ 4411703 w 4432072"/>
              <a:gd name="connsiteY10" fmla="*/ 3930426 h 4552598"/>
              <a:gd name="connsiteX11" fmla="*/ 4322675 w 4432072"/>
              <a:gd name="connsiteY11" fmla="*/ 4364053 h 4552598"/>
              <a:gd name="connsiteX12" fmla="*/ 3865444 w 4432072"/>
              <a:gd name="connsiteY12" fmla="*/ 4547950 h 4552598"/>
              <a:gd name="connsiteX13" fmla="*/ 3271672 w 4432072"/>
              <a:gd name="connsiteY13" fmla="*/ 4191684 h 4552598"/>
              <a:gd name="connsiteX14" fmla="*/ 2357273 w 4432072"/>
              <a:gd name="connsiteY14" fmla="*/ 4120431 h 4552598"/>
              <a:gd name="connsiteX15" fmla="*/ 1312243 w 4432072"/>
              <a:gd name="connsiteY15" fmla="*/ 4476691 h 4552598"/>
              <a:gd name="connsiteX16" fmla="*/ 849105 w 4432072"/>
              <a:gd name="connsiteY16" fmla="*/ 3859174 h 4552598"/>
              <a:gd name="connsiteX17" fmla="*/ 1252866 w 4432072"/>
              <a:gd name="connsiteY17" fmla="*/ 3051652 h 4552598"/>
              <a:gd name="connsiteX18" fmla="*/ 1074738 w 4432072"/>
              <a:gd name="connsiteY18" fmla="*/ 2446010 h 4552598"/>
              <a:gd name="connsiteX19" fmla="*/ 231590 w 4432072"/>
              <a:gd name="connsiteY19" fmla="*/ 2386634 h 4552598"/>
              <a:gd name="connsiteX20" fmla="*/ 52 w 4432072"/>
              <a:gd name="connsiteY20" fmla="*/ 1798980 h 4552598"/>
              <a:gd name="connsiteX21" fmla="*/ 243465 w 4432072"/>
              <a:gd name="connsiteY21" fmla="*/ 1448483 h 4552598"/>
              <a:gd name="connsiteX22" fmla="*/ 860982 w 4432072"/>
              <a:gd name="connsiteY22" fmla="*/ 1365356 h 4552598"/>
              <a:gd name="connsiteX23" fmla="*/ 1110363 w 4432072"/>
              <a:gd name="connsiteY23" fmla="*/ 985346 h 4552598"/>
              <a:gd name="connsiteX24" fmla="*/ 1300369 w 4432072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92935 w 4432057"/>
              <a:gd name="connsiteY7" fmla="*/ 2077877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252851 w 4432057"/>
              <a:gd name="connsiteY17" fmla="*/ 3051652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92935 w 4432057"/>
              <a:gd name="connsiteY7" fmla="*/ 2077877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525986 w 4432057"/>
              <a:gd name="connsiteY15" fmla="*/ 4417317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525986 w 4432057"/>
              <a:gd name="connsiteY15" fmla="*/ 4417317 h 4552598"/>
              <a:gd name="connsiteX16" fmla="*/ 991596 w 4432057"/>
              <a:gd name="connsiteY16" fmla="*/ 3859176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6565"/>
              <a:gd name="connsiteY0" fmla="*/ 296576 h 4421588"/>
              <a:gd name="connsiteX1" fmla="*/ 1674459 w 4436565"/>
              <a:gd name="connsiteY1" fmla="*/ 5805 h 4421588"/>
              <a:gd name="connsiteX2" fmla="*/ 2214753 w 4436565"/>
              <a:gd name="connsiteY2" fmla="*/ 177823 h 4421588"/>
              <a:gd name="connsiteX3" fmla="*/ 2725392 w 4436565"/>
              <a:gd name="connsiteY3" fmla="*/ 1009095 h 4421588"/>
              <a:gd name="connsiteX4" fmla="*/ 3259782 w 4436565"/>
              <a:gd name="connsiteY4" fmla="*/ 1353480 h 4421588"/>
              <a:gd name="connsiteX5" fmla="*/ 3936675 w 4436565"/>
              <a:gd name="connsiteY5" fmla="*/ 1246605 h 4421588"/>
              <a:gd name="connsiteX6" fmla="*/ 4215778 w 4436565"/>
              <a:gd name="connsiteY6" fmla="*/ 1573352 h 4421588"/>
              <a:gd name="connsiteX7" fmla="*/ 4221683 w 4436565"/>
              <a:gd name="connsiteY7" fmla="*/ 2125381 h 4421588"/>
              <a:gd name="connsiteX8" fmla="*/ 3853548 w 4436565"/>
              <a:gd name="connsiteY8" fmla="*/ 2742893 h 4421588"/>
              <a:gd name="connsiteX9" fmla="*/ 4019803 w 4436565"/>
              <a:gd name="connsiteY9" fmla="*/ 3360410 h 4421588"/>
              <a:gd name="connsiteX10" fmla="*/ 4411688 w 4436565"/>
              <a:gd name="connsiteY10" fmla="*/ 3930426 h 4421588"/>
              <a:gd name="connsiteX11" fmla="*/ 4322660 w 4436565"/>
              <a:gd name="connsiteY11" fmla="*/ 4364053 h 4421588"/>
              <a:gd name="connsiteX12" fmla="*/ 3722927 w 4436565"/>
              <a:gd name="connsiteY12" fmla="*/ 4381698 h 4421588"/>
              <a:gd name="connsiteX13" fmla="*/ 3271657 w 4436565"/>
              <a:gd name="connsiteY13" fmla="*/ 4191684 h 4421588"/>
              <a:gd name="connsiteX14" fmla="*/ 2357258 w 4436565"/>
              <a:gd name="connsiteY14" fmla="*/ 4120431 h 4421588"/>
              <a:gd name="connsiteX15" fmla="*/ 1525986 w 4436565"/>
              <a:gd name="connsiteY15" fmla="*/ 4417317 h 4421588"/>
              <a:gd name="connsiteX16" fmla="*/ 991596 w 4436565"/>
              <a:gd name="connsiteY16" fmla="*/ 3859176 h 4421588"/>
              <a:gd name="connsiteX17" fmla="*/ 1027223 w 4436565"/>
              <a:gd name="connsiteY17" fmla="*/ 3134781 h 4421588"/>
              <a:gd name="connsiteX18" fmla="*/ 932220 w 4436565"/>
              <a:gd name="connsiteY18" fmla="*/ 2612264 h 4421588"/>
              <a:gd name="connsiteX19" fmla="*/ 231575 w 4436565"/>
              <a:gd name="connsiteY19" fmla="*/ 2386634 h 4421588"/>
              <a:gd name="connsiteX20" fmla="*/ 37 w 4436565"/>
              <a:gd name="connsiteY20" fmla="*/ 1798980 h 4421588"/>
              <a:gd name="connsiteX21" fmla="*/ 243450 w 4436565"/>
              <a:gd name="connsiteY21" fmla="*/ 1448483 h 4421588"/>
              <a:gd name="connsiteX22" fmla="*/ 860967 w 4436565"/>
              <a:gd name="connsiteY22" fmla="*/ 1365356 h 4421588"/>
              <a:gd name="connsiteX23" fmla="*/ 1110348 w 4436565"/>
              <a:gd name="connsiteY23" fmla="*/ 985346 h 4421588"/>
              <a:gd name="connsiteX24" fmla="*/ 1300354 w 4436565"/>
              <a:gd name="connsiteY24" fmla="*/ 296576 h 4421588"/>
              <a:gd name="connsiteX0" fmla="*/ 1300354 w 4421190"/>
              <a:gd name="connsiteY0" fmla="*/ 296576 h 4421588"/>
              <a:gd name="connsiteX1" fmla="*/ 1674459 w 4421190"/>
              <a:gd name="connsiteY1" fmla="*/ 5805 h 4421588"/>
              <a:gd name="connsiteX2" fmla="*/ 2214753 w 4421190"/>
              <a:gd name="connsiteY2" fmla="*/ 177823 h 4421588"/>
              <a:gd name="connsiteX3" fmla="*/ 2725392 w 4421190"/>
              <a:gd name="connsiteY3" fmla="*/ 1009095 h 4421588"/>
              <a:gd name="connsiteX4" fmla="*/ 3259782 w 4421190"/>
              <a:gd name="connsiteY4" fmla="*/ 1353480 h 4421588"/>
              <a:gd name="connsiteX5" fmla="*/ 3936675 w 4421190"/>
              <a:gd name="connsiteY5" fmla="*/ 1246605 h 4421588"/>
              <a:gd name="connsiteX6" fmla="*/ 4215778 w 4421190"/>
              <a:gd name="connsiteY6" fmla="*/ 1573352 h 4421588"/>
              <a:gd name="connsiteX7" fmla="*/ 4221683 w 4421190"/>
              <a:gd name="connsiteY7" fmla="*/ 2125381 h 4421588"/>
              <a:gd name="connsiteX8" fmla="*/ 3853548 w 4421190"/>
              <a:gd name="connsiteY8" fmla="*/ 2742893 h 4421588"/>
              <a:gd name="connsiteX9" fmla="*/ 4019803 w 4421190"/>
              <a:gd name="connsiteY9" fmla="*/ 3360410 h 4421588"/>
              <a:gd name="connsiteX10" fmla="*/ 4411688 w 4421190"/>
              <a:gd name="connsiteY10" fmla="*/ 3930426 h 4421588"/>
              <a:gd name="connsiteX11" fmla="*/ 4251411 w 4421190"/>
              <a:gd name="connsiteY11" fmla="*/ 4221552 h 4421588"/>
              <a:gd name="connsiteX12" fmla="*/ 3722927 w 4421190"/>
              <a:gd name="connsiteY12" fmla="*/ 4381698 h 4421588"/>
              <a:gd name="connsiteX13" fmla="*/ 3271657 w 4421190"/>
              <a:gd name="connsiteY13" fmla="*/ 4191684 h 4421588"/>
              <a:gd name="connsiteX14" fmla="*/ 2357258 w 4421190"/>
              <a:gd name="connsiteY14" fmla="*/ 4120431 h 4421588"/>
              <a:gd name="connsiteX15" fmla="*/ 1525986 w 4421190"/>
              <a:gd name="connsiteY15" fmla="*/ 4417317 h 4421588"/>
              <a:gd name="connsiteX16" fmla="*/ 991596 w 4421190"/>
              <a:gd name="connsiteY16" fmla="*/ 3859176 h 4421588"/>
              <a:gd name="connsiteX17" fmla="*/ 1027223 w 4421190"/>
              <a:gd name="connsiteY17" fmla="*/ 3134781 h 4421588"/>
              <a:gd name="connsiteX18" fmla="*/ 932220 w 4421190"/>
              <a:gd name="connsiteY18" fmla="*/ 2612264 h 4421588"/>
              <a:gd name="connsiteX19" fmla="*/ 231575 w 4421190"/>
              <a:gd name="connsiteY19" fmla="*/ 2386634 h 4421588"/>
              <a:gd name="connsiteX20" fmla="*/ 37 w 4421190"/>
              <a:gd name="connsiteY20" fmla="*/ 1798980 h 4421588"/>
              <a:gd name="connsiteX21" fmla="*/ 243450 w 4421190"/>
              <a:gd name="connsiteY21" fmla="*/ 1448483 h 4421588"/>
              <a:gd name="connsiteX22" fmla="*/ 860967 w 4421190"/>
              <a:gd name="connsiteY22" fmla="*/ 1365356 h 4421588"/>
              <a:gd name="connsiteX23" fmla="*/ 1110348 w 4421190"/>
              <a:gd name="connsiteY23" fmla="*/ 985346 h 4421588"/>
              <a:gd name="connsiteX24" fmla="*/ 1300354 w 4421190"/>
              <a:gd name="connsiteY24" fmla="*/ 296576 h 4421588"/>
              <a:gd name="connsiteX0" fmla="*/ 1300354 w 4303277"/>
              <a:gd name="connsiteY0" fmla="*/ 296576 h 4421588"/>
              <a:gd name="connsiteX1" fmla="*/ 1674459 w 4303277"/>
              <a:gd name="connsiteY1" fmla="*/ 5805 h 4421588"/>
              <a:gd name="connsiteX2" fmla="*/ 2214753 w 4303277"/>
              <a:gd name="connsiteY2" fmla="*/ 177823 h 4421588"/>
              <a:gd name="connsiteX3" fmla="*/ 2725392 w 4303277"/>
              <a:gd name="connsiteY3" fmla="*/ 1009095 h 4421588"/>
              <a:gd name="connsiteX4" fmla="*/ 3259782 w 4303277"/>
              <a:gd name="connsiteY4" fmla="*/ 1353480 h 4421588"/>
              <a:gd name="connsiteX5" fmla="*/ 3936675 w 4303277"/>
              <a:gd name="connsiteY5" fmla="*/ 1246605 h 4421588"/>
              <a:gd name="connsiteX6" fmla="*/ 4215778 w 4303277"/>
              <a:gd name="connsiteY6" fmla="*/ 1573352 h 4421588"/>
              <a:gd name="connsiteX7" fmla="*/ 4221683 w 4303277"/>
              <a:gd name="connsiteY7" fmla="*/ 2125381 h 4421588"/>
              <a:gd name="connsiteX8" fmla="*/ 3853548 w 4303277"/>
              <a:gd name="connsiteY8" fmla="*/ 2742893 h 4421588"/>
              <a:gd name="connsiteX9" fmla="*/ 4019803 w 4303277"/>
              <a:gd name="connsiteY9" fmla="*/ 3360410 h 4421588"/>
              <a:gd name="connsiteX10" fmla="*/ 4257308 w 4303277"/>
              <a:gd name="connsiteY10" fmla="*/ 3823548 h 4421588"/>
              <a:gd name="connsiteX11" fmla="*/ 4251411 w 4303277"/>
              <a:gd name="connsiteY11" fmla="*/ 4221552 h 4421588"/>
              <a:gd name="connsiteX12" fmla="*/ 3722927 w 4303277"/>
              <a:gd name="connsiteY12" fmla="*/ 4381698 h 4421588"/>
              <a:gd name="connsiteX13" fmla="*/ 3271657 w 4303277"/>
              <a:gd name="connsiteY13" fmla="*/ 4191684 h 4421588"/>
              <a:gd name="connsiteX14" fmla="*/ 2357258 w 4303277"/>
              <a:gd name="connsiteY14" fmla="*/ 4120431 h 4421588"/>
              <a:gd name="connsiteX15" fmla="*/ 1525986 w 4303277"/>
              <a:gd name="connsiteY15" fmla="*/ 4417317 h 4421588"/>
              <a:gd name="connsiteX16" fmla="*/ 991596 w 4303277"/>
              <a:gd name="connsiteY16" fmla="*/ 3859176 h 4421588"/>
              <a:gd name="connsiteX17" fmla="*/ 1027223 w 4303277"/>
              <a:gd name="connsiteY17" fmla="*/ 3134781 h 4421588"/>
              <a:gd name="connsiteX18" fmla="*/ 932220 w 4303277"/>
              <a:gd name="connsiteY18" fmla="*/ 2612264 h 4421588"/>
              <a:gd name="connsiteX19" fmla="*/ 231575 w 4303277"/>
              <a:gd name="connsiteY19" fmla="*/ 2386634 h 4421588"/>
              <a:gd name="connsiteX20" fmla="*/ 37 w 4303277"/>
              <a:gd name="connsiteY20" fmla="*/ 1798980 h 4421588"/>
              <a:gd name="connsiteX21" fmla="*/ 243450 w 4303277"/>
              <a:gd name="connsiteY21" fmla="*/ 1448483 h 4421588"/>
              <a:gd name="connsiteX22" fmla="*/ 860967 w 4303277"/>
              <a:gd name="connsiteY22" fmla="*/ 1365356 h 4421588"/>
              <a:gd name="connsiteX23" fmla="*/ 1110348 w 4303277"/>
              <a:gd name="connsiteY23" fmla="*/ 985346 h 4421588"/>
              <a:gd name="connsiteX24" fmla="*/ 1300354 w 4303277"/>
              <a:gd name="connsiteY24" fmla="*/ 296576 h 4421588"/>
              <a:gd name="connsiteX0" fmla="*/ 1300354 w 4266374"/>
              <a:gd name="connsiteY0" fmla="*/ 296576 h 4421588"/>
              <a:gd name="connsiteX1" fmla="*/ 1674459 w 4266374"/>
              <a:gd name="connsiteY1" fmla="*/ 5805 h 4421588"/>
              <a:gd name="connsiteX2" fmla="*/ 2214753 w 4266374"/>
              <a:gd name="connsiteY2" fmla="*/ 177823 h 4421588"/>
              <a:gd name="connsiteX3" fmla="*/ 2725392 w 4266374"/>
              <a:gd name="connsiteY3" fmla="*/ 1009095 h 4421588"/>
              <a:gd name="connsiteX4" fmla="*/ 3259782 w 4266374"/>
              <a:gd name="connsiteY4" fmla="*/ 1353480 h 4421588"/>
              <a:gd name="connsiteX5" fmla="*/ 3936675 w 4266374"/>
              <a:gd name="connsiteY5" fmla="*/ 1246605 h 4421588"/>
              <a:gd name="connsiteX6" fmla="*/ 4215778 w 4266374"/>
              <a:gd name="connsiteY6" fmla="*/ 1573352 h 4421588"/>
              <a:gd name="connsiteX7" fmla="*/ 4221683 w 4266374"/>
              <a:gd name="connsiteY7" fmla="*/ 2125381 h 4421588"/>
              <a:gd name="connsiteX8" fmla="*/ 3853548 w 4266374"/>
              <a:gd name="connsiteY8" fmla="*/ 2742893 h 4421588"/>
              <a:gd name="connsiteX9" fmla="*/ 4019803 w 4266374"/>
              <a:gd name="connsiteY9" fmla="*/ 3360410 h 4421588"/>
              <a:gd name="connsiteX10" fmla="*/ 4257308 w 4266374"/>
              <a:gd name="connsiteY10" fmla="*/ 3823548 h 4421588"/>
              <a:gd name="connsiteX11" fmla="*/ 4168286 w 4266374"/>
              <a:gd name="connsiteY11" fmla="*/ 4221555 h 4421588"/>
              <a:gd name="connsiteX12" fmla="*/ 3722927 w 4266374"/>
              <a:gd name="connsiteY12" fmla="*/ 4381698 h 4421588"/>
              <a:gd name="connsiteX13" fmla="*/ 3271657 w 4266374"/>
              <a:gd name="connsiteY13" fmla="*/ 4191684 h 4421588"/>
              <a:gd name="connsiteX14" fmla="*/ 2357258 w 4266374"/>
              <a:gd name="connsiteY14" fmla="*/ 4120431 h 4421588"/>
              <a:gd name="connsiteX15" fmla="*/ 1525986 w 4266374"/>
              <a:gd name="connsiteY15" fmla="*/ 4417317 h 4421588"/>
              <a:gd name="connsiteX16" fmla="*/ 991596 w 4266374"/>
              <a:gd name="connsiteY16" fmla="*/ 3859176 h 4421588"/>
              <a:gd name="connsiteX17" fmla="*/ 1027223 w 4266374"/>
              <a:gd name="connsiteY17" fmla="*/ 3134781 h 4421588"/>
              <a:gd name="connsiteX18" fmla="*/ 932220 w 4266374"/>
              <a:gd name="connsiteY18" fmla="*/ 2612264 h 4421588"/>
              <a:gd name="connsiteX19" fmla="*/ 231575 w 4266374"/>
              <a:gd name="connsiteY19" fmla="*/ 2386634 h 4421588"/>
              <a:gd name="connsiteX20" fmla="*/ 37 w 4266374"/>
              <a:gd name="connsiteY20" fmla="*/ 1798980 h 4421588"/>
              <a:gd name="connsiteX21" fmla="*/ 243450 w 4266374"/>
              <a:gd name="connsiteY21" fmla="*/ 1448483 h 4421588"/>
              <a:gd name="connsiteX22" fmla="*/ 860967 w 4266374"/>
              <a:gd name="connsiteY22" fmla="*/ 1365356 h 4421588"/>
              <a:gd name="connsiteX23" fmla="*/ 1110348 w 4266374"/>
              <a:gd name="connsiteY23" fmla="*/ 985346 h 4421588"/>
              <a:gd name="connsiteX24" fmla="*/ 1300354 w 4266374"/>
              <a:gd name="connsiteY24" fmla="*/ 296576 h 4421588"/>
              <a:gd name="connsiteX0" fmla="*/ 1300354 w 4266374"/>
              <a:gd name="connsiteY0" fmla="*/ 296576 h 4421768"/>
              <a:gd name="connsiteX1" fmla="*/ 1674459 w 4266374"/>
              <a:gd name="connsiteY1" fmla="*/ 5805 h 4421768"/>
              <a:gd name="connsiteX2" fmla="*/ 2214753 w 4266374"/>
              <a:gd name="connsiteY2" fmla="*/ 177823 h 4421768"/>
              <a:gd name="connsiteX3" fmla="*/ 2725392 w 4266374"/>
              <a:gd name="connsiteY3" fmla="*/ 1009095 h 4421768"/>
              <a:gd name="connsiteX4" fmla="*/ 3259782 w 4266374"/>
              <a:gd name="connsiteY4" fmla="*/ 1353480 h 4421768"/>
              <a:gd name="connsiteX5" fmla="*/ 3936675 w 4266374"/>
              <a:gd name="connsiteY5" fmla="*/ 1246605 h 4421768"/>
              <a:gd name="connsiteX6" fmla="*/ 4215778 w 4266374"/>
              <a:gd name="connsiteY6" fmla="*/ 1573352 h 4421768"/>
              <a:gd name="connsiteX7" fmla="*/ 4221683 w 4266374"/>
              <a:gd name="connsiteY7" fmla="*/ 2125381 h 4421768"/>
              <a:gd name="connsiteX8" fmla="*/ 3853548 w 4266374"/>
              <a:gd name="connsiteY8" fmla="*/ 2742893 h 4421768"/>
              <a:gd name="connsiteX9" fmla="*/ 4019803 w 4266374"/>
              <a:gd name="connsiteY9" fmla="*/ 3360410 h 4421768"/>
              <a:gd name="connsiteX10" fmla="*/ 4257308 w 4266374"/>
              <a:gd name="connsiteY10" fmla="*/ 3823548 h 4421768"/>
              <a:gd name="connsiteX11" fmla="*/ 4168286 w 4266374"/>
              <a:gd name="connsiteY11" fmla="*/ 4221555 h 4421768"/>
              <a:gd name="connsiteX12" fmla="*/ 3722927 w 4266374"/>
              <a:gd name="connsiteY12" fmla="*/ 4381698 h 4421768"/>
              <a:gd name="connsiteX13" fmla="*/ 3093527 w 4266374"/>
              <a:gd name="connsiteY13" fmla="*/ 4108557 h 4421768"/>
              <a:gd name="connsiteX14" fmla="*/ 2357258 w 4266374"/>
              <a:gd name="connsiteY14" fmla="*/ 4120431 h 4421768"/>
              <a:gd name="connsiteX15" fmla="*/ 1525986 w 4266374"/>
              <a:gd name="connsiteY15" fmla="*/ 4417317 h 4421768"/>
              <a:gd name="connsiteX16" fmla="*/ 991596 w 4266374"/>
              <a:gd name="connsiteY16" fmla="*/ 3859176 h 4421768"/>
              <a:gd name="connsiteX17" fmla="*/ 1027223 w 4266374"/>
              <a:gd name="connsiteY17" fmla="*/ 3134781 h 4421768"/>
              <a:gd name="connsiteX18" fmla="*/ 932220 w 4266374"/>
              <a:gd name="connsiteY18" fmla="*/ 2612264 h 4421768"/>
              <a:gd name="connsiteX19" fmla="*/ 231575 w 4266374"/>
              <a:gd name="connsiteY19" fmla="*/ 2386634 h 4421768"/>
              <a:gd name="connsiteX20" fmla="*/ 37 w 4266374"/>
              <a:gd name="connsiteY20" fmla="*/ 1798980 h 4421768"/>
              <a:gd name="connsiteX21" fmla="*/ 243450 w 4266374"/>
              <a:gd name="connsiteY21" fmla="*/ 1448483 h 4421768"/>
              <a:gd name="connsiteX22" fmla="*/ 860967 w 4266374"/>
              <a:gd name="connsiteY22" fmla="*/ 1365356 h 4421768"/>
              <a:gd name="connsiteX23" fmla="*/ 1110348 w 4266374"/>
              <a:gd name="connsiteY23" fmla="*/ 985346 h 4421768"/>
              <a:gd name="connsiteX24" fmla="*/ 1300354 w 4266374"/>
              <a:gd name="connsiteY24" fmla="*/ 296576 h 4421768"/>
              <a:gd name="connsiteX0" fmla="*/ 1300354 w 4272520"/>
              <a:gd name="connsiteY0" fmla="*/ 296576 h 4421768"/>
              <a:gd name="connsiteX1" fmla="*/ 1674459 w 4272520"/>
              <a:gd name="connsiteY1" fmla="*/ 5805 h 4421768"/>
              <a:gd name="connsiteX2" fmla="*/ 2214753 w 4272520"/>
              <a:gd name="connsiteY2" fmla="*/ 177823 h 4421768"/>
              <a:gd name="connsiteX3" fmla="*/ 2725392 w 4272520"/>
              <a:gd name="connsiteY3" fmla="*/ 1009095 h 4421768"/>
              <a:gd name="connsiteX4" fmla="*/ 3259782 w 4272520"/>
              <a:gd name="connsiteY4" fmla="*/ 1353480 h 4421768"/>
              <a:gd name="connsiteX5" fmla="*/ 3936675 w 4272520"/>
              <a:gd name="connsiteY5" fmla="*/ 1246605 h 4421768"/>
              <a:gd name="connsiteX6" fmla="*/ 4215778 w 4272520"/>
              <a:gd name="connsiteY6" fmla="*/ 1573352 h 4421768"/>
              <a:gd name="connsiteX7" fmla="*/ 4221683 w 4272520"/>
              <a:gd name="connsiteY7" fmla="*/ 2125381 h 4421768"/>
              <a:gd name="connsiteX8" fmla="*/ 3853548 w 4272520"/>
              <a:gd name="connsiteY8" fmla="*/ 2742893 h 4421768"/>
              <a:gd name="connsiteX9" fmla="*/ 4019803 w 4272520"/>
              <a:gd name="connsiteY9" fmla="*/ 3360410 h 4421768"/>
              <a:gd name="connsiteX10" fmla="*/ 4257308 w 4272520"/>
              <a:gd name="connsiteY10" fmla="*/ 3823548 h 4421768"/>
              <a:gd name="connsiteX11" fmla="*/ 4168286 w 4272520"/>
              <a:gd name="connsiteY11" fmla="*/ 4221555 h 4421768"/>
              <a:gd name="connsiteX12" fmla="*/ 3521047 w 4272520"/>
              <a:gd name="connsiteY12" fmla="*/ 4310446 h 4421768"/>
              <a:gd name="connsiteX13" fmla="*/ 3093527 w 4272520"/>
              <a:gd name="connsiteY13" fmla="*/ 4108557 h 4421768"/>
              <a:gd name="connsiteX14" fmla="*/ 2357258 w 4272520"/>
              <a:gd name="connsiteY14" fmla="*/ 4120431 h 4421768"/>
              <a:gd name="connsiteX15" fmla="*/ 1525986 w 4272520"/>
              <a:gd name="connsiteY15" fmla="*/ 4417317 h 4421768"/>
              <a:gd name="connsiteX16" fmla="*/ 991596 w 4272520"/>
              <a:gd name="connsiteY16" fmla="*/ 3859176 h 4421768"/>
              <a:gd name="connsiteX17" fmla="*/ 1027223 w 4272520"/>
              <a:gd name="connsiteY17" fmla="*/ 3134781 h 4421768"/>
              <a:gd name="connsiteX18" fmla="*/ 932220 w 4272520"/>
              <a:gd name="connsiteY18" fmla="*/ 2612264 h 4421768"/>
              <a:gd name="connsiteX19" fmla="*/ 231575 w 4272520"/>
              <a:gd name="connsiteY19" fmla="*/ 2386634 h 4421768"/>
              <a:gd name="connsiteX20" fmla="*/ 37 w 4272520"/>
              <a:gd name="connsiteY20" fmla="*/ 1798980 h 4421768"/>
              <a:gd name="connsiteX21" fmla="*/ 243450 w 4272520"/>
              <a:gd name="connsiteY21" fmla="*/ 1448483 h 4421768"/>
              <a:gd name="connsiteX22" fmla="*/ 860967 w 4272520"/>
              <a:gd name="connsiteY22" fmla="*/ 1365356 h 4421768"/>
              <a:gd name="connsiteX23" fmla="*/ 1110348 w 4272520"/>
              <a:gd name="connsiteY23" fmla="*/ 985346 h 4421768"/>
              <a:gd name="connsiteX24" fmla="*/ 1300354 w 4272520"/>
              <a:gd name="connsiteY24" fmla="*/ 296576 h 4421768"/>
              <a:gd name="connsiteX0" fmla="*/ 1300354 w 4259703"/>
              <a:gd name="connsiteY0" fmla="*/ 296576 h 4421768"/>
              <a:gd name="connsiteX1" fmla="*/ 1674459 w 4259703"/>
              <a:gd name="connsiteY1" fmla="*/ 5805 h 4421768"/>
              <a:gd name="connsiteX2" fmla="*/ 2214753 w 4259703"/>
              <a:gd name="connsiteY2" fmla="*/ 177823 h 4421768"/>
              <a:gd name="connsiteX3" fmla="*/ 2725392 w 4259703"/>
              <a:gd name="connsiteY3" fmla="*/ 1009095 h 4421768"/>
              <a:gd name="connsiteX4" fmla="*/ 3259782 w 4259703"/>
              <a:gd name="connsiteY4" fmla="*/ 1353480 h 4421768"/>
              <a:gd name="connsiteX5" fmla="*/ 3936675 w 4259703"/>
              <a:gd name="connsiteY5" fmla="*/ 1246605 h 4421768"/>
              <a:gd name="connsiteX6" fmla="*/ 4215778 w 4259703"/>
              <a:gd name="connsiteY6" fmla="*/ 1573352 h 4421768"/>
              <a:gd name="connsiteX7" fmla="*/ 4221683 w 4259703"/>
              <a:gd name="connsiteY7" fmla="*/ 2125381 h 4421768"/>
              <a:gd name="connsiteX8" fmla="*/ 3853548 w 4259703"/>
              <a:gd name="connsiteY8" fmla="*/ 2742893 h 4421768"/>
              <a:gd name="connsiteX9" fmla="*/ 4019803 w 4259703"/>
              <a:gd name="connsiteY9" fmla="*/ 3360410 h 4421768"/>
              <a:gd name="connsiteX10" fmla="*/ 4257308 w 4259703"/>
              <a:gd name="connsiteY10" fmla="*/ 3823548 h 4421768"/>
              <a:gd name="connsiteX11" fmla="*/ 4037658 w 4259703"/>
              <a:gd name="connsiteY11" fmla="*/ 4316558 h 4421768"/>
              <a:gd name="connsiteX12" fmla="*/ 3521047 w 4259703"/>
              <a:gd name="connsiteY12" fmla="*/ 4310446 h 4421768"/>
              <a:gd name="connsiteX13" fmla="*/ 3093527 w 4259703"/>
              <a:gd name="connsiteY13" fmla="*/ 4108557 h 4421768"/>
              <a:gd name="connsiteX14" fmla="*/ 2357258 w 4259703"/>
              <a:gd name="connsiteY14" fmla="*/ 4120431 h 4421768"/>
              <a:gd name="connsiteX15" fmla="*/ 1525986 w 4259703"/>
              <a:gd name="connsiteY15" fmla="*/ 4417317 h 4421768"/>
              <a:gd name="connsiteX16" fmla="*/ 991596 w 4259703"/>
              <a:gd name="connsiteY16" fmla="*/ 3859176 h 4421768"/>
              <a:gd name="connsiteX17" fmla="*/ 1027223 w 4259703"/>
              <a:gd name="connsiteY17" fmla="*/ 3134781 h 4421768"/>
              <a:gd name="connsiteX18" fmla="*/ 932220 w 4259703"/>
              <a:gd name="connsiteY18" fmla="*/ 2612264 h 4421768"/>
              <a:gd name="connsiteX19" fmla="*/ 231575 w 4259703"/>
              <a:gd name="connsiteY19" fmla="*/ 2386634 h 4421768"/>
              <a:gd name="connsiteX20" fmla="*/ 37 w 4259703"/>
              <a:gd name="connsiteY20" fmla="*/ 1798980 h 4421768"/>
              <a:gd name="connsiteX21" fmla="*/ 243450 w 4259703"/>
              <a:gd name="connsiteY21" fmla="*/ 1448483 h 4421768"/>
              <a:gd name="connsiteX22" fmla="*/ 860967 w 4259703"/>
              <a:gd name="connsiteY22" fmla="*/ 1365356 h 4421768"/>
              <a:gd name="connsiteX23" fmla="*/ 1110348 w 4259703"/>
              <a:gd name="connsiteY23" fmla="*/ 985346 h 4421768"/>
              <a:gd name="connsiteX24" fmla="*/ 1300354 w 4259703"/>
              <a:gd name="connsiteY24" fmla="*/ 296576 h 4421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4259703" h="4421768">
                <a:moveTo>
                  <a:pt x="1300354" y="296576"/>
                </a:moveTo>
                <a:cubicBezTo>
                  <a:pt x="1394372" y="133319"/>
                  <a:pt x="1522059" y="25597"/>
                  <a:pt x="1674459" y="5805"/>
                </a:cubicBezTo>
                <a:cubicBezTo>
                  <a:pt x="1826859" y="-13987"/>
                  <a:pt x="2039598" y="10608"/>
                  <a:pt x="2214753" y="177823"/>
                </a:cubicBezTo>
                <a:cubicBezTo>
                  <a:pt x="2389908" y="345038"/>
                  <a:pt x="2551221" y="813152"/>
                  <a:pt x="2725392" y="1009095"/>
                </a:cubicBezTo>
                <a:cubicBezTo>
                  <a:pt x="2899564" y="1205038"/>
                  <a:pt x="3057902" y="1313895"/>
                  <a:pt x="3259782" y="1353480"/>
                </a:cubicBezTo>
                <a:cubicBezTo>
                  <a:pt x="3461662" y="1393065"/>
                  <a:pt x="3777342" y="1209960"/>
                  <a:pt x="3936675" y="1246605"/>
                </a:cubicBezTo>
                <a:cubicBezTo>
                  <a:pt x="4096008" y="1283250"/>
                  <a:pt x="4168277" y="1426889"/>
                  <a:pt x="4215778" y="1573352"/>
                </a:cubicBezTo>
                <a:cubicBezTo>
                  <a:pt x="4263279" y="1719815"/>
                  <a:pt x="4282055" y="1930458"/>
                  <a:pt x="4221683" y="2125381"/>
                </a:cubicBezTo>
                <a:cubicBezTo>
                  <a:pt x="4161311" y="2320304"/>
                  <a:pt x="3887195" y="2537055"/>
                  <a:pt x="3853548" y="2742893"/>
                </a:cubicBezTo>
                <a:cubicBezTo>
                  <a:pt x="3819901" y="2948731"/>
                  <a:pt x="3952510" y="3180301"/>
                  <a:pt x="4019803" y="3360410"/>
                </a:cubicBezTo>
                <a:cubicBezTo>
                  <a:pt x="4087096" y="3540519"/>
                  <a:pt x="4254332" y="3664190"/>
                  <a:pt x="4257308" y="3823548"/>
                </a:cubicBezTo>
                <a:cubicBezTo>
                  <a:pt x="4260284" y="3982906"/>
                  <a:pt x="4160368" y="4235408"/>
                  <a:pt x="4037658" y="4316558"/>
                </a:cubicBezTo>
                <a:cubicBezTo>
                  <a:pt x="3914948" y="4397708"/>
                  <a:pt x="3678402" y="4345113"/>
                  <a:pt x="3521047" y="4310446"/>
                </a:cubicBezTo>
                <a:cubicBezTo>
                  <a:pt x="3363692" y="4275779"/>
                  <a:pt x="3287492" y="4140226"/>
                  <a:pt x="3093527" y="4108557"/>
                </a:cubicBezTo>
                <a:cubicBezTo>
                  <a:pt x="2899562" y="4076888"/>
                  <a:pt x="2618515" y="4068971"/>
                  <a:pt x="2357258" y="4120431"/>
                </a:cubicBezTo>
                <a:cubicBezTo>
                  <a:pt x="2096001" y="4171891"/>
                  <a:pt x="1753596" y="4460860"/>
                  <a:pt x="1525986" y="4417317"/>
                </a:cubicBezTo>
                <a:cubicBezTo>
                  <a:pt x="1298376" y="4373775"/>
                  <a:pt x="1074723" y="4072932"/>
                  <a:pt x="991596" y="3859176"/>
                </a:cubicBezTo>
                <a:cubicBezTo>
                  <a:pt x="908469" y="3645420"/>
                  <a:pt x="1037119" y="3342600"/>
                  <a:pt x="1027223" y="3134781"/>
                </a:cubicBezTo>
                <a:cubicBezTo>
                  <a:pt x="1017327" y="2926962"/>
                  <a:pt x="1064828" y="2736955"/>
                  <a:pt x="932220" y="2612264"/>
                </a:cubicBezTo>
                <a:cubicBezTo>
                  <a:pt x="799612" y="2487573"/>
                  <a:pt x="386939" y="2522181"/>
                  <a:pt x="231575" y="2386634"/>
                </a:cubicBezTo>
                <a:cubicBezTo>
                  <a:pt x="76211" y="2251087"/>
                  <a:pt x="-1942" y="1955338"/>
                  <a:pt x="37" y="1798980"/>
                </a:cubicBezTo>
                <a:cubicBezTo>
                  <a:pt x="2016" y="1642622"/>
                  <a:pt x="99962" y="1520754"/>
                  <a:pt x="243450" y="1448483"/>
                </a:cubicBezTo>
                <a:cubicBezTo>
                  <a:pt x="386938" y="1376212"/>
                  <a:pt x="716484" y="1442546"/>
                  <a:pt x="860967" y="1365356"/>
                </a:cubicBezTo>
                <a:cubicBezTo>
                  <a:pt x="1005450" y="1288167"/>
                  <a:pt x="1037117" y="1163476"/>
                  <a:pt x="1110348" y="985346"/>
                </a:cubicBezTo>
                <a:cubicBezTo>
                  <a:pt x="1183579" y="807216"/>
                  <a:pt x="1206336" y="459833"/>
                  <a:pt x="1300354" y="296576"/>
                </a:cubicBezTo>
                <a:close/>
              </a:path>
            </a:pathLst>
          </a:cu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reeform 43"/>
          <p:cNvSpPr/>
          <p:nvPr/>
        </p:nvSpPr>
        <p:spPr>
          <a:xfrm rot="16200000">
            <a:off x="6075500" y="1960778"/>
            <a:ext cx="2712107" cy="2815293"/>
          </a:xfrm>
          <a:custGeom>
            <a:avLst/>
            <a:gdLst>
              <a:gd name="connsiteX0" fmla="*/ 1686296 w 5427023"/>
              <a:gd name="connsiteY0" fmla="*/ 95002 h 4750130"/>
              <a:gd name="connsiteX1" fmla="*/ 2945080 w 5427023"/>
              <a:gd name="connsiteY1" fmla="*/ 0 h 4750130"/>
              <a:gd name="connsiteX2" fmla="*/ 2897579 w 5427023"/>
              <a:gd name="connsiteY2" fmla="*/ 1258784 h 4750130"/>
              <a:gd name="connsiteX3" fmla="*/ 3633849 w 5427023"/>
              <a:gd name="connsiteY3" fmla="*/ 1650670 h 4750130"/>
              <a:gd name="connsiteX4" fmla="*/ 4393870 w 5427023"/>
              <a:gd name="connsiteY4" fmla="*/ 985652 h 4750130"/>
              <a:gd name="connsiteX5" fmla="*/ 5118265 w 5427023"/>
              <a:gd name="connsiteY5" fmla="*/ 1662545 h 4750130"/>
              <a:gd name="connsiteX6" fmla="*/ 4263241 w 5427023"/>
              <a:gd name="connsiteY6" fmla="*/ 2529444 h 4750130"/>
              <a:gd name="connsiteX7" fmla="*/ 4429496 w 5427023"/>
              <a:gd name="connsiteY7" fmla="*/ 3360717 h 4750130"/>
              <a:gd name="connsiteX8" fmla="*/ 5427023 w 5427023"/>
              <a:gd name="connsiteY8" fmla="*/ 3515096 h 4750130"/>
              <a:gd name="connsiteX9" fmla="*/ 5284519 w 5427023"/>
              <a:gd name="connsiteY9" fmla="*/ 4714504 h 4750130"/>
              <a:gd name="connsiteX10" fmla="*/ 3586348 w 5427023"/>
              <a:gd name="connsiteY10" fmla="*/ 3800104 h 4750130"/>
              <a:gd name="connsiteX11" fmla="*/ 2743200 w 5427023"/>
              <a:gd name="connsiteY11" fmla="*/ 3740727 h 4750130"/>
              <a:gd name="connsiteX12" fmla="*/ 1995054 w 5427023"/>
              <a:gd name="connsiteY12" fmla="*/ 4750130 h 4750130"/>
              <a:gd name="connsiteX13" fmla="*/ 676893 w 5427023"/>
              <a:gd name="connsiteY13" fmla="*/ 4001984 h 4750130"/>
              <a:gd name="connsiteX14" fmla="*/ 2030680 w 5427023"/>
              <a:gd name="connsiteY14" fmla="*/ 2956956 h 4750130"/>
              <a:gd name="connsiteX15" fmla="*/ 1757548 w 5427023"/>
              <a:gd name="connsiteY15" fmla="*/ 2256312 h 4750130"/>
              <a:gd name="connsiteX16" fmla="*/ 0 w 5427023"/>
              <a:gd name="connsiteY16" fmla="*/ 2042556 h 4750130"/>
              <a:gd name="connsiteX17" fmla="*/ 178130 w 5427023"/>
              <a:gd name="connsiteY17" fmla="*/ 1151906 h 4750130"/>
              <a:gd name="connsiteX18" fmla="*/ 1650670 w 5427023"/>
              <a:gd name="connsiteY18" fmla="*/ 1472540 h 4750130"/>
              <a:gd name="connsiteX19" fmla="*/ 1995054 w 5427023"/>
              <a:gd name="connsiteY19" fmla="*/ 1128156 h 4750130"/>
              <a:gd name="connsiteX20" fmla="*/ 1686296 w 5427023"/>
              <a:gd name="connsiteY20" fmla="*/ 95002 h 4750130"/>
              <a:gd name="connsiteX0" fmla="*/ 1686296 w 5427023"/>
              <a:gd name="connsiteY0" fmla="*/ 199772 h 4854900"/>
              <a:gd name="connsiteX1" fmla="*/ 2945080 w 5427023"/>
              <a:gd name="connsiteY1" fmla="*/ 104770 h 4854900"/>
              <a:gd name="connsiteX2" fmla="*/ 2897579 w 5427023"/>
              <a:gd name="connsiteY2" fmla="*/ 1363554 h 4854900"/>
              <a:gd name="connsiteX3" fmla="*/ 3633849 w 5427023"/>
              <a:gd name="connsiteY3" fmla="*/ 1755440 h 4854900"/>
              <a:gd name="connsiteX4" fmla="*/ 4393870 w 5427023"/>
              <a:gd name="connsiteY4" fmla="*/ 1090422 h 4854900"/>
              <a:gd name="connsiteX5" fmla="*/ 5118265 w 5427023"/>
              <a:gd name="connsiteY5" fmla="*/ 1767315 h 4854900"/>
              <a:gd name="connsiteX6" fmla="*/ 4263241 w 5427023"/>
              <a:gd name="connsiteY6" fmla="*/ 2634214 h 4854900"/>
              <a:gd name="connsiteX7" fmla="*/ 4429496 w 5427023"/>
              <a:gd name="connsiteY7" fmla="*/ 3465487 h 4854900"/>
              <a:gd name="connsiteX8" fmla="*/ 5427023 w 5427023"/>
              <a:gd name="connsiteY8" fmla="*/ 3619866 h 4854900"/>
              <a:gd name="connsiteX9" fmla="*/ 5284519 w 5427023"/>
              <a:gd name="connsiteY9" fmla="*/ 4819274 h 4854900"/>
              <a:gd name="connsiteX10" fmla="*/ 3586348 w 5427023"/>
              <a:gd name="connsiteY10" fmla="*/ 3904874 h 4854900"/>
              <a:gd name="connsiteX11" fmla="*/ 2743200 w 5427023"/>
              <a:gd name="connsiteY11" fmla="*/ 3845497 h 4854900"/>
              <a:gd name="connsiteX12" fmla="*/ 1995054 w 5427023"/>
              <a:gd name="connsiteY12" fmla="*/ 4854900 h 4854900"/>
              <a:gd name="connsiteX13" fmla="*/ 676893 w 5427023"/>
              <a:gd name="connsiteY13" fmla="*/ 4106754 h 4854900"/>
              <a:gd name="connsiteX14" fmla="*/ 2030680 w 5427023"/>
              <a:gd name="connsiteY14" fmla="*/ 3061726 h 4854900"/>
              <a:gd name="connsiteX15" fmla="*/ 1757548 w 5427023"/>
              <a:gd name="connsiteY15" fmla="*/ 2361082 h 4854900"/>
              <a:gd name="connsiteX16" fmla="*/ 0 w 5427023"/>
              <a:gd name="connsiteY16" fmla="*/ 2147326 h 4854900"/>
              <a:gd name="connsiteX17" fmla="*/ 178130 w 5427023"/>
              <a:gd name="connsiteY17" fmla="*/ 1256676 h 4854900"/>
              <a:gd name="connsiteX18" fmla="*/ 1650670 w 5427023"/>
              <a:gd name="connsiteY18" fmla="*/ 1577310 h 4854900"/>
              <a:gd name="connsiteX19" fmla="*/ 1995054 w 5427023"/>
              <a:gd name="connsiteY19" fmla="*/ 1232926 h 4854900"/>
              <a:gd name="connsiteX20" fmla="*/ 1686296 w 5427023"/>
              <a:gd name="connsiteY20" fmla="*/ 199772 h 4854900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33849 w 5427023"/>
              <a:gd name="connsiteY3" fmla="*/ 1855015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33849 w 5427023"/>
              <a:gd name="connsiteY3" fmla="*/ 1855015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609073"/>
              <a:gd name="connsiteY0" fmla="*/ 299347 h 4954475"/>
              <a:gd name="connsiteX1" fmla="*/ 2945080 w 5609073"/>
              <a:gd name="connsiteY1" fmla="*/ 204345 h 4954475"/>
              <a:gd name="connsiteX2" fmla="*/ 2897579 w 5609073"/>
              <a:gd name="connsiteY2" fmla="*/ 1463129 h 4954475"/>
              <a:gd name="connsiteX3" fmla="*/ 3610098 w 5609073"/>
              <a:gd name="connsiteY3" fmla="*/ 1819389 h 4954475"/>
              <a:gd name="connsiteX4" fmla="*/ 4393870 w 5609073"/>
              <a:gd name="connsiteY4" fmla="*/ 1189997 h 4954475"/>
              <a:gd name="connsiteX5" fmla="*/ 5118265 w 5609073"/>
              <a:gd name="connsiteY5" fmla="*/ 1866890 h 4954475"/>
              <a:gd name="connsiteX6" fmla="*/ 4263241 w 5609073"/>
              <a:gd name="connsiteY6" fmla="*/ 2733789 h 4954475"/>
              <a:gd name="connsiteX7" fmla="*/ 4429496 w 5609073"/>
              <a:gd name="connsiteY7" fmla="*/ 3565062 h 4954475"/>
              <a:gd name="connsiteX8" fmla="*/ 5427023 w 5609073"/>
              <a:gd name="connsiteY8" fmla="*/ 3719441 h 4954475"/>
              <a:gd name="connsiteX9" fmla="*/ 5284519 w 5609073"/>
              <a:gd name="connsiteY9" fmla="*/ 4918849 h 4954475"/>
              <a:gd name="connsiteX10" fmla="*/ 3586348 w 5609073"/>
              <a:gd name="connsiteY10" fmla="*/ 4004449 h 4954475"/>
              <a:gd name="connsiteX11" fmla="*/ 2743200 w 5609073"/>
              <a:gd name="connsiteY11" fmla="*/ 3945072 h 4954475"/>
              <a:gd name="connsiteX12" fmla="*/ 1995054 w 5609073"/>
              <a:gd name="connsiteY12" fmla="*/ 4954475 h 4954475"/>
              <a:gd name="connsiteX13" fmla="*/ 676893 w 5609073"/>
              <a:gd name="connsiteY13" fmla="*/ 4206329 h 4954475"/>
              <a:gd name="connsiteX14" fmla="*/ 2030680 w 5609073"/>
              <a:gd name="connsiteY14" fmla="*/ 3161301 h 4954475"/>
              <a:gd name="connsiteX15" fmla="*/ 1757548 w 5609073"/>
              <a:gd name="connsiteY15" fmla="*/ 2460657 h 4954475"/>
              <a:gd name="connsiteX16" fmla="*/ 0 w 5609073"/>
              <a:gd name="connsiteY16" fmla="*/ 2246901 h 4954475"/>
              <a:gd name="connsiteX17" fmla="*/ 178130 w 5609073"/>
              <a:gd name="connsiteY17" fmla="*/ 1356251 h 4954475"/>
              <a:gd name="connsiteX18" fmla="*/ 1650670 w 5609073"/>
              <a:gd name="connsiteY18" fmla="*/ 1676885 h 4954475"/>
              <a:gd name="connsiteX19" fmla="*/ 1995054 w 5609073"/>
              <a:gd name="connsiteY19" fmla="*/ 1332501 h 4954475"/>
              <a:gd name="connsiteX20" fmla="*/ 1686296 w 5609073"/>
              <a:gd name="connsiteY20" fmla="*/ 299347 h 4954475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5036684"/>
              <a:gd name="connsiteX1" fmla="*/ 2945080 w 5623916"/>
              <a:gd name="connsiteY1" fmla="*/ 204345 h 5036684"/>
              <a:gd name="connsiteX2" fmla="*/ 2897579 w 5623916"/>
              <a:gd name="connsiteY2" fmla="*/ 1463129 h 5036684"/>
              <a:gd name="connsiteX3" fmla="*/ 3610098 w 5623916"/>
              <a:gd name="connsiteY3" fmla="*/ 1819389 h 5036684"/>
              <a:gd name="connsiteX4" fmla="*/ 4393870 w 5623916"/>
              <a:gd name="connsiteY4" fmla="*/ 1189997 h 5036684"/>
              <a:gd name="connsiteX5" fmla="*/ 5118265 w 5623916"/>
              <a:gd name="connsiteY5" fmla="*/ 1866890 h 5036684"/>
              <a:gd name="connsiteX6" fmla="*/ 4263241 w 5623916"/>
              <a:gd name="connsiteY6" fmla="*/ 2733789 h 5036684"/>
              <a:gd name="connsiteX7" fmla="*/ 4429496 w 5623916"/>
              <a:gd name="connsiteY7" fmla="*/ 3565062 h 5036684"/>
              <a:gd name="connsiteX8" fmla="*/ 5427023 w 5623916"/>
              <a:gd name="connsiteY8" fmla="*/ 3719441 h 5036684"/>
              <a:gd name="connsiteX9" fmla="*/ 5284519 w 5623916"/>
              <a:gd name="connsiteY9" fmla="*/ 4918849 h 5036684"/>
              <a:gd name="connsiteX10" fmla="*/ 3586348 w 5623916"/>
              <a:gd name="connsiteY10" fmla="*/ 4004449 h 5036684"/>
              <a:gd name="connsiteX11" fmla="*/ 2743200 w 5623916"/>
              <a:gd name="connsiteY11" fmla="*/ 3945072 h 5036684"/>
              <a:gd name="connsiteX12" fmla="*/ 1995054 w 5623916"/>
              <a:gd name="connsiteY12" fmla="*/ 4954475 h 5036684"/>
              <a:gd name="connsiteX13" fmla="*/ 676893 w 5623916"/>
              <a:gd name="connsiteY13" fmla="*/ 4206329 h 5036684"/>
              <a:gd name="connsiteX14" fmla="*/ 2030680 w 5623916"/>
              <a:gd name="connsiteY14" fmla="*/ 3161301 h 5036684"/>
              <a:gd name="connsiteX15" fmla="*/ 1757548 w 5623916"/>
              <a:gd name="connsiteY15" fmla="*/ 2460657 h 5036684"/>
              <a:gd name="connsiteX16" fmla="*/ 0 w 5623916"/>
              <a:gd name="connsiteY16" fmla="*/ 2246901 h 5036684"/>
              <a:gd name="connsiteX17" fmla="*/ 178130 w 5623916"/>
              <a:gd name="connsiteY17" fmla="*/ 1356251 h 5036684"/>
              <a:gd name="connsiteX18" fmla="*/ 1650670 w 5623916"/>
              <a:gd name="connsiteY18" fmla="*/ 1676885 h 5036684"/>
              <a:gd name="connsiteX19" fmla="*/ 1995054 w 5623916"/>
              <a:gd name="connsiteY19" fmla="*/ 1332501 h 5036684"/>
              <a:gd name="connsiteX20" fmla="*/ 1686296 w 5623916"/>
              <a:gd name="connsiteY20" fmla="*/ 299347 h 5036684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961811 w 5899431"/>
              <a:gd name="connsiteY0" fmla="*/ 299347 h 4965543"/>
              <a:gd name="connsiteX1" fmla="*/ 3220595 w 5899431"/>
              <a:gd name="connsiteY1" fmla="*/ 204345 h 4965543"/>
              <a:gd name="connsiteX2" fmla="*/ 3173094 w 5899431"/>
              <a:gd name="connsiteY2" fmla="*/ 1463129 h 4965543"/>
              <a:gd name="connsiteX3" fmla="*/ 3885613 w 5899431"/>
              <a:gd name="connsiteY3" fmla="*/ 1819389 h 4965543"/>
              <a:gd name="connsiteX4" fmla="*/ 4669385 w 5899431"/>
              <a:gd name="connsiteY4" fmla="*/ 1189997 h 4965543"/>
              <a:gd name="connsiteX5" fmla="*/ 5393780 w 5899431"/>
              <a:gd name="connsiteY5" fmla="*/ 1866890 h 4965543"/>
              <a:gd name="connsiteX6" fmla="*/ 4538756 w 5899431"/>
              <a:gd name="connsiteY6" fmla="*/ 2733789 h 4965543"/>
              <a:gd name="connsiteX7" fmla="*/ 4705011 w 5899431"/>
              <a:gd name="connsiteY7" fmla="*/ 3565062 h 4965543"/>
              <a:gd name="connsiteX8" fmla="*/ 5702538 w 5899431"/>
              <a:gd name="connsiteY8" fmla="*/ 3719441 h 4965543"/>
              <a:gd name="connsiteX9" fmla="*/ 5560034 w 5899431"/>
              <a:gd name="connsiteY9" fmla="*/ 4918849 h 4965543"/>
              <a:gd name="connsiteX10" fmla="*/ 3861863 w 5899431"/>
              <a:gd name="connsiteY10" fmla="*/ 4004449 h 4965543"/>
              <a:gd name="connsiteX11" fmla="*/ 3018715 w 5899431"/>
              <a:gd name="connsiteY11" fmla="*/ 3945072 h 4965543"/>
              <a:gd name="connsiteX12" fmla="*/ 2270569 w 5899431"/>
              <a:gd name="connsiteY12" fmla="*/ 4954475 h 4965543"/>
              <a:gd name="connsiteX13" fmla="*/ 952408 w 5899431"/>
              <a:gd name="connsiteY13" fmla="*/ 4206329 h 4965543"/>
              <a:gd name="connsiteX14" fmla="*/ 2306195 w 5899431"/>
              <a:gd name="connsiteY14" fmla="*/ 3161301 h 4965543"/>
              <a:gd name="connsiteX15" fmla="*/ 2033063 w 5899431"/>
              <a:gd name="connsiteY15" fmla="*/ 2460657 h 4965543"/>
              <a:gd name="connsiteX16" fmla="*/ 275515 w 5899431"/>
              <a:gd name="connsiteY16" fmla="*/ 2246901 h 4965543"/>
              <a:gd name="connsiteX17" fmla="*/ 453645 w 5899431"/>
              <a:gd name="connsiteY17" fmla="*/ 1356251 h 4965543"/>
              <a:gd name="connsiteX18" fmla="*/ 1926185 w 5899431"/>
              <a:gd name="connsiteY18" fmla="*/ 1676885 h 4965543"/>
              <a:gd name="connsiteX19" fmla="*/ 2270569 w 5899431"/>
              <a:gd name="connsiteY19" fmla="*/ 1332501 h 4965543"/>
              <a:gd name="connsiteX20" fmla="*/ 1961811 w 5899431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180747 h 4846943"/>
              <a:gd name="connsiteX1" fmla="*/ 3140880 w 5819716"/>
              <a:gd name="connsiteY1" fmla="*/ 85745 h 4846943"/>
              <a:gd name="connsiteX2" fmla="*/ 3402137 w 5819716"/>
              <a:gd name="connsiteY2" fmla="*/ 1083271 h 4846943"/>
              <a:gd name="connsiteX3" fmla="*/ 3805898 w 5819716"/>
              <a:gd name="connsiteY3" fmla="*/ 1700789 h 4846943"/>
              <a:gd name="connsiteX4" fmla="*/ 4589670 w 5819716"/>
              <a:gd name="connsiteY4" fmla="*/ 1071397 h 4846943"/>
              <a:gd name="connsiteX5" fmla="*/ 5314065 w 5819716"/>
              <a:gd name="connsiteY5" fmla="*/ 1748290 h 4846943"/>
              <a:gd name="connsiteX6" fmla="*/ 4459041 w 5819716"/>
              <a:gd name="connsiteY6" fmla="*/ 2615189 h 4846943"/>
              <a:gd name="connsiteX7" fmla="*/ 4625296 w 5819716"/>
              <a:gd name="connsiteY7" fmla="*/ 3446462 h 4846943"/>
              <a:gd name="connsiteX8" fmla="*/ 5622823 w 5819716"/>
              <a:gd name="connsiteY8" fmla="*/ 3600841 h 4846943"/>
              <a:gd name="connsiteX9" fmla="*/ 5480319 w 5819716"/>
              <a:gd name="connsiteY9" fmla="*/ 4800249 h 4846943"/>
              <a:gd name="connsiteX10" fmla="*/ 3782148 w 5819716"/>
              <a:gd name="connsiteY10" fmla="*/ 3885849 h 4846943"/>
              <a:gd name="connsiteX11" fmla="*/ 2939000 w 5819716"/>
              <a:gd name="connsiteY11" fmla="*/ 3826472 h 4846943"/>
              <a:gd name="connsiteX12" fmla="*/ 2190854 w 5819716"/>
              <a:gd name="connsiteY12" fmla="*/ 4835875 h 4846943"/>
              <a:gd name="connsiteX13" fmla="*/ 872693 w 5819716"/>
              <a:gd name="connsiteY13" fmla="*/ 4087729 h 4846943"/>
              <a:gd name="connsiteX14" fmla="*/ 2226480 w 5819716"/>
              <a:gd name="connsiteY14" fmla="*/ 3042701 h 4846943"/>
              <a:gd name="connsiteX15" fmla="*/ 1953348 w 5819716"/>
              <a:gd name="connsiteY15" fmla="*/ 2342057 h 4846943"/>
              <a:gd name="connsiteX16" fmla="*/ 195800 w 5819716"/>
              <a:gd name="connsiteY16" fmla="*/ 2128301 h 4846943"/>
              <a:gd name="connsiteX17" fmla="*/ 373930 w 5819716"/>
              <a:gd name="connsiteY17" fmla="*/ 1237651 h 4846943"/>
              <a:gd name="connsiteX18" fmla="*/ 1846470 w 5819716"/>
              <a:gd name="connsiteY18" fmla="*/ 1558285 h 4846943"/>
              <a:gd name="connsiteX19" fmla="*/ 2190854 w 5819716"/>
              <a:gd name="connsiteY19" fmla="*/ 1213901 h 4846943"/>
              <a:gd name="connsiteX20" fmla="*/ 1882096 w 5819716"/>
              <a:gd name="connsiteY20" fmla="*/ 180747 h 4846943"/>
              <a:gd name="connsiteX0" fmla="*/ 1882096 w 5819716"/>
              <a:gd name="connsiteY0" fmla="*/ 180747 h 4846943"/>
              <a:gd name="connsiteX1" fmla="*/ 3140880 w 5819716"/>
              <a:gd name="connsiteY1" fmla="*/ 85745 h 4846943"/>
              <a:gd name="connsiteX2" fmla="*/ 3402137 w 5819716"/>
              <a:gd name="connsiteY2" fmla="*/ 1083271 h 4846943"/>
              <a:gd name="connsiteX3" fmla="*/ 4043405 w 5819716"/>
              <a:gd name="connsiteY3" fmla="*/ 1344529 h 4846943"/>
              <a:gd name="connsiteX4" fmla="*/ 4589670 w 5819716"/>
              <a:gd name="connsiteY4" fmla="*/ 1071397 h 4846943"/>
              <a:gd name="connsiteX5" fmla="*/ 5314065 w 5819716"/>
              <a:gd name="connsiteY5" fmla="*/ 1748290 h 4846943"/>
              <a:gd name="connsiteX6" fmla="*/ 4459041 w 5819716"/>
              <a:gd name="connsiteY6" fmla="*/ 2615189 h 4846943"/>
              <a:gd name="connsiteX7" fmla="*/ 4625296 w 5819716"/>
              <a:gd name="connsiteY7" fmla="*/ 3446462 h 4846943"/>
              <a:gd name="connsiteX8" fmla="*/ 5622823 w 5819716"/>
              <a:gd name="connsiteY8" fmla="*/ 3600841 h 4846943"/>
              <a:gd name="connsiteX9" fmla="*/ 5480319 w 5819716"/>
              <a:gd name="connsiteY9" fmla="*/ 4800249 h 4846943"/>
              <a:gd name="connsiteX10" fmla="*/ 3782148 w 5819716"/>
              <a:gd name="connsiteY10" fmla="*/ 3885849 h 4846943"/>
              <a:gd name="connsiteX11" fmla="*/ 2939000 w 5819716"/>
              <a:gd name="connsiteY11" fmla="*/ 3826472 h 4846943"/>
              <a:gd name="connsiteX12" fmla="*/ 2190854 w 5819716"/>
              <a:gd name="connsiteY12" fmla="*/ 4835875 h 4846943"/>
              <a:gd name="connsiteX13" fmla="*/ 872693 w 5819716"/>
              <a:gd name="connsiteY13" fmla="*/ 4087729 h 4846943"/>
              <a:gd name="connsiteX14" fmla="*/ 2226480 w 5819716"/>
              <a:gd name="connsiteY14" fmla="*/ 3042701 h 4846943"/>
              <a:gd name="connsiteX15" fmla="*/ 1953348 w 5819716"/>
              <a:gd name="connsiteY15" fmla="*/ 2342057 h 4846943"/>
              <a:gd name="connsiteX16" fmla="*/ 195800 w 5819716"/>
              <a:gd name="connsiteY16" fmla="*/ 2128301 h 4846943"/>
              <a:gd name="connsiteX17" fmla="*/ 373930 w 5819716"/>
              <a:gd name="connsiteY17" fmla="*/ 1237651 h 4846943"/>
              <a:gd name="connsiteX18" fmla="*/ 1846470 w 5819716"/>
              <a:gd name="connsiteY18" fmla="*/ 1558285 h 4846943"/>
              <a:gd name="connsiteX19" fmla="*/ 2190854 w 5819716"/>
              <a:gd name="connsiteY19" fmla="*/ 1213901 h 4846943"/>
              <a:gd name="connsiteX20" fmla="*/ 1882096 w 5819716"/>
              <a:gd name="connsiteY20" fmla="*/ 180747 h 4846943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314065 w 5819716"/>
              <a:gd name="connsiteY5" fmla="*/ 1742268 h 4840921"/>
              <a:gd name="connsiteX6" fmla="*/ 4459041 w 5819716"/>
              <a:gd name="connsiteY6" fmla="*/ 2609167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183436 w 5819716"/>
              <a:gd name="connsiteY5" fmla="*/ 2003525 h 4840921"/>
              <a:gd name="connsiteX6" fmla="*/ 4459041 w 5819716"/>
              <a:gd name="connsiteY6" fmla="*/ 2609167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183436 w 5819716"/>
              <a:gd name="connsiteY5" fmla="*/ 2003525 h 4840921"/>
              <a:gd name="connsiteX6" fmla="*/ 4637171 w 5819716"/>
              <a:gd name="connsiteY6" fmla="*/ 2727920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09832"/>
              <a:gd name="connsiteY0" fmla="*/ 174725 h 4841399"/>
              <a:gd name="connsiteX1" fmla="*/ 3140880 w 5809832"/>
              <a:gd name="connsiteY1" fmla="*/ 79723 h 4841399"/>
              <a:gd name="connsiteX2" fmla="*/ 3509015 w 5809832"/>
              <a:gd name="connsiteY2" fmla="*/ 994122 h 4841399"/>
              <a:gd name="connsiteX3" fmla="*/ 4043405 w 5809832"/>
              <a:gd name="connsiteY3" fmla="*/ 1338507 h 4841399"/>
              <a:gd name="connsiteX4" fmla="*/ 4589670 w 5809832"/>
              <a:gd name="connsiteY4" fmla="*/ 1065375 h 4841399"/>
              <a:gd name="connsiteX5" fmla="*/ 5183436 w 5809832"/>
              <a:gd name="connsiteY5" fmla="*/ 2003525 h 4841399"/>
              <a:gd name="connsiteX6" fmla="*/ 4637171 w 5809832"/>
              <a:gd name="connsiteY6" fmla="*/ 2727920 h 4841399"/>
              <a:gd name="connsiteX7" fmla="*/ 4803426 w 5809832"/>
              <a:gd name="connsiteY7" fmla="*/ 3345437 h 4841399"/>
              <a:gd name="connsiteX8" fmla="*/ 5622823 w 5809832"/>
              <a:gd name="connsiteY8" fmla="*/ 3594819 h 4841399"/>
              <a:gd name="connsiteX9" fmla="*/ 5480319 w 5809832"/>
              <a:gd name="connsiteY9" fmla="*/ 4794227 h 4841399"/>
              <a:gd name="connsiteX10" fmla="*/ 3782148 w 5809832"/>
              <a:gd name="connsiteY10" fmla="*/ 3879827 h 4841399"/>
              <a:gd name="connsiteX11" fmla="*/ 2939000 w 5809832"/>
              <a:gd name="connsiteY11" fmla="*/ 3820450 h 4841399"/>
              <a:gd name="connsiteX12" fmla="*/ 2190854 w 5809832"/>
              <a:gd name="connsiteY12" fmla="*/ 4829853 h 4841399"/>
              <a:gd name="connsiteX13" fmla="*/ 872693 w 5809832"/>
              <a:gd name="connsiteY13" fmla="*/ 4081707 h 4841399"/>
              <a:gd name="connsiteX14" fmla="*/ 2226480 w 5809832"/>
              <a:gd name="connsiteY14" fmla="*/ 3036679 h 4841399"/>
              <a:gd name="connsiteX15" fmla="*/ 1953348 w 5809832"/>
              <a:gd name="connsiteY15" fmla="*/ 2336035 h 4841399"/>
              <a:gd name="connsiteX16" fmla="*/ 195800 w 5809832"/>
              <a:gd name="connsiteY16" fmla="*/ 2122279 h 4841399"/>
              <a:gd name="connsiteX17" fmla="*/ 373930 w 5809832"/>
              <a:gd name="connsiteY17" fmla="*/ 1231629 h 4841399"/>
              <a:gd name="connsiteX18" fmla="*/ 1846470 w 5809832"/>
              <a:gd name="connsiteY18" fmla="*/ 1552263 h 4841399"/>
              <a:gd name="connsiteX19" fmla="*/ 2190854 w 5809832"/>
              <a:gd name="connsiteY19" fmla="*/ 1207879 h 4841399"/>
              <a:gd name="connsiteX20" fmla="*/ 1882096 w 5809832"/>
              <a:gd name="connsiteY20" fmla="*/ 174725 h 4841399"/>
              <a:gd name="connsiteX0" fmla="*/ 1882096 w 5704276"/>
              <a:gd name="connsiteY0" fmla="*/ 174725 h 4832827"/>
              <a:gd name="connsiteX1" fmla="*/ 3140880 w 5704276"/>
              <a:gd name="connsiteY1" fmla="*/ 79723 h 4832827"/>
              <a:gd name="connsiteX2" fmla="*/ 3509015 w 5704276"/>
              <a:gd name="connsiteY2" fmla="*/ 994122 h 4832827"/>
              <a:gd name="connsiteX3" fmla="*/ 4043405 w 5704276"/>
              <a:gd name="connsiteY3" fmla="*/ 1338507 h 4832827"/>
              <a:gd name="connsiteX4" fmla="*/ 4589670 w 5704276"/>
              <a:gd name="connsiteY4" fmla="*/ 1065375 h 4832827"/>
              <a:gd name="connsiteX5" fmla="*/ 5183436 w 5704276"/>
              <a:gd name="connsiteY5" fmla="*/ 2003525 h 4832827"/>
              <a:gd name="connsiteX6" fmla="*/ 4637171 w 5704276"/>
              <a:gd name="connsiteY6" fmla="*/ 2727920 h 4832827"/>
              <a:gd name="connsiteX7" fmla="*/ 4803426 w 5704276"/>
              <a:gd name="connsiteY7" fmla="*/ 3345437 h 4832827"/>
              <a:gd name="connsiteX8" fmla="*/ 5622823 w 5704276"/>
              <a:gd name="connsiteY8" fmla="*/ 3594819 h 4832827"/>
              <a:gd name="connsiteX9" fmla="*/ 5290314 w 5704276"/>
              <a:gd name="connsiteY9" fmla="*/ 4497344 h 4832827"/>
              <a:gd name="connsiteX10" fmla="*/ 3782148 w 5704276"/>
              <a:gd name="connsiteY10" fmla="*/ 3879827 h 4832827"/>
              <a:gd name="connsiteX11" fmla="*/ 2939000 w 5704276"/>
              <a:gd name="connsiteY11" fmla="*/ 3820450 h 4832827"/>
              <a:gd name="connsiteX12" fmla="*/ 2190854 w 5704276"/>
              <a:gd name="connsiteY12" fmla="*/ 4829853 h 4832827"/>
              <a:gd name="connsiteX13" fmla="*/ 872693 w 5704276"/>
              <a:gd name="connsiteY13" fmla="*/ 4081707 h 4832827"/>
              <a:gd name="connsiteX14" fmla="*/ 2226480 w 5704276"/>
              <a:gd name="connsiteY14" fmla="*/ 3036679 h 4832827"/>
              <a:gd name="connsiteX15" fmla="*/ 1953348 w 5704276"/>
              <a:gd name="connsiteY15" fmla="*/ 2336035 h 4832827"/>
              <a:gd name="connsiteX16" fmla="*/ 195800 w 5704276"/>
              <a:gd name="connsiteY16" fmla="*/ 2122279 h 4832827"/>
              <a:gd name="connsiteX17" fmla="*/ 373930 w 5704276"/>
              <a:gd name="connsiteY17" fmla="*/ 1231629 h 4832827"/>
              <a:gd name="connsiteX18" fmla="*/ 1846470 w 5704276"/>
              <a:gd name="connsiteY18" fmla="*/ 1552263 h 4832827"/>
              <a:gd name="connsiteX19" fmla="*/ 2190854 w 5704276"/>
              <a:gd name="connsiteY19" fmla="*/ 1207879 h 4832827"/>
              <a:gd name="connsiteX20" fmla="*/ 1882096 w 5704276"/>
              <a:gd name="connsiteY20" fmla="*/ 174725 h 4832827"/>
              <a:gd name="connsiteX0" fmla="*/ 1882096 w 5644673"/>
              <a:gd name="connsiteY0" fmla="*/ 174725 h 4832827"/>
              <a:gd name="connsiteX1" fmla="*/ 3140880 w 5644673"/>
              <a:gd name="connsiteY1" fmla="*/ 79723 h 4832827"/>
              <a:gd name="connsiteX2" fmla="*/ 3509015 w 5644673"/>
              <a:gd name="connsiteY2" fmla="*/ 994122 h 4832827"/>
              <a:gd name="connsiteX3" fmla="*/ 4043405 w 5644673"/>
              <a:gd name="connsiteY3" fmla="*/ 1338507 h 4832827"/>
              <a:gd name="connsiteX4" fmla="*/ 4589670 w 5644673"/>
              <a:gd name="connsiteY4" fmla="*/ 1065375 h 4832827"/>
              <a:gd name="connsiteX5" fmla="*/ 5183436 w 5644673"/>
              <a:gd name="connsiteY5" fmla="*/ 2003525 h 4832827"/>
              <a:gd name="connsiteX6" fmla="*/ 4637171 w 5644673"/>
              <a:gd name="connsiteY6" fmla="*/ 2727920 h 4832827"/>
              <a:gd name="connsiteX7" fmla="*/ 4803426 w 5644673"/>
              <a:gd name="connsiteY7" fmla="*/ 3345437 h 4832827"/>
              <a:gd name="connsiteX8" fmla="*/ 5622823 w 5644673"/>
              <a:gd name="connsiteY8" fmla="*/ 3594819 h 4832827"/>
              <a:gd name="connsiteX9" fmla="*/ 5290314 w 5644673"/>
              <a:gd name="connsiteY9" fmla="*/ 4497344 h 4832827"/>
              <a:gd name="connsiteX10" fmla="*/ 4055280 w 5644673"/>
              <a:gd name="connsiteY10" fmla="*/ 4176711 h 4832827"/>
              <a:gd name="connsiteX11" fmla="*/ 2939000 w 5644673"/>
              <a:gd name="connsiteY11" fmla="*/ 3820450 h 4832827"/>
              <a:gd name="connsiteX12" fmla="*/ 2190854 w 5644673"/>
              <a:gd name="connsiteY12" fmla="*/ 4829853 h 4832827"/>
              <a:gd name="connsiteX13" fmla="*/ 872693 w 5644673"/>
              <a:gd name="connsiteY13" fmla="*/ 4081707 h 4832827"/>
              <a:gd name="connsiteX14" fmla="*/ 2226480 w 5644673"/>
              <a:gd name="connsiteY14" fmla="*/ 3036679 h 4832827"/>
              <a:gd name="connsiteX15" fmla="*/ 1953348 w 5644673"/>
              <a:gd name="connsiteY15" fmla="*/ 2336035 h 4832827"/>
              <a:gd name="connsiteX16" fmla="*/ 195800 w 5644673"/>
              <a:gd name="connsiteY16" fmla="*/ 2122279 h 4832827"/>
              <a:gd name="connsiteX17" fmla="*/ 373930 w 5644673"/>
              <a:gd name="connsiteY17" fmla="*/ 1231629 h 4832827"/>
              <a:gd name="connsiteX18" fmla="*/ 1846470 w 5644673"/>
              <a:gd name="connsiteY18" fmla="*/ 1552263 h 4832827"/>
              <a:gd name="connsiteX19" fmla="*/ 2190854 w 5644673"/>
              <a:gd name="connsiteY19" fmla="*/ 1207879 h 4832827"/>
              <a:gd name="connsiteX20" fmla="*/ 1882096 w 5644673"/>
              <a:gd name="connsiteY20" fmla="*/ 174725 h 4832827"/>
              <a:gd name="connsiteX0" fmla="*/ 1882096 w 5644673"/>
              <a:gd name="connsiteY0" fmla="*/ 174725 h 4829871"/>
              <a:gd name="connsiteX1" fmla="*/ 3140880 w 5644673"/>
              <a:gd name="connsiteY1" fmla="*/ 79723 h 4829871"/>
              <a:gd name="connsiteX2" fmla="*/ 3509015 w 5644673"/>
              <a:gd name="connsiteY2" fmla="*/ 994122 h 4829871"/>
              <a:gd name="connsiteX3" fmla="*/ 4043405 w 5644673"/>
              <a:gd name="connsiteY3" fmla="*/ 1338507 h 4829871"/>
              <a:gd name="connsiteX4" fmla="*/ 4589670 w 5644673"/>
              <a:gd name="connsiteY4" fmla="*/ 1065375 h 4829871"/>
              <a:gd name="connsiteX5" fmla="*/ 5183436 w 5644673"/>
              <a:gd name="connsiteY5" fmla="*/ 2003525 h 4829871"/>
              <a:gd name="connsiteX6" fmla="*/ 4637171 w 5644673"/>
              <a:gd name="connsiteY6" fmla="*/ 2727920 h 4829871"/>
              <a:gd name="connsiteX7" fmla="*/ 4803426 w 5644673"/>
              <a:gd name="connsiteY7" fmla="*/ 3345437 h 4829871"/>
              <a:gd name="connsiteX8" fmla="*/ 5622823 w 5644673"/>
              <a:gd name="connsiteY8" fmla="*/ 3594819 h 4829871"/>
              <a:gd name="connsiteX9" fmla="*/ 5290314 w 5644673"/>
              <a:gd name="connsiteY9" fmla="*/ 4497344 h 4829871"/>
              <a:gd name="connsiteX10" fmla="*/ 4055280 w 5644673"/>
              <a:gd name="connsiteY10" fmla="*/ 4176711 h 4829871"/>
              <a:gd name="connsiteX11" fmla="*/ 3140881 w 5644673"/>
              <a:gd name="connsiteY11" fmla="*/ 4105458 h 4829871"/>
              <a:gd name="connsiteX12" fmla="*/ 2190854 w 5644673"/>
              <a:gd name="connsiteY12" fmla="*/ 4829853 h 4829871"/>
              <a:gd name="connsiteX13" fmla="*/ 872693 w 5644673"/>
              <a:gd name="connsiteY13" fmla="*/ 4081707 h 4829871"/>
              <a:gd name="connsiteX14" fmla="*/ 2226480 w 5644673"/>
              <a:gd name="connsiteY14" fmla="*/ 3036679 h 4829871"/>
              <a:gd name="connsiteX15" fmla="*/ 1953348 w 5644673"/>
              <a:gd name="connsiteY15" fmla="*/ 2336035 h 4829871"/>
              <a:gd name="connsiteX16" fmla="*/ 195800 w 5644673"/>
              <a:gd name="connsiteY16" fmla="*/ 2122279 h 4829871"/>
              <a:gd name="connsiteX17" fmla="*/ 373930 w 5644673"/>
              <a:gd name="connsiteY17" fmla="*/ 1231629 h 4829871"/>
              <a:gd name="connsiteX18" fmla="*/ 1846470 w 5644673"/>
              <a:gd name="connsiteY18" fmla="*/ 1552263 h 4829871"/>
              <a:gd name="connsiteX19" fmla="*/ 2190854 w 5644673"/>
              <a:gd name="connsiteY19" fmla="*/ 1207879 h 4829871"/>
              <a:gd name="connsiteX20" fmla="*/ 1882096 w 5644673"/>
              <a:gd name="connsiteY20" fmla="*/ 174725 h 4829871"/>
              <a:gd name="connsiteX0" fmla="*/ 1882096 w 5644673"/>
              <a:gd name="connsiteY0" fmla="*/ 174725 h 4835290"/>
              <a:gd name="connsiteX1" fmla="*/ 3140880 w 5644673"/>
              <a:gd name="connsiteY1" fmla="*/ 79723 h 4835290"/>
              <a:gd name="connsiteX2" fmla="*/ 3509015 w 5644673"/>
              <a:gd name="connsiteY2" fmla="*/ 994122 h 4835290"/>
              <a:gd name="connsiteX3" fmla="*/ 4043405 w 5644673"/>
              <a:gd name="connsiteY3" fmla="*/ 1338507 h 4835290"/>
              <a:gd name="connsiteX4" fmla="*/ 4589670 w 5644673"/>
              <a:gd name="connsiteY4" fmla="*/ 1065375 h 4835290"/>
              <a:gd name="connsiteX5" fmla="*/ 5183436 w 5644673"/>
              <a:gd name="connsiteY5" fmla="*/ 2003525 h 4835290"/>
              <a:gd name="connsiteX6" fmla="*/ 4637171 w 5644673"/>
              <a:gd name="connsiteY6" fmla="*/ 2727920 h 4835290"/>
              <a:gd name="connsiteX7" fmla="*/ 4803426 w 5644673"/>
              <a:gd name="connsiteY7" fmla="*/ 3345437 h 4835290"/>
              <a:gd name="connsiteX8" fmla="*/ 5622823 w 5644673"/>
              <a:gd name="connsiteY8" fmla="*/ 3594819 h 4835290"/>
              <a:gd name="connsiteX9" fmla="*/ 5290314 w 5644673"/>
              <a:gd name="connsiteY9" fmla="*/ 4497344 h 4835290"/>
              <a:gd name="connsiteX10" fmla="*/ 4055280 w 5644673"/>
              <a:gd name="connsiteY10" fmla="*/ 4176711 h 4835290"/>
              <a:gd name="connsiteX11" fmla="*/ 3140881 w 5644673"/>
              <a:gd name="connsiteY11" fmla="*/ 4105458 h 4835290"/>
              <a:gd name="connsiteX12" fmla="*/ 2190854 w 5644673"/>
              <a:gd name="connsiteY12" fmla="*/ 4829853 h 4835290"/>
              <a:gd name="connsiteX13" fmla="*/ 1822719 w 5644673"/>
              <a:gd name="connsiteY13" fmla="*/ 3666071 h 4835290"/>
              <a:gd name="connsiteX14" fmla="*/ 2226480 w 5644673"/>
              <a:gd name="connsiteY14" fmla="*/ 3036679 h 4835290"/>
              <a:gd name="connsiteX15" fmla="*/ 1953348 w 5644673"/>
              <a:gd name="connsiteY15" fmla="*/ 2336035 h 4835290"/>
              <a:gd name="connsiteX16" fmla="*/ 195800 w 5644673"/>
              <a:gd name="connsiteY16" fmla="*/ 2122279 h 4835290"/>
              <a:gd name="connsiteX17" fmla="*/ 373930 w 5644673"/>
              <a:gd name="connsiteY17" fmla="*/ 1231629 h 4835290"/>
              <a:gd name="connsiteX18" fmla="*/ 1846470 w 5644673"/>
              <a:gd name="connsiteY18" fmla="*/ 1552263 h 4835290"/>
              <a:gd name="connsiteX19" fmla="*/ 2190854 w 5644673"/>
              <a:gd name="connsiteY19" fmla="*/ 1207879 h 4835290"/>
              <a:gd name="connsiteX20" fmla="*/ 1882096 w 5644673"/>
              <a:gd name="connsiteY20" fmla="*/ 174725 h 4835290"/>
              <a:gd name="connsiteX0" fmla="*/ 1573490 w 5336067"/>
              <a:gd name="connsiteY0" fmla="*/ 174725 h 4835290"/>
              <a:gd name="connsiteX1" fmla="*/ 2832274 w 5336067"/>
              <a:gd name="connsiteY1" fmla="*/ 79723 h 4835290"/>
              <a:gd name="connsiteX2" fmla="*/ 3200409 w 5336067"/>
              <a:gd name="connsiteY2" fmla="*/ 994122 h 4835290"/>
              <a:gd name="connsiteX3" fmla="*/ 3734799 w 5336067"/>
              <a:gd name="connsiteY3" fmla="*/ 1338507 h 4835290"/>
              <a:gd name="connsiteX4" fmla="*/ 4281064 w 5336067"/>
              <a:gd name="connsiteY4" fmla="*/ 1065375 h 4835290"/>
              <a:gd name="connsiteX5" fmla="*/ 4874830 w 5336067"/>
              <a:gd name="connsiteY5" fmla="*/ 2003525 h 4835290"/>
              <a:gd name="connsiteX6" fmla="*/ 4328565 w 5336067"/>
              <a:gd name="connsiteY6" fmla="*/ 2727920 h 4835290"/>
              <a:gd name="connsiteX7" fmla="*/ 4494820 w 5336067"/>
              <a:gd name="connsiteY7" fmla="*/ 3345437 h 4835290"/>
              <a:gd name="connsiteX8" fmla="*/ 5314217 w 5336067"/>
              <a:gd name="connsiteY8" fmla="*/ 3594819 h 4835290"/>
              <a:gd name="connsiteX9" fmla="*/ 4981708 w 5336067"/>
              <a:gd name="connsiteY9" fmla="*/ 4497344 h 4835290"/>
              <a:gd name="connsiteX10" fmla="*/ 3746674 w 5336067"/>
              <a:gd name="connsiteY10" fmla="*/ 4176711 h 4835290"/>
              <a:gd name="connsiteX11" fmla="*/ 2832275 w 5336067"/>
              <a:gd name="connsiteY11" fmla="*/ 4105458 h 4835290"/>
              <a:gd name="connsiteX12" fmla="*/ 1882248 w 5336067"/>
              <a:gd name="connsiteY12" fmla="*/ 4829853 h 4835290"/>
              <a:gd name="connsiteX13" fmla="*/ 1514113 w 5336067"/>
              <a:gd name="connsiteY13" fmla="*/ 3666071 h 4835290"/>
              <a:gd name="connsiteX14" fmla="*/ 1917874 w 5336067"/>
              <a:gd name="connsiteY14" fmla="*/ 3036679 h 4835290"/>
              <a:gd name="connsiteX15" fmla="*/ 1644742 w 5336067"/>
              <a:gd name="connsiteY15" fmla="*/ 2336035 h 4835290"/>
              <a:gd name="connsiteX16" fmla="*/ 397833 w 5336067"/>
              <a:gd name="connsiteY16" fmla="*/ 2407286 h 4835290"/>
              <a:gd name="connsiteX17" fmla="*/ 65324 w 5336067"/>
              <a:gd name="connsiteY17" fmla="*/ 1231629 h 4835290"/>
              <a:gd name="connsiteX18" fmla="*/ 1537864 w 5336067"/>
              <a:gd name="connsiteY18" fmla="*/ 1552263 h 4835290"/>
              <a:gd name="connsiteX19" fmla="*/ 1882248 w 5336067"/>
              <a:gd name="connsiteY19" fmla="*/ 1207879 h 4835290"/>
              <a:gd name="connsiteX20" fmla="*/ 1573490 w 5336067"/>
              <a:gd name="connsiteY20" fmla="*/ 174725 h 4835290"/>
              <a:gd name="connsiteX0" fmla="*/ 1271030 w 5033607"/>
              <a:gd name="connsiteY0" fmla="*/ 174725 h 4835290"/>
              <a:gd name="connsiteX1" fmla="*/ 2529814 w 5033607"/>
              <a:gd name="connsiteY1" fmla="*/ 79723 h 4835290"/>
              <a:gd name="connsiteX2" fmla="*/ 2897949 w 5033607"/>
              <a:gd name="connsiteY2" fmla="*/ 994122 h 4835290"/>
              <a:gd name="connsiteX3" fmla="*/ 3432339 w 5033607"/>
              <a:gd name="connsiteY3" fmla="*/ 1338507 h 4835290"/>
              <a:gd name="connsiteX4" fmla="*/ 3978604 w 5033607"/>
              <a:gd name="connsiteY4" fmla="*/ 1065375 h 4835290"/>
              <a:gd name="connsiteX5" fmla="*/ 4572370 w 5033607"/>
              <a:gd name="connsiteY5" fmla="*/ 2003525 h 4835290"/>
              <a:gd name="connsiteX6" fmla="*/ 4026105 w 5033607"/>
              <a:gd name="connsiteY6" fmla="*/ 2727920 h 4835290"/>
              <a:gd name="connsiteX7" fmla="*/ 4192360 w 5033607"/>
              <a:gd name="connsiteY7" fmla="*/ 3345437 h 4835290"/>
              <a:gd name="connsiteX8" fmla="*/ 5011757 w 5033607"/>
              <a:gd name="connsiteY8" fmla="*/ 3594819 h 4835290"/>
              <a:gd name="connsiteX9" fmla="*/ 4679248 w 5033607"/>
              <a:gd name="connsiteY9" fmla="*/ 4497344 h 4835290"/>
              <a:gd name="connsiteX10" fmla="*/ 3444214 w 5033607"/>
              <a:gd name="connsiteY10" fmla="*/ 4176711 h 4835290"/>
              <a:gd name="connsiteX11" fmla="*/ 2529815 w 5033607"/>
              <a:gd name="connsiteY11" fmla="*/ 4105458 h 4835290"/>
              <a:gd name="connsiteX12" fmla="*/ 1579788 w 5033607"/>
              <a:gd name="connsiteY12" fmla="*/ 4829853 h 4835290"/>
              <a:gd name="connsiteX13" fmla="*/ 1211653 w 5033607"/>
              <a:gd name="connsiteY13" fmla="*/ 3666071 h 4835290"/>
              <a:gd name="connsiteX14" fmla="*/ 1615414 w 5033607"/>
              <a:gd name="connsiteY14" fmla="*/ 3036679 h 4835290"/>
              <a:gd name="connsiteX15" fmla="*/ 1342282 w 5033607"/>
              <a:gd name="connsiteY15" fmla="*/ 2336035 h 4835290"/>
              <a:gd name="connsiteX16" fmla="*/ 95373 w 5033607"/>
              <a:gd name="connsiteY16" fmla="*/ 2407286 h 4835290"/>
              <a:gd name="connsiteX17" fmla="*/ 214126 w 5033607"/>
              <a:gd name="connsiteY17" fmla="*/ 1326632 h 4835290"/>
              <a:gd name="connsiteX18" fmla="*/ 1235404 w 5033607"/>
              <a:gd name="connsiteY18" fmla="*/ 1552263 h 4835290"/>
              <a:gd name="connsiteX19" fmla="*/ 1579788 w 5033607"/>
              <a:gd name="connsiteY19" fmla="*/ 1207879 h 4835290"/>
              <a:gd name="connsiteX20" fmla="*/ 1271030 w 5033607"/>
              <a:gd name="connsiteY20" fmla="*/ 174725 h 4835290"/>
              <a:gd name="connsiteX0" fmla="*/ 1263184 w 5025761"/>
              <a:gd name="connsiteY0" fmla="*/ 174725 h 4835290"/>
              <a:gd name="connsiteX1" fmla="*/ 2521968 w 5025761"/>
              <a:gd name="connsiteY1" fmla="*/ 79723 h 4835290"/>
              <a:gd name="connsiteX2" fmla="*/ 2890103 w 5025761"/>
              <a:gd name="connsiteY2" fmla="*/ 994122 h 4835290"/>
              <a:gd name="connsiteX3" fmla="*/ 3424493 w 5025761"/>
              <a:gd name="connsiteY3" fmla="*/ 1338507 h 4835290"/>
              <a:gd name="connsiteX4" fmla="*/ 3970758 w 5025761"/>
              <a:gd name="connsiteY4" fmla="*/ 1065375 h 4835290"/>
              <a:gd name="connsiteX5" fmla="*/ 4564524 w 5025761"/>
              <a:gd name="connsiteY5" fmla="*/ 2003525 h 4835290"/>
              <a:gd name="connsiteX6" fmla="*/ 4018259 w 5025761"/>
              <a:gd name="connsiteY6" fmla="*/ 2727920 h 4835290"/>
              <a:gd name="connsiteX7" fmla="*/ 4184514 w 5025761"/>
              <a:gd name="connsiteY7" fmla="*/ 3345437 h 4835290"/>
              <a:gd name="connsiteX8" fmla="*/ 5003911 w 5025761"/>
              <a:gd name="connsiteY8" fmla="*/ 3594819 h 4835290"/>
              <a:gd name="connsiteX9" fmla="*/ 4671402 w 5025761"/>
              <a:gd name="connsiteY9" fmla="*/ 4497344 h 4835290"/>
              <a:gd name="connsiteX10" fmla="*/ 3436368 w 5025761"/>
              <a:gd name="connsiteY10" fmla="*/ 4176711 h 4835290"/>
              <a:gd name="connsiteX11" fmla="*/ 2521969 w 5025761"/>
              <a:gd name="connsiteY11" fmla="*/ 4105458 h 4835290"/>
              <a:gd name="connsiteX12" fmla="*/ 1571942 w 5025761"/>
              <a:gd name="connsiteY12" fmla="*/ 4829853 h 4835290"/>
              <a:gd name="connsiteX13" fmla="*/ 1203807 w 5025761"/>
              <a:gd name="connsiteY13" fmla="*/ 3666071 h 4835290"/>
              <a:gd name="connsiteX14" fmla="*/ 1607568 w 5025761"/>
              <a:gd name="connsiteY14" fmla="*/ 3036679 h 4835290"/>
              <a:gd name="connsiteX15" fmla="*/ 1334436 w 5025761"/>
              <a:gd name="connsiteY15" fmla="*/ 2336035 h 4835290"/>
              <a:gd name="connsiteX16" fmla="*/ 87527 w 5025761"/>
              <a:gd name="connsiteY16" fmla="*/ 2407286 h 4835290"/>
              <a:gd name="connsiteX17" fmla="*/ 206280 w 5025761"/>
              <a:gd name="connsiteY17" fmla="*/ 1326632 h 4835290"/>
              <a:gd name="connsiteX18" fmla="*/ 1025678 w 5025761"/>
              <a:gd name="connsiteY18" fmla="*/ 1350383 h 4835290"/>
              <a:gd name="connsiteX19" fmla="*/ 1571942 w 5025761"/>
              <a:gd name="connsiteY19" fmla="*/ 1207879 h 4835290"/>
              <a:gd name="connsiteX20" fmla="*/ 1263184 w 5025761"/>
              <a:gd name="connsiteY20" fmla="*/ 174725 h 4835290"/>
              <a:gd name="connsiteX0" fmla="*/ 1263184 w 5025761"/>
              <a:gd name="connsiteY0" fmla="*/ 164292 h 4824857"/>
              <a:gd name="connsiteX1" fmla="*/ 2521968 w 5025761"/>
              <a:gd name="connsiteY1" fmla="*/ 69290 h 4824857"/>
              <a:gd name="connsiteX2" fmla="*/ 2890103 w 5025761"/>
              <a:gd name="connsiteY2" fmla="*/ 983689 h 4824857"/>
              <a:gd name="connsiteX3" fmla="*/ 3424493 w 5025761"/>
              <a:gd name="connsiteY3" fmla="*/ 1328074 h 4824857"/>
              <a:gd name="connsiteX4" fmla="*/ 3970758 w 5025761"/>
              <a:gd name="connsiteY4" fmla="*/ 1054942 h 4824857"/>
              <a:gd name="connsiteX5" fmla="*/ 4564524 w 5025761"/>
              <a:gd name="connsiteY5" fmla="*/ 1993092 h 4824857"/>
              <a:gd name="connsiteX6" fmla="*/ 4018259 w 5025761"/>
              <a:gd name="connsiteY6" fmla="*/ 2717487 h 4824857"/>
              <a:gd name="connsiteX7" fmla="*/ 4184514 w 5025761"/>
              <a:gd name="connsiteY7" fmla="*/ 3335004 h 4824857"/>
              <a:gd name="connsiteX8" fmla="*/ 5003911 w 5025761"/>
              <a:gd name="connsiteY8" fmla="*/ 3584386 h 4824857"/>
              <a:gd name="connsiteX9" fmla="*/ 4671402 w 5025761"/>
              <a:gd name="connsiteY9" fmla="*/ 4486911 h 4824857"/>
              <a:gd name="connsiteX10" fmla="*/ 3436368 w 5025761"/>
              <a:gd name="connsiteY10" fmla="*/ 4166278 h 4824857"/>
              <a:gd name="connsiteX11" fmla="*/ 2521969 w 5025761"/>
              <a:gd name="connsiteY11" fmla="*/ 4095025 h 4824857"/>
              <a:gd name="connsiteX12" fmla="*/ 1571942 w 5025761"/>
              <a:gd name="connsiteY12" fmla="*/ 4819420 h 4824857"/>
              <a:gd name="connsiteX13" fmla="*/ 1203807 w 5025761"/>
              <a:gd name="connsiteY13" fmla="*/ 3655638 h 4824857"/>
              <a:gd name="connsiteX14" fmla="*/ 1607568 w 5025761"/>
              <a:gd name="connsiteY14" fmla="*/ 3026246 h 4824857"/>
              <a:gd name="connsiteX15" fmla="*/ 1334436 w 5025761"/>
              <a:gd name="connsiteY15" fmla="*/ 2325602 h 4824857"/>
              <a:gd name="connsiteX16" fmla="*/ 87527 w 5025761"/>
              <a:gd name="connsiteY16" fmla="*/ 2396853 h 4824857"/>
              <a:gd name="connsiteX17" fmla="*/ 206280 w 5025761"/>
              <a:gd name="connsiteY17" fmla="*/ 1316199 h 4824857"/>
              <a:gd name="connsiteX18" fmla="*/ 1025678 w 5025761"/>
              <a:gd name="connsiteY18" fmla="*/ 1339950 h 4824857"/>
              <a:gd name="connsiteX19" fmla="*/ 1275059 w 5025761"/>
              <a:gd name="connsiteY19" fmla="*/ 959940 h 4824857"/>
              <a:gd name="connsiteX20" fmla="*/ 1263184 w 5025761"/>
              <a:gd name="connsiteY20" fmla="*/ 164292 h 4824857"/>
              <a:gd name="connsiteX0" fmla="*/ 1465065 w 5025761"/>
              <a:gd name="connsiteY0" fmla="*/ 241485 h 4795172"/>
              <a:gd name="connsiteX1" fmla="*/ 2521968 w 5025761"/>
              <a:gd name="connsiteY1" fmla="*/ 39605 h 4795172"/>
              <a:gd name="connsiteX2" fmla="*/ 2890103 w 5025761"/>
              <a:gd name="connsiteY2" fmla="*/ 954004 h 4795172"/>
              <a:gd name="connsiteX3" fmla="*/ 3424493 w 5025761"/>
              <a:gd name="connsiteY3" fmla="*/ 1298389 h 4795172"/>
              <a:gd name="connsiteX4" fmla="*/ 3970758 w 5025761"/>
              <a:gd name="connsiteY4" fmla="*/ 1025257 h 4795172"/>
              <a:gd name="connsiteX5" fmla="*/ 4564524 w 5025761"/>
              <a:gd name="connsiteY5" fmla="*/ 1963407 h 4795172"/>
              <a:gd name="connsiteX6" fmla="*/ 4018259 w 5025761"/>
              <a:gd name="connsiteY6" fmla="*/ 2687802 h 4795172"/>
              <a:gd name="connsiteX7" fmla="*/ 4184514 w 5025761"/>
              <a:gd name="connsiteY7" fmla="*/ 3305319 h 4795172"/>
              <a:gd name="connsiteX8" fmla="*/ 5003911 w 5025761"/>
              <a:gd name="connsiteY8" fmla="*/ 3554701 h 4795172"/>
              <a:gd name="connsiteX9" fmla="*/ 4671402 w 5025761"/>
              <a:gd name="connsiteY9" fmla="*/ 4457226 h 4795172"/>
              <a:gd name="connsiteX10" fmla="*/ 3436368 w 5025761"/>
              <a:gd name="connsiteY10" fmla="*/ 4136593 h 4795172"/>
              <a:gd name="connsiteX11" fmla="*/ 2521969 w 5025761"/>
              <a:gd name="connsiteY11" fmla="*/ 4065340 h 4795172"/>
              <a:gd name="connsiteX12" fmla="*/ 1571942 w 5025761"/>
              <a:gd name="connsiteY12" fmla="*/ 4789735 h 4795172"/>
              <a:gd name="connsiteX13" fmla="*/ 1203807 w 5025761"/>
              <a:gd name="connsiteY13" fmla="*/ 3625953 h 4795172"/>
              <a:gd name="connsiteX14" fmla="*/ 1607568 w 5025761"/>
              <a:gd name="connsiteY14" fmla="*/ 2996561 h 4795172"/>
              <a:gd name="connsiteX15" fmla="*/ 1334436 w 5025761"/>
              <a:gd name="connsiteY15" fmla="*/ 2295917 h 4795172"/>
              <a:gd name="connsiteX16" fmla="*/ 87527 w 5025761"/>
              <a:gd name="connsiteY16" fmla="*/ 2367168 h 4795172"/>
              <a:gd name="connsiteX17" fmla="*/ 206280 w 5025761"/>
              <a:gd name="connsiteY17" fmla="*/ 1286514 h 4795172"/>
              <a:gd name="connsiteX18" fmla="*/ 1025678 w 5025761"/>
              <a:gd name="connsiteY18" fmla="*/ 1310265 h 4795172"/>
              <a:gd name="connsiteX19" fmla="*/ 1275059 w 5025761"/>
              <a:gd name="connsiteY19" fmla="*/ 930255 h 4795172"/>
              <a:gd name="connsiteX20" fmla="*/ 1465065 w 5025761"/>
              <a:gd name="connsiteY20" fmla="*/ 241485 h 4795172"/>
              <a:gd name="connsiteX0" fmla="*/ 1465065 w 5025761"/>
              <a:gd name="connsiteY0" fmla="*/ 170947 h 4724634"/>
              <a:gd name="connsiteX1" fmla="*/ 2379464 w 5025761"/>
              <a:gd name="connsiteY1" fmla="*/ 52194 h 4724634"/>
              <a:gd name="connsiteX2" fmla="*/ 2890103 w 5025761"/>
              <a:gd name="connsiteY2" fmla="*/ 883466 h 4724634"/>
              <a:gd name="connsiteX3" fmla="*/ 3424493 w 5025761"/>
              <a:gd name="connsiteY3" fmla="*/ 1227851 h 4724634"/>
              <a:gd name="connsiteX4" fmla="*/ 3970758 w 5025761"/>
              <a:gd name="connsiteY4" fmla="*/ 954719 h 4724634"/>
              <a:gd name="connsiteX5" fmla="*/ 4564524 w 5025761"/>
              <a:gd name="connsiteY5" fmla="*/ 1892869 h 4724634"/>
              <a:gd name="connsiteX6" fmla="*/ 4018259 w 5025761"/>
              <a:gd name="connsiteY6" fmla="*/ 2617264 h 4724634"/>
              <a:gd name="connsiteX7" fmla="*/ 4184514 w 5025761"/>
              <a:gd name="connsiteY7" fmla="*/ 3234781 h 4724634"/>
              <a:gd name="connsiteX8" fmla="*/ 5003911 w 5025761"/>
              <a:gd name="connsiteY8" fmla="*/ 3484163 h 4724634"/>
              <a:gd name="connsiteX9" fmla="*/ 4671402 w 5025761"/>
              <a:gd name="connsiteY9" fmla="*/ 4386688 h 4724634"/>
              <a:gd name="connsiteX10" fmla="*/ 3436368 w 5025761"/>
              <a:gd name="connsiteY10" fmla="*/ 4066055 h 4724634"/>
              <a:gd name="connsiteX11" fmla="*/ 2521969 w 5025761"/>
              <a:gd name="connsiteY11" fmla="*/ 3994802 h 4724634"/>
              <a:gd name="connsiteX12" fmla="*/ 1571942 w 5025761"/>
              <a:gd name="connsiteY12" fmla="*/ 4719197 h 4724634"/>
              <a:gd name="connsiteX13" fmla="*/ 1203807 w 5025761"/>
              <a:gd name="connsiteY13" fmla="*/ 3555415 h 4724634"/>
              <a:gd name="connsiteX14" fmla="*/ 1607568 w 5025761"/>
              <a:gd name="connsiteY14" fmla="*/ 2926023 h 4724634"/>
              <a:gd name="connsiteX15" fmla="*/ 1334436 w 5025761"/>
              <a:gd name="connsiteY15" fmla="*/ 2225379 h 4724634"/>
              <a:gd name="connsiteX16" fmla="*/ 87527 w 5025761"/>
              <a:gd name="connsiteY16" fmla="*/ 2296630 h 4724634"/>
              <a:gd name="connsiteX17" fmla="*/ 206280 w 5025761"/>
              <a:gd name="connsiteY17" fmla="*/ 1215976 h 4724634"/>
              <a:gd name="connsiteX18" fmla="*/ 1025678 w 5025761"/>
              <a:gd name="connsiteY18" fmla="*/ 1239727 h 4724634"/>
              <a:gd name="connsiteX19" fmla="*/ 1275059 w 5025761"/>
              <a:gd name="connsiteY19" fmla="*/ 859717 h 4724634"/>
              <a:gd name="connsiteX20" fmla="*/ 1465065 w 5025761"/>
              <a:gd name="connsiteY20" fmla="*/ 170947 h 4724634"/>
              <a:gd name="connsiteX0" fmla="*/ 1458908 w 5019604"/>
              <a:gd name="connsiteY0" fmla="*/ 170947 h 4724634"/>
              <a:gd name="connsiteX1" fmla="*/ 2373307 w 5019604"/>
              <a:gd name="connsiteY1" fmla="*/ 52194 h 4724634"/>
              <a:gd name="connsiteX2" fmla="*/ 2883946 w 5019604"/>
              <a:gd name="connsiteY2" fmla="*/ 883466 h 4724634"/>
              <a:gd name="connsiteX3" fmla="*/ 3418336 w 5019604"/>
              <a:gd name="connsiteY3" fmla="*/ 1227851 h 4724634"/>
              <a:gd name="connsiteX4" fmla="*/ 3964601 w 5019604"/>
              <a:gd name="connsiteY4" fmla="*/ 954719 h 4724634"/>
              <a:gd name="connsiteX5" fmla="*/ 4558367 w 5019604"/>
              <a:gd name="connsiteY5" fmla="*/ 1892869 h 4724634"/>
              <a:gd name="connsiteX6" fmla="*/ 4012102 w 5019604"/>
              <a:gd name="connsiteY6" fmla="*/ 2617264 h 4724634"/>
              <a:gd name="connsiteX7" fmla="*/ 4178357 w 5019604"/>
              <a:gd name="connsiteY7" fmla="*/ 3234781 h 4724634"/>
              <a:gd name="connsiteX8" fmla="*/ 4997754 w 5019604"/>
              <a:gd name="connsiteY8" fmla="*/ 3484163 h 4724634"/>
              <a:gd name="connsiteX9" fmla="*/ 4665245 w 5019604"/>
              <a:gd name="connsiteY9" fmla="*/ 4386688 h 4724634"/>
              <a:gd name="connsiteX10" fmla="*/ 3430211 w 5019604"/>
              <a:gd name="connsiteY10" fmla="*/ 4066055 h 4724634"/>
              <a:gd name="connsiteX11" fmla="*/ 2515812 w 5019604"/>
              <a:gd name="connsiteY11" fmla="*/ 3994802 h 4724634"/>
              <a:gd name="connsiteX12" fmla="*/ 1565785 w 5019604"/>
              <a:gd name="connsiteY12" fmla="*/ 4719197 h 4724634"/>
              <a:gd name="connsiteX13" fmla="*/ 1197650 w 5019604"/>
              <a:gd name="connsiteY13" fmla="*/ 3555415 h 4724634"/>
              <a:gd name="connsiteX14" fmla="*/ 1601411 w 5019604"/>
              <a:gd name="connsiteY14" fmla="*/ 2926023 h 4724634"/>
              <a:gd name="connsiteX15" fmla="*/ 1245152 w 5019604"/>
              <a:gd name="connsiteY15" fmla="*/ 2439134 h 4724634"/>
              <a:gd name="connsiteX16" fmla="*/ 81370 w 5019604"/>
              <a:gd name="connsiteY16" fmla="*/ 2296630 h 4724634"/>
              <a:gd name="connsiteX17" fmla="*/ 200123 w 5019604"/>
              <a:gd name="connsiteY17" fmla="*/ 1215976 h 4724634"/>
              <a:gd name="connsiteX18" fmla="*/ 1019521 w 5019604"/>
              <a:gd name="connsiteY18" fmla="*/ 1239727 h 4724634"/>
              <a:gd name="connsiteX19" fmla="*/ 1268902 w 5019604"/>
              <a:gd name="connsiteY19" fmla="*/ 859717 h 4724634"/>
              <a:gd name="connsiteX20" fmla="*/ 1458908 w 5019604"/>
              <a:gd name="connsiteY20" fmla="*/ 170947 h 4724634"/>
              <a:gd name="connsiteX0" fmla="*/ 1458908 w 5019604"/>
              <a:gd name="connsiteY0" fmla="*/ 170947 h 4724634"/>
              <a:gd name="connsiteX1" fmla="*/ 2373307 w 5019604"/>
              <a:gd name="connsiteY1" fmla="*/ 52194 h 4724634"/>
              <a:gd name="connsiteX2" fmla="*/ 2883946 w 5019604"/>
              <a:gd name="connsiteY2" fmla="*/ 883466 h 4724634"/>
              <a:gd name="connsiteX3" fmla="*/ 3418336 w 5019604"/>
              <a:gd name="connsiteY3" fmla="*/ 1227851 h 4724634"/>
              <a:gd name="connsiteX4" fmla="*/ 3964601 w 5019604"/>
              <a:gd name="connsiteY4" fmla="*/ 954719 h 4724634"/>
              <a:gd name="connsiteX5" fmla="*/ 4558367 w 5019604"/>
              <a:gd name="connsiteY5" fmla="*/ 1892869 h 4724634"/>
              <a:gd name="connsiteX6" fmla="*/ 4012102 w 5019604"/>
              <a:gd name="connsiteY6" fmla="*/ 2617264 h 4724634"/>
              <a:gd name="connsiteX7" fmla="*/ 4178357 w 5019604"/>
              <a:gd name="connsiteY7" fmla="*/ 3234781 h 4724634"/>
              <a:gd name="connsiteX8" fmla="*/ 4997754 w 5019604"/>
              <a:gd name="connsiteY8" fmla="*/ 3484163 h 4724634"/>
              <a:gd name="connsiteX9" fmla="*/ 4665245 w 5019604"/>
              <a:gd name="connsiteY9" fmla="*/ 4386688 h 4724634"/>
              <a:gd name="connsiteX10" fmla="*/ 3430211 w 5019604"/>
              <a:gd name="connsiteY10" fmla="*/ 4066055 h 4724634"/>
              <a:gd name="connsiteX11" fmla="*/ 2515812 w 5019604"/>
              <a:gd name="connsiteY11" fmla="*/ 3994802 h 4724634"/>
              <a:gd name="connsiteX12" fmla="*/ 1565785 w 5019604"/>
              <a:gd name="connsiteY12" fmla="*/ 4719197 h 4724634"/>
              <a:gd name="connsiteX13" fmla="*/ 1197650 w 5019604"/>
              <a:gd name="connsiteY13" fmla="*/ 3555415 h 4724634"/>
              <a:gd name="connsiteX14" fmla="*/ 1411405 w 5019604"/>
              <a:gd name="connsiteY14" fmla="*/ 2926023 h 4724634"/>
              <a:gd name="connsiteX15" fmla="*/ 1245152 w 5019604"/>
              <a:gd name="connsiteY15" fmla="*/ 2439134 h 4724634"/>
              <a:gd name="connsiteX16" fmla="*/ 81370 w 5019604"/>
              <a:gd name="connsiteY16" fmla="*/ 2296630 h 4724634"/>
              <a:gd name="connsiteX17" fmla="*/ 200123 w 5019604"/>
              <a:gd name="connsiteY17" fmla="*/ 1215976 h 4724634"/>
              <a:gd name="connsiteX18" fmla="*/ 1019521 w 5019604"/>
              <a:gd name="connsiteY18" fmla="*/ 1239727 h 4724634"/>
              <a:gd name="connsiteX19" fmla="*/ 1268902 w 5019604"/>
              <a:gd name="connsiteY19" fmla="*/ 859717 h 4724634"/>
              <a:gd name="connsiteX20" fmla="*/ 1458908 w 5019604"/>
              <a:gd name="connsiteY20" fmla="*/ 170947 h 4724634"/>
              <a:gd name="connsiteX0" fmla="*/ 1458908 w 5019604"/>
              <a:gd name="connsiteY0" fmla="*/ 170947 h 4721259"/>
              <a:gd name="connsiteX1" fmla="*/ 2373307 w 5019604"/>
              <a:gd name="connsiteY1" fmla="*/ 52194 h 4721259"/>
              <a:gd name="connsiteX2" fmla="*/ 2883946 w 5019604"/>
              <a:gd name="connsiteY2" fmla="*/ 883466 h 4721259"/>
              <a:gd name="connsiteX3" fmla="*/ 3418336 w 5019604"/>
              <a:gd name="connsiteY3" fmla="*/ 1227851 h 4721259"/>
              <a:gd name="connsiteX4" fmla="*/ 3964601 w 5019604"/>
              <a:gd name="connsiteY4" fmla="*/ 954719 h 4721259"/>
              <a:gd name="connsiteX5" fmla="*/ 4558367 w 5019604"/>
              <a:gd name="connsiteY5" fmla="*/ 1892869 h 4721259"/>
              <a:gd name="connsiteX6" fmla="*/ 4012102 w 5019604"/>
              <a:gd name="connsiteY6" fmla="*/ 2617264 h 4721259"/>
              <a:gd name="connsiteX7" fmla="*/ 4178357 w 5019604"/>
              <a:gd name="connsiteY7" fmla="*/ 3234781 h 4721259"/>
              <a:gd name="connsiteX8" fmla="*/ 4997754 w 5019604"/>
              <a:gd name="connsiteY8" fmla="*/ 3484163 h 4721259"/>
              <a:gd name="connsiteX9" fmla="*/ 4665245 w 5019604"/>
              <a:gd name="connsiteY9" fmla="*/ 4386688 h 4721259"/>
              <a:gd name="connsiteX10" fmla="*/ 3430211 w 5019604"/>
              <a:gd name="connsiteY10" fmla="*/ 4066055 h 4721259"/>
              <a:gd name="connsiteX11" fmla="*/ 2515812 w 5019604"/>
              <a:gd name="connsiteY11" fmla="*/ 3994802 h 4721259"/>
              <a:gd name="connsiteX12" fmla="*/ 1565785 w 5019604"/>
              <a:gd name="connsiteY12" fmla="*/ 4719197 h 4721259"/>
              <a:gd name="connsiteX13" fmla="*/ 1007644 w 5019604"/>
              <a:gd name="connsiteY13" fmla="*/ 3733545 h 4721259"/>
              <a:gd name="connsiteX14" fmla="*/ 1411405 w 5019604"/>
              <a:gd name="connsiteY14" fmla="*/ 2926023 h 4721259"/>
              <a:gd name="connsiteX15" fmla="*/ 1245152 w 5019604"/>
              <a:gd name="connsiteY15" fmla="*/ 2439134 h 4721259"/>
              <a:gd name="connsiteX16" fmla="*/ 81370 w 5019604"/>
              <a:gd name="connsiteY16" fmla="*/ 2296630 h 4721259"/>
              <a:gd name="connsiteX17" fmla="*/ 200123 w 5019604"/>
              <a:gd name="connsiteY17" fmla="*/ 1215976 h 4721259"/>
              <a:gd name="connsiteX18" fmla="*/ 1019521 w 5019604"/>
              <a:gd name="connsiteY18" fmla="*/ 1239727 h 4721259"/>
              <a:gd name="connsiteX19" fmla="*/ 1268902 w 5019604"/>
              <a:gd name="connsiteY19" fmla="*/ 859717 h 4721259"/>
              <a:gd name="connsiteX20" fmla="*/ 1458908 w 5019604"/>
              <a:gd name="connsiteY20" fmla="*/ 170947 h 4721259"/>
              <a:gd name="connsiteX0" fmla="*/ 1458908 w 5019604"/>
              <a:gd name="connsiteY0" fmla="*/ 170947 h 4403464"/>
              <a:gd name="connsiteX1" fmla="*/ 2373307 w 5019604"/>
              <a:gd name="connsiteY1" fmla="*/ 52194 h 4403464"/>
              <a:gd name="connsiteX2" fmla="*/ 2883946 w 5019604"/>
              <a:gd name="connsiteY2" fmla="*/ 883466 h 4403464"/>
              <a:gd name="connsiteX3" fmla="*/ 3418336 w 5019604"/>
              <a:gd name="connsiteY3" fmla="*/ 1227851 h 4403464"/>
              <a:gd name="connsiteX4" fmla="*/ 3964601 w 5019604"/>
              <a:gd name="connsiteY4" fmla="*/ 954719 h 4403464"/>
              <a:gd name="connsiteX5" fmla="*/ 4558367 w 5019604"/>
              <a:gd name="connsiteY5" fmla="*/ 1892869 h 4403464"/>
              <a:gd name="connsiteX6" fmla="*/ 4012102 w 5019604"/>
              <a:gd name="connsiteY6" fmla="*/ 2617264 h 4403464"/>
              <a:gd name="connsiteX7" fmla="*/ 4178357 w 5019604"/>
              <a:gd name="connsiteY7" fmla="*/ 3234781 h 4403464"/>
              <a:gd name="connsiteX8" fmla="*/ 4997754 w 5019604"/>
              <a:gd name="connsiteY8" fmla="*/ 3484163 h 4403464"/>
              <a:gd name="connsiteX9" fmla="*/ 4665245 w 5019604"/>
              <a:gd name="connsiteY9" fmla="*/ 4386688 h 4403464"/>
              <a:gd name="connsiteX10" fmla="*/ 3430211 w 5019604"/>
              <a:gd name="connsiteY10" fmla="*/ 4066055 h 4403464"/>
              <a:gd name="connsiteX11" fmla="*/ 2515812 w 5019604"/>
              <a:gd name="connsiteY11" fmla="*/ 3994802 h 4403464"/>
              <a:gd name="connsiteX12" fmla="*/ 1470782 w 5019604"/>
              <a:gd name="connsiteY12" fmla="*/ 4351062 h 4403464"/>
              <a:gd name="connsiteX13" fmla="*/ 1007644 w 5019604"/>
              <a:gd name="connsiteY13" fmla="*/ 3733545 h 4403464"/>
              <a:gd name="connsiteX14" fmla="*/ 1411405 w 5019604"/>
              <a:gd name="connsiteY14" fmla="*/ 2926023 h 4403464"/>
              <a:gd name="connsiteX15" fmla="*/ 1245152 w 5019604"/>
              <a:gd name="connsiteY15" fmla="*/ 2439134 h 4403464"/>
              <a:gd name="connsiteX16" fmla="*/ 81370 w 5019604"/>
              <a:gd name="connsiteY16" fmla="*/ 2296630 h 4403464"/>
              <a:gd name="connsiteX17" fmla="*/ 200123 w 5019604"/>
              <a:gd name="connsiteY17" fmla="*/ 1215976 h 4403464"/>
              <a:gd name="connsiteX18" fmla="*/ 1019521 w 5019604"/>
              <a:gd name="connsiteY18" fmla="*/ 1239727 h 4403464"/>
              <a:gd name="connsiteX19" fmla="*/ 1268902 w 5019604"/>
              <a:gd name="connsiteY19" fmla="*/ 859717 h 4403464"/>
              <a:gd name="connsiteX20" fmla="*/ 1458908 w 5019604"/>
              <a:gd name="connsiteY20" fmla="*/ 170947 h 4403464"/>
              <a:gd name="connsiteX0" fmla="*/ 1458908 w 4827078"/>
              <a:gd name="connsiteY0" fmla="*/ 170947 h 4397751"/>
              <a:gd name="connsiteX1" fmla="*/ 2373307 w 4827078"/>
              <a:gd name="connsiteY1" fmla="*/ 52194 h 4397751"/>
              <a:gd name="connsiteX2" fmla="*/ 2883946 w 4827078"/>
              <a:gd name="connsiteY2" fmla="*/ 883466 h 4397751"/>
              <a:gd name="connsiteX3" fmla="*/ 3418336 w 4827078"/>
              <a:gd name="connsiteY3" fmla="*/ 1227851 h 4397751"/>
              <a:gd name="connsiteX4" fmla="*/ 3964601 w 4827078"/>
              <a:gd name="connsiteY4" fmla="*/ 954719 h 4397751"/>
              <a:gd name="connsiteX5" fmla="*/ 4558367 w 4827078"/>
              <a:gd name="connsiteY5" fmla="*/ 1892869 h 4397751"/>
              <a:gd name="connsiteX6" fmla="*/ 4012102 w 4827078"/>
              <a:gd name="connsiteY6" fmla="*/ 2617264 h 4397751"/>
              <a:gd name="connsiteX7" fmla="*/ 4178357 w 4827078"/>
              <a:gd name="connsiteY7" fmla="*/ 3234781 h 4397751"/>
              <a:gd name="connsiteX8" fmla="*/ 4760247 w 4827078"/>
              <a:gd name="connsiteY8" fmla="*/ 3614792 h 4397751"/>
              <a:gd name="connsiteX9" fmla="*/ 4665245 w 4827078"/>
              <a:gd name="connsiteY9" fmla="*/ 4386688 h 4397751"/>
              <a:gd name="connsiteX10" fmla="*/ 3430211 w 4827078"/>
              <a:gd name="connsiteY10" fmla="*/ 4066055 h 4397751"/>
              <a:gd name="connsiteX11" fmla="*/ 2515812 w 4827078"/>
              <a:gd name="connsiteY11" fmla="*/ 3994802 h 4397751"/>
              <a:gd name="connsiteX12" fmla="*/ 1470782 w 4827078"/>
              <a:gd name="connsiteY12" fmla="*/ 4351062 h 4397751"/>
              <a:gd name="connsiteX13" fmla="*/ 1007644 w 4827078"/>
              <a:gd name="connsiteY13" fmla="*/ 3733545 h 4397751"/>
              <a:gd name="connsiteX14" fmla="*/ 1411405 w 4827078"/>
              <a:gd name="connsiteY14" fmla="*/ 2926023 h 4397751"/>
              <a:gd name="connsiteX15" fmla="*/ 1245152 w 4827078"/>
              <a:gd name="connsiteY15" fmla="*/ 2439134 h 4397751"/>
              <a:gd name="connsiteX16" fmla="*/ 81370 w 4827078"/>
              <a:gd name="connsiteY16" fmla="*/ 2296630 h 4397751"/>
              <a:gd name="connsiteX17" fmla="*/ 200123 w 4827078"/>
              <a:gd name="connsiteY17" fmla="*/ 1215976 h 4397751"/>
              <a:gd name="connsiteX18" fmla="*/ 1019521 w 4827078"/>
              <a:gd name="connsiteY18" fmla="*/ 1239727 h 4397751"/>
              <a:gd name="connsiteX19" fmla="*/ 1268902 w 4827078"/>
              <a:gd name="connsiteY19" fmla="*/ 859717 h 4397751"/>
              <a:gd name="connsiteX20" fmla="*/ 1458908 w 4827078"/>
              <a:gd name="connsiteY20" fmla="*/ 170947 h 4397751"/>
              <a:gd name="connsiteX0" fmla="*/ 1458908 w 4763041"/>
              <a:gd name="connsiteY0" fmla="*/ 170947 h 4479189"/>
              <a:gd name="connsiteX1" fmla="*/ 2373307 w 4763041"/>
              <a:gd name="connsiteY1" fmla="*/ 52194 h 4479189"/>
              <a:gd name="connsiteX2" fmla="*/ 2883946 w 4763041"/>
              <a:gd name="connsiteY2" fmla="*/ 883466 h 4479189"/>
              <a:gd name="connsiteX3" fmla="*/ 3418336 w 4763041"/>
              <a:gd name="connsiteY3" fmla="*/ 1227851 h 4479189"/>
              <a:gd name="connsiteX4" fmla="*/ 3964601 w 4763041"/>
              <a:gd name="connsiteY4" fmla="*/ 954719 h 4479189"/>
              <a:gd name="connsiteX5" fmla="*/ 4558367 w 4763041"/>
              <a:gd name="connsiteY5" fmla="*/ 1892869 h 4479189"/>
              <a:gd name="connsiteX6" fmla="*/ 4012102 w 4763041"/>
              <a:gd name="connsiteY6" fmla="*/ 2617264 h 4479189"/>
              <a:gd name="connsiteX7" fmla="*/ 4178357 w 4763041"/>
              <a:gd name="connsiteY7" fmla="*/ 3234781 h 4479189"/>
              <a:gd name="connsiteX8" fmla="*/ 4760247 w 4763041"/>
              <a:gd name="connsiteY8" fmla="*/ 3614792 h 4479189"/>
              <a:gd name="connsiteX9" fmla="*/ 4356490 w 4763041"/>
              <a:gd name="connsiteY9" fmla="*/ 4469818 h 4479189"/>
              <a:gd name="connsiteX10" fmla="*/ 3430211 w 4763041"/>
              <a:gd name="connsiteY10" fmla="*/ 4066055 h 4479189"/>
              <a:gd name="connsiteX11" fmla="*/ 2515812 w 4763041"/>
              <a:gd name="connsiteY11" fmla="*/ 3994802 h 4479189"/>
              <a:gd name="connsiteX12" fmla="*/ 1470782 w 4763041"/>
              <a:gd name="connsiteY12" fmla="*/ 4351062 h 4479189"/>
              <a:gd name="connsiteX13" fmla="*/ 1007644 w 4763041"/>
              <a:gd name="connsiteY13" fmla="*/ 3733545 h 4479189"/>
              <a:gd name="connsiteX14" fmla="*/ 1411405 w 4763041"/>
              <a:gd name="connsiteY14" fmla="*/ 2926023 h 4479189"/>
              <a:gd name="connsiteX15" fmla="*/ 1245152 w 4763041"/>
              <a:gd name="connsiteY15" fmla="*/ 2439134 h 4479189"/>
              <a:gd name="connsiteX16" fmla="*/ 81370 w 4763041"/>
              <a:gd name="connsiteY16" fmla="*/ 2296630 h 4479189"/>
              <a:gd name="connsiteX17" fmla="*/ 200123 w 4763041"/>
              <a:gd name="connsiteY17" fmla="*/ 1215976 h 4479189"/>
              <a:gd name="connsiteX18" fmla="*/ 1019521 w 4763041"/>
              <a:gd name="connsiteY18" fmla="*/ 1239727 h 4479189"/>
              <a:gd name="connsiteX19" fmla="*/ 1268902 w 4763041"/>
              <a:gd name="connsiteY19" fmla="*/ 859717 h 4479189"/>
              <a:gd name="connsiteX20" fmla="*/ 1458908 w 4763041"/>
              <a:gd name="connsiteY20" fmla="*/ 170947 h 4479189"/>
              <a:gd name="connsiteX0" fmla="*/ 1458908 w 4760255"/>
              <a:gd name="connsiteY0" fmla="*/ 170947 h 4386171"/>
              <a:gd name="connsiteX1" fmla="*/ 2373307 w 4760255"/>
              <a:gd name="connsiteY1" fmla="*/ 52194 h 4386171"/>
              <a:gd name="connsiteX2" fmla="*/ 2883946 w 4760255"/>
              <a:gd name="connsiteY2" fmla="*/ 883466 h 4386171"/>
              <a:gd name="connsiteX3" fmla="*/ 3418336 w 4760255"/>
              <a:gd name="connsiteY3" fmla="*/ 1227851 h 4386171"/>
              <a:gd name="connsiteX4" fmla="*/ 3964601 w 4760255"/>
              <a:gd name="connsiteY4" fmla="*/ 954719 h 4386171"/>
              <a:gd name="connsiteX5" fmla="*/ 4558367 w 4760255"/>
              <a:gd name="connsiteY5" fmla="*/ 1892869 h 4386171"/>
              <a:gd name="connsiteX6" fmla="*/ 4012102 w 4760255"/>
              <a:gd name="connsiteY6" fmla="*/ 2617264 h 4386171"/>
              <a:gd name="connsiteX7" fmla="*/ 4178357 w 4760255"/>
              <a:gd name="connsiteY7" fmla="*/ 3234781 h 4386171"/>
              <a:gd name="connsiteX8" fmla="*/ 4760247 w 4760255"/>
              <a:gd name="connsiteY8" fmla="*/ 3614792 h 4386171"/>
              <a:gd name="connsiteX9" fmla="*/ 4190236 w 4760255"/>
              <a:gd name="connsiteY9" fmla="*/ 4374816 h 4386171"/>
              <a:gd name="connsiteX10" fmla="*/ 3430211 w 4760255"/>
              <a:gd name="connsiteY10" fmla="*/ 4066055 h 4386171"/>
              <a:gd name="connsiteX11" fmla="*/ 2515812 w 4760255"/>
              <a:gd name="connsiteY11" fmla="*/ 3994802 h 4386171"/>
              <a:gd name="connsiteX12" fmla="*/ 1470782 w 4760255"/>
              <a:gd name="connsiteY12" fmla="*/ 4351062 h 4386171"/>
              <a:gd name="connsiteX13" fmla="*/ 1007644 w 4760255"/>
              <a:gd name="connsiteY13" fmla="*/ 3733545 h 4386171"/>
              <a:gd name="connsiteX14" fmla="*/ 1411405 w 4760255"/>
              <a:gd name="connsiteY14" fmla="*/ 2926023 h 4386171"/>
              <a:gd name="connsiteX15" fmla="*/ 1245152 w 4760255"/>
              <a:gd name="connsiteY15" fmla="*/ 2439134 h 4386171"/>
              <a:gd name="connsiteX16" fmla="*/ 81370 w 4760255"/>
              <a:gd name="connsiteY16" fmla="*/ 2296630 h 4386171"/>
              <a:gd name="connsiteX17" fmla="*/ 200123 w 4760255"/>
              <a:gd name="connsiteY17" fmla="*/ 1215976 h 4386171"/>
              <a:gd name="connsiteX18" fmla="*/ 1019521 w 4760255"/>
              <a:gd name="connsiteY18" fmla="*/ 1239727 h 4386171"/>
              <a:gd name="connsiteX19" fmla="*/ 1268902 w 4760255"/>
              <a:gd name="connsiteY19" fmla="*/ 859717 h 4386171"/>
              <a:gd name="connsiteX20" fmla="*/ 1458908 w 4760255"/>
              <a:gd name="connsiteY20" fmla="*/ 170947 h 4386171"/>
              <a:gd name="connsiteX0" fmla="*/ 1458908 w 4570257"/>
              <a:gd name="connsiteY0" fmla="*/ 170947 h 4379263"/>
              <a:gd name="connsiteX1" fmla="*/ 2373307 w 4570257"/>
              <a:gd name="connsiteY1" fmla="*/ 52194 h 4379263"/>
              <a:gd name="connsiteX2" fmla="*/ 2883946 w 4570257"/>
              <a:gd name="connsiteY2" fmla="*/ 883466 h 4379263"/>
              <a:gd name="connsiteX3" fmla="*/ 3418336 w 4570257"/>
              <a:gd name="connsiteY3" fmla="*/ 1227851 h 4379263"/>
              <a:gd name="connsiteX4" fmla="*/ 3964601 w 4570257"/>
              <a:gd name="connsiteY4" fmla="*/ 954719 h 4379263"/>
              <a:gd name="connsiteX5" fmla="*/ 4558367 w 4570257"/>
              <a:gd name="connsiteY5" fmla="*/ 1892869 h 4379263"/>
              <a:gd name="connsiteX6" fmla="*/ 4012102 w 4570257"/>
              <a:gd name="connsiteY6" fmla="*/ 2617264 h 4379263"/>
              <a:gd name="connsiteX7" fmla="*/ 4178357 w 4570257"/>
              <a:gd name="connsiteY7" fmla="*/ 3234781 h 4379263"/>
              <a:gd name="connsiteX8" fmla="*/ 4570242 w 4570257"/>
              <a:gd name="connsiteY8" fmla="*/ 3804797 h 4379263"/>
              <a:gd name="connsiteX9" fmla="*/ 4190236 w 4570257"/>
              <a:gd name="connsiteY9" fmla="*/ 4374816 h 4379263"/>
              <a:gd name="connsiteX10" fmla="*/ 3430211 w 4570257"/>
              <a:gd name="connsiteY10" fmla="*/ 4066055 h 4379263"/>
              <a:gd name="connsiteX11" fmla="*/ 2515812 w 4570257"/>
              <a:gd name="connsiteY11" fmla="*/ 3994802 h 4379263"/>
              <a:gd name="connsiteX12" fmla="*/ 1470782 w 4570257"/>
              <a:gd name="connsiteY12" fmla="*/ 4351062 h 4379263"/>
              <a:gd name="connsiteX13" fmla="*/ 1007644 w 4570257"/>
              <a:gd name="connsiteY13" fmla="*/ 3733545 h 4379263"/>
              <a:gd name="connsiteX14" fmla="*/ 1411405 w 4570257"/>
              <a:gd name="connsiteY14" fmla="*/ 2926023 h 4379263"/>
              <a:gd name="connsiteX15" fmla="*/ 1245152 w 4570257"/>
              <a:gd name="connsiteY15" fmla="*/ 2439134 h 4379263"/>
              <a:gd name="connsiteX16" fmla="*/ 81370 w 4570257"/>
              <a:gd name="connsiteY16" fmla="*/ 2296630 h 4379263"/>
              <a:gd name="connsiteX17" fmla="*/ 200123 w 4570257"/>
              <a:gd name="connsiteY17" fmla="*/ 1215976 h 4379263"/>
              <a:gd name="connsiteX18" fmla="*/ 1019521 w 4570257"/>
              <a:gd name="connsiteY18" fmla="*/ 1239727 h 4379263"/>
              <a:gd name="connsiteX19" fmla="*/ 1268902 w 4570257"/>
              <a:gd name="connsiteY19" fmla="*/ 859717 h 4379263"/>
              <a:gd name="connsiteX20" fmla="*/ 1458908 w 4570257"/>
              <a:gd name="connsiteY20" fmla="*/ 170947 h 4379263"/>
              <a:gd name="connsiteX0" fmla="*/ 1458028 w 4569377"/>
              <a:gd name="connsiteY0" fmla="*/ 170947 h 4379263"/>
              <a:gd name="connsiteX1" fmla="*/ 2372427 w 4569377"/>
              <a:gd name="connsiteY1" fmla="*/ 52194 h 4379263"/>
              <a:gd name="connsiteX2" fmla="*/ 2883066 w 4569377"/>
              <a:gd name="connsiteY2" fmla="*/ 883466 h 4379263"/>
              <a:gd name="connsiteX3" fmla="*/ 3417456 w 4569377"/>
              <a:gd name="connsiteY3" fmla="*/ 1227851 h 4379263"/>
              <a:gd name="connsiteX4" fmla="*/ 3963721 w 4569377"/>
              <a:gd name="connsiteY4" fmla="*/ 954719 h 4379263"/>
              <a:gd name="connsiteX5" fmla="*/ 4557487 w 4569377"/>
              <a:gd name="connsiteY5" fmla="*/ 1892869 h 4379263"/>
              <a:gd name="connsiteX6" fmla="*/ 4011222 w 4569377"/>
              <a:gd name="connsiteY6" fmla="*/ 2617264 h 4379263"/>
              <a:gd name="connsiteX7" fmla="*/ 4177477 w 4569377"/>
              <a:gd name="connsiteY7" fmla="*/ 3234781 h 4379263"/>
              <a:gd name="connsiteX8" fmla="*/ 4569362 w 4569377"/>
              <a:gd name="connsiteY8" fmla="*/ 3804797 h 4379263"/>
              <a:gd name="connsiteX9" fmla="*/ 4189356 w 4569377"/>
              <a:gd name="connsiteY9" fmla="*/ 4374816 h 4379263"/>
              <a:gd name="connsiteX10" fmla="*/ 3429331 w 4569377"/>
              <a:gd name="connsiteY10" fmla="*/ 4066055 h 4379263"/>
              <a:gd name="connsiteX11" fmla="*/ 2514932 w 4569377"/>
              <a:gd name="connsiteY11" fmla="*/ 3994802 h 4379263"/>
              <a:gd name="connsiteX12" fmla="*/ 1469902 w 4569377"/>
              <a:gd name="connsiteY12" fmla="*/ 4351062 h 4379263"/>
              <a:gd name="connsiteX13" fmla="*/ 1006764 w 4569377"/>
              <a:gd name="connsiteY13" fmla="*/ 3733545 h 4379263"/>
              <a:gd name="connsiteX14" fmla="*/ 1410525 w 4569377"/>
              <a:gd name="connsiteY14" fmla="*/ 2926023 h 4379263"/>
              <a:gd name="connsiteX15" fmla="*/ 1232397 w 4569377"/>
              <a:gd name="connsiteY15" fmla="*/ 2320381 h 4379263"/>
              <a:gd name="connsiteX16" fmla="*/ 80490 w 4569377"/>
              <a:gd name="connsiteY16" fmla="*/ 2296630 h 4379263"/>
              <a:gd name="connsiteX17" fmla="*/ 199243 w 4569377"/>
              <a:gd name="connsiteY17" fmla="*/ 1215976 h 4379263"/>
              <a:gd name="connsiteX18" fmla="*/ 1018641 w 4569377"/>
              <a:gd name="connsiteY18" fmla="*/ 1239727 h 4379263"/>
              <a:gd name="connsiteX19" fmla="*/ 1268022 w 4569377"/>
              <a:gd name="connsiteY19" fmla="*/ 859717 h 4379263"/>
              <a:gd name="connsiteX20" fmla="*/ 1458028 w 4569377"/>
              <a:gd name="connsiteY20" fmla="*/ 170947 h 4379263"/>
              <a:gd name="connsiteX0" fmla="*/ 1314206 w 4425555"/>
              <a:gd name="connsiteY0" fmla="*/ 170947 h 4379263"/>
              <a:gd name="connsiteX1" fmla="*/ 2228605 w 4425555"/>
              <a:gd name="connsiteY1" fmla="*/ 52194 h 4379263"/>
              <a:gd name="connsiteX2" fmla="*/ 2739244 w 4425555"/>
              <a:gd name="connsiteY2" fmla="*/ 883466 h 4379263"/>
              <a:gd name="connsiteX3" fmla="*/ 3273634 w 4425555"/>
              <a:gd name="connsiteY3" fmla="*/ 1227851 h 4379263"/>
              <a:gd name="connsiteX4" fmla="*/ 3819899 w 4425555"/>
              <a:gd name="connsiteY4" fmla="*/ 954719 h 4379263"/>
              <a:gd name="connsiteX5" fmla="*/ 4413665 w 4425555"/>
              <a:gd name="connsiteY5" fmla="*/ 1892869 h 4379263"/>
              <a:gd name="connsiteX6" fmla="*/ 3867400 w 4425555"/>
              <a:gd name="connsiteY6" fmla="*/ 2617264 h 4379263"/>
              <a:gd name="connsiteX7" fmla="*/ 4033655 w 4425555"/>
              <a:gd name="connsiteY7" fmla="*/ 3234781 h 4379263"/>
              <a:gd name="connsiteX8" fmla="*/ 4425540 w 4425555"/>
              <a:gd name="connsiteY8" fmla="*/ 3804797 h 4379263"/>
              <a:gd name="connsiteX9" fmla="*/ 4045534 w 4425555"/>
              <a:gd name="connsiteY9" fmla="*/ 4374816 h 4379263"/>
              <a:gd name="connsiteX10" fmla="*/ 3285509 w 4425555"/>
              <a:gd name="connsiteY10" fmla="*/ 4066055 h 4379263"/>
              <a:gd name="connsiteX11" fmla="*/ 2371110 w 4425555"/>
              <a:gd name="connsiteY11" fmla="*/ 3994802 h 4379263"/>
              <a:gd name="connsiteX12" fmla="*/ 1326080 w 4425555"/>
              <a:gd name="connsiteY12" fmla="*/ 4351062 h 4379263"/>
              <a:gd name="connsiteX13" fmla="*/ 862942 w 4425555"/>
              <a:gd name="connsiteY13" fmla="*/ 3733545 h 4379263"/>
              <a:gd name="connsiteX14" fmla="*/ 1266703 w 4425555"/>
              <a:gd name="connsiteY14" fmla="*/ 2926023 h 4379263"/>
              <a:gd name="connsiteX15" fmla="*/ 1088575 w 4425555"/>
              <a:gd name="connsiteY15" fmla="*/ 2320381 h 4379263"/>
              <a:gd name="connsiteX16" fmla="*/ 186050 w 4425555"/>
              <a:gd name="connsiteY16" fmla="*/ 2320381 h 4379263"/>
              <a:gd name="connsiteX17" fmla="*/ 55421 w 4425555"/>
              <a:gd name="connsiteY17" fmla="*/ 1215976 h 4379263"/>
              <a:gd name="connsiteX18" fmla="*/ 874819 w 4425555"/>
              <a:gd name="connsiteY18" fmla="*/ 1239727 h 4379263"/>
              <a:gd name="connsiteX19" fmla="*/ 1124200 w 4425555"/>
              <a:gd name="connsiteY19" fmla="*/ 859717 h 4379263"/>
              <a:gd name="connsiteX20" fmla="*/ 1314206 w 4425555"/>
              <a:gd name="connsiteY20" fmla="*/ 170947 h 4379263"/>
              <a:gd name="connsiteX0" fmla="*/ 1196972 w 4308321"/>
              <a:gd name="connsiteY0" fmla="*/ 170947 h 4379263"/>
              <a:gd name="connsiteX1" fmla="*/ 2111371 w 4308321"/>
              <a:gd name="connsiteY1" fmla="*/ 52194 h 4379263"/>
              <a:gd name="connsiteX2" fmla="*/ 2622010 w 4308321"/>
              <a:gd name="connsiteY2" fmla="*/ 883466 h 4379263"/>
              <a:gd name="connsiteX3" fmla="*/ 3156400 w 4308321"/>
              <a:gd name="connsiteY3" fmla="*/ 1227851 h 4379263"/>
              <a:gd name="connsiteX4" fmla="*/ 3702665 w 4308321"/>
              <a:gd name="connsiteY4" fmla="*/ 954719 h 4379263"/>
              <a:gd name="connsiteX5" fmla="*/ 4296431 w 4308321"/>
              <a:gd name="connsiteY5" fmla="*/ 1892869 h 4379263"/>
              <a:gd name="connsiteX6" fmla="*/ 3750166 w 4308321"/>
              <a:gd name="connsiteY6" fmla="*/ 2617264 h 4379263"/>
              <a:gd name="connsiteX7" fmla="*/ 3916421 w 4308321"/>
              <a:gd name="connsiteY7" fmla="*/ 3234781 h 4379263"/>
              <a:gd name="connsiteX8" fmla="*/ 4308306 w 4308321"/>
              <a:gd name="connsiteY8" fmla="*/ 3804797 h 4379263"/>
              <a:gd name="connsiteX9" fmla="*/ 3928300 w 4308321"/>
              <a:gd name="connsiteY9" fmla="*/ 4374816 h 4379263"/>
              <a:gd name="connsiteX10" fmla="*/ 3168275 w 4308321"/>
              <a:gd name="connsiteY10" fmla="*/ 4066055 h 4379263"/>
              <a:gd name="connsiteX11" fmla="*/ 2253876 w 4308321"/>
              <a:gd name="connsiteY11" fmla="*/ 3994802 h 4379263"/>
              <a:gd name="connsiteX12" fmla="*/ 1208846 w 4308321"/>
              <a:gd name="connsiteY12" fmla="*/ 4351062 h 4379263"/>
              <a:gd name="connsiteX13" fmla="*/ 745708 w 4308321"/>
              <a:gd name="connsiteY13" fmla="*/ 3733545 h 4379263"/>
              <a:gd name="connsiteX14" fmla="*/ 1149469 w 4308321"/>
              <a:gd name="connsiteY14" fmla="*/ 2926023 h 4379263"/>
              <a:gd name="connsiteX15" fmla="*/ 971341 w 4308321"/>
              <a:gd name="connsiteY15" fmla="*/ 2320381 h 4379263"/>
              <a:gd name="connsiteX16" fmla="*/ 68816 w 4308321"/>
              <a:gd name="connsiteY16" fmla="*/ 2320381 h 4379263"/>
              <a:gd name="connsiteX17" fmla="*/ 140068 w 4308321"/>
              <a:gd name="connsiteY17" fmla="*/ 1322854 h 4379263"/>
              <a:gd name="connsiteX18" fmla="*/ 757585 w 4308321"/>
              <a:gd name="connsiteY18" fmla="*/ 1239727 h 4379263"/>
              <a:gd name="connsiteX19" fmla="*/ 1006966 w 4308321"/>
              <a:gd name="connsiteY19" fmla="*/ 859717 h 4379263"/>
              <a:gd name="connsiteX20" fmla="*/ 1196972 w 4308321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739990 w 4345646"/>
              <a:gd name="connsiteY4" fmla="*/ 954719 h 4379263"/>
              <a:gd name="connsiteX5" fmla="*/ 4333756 w 4345646"/>
              <a:gd name="connsiteY5" fmla="*/ 1892869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870618 w 4345646"/>
              <a:gd name="connsiteY4" fmla="*/ 1120976 h 4379263"/>
              <a:gd name="connsiteX5" fmla="*/ 4333756 w 4345646"/>
              <a:gd name="connsiteY5" fmla="*/ 1892869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870618 w 4345646"/>
              <a:gd name="connsiteY4" fmla="*/ 1120976 h 4379263"/>
              <a:gd name="connsiteX5" fmla="*/ 4226878 w 4345646"/>
              <a:gd name="connsiteY5" fmla="*/ 1952248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62059"/>
              <a:gd name="connsiteY0" fmla="*/ 170947 h 4381325"/>
              <a:gd name="connsiteX1" fmla="*/ 2148696 w 4362059"/>
              <a:gd name="connsiteY1" fmla="*/ 52194 h 4381325"/>
              <a:gd name="connsiteX2" fmla="*/ 2659335 w 4362059"/>
              <a:gd name="connsiteY2" fmla="*/ 883466 h 4381325"/>
              <a:gd name="connsiteX3" fmla="*/ 3193725 w 4362059"/>
              <a:gd name="connsiteY3" fmla="*/ 1227851 h 4381325"/>
              <a:gd name="connsiteX4" fmla="*/ 3870618 w 4362059"/>
              <a:gd name="connsiteY4" fmla="*/ 1120976 h 4381325"/>
              <a:gd name="connsiteX5" fmla="*/ 4226878 w 4362059"/>
              <a:gd name="connsiteY5" fmla="*/ 1952248 h 4381325"/>
              <a:gd name="connsiteX6" fmla="*/ 3787491 w 4362059"/>
              <a:gd name="connsiteY6" fmla="*/ 2617264 h 4381325"/>
              <a:gd name="connsiteX7" fmla="*/ 3953746 w 4362059"/>
              <a:gd name="connsiteY7" fmla="*/ 3234781 h 4381325"/>
              <a:gd name="connsiteX8" fmla="*/ 4345631 w 4362059"/>
              <a:gd name="connsiteY8" fmla="*/ 3804797 h 4381325"/>
              <a:gd name="connsiteX9" fmla="*/ 4256603 w 4362059"/>
              <a:gd name="connsiteY9" fmla="*/ 4238424 h 4381325"/>
              <a:gd name="connsiteX10" fmla="*/ 3965625 w 4362059"/>
              <a:gd name="connsiteY10" fmla="*/ 4374816 h 4381325"/>
              <a:gd name="connsiteX11" fmla="*/ 3205600 w 4362059"/>
              <a:gd name="connsiteY11" fmla="*/ 4066055 h 4381325"/>
              <a:gd name="connsiteX12" fmla="*/ 2291201 w 4362059"/>
              <a:gd name="connsiteY12" fmla="*/ 3994802 h 4381325"/>
              <a:gd name="connsiteX13" fmla="*/ 1246171 w 4362059"/>
              <a:gd name="connsiteY13" fmla="*/ 4351062 h 4381325"/>
              <a:gd name="connsiteX14" fmla="*/ 783033 w 4362059"/>
              <a:gd name="connsiteY14" fmla="*/ 3733545 h 4381325"/>
              <a:gd name="connsiteX15" fmla="*/ 1186794 w 4362059"/>
              <a:gd name="connsiteY15" fmla="*/ 2926023 h 4381325"/>
              <a:gd name="connsiteX16" fmla="*/ 1008666 w 4362059"/>
              <a:gd name="connsiteY16" fmla="*/ 2320381 h 4381325"/>
              <a:gd name="connsiteX17" fmla="*/ 58640 w 4362059"/>
              <a:gd name="connsiteY17" fmla="*/ 2142251 h 4381325"/>
              <a:gd name="connsiteX18" fmla="*/ 177393 w 4362059"/>
              <a:gd name="connsiteY18" fmla="*/ 1322854 h 4381325"/>
              <a:gd name="connsiteX19" fmla="*/ 794910 w 4362059"/>
              <a:gd name="connsiteY19" fmla="*/ 1239727 h 4381325"/>
              <a:gd name="connsiteX20" fmla="*/ 1044291 w 4362059"/>
              <a:gd name="connsiteY20" fmla="*/ 859717 h 4381325"/>
              <a:gd name="connsiteX21" fmla="*/ 1234297 w 4362059"/>
              <a:gd name="connsiteY21" fmla="*/ 170947 h 4381325"/>
              <a:gd name="connsiteX0" fmla="*/ 1234297 w 4362059"/>
              <a:gd name="connsiteY0" fmla="*/ 170947 h 4381325"/>
              <a:gd name="connsiteX1" fmla="*/ 2148696 w 4362059"/>
              <a:gd name="connsiteY1" fmla="*/ 52194 h 4381325"/>
              <a:gd name="connsiteX2" fmla="*/ 2659335 w 4362059"/>
              <a:gd name="connsiteY2" fmla="*/ 883466 h 4381325"/>
              <a:gd name="connsiteX3" fmla="*/ 3193725 w 4362059"/>
              <a:gd name="connsiteY3" fmla="*/ 1227851 h 4381325"/>
              <a:gd name="connsiteX4" fmla="*/ 3870618 w 4362059"/>
              <a:gd name="connsiteY4" fmla="*/ 1120976 h 4381325"/>
              <a:gd name="connsiteX5" fmla="*/ 4226878 w 4362059"/>
              <a:gd name="connsiteY5" fmla="*/ 1952248 h 4381325"/>
              <a:gd name="connsiteX6" fmla="*/ 3787491 w 4362059"/>
              <a:gd name="connsiteY6" fmla="*/ 2617264 h 4381325"/>
              <a:gd name="connsiteX7" fmla="*/ 3953746 w 4362059"/>
              <a:gd name="connsiteY7" fmla="*/ 3234781 h 4381325"/>
              <a:gd name="connsiteX8" fmla="*/ 4345631 w 4362059"/>
              <a:gd name="connsiteY8" fmla="*/ 3804797 h 4381325"/>
              <a:gd name="connsiteX9" fmla="*/ 4256603 w 4362059"/>
              <a:gd name="connsiteY9" fmla="*/ 4238424 h 4381325"/>
              <a:gd name="connsiteX10" fmla="*/ 3965625 w 4362059"/>
              <a:gd name="connsiteY10" fmla="*/ 4374816 h 4381325"/>
              <a:gd name="connsiteX11" fmla="*/ 3205600 w 4362059"/>
              <a:gd name="connsiteY11" fmla="*/ 4066055 h 4381325"/>
              <a:gd name="connsiteX12" fmla="*/ 2291201 w 4362059"/>
              <a:gd name="connsiteY12" fmla="*/ 3994802 h 4381325"/>
              <a:gd name="connsiteX13" fmla="*/ 1246171 w 4362059"/>
              <a:gd name="connsiteY13" fmla="*/ 4351062 h 4381325"/>
              <a:gd name="connsiteX14" fmla="*/ 783033 w 4362059"/>
              <a:gd name="connsiteY14" fmla="*/ 3733545 h 4381325"/>
              <a:gd name="connsiteX15" fmla="*/ 1186794 w 4362059"/>
              <a:gd name="connsiteY15" fmla="*/ 2926023 h 4381325"/>
              <a:gd name="connsiteX16" fmla="*/ 1008666 w 4362059"/>
              <a:gd name="connsiteY16" fmla="*/ 2320381 h 4381325"/>
              <a:gd name="connsiteX17" fmla="*/ 58640 w 4362059"/>
              <a:gd name="connsiteY17" fmla="*/ 2142251 h 4381325"/>
              <a:gd name="connsiteX18" fmla="*/ 177393 w 4362059"/>
              <a:gd name="connsiteY18" fmla="*/ 1322854 h 4381325"/>
              <a:gd name="connsiteX19" fmla="*/ 794910 w 4362059"/>
              <a:gd name="connsiteY19" fmla="*/ 1239727 h 4381325"/>
              <a:gd name="connsiteX20" fmla="*/ 1044291 w 4362059"/>
              <a:gd name="connsiteY20" fmla="*/ 859717 h 4381325"/>
              <a:gd name="connsiteX21" fmla="*/ 1234297 w 4362059"/>
              <a:gd name="connsiteY21" fmla="*/ 170947 h 4381325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6878 w 4362059"/>
              <a:gd name="connsiteY6" fmla="*/ 2036546 h 4465623"/>
              <a:gd name="connsiteX7" fmla="*/ 3787491 w 4362059"/>
              <a:gd name="connsiteY7" fmla="*/ 2701562 h 4465623"/>
              <a:gd name="connsiteX8" fmla="*/ 3953746 w 4362059"/>
              <a:gd name="connsiteY8" fmla="*/ 3319079 h 4465623"/>
              <a:gd name="connsiteX9" fmla="*/ 4345631 w 4362059"/>
              <a:gd name="connsiteY9" fmla="*/ 3889095 h 4465623"/>
              <a:gd name="connsiteX10" fmla="*/ 4256603 w 4362059"/>
              <a:gd name="connsiteY10" fmla="*/ 4322722 h 4465623"/>
              <a:gd name="connsiteX11" fmla="*/ 3965625 w 4362059"/>
              <a:gd name="connsiteY11" fmla="*/ 4459114 h 4465623"/>
              <a:gd name="connsiteX12" fmla="*/ 3205600 w 4362059"/>
              <a:gd name="connsiteY12" fmla="*/ 4150353 h 4465623"/>
              <a:gd name="connsiteX13" fmla="*/ 2291201 w 4362059"/>
              <a:gd name="connsiteY13" fmla="*/ 4079100 h 4465623"/>
              <a:gd name="connsiteX14" fmla="*/ 1246171 w 4362059"/>
              <a:gd name="connsiteY14" fmla="*/ 4435360 h 4465623"/>
              <a:gd name="connsiteX15" fmla="*/ 783033 w 4362059"/>
              <a:gd name="connsiteY15" fmla="*/ 3817843 h 4465623"/>
              <a:gd name="connsiteX16" fmla="*/ 1186794 w 4362059"/>
              <a:gd name="connsiteY16" fmla="*/ 3010321 h 4465623"/>
              <a:gd name="connsiteX17" fmla="*/ 1008666 w 4362059"/>
              <a:gd name="connsiteY17" fmla="*/ 2404679 h 4465623"/>
              <a:gd name="connsiteX18" fmla="*/ 58640 w 4362059"/>
              <a:gd name="connsiteY18" fmla="*/ 2226549 h 4465623"/>
              <a:gd name="connsiteX19" fmla="*/ 177393 w 4362059"/>
              <a:gd name="connsiteY19" fmla="*/ 1407152 h 4465623"/>
              <a:gd name="connsiteX20" fmla="*/ 794910 w 4362059"/>
              <a:gd name="connsiteY20" fmla="*/ 1324025 h 4465623"/>
              <a:gd name="connsiteX21" fmla="*/ 1044291 w 4362059"/>
              <a:gd name="connsiteY21" fmla="*/ 944015 h 4465623"/>
              <a:gd name="connsiteX22" fmla="*/ 1234297 w 4362059"/>
              <a:gd name="connsiteY22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6878 w 4362059"/>
              <a:gd name="connsiteY6" fmla="*/ 2036546 h 4465623"/>
              <a:gd name="connsiteX7" fmla="*/ 3787491 w 4362059"/>
              <a:gd name="connsiteY7" fmla="*/ 2701562 h 4465623"/>
              <a:gd name="connsiteX8" fmla="*/ 3953746 w 4362059"/>
              <a:gd name="connsiteY8" fmla="*/ 3319079 h 4465623"/>
              <a:gd name="connsiteX9" fmla="*/ 4345631 w 4362059"/>
              <a:gd name="connsiteY9" fmla="*/ 3889095 h 4465623"/>
              <a:gd name="connsiteX10" fmla="*/ 4256603 w 4362059"/>
              <a:gd name="connsiteY10" fmla="*/ 4322722 h 4465623"/>
              <a:gd name="connsiteX11" fmla="*/ 3965625 w 4362059"/>
              <a:gd name="connsiteY11" fmla="*/ 4459114 h 4465623"/>
              <a:gd name="connsiteX12" fmla="*/ 3205600 w 4362059"/>
              <a:gd name="connsiteY12" fmla="*/ 4150353 h 4465623"/>
              <a:gd name="connsiteX13" fmla="*/ 2291201 w 4362059"/>
              <a:gd name="connsiteY13" fmla="*/ 4079100 h 4465623"/>
              <a:gd name="connsiteX14" fmla="*/ 1246171 w 4362059"/>
              <a:gd name="connsiteY14" fmla="*/ 4435360 h 4465623"/>
              <a:gd name="connsiteX15" fmla="*/ 783033 w 4362059"/>
              <a:gd name="connsiteY15" fmla="*/ 3817843 h 4465623"/>
              <a:gd name="connsiteX16" fmla="*/ 1186794 w 4362059"/>
              <a:gd name="connsiteY16" fmla="*/ 3010321 h 4465623"/>
              <a:gd name="connsiteX17" fmla="*/ 1008666 w 4362059"/>
              <a:gd name="connsiteY17" fmla="*/ 2404679 h 4465623"/>
              <a:gd name="connsiteX18" fmla="*/ 58640 w 4362059"/>
              <a:gd name="connsiteY18" fmla="*/ 2226549 h 4465623"/>
              <a:gd name="connsiteX19" fmla="*/ 177393 w 4362059"/>
              <a:gd name="connsiteY19" fmla="*/ 1407152 h 4465623"/>
              <a:gd name="connsiteX20" fmla="*/ 794910 w 4362059"/>
              <a:gd name="connsiteY20" fmla="*/ 1324025 h 4465623"/>
              <a:gd name="connsiteX21" fmla="*/ 1044291 w 4362059"/>
              <a:gd name="connsiteY21" fmla="*/ 944015 h 4465623"/>
              <a:gd name="connsiteX22" fmla="*/ 1234297 w 4362059"/>
              <a:gd name="connsiteY22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0973 w 4362059"/>
              <a:gd name="connsiteY6" fmla="*/ 1555768 h 4465623"/>
              <a:gd name="connsiteX7" fmla="*/ 4226878 w 4362059"/>
              <a:gd name="connsiteY7" fmla="*/ 2036546 h 4465623"/>
              <a:gd name="connsiteX8" fmla="*/ 3787491 w 4362059"/>
              <a:gd name="connsiteY8" fmla="*/ 2701562 h 4465623"/>
              <a:gd name="connsiteX9" fmla="*/ 3953746 w 4362059"/>
              <a:gd name="connsiteY9" fmla="*/ 3319079 h 4465623"/>
              <a:gd name="connsiteX10" fmla="*/ 4345631 w 4362059"/>
              <a:gd name="connsiteY10" fmla="*/ 3889095 h 4465623"/>
              <a:gd name="connsiteX11" fmla="*/ 4256603 w 4362059"/>
              <a:gd name="connsiteY11" fmla="*/ 4322722 h 4465623"/>
              <a:gd name="connsiteX12" fmla="*/ 3965625 w 4362059"/>
              <a:gd name="connsiteY12" fmla="*/ 4459114 h 4465623"/>
              <a:gd name="connsiteX13" fmla="*/ 3205600 w 4362059"/>
              <a:gd name="connsiteY13" fmla="*/ 4150353 h 4465623"/>
              <a:gd name="connsiteX14" fmla="*/ 2291201 w 4362059"/>
              <a:gd name="connsiteY14" fmla="*/ 4079100 h 4465623"/>
              <a:gd name="connsiteX15" fmla="*/ 1246171 w 4362059"/>
              <a:gd name="connsiteY15" fmla="*/ 4435360 h 4465623"/>
              <a:gd name="connsiteX16" fmla="*/ 783033 w 4362059"/>
              <a:gd name="connsiteY16" fmla="*/ 3817843 h 4465623"/>
              <a:gd name="connsiteX17" fmla="*/ 1186794 w 4362059"/>
              <a:gd name="connsiteY17" fmla="*/ 3010321 h 4465623"/>
              <a:gd name="connsiteX18" fmla="*/ 1008666 w 4362059"/>
              <a:gd name="connsiteY18" fmla="*/ 2404679 h 4465623"/>
              <a:gd name="connsiteX19" fmla="*/ 58640 w 4362059"/>
              <a:gd name="connsiteY19" fmla="*/ 2226549 h 4465623"/>
              <a:gd name="connsiteX20" fmla="*/ 177393 w 4362059"/>
              <a:gd name="connsiteY20" fmla="*/ 1407152 h 4465623"/>
              <a:gd name="connsiteX21" fmla="*/ 794910 w 4362059"/>
              <a:gd name="connsiteY21" fmla="*/ 1324025 h 4465623"/>
              <a:gd name="connsiteX22" fmla="*/ 1044291 w 4362059"/>
              <a:gd name="connsiteY22" fmla="*/ 944015 h 4465623"/>
              <a:gd name="connsiteX23" fmla="*/ 1234297 w 4362059"/>
              <a:gd name="connsiteY23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0973 w 4362059"/>
              <a:gd name="connsiteY6" fmla="*/ 1555768 h 4465623"/>
              <a:gd name="connsiteX7" fmla="*/ 4226878 w 4362059"/>
              <a:gd name="connsiteY7" fmla="*/ 2036546 h 4465623"/>
              <a:gd name="connsiteX8" fmla="*/ 3787491 w 4362059"/>
              <a:gd name="connsiteY8" fmla="*/ 2701562 h 4465623"/>
              <a:gd name="connsiteX9" fmla="*/ 3953746 w 4362059"/>
              <a:gd name="connsiteY9" fmla="*/ 3319079 h 4465623"/>
              <a:gd name="connsiteX10" fmla="*/ 4345631 w 4362059"/>
              <a:gd name="connsiteY10" fmla="*/ 3889095 h 4465623"/>
              <a:gd name="connsiteX11" fmla="*/ 4256603 w 4362059"/>
              <a:gd name="connsiteY11" fmla="*/ 4322722 h 4465623"/>
              <a:gd name="connsiteX12" fmla="*/ 3965625 w 4362059"/>
              <a:gd name="connsiteY12" fmla="*/ 4459114 h 4465623"/>
              <a:gd name="connsiteX13" fmla="*/ 3205600 w 4362059"/>
              <a:gd name="connsiteY13" fmla="*/ 4150353 h 4465623"/>
              <a:gd name="connsiteX14" fmla="*/ 2291201 w 4362059"/>
              <a:gd name="connsiteY14" fmla="*/ 4079100 h 4465623"/>
              <a:gd name="connsiteX15" fmla="*/ 1246171 w 4362059"/>
              <a:gd name="connsiteY15" fmla="*/ 4435360 h 4465623"/>
              <a:gd name="connsiteX16" fmla="*/ 783033 w 4362059"/>
              <a:gd name="connsiteY16" fmla="*/ 3817843 h 4465623"/>
              <a:gd name="connsiteX17" fmla="*/ 1186794 w 4362059"/>
              <a:gd name="connsiteY17" fmla="*/ 3010321 h 4465623"/>
              <a:gd name="connsiteX18" fmla="*/ 1008666 w 4362059"/>
              <a:gd name="connsiteY18" fmla="*/ 2404679 h 4465623"/>
              <a:gd name="connsiteX19" fmla="*/ 58640 w 4362059"/>
              <a:gd name="connsiteY19" fmla="*/ 2226549 h 4465623"/>
              <a:gd name="connsiteX20" fmla="*/ 177393 w 4362059"/>
              <a:gd name="connsiteY20" fmla="*/ 1407152 h 4465623"/>
              <a:gd name="connsiteX21" fmla="*/ 794910 w 4362059"/>
              <a:gd name="connsiteY21" fmla="*/ 1324025 h 4465623"/>
              <a:gd name="connsiteX22" fmla="*/ 1044291 w 4362059"/>
              <a:gd name="connsiteY22" fmla="*/ 944015 h 4465623"/>
              <a:gd name="connsiteX23" fmla="*/ 1234297 w 4362059"/>
              <a:gd name="connsiteY23" fmla="*/ 255245 h 4465623"/>
              <a:gd name="connsiteX0" fmla="*/ 1234297 w 4362059"/>
              <a:gd name="connsiteY0" fmla="*/ 296576 h 4506954"/>
              <a:gd name="connsiteX1" fmla="*/ 1608402 w 4362059"/>
              <a:gd name="connsiteY1" fmla="*/ 5805 h 4506954"/>
              <a:gd name="connsiteX2" fmla="*/ 2148696 w 4362059"/>
              <a:gd name="connsiteY2" fmla="*/ 177823 h 4506954"/>
              <a:gd name="connsiteX3" fmla="*/ 2659335 w 4362059"/>
              <a:gd name="connsiteY3" fmla="*/ 1009095 h 4506954"/>
              <a:gd name="connsiteX4" fmla="*/ 3193725 w 4362059"/>
              <a:gd name="connsiteY4" fmla="*/ 1353480 h 4506954"/>
              <a:gd name="connsiteX5" fmla="*/ 3870618 w 4362059"/>
              <a:gd name="connsiteY5" fmla="*/ 1246605 h 4506954"/>
              <a:gd name="connsiteX6" fmla="*/ 4220973 w 4362059"/>
              <a:gd name="connsiteY6" fmla="*/ 1597099 h 4506954"/>
              <a:gd name="connsiteX7" fmla="*/ 4226878 w 4362059"/>
              <a:gd name="connsiteY7" fmla="*/ 2077877 h 4506954"/>
              <a:gd name="connsiteX8" fmla="*/ 3787491 w 4362059"/>
              <a:gd name="connsiteY8" fmla="*/ 2742893 h 4506954"/>
              <a:gd name="connsiteX9" fmla="*/ 3953746 w 4362059"/>
              <a:gd name="connsiteY9" fmla="*/ 3360410 h 4506954"/>
              <a:gd name="connsiteX10" fmla="*/ 4345631 w 4362059"/>
              <a:gd name="connsiteY10" fmla="*/ 3930426 h 4506954"/>
              <a:gd name="connsiteX11" fmla="*/ 4256603 w 4362059"/>
              <a:gd name="connsiteY11" fmla="*/ 4364053 h 4506954"/>
              <a:gd name="connsiteX12" fmla="*/ 3965625 w 4362059"/>
              <a:gd name="connsiteY12" fmla="*/ 4500445 h 4506954"/>
              <a:gd name="connsiteX13" fmla="*/ 3205600 w 4362059"/>
              <a:gd name="connsiteY13" fmla="*/ 4191684 h 4506954"/>
              <a:gd name="connsiteX14" fmla="*/ 2291201 w 4362059"/>
              <a:gd name="connsiteY14" fmla="*/ 4120431 h 4506954"/>
              <a:gd name="connsiteX15" fmla="*/ 1246171 w 4362059"/>
              <a:gd name="connsiteY15" fmla="*/ 4476691 h 4506954"/>
              <a:gd name="connsiteX16" fmla="*/ 783033 w 4362059"/>
              <a:gd name="connsiteY16" fmla="*/ 3859174 h 4506954"/>
              <a:gd name="connsiteX17" fmla="*/ 1186794 w 4362059"/>
              <a:gd name="connsiteY17" fmla="*/ 3051652 h 4506954"/>
              <a:gd name="connsiteX18" fmla="*/ 1008666 w 4362059"/>
              <a:gd name="connsiteY18" fmla="*/ 2446010 h 4506954"/>
              <a:gd name="connsiteX19" fmla="*/ 58640 w 4362059"/>
              <a:gd name="connsiteY19" fmla="*/ 2267880 h 4506954"/>
              <a:gd name="connsiteX20" fmla="*/ 177393 w 4362059"/>
              <a:gd name="connsiteY20" fmla="*/ 1448483 h 4506954"/>
              <a:gd name="connsiteX21" fmla="*/ 794910 w 4362059"/>
              <a:gd name="connsiteY21" fmla="*/ 1365356 h 4506954"/>
              <a:gd name="connsiteX22" fmla="*/ 1044291 w 4362059"/>
              <a:gd name="connsiteY22" fmla="*/ 985346 h 4506954"/>
              <a:gd name="connsiteX23" fmla="*/ 1234297 w 4362059"/>
              <a:gd name="connsiteY23" fmla="*/ 296576 h 4506954"/>
              <a:gd name="connsiteX0" fmla="*/ 1285861 w 4413623"/>
              <a:gd name="connsiteY0" fmla="*/ 296576 h 4506954"/>
              <a:gd name="connsiteX1" fmla="*/ 1659966 w 4413623"/>
              <a:gd name="connsiteY1" fmla="*/ 5805 h 4506954"/>
              <a:gd name="connsiteX2" fmla="*/ 2200260 w 4413623"/>
              <a:gd name="connsiteY2" fmla="*/ 177823 h 4506954"/>
              <a:gd name="connsiteX3" fmla="*/ 2710899 w 4413623"/>
              <a:gd name="connsiteY3" fmla="*/ 1009095 h 4506954"/>
              <a:gd name="connsiteX4" fmla="*/ 3245289 w 4413623"/>
              <a:gd name="connsiteY4" fmla="*/ 1353480 h 4506954"/>
              <a:gd name="connsiteX5" fmla="*/ 3922182 w 4413623"/>
              <a:gd name="connsiteY5" fmla="*/ 1246605 h 4506954"/>
              <a:gd name="connsiteX6" fmla="*/ 4272537 w 4413623"/>
              <a:gd name="connsiteY6" fmla="*/ 1597099 h 4506954"/>
              <a:gd name="connsiteX7" fmla="*/ 4278442 w 4413623"/>
              <a:gd name="connsiteY7" fmla="*/ 2077877 h 4506954"/>
              <a:gd name="connsiteX8" fmla="*/ 3839055 w 4413623"/>
              <a:gd name="connsiteY8" fmla="*/ 2742893 h 4506954"/>
              <a:gd name="connsiteX9" fmla="*/ 4005310 w 4413623"/>
              <a:gd name="connsiteY9" fmla="*/ 3360410 h 4506954"/>
              <a:gd name="connsiteX10" fmla="*/ 4397195 w 4413623"/>
              <a:gd name="connsiteY10" fmla="*/ 3930426 h 4506954"/>
              <a:gd name="connsiteX11" fmla="*/ 4308167 w 4413623"/>
              <a:gd name="connsiteY11" fmla="*/ 4364053 h 4506954"/>
              <a:gd name="connsiteX12" fmla="*/ 4017189 w 4413623"/>
              <a:gd name="connsiteY12" fmla="*/ 4500445 h 4506954"/>
              <a:gd name="connsiteX13" fmla="*/ 3257164 w 4413623"/>
              <a:gd name="connsiteY13" fmla="*/ 4191684 h 4506954"/>
              <a:gd name="connsiteX14" fmla="*/ 2342765 w 4413623"/>
              <a:gd name="connsiteY14" fmla="*/ 4120431 h 4506954"/>
              <a:gd name="connsiteX15" fmla="*/ 1297735 w 4413623"/>
              <a:gd name="connsiteY15" fmla="*/ 4476691 h 4506954"/>
              <a:gd name="connsiteX16" fmla="*/ 834597 w 4413623"/>
              <a:gd name="connsiteY16" fmla="*/ 3859174 h 4506954"/>
              <a:gd name="connsiteX17" fmla="*/ 1238358 w 4413623"/>
              <a:gd name="connsiteY17" fmla="*/ 3051652 h 4506954"/>
              <a:gd name="connsiteX18" fmla="*/ 1060230 w 4413623"/>
              <a:gd name="connsiteY18" fmla="*/ 2446010 h 4506954"/>
              <a:gd name="connsiteX19" fmla="*/ 110204 w 4413623"/>
              <a:gd name="connsiteY19" fmla="*/ 2267880 h 4506954"/>
              <a:gd name="connsiteX20" fmla="*/ 33046 w 4413623"/>
              <a:gd name="connsiteY20" fmla="*/ 1727728 h 4506954"/>
              <a:gd name="connsiteX21" fmla="*/ 228957 w 4413623"/>
              <a:gd name="connsiteY21" fmla="*/ 1448483 h 4506954"/>
              <a:gd name="connsiteX22" fmla="*/ 846474 w 4413623"/>
              <a:gd name="connsiteY22" fmla="*/ 1365356 h 4506954"/>
              <a:gd name="connsiteX23" fmla="*/ 1095855 w 4413623"/>
              <a:gd name="connsiteY23" fmla="*/ 985346 h 4506954"/>
              <a:gd name="connsiteX24" fmla="*/ 1285861 w 4413623"/>
              <a:gd name="connsiteY24" fmla="*/ 296576 h 4506954"/>
              <a:gd name="connsiteX0" fmla="*/ 1285861 w 4413623"/>
              <a:gd name="connsiteY0" fmla="*/ 296576 h 4506954"/>
              <a:gd name="connsiteX1" fmla="*/ 1659966 w 4413623"/>
              <a:gd name="connsiteY1" fmla="*/ 5805 h 4506954"/>
              <a:gd name="connsiteX2" fmla="*/ 2200260 w 4413623"/>
              <a:gd name="connsiteY2" fmla="*/ 177823 h 4506954"/>
              <a:gd name="connsiteX3" fmla="*/ 2710899 w 4413623"/>
              <a:gd name="connsiteY3" fmla="*/ 1009095 h 4506954"/>
              <a:gd name="connsiteX4" fmla="*/ 3245289 w 4413623"/>
              <a:gd name="connsiteY4" fmla="*/ 1353480 h 4506954"/>
              <a:gd name="connsiteX5" fmla="*/ 3922182 w 4413623"/>
              <a:gd name="connsiteY5" fmla="*/ 1246605 h 4506954"/>
              <a:gd name="connsiteX6" fmla="*/ 4272537 w 4413623"/>
              <a:gd name="connsiteY6" fmla="*/ 1597099 h 4506954"/>
              <a:gd name="connsiteX7" fmla="*/ 4278442 w 4413623"/>
              <a:gd name="connsiteY7" fmla="*/ 2077877 h 4506954"/>
              <a:gd name="connsiteX8" fmla="*/ 3839055 w 4413623"/>
              <a:gd name="connsiteY8" fmla="*/ 2742893 h 4506954"/>
              <a:gd name="connsiteX9" fmla="*/ 4005310 w 4413623"/>
              <a:gd name="connsiteY9" fmla="*/ 3360410 h 4506954"/>
              <a:gd name="connsiteX10" fmla="*/ 4397195 w 4413623"/>
              <a:gd name="connsiteY10" fmla="*/ 3930426 h 4506954"/>
              <a:gd name="connsiteX11" fmla="*/ 4308167 w 4413623"/>
              <a:gd name="connsiteY11" fmla="*/ 4364053 h 4506954"/>
              <a:gd name="connsiteX12" fmla="*/ 4017189 w 4413623"/>
              <a:gd name="connsiteY12" fmla="*/ 4500445 h 4506954"/>
              <a:gd name="connsiteX13" fmla="*/ 3257164 w 4413623"/>
              <a:gd name="connsiteY13" fmla="*/ 4191684 h 4506954"/>
              <a:gd name="connsiteX14" fmla="*/ 2342765 w 4413623"/>
              <a:gd name="connsiteY14" fmla="*/ 4120431 h 4506954"/>
              <a:gd name="connsiteX15" fmla="*/ 1297735 w 4413623"/>
              <a:gd name="connsiteY15" fmla="*/ 4476691 h 4506954"/>
              <a:gd name="connsiteX16" fmla="*/ 834597 w 4413623"/>
              <a:gd name="connsiteY16" fmla="*/ 3859174 h 4506954"/>
              <a:gd name="connsiteX17" fmla="*/ 1238358 w 4413623"/>
              <a:gd name="connsiteY17" fmla="*/ 3051652 h 4506954"/>
              <a:gd name="connsiteX18" fmla="*/ 1060230 w 4413623"/>
              <a:gd name="connsiteY18" fmla="*/ 2446010 h 4506954"/>
              <a:gd name="connsiteX19" fmla="*/ 110204 w 4413623"/>
              <a:gd name="connsiteY19" fmla="*/ 2267880 h 4506954"/>
              <a:gd name="connsiteX20" fmla="*/ 33046 w 4413623"/>
              <a:gd name="connsiteY20" fmla="*/ 1727728 h 4506954"/>
              <a:gd name="connsiteX21" fmla="*/ 228957 w 4413623"/>
              <a:gd name="connsiteY21" fmla="*/ 1448483 h 4506954"/>
              <a:gd name="connsiteX22" fmla="*/ 846474 w 4413623"/>
              <a:gd name="connsiteY22" fmla="*/ 1365356 h 4506954"/>
              <a:gd name="connsiteX23" fmla="*/ 1095855 w 4413623"/>
              <a:gd name="connsiteY23" fmla="*/ 985346 h 4506954"/>
              <a:gd name="connsiteX24" fmla="*/ 1285861 w 4413623"/>
              <a:gd name="connsiteY24" fmla="*/ 296576 h 4506954"/>
              <a:gd name="connsiteX0" fmla="*/ 1316814 w 4444576"/>
              <a:gd name="connsiteY0" fmla="*/ 296576 h 4506954"/>
              <a:gd name="connsiteX1" fmla="*/ 1690919 w 4444576"/>
              <a:gd name="connsiteY1" fmla="*/ 5805 h 4506954"/>
              <a:gd name="connsiteX2" fmla="*/ 2231213 w 4444576"/>
              <a:gd name="connsiteY2" fmla="*/ 177823 h 4506954"/>
              <a:gd name="connsiteX3" fmla="*/ 2741852 w 4444576"/>
              <a:gd name="connsiteY3" fmla="*/ 1009095 h 4506954"/>
              <a:gd name="connsiteX4" fmla="*/ 3276242 w 4444576"/>
              <a:gd name="connsiteY4" fmla="*/ 1353480 h 4506954"/>
              <a:gd name="connsiteX5" fmla="*/ 3953135 w 4444576"/>
              <a:gd name="connsiteY5" fmla="*/ 1246605 h 4506954"/>
              <a:gd name="connsiteX6" fmla="*/ 4303490 w 4444576"/>
              <a:gd name="connsiteY6" fmla="*/ 1597099 h 4506954"/>
              <a:gd name="connsiteX7" fmla="*/ 4309395 w 4444576"/>
              <a:gd name="connsiteY7" fmla="*/ 2077877 h 4506954"/>
              <a:gd name="connsiteX8" fmla="*/ 3870008 w 4444576"/>
              <a:gd name="connsiteY8" fmla="*/ 2742893 h 4506954"/>
              <a:gd name="connsiteX9" fmla="*/ 4036263 w 4444576"/>
              <a:gd name="connsiteY9" fmla="*/ 3360410 h 4506954"/>
              <a:gd name="connsiteX10" fmla="*/ 4428148 w 4444576"/>
              <a:gd name="connsiteY10" fmla="*/ 3930426 h 4506954"/>
              <a:gd name="connsiteX11" fmla="*/ 4339120 w 4444576"/>
              <a:gd name="connsiteY11" fmla="*/ 4364053 h 4506954"/>
              <a:gd name="connsiteX12" fmla="*/ 4048142 w 4444576"/>
              <a:gd name="connsiteY12" fmla="*/ 4500445 h 4506954"/>
              <a:gd name="connsiteX13" fmla="*/ 3288117 w 4444576"/>
              <a:gd name="connsiteY13" fmla="*/ 4191684 h 4506954"/>
              <a:gd name="connsiteX14" fmla="*/ 2373718 w 4444576"/>
              <a:gd name="connsiteY14" fmla="*/ 4120431 h 4506954"/>
              <a:gd name="connsiteX15" fmla="*/ 1328688 w 4444576"/>
              <a:gd name="connsiteY15" fmla="*/ 4476691 h 4506954"/>
              <a:gd name="connsiteX16" fmla="*/ 865550 w 4444576"/>
              <a:gd name="connsiteY16" fmla="*/ 3859174 h 4506954"/>
              <a:gd name="connsiteX17" fmla="*/ 1269311 w 4444576"/>
              <a:gd name="connsiteY17" fmla="*/ 3051652 h 4506954"/>
              <a:gd name="connsiteX18" fmla="*/ 1091183 w 4444576"/>
              <a:gd name="connsiteY18" fmla="*/ 2446010 h 4506954"/>
              <a:gd name="connsiteX19" fmla="*/ 141157 w 4444576"/>
              <a:gd name="connsiteY19" fmla="*/ 2267880 h 4506954"/>
              <a:gd name="connsiteX20" fmla="*/ 16497 w 4444576"/>
              <a:gd name="connsiteY20" fmla="*/ 1798980 h 4506954"/>
              <a:gd name="connsiteX21" fmla="*/ 259910 w 4444576"/>
              <a:gd name="connsiteY21" fmla="*/ 1448483 h 4506954"/>
              <a:gd name="connsiteX22" fmla="*/ 877427 w 4444576"/>
              <a:gd name="connsiteY22" fmla="*/ 1365356 h 4506954"/>
              <a:gd name="connsiteX23" fmla="*/ 1126808 w 4444576"/>
              <a:gd name="connsiteY23" fmla="*/ 985346 h 4506954"/>
              <a:gd name="connsiteX24" fmla="*/ 1316814 w 4444576"/>
              <a:gd name="connsiteY24" fmla="*/ 296576 h 4506954"/>
              <a:gd name="connsiteX0" fmla="*/ 1316814 w 4446109"/>
              <a:gd name="connsiteY0" fmla="*/ 296576 h 4575756"/>
              <a:gd name="connsiteX1" fmla="*/ 1690919 w 4446109"/>
              <a:gd name="connsiteY1" fmla="*/ 5805 h 4575756"/>
              <a:gd name="connsiteX2" fmla="*/ 2231213 w 4446109"/>
              <a:gd name="connsiteY2" fmla="*/ 177823 h 4575756"/>
              <a:gd name="connsiteX3" fmla="*/ 2741852 w 4446109"/>
              <a:gd name="connsiteY3" fmla="*/ 1009095 h 4575756"/>
              <a:gd name="connsiteX4" fmla="*/ 3276242 w 4446109"/>
              <a:gd name="connsiteY4" fmla="*/ 1353480 h 4575756"/>
              <a:gd name="connsiteX5" fmla="*/ 3953135 w 4446109"/>
              <a:gd name="connsiteY5" fmla="*/ 1246605 h 4575756"/>
              <a:gd name="connsiteX6" fmla="*/ 4303490 w 4446109"/>
              <a:gd name="connsiteY6" fmla="*/ 1597099 h 4575756"/>
              <a:gd name="connsiteX7" fmla="*/ 4309395 w 4446109"/>
              <a:gd name="connsiteY7" fmla="*/ 2077877 h 4575756"/>
              <a:gd name="connsiteX8" fmla="*/ 3870008 w 4446109"/>
              <a:gd name="connsiteY8" fmla="*/ 2742893 h 4575756"/>
              <a:gd name="connsiteX9" fmla="*/ 4036263 w 4446109"/>
              <a:gd name="connsiteY9" fmla="*/ 3360410 h 4575756"/>
              <a:gd name="connsiteX10" fmla="*/ 4428148 w 4446109"/>
              <a:gd name="connsiteY10" fmla="*/ 3930426 h 4575756"/>
              <a:gd name="connsiteX11" fmla="*/ 4339120 w 4446109"/>
              <a:gd name="connsiteY11" fmla="*/ 4364053 h 4575756"/>
              <a:gd name="connsiteX12" fmla="*/ 3976890 w 4446109"/>
              <a:gd name="connsiteY12" fmla="*/ 4571697 h 4575756"/>
              <a:gd name="connsiteX13" fmla="*/ 3288117 w 4446109"/>
              <a:gd name="connsiteY13" fmla="*/ 4191684 h 4575756"/>
              <a:gd name="connsiteX14" fmla="*/ 2373718 w 4446109"/>
              <a:gd name="connsiteY14" fmla="*/ 4120431 h 4575756"/>
              <a:gd name="connsiteX15" fmla="*/ 1328688 w 4446109"/>
              <a:gd name="connsiteY15" fmla="*/ 4476691 h 4575756"/>
              <a:gd name="connsiteX16" fmla="*/ 865550 w 4446109"/>
              <a:gd name="connsiteY16" fmla="*/ 3859174 h 4575756"/>
              <a:gd name="connsiteX17" fmla="*/ 1269311 w 4446109"/>
              <a:gd name="connsiteY17" fmla="*/ 3051652 h 4575756"/>
              <a:gd name="connsiteX18" fmla="*/ 1091183 w 4446109"/>
              <a:gd name="connsiteY18" fmla="*/ 2446010 h 4575756"/>
              <a:gd name="connsiteX19" fmla="*/ 141157 w 4446109"/>
              <a:gd name="connsiteY19" fmla="*/ 2267880 h 4575756"/>
              <a:gd name="connsiteX20" fmla="*/ 16497 w 4446109"/>
              <a:gd name="connsiteY20" fmla="*/ 1798980 h 4575756"/>
              <a:gd name="connsiteX21" fmla="*/ 259910 w 4446109"/>
              <a:gd name="connsiteY21" fmla="*/ 1448483 h 4575756"/>
              <a:gd name="connsiteX22" fmla="*/ 877427 w 4446109"/>
              <a:gd name="connsiteY22" fmla="*/ 1365356 h 4575756"/>
              <a:gd name="connsiteX23" fmla="*/ 1126808 w 4446109"/>
              <a:gd name="connsiteY23" fmla="*/ 985346 h 4575756"/>
              <a:gd name="connsiteX24" fmla="*/ 1316814 w 4446109"/>
              <a:gd name="connsiteY24" fmla="*/ 296576 h 4575756"/>
              <a:gd name="connsiteX0" fmla="*/ 1316814 w 4448517"/>
              <a:gd name="connsiteY0" fmla="*/ 296576 h 4552598"/>
              <a:gd name="connsiteX1" fmla="*/ 1690919 w 4448517"/>
              <a:gd name="connsiteY1" fmla="*/ 5805 h 4552598"/>
              <a:gd name="connsiteX2" fmla="*/ 2231213 w 4448517"/>
              <a:gd name="connsiteY2" fmla="*/ 177823 h 4552598"/>
              <a:gd name="connsiteX3" fmla="*/ 2741852 w 4448517"/>
              <a:gd name="connsiteY3" fmla="*/ 1009095 h 4552598"/>
              <a:gd name="connsiteX4" fmla="*/ 3276242 w 4448517"/>
              <a:gd name="connsiteY4" fmla="*/ 1353480 h 4552598"/>
              <a:gd name="connsiteX5" fmla="*/ 3953135 w 4448517"/>
              <a:gd name="connsiteY5" fmla="*/ 1246605 h 4552598"/>
              <a:gd name="connsiteX6" fmla="*/ 4303490 w 4448517"/>
              <a:gd name="connsiteY6" fmla="*/ 1597099 h 4552598"/>
              <a:gd name="connsiteX7" fmla="*/ 4309395 w 4448517"/>
              <a:gd name="connsiteY7" fmla="*/ 2077877 h 4552598"/>
              <a:gd name="connsiteX8" fmla="*/ 3870008 w 4448517"/>
              <a:gd name="connsiteY8" fmla="*/ 2742893 h 4552598"/>
              <a:gd name="connsiteX9" fmla="*/ 4036263 w 4448517"/>
              <a:gd name="connsiteY9" fmla="*/ 3360410 h 4552598"/>
              <a:gd name="connsiteX10" fmla="*/ 4428148 w 4448517"/>
              <a:gd name="connsiteY10" fmla="*/ 3930426 h 4552598"/>
              <a:gd name="connsiteX11" fmla="*/ 4339120 w 4448517"/>
              <a:gd name="connsiteY11" fmla="*/ 4364053 h 4552598"/>
              <a:gd name="connsiteX12" fmla="*/ 3881889 w 4448517"/>
              <a:gd name="connsiteY12" fmla="*/ 4547950 h 4552598"/>
              <a:gd name="connsiteX13" fmla="*/ 3288117 w 4448517"/>
              <a:gd name="connsiteY13" fmla="*/ 4191684 h 4552598"/>
              <a:gd name="connsiteX14" fmla="*/ 2373718 w 4448517"/>
              <a:gd name="connsiteY14" fmla="*/ 4120431 h 4552598"/>
              <a:gd name="connsiteX15" fmla="*/ 1328688 w 4448517"/>
              <a:gd name="connsiteY15" fmla="*/ 4476691 h 4552598"/>
              <a:gd name="connsiteX16" fmla="*/ 865550 w 4448517"/>
              <a:gd name="connsiteY16" fmla="*/ 3859174 h 4552598"/>
              <a:gd name="connsiteX17" fmla="*/ 1269311 w 4448517"/>
              <a:gd name="connsiteY17" fmla="*/ 3051652 h 4552598"/>
              <a:gd name="connsiteX18" fmla="*/ 1091183 w 4448517"/>
              <a:gd name="connsiteY18" fmla="*/ 2446010 h 4552598"/>
              <a:gd name="connsiteX19" fmla="*/ 141157 w 4448517"/>
              <a:gd name="connsiteY19" fmla="*/ 2267880 h 4552598"/>
              <a:gd name="connsiteX20" fmla="*/ 16497 w 4448517"/>
              <a:gd name="connsiteY20" fmla="*/ 1798980 h 4552598"/>
              <a:gd name="connsiteX21" fmla="*/ 259910 w 4448517"/>
              <a:gd name="connsiteY21" fmla="*/ 1448483 h 4552598"/>
              <a:gd name="connsiteX22" fmla="*/ 877427 w 4448517"/>
              <a:gd name="connsiteY22" fmla="*/ 1365356 h 4552598"/>
              <a:gd name="connsiteX23" fmla="*/ 1126808 w 4448517"/>
              <a:gd name="connsiteY23" fmla="*/ 985346 h 4552598"/>
              <a:gd name="connsiteX24" fmla="*/ 1316814 w 4448517"/>
              <a:gd name="connsiteY24" fmla="*/ 296576 h 4552598"/>
              <a:gd name="connsiteX0" fmla="*/ 1300369 w 4432072"/>
              <a:gd name="connsiteY0" fmla="*/ 296576 h 4552598"/>
              <a:gd name="connsiteX1" fmla="*/ 1674474 w 4432072"/>
              <a:gd name="connsiteY1" fmla="*/ 5805 h 4552598"/>
              <a:gd name="connsiteX2" fmla="*/ 2214768 w 4432072"/>
              <a:gd name="connsiteY2" fmla="*/ 177823 h 4552598"/>
              <a:gd name="connsiteX3" fmla="*/ 2725407 w 4432072"/>
              <a:gd name="connsiteY3" fmla="*/ 1009095 h 4552598"/>
              <a:gd name="connsiteX4" fmla="*/ 3259797 w 4432072"/>
              <a:gd name="connsiteY4" fmla="*/ 1353480 h 4552598"/>
              <a:gd name="connsiteX5" fmla="*/ 3936690 w 4432072"/>
              <a:gd name="connsiteY5" fmla="*/ 1246605 h 4552598"/>
              <a:gd name="connsiteX6" fmla="*/ 4287045 w 4432072"/>
              <a:gd name="connsiteY6" fmla="*/ 1597099 h 4552598"/>
              <a:gd name="connsiteX7" fmla="*/ 4292950 w 4432072"/>
              <a:gd name="connsiteY7" fmla="*/ 2077877 h 4552598"/>
              <a:gd name="connsiteX8" fmla="*/ 3853563 w 4432072"/>
              <a:gd name="connsiteY8" fmla="*/ 2742893 h 4552598"/>
              <a:gd name="connsiteX9" fmla="*/ 4019818 w 4432072"/>
              <a:gd name="connsiteY9" fmla="*/ 3360410 h 4552598"/>
              <a:gd name="connsiteX10" fmla="*/ 4411703 w 4432072"/>
              <a:gd name="connsiteY10" fmla="*/ 3930426 h 4552598"/>
              <a:gd name="connsiteX11" fmla="*/ 4322675 w 4432072"/>
              <a:gd name="connsiteY11" fmla="*/ 4364053 h 4552598"/>
              <a:gd name="connsiteX12" fmla="*/ 3865444 w 4432072"/>
              <a:gd name="connsiteY12" fmla="*/ 4547950 h 4552598"/>
              <a:gd name="connsiteX13" fmla="*/ 3271672 w 4432072"/>
              <a:gd name="connsiteY13" fmla="*/ 4191684 h 4552598"/>
              <a:gd name="connsiteX14" fmla="*/ 2357273 w 4432072"/>
              <a:gd name="connsiteY14" fmla="*/ 4120431 h 4552598"/>
              <a:gd name="connsiteX15" fmla="*/ 1312243 w 4432072"/>
              <a:gd name="connsiteY15" fmla="*/ 4476691 h 4552598"/>
              <a:gd name="connsiteX16" fmla="*/ 849105 w 4432072"/>
              <a:gd name="connsiteY16" fmla="*/ 3859174 h 4552598"/>
              <a:gd name="connsiteX17" fmla="*/ 1252866 w 4432072"/>
              <a:gd name="connsiteY17" fmla="*/ 3051652 h 4552598"/>
              <a:gd name="connsiteX18" fmla="*/ 1074738 w 4432072"/>
              <a:gd name="connsiteY18" fmla="*/ 2446010 h 4552598"/>
              <a:gd name="connsiteX19" fmla="*/ 231590 w 4432072"/>
              <a:gd name="connsiteY19" fmla="*/ 2386634 h 4552598"/>
              <a:gd name="connsiteX20" fmla="*/ 52 w 4432072"/>
              <a:gd name="connsiteY20" fmla="*/ 1798980 h 4552598"/>
              <a:gd name="connsiteX21" fmla="*/ 243465 w 4432072"/>
              <a:gd name="connsiteY21" fmla="*/ 1448483 h 4552598"/>
              <a:gd name="connsiteX22" fmla="*/ 860982 w 4432072"/>
              <a:gd name="connsiteY22" fmla="*/ 1365356 h 4552598"/>
              <a:gd name="connsiteX23" fmla="*/ 1110363 w 4432072"/>
              <a:gd name="connsiteY23" fmla="*/ 985346 h 4552598"/>
              <a:gd name="connsiteX24" fmla="*/ 1300369 w 4432072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92935 w 4432057"/>
              <a:gd name="connsiteY7" fmla="*/ 2077877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252851 w 4432057"/>
              <a:gd name="connsiteY17" fmla="*/ 3051652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92935 w 4432057"/>
              <a:gd name="connsiteY7" fmla="*/ 2077877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525986 w 4432057"/>
              <a:gd name="connsiteY15" fmla="*/ 4417317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525986 w 4432057"/>
              <a:gd name="connsiteY15" fmla="*/ 4417317 h 4552598"/>
              <a:gd name="connsiteX16" fmla="*/ 991596 w 4432057"/>
              <a:gd name="connsiteY16" fmla="*/ 3859176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6565"/>
              <a:gd name="connsiteY0" fmla="*/ 296576 h 4421588"/>
              <a:gd name="connsiteX1" fmla="*/ 1674459 w 4436565"/>
              <a:gd name="connsiteY1" fmla="*/ 5805 h 4421588"/>
              <a:gd name="connsiteX2" fmla="*/ 2214753 w 4436565"/>
              <a:gd name="connsiteY2" fmla="*/ 177823 h 4421588"/>
              <a:gd name="connsiteX3" fmla="*/ 2725392 w 4436565"/>
              <a:gd name="connsiteY3" fmla="*/ 1009095 h 4421588"/>
              <a:gd name="connsiteX4" fmla="*/ 3259782 w 4436565"/>
              <a:gd name="connsiteY4" fmla="*/ 1353480 h 4421588"/>
              <a:gd name="connsiteX5" fmla="*/ 3936675 w 4436565"/>
              <a:gd name="connsiteY5" fmla="*/ 1246605 h 4421588"/>
              <a:gd name="connsiteX6" fmla="*/ 4215778 w 4436565"/>
              <a:gd name="connsiteY6" fmla="*/ 1573352 h 4421588"/>
              <a:gd name="connsiteX7" fmla="*/ 4221683 w 4436565"/>
              <a:gd name="connsiteY7" fmla="*/ 2125381 h 4421588"/>
              <a:gd name="connsiteX8" fmla="*/ 3853548 w 4436565"/>
              <a:gd name="connsiteY8" fmla="*/ 2742893 h 4421588"/>
              <a:gd name="connsiteX9" fmla="*/ 4019803 w 4436565"/>
              <a:gd name="connsiteY9" fmla="*/ 3360410 h 4421588"/>
              <a:gd name="connsiteX10" fmla="*/ 4411688 w 4436565"/>
              <a:gd name="connsiteY10" fmla="*/ 3930426 h 4421588"/>
              <a:gd name="connsiteX11" fmla="*/ 4322660 w 4436565"/>
              <a:gd name="connsiteY11" fmla="*/ 4364053 h 4421588"/>
              <a:gd name="connsiteX12" fmla="*/ 3722927 w 4436565"/>
              <a:gd name="connsiteY12" fmla="*/ 4381698 h 4421588"/>
              <a:gd name="connsiteX13" fmla="*/ 3271657 w 4436565"/>
              <a:gd name="connsiteY13" fmla="*/ 4191684 h 4421588"/>
              <a:gd name="connsiteX14" fmla="*/ 2357258 w 4436565"/>
              <a:gd name="connsiteY14" fmla="*/ 4120431 h 4421588"/>
              <a:gd name="connsiteX15" fmla="*/ 1525986 w 4436565"/>
              <a:gd name="connsiteY15" fmla="*/ 4417317 h 4421588"/>
              <a:gd name="connsiteX16" fmla="*/ 991596 w 4436565"/>
              <a:gd name="connsiteY16" fmla="*/ 3859176 h 4421588"/>
              <a:gd name="connsiteX17" fmla="*/ 1027223 w 4436565"/>
              <a:gd name="connsiteY17" fmla="*/ 3134781 h 4421588"/>
              <a:gd name="connsiteX18" fmla="*/ 932220 w 4436565"/>
              <a:gd name="connsiteY18" fmla="*/ 2612264 h 4421588"/>
              <a:gd name="connsiteX19" fmla="*/ 231575 w 4436565"/>
              <a:gd name="connsiteY19" fmla="*/ 2386634 h 4421588"/>
              <a:gd name="connsiteX20" fmla="*/ 37 w 4436565"/>
              <a:gd name="connsiteY20" fmla="*/ 1798980 h 4421588"/>
              <a:gd name="connsiteX21" fmla="*/ 243450 w 4436565"/>
              <a:gd name="connsiteY21" fmla="*/ 1448483 h 4421588"/>
              <a:gd name="connsiteX22" fmla="*/ 860967 w 4436565"/>
              <a:gd name="connsiteY22" fmla="*/ 1365356 h 4421588"/>
              <a:gd name="connsiteX23" fmla="*/ 1110348 w 4436565"/>
              <a:gd name="connsiteY23" fmla="*/ 985346 h 4421588"/>
              <a:gd name="connsiteX24" fmla="*/ 1300354 w 4436565"/>
              <a:gd name="connsiteY24" fmla="*/ 296576 h 4421588"/>
              <a:gd name="connsiteX0" fmla="*/ 1300354 w 4421190"/>
              <a:gd name="connsiteY0" fmla="*/ 296576 h 4421588"/>
              <a:gd name="connsiteX1" fmla="*/ 1674459 w 4421190"/>
              <a:gd name="connsiteY1" fmla="*/ 5805 h 4421588"/>
              <a:gd name="connsiteX2" fmla="*/ 2214753 w 4421190"/>
              <a:gd name="connsiteY2" fmla="*/ 177823 h 4421588"/>
              <a:gd name="connsiteX3" fmla="*/ 2725392 w 4421190"/>
              <a:gd name="connsiteY3" fmla="*/ 1009095 h 4421588"/>
              <a:gd name="connsiteX4" fmla="*/ 3259782 w 4421190"/>
              <a:gd name="connsiteY4" fmla="*/ 1353480 h 4421588"/>
              <a:gd name="connsiteX5" fmla="*/ 3936675 w 4421190"/>
              <a:gd name="connsiteY5" fmla="*/ 1246605 h 4421588"/>
              <a:gd name="connsiteX6" fmla="*/ 4215778 w 4421190"/>
              <a:gd name="connsiteY6" fmla="*/ 1573352 h 4421588"/>
              <a:gd name="connsiteX7" fmla="*/ 4221683 w 4421190"/>
              <a:gd name="connsiteY7" fmla="*/ 2125381 h 4421588"/>
              <a:gd name="connsiteX8" fmla="*/ 3853548 w 4421190"/>
              <a:gd name="connsiteY8" fmla="*/ 2742893 h 4421588"/>
              <a:gd name="connsiteX9" fmla="*/ 4019803 w 4421190"/>
              <a:gd name="connsiteY9" fmla="*/ 3360410 h 4421588"/>
              <a:gd name="connsiteX10" fmla="*/ 4411688 w 4421190"/>
              <a:gd name="connsiteY10" fmla="*/ 3930426 h 4421588"/>
              <a:gd name="connsiteX11" fmla="*/ 4251411 w 4421190"/>
              <a:gd name="connsiteY11" fmla="*/ 4221552 h 4421588"/>
              <a:gd name="connsiteX12" fmla="*/ 3722927 w 4421190"/>
              <a:gd name="connsiteY12" fmla="*/ 4381698 h 4421588"/>
              <a:gd name="connsiteX13" fmla="*/ 3271657 w 4421190"/>
              <a:gd name="connsiteY13" fmla="*/ 4191684 h 4421588"/>
              <a:gd name="connsiteX14" fmla="*/ 2357258 w 4421190"/>
              <a:gd name="connsiteY14" fmla="*/ 4120431 h 4421588"/>
              <a:gd name="connsiteX15" fmla="*/ 1525986 w 4421190"/>
              <a:gd name="connsiteY15" fmla="*/ 4417317 h 4421588"/>
              <a:gd name="connsiteX16" fmla="*/ 991596 w 4421190"/>
              <a:gd name="connsiteY16" fmla="*/ 3859176 h 4421588"/>
              <a:gd name="connsiteX17" fmla="*/ 1027223 w 4421190"/>
              <a:gd name="connsiteY17" fmla="*/ 3134781 h 4421588"/>
              <a:gd name="connsiteX18" fmla="*/ 932220 w 4421190"/>
              <a:gd name="connsiteY18" fmla="*/ 2612264 h 4421588"/>
              <a:gd name="connsiteX19" fmla="*/ 231575 w 4421190"/>
              <a:gd name="connsiteY19" fmla="*/ 2386634 h 4421588"/>
              <a:gd name="connsiteX20" fmla="*/ 37 w 4421190"/>
              <a:gd name="connsiteY20" fmla="*/ 1798980 h 4421588"/>
              <a:gd name="connsiteX21" fmla="*/ 243450 w 4421190"/>
              <a:gd name="connsiteY21" fmla="*/ 1448483 h 4421588"/>
              <a:gd name="connsiteX22" fmla="*/ 860967 w 4421190"/>
              <a:gd name="connsiteY22" fmla="*/ 1365356 h 4421588"/>
              <a:gd name="connsiteX23" fmla="*/ 1110348 w 4421190"/>
              <a:gd name="connsiteY23" fmla="*/ 985346 h 4421588"/>
              <a:gd name="connsiteX24" fmla="*/ 1300354 w 4421190"/>
              <a:gd name="connsiteY24" fmla="*/ 296576 h 4421588"/>
              <a:gd name="connsiteX0" fmla="*/ 1300354 w 4303277"/>
              <a:gd name="connsiteY0" fmla="*/ 296576 h 4421588"/>
              <a:gd name="connsiteX1" fmla="*/ 1674459 w 4303277"/>
              <a:gd name="connsiteY1" fmla="*/ 5805 h 4421588"/>
              <a:gd name="connsiteX2" fmla="*/ 2214753 w 4303277"/>
              <a:gd name="connsiteY2" fmla="*/ 177823 h 4421588"/>
              <a:gd name="connsiteX3" fmla="*/ 2725392 w 4303277"/>
              <a:gd name="connsiteY3" fmla="*/ 1009095 h 4421588"/>
              <a:gd name="connsiteX4" fmla="*/ 3259782 w 4303277"/>
              <a:gd name="connsiteY4" fmla="*/ 1353480 h 4421588"/>
              <a:gd name="connsiteX5" fmla="*/ 3936675 w 4303277"/>
              <a:gd name="connsiteY5" fmla="*/ 1246605 h 4421588"/>
              <a:gd name="connsiteX6" fmla="*/ 4215778 w 4303277"/>
              <a:gd name="connsiteY6" fmla="*/ 1573352 h 4421588"/>
              <a:gd name="connsiteX7" fmla="*/ 4221683 w 4303277"/>
              <a:gd name="connsiteY7" fmla="*/ 2125381 h 4421588"/>
              <a:gd name="connsiteX8" fmla="*/ 3853548 w 4303277"/>
              <a:gd name="connsiteY8" fmla="*/ 2742893 h 4421588"/>
              <a:gd name="connsiteX9" fmla="*/ 4019803 w 4303277"/>
              <a:gd name="connsiteY9" fmla="*/ 3360410 h 4421588"/>
              <a:gd name="connsiteX10" fmla="*/ 4257308 w 4303277"/>
              <a:gd name="connsiteY10" fmla="*/ 3823548 h 4421588"/>
              <a:gd name="connsiteX11" fmla="*/ 4251411 w 4303277"/>
              <a:gd name="connsiteY11" fmla="*/ 4221552 h 4421588"/>
              <a:gd name="connsiteX12" fmla="*/ 3722927 w 4303277"/>
              <a:gd name="connsiteY12" fmla="*/ 4381698 h 4421588"/>
              <a:gd name="connsiteX13" fmla="*/ 3271657 w 4303277"/>
              <a:gd name="connsiteY13" fmla="*/ 4191684 h 4421588"/>
              <a:gd name="connsiteX14" fmla="*/ 2357258 w 4303277"/>
              <a:gd name="connsiteY14" fmla="*/ 4120431 h 4421588"/>
              <a:gd name="connsiteX15" fmla="*/ 1525986 w 4303277"/>
              <a:gd name="connsiteY15" fmla="*/ 4417317 h 4421588"/>
              <a:gd name="connsiteX16" fmla="*/ 991596 w 4303277"/>
              <a:gd name="connsiteY16" fmla="*/ 3859176 h 4421588"/>
              <a:gd name="connsiteX17" fmla="*/ 1027223 w 4303277"/>
              <a:gd name="connsiteY17" fmla="*/ 3134781 h 4421588"/>
              <a:gd name="connsiteX18" fmla="*/ 932220 w 4303277"/>
              <a:gd name="connsiteY18" fmla="*/ 2612264 h 4421588"/>
              <a:gd name="connsiteX19" fmla="*/ 231575 w 4303277"/>
              <a:gd name="connsiteY19" fmla="*/ 2386634 h 4421588"/>
              <a:gd name="connsiteX20" fmla="*/ 37 w 4303277"/>
              <a:gd name="connsiteY20" fmla="*/ 1798980 h 4421588"/>
              <a:gd name="connsiteX21" fmla="*/ 243450 w 4303277"/>
              <a:gd name="connsiteY21" fmla="*/ 1448483 h 4421588"/>
              <a:gd name="connsiteX22" fmla="*/ 860967 w 4303277"/>
              <a:gd name="connsiteY22" fmla="*/ 1365356 h 4421588"/>
              <a:gd name="connsiteX23" fmla="*/ 1110348 w 4303277"/>
              <a:gd name="connsiteY23" fmla="*/ 985346 h 4421588"/>
              <a:gd name="connsiteX24" fmla="*/ 1300354 w 4303277"/>
              <a:gd name="connsiteY24" fmla="*/ 296576 h 4421588"/>
              <a:gd name="connsiteX0" fmla="*/ 1300354 w 4266374"/>
              <a:gd name="connsiteY0" fmla="*/ 296576 h 4421588"/>
              <a:gd name="connsiteX1" fmla="*/ 1674459 w 4266374"/>
              <a:gd name="connsiteY1" fmla="*/ 5805 h 4421588"/>
              <a:gd name="connsiteX2" fmla="*/ 2214753 w 4266374"/>
              <a:gd name="connsiteY2" fmla="*/ 177823 h 4421588"/>
              <a:gd name="connsiteX3" fmla="*/ 2725392 w 4266374"/>
              <a:gd name="connsiteY3" fmla="*/ 1009095 h 4421588"/>
              <a:gd name="connsiteX4" fmla="*/ 3259782 w 4266374"/>
              <a:gd name="connsiteY4" fmla="*/ 1353480 h 4421588"/>
              <a:gd name="connsiteX5" fmla="*/ 3936675 w 4266374"/>
              <a:gd name="connsiteY5" fmla="*/ 1246605 h 4421588"/>
              <a:gd name="connsiteX6" fmla="*/ 4215778 w 4266374"/>
              <a:gd name="connsiteY6" fmla="*/ 1573352 h 4421588"/>
              <a:gd name="connsiteX7" fmla="*/ 4221683 w 4266374"/>
              <a:gd name="connsiteY7" fmla="*/ 2125381 h 4421588"/>
              <a:gd name="connsiteX8" fmla="*/ 3853548 w 4266374"/>
              <a:gd name="connsiteY8" fmla="*/ 2742893 h 4421588"/>
              <a:gd name="connsiteX9" fmla="*/ 4019803 w 4266374"/>
              <a:gd name="connsiteY9" fmla="*/ 3360410 h 4421588"/>
              <a:gd name="connsiteX10" fmla="*/ 4257308 w 4266374"/>
              <a:gd name="connsiteY10" fmla="*/ 3823548 h 4421588"/>
              <a:gd name="connsiteX11" fmla="*/ 4168286 w 4266374"/>
              <a:gd name="connsiteY11" fmla="*/ 4221555 h 4421588"/>
              <a:gd name="connsiteX12" fmla="*/ 3722927 w 4266374"/>
              <a:gd name="connsiteY12" fmla="*/ 4381698 h 4421588"/>
              <a:gd name="connsiteX13" fmla="*/ 3271657 w 4266374"/>
              <a:gd name="connsiteY13" fmla="*/ 4191684 h 4421588"/>
              <a:gd name="connsiteX14" fmla="*/ 2357258 w 4266374"/>
              <a:gd name="connsiteY14" fmla="*/ 4120431 h 4421588"/>
              <a:gd name="connsiteX15" fmla="*/ 1525986 w 4266374"/>
              <a:gd name="connsiteY15" fmla="*/ 4417317 h 4421588"/>
              <a:gd name="connsiteX16" fmla="*/ 991596 w 4266374"/>
              <a:gd name="connsiteY16" fmla="*/ 3859176 h 4421588"/>
              <a:gd name="connsiteX17" fmla="*/ 1027223 w 4266374"/>
              <a:gd name="connsiteY17" fmla="*/ 3134781 h 4421588"/>
              <a:gd name="connsiteX18" fmla="*/ 932220 w 4266374"/>
              <a:gd name="connsiteY18" fmla="*/ 2612264 h 4421588"/>
              <a:gd name="connsiteX19" fmla="*/ 231575 w 4266374"/>
              <a:gd name="connsiteY19" fmla="*/ 2386634 h 4421588"/>
              <a:gd name="connsiteX20" fmla="*/ 37 w 4266374"/>
              <a:gd name="connsiteY20" fmla="*/ 1798980 h 4421588"/>
              <a:gd name="connsiteX21" fmla="*/ 243450 w 4266374"/>
              <a:gd name="connsiteY21" fmla="*/ 1448483 h 4421588"/>
              <a:gd name="connsiteX22" fmla="*/ 860967 w 4266374"/>
              <a:gd name="connsiteY22" fmla="*/ 1365356 h 4421588"/>
              <a:gd name="connsiteX23" fmla="*/ 1110348 w 4266374"/>
              <a:gd name="connsiteY23" fmla="*/ 985346 h 4421588"/>
              <a:gd name="connsiteX24" fmla="*/ 1300354 w 4266374"/>
              <a:gd name="connsiteY24" fmla="*/ 296576 h 4421588"/>
              <a:gd name="connsiteX0" fmla="*/ 1300354 w 4266374"/>
              <a:gd name="connsiteY0" fmla="*/ 296576 h 4421768"/>
              <a:gd name="connsiteX1" fmla="*/ 1674459 w 4266374"/>
              <a:gd name="connsiteY1" fmla="*/ 5805 h 4421768"/>
              <a:gd name="connsiteX2" fmla="*/ 2214753 w 4266374"/>
              <a:gd name="connsiteY2" fmla="*/ 177823 h 4421768"/>
              <a:gd name="connsiteX3" fmla="*/ 2725392 w 4266374"/>
              <a:gd name="connsiteY3" fmla="*/ 1009095 h 4421768"/>
              <a:gd name="connsiteX4" fmla="*/ 3259782 w 4266374"/>
              <a:gd name="connsiteY4" fmla="*/ 1353480 h 4421768"/>
              <a:gd name="connsiteX5" fmla="*/ 3936675 w 4266374"/>
              <a:gd name="connsiteY5" fmla="*/ 1246605 h 4421768"/>
              <a:gd name="connsiteX6" fmla="*/ 4215778 w 4266374"/>
              <a:gd name="connsiteY6" fmla="*/ 1573352 h 4421768"/>
              <a:gd name="connsiteX7" fmla="*/ 4221683 w 4266374"/>
              <a:gd name="connsiteY7" fmla="*/ 2125381 h 4421768"/>
              <a:gd name="connsiteX8" fmla="*/ 3853548 w 4266374"/>
              <a:gd name="connsiteY8" fmla="*/ 2742893 h 4421768"/>
              <a:gd name="connsiteX9" fmla="*/ 4019803 w 4266374"/>
              <a:gd name="connsiteY9" fmla="*/ 3360410 h 4421768"/>
              <a:gd name="connsiteX10" fmla="*/ 4257308 w 4266374"/>
              <a:gd name="connsiteY10" fmla="*/ 3823548 h 4421768"/>
              <a:gd name="connsiteX11" fmla="*/ 4168286 w 4266374"/>
              <a:gd name="connsiteY11" fmla="*/ 4221555 h 4421768"/>
              <a:gd name="connsiteX12" fmla="*/ 3722927 w 4266374"/>
              <a:gd name="connsiteY12" fmla="*/ 4381698 h 4421768"/>
              <a:gd name="connsiteX13" fmla="*/ 3093527 w 4266374"/>
              <a:gd name="connsiteY13" fmla="*/ 4108557 h 4421768"/>
              <a:gd name="connsiteX14" fmla="*/ 2357258 w 4266374"/>
              <a:gd name="connsiteY14" fmla="*/ 4120431 h 4421768"/>
              <a:gd name="connsiteX15" fmla="*/ 1525986 w 4266374"/>
              <a:gd name="connsiteY15" fmla="*/ 4417317 h 4421768"/>
              <a:gd name="connsiteX16" fmla="*/ 991596 w 4266374"/>
              <a:gd name="connsiteY16" fmla="*/ 3859176 h 4421768"/>
              <a:gd name="connsiteX17" fmla="*/ 1027223 w 4266374"/>
              <a:gd name="connsiteY17" fmla="*/ 3134781 h 4421768"/>
              <a:gd name="connsiteX18" fmla="*/ 932220 w 4266374"/>
              <a:gd name="connsiteY18" fmla="*/ 2612264 h 4421768"/>
              <a:gd name="connsiteX19" fmla="*/ 231575 w 4266374"/>
              <a:gd name="connsiteY19" fmla="*/ 2386634 h 4421768"/>
              <a:gd name="connsiteX20" fmla="*/ 37 w 4266374"/>
              <a:gd name="connsiteY20" fmla="*/ 1798980 h 4421768"/>
              <a:gd name="connsiteX21" fmla="*/ 243450 w 4266374"/>
              <a:gd name="connsiteY21" fmla="*/ 1448483 h 4421768"/>
              <a:gd name="connsiteX22" fmla="*/ 860967 w 4266374"/>
              <a:gd name="connsiteY22" fmla="*/ 1365356 h 4421768"/>
              <a:gd name="connsiteX23" fmla="*/ 1110348 w 4266374"/>
              <a:gd name="connsiteY23" fmla="*/ 985346 h 4421768"/>
              <a:gd name="connsiteX24" fmla="*/ 1300354 w 4266374"/>
              <a:gd name="connsiteY24" fmla="*/ 296576 h 4421768"/>
              <a:gd name="connsiteX0" fmla="*/ 1300354 w 4272520"/>
              <a:gd name="connsiteY0" fmla="*/ 296576 h 4421768"/>
              <a:gd name="connsiteX1" fmla="*/ 1674459 w 4272520"/>
              <a:gd name="connsiteY1" fmla="*/ 5805 h 4421768"/>
              <a:gd name="connsiteX2" fmla="*/ 2214753 w 4272520"/>
              <a:gd name="connsiteY2" fmla="*/ 177823 h 4421768"/>
              <a:gd name="connsiteX3" fmla="*/ 2725392 w 4272520"/>
              <a:gd name="connsiteY3" fmla="*/ 1009095 h 4421768"/>
              <a:gd name="connsiteX4" fmla="*/ 3259782 w 4272520"/>
              <a:gd name="connsiteY4" fmla="*/ 1353480 h 4421768"/>
              <a:gd name="connsiteX5" fmla="*/ 3936675 w 4272520"/>
              <a:gd name="connsiteY5" fmla="*/ 1246605 h 4421768"/>
              <a:gd name="connsiteX6" fmla="*/ 4215778 w 4272520"/>
              <a:gd name="connsiteY6" fmla="*/ 1573352 h 4421768"/>
              <a:gd name="connsiteX7" fmla="*/ 4221683 w 4272520"/>
              <a:gd name="connsiteY7" fmla="*/ 2125381 h 4421768"/>
              <a:gd name="connsiteX8" fmla="*/ 3853548 w 4272520"/>
              <a:gd name="connsiteY8" fmla="*/ 2742893 h 4421768"/>
              <a:gd name="connsiteX9" fmla="*/ 4019803 w 4272520"/>
              <a:gd name="connsiteY9" fmla="*/ 3360410 h 4421768"/>
              <a:gd name="connsiteX10" fmla="*/ 4257308 w 4272520"/>
              <a:gd name="connsiteY10" fmla="*/ 3823548 h 4421768"/>
              <a:gd name="connsiteX11" fmla="*/ 4168286 w 4272520"/>
              <a:gd name="connsiteY11" fmla="*/ 4221555 h 4421768"/>
              <a:gd name="connsiteX12" fmla="*/ 3521047 w 4272520"/>
              <a:gd name="connsiteY12" fmla="*/ 4310446 h 4421768"/>
              <a:gd name="connsiteX13" fmla="*/ 3093527 w 4272520"/>
              <a:gd name="connsiteY13" fmla="*/ 4108557 h 4421768"/>
              <a:gd name="connsiteX14" fmla="*/ 2357258 w 4272520"/>
              <a:gd name="connsiteY14" fmla="*/ 4120431 h 4421768"/>
              <a:gd name="connsiteX15" fmla="*/ 1525986 w 4272520"/>
              <a:gd name="connsiteY15" fmla="*/ 4417317 h 4421768"/>
              <a:gd name="connsiteX16" fmla="*/ 991596 w 4272520"/>
              <a:gd name="connsiteY16" fmla="*/ 3859176 h 4421768"/>
              <a:gd name="connsiteX17" fmla="*/ 1027223 w 4272520"/>
              <a:gd name="connsiteY17" fmla="*/ 3134781 h 4421768"/>
              <a:gd name="connsiteX18" fmla="*/ 932220 w 4272520"/>
              <a:gd name="connsiteY18" fmla="*/ 2612264 h 4421768"/>
              <a:gd name="connsiteX19" fmla="*/ 231575 w 4272520"/>
              <a:gd name="connsiteY19" fmla="*/ 2386634 h 4421768"/>
              <a:gd name="connsiteX20" fmla="*/ 37 w 4272520"/>
              <a:gd name="connsiteY20" fmla="*/ 1798980 h 4421768"/>
              <a:gd name="connsiteX21" fmla="*/ 243450 w 4272520"/>
              <a:gd name="connsiteY21" fmla="*/ 1448483 h 4421768"/>
              <a:gd name="connsiteX22" fmla="*/ 860967 w 4272520"/>
              <a:gd name="connsiteY22" fmla="*/ 1365356 h 4421768"/>
              <a:gd name="connsiteX23" fmla="*/ 1110348 w 4272520"/>
              <a:gd name="connsiteY23" fmla="*/ 985346 h 4421768"/>
              <a:gd name="connsiteX24" fmla="*/ 1300354 w 4272520"/>
              <a:gd name="connsiteY24" fmla="*/ 296576 h 4421768"/>
              <a:gd name="connsiteX0" fmla="*/ 1300354 w 4259703"/>
              <a:gd name="connsiteY0" fmla="*/ 296576 h 4421768"/>
              <a:gd name="connsiteX1" fmla="*/ 1674459 w 4259703"/>
              <a:gd name="connsiteY1" fmla="*/ 5805 h 4421768"/>
              <a:gd name="connsiteX2" fmla="*/ 2214753 w 4259703"/>
              <a:gd name="connsiteY2" fmla="*/ 177823 h 4421768"/>
              <a:gd name="connsiteX3" fmla="*/ 2725392 w 4259703"/>
              <a:gd name="connsiteY3" fmla="*/ 1009095 h 4421768"/>
              <a:gd name="connsiteX4" fmla="*/ 3259782 w 4259703"/>
              <a:gd name="connsiteY4" fmla="*/ 1353480 h 4421768"/>
              <a:gd name="connsiteX5" fmla="*/ 3936675 w 4259703"/>
              <a:gd name="connsiteY5" fmla="*/ 1246605 h 4421768"/>
              <a:gd name="connsiteX6" fmla="*/ 4215778 w 4259703"/>
              <a:gd name="connsiteY6" fmla="*/ 1573352 h 4421768"/>
              <a:gd name="connsiteX7" fmla="*/ 4221683 w 4259703"/>
              <a:gd name="connsiteY7" fmla="*/ 2125381 h 4421768"/>
              <a:gd name="connsiteX8" fmla="*/ 3853548 w 4259703"/>
              <a:gd name="connsiteY8" fmla="*/ 2742893 h 4421768"/>
              <a:gd name="connsiteX9" fmla="*/ 4019803 w 4259703"/>
              <a:gd name="connsiteY9" fmla="*/ 3360410 h 4421768"/>
              <a:gd name="connsiteX10" fmla="*/ 4257308 w 4259703"/>
              <a:gd name="connsiteY10" fmla="*/ 3823548 h 4421768"/>
              <a:gd name="connsiteX11" fmla="*/ 4037658 w 4259703"/>
              <a:gd name="connsiteY11" fmla="*/ 4316558 h 4421768"/>
              <a:gd name="connsiteX12" fmla="*/ 3521047 w 4259703"/>
              <a:gd name="connsiteY12" fmla="*/ 4310446 h 4421768"/>
              <a:gd name="connsiteX13" fmla="*/ 3093527 w 4259703"/>
              <a:gd name="connsiteY13" fmla="*/ 4108557 h 4421768"/>
              <a:gd name="connsiteX14" fmla="*/ 2357258 w 4259703"/>
              <a:gd name="connsiteY14" fmla="*/ 4120431 h 4421768"/>
              <a:gd name="connsiteX15" fmla="*/ 1525986 w 4259703"/>
              <a:gd name="connsiteY15" fmla="*/ 4417317 h 4421768"/>
              <a:gd name="connsiteX16" fmla="*/ 991596 w 4259703"/>
              <a:gd name="connsiteY16" fmla="*/ 3859176 h 4421768"/>
              <a:gd name="connsiteX17" fmla="*/ 1027223 w 4259703"/>
              <a:gd name="connsiteY17" fmla="*/ 3134781 h 4421768"/>
              <a:gd name="connsiteX18" fmla="*/ 932220 w 4259703"/>
              <a:gd name="connsiteY18" fmla="*/ 2612264 h 4421768"/>
              <a:gd name="connsiteX19" fmla="*/ 231575 w 4259703"/>
              <a:gd name="connsiteY19" fmla="*/ 2386634 h 4421768"/>
              <a:gd name="connsiteX20" fmla="*/ 37 w 4259703"/>
              <a:gd name="connsiteY20" fmla="*/ 1798980 h 4421768"/>
              <a:gd name="connsiteX21" fmla="*/ 243450 w 4259703"/>
              <a:gd name="connsiteY21" fmla="*/ 1448483 h 4421768"/>
              <a:gd name="connsiteX22" fmla="*/ 860967 w 4259703"/>
              <a:gd name="connsiteY22" fmla="*/ 1365356 h 4421768"/>
              <a:gd name="connsiteX23" fmla="*/ 1110348 w 4259703"/>
              <a:gd name="connsiteY23" fmla="*/ 985346 h 4421768"/>
              <a:gd name="connsiteX24" fmla="*/ 1300354 w 4259703"/>
              <a:gd name="connsiteY24" fmla="*/ 296576 h 4421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4259703" h="4421768">
                <a:moveTo>
                  <a:pt x="1300354" y="296576"/>
                </a:moveTo>
                <a:cubicBezTo>
                  <a:pt x="1394372" y="133319"/>
                  <a:pt x="1522059" y="25597"/>
                  <a:pt x="1674459" y="5805"/>
                </a:cubicBezTo>
                <a:cubicBezTo>
                  <a:pt x="1826859" y="-13987"/>
                  <a:pt x="2039598" y="10608"/>
                  <a:pt x="2214753" y="177823"/>
                </a:cubicBezTo>
                <a:cubicBezTo>
                  <a:pt x="2389908" y="345038"/>
                  <a:pt x="2551221" y="813152"/>
                  <a:pt x="2725392" y="1009095"/>
                </a:cubicBezTo>
                <a:cubicBezTo>
                  <a:pt x="2899564" y="1205038"/>
                  <a:pt x="3057902" y="1313895"/>
                  <a:pt x="3259782" y="1353480"/>
                </a:cubicBezTo>
                <a:cubicBezTo>
                  <a:pt x="3461662" y="1393065"/>
                  <a:pt x="3777342" y="1209960"/>
                  <a:pt x="3936675" y="1246605"/>
                </a:cubicBezTo>
                <a:cubicBezTo>
                  <a:pt x="4096008" y="1283250"/>
                  <a:pt x="4168277" y="1426889"/>
                  <a:pt x="4215778" y="1573352"/>
                </a:cubicBezTo>
                <a:cubicBezTo>
                  <a:pt x="4263279" y="1719815"/>
                  <a:pt x="4282055" y="1930458"/>
                  <a:pt x="4221683" y="2125381"/>
                </a:cubicBezTo>
                <a:cubicBezTo>
                  <a:pt x="4161311" y="2320304"/>
                  <a:pt x="3887195" y="2537055"/>
                  <a:pt x="3853548" y="2742893"/>
                </a:cubicBezTo>
                <a:cubicBezTo>
                  <a:pt x="3819901" y="2948731"/>
                  <a:pt x="3952510" y="3180301"/>
                  <a:pt x="4019803" y="3360410"/>
                </a:cubicBezTo>
                <a:cubicBezTo>
                  <a:pt x="4087096" y="3540519"/>
                  <a:pt x="4254332" y="3664190"/>
                  <a:pt x="4257308" y="3823548"/>
                </a:cubicBezTo>
                <a:cubicBezTo>
                  <a:pt x="4260284" y="3982906"/>
                  <a:pt x="4160368" y="4235408"/>
                  <a:pt x="4037658" y="4316558"/>
                </a:cubicBezTo>
                <a:cubicBezTo>
                  <a:pt x="3914948" y="4397708"/>
                  <a:pt x="3678402" y="4345113"/>
                  <a:pt x="3521047" y="4310446"/>
                </a:cubicBezTo>
                <a:cubicBezTo>
                  <a:pt x="3363692" y="4275779"/>
                  <a:pt x="3287492" y="4140226"/>
                  <a:pt x="3093527" y="4108557"/>
                </a:cubicBezTo>
                <a:cubicBezTo>
                  <a:pt x="2899562" y="4076888"/>
                  <a:pt x="2618515" y="4068971"/>
                  <a:pt x="2357258" y="4120431"/>
                </a:cubicBezTo>
                <a:cubicBezTo>
                  <a:pt x="2096001" y="4171891"/>
                  <a:pt x="1753596" y="4460860"/>
                  <a:pt x="1525986" y="4417317"/>
                </a:cubicBezTo>
                <a:cubicBezTo>
                  <a:pt x="1298376" y="4373775"/>
                  <a:pt x="1074723" y="4072932"/>
                  <a:pt x="991596" y="3859176"/>
                </a:cubicBezTo>
                <a:cubicBezTo>
                  <a:pt x="908469" y="3645420"/>
                  <a:pt x="1037119" y="3342600"/>
                  <a:pt x="1027223" y="3134781"/>
                </a:cubicBezTo>
                <a:cubicBezTo>
                  <a:pt x="1017327" y="2926962"/>
                  <a:pt x="1064828" y="2736955"/>
                  <a:pt x="932220" y="2612264"/>
                </a:cubicBezTo>
                <a:cubicBezTo>
                  <a:pt x="799612" y="2487573"/>
                  <a:pt x="386939" y="2522181"/>
                  <a:pt x="231575" y="2386634"/>
                </a:cubicBezTo>
                <a:cubicBezTo>
                  <a:pt x="76211" y="2251087"/>
                  <a:pt x="-1942" y="1955338"/>
                  <a:pt x="37" y="1798980"/>
                </a:cubicBezTo>
                <a:cubicBezTo>
                  <a:pt x="2016" y="1642622"/>
                  <a:pt x="99962" y="1520754"/>
                  <a:pt x="243450" y="1448483"/>
                </a:cubicBezTo>
                <a:cubicBezTo>
                  <a:pt x="386938" y="1376212"/>
                  <a:pt x="716484" y="1442546"/>
                  <a:pt x="860967" y="1365356"/>
                </a:cubicBezTo>
                <a:cubicBezTo>
                  <a:pt x="1005450" y="1288167"/>
                  <a:pt x="1037117" y="1163476"/>
                  <a:pt x="1110348" y="985346"/>
                </a:cubicBezTo>
                <a:cubicBezTo>
                  <a:pt x="1183579" y="807216"/>
                  <a:pt x="1206336" y="459833"/>
                  <a:pt x="1300354" y="296576"/>
                </a:cubicBezTo>
                <a:close/>
              </a:path>
            </a:pathLst>
          </a:cu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 32"/>
          <p:cNvSpPr/>
          <p:nvPr/>
        </p:nvSpPr>
        <p:spPr>
          <a:xfrm rot="16200000">
            <a:off x="2403886" y="3713300"/>
            <a:ext cx="2712107" cy="2815293"/>
          </a:xfrm>
          <a:custGeom>
            <a:avLst/>
            <a:gdLst>
              <a:gd name="connsiteX0" fmla="*/ 1686296 w 5427023"/>
              <a:gd name="connsiteY0" fmla="*/ 95002 h 4750130"/>
              <a:gd name="connsiteX1" fmla="*/ 2945080 w 5427023"/>
              <a:gd name="connsiteY1" fmla="*/ 0 h 4750130"/>
              <a:gd name="connsiteX2" fmla="*/ 2897579 w 5427023"/>
              <a:gd name="connsiteY2" fmla="*/ 1258784 h 4750130"/>
              <a:gd name="connsiteX3" fmla="*/ 3633849 w 5427023"/>
              <a:gd name="connsiteY3" fmla="*/ 1650670 h 4750130"/>
              <a:gd name="connsiteX4" fmla="*/ 4393870 w 5427023"/>
              <a:gd name="connsiteY4" fmla="*/ 985652 h 4750130"/>
              <a:gd name="connsiteX5" fmla="*/ 5118265 w 5427023"/>
              <a:gd name="connsiteY5" fmla="*/ 1662545 h 4750130"/>
              <a:gd name="connsiteX6" fmla="*/ 4263241 w 5427023"/>
              <a:gd name="connsiteY6" fmla="*/ 2529444 h 4750130"/>
              <a:gd name="connsiteX7" fmla="*/ 4429496 w 5427023"/>
              <a:gd name="connsiteY7" fmla="*/ 3360717 h 4750130"/>
              <a:gd name="connsiteX8" fmla="*/ 5427023 w 5427023"/>
              <a:gd name="connsiteY8" fmla="*/ 3515096 h 4750130"/>
              <a:gd name="connsiteX9" fmla="*/ 5284519 w 5427023"/>
              <a:gd name="connsiteY9" fmla="*/ 4714504 h 4750130"/>
              <a:gd name="connsiteX10" fmla="*/ 3586348 w 5427023"/>
              <a:gd name="connsiteY10" fmla="*/ 3800104 h 4750130"/>
              <a:gd name="connsiteX11" fmla="*/ 2743200 w 5427023"/>
              <a:gd name="connsiteY11" fmla="*/ 3740727 h 4750130"/>
              <a:gd name="connsiteX12" fmla="*/ 1995054 w 5427023"/>
              <a:gd name="connsiteY12" fmla="*/ 4750130 h 4750130"/>
              <a:gd name="connsiteX13" fmla="*/ 676893 w 5427023"/>
              <a:gd name="connsiteY13" fmla="*/ 4001984 h 4750130"/>
              <a:gd name="connsiteX14" fmla="*/ 2030680 w 5427023"/>
              <a:gd name="connsiteY14" fmla="*/ 2956956 h 4750130"/>
              <a:gd name="connsiteX15" fmla="*/ 1757548 w 5427023"/>
              <a:gd name="connsiteY15" fmla="*/ 2256312 h 4750130"/>
              <a:gd name="connsiteX16" fmla="*/ 0 w 5427023"/>
              <a:gd name="connsiteY16" fmla="*/ 2042556 h 4750130"/>
              <a:gd name="connsiteX17" fmla="*/ 178130 w 5427023"/>
              <a:gd name="connsiteY17" fmla="*/ 1151906 h 4750130"/>
              <a:gd name="connsiteX18" fmla="*/ 1650670 w 5427023"/>
              <a:gd name="connsiteY18" fmla="*/ 1472540 h 4750130"/>
              <a:gd name="connsiteX19" fmla="*/ 1995054 w 5427023"/>
              <a:gd name="connsiteY19" fmla="*/ 1128156 h 4750130"/>
              <a:gd name="connsiteX20" fmla="*/ 1686296 w 5427023"/>
              <a:gd name="connsiteY20" fmla="*/ 95002 h 4750130"/>
              <a:gd name="connsiteX0" fmla="*/ 1686296 w 5427023"/>
              <a:gd name="connsiteY0" fmla="*/ 199772 h 4854900"/>
              <a:gd name="connsiteX1" fmla="*/ 2945080 w 5427023"/>
              <a:gd name="connsiteY1" fmla="*/ 104770 h 4854900"/>
              <a:gd name="connsiteX2" fmla="*/ 2897579 w 5427023"/>
              <a:gd name="connsiteY2" fmla="*/ 1363554 h 4854900"/>
              <a:gd name="connsiteX3" fmla="*/ 3633849 w 5427023"/>
              <a:gd name="connsiteY3" fmla="*/ 1755440 h 4854900"/>
              <a:gd name="connsiteX4" fmla="*/ 4393870 w 5427023"/>
              <a:gd name="connsiteY4" fmla="*/ 1090422 h 4854900"/>
              <a:gd name="connsiteX5" fmla="*/ 5118265 w 5427023"/>
              <a:gd name="connsiteY5" fmla="*/ 1767315 h 4854900"/>
              <a:gd name="connsiteX6" fmla="*/ 4263241 w 5427023"/>
              <a:gd name="connsiteY6" fmla="*/ 2634214 h 4854900"/>
              <a:gd name="connsiteX7" fmla="*/ 4429496 w 5427023"/>
              <a:gd name="connsiteY7" fmla="*/ 3465487 h 4854900"/>
              <a:gd name="connsiteX8" fmla="*/ 5427023 w 5427023"/>
              <a:gd name="connsiteY8" fmla="*/ 3619866 h 4854900"/>
              <a:gd name="connsiteX9" fmla="*/ 5284519 w 5427023"/>
              <a:gd name="connsiteY9" fmla="*/ 4819274 h 4854900"/>
              <a:gd name="connsiteX10" fmla="*/ 3586348 w 5427023"/>
              <a:gd name="connsiteY10" fmla="*/ 3904874 h 4854900"/>
              <a:gd name="connsiteX11" fmla="*/ 2743200 w 5427023"/>
              <a:gd name="connsiteY11" fmla="*/ 3845497 h 4854900"/>
              <a:gd name="connsiteX12" fmla="*/ 1995054 w 5427023"/>
              <a:gd name="connsiteY12" fmla="*/ 4854900 h 4854900"/>
              <a:gd name="connsiteX13" fmla="*/ 676893 w 5427023"/>
              <a:gd name="connsiteY13" fmla="*/ 4106754 h 4854900"/>
              <a:gd name="connsiteX14" fmla="*/ 2030680 w 5427023"/>
              <a:gd name="connsiteY14" fmla="*/ 3061726 h 4854900"/>
              <a:gd name="connsiteX15" fmla="*/ 1757548 w 5427023"/>
              <a:gd name="connsiteY15" fmla="*/ 2361082 h 4854900"/>
              <a:gd name="connsiteX16" fmla="*/ 0 w 5427023"/>
              <a:gd name="connsiteY16" fmla="*/ 2147326 h 4854900"/>
              <a:gd name="connsiteX17" fmla="*/ 178130 w 5427023"/>
              <a:gd name="connsiteY17" fmla="*/ 1256676 h 4854900"/>
              <a:gd name="connsiteX18" fmla="*/ 1650670 w 5427023"/>
              <a:gd name="connsiteY18" fmla="*/ 1577310 h 4854900"/>
              <a:gd name="connsiteX19" fmla="*/ 1995054 w 5427023"/>
              <a:gd name="connsiteY19" fmla="*/ 1232926 h 4854900"/>
              <a:gd name="connsiteX20" fmla="*/ 1686296 w 5427023"/>
              <a:gd name="connsiteY20" fmla="*/ 199772 h 4854900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33849 w 5427023"/>
              <a:gd name="connsiteY3" fmla="*/ 1855015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33849 w 5427023"/>
              <a:gd name="connsiteY3" fmla="*/ 1855015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609073"/>
              <a:gd name="connsiteY0" fmla="*/ 299347 h 4954475"/>
              <a:gd name="connsiteX1" fmla="*/ 2945080 w 5609073"/>
              <a:gd name="connsiteY1" fmla="*/ 204345 h 4954475"/>
              <a:gd name="connsiteX2" fmla="*/ 2897579 w 5609073"/>
              <a:gd name="connsiteY2" fmla="*/ 1463129 h 4954475"/>
              <a:gd name="connsiteX3" fmla="*/ 3610098 w 5609073"/>
              <a:gd name="connsiteY3" fmla="*/ 1819389 h 4954475"/>
              <a:gd name="connsiteX4" fmla="*/ 4393870 w 5609073"/>
              <a:gd name="connsiteY4" fmla="*/ 1189997 h 4954475"/>
              <a:gd name="connsiteX5" fmla="*/ 5118265 w 5609073"/>
              <a:gd name="connsiteY5" fmla="*/ 1866890 h 4954475"/>
              <a:gd name="connsiteX6" fmla="*/ 4263241 w 5609073"/>
              <a:gd name="connsiteY6" fmla="*/ 2733789 h 4954475"/>
              <a:gd name="connsiteX7" fmla="*/ 4429496 w 5609073"/>
              <a:gd name="connsiteY7" fmla="*/ 3565062 h 4954475"/>
              <a:gd name="connsiteX8" fmla="*/ 5427023 w 5609073"/>
              <a:gd name="connsiteY8" fmla="*/ 3719441 h 4954475"/>
              <a:gd name="connsiteX9" fmla="*/ 5284519 w 5609073"/>
              <a:gd name="connsiteY9" fmla="*/ 4918849 h 4954475"/>
              <a:gd name="connsiteX10" fmla="*/ 3586348 w 5609073"/>
              <a:gd name="connsiteY10" fmla="*/ 4004449 h 4954475"/>
              <a:gd name="connsiteX11" fmla="*/ 2743200 w 5609073"/>
              <a:gd name="connsiteY11" fmla="*/ 3945072 h 4954475"/>
              <a:gd name="connsiteX12" fmla="*/ 1995054 w 5609073"/>
              <a:gd name="connsiteY12" fmla="*/ 4954475 h 4954475"/>
              <a:gd name="connsiteX13" fmla="*/ 676893 w 5609073"/>
              <a:gd name="connsiteY13" fmla="*/ 4206329 h 4954475"/>
              <a:gd name="connsiteX14" fmla="*/ 2030680 w 5609073"/>
              <a:gd name="connsiteY14" fmla="*/ 3161301 h 4954475"/>
              <a:gd name="connsiteX15" fmla="*/ 1757548 w 5609073"/>
              <a:gd name="connsiteY15" fmla="*/ 2460657 h 4954475"/>
              <a:gd name="connsiteX16" fmla="*/ 0 w 5609073"/>
              <a:gd name="connsiteY16" fmla="*/ 2246901 h 4954475"/>
              <a:gd name="connsiteX17" fmla="*/ 178130 w 5609073"/>
              <a:gd name="connsiteY17" fmla="*/ 1356251 h 4954475"/>
              <a:gd name="connsiteX18" fmla="*/ 1650670 w 5609073"/>
              <a:gd name="connsiteY18" fmla="*/ 1676885 h 4954475"/>
              <a:gd name="connsiteX19" fmla="*/ 1995054 w 5609073"/>
              <a:gd name="connsiteY19" fmla="*/ 1332501 h 4954475"/>
              <a:gd name="connsiteX20" fmla="*/ 1686296 w 5609073"/>
              <a:gd name="connsiteY20" fmla="*/ 299347 h 4954475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5036684"/>
              <a:gd name="connsiteX1" fmla="*/ 2945080 w 5623916"/>
              <a:gd name="connsiteY1" fmla="*/ 204345 h 5036684"/>
              <a:gd name="connsiteX2" fmla="*/ 2897579 w 5623916"/>
              <a:gd name="connsiteY2" fmla="*/ 1463129 h 5036684"/>
              <a:gd name="connsiteX3" fmla="*/ 3610098 w 5623916"/>
              <a:gd name="connsiteY3" fmla="*/ 1819389 h 5036684"/>
              <a:gd name="connsiteX4" fmla="*/ 4393870 w 5623916"/>
              <a:gd name="connsiteY4" fmla="*/ 1189997 h 5036684"/>
              <a:gd name="connsiteX5" fmla="*/ 5118265 w 5623916"/>
              <a:gd name="connsiteY5" fmla="*/ 1866890 h 5036684"/>
              <a:gd name="connsiteX6" fmla="*/ 4263241 w 5623916"/>
              <a:gd name="connsiteY6" fmla="*/ 2733789 h 5036684"/>
              <a:gd name="connsiteX7" fmla="*/ 4429496 w 5623916"/>
              <a:gd name="connsiteY7" fmla="*/ 3565062 h 5036684"/>
              <a:gd name="connsiteX8" fmla="*/ 5427023 w 5623916"/>
              <a:gd name="connsiteY8" fmla="*/ 3719441 h 5036684"/>
              <a:gd name="connsiteX9" fmla="*/ 5284519 w 5623916"/>
              <a:gd name="connsiteY9" fmla="*/ 4918849 h 5036684"/>
              <a:gd name="connsiteX10" fmla="*/ 3586348 w 5623916"/>
              <a:gd name="connsiteY10" fmla="*/ 4004449 h 5036684"/>
              <a:gd name="connsiteX11" fmla="*/ 2743200 w 5623916"/>
              <a:gd name="connsiteY11" fmla="*/ 3945072 h 5036684"/>
              <a:gd name="connsiteX12" fmla="*/ 1995054 w 5623916"/>
              <a:gd name="connsiteY12" fmla="*/ 4954475 h 5036684"/>
              <a:gd name="connsiteX13" fmla="*/ 676893 w 5623916"/>
              <a:gd name="connsiteY13" fmla="*/ 4206329 h 5036684"/>
              <a:gd name="connsiteX14" fmla="*/ 2030680 w 5623916"/>
              <a:gd name="connsiteY14" fmla="*/ 3161301 h 5036684"/>
              <a:gd name="connsiteX15" fmla="*/ 1757548 w 5623916"/>
              <a:gd name="connsiteY15" fmla="*/ 2460657 h 5036684"/>
              <a:gd name="connsiteX16" fmla="*/ 0 w 5623916"/>
              <a:gd name="connsiteY16" fmla="*/ 2246901 h 5036684"/>
              <a:gd name="connsiteX17" fmla="*/ 178130 w 5623916"/>
              <a:gd name="connsiteY17" fmla="*/ 1356251 h 5036684"/>
              <a:gd name="connsiteX18" fmla="*/ 1650670 w 5623916"/>
              <a:gd name="connsiteY18" fmla="*/ 1676885 h 5036684"/>
              <a:gd name="connsiteX19" fmla="*/ 1995054 w 5623916"/>
              <a:gd name="connsiteY19" fmla="*/ 1332501 h 5036684"/>
              <a:gd name="connsiteX20" fmla="*/ 1686296 w 5623916"/>
              <a:gd name="connsiteY20" fmla="*/ 299347 h 5036684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961811 w 5899431"/>
              <a:gd name="connsiteY0" fmla="*/ 299347 h 4965543"/>
              <a:gd name="connsiteX1" fmla="*/ 3220595 w 5899431"/>
              <a:gd name="connsiteY1" fmla="*/ 204345 h 4965543"/>
              <a:gd name="connsiteX2" fmla="*/ 3173094 w 5899431"/>
              <a:gd name="connsiteY2" fmla="*/ 1463129 h 4965543"/>
              <a:gd name="connsiteX3" fmla="*/ 3885613 w 5899431"/>
              <a:gd name="connsiteY3" fmla="*/ 1819389 h 4965543"/>
              <a:gd name="connsiteX4" fmla="*/ 4669385 w 5899431"/>
              <a:gd name="connsiteY4" fmla="*/ 1189997 h 4965543"/>
              <a:gd name="connsiteX5" fmla="*/ 5393780 w 5899431"/>
              <a:gd name="connsiteY5" fmla="*/ 1866890 h 4965543"/>
              <a:gd name="connsiteX6" fmla="*/ 4538756 w 5899431"/>
              <a:gd name="connsiteY6" fmla="*/ 2733789 h 4965543"/>
              <a:gd name="connsiteX7" fmla="*/ 4705011 w 5899431"/>
              <a:gd name="connsiteY7" fmla="*/ 3565062 h 4965543"/>
              <a:gd name="connsiteX8" fmla="*/ 5702538 w 5899431"/>
              <a:gd name="connsiteY8" fmla="*/ 3719441 h 4965543"/>
              <a:gd name="connsiteX9" fmla="*/ 5560034 w 5899431"/>
              <a:gd name="connsiteY9" fmla="*/ 4918849 h 4965543"/>
              <a:gd name="connsiteX10" fmla="*/ 3861863 w 5899431"/>
              <a:gd name="connsiteY10" fmla="*/ 4004449 h 4965543"/>
              <a:gd name="connsiteX11" fmla="*/ 3018715 w 5899431"/>
              <a:gd name="connsiteY11" fmla="*/ 3945072 h 4965543"/>
              <a:gd name="connsiteX12" fmla="*/ 2270569 w 5899431"/>
              <a:gd name="connsiteY12" fmla="*/ 4954475 h 4965543"/>
              <a:gd name="connsiteX13" fmla="*/ 952408 w 5899431"/>
              <a:gd name="connsiteY13" fmla="*/ 4206329 h 4965543"/>
              <a:gd name="connsiteX14" fmla="*/ 2306195 w 5899431"/>
              <a:gd name="connsiteY14" fmla="*/ 3161301 h 4965543"/>
              <a:gd name="connsiteX15" fmla="*/ 2033063 w 5899431"/>
              <a:gd name="connsiteY15" fmla="*/ 2460657 h 4965543"/>
              <a:gd name="connsiteX16" fmla="*/ 275515 w 5899431"/>
              <a:gd name="connsiteY16" fmla="*/ 2246901 h 4965543"/>
              <a:gd name="connsiteX17" fmla="*/ 453645 w 5899431"/>
              <a:gd name="connsiteY17" fmla="*/ 1356251 h 4965543"/>
              <a:gd name="connsiteX18" fmla="*/ 1926185 w 5899431"/>
              <a:gd name="connsiteY18" fmla="*/ 1676885 h 4965543"/>
              <a:gd name="connsiteX19" fmla="*/ 2270569 w 5899431"/>
              <a:gd name="connsiteY19" fmla="*/ 1332501 h 4965543"/>
              <a:gd name="connsiteX20" fmla="*/ 1961811 w 5899431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180747 h 4846943"/>
              <a:gd name="connsiteX1" fmla="*/ 3140880 w 5819716"/>
              <a:gd name="connsiteY1" fmla="*/ 85745 h 4846943"/>
              <a:gd name="connsiteX2" fmla="*/ 3402137 w 5819716"/>
              <a:gd name="connsiteY2" fmla="*/ 1083271 h 4846943"/>
              <a:gd name="connsiteX3" fmla="*/ 3805898 w 5819716"/>
              <a:gd name="connsiteY3" fmla="*/ 1700789 h 4846943"/>
              <a:gd name="connsiteX4" fmla="*/ 4589670 w 5819716"/>
              <a:gd name="connsiteY4" fmla="*/ 1071397 h 4846943"/>
              <a:gd name="connsiteX5" fmla="*/ 5314065 w 5819716"/>
              <a:gd name="connsiteY5" fmla="*/ 1748290 h 4846943"/>
              <a:gd name="connsiteX6" fmla="*/ 4459041 w 5819716"/>
              <a:gd name="connsiteY6" fmla="*/ 2615189 h 4846943"/>
              <a:gd name="connsiteX7" fmla="*/ 4625296 w 5819716"/>
              <a:gd name="connsiteY7" fmla="*/ 3446462 h 4846943"/>
              <a:gd name="connsiteX8" fmla="*/ 5622823 w 5819716"/>
              <a:gd name="connsiteY8" fmla="*/ 3600841 h 4846943"/>
              <a:gd name="connsiteX9" fmla="*/ 5480319 w 5819716"/>
              <a:gd name="connsiteY9" fmla="*/ 4800249 h 4846943"/>
              <a:gd name="connsiteX10" fmla="*/ 3782148 w 5819716"/>
              <a:gd name="connsiteY10" fmla="*/ 3885849 h 4846943"/>
              <a:gd name="connsiteX11" fmla="*/ 2939000 w 5819716"/>
              <a:gd name="connsiteY11" fmla="*/ 3826472 h 4846943"/>
              <a:gd name="connsiteX12" fmla="*/ 2190854 w 5819716"/>
              <a:gd name="connsiteY12" fmla="*/ 4835875 h 4846943"/>
              <a:gd name="connsiteX13" fmla="*/ 872693 w 5819716"/>
              <a:gd name="connsiteY13" fmla="*/ 4087729 h 4846943"/>
              <a:gd name="connsiteX14" fmla="*/ 2226480 w 5819716"/>
              <a:gd name="connsiteY14" fmla="*/ 3042701 h 4846943"/>
              <a:gd name="connsiteX15" fmla="*/ 1953348 w 5819716"/>
              <a:gd name="connsiteY15" fmla="*/ 2342057 h 4846943"/>
              <a:gd name="connsiteX16" fmla="*/ 195800 w 5819716"/>
              <a:gd name="connsiteY16" fmla="*/ 2128301 h 4846943"/>
              <a:gd name="connsiteX17" fmla="*/ 373930 w 5819716"/>
              <a:gd name="connsiteY17" fmla="*/ 1237651 h 4846943"/>
              <a:gd name="connsiteX18" fmla="*/ 1846470 w 5819716"/>
              <a:gd name="connsiteY18" fmla="*/ 1558285 h 4846943"/>
              <a:gd name="connsiteX19" fmla="*/ 2190854 w 5819716"/>
              <a:gd name="connsiteY19" fmla="*/ 1213901 h 4846943"/>
              <a:gd name="connsiteX20" fmla="*/ 1882096 w 5819716"/>
              <a:gd name="connsiteY20" fmla="*/ 180747 h 4846943"/>
              <a:gd name="connsiteX0" fmla="*/ 1882096 w 5819716"/>
              <a:gd name="connsiteY0" fmla="*/ 180747 h 4846943"/>
              <a:gd name="connsiteX1" fmla="*/ 3140880 w 5819716"/>
              <a:gd name="connsiteY1" fmla="*/ 85745 h 4846943"/>
              <a:gd name="connsiteX2" fmla="*/ 3402137 w 5819716"/>
              <a:gd name="connsiteY2" fmla="*/ 1083271 h 4846943"/>
              <a:gd name="connsiteX3" fmla="*/ 4043405 w 5819716"/>
              <a:gd name="connsiteY3" fmla="*/ 1344529 h 4846943"/>
              <a:gd name="connsiteX4" fmla="*/ 4589670 w 5819716"/>
              <a:gd name="connsiteY4" fmla="*/ 1071397 h 4846943"/>
              <a:gd name="connsiteX5" fmla="*/ 5314065 w 5819716"/>
              <a:gd name="connsiteY5" fmla="*/ 1748290 h 4846943"/>
              <a:gd name="connsiteX6" fmla="*/ 4459041 w 5819716"/>
              <a:gd name="connsiteY6" fmla="*/ 2615189 h 4846943"/>
              <a:gd name="connsiteX7" fmla="*/ 4625296 w 5819716"/>
              <a:gd name="connsiteY7" fmla="*/ 3446462 h 4846943"/>
              <a:gd name="connsiteX8" fmla="*/ 5622823 w 5819716"/>
              <a:gd name="connsiteY8" fmla="*/ 3600841 h 4846943"/>
              <a:gd name="connsiteX9" fmla="*/ 5480319 w 5819716"/>
              <a:gd name="connsiteY9" fmla="*/ 4800249 h 4846943"/>
              <a:gd name="connsiteX10" fmla="*/ 3782148 w 5819716"/>
              <a:gd name="connsiteY10" fmla="*/ 3885849 h 4846943"/>
              <a:gd name="connsiteX11" fmla="*/ 2939000 w 5819716"/>
              <a:gd name="connsiteY11" fmla="*/ 3826472 h 4846943"/>
              <a:gd name="connsiteX12" fmla="*/ 2190854 w 5819716"/>
              <a:gd name="connsiteY12" fmla="*/ 4835875 h 4846943"/>
              <a:gd name="connsiteX13" fmla="*/ 872693 w 5819716"/>
              <a:gd name="connsiteY13" fmla="*/ 4087729 h 4846943"/>
              <a:gd name="connsiteX14" fmla="*/ 2226480 w 5819716"/>
              <a:gd name="connsiteY14" fmla="*/ 3042701 h 4846943"/>
              <a:gd name="connsiteX15" fmla="*/ 1953348 w 5819716"/>
              <a:gd name="connsiteY15" fmla="*/ 2342057 h 4846943"/>
              <a:gd name="connsiteX16" fmla="*/ 195800 w 5819716"/>
              <a:gd name="connsiteY16" fmla="*/ 2128301 h 4846943"/>
              <a:gd name="connsiteX17" fmla="*/ 373930 w 5819716"/>
              <a:gd name="connsiteY17" fmla="*/ 1237651 h 4846943"/>
              <a:gd name="connsiteX18" fmla="*/ 1846470 w 5819716"/>
              <a:gd name="connsiteY18" fmla="*/ 1558285 h 4846943"/>
              <a:gd name="connsiteX19" fmla="*/ 2190854 w 5819716"/>
              <a:gd name="connsiteY19" fmla="*/ 1213901 h 4846943"/>
              <a:gd name="connsiteX20" fmla="*/ 1882096 w 5819716"/>
              <a:gd name="connsiteY20" fmla="*/ 180747 h 4846943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314065 w 5819716"/>
              <a:gd name="connsiteY5" fmla="*/ 1742268 h 4840921"/>
              <a:gd name="connsiteX6" fmla="*/ 4459041 w 5819716"/>
              <a:gd name="connsiteY6" fmla="*/ 2609167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183436 w 5819716"/>
              <a:gd name="connsiteY5" fmla="*/ 2003525 h 4840921"/>
              <a:gd name="connsiteX6" fmla="*/ 4459041 w 5819716"/>
              <a:gd name="connsiteY6" fmla="*/ 2609167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183436 w 5819716"/>
              <a:gd name="connsiteY5" fmla="*/ 2003525 h 4840921"/>
              <a:gd name="connsiteX6" fmla="*/ 4637171 w 5819716"/>
              <a:gd name="connsiteY6" fmla="*/ 2727920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09832"/>
              <a:gd name="connsiteY0" fmla="*/ 174725 h 4841399"/>
              <a:gd name="connsiteX1" fmla="*/ 3140880 w 5809832"/>
              <a:gd name="connsiteY1" fmla="*/ 79723 h 4841399"/>
              <a:gd name="connsiteX2" fmla="*/ 3509015 w 5809832"/>
              <a:gd name="connsiteY2" fmla="*/ 994122 h 4841399"/>
              <a:gd name="connsiteX3" fmla="*/ 4043405 w 5809832"/>
              <a:gd name="connsiteY3" fmla="*/ 1338507 h 4841399"/>
              <a:gd name="connsiteX4" fmla="*/ 4589670 w 5809832"/>
              <a:gd name="connsiteY4" fmla="*/ 1065375 h 4841399"/>
              <a:gd name="connsiteX5" fmla="*/ 5183436 w 5809832"/>
              <a:gd name="connsiteY5" fmla="*/ 2003525 h 4841399"/>
              <a:gd name="connsiteX6" fmla="*/ 4637171 w 5809832"/>
              <a:gd name="connsiteY6" fmla="*/ 2727920 h 4841399"/>
              <a:gd name="connsiteX7" fmla="*/ 4803426 w 5809832"/>
              <a:gd name="connsiteY7" fmla="*/ 3345437 h 4841399"/>
              <a:gd name="connsiteX8" fmla="*/ 5622823 w 5809832"/>
              <a:gd name="connsiteY8" fmla="*/ 3594819 h 4841399"/>
              <a:gd name="connsiteX9" fmla="*/ 5480319 w 5809832"/>
              <a:gd name="connsiteY9" fmla="*/ 4794227 h 4841399"/>
              <a:gd name="connsiteX10" fmla="*/ 3782148 w 5809832"/>
              <a:gd name="connsiteY10" fmla="*/ 3879827 h 4841399"/>
              <a:gd name="connsiteX11" fmla="*/ 2939000 w 5809832"/>
              <a:gd name="connsiteY11" fmla="*/ 3820450 h 4841399"/>
              <a:gd name="connsiteX12" fmla="*/ 2190854 w 5809832"/>
              <a:gd name="connsiteY12" fmla="*/ 4829853 h 4841399"/>
              <a:gd name="connsiteX13" fmla="*/ 872693 w 5809832"/>
              <a:gd name="connsiteY13" fmla="*/ 4081707 h 4841399"/>
              <a:gd name="connsiteX14" fmla="*/ 2226480 w 5809832"/>
              <a:gd name="connsiteY14" fmla="*/ 3036679 h 4841399"/>
              <a:gd name="connsiteX15" fmla="*/ 1953348 w 5809832"/>
              <a:gd name="connsiteY15" fmla="*/ 2336035 h 4841399"/>
              <a:gd name="connsiteX16" fmla="*/ 195800 w 5809832"/>
              <a:gd name="connsiteY16" fmla="*/ 2122279 h 4841399"/>
              <a:gd name="connsiteX17" fmla="*/ 373930 w 5809832"/>
              <a:gd name="connsiteY17" fmla="*/ 1231629 h 4841399"/>
              <a:gd name="connsiteX18" fmla="*/ 1846470 w 5809832"/>
              <a:gd name="connsiteY18" fmla="*/ 1552263 h 4841399"/>
              <a:gd name="connsiteX19" fmla="*/ 2190854 w 5809832"/>
              <a:gd name="connsiteY19" fmla="*/ 1207879 h 4841399"/>
              <a:gd name="connsiteX20" fmla="*/ 1882096 w 5809832"/>
              <a:gd name="connsiteY20" fmla="*/ 174725 h 4841399"/>
              <a:gd name="connsiteX0" fmla="*/ 1882096 w 5704276"/>
              <a:gd name="connsiteY0" fmla="*/ 174725 h 4832827"/>
              <a:gd name="connsiteX1" fmla="*/ 3140880 w 5704276"/>
              <a:gd name="connsiteY1" fmla="*/ 79723 h 4832827"/>
              <a:gd name="connsiteX2" fmla="*/ 3509015 w 5704276"/>
              <a:gd name="connsiteY2" fmla="*/ 994122 h 4832827"/>
              <a:gd name="connsiteX3" fmla="*/ 4043405 w 5704276"/>
              <a:gd name="connsiteY3" fmla="*/ 1338507 h 4832827"/>
              <a:gd name="connsiteX4" fmla="*/ 4589670 w 5704276"/>
              <a:gd name="connsiteY4" fmla="*/ 1065375 h 4832827"/>
              <a:gd name="connsiteX5" fmla="*/ 5183436 w 5704276"/>
              <a:gd name="connsiteY5" fmla="*/ 2003525 h 4832827"/>
              <a:gd name="connsiteX6" fmla="*/ 4637171 w 5704276"/>
              <a:gd name="connsiteY6" fmla="*/ 2727920 h 4832827"/>
              <a:gd name="connsiteX7" fmla="*/ 4803426 w 5704276"/>
              <a:gd name="connsiteY7" fmla="*/ 3345437 h 4832827"/>
              <a:gd name="connsiteX8" fmla="*/ 5622823 w 5704276"/>
              <a:gd name="connsiteY8" fmla="*/ 3594819 h 4832827"/>
              <a:gd name="connsiteX9" fmla="*/ 5290314 w 5704276"/>
              <a:gd name="connsiteY9" fmla="*/ 4497344 h 4832827"/>
              <a:gd name="connsiteX10" fmla="*/ 3782148 w 5704276"/>
              <a:gd name="connsiteY10" fmla="*/ 3879827 h 4832827"/>
              <a:gd name="connsiteX11" fmla="*/ 2939000 w 5704276"/>
              <a:gd name="connsiteY11" fmla="*/ 3820450 h 4832827"/>
              <a:gd name="connsiteX12" fmla="*/ 2190854 w 5704276"/>
              <a:gd name="connsiteY12" fmla="*/ 4829853 h 4832827"/>
              <a:gd name="connsiteX13" fmla="*/ 872693 w 5704276"/>
              <a:gd name="connsiteY13" fmla="*/ 4081707 h 4832827"/>
              <a:gd name="connsiteX14" fmla="*/ 2226480 w 5704276"/>
              <a:gd name="connsiteY14" fmla="*/ 3036679 h 4832827"/>
              <a:gd name="connsiteX15" fmla="*/ 1953348 w 5704276"/>
              <a:gd name="connsiteY15" fmla="*/ 2336035 h 4832827"/>
              <a:gd name="connsiteX16" fmla="*/ 195800 w 5704276"/>
              <a:gd name="connsiteY16" fmla="*/ 2122279 h 4832827"/>
              <a:gd name="connsiteX17" fmla="*/ 373930 w 5704276"/>
              <a:gd name="connsiteY17" fmla="*/ 1231629 h 4832827"/>
              <a:gd name="connsiteX18" fmla="*/ 1846470 w 5704276"/>
              <a:gd name="connsiteY18" fmla="*/ 1552263 h 4832827"/>
              <a:gd name="connsiteX19" fmla="*/ 2190854 w 5704276"/>
              <a:gd name="connsiteY19" fmla="*/ 1207879 h 4832827"/>
              <a:gd name="connsiteX20" fmla="*/ 1882096 w 5704276"/>
              <a:gd name="connsiteY20" fmla="*/ 174725 h 4832827"/>
              <a:gd name="connsiteX0" fmla="*/ 1882096 w 5644673"/>
              <a:gd name="connsiteY0" fmla="*/ 174725 h 4832827"/>
              <a:gd name="connsiteX1" fmla="*/ 3140880 w 5644673"/>
              <a:gd name="connsiteY1" fmla="*/ 79723 h 4832827"/>
              <a:gd name="connsiteX2" fmla="*/ 3509015 w 5644673"/>
              <a:gd name="connsiteY2" fmla="*/ 994122 h 4832827"/>
              <a:gd name="connsiteX3" fmla="*/ 4043405 w 5644673"/>
              <a:gd name="connsiteY3" fmla="*/ 1338507 h 4832827"/>
              <a:gd name="connsiteX4" fmla="*/ 4589670 w 5644673"/>
              <a:gd name="connsiteY4" fmla="*/ 1065375 h 4832827"/>
              <a:gd name="connsiteX5" fmla="*/ 5183436 w 5644673"/>
              <a:gd name="connsiteY5" fmla="*/ 2003525 h 4832827"/>
              <a:gd name="connsiteX6" fmla="*/ 4637171 w 5644673"/>
              <a:gd name="connsiteY6" fmla="*/ 2727920 h 4832827"/>
              <a:gd name="connsiteX7" fmla="*/ 4803426 w 5644673"/>
              <a:gd name="connsiteY7" fmla="*/ 3345437 h 4832827"/>
              <a:gd name="connsiteX8" fmla="*/ 5622823 w 5644673"/>
              <a:gd name="connsiteY8" fmla="*/ 3594819 h 4832827"/>
              <a:gd name="connsiteX9" fmla="*/ 5290314 w 5644673"/>
              <a:gd name="connsiteY9" fmla="*/ 4497344 h 4832827"/>
              <a:gd name="connsiteX10" fmla="*/ 4055280 w 5644673"/>
              <a:gd name="connsiteY10" fmla="*/ 4176711 h 4832827"/>
              <a:gd name="connsiteX11" fmla="*/ 2939000 w 5644673"/>
              <a:gd name="connsiteY11" fmla="*/ 3820450 h 4832827"/>
              <a:gd name="connsiteX12" fmla="*/ 2190854 w 5644673"/>
              <a:gd name="connsiteY12" fmla="*/ 4829853 h 4832827"/>
              <a:gd name="connsiteX13" fmla="*/ 872693 w 5644673"/>
              <a:gd name="connsiteY13" fmla="*/ 4081707 h 4832827"/>
              <a:gd name="connsiteX14" fmla="*/ 2226480 w 5644673"/>
              <a:gd name="connsiteY14" fmla="*/ 3036679 h 4832827"/>
              <a:gd name="connsiteX15" fmla="*/ 1953348 w 5644673"/>
              <a:gd name="connsiteY15" fmla="*/ 2336035 h 4832827"/>
              <a:gd name="connsiteX16" fmla="*/ 195800 w 5644673"/>
              <a:gd name="connsiteY16" fmla="*/ 2122279 h 4832827"/>
              <a:gd name="connsiteX17" fmla="*/ 373930 w 5644673"/>
              <a:gd name="connsiteY17" fmla="*/ 1231629 h 4832827"/>
              <a:gd name="connsiteX18" fmla="*/ 1846470 w 5644673"/>
              <a:gd name="connsiteY18" fmla="*/ 1552263 h 4832827"/>
              <a:gd name="connsiteX19" fmla="*/ 2190854 w 5644673"/>
              <a:gd name="connsiteY19" fmla="*/ 1207879 h 4832827"/>
              <a:gd name="connsiteX20" fmla="*/ 1882096 w 5644673"/>
              <a:gd name="connsiteY20" fmla="*/ 174725 h 4832827"/>
              <a:gd name="connsiteX0" fmla="*/ 1882096 w 5644673"/>
              <a:gd name="connsiteY0" fmla="*/ 174725 h 4829871"/>
              <a:gd name="connsiteX1" fmla="*/ 3140880 w 5644673"/>
              <a:gd name="connsiteY1" fmla="*/ 79723 h 4829871"/>
              <a:gd name="connsiteX2" fmla="*/ 3509015 w 5644673"/>
              <a:gd name="connsiteY2" fmla="*/ 994122 h 4829871"/>
              <a:gd name="connsiteX3" fmla="*/ 4043405 w 5644673"/>
              <a:gd name="connsiteY3" fmla="*/ 1338507 h 4829871"/>
              <a:gd name="connsiteX4" fmla="*/ 4589670 w 5644673"/>
              <a:gd name="connsiteY4" fmla="*/ 1065375 h 4829871"/>
              <a:gd name="connsiteX5" fmla="*/ 5183436 w 5644673"/>
              <a:gd name="connsiteY5" fmla="*/ 2003525 h 4829871"/>
              <a:gd name="connsiteX6" fmla="*/ 4637171 w 5644673"/>
              <a:gd name="connsiteY6" fmla="*/ 2727920 h 4829871"/>
              <a:gd name="connsiteX7" fmla="*/ 4803426 w 5644673"/>
              <a:gd name="connsiteY7" fmla="*/ 3345437 h 4829871"/>
              <a:gd name="connsiteX8" fmla="*/ 5622823 w 5644673"/>
              <a:gd name="connsiteY8" fmla="*/ 3594819 h 4829871"/>
              <a:gd name="connsiteX9" fmla="*/ 5290314 w 5644673"/>
              <a:gd name="connsiteY9" fmla="*/ 4497344 h 4829871"/>
              <a:gd name="connsiteX10" fmla="*/ 4055280 w 5644673"/>
              <a:gd name="connsiteY10" fmla="*/ 4176711 h 4829871"/>
              <a:gd name="connsiteX11" fmla="*/ 3140881 w 5644673"/>
              <a:gd name="connsiteY11" fmla="*/ 4105458 h 4829871"/>
              <a:gd name="connsiteX12" fmla="*/ 2190854 w 5644673"/>
              <a:gd name="connsiteY12" fmla="*/ 4829853 h 4829871"/>
              <a:gd name="connsiteX13" fmla="*/ 872693 w 5644673"/>
              <a:gd name="connsiteY13" fmla="*/ 4081707 h 4829871"/>
              <a:gd name="connsiteX14" fmla="*/ 2226480 w 5644673"/>
              <a:gd name="connsiteY14" fmla="*/ 3036679 h 4829871"/>
              <a:gd name="connsiteX15" fmla="*/ 1953348 w 5644673"/>
              <a:gd name="connsiteY15" fmla="*/ 2336035 h 4829871"/>
              <a:gd name="connsiteX16" fmla="*/ 195800 w 5644673"/>
              <a:gd name="connsiteY16" fmla="*/ 2122279 h 4829871"/>
              <a:gd name="connsiteX17" fmla="*/ 373930 w 5644673"/>
              <a:gd name="connsiteY17" fmla="*/ 1231629 h 4829871"/>
              <a:gd name="connsiteX18" fmla="*/ 1846470 w 5644673"/>
              <a:gd name="connsiteY18" fmla="*/ 1552263 h 4829871"/>
              <a:gd name="connsiteX19" fmla="*/ 2190854 w 5644673"/>
              <a:gd name="connsiteY19" fmla="*/ 1207879 h 4829871"/>
              <a:gd name="connsiteX20" fmla="*/ 1882096 w 5644673"/>
              <a:gd name="connsiteY20" fmla="*/ 174725 h 4829871"/>
              <a:gd name="connsiteX0" fmla="*/ 1882096 w 5644673"/>
              <a:gd name="connsiteY0" fmla="*/ 174725 h 4835290"/>
              <a:gd name="connsiteX1" fmla="*/ 3140880 w 5644673"/>
              <a:gd name="connsiteY1" fmla="*/ 79723 h 4835290"/>
              <a:gd name="connsiteX2" fmla="*/ 3509015 w 5644673"/>
              <a:gd name="connsiteY2" fmla="*/ 994122 h 4835290"/>
              <a:gd name="connsiteX3" fmla="*/ 4043405 w 5644673"/>
              <a:gd name="connsiteY3" fmla="*/ 1338507 h 4835290"/>
              <a:gd name="connsiteX4" fmla="*/ 4589670 w 5644673"/>
              <a:gd name="connsiteY4" fmla="*/ 1065375 h 4835290"/>
              <a:gd name="connsiteX5" fmla="*/ 5183436 w 5644673"/>
              <a:gd name="connsiteY5" fmla="*/ 2003525 h 4835290"/>
              <a:gd name="connsiteX6" fmla="*/ 4637171 w 5644673"/>
              <a:gd name="connsiteY6" fmla="*/ 2727920 h 4835290"/>
              <a:gd name="connsiteX7" fmla="*/ 4803426 w 5644673"/>
              <a:gd name="connsiteY7" fmla="*/ 3345437 h 4835290"/>
              <a:gd name="connsiteX8" fmla="*/ 5622823 w 5644673"/>
              <a:gd name="connsiteY8" fmla="*/ 3594819 h 4835290"/>
              <a:gd name="connsiteX9" fmla="*/ 5290314 w 5644673"/>
              <a:gd name="connsiteY9" fmla="*/ 4497344 h 4835290"/>
              <a:gd name="connsiteX10" fmla="*/ 4055280 w 5644673"/>
              <a:gd name="connsiteY10" fmla="*/ 4176711 h 4835290"/>
              <a:gd name="connsiteX11" fmla="*/ 3140881 w 5644673"/>
              <a:gd name="connsiteY11" fmla="*/ 4105458 h 4835290"/>
              <a:gd name="connsiteX12" fmla="*/ 2190854 w 5644673"/>
              <a:gd name="connsiteY12" fmla="*/ 4829853 h 4835290"/>
              <a:gd name="connsiteX13" fmla="*/ 1822719 w 5644673"/>
              <a:gd name="connsiteY13" fmla="*/ 3666071 h 4835290"/>
              <a:gd name="connsiteX14" fmla="*/ 2226480 w 5644673"/>
              <a:gd name="connsiteY14" fmla="*/ 3036679 h 4835290"/>
              <a:gd name="connsiteX15" fmla="*/ 1953348 w 5644673"/>
              <a:gd name="connsiteY15" fmla="*/ 2336035 h 4835290"/>
              <a:gd name="connsiteX16" fmla="*/ 195800 w 5644673"/>
              <a:gd name="connsiteY16" fmla="*/ 2122279 h 4835290"/>
              <a:gd name="connsiteX17" fmla="*/ 373930 w 5644673"/>
              <a:gd name="connsiteY17" fmla="*/ 1231629 h 4835290"/>
              <a:gd name="connsiteX18" fmla="*/ 1846470 w 5644673"/>
              <a:gd name="connsiteY18" fmla="*/ 1552263 h 4835290"/>
              <a:gd name="connsiteX19" fmla="*/ 2190854 w 5644673"/>
              <a:gd name="connsiteY19" fmla="*/ 1207879 h 4835290"/>
              <a:gd name="connsiteX20" fmla="*/ 1882096 w 5644673"/>
              <a:gd name="connsiteY20" fmla="*/ 174725 h 4835290"/>
              <a:gd name="connsiteX0" fmla="*/ 1573490 w 5336067"/>
              <a:gd name="connsiteY0" fmla="*/ 174725 h 4835290"/>
              <a:gd name="connsiteX1" fmla="*/ 2832274 w 5336067"/>
              <a:gd name="connsiteY1" fmla="*/ 79723 h 4835290"/>
              <a:gd name="connsiteX2" fmla="*/ 3200409 w 5336067"/>
              <a:gd name="connsiteY2" fmla="*/ 994122 h 4835290"/>
              <a:gd name="connsiteX3" fmla="*/ 3734799 w 5336067"/>
              <a:gd name="connsiteY3" fmla="*/ 1338507 h 4835290"/>
              <a:gd name="connsiteX4" fmla="*/ 4281064 w 5336067"/>
              <a:gd name="connsiteY4" fmla="*/ 1065375 h 4835290"/>
              <a:gd name="connsiteX5" fmla="*/ 4874830 w 5336067"/>
              <a:gd name="connsiteY5" fmla="*/ 2003525 h 4835290"/>
              <a:gd name="connsiteX6" fmla="*/ 4328565 w 5336067"/>
              <a:gd name="connsiteY6" fmla="*/ 2727920 h 4835290"/>
              <a:gd name="connsiteX7" fmla="*/ 4494820 w 5336067"/>
              <a:gd name="connsiteY7" fmla="*/ 3345437 h 4835290"/>
              <a:gd name="connsiteX8" fmla="*/ 5314217 w 5336067"/>
              <a:gd name="connsiteY8" fmla="*/ 3594819 h 4835290"/>
              <a:gd name="connsiteX9" fmla="*/ 4981708 w 5336067"/>
              <a:gd name="connsiteY9" fmla="*/ 4497344 h 4835290"/>
              <a:gd name="connsiteX10" fmla="*/ 3746674 w 5336067"/>
              <a:gd name="connsiteY10" fmla="*/ 4176711 h 4835290"/>
              <a:gd name="connsiteX11" fmla="*/ 2832275 w 5336067"/>
              <a:gd name="connsiteY11" fmla="*/ 4105458 h 4835290"/>
              <a:gd name="connsiteX12" fmla="*/ 1882248 w 5336067"/>
              <a:gd name="connsiteY12" fmla="*/ 4829853 h 4835290"/>
              <a:gd name="connsiteX13" fmla="*/ 1514113 w 5336067"/>
              <a:gd name="connsiteY13" fmla="*/ 3666071 h 4835290"/>
              <a:gd name="connsiteX14" fmla="*/ 1917874 w 5336067"/>
              <a:gd name="connsiteY14" fmla="*/ 3036679 h 4835290"/>
              <a:gd name="connsiteX15" fmla="*/ 1644742 w 5336067"/>
              <a:gd name="connsiteY15" fmla="*/ 2336035 h 4835290"/>
              <a:gd name="connsiteX16" fmla="*/ 397833 w 5336067"/>
              <a:gd name="connsiteY16" fmla="*/ 2407286 h 4835290"/>
              <a:gd name="connsiteX17" fmla="*/ 65324 w 5336067"/>
              <a:gd name="connsiteY17" fmla="*/ 1231629 h 4835290"/>
              <a:gd name="connsiteX18" fmla="*/ 1537864 w 5336067"/>
              <a:gd name="connsiteY18" fmla="*/ 1552263 h 4835290"/>
              <a:gd name="connsiteX19" fmla="*/ 1882248 w 5336067"/>
              <a:gd name="connsiteY19" fmla="*/ 1207879 h 4835290"/>
              <a:gd name="connsiteX20" fmla="*/ 1573490 w 5336067"/>
              <a:gd name="connsiteY20" fmla="*/ 174725 h 4835290"/>
              <a:gd name="connsiteX0" fmla="*/ 1271030 w 5033607"/>
              <a:gd name="connsiteY0" fmla="*/ 174725 h 4835290"/>
              <a:gd name="connsiteX1" fmla="*/ 2529814 w 5033607"/>
              <a:gd name="connsiteY1" fmla="*/ 79723 h 4835290"/>
              <a:gd name="connsiteX2" fmla="*/ 2897949 w 5033607"/>
              <a:gd name="connsiteY2" fmla="*/ 994122 h 4835290"/>
              <a:gd name="connsiteX3" fmla="*/ 3432339 w 5033607"/>
              <a:gd name="connsiteY3" fmla="*/ 1338507 h 4835290"/>
              <a:gd name="connsiteX4" fmla="*/ 3978604 w 5033607"/>
              <a:gd name="connsiteY4" fmla="*/ 1065375 h 4835290"/>
              <a:gd name="connsiteX5" fmla="*/ 4572370 w 5033607"/>
              <a:gd name="connsiteY5" fmla="*/ 2003525 h 4835290"/>
              <a:gd name="connsiteX6" fmla="*/ 4026105 w 5033607"/>
              <a:gd name="connsiteY6" fmla="*/ 2727920 h 4835290"/>
              <a:gd name="connsiteX7" fmla="*/ 4192360 w 5033607"/>
              <a:gd name="connsiteY7" fmla="*/ 3345437 h 4835290"/>
              <a:gd name="connsiteX8" fmla="*/ 5011757 w 5033607"/>
              <a:gd name="connsiteY8" fmla="*/ 3594819 h 4835290"/>
              <a:gd name="connsiteX9" fmla="*/ 4679248 w 5033607"/>
              <a:gd name="connsiteY9" fmla="*/ 4497344 h 4835290"/>
              <a:gd name="connsiteX10" fmla="*/ 3444214 w 5033607"/>
              <a:gd name="connsiteY10" fmla="*/ 4176711 h 4835290"/>
              <a:gd name="connsiteX11" fmla="*/ 2529815 w 5033607"/>
              <a:gd name="connsiteY11" fmla="*/ 4105458 h 4835290"/>
              <a:gd name="connsiteX12" fmla="*/ 1579788 w 5033607"/>
              <a:gd name="connsiteY12" fmla="*/ 4829853 h 4835290"/>
              <a:gd name="connsiteX13" fmla="*/ 1211653 w 5033607"/>
              <a:gd name="connsiteY13" fmla="*/ 3666071 h 4835290"/>
              <a:gd name="connsiteX14" fmla="*/ 1615414 w 5033607"/>
              <a:gd name="connsiteY14" fmla="*/ 3036679 h 4835290"/>
              <a:gd name="connsiteX15" fmla="*/ 1342282 w 5033607"/>
              <a:gd name="connsiteY15" fmla="*/ 2336035 h 4835290"/>
              <a:gd name="connsiteX16" fmla="*/ 95373 w 5033607"/>
              <a:gd name="connsiteY16" fmla="*/ 2407286 h 4835290"/>
              <a:gd name="connsiteX17" fmla="*/ 214126 w 5033607"/>
              <a:gd name="connsiteY17" fmla="*/ 1326632 h 4835290"/>
              <a:gd name="connsiteX18" fmla="*/ 1235404 w 5033607"/>
              <a:gd name="connsiteY18" fmla="*/ 1552263 h 4835290"/>
              <a:gd name="connsiteX19" fmla="*/ 1579788 w 5033607"/>
              <a:gd name="connsiteY19" fmla="*/ 1207879 h 4835290"/>
              <a:gd name="connsiteX20" fmla="*/ 1271030 w 5033607"/>
              <a:gd name="connsiteY20" fmla="*/ 174725 h 4835290"/>
              <a:gd name="connsiteX0" fmla="*/ 1263184 w 5025761"/>
              <a:gd name="connsiteY0" fmla="*/ 174725 h 4835290"/>
              <a:gd name="connsiteX1" fmla="*/ 2521968 w 5025761"/>
              <a:gd name="connsiteY1" fmla="*/ 79723 h 4835290"/>
              <a:gd name="connsiteX2" fmla="*/ 2890103 w 5025761"/>
              <a:gd name="connsiteY2" fmla="*/ 994122 h 4835290"/>
              <a:gd name="connsiteX3" fmla="*/ 3424493 w 5025761"/>
              <a:gd name="connsiteY3" fmla="*/ 1338507 h 4835290"/>
              <a:gd name="connsiteX4" fmla="*/ 3970758 w 5025761"/>
              <a:gd name="connsiteY4" fmla="*/ 1065375 h 4835290"/>
              <a:gd name="connsiteX5" fmla="*/ 4564524 w 5025761"/>
              <a:gd name="connsiteY5" fmla="*/ 2003525 h 4835290"/>
              <a:gd name="connsiteX6" fmla="*/ 4018259 w 5025761"/>
              <a:gd name="connsiteY6" fmla="*/ 2727920 h 4835290"/>
              <a:gd name="connsiteX7" fmla="*/ 4184514 w 5025761"/>
              <a:gd name="connsiteY7" fmla="*/ 3345437 h 4835290"/>
              <a:gd name="connsiteX8" fmla="*/ 5003911 w 5025761"/>
              <a:gd name="connsiteY8" fmla="*/ 3594819 h 4835290"/>
              <a:gd name="connsiteX9" fmla="*/ 4671402 w 5025761"/>
              <a:gd name="connsiteY9" fmla="*/ 4497344 h 4835290"/>
              <a:gd name="connsiteX10" fmla="*/ 3436368 w 5025761"/>
              <a:gd name="connsiteY10" fmla="*/ 4176711 h 4835290"/>
              <a:gd name="connsiteX11" fmla="*/ 2521969 w 5025761"/>
              <a:gd name="connsiteY11" fmla="*/ 4105458 h 4835290"/>
              <a:gd name="connsiteX12" fmla="*/ 1571942 w 5025761"/>
              <a:gd name="connsiteY12" fmla="*/ 4829853 h 4835290"/>
              <a:gd name="connsiteX13" fmla="*/ 1203807 w 5025761"/>
              <a:gd name="connsiteY13" fmla="*/ 3666071 h 4835290"/>
              <a:gd name="connsiteX14" fmla="*/ 1607568 w 5025761"/>
              <a:gd name="connsiteY14" fmla="*/ 3036679 h 4835290"/>
              <a:gd name="connsiteX15" fmla="*/ 1334436 w 5025761"/>
              <a:gd name="connsiteY15" fmla="*/ 2336035 h 4835290"/>
              <a:gd name="connsiteX16" fmla="*/ 87527 w 5025761"/>
              <a:gd name="connsiteY16" fmla="*/ 2407286 h 4835290"/>
              <a:gd name="connsiteX17" fmla="*/ 206280 w 5025761"/>
              <a:gd name="connsiteY17" fmla="*/ 1326632 h 4835290"/>
              <a:gd name="connsiteX18" fmla="*/ 1025678 w 5025761"/>
              <a:gd name="connsiteY18" fmla="*/ 1350383 h 4835290"/>
              <a:gd name="connsiteX19" fmla="*/ 1571942 w 5025761"/>
              <a:gd name="connsiteY19" fmla="*/ 1207879 h 4835290"/>
              <a:gd name="connsiteX20" fmla="*/ 1263184 w 5025761"/>
              <a:gd name="connsiteY20" fmla="*/ 174725 h 4835290"/>
              <a:gd name="connsiteX0" fmla="*/ 1263184 w 5025761"/>
              <a:gd name="connsiteY0" fmla="*/ 164292 h 4824857"/>
              <a:gd name="connsiteX1" fmla="*/ 2521968 w 5025761"/>
              <a:gd name="connsiteY1" fmla="*/ 69290 h 4824857"/>
              <a:gd name="connsiteX2" fmla="*/ 2890103 w 5025761"/>
              <a:gd name="connsiteY2" fmla="*/ 983689 h 4824857"/>
              <a:gd name="connsiteX3" fmla="*/ 3424493 w 5025761"/>
              <a:gd name="connsiteY3" fmla="*/ 1328074 h 4824857"/>
              <a:gd name="connsiteX4" fmla="*/ 3970758 w 5025761"/>
              <a:gd name="connsiteY4" fmla="*/ 1054942 h 4824857"/>
              <a:gd name="connsiteX5" fmla="*/ 4564524 w 5025761"/>
              <a:gd name="connsiteY5" fmla="*/ 1993092 h 4824857"/>
              <a:gd name="connsiteX6" fmla="*/ 4018259 w 5025761"/>
              <a:gd name="connsiteY6" fmla="*/ 2717487 h 4824857"/>
              <a:gd name="connsiteX7" fmla="*/ 4184514 w 5025761"/>
              <a:gd name="connsiteY7" fmla="*/ 3335004 h 4824857"/>
              <a:gd name="connsiteX8" fmla="*/ 5003911 w 5025761"/>
              <a:gd name="connsiteY8" fmla="*/ 3584386 h 4824857"/>
              <a:gd name="connsiteX9" fmla="*/ 4671402 w 5025761"/>
              <a:gd name="connsiteY9" fmla="*/ 4486911 h 4824857"/>
              <a:gd name="connsiteX10" fmla="*/ 3436368 w 5025761"/>
              <a:gd name="connsiteY10" fmla="*/ 4166278 h 4824857"/>
              <a:gd name="connsiteX11" fmla="*/ 2521969 w 5025761"/>
              <a:gd name="connsiteY11" fmla="*/ 4095025 h 4824857"/>
              <a:gd name="connsiteX12" fmla="*/ 1571942 w 5025761"/>
              <a:gd name="connsiteY12" fmla="*/ 4819420 h 4824857"/>
              <a:gd name="connsiteX13" fmla="*/ 1203807 w 5025761"/>
              <a:gd name="connsiteY13" fmla="*/ 3655638 h 4824857"/>
              <a:gd name="connsiteX14" fmla="*/ 1607568 w 5025761"/>
              <a:gd name="connsiteY14" fmla="*/ 3026246 h 4824857"/>
              <a:gd name="connsiteX15" fmla="*/ 1334436 w 5025761"/>
              <a:gd name="connsiteY15" fmla="*/ 2325602 h 4824857"/>
              <a:gd name="connsiteX16" fmla="*/ 87527 w 5025761"/>
              <a:gd name="connsiteY16" fmla="*/ 2396853 h 4824857"/>
              <a:gd name="connsiteX17" fmla="*/ 206280 w 5025761"/>
              <a:gd name="connsiteY17" fmla="*/ 1316199 h 4824857"/>
              <a:gd name="connsiteX18" fmla="*/ 1025678 w 5025761"/>
              <a:gd name="connsiteY18" fmla="*/ 1339950 h 4824857"/>
              <a:gd name="connsiteX19" fmla="*/ 1275059 w 5025761"/>
              <a:gd name="connsiteY19" fmla="*/ 959940 h 4824857"/>
              <a:gd name="connsiteX20" fmla="*/ 1263184 w 5025761"/>
              <a:gd name="connsiteY20" fmla="*/ 164292 h 4824857"/>
              <a:gd name="connsiteX0" fmla="*/ 1465065 w 5025761"/>
              <a:gd name="connsiteY0" fmla="*/ 241485 h 4795172"/>
              <a:gd name="connsiteX1" fmla="*/ 2521968 w 5025761"/>
              <a:gd name="connsiteY1" fmla="*/ 39605 h 4795172"/>
              <a:gd name="connsiteX2" fmla="*/ 2890103 w 5025761"/>
              <a:gd name="connsiteY2" fmla="*/ 954004 h 4795172"/>
              <a:gd name="connsiteX3" fmla="*/ 3424493 w 5025761"/>
              <a:gd name="connsiteY3" fmla="*/ 1298389 h 4795172"/>
              <a:gd name="connsiteX4" fmla="*/ 3970758 w 5025761"/>
              <a:gd name="connsiteY4" fmla="*/ 1025257 h 4795172"/>
              <a:gd name="connsiteX5" fmla="*/ 4564524 w 5025761"/>
              <a:gd name="connsiteY5" fmla="*/ 1963407 h 4795172"/>
              <a:gd name="connsiteX6" fmla="*/ 4018259 w 5025761"/>
              <a:gd name="connsiteY6" fmla="*/ 2687802 h 4795172"/>
              <a:gd name="connsiteX7" fmla="*/ 4184514 w 5025761"/>
              <a:gd name="connsiteY7" fmla="*/ 3305319 h 4795172"/>
              <a:gd name="connsiteX8" fmla="*/ 5003911 w 5025761"/>
              <a:gd name="connsiteY8" fmla="*/ 3554701 h 4795172"/>
              <a:gd name="connsiteX9" fmla="*/ 4671402 w 5025761"/>
              <a:gd name="connsiteY9" fmla="*/ 4457226 h 4795172"/>
              <a:gd name="connsiteX10" fmla="*/ 3436368 w 5025761"/>
              <a:gd name="connsiteY10" fmla="*/ 4136593 h 4795172"/>
              <a:gd name="connsiteX11" fmla="*/ 2521969 w 5025761"/>
              <a:gd name="connsiteY11" fmla="*/ 4065340 h 4795172"/>
              <a:gd name="connsiteX12" fmla="*/ 1571942 w 5025761"/>
              <a:gd name="connsiteY12" fmla="*/ 4789735 h 4795172"/>
              <a:gd name="connsiteX13" fmla="*/ 1203807 w 5025761"/>
              <a:gd name="connsiteY13" fmla="*/ 3625953 h 4795172"/>
              <a:gd name="connsiteX14" fmla="*/ 1607568 w 5025761"/>
              <a:gd name="connsiteY14" fmla="*/ 2996561 h 4795172"/>
              <a:gd name="connsiteX15" fmla="*/ 1334436 w 5025761"/>
              <a:gd name="connsiteY15" fmla="*/ 2295917 h 4795172"/>
              <a:gd name="connsiteX16" fmla="*/ 87527 w 5025761"/>
              <a:gd name="connsiteY16" fmla="*/ 2367168 h 4795172"/>
              <a:gd name="connsiteX17" fmla="*/ 206280 w 5025761"/>
              <a:gd name="connsiteY17" fmla="*/ 1286514 h 4795172"/>
              <a:gd name="connsiteX18" fmla="*/ 1025678 w 5025761"/>
              <a:gd name="connsiteY18" fmla="*/ 1310265 h 4795172"/>
              <a:gd name="connsiteX19" fmla="*/ 1275059 w 5025761"/>
              <a:gd name="connsiteY19" fmla="*/ 930255 h 4795172"/>
              <a:gd name="connsiteX20" fmla="*/ 1465065 w 5025761"/>
              <a:gd name="connsiteY20" fmla="*/ 241485 h 4795172"/>
              <a:gd name="connsiteX0" fmla="*/ 1465065 w 5025761"/>
              <a:gd name="connsiteY0" fmla="*/ 170947 h 4724634"/>
              <a:gd name="connsiteX1" fmla="*/ 2379464 w 5025761"/>
              <a:gd name="connsiteY1" fmla="*/ 52194 h 4724634"/>
              <a:gd name="connsiteX2" fmla="*/ 2890103 w 5025761"/>
              <a:gd name="connsiteY2" fmla="*/ 883466 h 4724634"/>
              <a:gd name="connsiteX3" fmla="*/ 3424493 w 5025761"/>
              <a:gd name="connsiteY3" fmla="*/ 1227851 h 4724634"/>
              <a:gd name="connsiteX4" fmla="*/ 3970758 w 5025761"/>
              <a:gd name="connsiteY4" fmla="*/ 954719 h 4724634"/>
              <a:gd name="connsiteX5" fmla="*/ 4564524 w 5025761"/>
              <a:gd name="connsiteY5" fmla="*/ 1892869 h 4724634"/>
              <a:gd name="connsiteX6" fmla="*/ 4018259 w 5025761"/>
              <a:gd name="connsiteY6" fmla="*/ 2617264 h 4724634"/>
              <a:gd name="connsiteX7" fmla="*/ 4184514 w 5025761"/>
              <a:gd name="connsiteY7" fmla="*/ 3234781 h 4724634"/>
              <a:gd name="connsiteX8" fmla="*/ 5003911 w 5025761"/>
              <a:gd name="connsiteY8" fmla="*/ 3484163 h 4724634"/>
              <a:gd name="connsiteX9" fmla="*/ 4671402 w 5025761"/>
              <a:gd name="connsiteY9" fmla="*/ 4386688 h 4724634"/>
              <a:gd name="connsiteX10" fmla="*/ 3436368 w 5025761"/>
              <a:gd name="connsiteY10" fmla="*/ 4066055 h 4724634"/>
              <a:gd name="connsiteX11" fmla="*/ 2521969 w 5025761"/>
              <a:gd name="connsiteY11" fmla="*/ 3994802 h 4724634"/>
              <a:gd name="connsiteX12" fmla="*/ 1571942 w 5025761"/>
              <a:gd name="connsiteY12" fmla="*/ 4719197 h 4724634"/>
              <a:gd name="connsiteX13" fmla="*/ 1203807 w 5025761"/>
              <a:gd name="connsiteY13" fmla="*/ 3555415 h 4724634"/>
              <a:gd name="connsiteX14" fmla="*/ 1607568 w 5025761"/>
              <a:gd name="connsiteY14" fmla="*/ 2926023 h 4724634"/>
              <a:gd name="connsiteX15" fmla="*/ 1334436 w 5025761"/>
              <a:gd name="connsiteY15" fmla="*/ 2225379 h 4724634"/>
              <a:gd name="connsiteX16" fmla="*/ 87527 w 5025761"/>
              <a:gd name="connsiteY16" fmla="*/ 2296630 h 4724634"/>
              <a:gd name="connsiteX17" fmla="*/ 206280 w 5025761"/>
              <a:gd name="connsiteY17" fmla="*/ 1215976 h 4724634"/>
              <a:gd name="connsiteX18" fmla="*/ 1025678 w 5025761"/>
              <a:gd name="connsiteY18" fmla="*/ 1239727 h 4724634"/>
              <a:gd name="connsiteX19" fmla="*/ 1275059 w 5025761"/>
              <a:gd name="connsiteY19" fmla="*/ 859717 h 4724634"/>
              <a:gd name="connsiteX20" fmla="*/ 1465065 w 5025761"/>
              <a:gd name="connsiteY20" fmla="*/ 170947 h 4724634"/>
              <a:gd name="connsiteX0" fmla="*/ 1458908 w 5019604"/>
              <a:gd name="connsiteY0" fmla="*/ 170947 h 4724634"/>
              <a:gd name="connsiteX1" fmla="*/ 2373307 w 5019604"/>
              <a:gd name="connsiteY1" fmla="*/ 52194 h 4724634"/>
              <a:gd name="connsiteX2" fmla="*/ 2883946 w 5019604"/>
              <a:gd name="connsiteY2" fmla="*/ 883466 h 4724634"/>
              <a:gd name="connsiteX3" fmla="*/ 3418336 w 5019604"/>
              <a:gd name="connsiteY3" fmla="*/ 1227851 h 4724634"/>
              <a:gd name="connsiteX4" fmla="*/ 3964601 w 5019604"/>
              <a:gd name="connsiteY4" fmla="*/ 954719 h 4724634"/>
              <a:gd name="connsiteX5" fmla="*/ 4558367 w 5019604"/>
              <a:gd name="connsiteY5" fmla="*/ 1892869 h 4724634"/>
              <a:gd name="connsiteX6" fmla="*/ 4012102 w 5019604"/>
              <a:gd name="connsiteY6" fmla="*/ 2617264 h 4724634"/>
              <a:gd name="connsiteX7" fmla="*/ 4178357 w 5019604"/>
              <a:gd name="connsiteY7" fmla="*/ 3234781 h 4724634"/>
              <a:gd name="connsiteX8" fmla="*/ 4997754 w 5019604"/>
              <a:gd name="connsiteY8" fmla="*/ 3484163 h 4724634"/>
              <a:gd name="connsiteX9" fmla="*/ 4665245 w 5019604"/>
              <a:gd name="connsiteY9" fmla="*/ 4386688 h 4724634"/>
              <a:gd name="connsiteX10" fmla="*/ 3430211 w 5019604"/>
              <a:gd name="connsiteY10" fmla="*/ 4066055 h 4724634"/>
              <a:gd name="connsiteX11" fmla="*/ 2515812 w 5019604"/>
              <a:gd name="connsiteY11" fmla="*/ 3994802 h 4724634"/>
              <a:gd name="connsiteX12" fmla="*/ 1565785 w 5019604"/>
              <a:gd name="connsiteY12" fmla="*/ 4719197 h 4724634"/>
              <a:gd name="connsiteX13" fmla="*/ 1197650 w 5019604"/>
              <a:gd name="connsiteY13" fmla="*/ 3555415 h 4724634"/>
              <a:gd name="connsiteX14" fmla="*/ 1601411 w 5019604"/>
              <a:gd name="connsiteY14" fmla="*/ 2926023 h 4724634"/>
              <a:gd name="connsiteX15" fmla="*/ 1245152 w 5019604"/>
              <a:gd name="connsiteY15" fmla="*/ 2439134 h 4724634"/>
              <a:gd name="connsiteX16" fmla="*/ 81370 w 5019604"/>
              <a:gd name="connsiteY16" fmla="*/ 2296630 h 4724634"/>
              <a:gd name="connsiteX17" fmla="*/ 200123 w 5019604"/>
              <a:gd name="connsiteY17" fmla="*/ 1215976 h 4724634"/>
              <a:gd name="connsiteX18" fmla="*/ 1019521 w 5019604"/>
              <a:gd name="connsiteY18" fmla="*/ 1239727 h 4724634"/>
              <a:gd name="connsiteX19" fmla="*/ 1268902 w 5019604"/>
              <a:gd name="connsiteY19" fmla="*/ 859717 h 4724634"/>
              <a:gd name="connsiteX20" fmla="*/ 1458908 w 5019604"/>
              <a:gd name="connsiteY20" fmla="*/ 170947 h 4724634"/>
              <a:gd name="connsiteX0" fmla="*/ 1458908 w 5019604"/>
              <a:gd name="connsiteY0" fmla="*/ 170947 h 4724634"/>
              <a:gd name="connsiteX1" fmla="*/ 2373307 w 5019604"/>
              <a:gd name="connsiteY1" fmla="*/ 52194 h 4724634"/>
              <a:gd name="connsiteX2" fmla="*/ 2883946 w 5019604"/>
              <a:gd name="connsiteY2" fmla="*/ 883466 h 4724634"/>
              <a:gd name="connsiteX3" fmla="*/ 3418336 w 5019604"/>
              <a:gd name="connsiteY3" fmla="*/ 1227851 h 4724634"/>
              <a:gd name="connsiteX4" fmla="*/ 3964601 w 5019604"/>
              <a:gd name="connsiteY4" fmla="*/ 954719 h 4724634"/>
              <a:gd name="connsiteX5" fmla="*/ 4558367 w 5019604"/>
              <a:gd name="connsiteY5" fmla="*/ 1892869 h 4724634"/>
              <a:gd name="connsiteX6" fmla="*/ 4012102 w 5019604"/>
              <a:gd name="connsiteY6" fmla="*/ 2617264 h 4724634"/>
              <a:gd name="connsiteX7" fmla="*/ 4178357 w 5019604"/>
              <a:gd name="connsiteY7" fmla="*/ 3234781 h 4724634"/>
              <a:gd name="connsiteX8" fmla="*/ 4997754 w 5019604"/>
              <a:gd name="connsiteY8" fmla="*/ 3484163 h 4724634"/>
              <a:gd name="connsiteX9" fmla="*/ 4665245 w 5019604"/>
              <a:gd name="connsiteY9" fmla="*/ 4386688 h 4724634"/>
              <a:gd name="connsiteX10" fmla="*/ 3430211 w 5019604"/>
              <a:gd name="connsiteY10" fmla="*/ 4066055 h 4724634"/>
              <a:gd name="connsiteX11" fmla="*/ 2515812 w 5019604"/>
              <a:gd name="connsiteY11" fmla="*/ 3994802 h 4724634"/>
              <a:gd name="connsiteX12" fmla="*/ 1565785 w 5019604"/>
              <a:gd name="connsiteY12" fmla="*/ 4719197 h 4724634"/>
              <a:gd name="connsiteX13" fmla="*/ 1197650 w 5019604"/>
              <a:gd name="connsiteY13" fmla="*/ 3555415 h 4724634"/>
              <a:gd name="connsiteX14" fmla="*/ 1411405 w 5019604"/>
              <a:gd name="connsiteY14" fmla="*/ 2926023 h 4724634"/>
              <a:gd name="connsiteX15" fmla="*/ 1245152 w 5019604"/>
              <a:gd name="connsiteY15" fmla="*/ 2439134 h 4724634"/>
              <a:gd name="connsiteX16" fmla="*/ 81370 w 5019604"/>
              <a:gd name="connsiteY16" fmla="*/ 2296630 h 4724634"/>
              <a:gd name="connsiteX17" fmla="*/ 200123 w 5019604"/>
              <a:gd name="connsiteY17" fmla="*/ 1215976 h 4724634"/>
              <a:gd name="connsiteX18" fmla="*/ 1019521 w 5019604"/>
              <a:gd name="connsiteY18" fmla="*/ 1239727 h 4724634"/>
              <a:gd name="connsiteX19" fmla="*/ 1268902 w 5019604"/>
              <a:gd name="connsiteY19" fmla="*/ 859717 h 4724634"/>
              <a:gd name="connsiteX20" fmla="*/ 1458908 w 5019604"/>
              <a:gd name="connsiteY20" fmla="*/ 170947 h 4724634"/>
              <a:gd name="connsiteX0" fmla="*/ 1458908 w 5019604"/>
              <a:gd name="connsiteY0" fmla="*/ 170947 h 4721259"/>
              <a:gd name="connsiteX1" fmla="*/ 2373307 w 5019604"/>
              <a:gd name="connsiteY1" fmla="*/ 52194 h 4721259"/>
              <a:gd name="connsiteX2" fmla="*/ 2883946 w 5019604"/>
              <a:gd name="connsiteY2" fmla="*/ 883466 h 4721259"/>
              <a:gd name="connsiteX3" fmla="*/ 3418336 w 5019604"/>
              <a:gd name="connsiteY3" fmla="*/ 1227851 h 4721259"/>
              <a:gd name="connsiteX4" fmla="*/ 3964601 w 5019604"/>
              <a:gd name="connsiteY4" fmla="*/ 954719 h 4721259"/>
              <a:gd name="connsiteX5" fmla="*/ 4558367 w 5019604"/>
              <a:gd name="connsiteY5" fmla="*/ 1892869 h 4721259"/>
              <a:gd name="connsiteX6" fmla="*/ 4012102 w 5019604"/>
              <a:gd name="connsiteY6" fmla="*/ 2617264 h 4721259"/>
              <a:gd name="connsiteX7" fmla="*/ 4178357 w 5019604"/>
              <a:gd name="connsiteY7" fmla="*/ 3234781 h 4721259"/>
              <a:gd name="connsiteX8" fmla="*/ 4997754 w 5019604"/>
              <a:gd name="connsiteY8" fmla="*/ 3484163 h 4721259"/>
              <a:gd name="connsiteX9" fmla="*/ 4665245 w 5019604"/>
              <a:gd name="connsiteY9" fmla="*/ 4386688 h 4721259"/>
              <a:gd name="connsiteX10" fmla="*/ 3430211 w 5019604"/>
              <a:gd name="connsiteY10" fmla="*/ 4066055 h 4721259"/>
              <a:gd name="connsiteX11" fmla="*/ 2515812 w 5019604"/>
              <a:gd name="connsiteY11" fmla="*/ 3994802 h 4721259"/>
              <a:gd name="connsiteX12" fmla="*/ 1565785 w 5019604"/>
              <a:gd name="connsiteY12" fmla="*/ 4719197 h 4721259"/>
              <a:gd name="connsiteX13" fmla="*/ 1007644 w 5019604"/>
              <a:gd name="connsiteY13" fmla="*/ 3733545 h 4721259"/>
              <a:gd name="connsiteX14" fmla="*/ 1411405 w 5019604"/>
              <a:gd name="connsiteY14" fmla="*/ 2926023 h 4721259"/>
              <a:gd name="connsiteX15" fmla="*/ 1245152 w 5019604"/>
              <a:gd name="connsiteY15" fmla="*/ 2439134 h 4721259"/>
              <a:gd name="connsiteX16" fmla="*/ 81370 w 5019604"/>
              <a:gd name="connsiteY16" fmla="*/ 2296630 h 4721259"/>
              <a:gd name="connsiteX17" fmla="*/ 200123 w 5019604"/>
              <a:gd name="connsiteY17" fmla="*/ 1215976 h 4721259"/>
              <a:gd name="connsiteX18" fmla="*/ 1019521 w 5019604"/>
              <a:gd name="connsiteY18" fmla="*/ 1239727 h 4721259"/>
              <a:gd name="connsiteX19" fmla="*/ 1268902 w 5019604"/>
              <a:gd name="connsiteY19" fmla="*/ 859717 h 4721259"/>
              <a:gd name="connsiteX20" fmla="*/ 1458908 w 5019604"/>
              <a:gd name="connsiteY20" fmla="*/ 170947 h 4721259"/>
              <a:gd name="connsiteX0" fmla="*/ 1458908 w 5019604"/>
              <a:gd name="connsiteY0" fmla="*/ 170947 h 4403464"/>
              <a:gd name="connsiteX1" fmla="*/ 2373307 w 5019604"/>
              <a:gd name="connsiteY1" fmla="*/ 52194 h 4403464"/>
              <a:gd name="connsiteX2" fmla="*/ 2883946 w 5019604"/>
              <a:gd name="connsiteY2" fmla="*/ 883466 h 4403464"/>
              <a:gd name="connsiteX3" fmla="*/ 3418336 w 5019604"/>
              <a:gd name="connsiteY3" fmla="*/ 1227851 h 4403464"/>
              <a:gd name="connsiteX4" fmla="*/ 3964601 w 5019604"/>
              <a:gd name="connsiteY4" fmla="*/ 954719 h 4403464"/>
              <a:gd name="connsiteX5" fmla="*/ 4558367 w 5019604"/>
              <a:gd name="connsiteY5" fmla="*/ 1892869 h 4403464"/>
              <a:gd name="connsiteX6" fmla="*/ 4012102 w 5019604"/>
              <a:gd name="connsiteY6" fmla="*/ 2617264 h 4403464"/>
              <a:gd name="connsiteX7" fmla="*/ 4178357 w 5019604"/>
              <a:gd name="connsiteY7" fmla="*/ 3234781 h 4403464"/>
              <a:gd name="connsiteX8" fmla="*/ 4997754 w 5019604"/>
              <a:gd name="connsiteY8" fmla="*/ 3484163 h 4403464"/>
              <a:gd name="connsiteX9" fmla="*/ 4665245 w 5019604"/>
              <a:gd name="connsiteY9" fmla="*/ 4386688 h 4403464"/>
              <a:gd name="connsiteX10" fmla="*/ 3430211 w 5019604"/>
              <a:gd name="connsiteY10" fmla="*/ 4066055 h 4403464"/>
              <a:gd name="connsiteX11" fmla="*/ 2515812 w 5019604"/>
              <a:gd name="connsiteY11" fmla="*/ 3994802 h 4403464"/>
              <a:gd name="connsiteX12" fmla="*/ 1470782 w 5019604"/>
              <a:gd name="connsiteY12" fmla="*/ 4351062 h 4403464"/>
              <a:gd name="connsiteX13" fmla="*/ 1007644 w 5019604"/>
              <a:gd name="connsiteY13" fmla="*/ 3733545 h 4403464"/>
              <a:gd name="connsiteX14" fmla="*/ 1411405 w 5019604"/>
              <a:gd name="connsiteY14" fmla="*/ 2926023 h 4403464"/>
              <a:gd name="connsiteX15" fmla="*/ 1245152 w 5019604"/>
              <a:gd name="connsiteY15" fmla="*/ 2439134 h 4403464"/>
              <a:gd name="connsiteX16" fmla="*/ 81370 w 5019604"/>
              <a:gd name="connsiteY16" fmla="*/ 2296630 h 4403464"/>
              <a:gd name="connsiteX17" fmla="*/ 200123 w 5019604"/>
              <a:gd name="connsiteY17" fmla="*/ 1215976 h 4403464"/>
              <a:gd name="connsiteX18" fmla="*/ 1019521 w 5019604"/>
              <a:gd name="connsiteY18" fmla="*/ 1239727 h 4403464"/>
              <a:gd name="connsiteX19" fmla="*/ 1268902 w 5019604"/>
              <a:gd name="connsiteY19" fmla="*/ 859717 h 4403464"/>
              <a:gd name="connsiteX20" fmla="*/ 1458908 w 5019604"/>
              <a:gd name="connsiteY20" fmla="*/ 170947 h 4403464"/>
              <a:gd name="connsiteX0" fmla="*/ 1458908 w 4827078"/>
              <a:gd name="connsiteY0" fmla="*/ 170947 h 4397751"/>
              <a:gd name="connsiteX1" fmla="*/ 2373307 w 4827078"/>
              <a:gd name="connsiteY1" fmla="*/ 52194 h 4397751"/>
              <a:gd name="connsiteX2" fmla="*/ 2883946 w 4827078"/>
              <a:gd name="connsiteY2" fmla="*/ 883466 h 4397751"/>
              <a:gd name="connsiteX3" fmla="*/ 3418336 w 4827078"/>
              <a:gd name="connsiteY3" fmla="*/ 1227851 h 4397751"/>
              <a:gd name="connsiteX4" fmla="*/ 3964601 w 4827078"/>
              <a:gd name="connsiteY4" fmla="*/ 954719 h 4397751"/>
              <a:gd name="connsiteX5" fmla="*/ 4558367 w 4827078"/>
              <a:gd name="connsiteY5" fmla="*/ 1892869 h 4397751"/>
              <a:gd name="connsiteX6" fmla="*/ 4012102 w 4827078"/>
              <a:gd name="connsiteY6" fmla="*/ 2617264 h 4397751"/>
              <a:gd name="connsiteX7" fmla="*/ 4178357 w 4827078"/>
              <a:gd name="connsiteY7" fmla="*/ 3234781 h 4397751"/>
              <a:gd name="connsiteX8" fmla="*/ 4760247 w 4827078"/>
              <a:gd name="connsiteY8" fmla="*/ 3614792 h 4397751"/>
              <a:gd name="connsiteX9" fmla="*/ 4665245 w 4827078"/>
              <a:gd name="connsiteY9" fmla="*/ 4386688 h 4397751"/>
              <a:gd name="connsiteX10" fmla="*/ 3430211 w 4827078"/>
              <a:gd name="connsiteY10" fmla="*/ 4066055 h 4397751"/>
              <a:gd name="connsiteX11" fmla="*/ 2515812 w 4827078"/>
              <a:gd name="connsiteY11" fmla="*/ 3994802 h 4397751"/>
              <a:gd name="connsiteX12" fmla="*/ 1470782 w 4827078"/>
              <a:gd name="connsiteY12" fmla="*/ 4351062 h 4397751"/>
              <a:gd name="connsiteX13" fmla="*/ 1007644 w 4827078"/>
              <a:gd name="connsiteY13" fmla="*/ 3733545 h 4397751"/>
              <a:gd name="connsiteX14" fmla="*/ 1411405 w 4827078"/>
              <a:gd name="connsiteY14" fmla="*/ 2926023 h 4397751"/>
              <a:gd name="connsiteX15" fmla="*/ 1245152 w 4827078"/>
              <a:gd name="connsiteY15" fmla="*/ 2439134 h 4397751"/>
              <a:gd name="connsiteX16" fmla="*/ 81370 w 4827078"/>
              <a:gd name="connsiteY16" fmla="*/ 2296630 h 4397751"/>
              <a:gd name="connsiteX17" fmla="*/ 200123 w 4827078"/>
              <a:gd name="connsiteY17" fmla="*/ 1215976 h 4397751"/>
              <a:gd name="connsiteX18" fmla="*/ 1019521 w 4827078"/>
              <a:gd name="connsiteY18" fmla="*/ 1239727 h 4397751"/>
              <a:gd name="connsiteX19" fmla="*/ 1268902 w 4827078"/>
              <a:gd name="connsiteY19" fmla="*/ 859717 h 4397751"/>
              <a:gd name="connsiteX20" fmla="*/ 1458908 w 4827078"/>
              <a:gd name="connsiteY20" fmla="*/ 170947 h 4397751"/>
              <a:gd name="connsiteX0" fmla="*/ 1458908 w 4763041"/>
              <a:gd name="connsiteY0" fmla="*/ 170947 h 4479189"/>
              <a:gd name="connsiteX1" fmla="*/ 2373307 w 4763041"/>
              <a:gd name="connsiteY1" fmla="*/ 52194 h 4479189"/>
              <a:gd name="connsiteX2" fmla="*/ 2883946 w 4763041"/>
              <a:gd name="connsiteY2" fmla="*/ 883466 h 4479189"/>
              <a:gd name="connsiteX3" fmla="*/ 3418336 w 4763041"/>
              <a:gd name="connsiteY3" fmla="*/ 1227851 h 4479189"/>
              <a:gd name="connsiteX4" fmla="*/ 3964601 w 4763041"/>
              <a:gd name="connsiteY4" fmla="*/ 954719 h 4479189"/>
              <a:gd name="connsiteX5" fmla="*/ 4558367 w 4763041"/>
              <a:gd name="connsiteY5" fmla="*/ 1892869 h 4479189"/>
              <a:gd name="connsiteX6" fmla="*/ 4012102 w 4763041"/>
              <a:gd name="connsiteY6" fmla="*/ 2617264 h 4479189"/>
              <a:gd name="connsiteX7" fmla="*/ 4178357 w 4763041"/>
              <a:gd name="connsiteY7" fmla="*/ 3234781 h 4479189"/>
              <a:gd name="connsiteX8" fmla="*/ 4760247 w 4763041"/>
              <a:gd name="connsiteY8" fmla="*/ 3614792 h 4479189"/>
              <a:gd name="connsiteX9" fmla="*/ 4356490 w 4763041"/>
              <a:gd name="connsiteY9" fmla="*/ 4469818 h 4479189"/>
              <a:gd name="connsiteX10" fmla="*/ 3430211 w 4763041"/>
              <a:gd name="connsiteY10" fmla="*/ 4066055 h 4479189"/>
              <a:gd name="connsiteX11" fmla="*/ 2515812 w 4763041"/>
              <a:gd name="connsiteY11" fmla="*/ 3994802 h 4479189"/>
              <a:gd name="connsiteX12" fmla="*/ 1470782 w 4763041"/>
              <a:gd name="connsiteY12" fmla="*/ 4351062 h 4479189"/>
              <a:gd name="connsiteX13" fmla="*/ 1007644 w 4763041"/>
              <a:gd name="connsiteY13" fmla="*/ 3733545 h 4479189"/>
              <a:gd name="connsiteX14" fmla="*/ 1411405 w 4763041"/>
              <a:gd name="connsiteY14" fmla="*/ 2926023 h 4479189"/>
              <a:gd name="connsiteX15" fmla="*/ 1245152 w 4763041"/>
              <a:gd name="connsiteY15" fmla="*/ 2439134 h 4479189"/>
              <a:gd name="connsiteX16" fmla="*/ 81370 w 4763041"/>
              <a:gd name="connsiteY16" fmla="*/ 2296630 h 4479189"/>
              <a:gd name="connsiteX17" fmla="*/ 200123 w 4763041"/>
              <a:gd name="connsiteY17" fmla="*/ 1215976 h 4479189"/>
              <a:gd name="connsiteX18" fmla="*/ 1019521 w 4763041"/>
              <a:gd name="connsiteY18" fmla="*/ 1239727 h 4479189"/>
              <a:gd name="connsiteX19" fmla="*/ 1268902 w 4763041"/>
              <a:gd name="connsiteY19" fmla="*/ 859717 h 4479189"/>
              <a:gd name="connsiteX20" fmla="*/ 1458908 w 4763041"/>
              <a:gd name="connsiteY20" fmla="*/ 170947 h 4479189"/>
              <a:gd name="connsiteX0" fmla="*/ 1458908 w 4760255"/>
              <a:gd name="connsiteY0" fmla="*/ 170947 h 4386171"/>
              <a:gd name="connsiteX1" fmla="*/ 2373307 w 4760255"/>
              <a:gd name="connsiteY1" fmla="*/ 52194 h 4386171"/>
              <a:gd name="connsiteX2" fmla="*/ 2883946 w 4760255"/>
              <a:gd name="connsiteY2" fmla="*/ 883466 h 4386171"/>
              <a:gd name="connsiteX3" fmla="*/ 3418336 w 4760255"/>
              <a:gd name="connsiteY3" fmla="*/ 1227851 h 4386171"/>
              <a:gd name="connsiteX4" fmla="*/ 3964601 w 4760255"/>
              <a:gd name="connsiteY4" fmla="*/ 954719 h 4386171"/>
              <a:gd name="connsiteX5" fmla="*/ 4558367 w 4760255"/>
              <a:gd name="connsiteY5" fmla="*/ 1892869 h 4386171"/>
              <a:gd name="connsiteX6" fmla="*/ 4012102 w 4760255"/>
              <a:gd name="connsiteY6" fmla="*/ 2617264 h 4386171"/>
              <a:gd name="connsiteX7" fmla="*/ 4178357 w 4760255"/>
              <a:gd name="connsiteY7" fmla="*/ 3234781 h 4386171"/>
              <a:gd name="connsiteX8" fmla="*/ 4760247 w 4760255"/>
              <a:gd name="connsiteY8" fmla="*/ 3614792 h 4386171"/>
              <a:gd name="connsiteX9" fmla="*/ 4190236 w 4760255"/>
              <a:gd name="connsiteY9" fmla="*/ 4374816 h 4386171"/>
              <a:gd name="connsiteX10" fmla="*/ 3430211 w 4760255"/>
              <a:gd name="connsiteY10" fmla="*/ 4066055 h 4386171"/>
              <a:gd name="connsiteX11" fmla="*/ 2515812 w 4760255"/>
              <a:gd name="connsiteY11" fmla="*/ 3994802 h 4386171"/>
              <a:gd name="connsiteX12" fmla="*/ 1470782 w 4760255"/>
              <a:gd name="connsiteY12" fmla="*/ 4351062 h 4386171"/>
              <a:gd name="connsiteX13" fmla="*/ 1007644 w 4760255"/>
              <a:gd name="connsiteY13" fmla="*/ 3733545 h 4386171"/>
              <a:gd name="connsiteX14" fmla="*/ 1411405 w 4760255"/>
              <a:gd name="connsiteY14" fmla="*/ 2926023 h 4386171"/>
              <a:gd name="connsiteX15" fmla="*/ 1245152 w 4760255"/>
              <a:gd name="connsiteY15" fmla="*/ 2439134 h 4386171"/>
              <a:gd name="connsiteX16" fmla="*/ 81370 w 4760255"/>
              <a:gd name="connsiteY16" fmla="*/ 2296630 h 4386171"/>
              <a:gd name="connsiteX17" fmla="*/ 200123 w 4760255"/>
              <a:gd name="connsiteY17" fmla="*/ 1215976 h 4386171"/>
              <a:gd name="connsiteX18" fmla="*/ 1019521 w 4760255"/>
              <a:gd name="connsiteY18" fmla="*/ 1239727 h 4386171"/>
              <a:gd name="connsiteX19" fmla="*/ 1268902 w 4760255"/>
              <a:gd name="connsiteY19" fmla="*/ 859717 h 4386171"/>
              <a:gd name="connsiteX20" fmla="*/ 1458908 w 4760255"/>
              <a:gd name="connsiteY20" fmla="*/ 170947 h 4386171"/>
              <a:gd name="connsiteX0" fmla="*/ 1458908 w 4570257"/>
              <a:gd name="connsiteY0" fmla="*/ 170947 h 4379263"/>
              <a:gd name="connsiteX1" fmla="*/ 2373307 w 4570257"/>
              <a:gd name="connsiteY1" fmla="*/ 52194 h 4379263"/>
              <a:gd name="connsiteX2" fmla="*/ 2883946 w 4570257"/>
              <a:gd name="connsiteY2" fmla="*/ 883466 h 4379263"/>
              <a:gd name="connsiteX3" fmla="*/ 3418336 w 4570257"/>
              <a:gd name="connsiteY3" fmla="*/ 1227851 h 4379263"/>
              <a:gd name="connsiteX4" fmla="*/ 3964601 w 4570257"/>
              <a:gd name="connsiteY4" fmla="*/ 954719 h 4379263"/>
              <a:gd name="connsiteX5" fmla="*/ 4558367 w 4570257"/>
              <a:gd name="connsiteY5" fmla="*/ 1892869 h 4379263"/>
              <a:gd name="connsiteX6" fmla="*/ 4012102 w 4570257"/>
              <a:gd name="connsiteY6" fmla="*/ 2617264 h 4379263"/>
              <a:gd name="connsiteX7" fmla="*/ 4178357 w 4570257"/>
              <a:gd name="connsiteY7" fmla="*/ 3234781 h 4379263"/>
              <a:gd name="connsiteX8" fmla="*/ 4570242 w 4570257"/>
              <a:gd name="connsiteY8" fmla="*/ 3804797 h 4379263"/>
              <a:gd name="connsiteX9" fmla="*/ 4190236 w 4570257"/>
              <a:gd name="connsiteY9" fmla="*/ 4374816 h 4379263"/>
              <a:gd name="connsiteX10" fmla="*/ 3430211 w 4570257"/>
              <a:gd name="connsiteY10" fmla="*/ 4066055 h 4379263"/>
              <a:gd name="connsiteX11" fmla="*/ 2515812 w 4570257"/>
              <a:gd name="connsiteY11" fmla="*/ 3994802 h 4379263"/>
              <a:gd name="connsiteX12" fmla="*/ 1470782 w 4570257"/>
              <a:gd name="connsiteY12" fmla="*/ 4351062 h 4379263"/>
              <a:gd name="connsiteX13" fmla="*/ 1007644 w 4570257"/>
              <a:gd name="connsiteY13" fmla="*/ 3733545 h 4379263"/>
              <a:gd name="connsiteX14" fmla="*/ 1411405 w 4570257"/>
              <a:gd name="connsiteY14" fmla="*/ 2926023 h 4379263"/>
              <a:gd name="connsiteX15" fmla="*/ 1245152 w 4570257"/>
              <a:gd name="connsiteY15" fmla="*/ 2439134 h 4379263"/>
              <a:gd name="connsiteX16" fmla="*/ 81370 w 4570257"/>
              <a:gd name="connsiteY16" fmla="*/ 2296630 h 4379263"/>
              <a:gd name="connsiteX17" fmla="*/ 200123 w 4570257"/>
              <a:gd name="connsiteY17" fmla="*/ 1215976 h 4379263"/>
              <a:gd name="connsiteX18" fmla="*/ 1019521 w 4570257"/>
              <a:gd name="connsiteY18" fmla="*/ 1239727 h 4379263"/>
              <a:gd name="connsiteX19" fmla="*/ 1268902 w 4570257"/>
              <a:gd name="connsiteY19" fmla="*/ 859717 h 4379263"/>
              <a:gd name="connsiteX20" fmla="*/ 1458908 w 4570257"/>
              <a:gd name="connsiteY20" fmla="*/ 170947 h 4379263"/>
              <a:gd name="connsiteX0" fmla="*/ 1458028 w 4569377"/>
              <a:gd name="connsiteY0" fmla="*/ 170947 h 4379263"/>
              <a:gd name="connsiteX1" fmla="*/ 2372427 w 4569377"/>
              <a:gd name="connsiteY1" fmla="*/ 52194 h 4379263"/>
              <a:gd name="connsiteX2" fmla="*/ 2883066 w 4569377"/>
              <a:gd name="connsiteY2" fmla="*/ 883466 h 4379263"/>
              <a:gd name="connsiteX3" fmla="*/ 3417456 w 4569377"/>
              <a:gd name="connsiteY3" fmla="*/ 1227851 h 4379263"/>
              <a:gd name="connsiteX4" fmla="*/ 3963721 w 4569377"/>
              <a:gd name="connsiteY4" fmla="*/ 954719 h 4379263"/>
              <a:gd name="connsiteX5" fmla="*/ 4557487 w 4569377"/>
              <a:gd name="connsiteY5" fmla="*/ 1892869 h 4379263"/>
              <a:gd name="connsiteX6" fmla="*/ 4011222 w 4569377"/>
              <a:gd name="connsiteY6" fmla="*/ 2617264 h 4379263"/>
              <a:gd name="connsiteX7" fmla="*/ 4177477 w 4569377"/>
              <a:gd name="connsiteY7" fmla="*/ 3234781 h 4379263"/>
              <a:gd name="connsiteX8" fmla="*/ 4569362 w 4569377"/>
              <a:gd name="connsiteY8" fmla="*/ 3804797 h 4379263"/>
              <a:gd name="connsiteX9" fmla="*/ 4189356 w 4569377"/>
              <a:gd name="connsiteY9" fmla="*/ 4374816 h 4379263"/>
              <a:gd name="connsiteX10" fmla="*/ 3429331 w 4569377"/>
              <a:gd name="connsiteY10" fmla="*/ 4066055 h 4379263"/>
              <a:gd name="connsiteX11" fmla="*/ 2514932 w 4569377"/>
              <a:gd name="connsiteY11" fmla="*/ 3994802 h 4379263"/>
              <a:gd name="connsiteX12" fmla="*/ 1469902 w 4569377"/>
              <a:gd name="connsiteY12" fmla="*/ 4351062 h 4379263"/>
              <a:gd name="connsiteX13" fmla="*/ 1006764 w 4569377"/>
              <a:gd name="connsiteY13" fmla="*/ 3733545 h 4379263"/>
              <a:gd name="connsiteX14" fmla="*/ 1410525 w 4569377"/>
              <a:gd name="connsiteY14" fmla="*/ 2926023 h 4379263"/>
              <a:gd name="connsiteX15" fmla="*/ 1232397 w 4569377"/>
              <a:gd name="connsiteY15" fmla="*/ 2320381 h 4379263"/>
              <a:gd name="connsiteX16" fmla="*/ 80490 w 4569377"/>
              <a:gd name="connsiteY16" fmla="*/ 2296630 h 4379263"/>
              <a:gd name="connsiteX17" fmla="*/ 199243 w 4569377"/>
              <a:gd name="connsiteY17" fmla="*/ 1215976 h 4379263"/>
              <a:gd name="connsiteX18" fmla="*/ 1018641 w 4569377"/>
              <a:gd name="connsiteY18" fmla="*/ 1239727 h 4379263"/>
              <a:gd name="connsiteX19" fmla="*/ 1268022 w 4569377"/>
              <a:gd name="connsiteY19" fmla="*/ 859717 h 4379263"/>
              <a:gd name="connsiteX20" fmla="*/ 1458028 w 4569377"/>
              <a:gd name="connsiteY20" fmla="*/ 170947 h 4379263"/>
              <a:gd name="connsiteX0" fmla="*/ 1314206 w 4425555"/>
              <a:gd name="connsiteY0" fmla="*/ 170947 h 4379263"/>
              <a:gd name="connsiteX1" fmla="*/ 2228605 w 4425555"/>
              <a:gd name="connsiteY1" fmla="*/ 52194 h 4379263"/>
              <a:gd name="connsiteX2" fmla="*/ 2739244 w 4425555"/>
              <a:gd name="connsiteY2" fmla="*/ 883466 h 4379263"/>
              <a:gd name="connsiteX3" fmla="*/ 3273634 w 4425555"/>
              <a:gd name="connsiteY3" fmla="*/ 1227851 h 4379263"/>
              <a:gd name="connsiteX4" fmla="*/ 3819899 w 4425555"/>
              <a:gd name="connsiteY4" fmla="*/ 954719 h 4379263"/>
              <a:gd name="connsiteX5" fmla="*/ 4413665 w 4425555"/>
              <a:gd name="connsiteY5" fmla="*/ 1892869 h 4379263"/>
              <a:gd name="connsiteX6" fmla="*/ 3867400 w 4425555"/>
              <a:gd name="connsiteY6" fmla="*/ 2617264 h 4379263"/>
              <a:gd name="connsiteX7" fmla="*/ 4033655 w 4425555"/>
              <a:gd name="connsiteY7" fmla="*/ 3234781 h 4379263"/>
              <a:gd name="connsiteX8" fmla="*/ 4425540 w 4425555"/>
              <a:gd name="connsiteY8" fmla="*/ 3804797 h 4379263"/>
              <a:gd name="connsiteX9" fmla="*/ 4045534 w 4425555"/>
              <a:gd name="connsiteY9" fmla="*/ 4374816 h 4379263"/>
              <a:gd name="connsiteX10" fmla="*/ 3285509 w 4425555"/>
              <a:gd name="connsiteY10" fmla="*/ 4066055 h 4379263"/>
              <a:gd name="connsiteX11" fmla="*/ 2371110 w 4425555"/>
              <a:gd name="connsiteY11" fmla="*/ 3994802 h 4379263"/>
              <a:gd name="connsiteX12" fmla="*/ 1326080 w 4425555"/>
              <a:gd name="connsiteY12" fmla="*/ 4351062 h 4379263"/>
              <a:gd name="connsiteX13" fmla="*/ 862942 w 4425555"/>
              <a:gd name="connsiteY13" fmla="*/ 3733545 h 4379263"/>
              <a:gd name="connsiteX14" fmla="*/ 1266703 w 4425555"/>
              <a:gd name="connsiteY14" fmla="*/ 2926023 h 4379263"/>
              <a:gd name="connsiteX15" fmla="*/ 1088575 w 4425555"/>
              <a:gd name="connsiteY15" fmla="*/ 2320381 h 4379263"/>
              <a:gd name="connsiteX16" fmla="*/ 186050 w 4425555"/>
              <a:gd name="connsiteY16" fmla="*/ 2320381 h 4379263"/>
              <a:gd name="connsiteX17" fmla="*/ 55421 w 4425555"/>
              <a:gd name="connsiteY17" fmla="*/ 1215976 h 4379263"/>
              <a:gd name="connsiteX18" fmla="*/ 874819 w 4425555"/>
              <a:gd name="connsiteY18" fmla="*/ 1239727 h 4379263"/>
              <a:gd name="connsiteX19" fmla="*/ 1124200 w 4425555"/>
              <a:gd name="connsiteY19" fmla="*/ 859717 h 4379263"/>
              <a:gd name="connsiteX20" fmla="*/ 1314206 w 4425555"/>
              <a:gd name="connsiteY20" fmla="*/ 170947 h 4379263"/>
              <a:gd name="connsiteX0" fmla="*/ 1196972 w 4308321"/>
              <a:gd name="connsiteY0" fmla="*/ 170947 h 4379263"/>
              <a:gd name="connsiteX1" fmla="*/ 2111371 w 4308321"/>
              <a:gd name="connsiteY1" fmla="*/ 52194 h 4379263"/>
              <a:gd name="connsiteX2" fmla="*/ 2622010 w 4308321"/>
              <a:gd name="connsiteY2" fmla="*/ 883466 h 4379263"/>
              <a:gd name="connsiteX3" fmla="*/ 3156400 w 4308321"/>
              <a:gd name="connsiteY3" fmla="*/ 1227851 h 4379263"/>
              <a:gd name="connsiteX4" fmla="*/ 3702665 w 4308321"/>
              <a:gd name="connsiteY4" fmla="*/ 954719 h 4379263"/>
              <a:gd name="connsiteX5" fmla="*/ 4296431 w 4308321"/>
              <a:gd name="connsiteY5" fmla="*/ 1892869 h 4379263"/>
              <a:gd name="connsiteX6" fmla="*/ 3750166 w 4308321"/>
              <a:gd name="connsiteY6" fmla="*/ 2617264 h 4379263"/>
              <a:gd name="connsiteX7" fmla="*/ 3916421 w 4308321"/>
              <a:gd name="connsiteY7" fmla="*/ 3234781 h 4379263"/>
              <a:gd name="connsiteX8" fmla="*/ 4308306 w 4308321"/>
              <a:gd name="connsiteY8" fmla="*/ 3804797 h 4379263"/>
              <a:gd name="connsiteX9" fmla="*/ 3928300 w 4308321"/>
              <a:gd name="connsiteY9" fmla="*/ 4374816 h 4379263"/>
              <a:gd name="connsiteX10" fmla="*/ 3168275 w 4308321"/>
              <a:gd name="connsiteY10" fmla="*/ 4066055 h 4379263"/>
              <a:gd name="connsiteX11" fmla="*/ 2253876 w 4308321"/>
              <a:gd name="connsiteY11" fmla="*/ 3994802 h 4379263"/>
              <a:gd name="connsiteX12" fmla="*/ 1208846 w 4308321"/>
              <a:gd name="connsiteY12" fmla="*/ 4351062 h 4379263"/>
              <a:gd name="connsiteX13" fmla="*/ 745708 w 4308321"/>
              <a:gd name="connsiteY13" fmla="*/ 3733545 h 4379263"/>
              <a:gd name="connsiteX14" fmla="*/ 1149469 w 4308321"/>
              <a:gd name="connsiteY14" fmla="*/ 2926023 h 4379263"/>
              <a:gd name="connsiteX15" fmla="*/ 971341 w 4308321"/>
              <a:gd name="connsiteY15" fmla="*/ 2320381 h 4379263"/>
              <a:gd name="connsiteX16" fmla="*/ 68816 w 4308321"/>
              <a:gd name="connsiteY16" fmla="*/ 2320381 h 4379263"/>
              <a:gd name="connsiteX17" fmla="*/ 140068 w 4308321"/>
              <a:gd name="connsiteY17" fmla="*/ 1322854 h 4379263"/>
              <a:gd name="connsiteX18" fmla="*/ 757585 w 4308321"/>
              <a:gd name="connsiteY18" fmla="*/ 1239727 h 4379263"/>
              <a:gd name="connsiteX19" fmla="*/ 1006966 w 4308321"/>
              <a:gd name="connsiteY19" fmla="*/ 859717 h 4379263"/>
              <a:gd name="connsiteX20" fmla="*/ 1196972 w 4308321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739990 w 4345646"/>
              <a:gd name="connsiteY4" fmla="*/ 954719 h 4379263"/>
              <a:gd name="connsiteX5" fmla="*/ 4333756 w 4345646"/>
              <a:gd name="connsiteY5" fmla="*/ 1892869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870618 w 4345646"/>
              <a:gd name="connsiteY4" fmla="*/ 1120976 h 4379263"/>
              <a:gd name="connsiteX5" fmla="*/ 4333756 w 4345646"/>
              <a:gd name="connsiteY5" fmla="*/ 1892869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870618 w 4345646"/>
              <a:gd name="connsiteY4" fmla="*/ 1120976 h 4379263"/>
              <a:gd name="connsiteX5" fmla="*/ 4226878 w 4345646"/>
              <a:gd name="connsiteY5" fmla="*/ 1952248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62059"/>
              <a:gd name="connsiteY0" fmla="*/ 170947 h 4381325"/>
              <a:gd name="connsiteX1" fmla="*/ 2148696 w 4362059"/>
              <a:gd name="connsiteY1" fmla="*/ 52194 h 4381325"/>
              <a:gd name="connsiteX2" fmla="*/ 2659335 w 4362059"/>
              <a:gd name="connsiteY2" fmla="*/ 883466 h 4381325"/>
              <a:gd name="connsiteX3" fmla="*/ 3193725 w 4362059"/>
              <a:gd name="connsiteY3" fmla="*/ 1227851 h 4381325"/>
              <a:gd name="connsiteX4" fmla="*/ 3870618 w 4362059"/>
              <a:gd name="connsiteY4" fmla="*/ 1120976 h 4381325"/>
              <a:gd name="connsiteX5" fmla="*/ 4226878 w 4362059"/>
              <a:gd name="connsiteY5" fmla="*/ 1952248 h 4381325"/>
              <a:gd name="connsiteX6" fmla="*/ 3787491 w 4362059"/>
              <a:gd name="connsiteY6" fmla="*/ 2617264 h 4381325"/>
              <a:gd name="connsiteX7" fmla="*/ 3953746 w 4362059"/>
              <a:gd name="connsiteY7" fmla="*/ 3234781 h 4381325"/>
              <a:gd name="connsiteX8" fmla="*/ 4345631 w 4362059"/>
              <a:gd name="connsiteY8" fmla="*/ 3804797 h 4381325"/>
              <a:gd name="connsiteX9" fmla="*/ 4256603 w 4362059"/>
              <a:gd name="connsiteY9" fmla="*/ 4238424 h 4381325"/>
              <a:gd name="connsiteX10" fmla="*/ 3965625 w 4362059"/>
              <a:gd name="connsiteY10" fmla="*/ 4374816 h 4381325"/>
              <a:gd name="connsiteX11" fmla="*/ 3205600 w 4362059"/>
              <a:gd name="connsiteY11" fmla="*/ 4066055 h 4381325"/>
              <a:gd name="connsiteX12" fmla="*/ 2291201 w 4362059"/>
              <a:gd name="connsiteY12" fmla="*/ 3994802 h 4381325"/>
              <a:gd name="connsiteX13" fmla="*/ 1246171 w 4362059"/>
              <a:gd name="connsiteY13" fmla="*/ 4351062 h 4381325"/>
              <a:gd name="connsiteX14" fmla="*/ 783033 w 4362059"/>
              <a:gd name="connsiteY14" fmla="*/ 3733545 h 4381325"/>
              <a:gd name="connsiteX15" fmla="*/ 1186794 w 4362059"/>
              <a:gd name="connsiteY15" fmla="*/ 2926023 h 4381325"/>
              <a:gd name="connsiteX16" fmla="*/ 1008666 w 4362059"/>
              <a:gd name="connsiteY16" fmla="*/ 2320381 h 4381325"/>
              <a:gd name="connsiteX17" fmla="*/ 58640 w 4362059"/>
              <a:gd name="connsiteY17" fmla="*/ 2142251 h 4381325"/>
              <a:gd name="connsiteX18" fmla="*/ 177393 w 4362059"/>
              <a:gd name="connsiteY18" fmla="*/ 1322854 h 4381325"/>
              <a:gd name="connsiteX19" fmla="*/ 794910 w 4362059"/>
              <a:gd name="connsiteY19" fmla="*/ 1239727 h 4381325"/>
              <a:gd name="connsiteX20" fmla="*/ 1044291 w 4362059"/>
              <a:gd name="connsiteY20" fmla="*/ 859717 h 4381325"/>
              <a:gd name="connsiteX21" fmla="*/ 1234297 w 4362059"/>
              <a:gd name="connsiteY21" fmla="*/ 170947 h 4381325"/>
              <a:gd name="connsiteX0" fmla="*/ 1234297 w 4362059"/>
              <a:gd name="connsiteY0" fmla="*/ 170947 h 4381325"/>
              <a:gd name="connsiteX1" fmla="*/ 2148696 w 4362059"/>
              <a:gd name="connsiteY1" fmla="*/ 52194 h 4381325"/>
              <a:gd name="connsiteX2" fmla="*/ 2659335 w 4362059"/>
              <a:gd name="connsiteY2" fmla="*/ 883466 h 4381325"/>
              <a:gd name="connsiteX3" fmla="*/ 3193725 w 4362059"/>
              <a:gd name="connsiteY3" fmla="*/ 1227851 h 4381325"/>
              <a:gd name="connsiteX4" fmla="*/ 3870618 w 4362059"/>
              <a:gd name="connsiteY4" fmla="*/ 1120976 h 4381325"/>
              <a:gd name="connsiteX5" fmla="*/ 4226878 w 4362059"/>
              <a:gd name="connsiteY5" fmla="*/ 1952248 h 4381325"/>
              <a:gd name="connsiteX6" fmla="*/ 3787491 w 4362059"/>
              <a:gd name="connsiteY6" fmla="*/ 2617264 h 4381325"/>
              <a:gd name="connsiteX7" fmla="*/ 3953746 w 4362059"/>
              <a:gd name="connsiteY7" fmla="*/ 3234781 h 4381325"/>
              <a:gd name="connsiteX8" fmla="*/ 4345631 w 4362059"/>
              <a:gd name="connsiteY8" fmla="*/ 3804797 h 4381325"/>
              <a:gd name="connsiteX9" fmla="*/ 4256603 w 4362059"/>
              <a:gd name="connsiteY9" fmla="*/ 4238424 h 4381325"/>
              <a:gd name="connsiteX10" fmla="*/ 3965625 w 4362059"/>
              <a:gd name="connsiteY10" fmla="*/ 4374816 h 4381325"/>
              <a:gd name="connsiteX11" fmla="*/ 3205600 w 4362059"/>
              <a:gd name="connsiteY11" fmla="*/ 4066055 h 4381325"/>
              <a:gd name="connsiteX12" fmla="*/ 2291201 w 4362059"/>
              <a:gd name="connsiteY12" fmla="*/ 3994802 h 4381325"/>
              <a:gd name="connsiteX13" fmla="*/ 1246171 w 4362059"/>
              <a:gd name="connsiteY13" fmla="*/ 4351062 h 4381325"/>
              <a:gd name="connsiteX14" fmla="*/ 783033 w 4362059"/>
              <a:gd name="connsiteY14" fmla="*/ 3733545 h 4381325"/>
              <a:gd name="connsiteX15" fmla="*/ 1186794 w 4362059"/>
              <a:gd name="connsiteY15" fmla="*/ 2926023 h 4381325"/>
              <a:gd name="connsiteX16" fmla="*/ 1008666 w 4362059"/>
              <a:gd name="connsiteY16" fmla="*/ 2320381 h 4381325"/>
              <a:gd name="connsiteX17" fmla="*/ 58640 w 4362059"/>
              <a:gd name="connsiteY17" fmla="*/ 2142251 h 4381325"/>
              <a:gd name="connsiteX18" fmla="*/ 177393 w 4362059"/>
              <a:gd name="connsiteY18" fmla="*/ 1322854 h 4381325"/>
              <a:gd name="connsiteX19" fmla="*/ 794910 w 4362059"/>
              <a:gd name="connsiteY19" fmla="*/ 1239727 h 4381325"/>
              <a:gd name="connsiteX20" fmla="*/ 1044291 w 4362059"/>
              <a:gd name="connsiteY20" fmla="*/ 859717 h 4381325"/>
              <a:gd name="connsiteX21" fmla="*/ 1234297 w 4362059"/>
              <a:gd name="connsiteY21" fmla="*/ 170947 h 4381325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6878 w 4362059"/>
              <a:gd name="connsiteY6" fmla="*/ 2036546 h 4465623"/>
              <a:gd name="connsiteX7" fmla="*/ 3787491 w 4362059"/>
              <a:gd name="connsiteY7" fmla="*/ 2701562 h 4465623"/>
              <a:gd name="connsiteX8" fmla="*/ 3953746 w 4362059"/>
              <a:gd name="connsiteY8" fmla="*/ 3319079 h 4465623"/>
              <a:gd name="connsiteX9" fmla="*/ 4345631 w 4362059"/>
              <a:gd name="connsiteY9" fmla="*/ 3889095 h 4465623"/>
              <a:gd name="connsiteX10" fmla="*/ 4256603 w 4362059"/>
              <a:gd name="connsiteY10" fmla="*/ 4322722 h 4465623"/>
              <a:gd name="connsiteX11" fmla="*/ 3965625 w 4362059"/>
              <a:gd name="connsiteY11" fmla="*/ 4459114 h 4465623"/>
              <a:gd name="connsiteX12" fmla="*/ 3205600 w 4362059"/>
              <a:gd name="connsiteY12" fmla="*/ 4150353 h 4465623"/>
              <a:gd name="connsiteX13" fmla="*/ 2291201 w 4362059"/>
              <a:gd name="connsiteY13" fmla="*/ 4079100 h 4465623"/>
              <a:gd name="connsiteX14" fmla="*/ 1246171 w 4362059"/>
              <a:gd name="connsiteY14" fmla="*/ 4435360 h 4465623"/>
              <a:gd name="connsiteX15" fmla="*/ 783033 w 4362059"/>
              <a:gd name="connsiteY15" fmla="*/ 3817843 h 4465623"/>
              <a:gd name="connsiteX16" fmla="*/ 1186794 w 4362059"/>
              <a:gd name="connsiteY16" fmla="*/ 3010321 h 4465623"/>
              <a:gd name="connsiteX17" fmla="*/ 1008666 w 4362059"/>
              <a:gd name="connsiteY17" fmla="*/ 2404679 h 4465623"/>
              <a:gd name="connsiteX18" fmla="*/ 58640 w 4362059"/>
              <a:gd name="connsiteY18" fmla="*/ 2226549 h 4465623"/>
              <a:gd name="connsiteX19" fmla="*/ 177393 w 4362059"/>
              <a:gd name="connsiteY19" fmla="*/ 1407152 h 4465623"/>
              <a:gd name="connsiteX20" fmla="*/ 794910 w 4362059"/>
              <a:gd name="connsiteY20" fmla="*/ 1324025 h 4465623"/>
              <a:gd name="connsiteX21" fmla="*/ 1044291 w 4362059"/>
              <a:gd name="connsiteY21" fmla="*/ 944015 h 4465623"/>
              <a:gd name="connsiteX22" fmla="*/ 1234297 w 4362059"/>
              <a:gd name="connsiteY22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6878 w 4362059"/>
              <a:gd name="connsiteY6" fmla="*/ 2036546 h 4465623"/>
              <a:gd name="connsiteX7" fmla="*/ 3787491 w 4362059"/>
              <a:gd name="connsiteY7" fmla="*/ 2701562 h 4465623"/>
              <a:gd name="connsiteX8" fmla="*/ 3953746 w 4362059"/>
              <a:gd name="connsiteY8" fmla="*/ 3319079 h 4465623"/>
              <a:gd name="connsiteX9" fmla="*/ 4345631 w 4362059"/>
              <a:gd name="connsiteY9" fmla="*/ 3889095 h 4465623"/>
              <a:gd name="connsiteX10" fmla="*/ 4256603 w 4362059"/>
              <a:gd name="connsiteY10" fmla="*/ 4322722 h 4465623"/>
              <a:gd name="connsiteX11" fmla="*/ 3965625 w 4362059"/>
              <a:gd name="connsiteY11" fmla="*/ 4459114 h 4465623"/>
              <a:gd name="connsiteX12" fmla="*/ 3205600 w 4362059"/>
              <a:gd name="connsiteY12" fmla="*/ 4150353 h 4465623"/>
              <a:gd name="connsiteX13" fmla="*/ 2291201 w 4362059"/>
              <a:gd name="connsiteY13" fmla="*/ 4079100 h 4465623"/>
              <a:gd name="connsiteX14" fmla="*/ 1246171 w 4362059"/>
              <a:gd name="connsiteY14" fmla="*/ 4435360 h 4465623"/>
              <a:gd name="connsiteX15" fmla="*/ 783033 w 4362059"/>
              <a:gd name="connsiteY15" fmla="*/ 3817843 h 4465623"/>
              <a:gd name="connsiteX16" fmla="*/ 1186794 w 4362059"/>
              <a:gd name="connsiteY16" fmla="*/ 3010321 h 4465623"/>
              <a:gd name="connsiteX17" fmla="*/ 1008666 w 4362059"/>
              <a:gd name="connsiteY17" fmla="*/ 2404679 h 4465623"/>
              <a:gd name="connsiteX18" fmla="*/ 58640 w 4362059"/>
              <a:gd name="connsiteY18" fmla="*/ 2226549 h 4465623"/>
              <a:gd name="connsiteX19" fmla="*/ 177393 w 4362059"/>
              <a:gd name="connsiteY19" fmla="*/ 1407152 h 4465623"/>
              <a:gd name="connsiteX20" fmla="*/ 794910 w 4362059"/>
              <a:gd name="connsiteY20" fmla="*/ 1324025 h 4465623"/>
              <a:gd name="connsiteX21" fmla="*/ 1044291 w 4362059"/>
              <a:gd name="connsiteY21" fmla="*/ 944015 h 4465623"/>
              <a:gd name="connsiteX22" fmla="*/ 1234297 w 4362059"/>
              <a:gd name="connsiteY22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0973 w 4362059"/>
              <a:gd name="connsiteY6" fmla="*/ 1555768 h 4465623"/>
              <a:gd name="connsiteX7" fmla="*/ 4226878 w 4362059"/>
              <a:gd name="connsiteY7" fmla="*/ 2036546 h 4465623"/>
              <a:gd name="connsiteX8" fmla="*/ 3787491 w 4362059"/>
              <a:gd name="connsiteY8" fmla="*/ 2701562 h 4465623"/>
              <a:gd name="connsiteX9" fmla="*/ 3953746 w 4362059"/>
              <a:gd name="connsiteY9" fmla="*/ 3319079 h 4465623"/>
              <a:gd name="connsiteX10" fmla="*/ 4345631 w 4362059"/>
              <a:gd name="connsiteY10" fmla="*/ 3889095 h 4465623"/>
              <a:gd name="connsiteX11" fmla="*/ 4256603 w 4362059"/>
              <a:gd name="connsiteY11" fmla="*/ 4322722 h 4465623"/>
              <a:gd name="connsiteX12" fmla="*/ 3965625 w 4362059"/>
              <a:gd name="connsiteY12" fmla="*/ 4459114 h 4465623"/>
              <a:gd name="connsiteX13" fmla="*/ 3205600 w 4362059"/>
              <a:gd name="connsiteY13" fmla="*/ 4150353 h 4465623"/>
              <a:gd name="connsiteX14" fmla="*/ 2291201 w 4362059"/>
              <a:gd name="connsiteY14" fmla="*/ 4079100 h 4465623"/>
              <a:gd name="connsiteX15" fmla="*/ 1246171 w 4362059"/>
              <a:gd name="connsiteY15" fmla="*/ 4435360 h 4465623"/>
              <a:gd name="connsiteX16" fmla="*/ 783033 w 4362059"/>
              <a:gd name="connsiteY16" fmla="*/ 3817843 h 4465623"/>
              <a:gd name="connsiteX17" fmla="*/ 1186794 w 4362059"/>
              <a:gd name="connsiteY17" fmla="*/ 3010321 h 4465623"/>
              <a:gd name="connsiteX18" fmla="*/ 1008666 w 4362059"/>
              <a:gd name="connsiteY18" fmla="*/ 2404679 h 4465623"/>
              <a:gd name="connsiteX19" fmla="*/ 58640 w 4362059"/>
              <a:gd name="connsiteY19" fmla="*/ 2226549 h 4465623"/>
              <a:gd name="connsiteX20" fmla="*/ 177393 w 4362059"/>
              <a:gd name="connsiteY20" fmla="*/ 1407152 h 4465623"/>
              <a:gd name="connsiteX21" fmla="*/ 794910 w 4362059"/>
              <a:gd name="connsiteY21" fmla="*/ 1324025 h 4465623"/>
              <a:gd name="connsiteX22" fmla="*/ 1044291 w 4362059"/>
              <a:gd name="connsiteY22" fmla="*/ 944015 h 4465623"/>
              <a:gd name="connsiteX23" fmla="*/ 1234297 w 4362059"/>
              <a:gd name="connsiteY23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0973 w 4362059"/>
              <a:gd name="connsiteY6" fmla="*/ 1555768 h 4465623"/>
              <a:gd name="connsiteX7" fmla="*/ 4226878 w 4362059"/>
              <a:gd name="connsiteY7" fmla="*/ 2036546 h 4465623"/>
              <a:gd name="connsiteX8" fmla="*/ 3787491 w 4362059"/>
              <a:gd name="connsiteY8" fmla="*/ 2701562 h 4465623"/>
              <a:gd name="connsiteX9" fmla="*/ 3953746 w 4362059"/>
              <a:gd name="connsiteY9" fmla="*/ 3319079 h 4465623"/>
              <a:gd name="connsiteX10" fmla="*/ 4345631 w 4362059"/>
              <a:gd name="connsiteY10" fmla="*/ 3889095 h 4465623"/>
              <a:gd name="connsiteX11" fmla="*/ 4256603 w 4362059"/>
              <a:gd name="connsiteY11" fmla="*/ 4322722 h 4465623"/>
              <a:gd name="connsiteX12" fmla="*/ 3965625 w 4362059"/>
              <a:gd name="connsiteY12" fmla="*/ 4459114 h 4465623"/>
              <a:gd name="connsiteX13" fmla="*/ 3205600 w 4362059"/>
              <a:gd name="connsiteY13" fmla="*/ 4150353 h 4465623"/>
              <a:gd name="connsiteX14" fmla="*/ 2291201 w 4362059"/>
              <a:gd name="connsiteY14" fmla="*/ 4079100 h 4465623"/>
              <a:gd name="connsiteX15" fmla="*/ 1246171 w 4362059"/>
              <a:gd name="connsiteY15" fmla="*/ 4435360 h 4465623"/>
              <a:gd name="connsiteX16" fmla="*/ 783033 w 4362059"/>
              <a:gd name="connsiteY16" fmla="*/ 3817843 h 4465623"/>
              <a:gd name="connsiteX17" fmla="*/ 1186794 w 4362059"/>
              <a:gd name="connsiteY17" fmla="*/ 3010321 h 4465623"/>
              <a:gd name="connsiteX18" fmla="*/ 1008666 w 4362059"/>
              <a:gd name="connsiteY18" fmla="*/ 2404679 h 4465623"/>
              <a:gd name="connsiteX19" fmla="*/ 58640 w 4362059"/>
              <a:gd name="connsiteY19" fmla="*/ 2226549 h 4465623"/>
              <a:gd name="connsiteX20" fmla="*/ 177393 w 4362059"/>
              <a:gd name="connsiteY20" fmla="*/ 1407152 h 4465623"/>
              <a:gd name="connsiteX21" fmla="*/ 794910 w 4362059"/>
              <a:gd name="connsiteY21" fmla="*/ 1324025 h 4465623"/>
              <a:gd name="connsiteX22" fmla="*/ 1044291 w 4362059"/>
              <a:gd name="connsiteY22" fmla="*/ 944015 h 4465623"/>
              <a:gd name="connsiteX23" fmla="*/ 1234297 w 4362059"/>
              <a:gd name="connsiteY23" fmla="*/ 255245 h 4465623"/>
              <a:gd name="connsiteX0" fmla="*/ 1234297 w 4362059"/>
              <a:gd name="connsiteY0" fmla="*/ 296576 h 4506954"/>
              <a:gd name="connsiteX1" fmla="*/ 1608402 w 4362059"/>
              <a:gd name="connsiteY1" fmla="*/ 5805 h 4506954"/>
              <a:gd name="connsiteX2" fmla="*/ 2148696 w 4362059"/>
              <a:gd name="connsiteY2" fmla="*/ 177823 h 4506954"/>
              <a:gd name="connsiteX3" fmla="*/ 2659335 w 4362059"/>
              <a:gd name="connsiteY3" fmla="*/ 1009095 h 4506954"/>
              <a:gd name="connsiteX4" fmla="*/ 3193725 w 4362059"/>
              <a:gd name="connsiteY4" fmla="*/ 1353480 h 4506954"/>
              <a:gd name="connsiteX5" fmla="*/ 3870618 w 4362059"/>
              <a:gd name="connsiteY5" fmla="*/ 1246605 h 4506954"/>
              <a:gd name="connsiteX6" fmla="*/ 4220973 w 4362059"/>
              <a:gd name="connsiteY6" fmla="*/ 1597099 h 4506954"/>
              <a:gd name="connsiteX7" fmla="*/ 4226878 w 4362059"/>
              <a:gd name="connsiteY7" fmla="*/ 2077877 h 4506954"/>
              <a:gd name="connsiteX8" fmla="*/ 3787491 w 4362059"/>
              <a:gd name="connsiteY8" fmla="*/ 2742893 h 4506954"/>
              <a:gd name="connsiteX9" fmla="*/ 3953746 w 4362059"/>
              <a:gd name="connsiteY9" fmla="*/ 3360410 h 4506954"/>
              <a:gd name="connsiteX10" fmla="*/ 4345631 w 4362059"/>
              <a:gd name="connsiteY10" fmla="*/ 3930426 h 4506954"/>
              <a:gd name="connsiteX11" fmla="*/ 4256603 w 4362059"/>
              <a:gd name="connsiteY11" fmla="*/ 4364053 h 4506954"/>
              <a:gd name="connsiteX12" fmla="*/ 3965625 w 4362059"/>
              <a:gd name="connsiteY12" fmla="*/ 4500445 h 4506954"/>
              <a:gd name="connsiteX13" fmla="*/ 3205600 w 4362059"/>
              <a:gd name="connsiteY13" fmla="*/ 4191684 h 4506954"/>
              <a:gd name="connsiteX14" fmla="*/ 2291201 w 4362059"/>
              <a:gd name="connsiteY14" fmla="*/ 4120431 h 4506954"/>
              <a:gd name="connsiteX15" fmla="*/ 1246171 w 4362059"/>
              <a:gd name="connsiteY15" fmla="*/ 4476691 h 4506954"/>
              <a:gd name="connsiteX16" fmla="*/ 783033 w 4362059"/>
              <a:gd name="connsiteY16" fmla="*/ 3859174 h 4506954"/>
              <a:gd name="connsiteX17" fmla="*/ 1186794 w 4362059"/>
              <a:gd name="connsiteY17" fmla="*/ 3051652 h 4506954"/>
              <a:gd name="connsiteX18" fmla="*/ 1008666 w 4362059"/>
              <a:gd name="connsiteY18" fmla="*/ 2446010 h 4506954"/>
              <a:gd name="connsiteX19" fmla="*/ 58640 w 4362059"/>
              <a:gd name="connsiteY19" fmla="*/ 2267880 h 4506954"/>
              <a:gd name="connsiteX20" fmla="*/ 177393 w 4362059"/>
              <a:gd name="connsiteY20" fmla="*/ 1448483 h 4506954"/>
              <a:gd name="connsiteX21" fmla="*/ 794910 w 4362059"/>
              <a:gd name="connsiteY21" fmla="*/ 1365356 h 4506954"/>
              <a:gd name="connsiteX22" fmla="*/ 1044291 w 4362059"/>
              <a:gd name="connsiteY22" fmla="*/ 985346 h 4506954"/>
              <a:gd name="connsiteX23" fmla="*/ 1234297 w 4362059"/>
              <a:gd name="connsiteY23" fmla="*/ 296576 h 4506954"/>
              <a:gd name="connsiteX0" fmla="*/ 1285861 w 4413623"/>
              <a:gd name="connsiteY0" fmla="*/ 296576 h 4506954"/>
              <a:gd name="connsiteX1" fmla="*/ 1659966 w 4413623"/>
              <a:gd name="connsiteY1" fmla="*/ 5805 h 4506954"/>
              <a:gd name="connsiteX2" fmla="*/ 2200260 w 4413623"/>
              <a:gd name="connsiteY2" fmla="*/ 177823 h 4506954"/>
              <a:gd name="connsiteX3" fmla="*/ 2710899 w 4413623"/>
              <a:gd name="connsiteY3" fmla="*/ 1009095 h 4506954"/>
              <a:gd name="connsiteX4" fmla="*/ 3245289 w 4413623"/>
              <a:gd name="connsiteY4" fmla="*/ 1353480 h 4506954"/>
              <a:gd name="connsiteX5" fmla="*/ 3922182 w 4413623"/>
              <a:gd name="connsiteY5" fmla="*/ 1246605 h 4506954"/>
              <a:gd name="connsiteX6" fmla="*/ 4272537 w 4413623"/>
              <a:gd name="connsiteY6" fmla="*/ 1597099 h 4506954"/>
              <a:gd name="connsiteX7" fmla="*/ 4278442 w 4413623"/>
              <a:gd name="connsiteY7" fmla="*/ 2077877 h 4506954"/>
              <a:gd name="connsiteX8" fmla="*/ 3839055 w 4413623"/>
              <a:gd name="connsiteY8" fmla="*/ 2742893 h 4506954"/>
              <a:gd name="connsiteX9" fmla="*/ 4005310 w 4413623"/>
              <a:gd name="connsiteY9" fmla="*/ 3360410 h 4506954"/>
              <a:gd name="connsiteX10" fmla="*/ 4397195 w 4413623"/>
              <a:gd name="connsiteY10" fmla="*/ 3930426 h 4506954"/>
              <a:gd name="connsiteX11" fmla="*/ 4308167 w 4413623"/>
              <a:gd name="connsiteY11" fmla="*/ 4364053 h 4506954"/>
              <a:gd name="connsiteX12" fmla="*/ 4017189 w 4413623"/>
              <a:gd name="connsiteY12" fmla="*/ 4500445 h 4506954"/>
              <a:gd name="connsiteX13" fmla="*/ 3257164 w 4413623"/>
              <a:gd name="connsiteY13" fmla="*/ 4191684 h 4506954"/>
              <a:gd name="connsiteX14" fmla="*/ 2342765 w 4413623"/>
              <a:gd name="connsiteY14" fmla="*/ 4120431 h 4506954"/>
              <a:gd name="connsiteX15" fmla="*/ 1297735 w 4413623"/>
              <a:gd name="connsiteY15" fmla="*/ 4476691 h 4506954"/>
              <a:gd name="connsiteX16" fmla="*/ 834597 w 4413623"/>
              <a:gd name="connsiteY16" fmla="*/ 3859174 h 4506954"/>
              <a:gd name="connsiteX17" fmla="*/ 1238358 w 4413623"/>
              <a:gd name="connsiteY17" fmla="*/ 3051652 h 4506954"/>
              <a:gd name="connsiteX18" fmla="*/ 1060230 w 4413623"/>
              <a:gd name="connsiteY18" fmla="*/ 2446010 h 4506954"/>
              <a:gd name="connsiteX19" fmla="*/ 110204 w 4413623"/>
              <a:gd name="connsiteY19" fmla="*/ 2267880 h 4506954"/>
              <a:gd name="connsiteX20" fmla="*/ 33046 w 4413623"/>
              <a:gd name="connsiteY20" fmla="*/ 1727728 h 4506954"/>
              <a:gd name="connsiteX21" fmla="*/ 228957 w 4413623"/>
              <a:gd name="connsiteY21" fmla="*/ 1448483 h 4506954"/>
              <a:gd name="connsiteX22" fmla="*/ 846474 w 4413623"/>
              <a:gd name="connsiteY22" fmla="*/ 1365356 h 4506954"/>
              <a:gd name="connsiteX23" fmla="*/ 1095855 w 4413623"/>
              <a:gd name="connsiteY23" fmla="*/ 985346 h 4506954"/>
              <a:gd name="connsiteX24" fmla="*/ 1285861 w 4413623"/>
              <a:gd name="connsiteY24" fmla="*/ 296576 h 4506954"/>
              <a:gd name="connsiteX0" fmla="*/ 1285861 w 4413623"/>
              <a:gd name="connsiteY0" fmla="*/ 296576 h 4506954"/>
              <a:gd name="connsiteX1" fmla="*/ 1659966 w 4413623"/>
              <a:gd name="connsiteY1" fmla="*/ 5805 h 4506954"/>
              <a:gd name="connsiteX2" fmla="*/ 2200260 w 4413623"/>
              <a:gd name="connsiteY2" fmla="*/ 177823 h 4506954"/>
              <a:gd name="connsiteX3" fmla="*/ 2710899 w 4413623"/>
              <a:gd name="connsiteY3" fmla="*/ 1009095 h 4506954"/>
              <a:gd name="connsiteX4" fmla="*/ 3245289 w 4413623"/>
              <a:gd name="connsiteY4" fmla="*/ 1353480 h 4506954"/>
              <a:gd name="connsiteX5" fmla="*/ 3922182 w 4413623"/>
              <a:gd name="connsiteY5" fmla="*/ 1246605 h 4506954"/>
              <a:gd name="connsiteX6" fmla="*/ 4272537 w 4413623"/>
              <a:gd name="connsiteY6" fmla="*/ 1597099 h 4506954"/>
              <a:gd name="connsiteX7" fmla="*/ 4278442 w 4413623"/>
              <a:gd name="connsiteY7" fmla="*/ 2077877 h 4506954"/>
              <a:gd name="connsiteX8" fmla="*/ 3839055 w 4413623"/>
              <a:gd name="connsiteY8" fmla="*/ 2742893 h 4506954"/>
              <a:gd name="connsiteX9" fmla="*/ 4005310 w 4413623"/>
              <a:gd name="connsiteY9" fmla="*/ 3360410 h 4506954"/>
              <a:gd name="connsiteX10" fmla="*/ 4397195 w 4413623"/>
              <a:gd name="connsiteY10" fmla="*/ 3930426 h 4506954"/>
              <a:gd name="connsiteX11" fmla="*/ 4308167 w 4413623"/>
              <a:gd name="connsiteY11" fmla="*/ 4364053 h 4506954"/>
              <a:gd name="connsiteX12" fmla="*/ 4017189 w 4413623"/>
              <a:gd name="connsiteY12" fmla="*/ 4500445 h 4506954"/>
              <a:gd name="connsiteX13" fmla="*/ 3257164 w 4413623"/>
              <a:gd name="connsiteY13" fmla="*/ 4191684 h 4506954"/>
              <a:gd name="connsiteX14" fmla="*/ 2342765 w 4413623"/>
              <a:gd name="connsiteY14" fmla="*/ 4120431 h 4506954"/>
              <a:gd name="connsiteX15" fmla="*/ 1297735 w 4413623"/>
              <a:gd name="connsiteY15" fmla="*/ 4476691 h 4506954"/>
              <a:gd name="connsiteX16" fmla="*/ 834597 w 4413623"/>
              <a:gd name="connsiteY16" fmla="*/ 3859174 h 4506954"/>
              <a:gd name="connsiteX17" fmla="*/ 1238358 w 4413623"/>
              <a:gd name="connsiteY17" fmla="*/ 3051652 h 4506954"/>
              <a:gd name="connsiteX18" fmla="*/ 1060230 w 4413623"/>
              <a:gd name="connsiteY18" fmla="*/ 2446010 h 4506954"/>
              <a:gd name="connsiteX19" fmla="*/ 110204 w 4413623"/>
              <a:gd name="connsiteY19" fmla="*/ 2267880 h 4506954"/>
              <a:gd name="connsiteX20" fmla="*/ 33046 w 4413623"/>
              <a:gd name="connsiteY20" fmla="*/ 1727728 h 4506954"/>
              <a:gd name="connsiteX21" fmla="*/ 228957 w 4413623"/>
              <a:gd name="connsiteY21" fmla="*/ 1448483 h 4506954"/>
              <a:gd name="connsiteX22" fmla="*/ 846474 w 4413623"/>
              <a:gd name="connsiteY22" fmla="*/ 1365356 h 4506954"/>
              <a:gd name="connsiteX23" fmla="*/ 1095855 w 4413623"/>
              <a:gd name="connsiteY23" fmla="*/ 985346 h 4506954"/>
              <a:gd name="connsiteX24" fmla="*/ 1285861 w 4413623"/>
              <a:gd name="connsiteY24" fmla="*/ 296576 h 4506954"/>
              <a:gd name="connsiteX0" fmla="*/ 1316814 w 4444576"/>
              <a:gd name="connsiteY0" fmla="*/ 296576 h 4506954"/>
              <a:gd name="connsiteX1" fmla="*/ 1690919 w 4444576"/>
              <a:gd name="connsiteY1" fmla="*/ 5805 h 4506954"/>
              <a:gd name="connsiteX2" fmla="*/ 2231213 w 4444576"/>
              <a:gd name="connsiteY2" fmla="*/ 177823 h 4506954"/>
              <a:gd name="connsiteX3" fmla="*/ 2741852 w 4444576"/>
              <a:gd name="connsiteY3" fmla="*/ 1009095 h 4506954"/>
              <a:gd name="connsiteX4" fmla="*/ 3276242 w 4444576"/>
              <a:gd name="connsiteY4" fmla="*/ 1353480 h 4506954"/>
              <a:gd name="connsiteX5" fmla="*/ 3953135 w 4444576"/>
              <a:gd name="connsiteY5" fmla="*/ 1246605 h 4506954"/>
              <a:gd name="connsiteX6" fmla="*/ 4303490 w 4444576"/>
              <a:gd name="connsiteY6" fmla="*/ 1597099 h 4506954"/>
              <a:gd name="connsiteX7" fmla="*/ 4309395 w 4444576"/>
              <a:gd name="connsiteY7" fmla="*/ 2077877 h 4506954"/>
              <a:gd name="connsiteX8" fmla="*/ 3870008 w 4444576"/>
              <a:gd name="connsiteY8" fmla="*/ 2742893 h 4506954"/>
              <a:gd name="connsiteX9" fmla="*/ 4036263 w 4444576"/>
              <a:gd name="connsiteY9" fmla="*/ 3360410 h 4506954"/>
              <a:gd name="connsiteX10" fmla="*/ 4428148 w 4444576"/>
              <a:gd name="connsiteY10" fmla="*/ 3930426 h 4506954"/>
              <a:gd name="connsiteX11" fmla="*/ 4339120 w 4444576"/>
              <a:gd name="connsiteY11" fmla="*/ 4364053 h 4506954"/>
              <a:gd name="connsiteX12" fmla="*/ 4048142 w 4444576"/>
              <a:gd name="connsiteY12" fmla="*/ 4500445 h 4506954"/>
              <a:gd name="connsiteX13" fmla="*/ 3288117 w 4444576"/>
              <a:gd name="connsiteY13" fmla="*/ 4191684 h 4506954"/>
              <a:gd name="connsiteX14" fmla="*/ 2373718 w 4444576"/>
              <a:gd name="connsiteY14" fmla="*/ 4120431 h 4506954"/>
              <a:gd name="connsiteX15" fmla="*/ 1328688 w 4444576"/>
              <a:gd name="connsiteY15" fmla="*/ 4476691 h 4506954"/>
              <a:gd name="connsiteX16" fmla="*/ 865550 w 4444576"/>
              <a:gd name="connsiteY16" fmla="*/ 3859174 h 4506954"/>
              <a:gd name="connsiteX17" fmla="*/ 1269311 w 4444576"/>
              <a:gd name="connsiteY17" fmla="*/ 3051652 h 4506954"/>
              <a:gd name="connsiteX18" fmla="*/ 1091183 w 4444576"/>
              <a:gd name="connsiteY18" fmla="*/ 2446010 h 4506954"/>
              <a:gd name="connsiteX19" fmla="*/ 141157 w 4444576"/>
              <a:gd name="connsiteY19" fmla="*/ 2267880 h 4506954"/>
              <a:gd name="connsiteX20" fmla="*/ 16497 w 4444576"/>
              <a:gd name="connsiteY20" fmla="*/ 1798980 h 4506954"/>
              <a:gd name="connsiteX21" fmla="*/ 259910 w 4444576"/>
              <a:gd name="connsiteY21" fmla="*/ 1448483 h 4506954"/>
              <a:gd name="connsiteX22" fmla="*/ 877427 w 4444576"/>
              <a:gd name="connsiteY22" fmla="*/ 1365356 h 4506954"/>
              <a:gd name="connsiteX23" fmla="*/ 1126808 w 4444576"/>
              <a:gd name="connsiteY23" fmla="*/ 985346 h 4506954"/>
              <a:gd name="connsiteX24" fmla="*/ 1316814 w 4444576"/>
              <a:gd name="connsiteY24" fmla="*/ 296576 h 4506954"/>
              <a:gd name="connsiteX0" fmla="*/ 1316814 w 4446109"/>
              <a:gd name="connsiteY0" fmla="*/ 296576 h 4575756"/>
              <a:gd name="connsiteX1" fmla="*/ 1690919 w 4446109"/>
              <a:gd name="connsiteY1" fmla="*/ 5805 h 4575756"/>
              <a:gd name="connsiteX2" fmla="*/ 2231213 w 4446109"/>
              <a:gd name="connsiteY2" fmla="*/ 177823 h 4575756"/>
              <a:gd name="connsiteX3" fmla="*/ 2741852 w 4446109"/>
              <a:gd name="connsiteY3" fmla="*/ 1009095 h 4575756"/>
              <a:gd name="connsiteX4" fmla="*/ 3276242 w 4446109"/>
              <a:gd name="connsiteY4" fmla="*/ 1353480 h 4575756"/>
              <a:gd name="connsiteX5" fmla="*/ 3953135 w 4446109"/>
              <a:gd name="connsiteY5" fmla="*/ 1246605 h 4575756"/>
              <a:gd name="connsiteX6" fmla="*/ 4303490 w 4446109"/>
              <a:gd name="connsiteY6" fmla="*/ 1597099 h 4575756"/>
              <a:gd name="connsiteX7" fmla="*/ 4309395 w 4446109"/>
              <a:gd name="connsiteY7" fmla="*/ 2077877 h 4575756"/>
              <a:gd name="connsiteX8" fmla="*/ 3870008 w 4446109"/>
              <a:gd name="connsiteY8" fmla="*/ 2742893 h 4575756"/>
              <a:gd name="connsiteX9" fmla="*/ 4036263 w 4446109"/>
              <a:gd name="connsiteY9" fmla="*/ 3360410 h 4575756"/>
              <a:gd name="connsiteX10" fmla="*/ 4428148 w 4446109"/>
              <a:gd name="connsiteY10" fmla="*/ 3930426 h 4575756"/>
              <a:gd name="connsiteX11" fmla="*/ 4339120 w 4446109"/>
              <a:gd name="connsiteY11" fmla="*/ 4364053 h 4575756"/>
              <a:gd name="connsiteX12" fmla="*/ 3976890 w 4446109"/>
              <a:gd name="connsiteY12" fmla="*/ 4571697 h 4575756"/>
              <a:gd name="connsiteX13" fmla="*/ 3288117 w 4446109"/>
              <a:gd name="connsiteY13" fmla="*/ 4191684 h 4575756"/>
              <a:gd name="connsiteX14" fmla="*/ 2373718 w 4446109"/>
              <a:gd name="connsiteY14" fmla="*/ 4120431 h 4575756"/>
              <a:gd name="connsiteX15" fmla="*/ 1328688 w 4446109"/>
              <a:gd name="connsiteY15" fmla="*/ 4476691 h 4575756"/>
              <a:gd name="connsiteX16" fmla="*/ 865550 w 4446109"/>
              <a:gd name="connsiteY16" fmla="*/ 3859174 h 4575756"/>
              <a:gd name="connsiteX17" fmla="*/ 1269311 w 4446109"/>
              <a:gd name="connsiteY17" fmla="*/ 3051652 h 4575756"/>
              <a:gd name="connsiteX18" fmla="*/ 1091183 w 4446109"/>
              <a:gd name="connsiteY18" fmla="*/ 2446010 h 4575756"/>
              <a:gd name="connsiteX19" fmla="*/ 141157 w 4446109"/>
              <a:gd name="connsiteY19" fmla="*/ 2267880 h 4575756"/>
              <a:gd name="connsiteX20" fmla="*/ 16497 w 4446109"/>
              <a:gd name="connsiteY20" fmla="*/ 1798980 h 4575756"/>
              <a:gd name="connsiteX21" fmla="*/ 259910 w 4446109"/>
              <a:gd name="connsiteY21" fmla="*/ 1448483 h 4575756"/>
              <a:gd name="connsiteX22" fmla="*/ 877427 w 4446109"/>
              <a:gd name="connsiteY22" fmla="*/ 1365356 h 4575756"/>
              <a:gd name="connsiteX23" fmla="*/ 1126808 w 4446109"/>
              <a:gd name="connsiteY23" fmla="*/ 985346 h 4575756"/>
              <a:gd name="connsiteX24" fmla="*/ 1316814 w 4446109"/>
              <a:gd name="connsiteY24" fmla="*/ 296576 h 4575756"/>
              <a:gd name="connsiteX0" fmla="*/ 1316814 w 4448517"/>
              <a:gd name="connsiteY0" fmla="*/ 296576 h 4552598"/>
              <a:gd name="connsiteX1" fmla="*/ 1690919 w 4448517"/>
              <a:gd name="connsiteY1" fmla="*/ 5805 h 4552598"/>
              <a:gd name="connsiteX2" fmla="*/ 2231213 w 4448517"/>
              <a:gd name="connsiteY2" fmla="*/ 177823 h 4552598"/>
              <a:gd name="connsiteX3" fmla="*/ 2741852 w 4448517"/>
              <a:gd name="connsiteY3" fmla="*/ 1009095 h 4552598"/>
              <a:gd name="connsiteX4" fmla="*/ 3276242 w 4448517"/>
              <a:gd name="connsiteY4" fmla="*/ 1353480 h 4552598"/>
              <a:gd name="connsiteX5" fmla="*/ 3953135 w 4448517"/>
              <a:gd name="connsiteY5" fmla="*/ 1246605 h 4552598"/>
              <a:gd name="connsiteX6" fmla="*/ 4303490 w 4448517"/>
              <a:gd name="connsiteY6" fmla="*/ 1597099 h 4552598"/>
              <a:gd name="connsiteX7" fmla="*/ 4309395 w 4448517"/>
              <a:gd name="connsiteY7" fmla="*/ 2077877 h 4552598"/>
              <a:gd name="connsiteX8" fmla="*/ 3870008 w 4448517"/>
              <a:gd name="connsiteY8" fmla="*/ 2742893 h 4552598"/>
              <a:gd name="connsiteX9" fmla="*/ 4036263 w 4448517"/>
              <a:gd name="connsiteY9" fmla="*/ 3360410 h 4552598"/>
              <a:gd name="connsiteX10" fmla="*/ 4428148 w 4448517"/>
              <a:gd name="connsiteY10" fmla="*/ 3930426 h 4552598"/>
              <a:gd name="connsiteX11" fmla="*/ 4339120 w 4448517"/>
              <a:gd name="connsiteY11" fmla="*/ 4364053 h 4552598"/>
              <a:gd name="connsiteX12" fmla="*/ 3881889 w 4448517"/>
              <a:gd name="connsiteY12" fmla="*/ 4547950 h 4552598"/>
              <a:gd name="connsiteX13" fmla="*/ 3288117 w 4448517"/>
              <a:gd name="connsiteY13" fmla="*/ 4191684 h 4552598"/>
              <a:gd name="connsiteX14" fmla="*/ 2373718 w 4448517"/>
              <a:gd name="connsiteY14" fmla="*/ 4120431 h 4552598"/>
              <a:gd name="connsiteX15" fmla="*/ 1328688 w 4448517"/>
              <a:gd name="connsiteY15" fmla="*/ 4476691 h 4552598"/>
              <a:gd name="connsiteX16" fmla="*/ 865550 w 4448517"/>
              <a:gd name="connsiteY16" fmla="*/ 3859174 h 4552598"/>
              <a:gd name="connsiteX17" fmla="*/ 1269311 w 4448517"/>
              <a:gd name="connsiteY17" fmla="*/ 3051652 h 4552598"/>
              <a:gd name="connsiteX18" fmla="*/ 1091183 w 4448517"/>
              <a:gd name="connsiteY18" fmla="*/ 2446010 h 4552598"/>
              <a:gd name="connsiteX19" fmla="*/ 141157 w 4448517"/>
              <a:gd name="connsiteY19" fmla="*/ 2267880 h 4552598"/>
              <a:gd name="connsiteX20" fmla="*/ 16497 w 4448517"/>
              <a:gd name="connsiteY20" fmla="*/ 1798980 h 4552598"/>
              <a:gd name="connsiteX21" fmla="*/ 259910 w 4448517"/>
              <a:gd name="connsiteY21" fmla="*/ 1448483 h 4552598"/>
              <a:gd name="connsiteX22" fmla="*/ 877427 w 4448517"/>
              <a:gd name="connsiteY22" fmla="*/ 1365356 h 4552598"/>
              <a:gd name="connsiteX23" fmla="*/ 1126808 w 4448517"/>
              <a:gd name="connsiteY23" fmla="*/ 985346 h 4552598"/>
              <a:gd name="connsiteX24" fmla="*/ 1316814 w 4448517"/>
              <a:gd name="connsiteY24" fmla="*/ 296576 h 4552598"/>
              <a:gd name="connsiteX0" fmla="*/ 1300369 w 4432072"/>
              <a:gd name="connsiteY0" fmla="*/ 296576 h 4552598"/>
              <a:gd name="connsiteX1" fmla="*/ 1674474 w 4432072"/>
              <a:gd name="connsiteY1" fmla="*/ 5805 h 4552598"/>
              <a:gd name="connsiteX2" fmla="*/ 2214768 w 4432072"/>
              <a:gd name="connsiteY2" fmla="*/ 177823 h 4552598"/>
              <a:gd name="connsiteX3" fmla="*/ 2725407 w 4432072"/>
              <a:gd name="connsiteY3" fmla="*/ 1009095 h 4552598"/>
              <a:gd name="connsiteX4" fmla="*/ 3259797 w 4432072"/>
              <a:gd name="connsiteY4" fmla="*/ 1353480 h 4552598"/>
              <a:gd name="connsiteX5" fmla="*/ 3936690 w 4432072"/>
              <a:gd name="connsiteY5" fmla="*/ 1246605 h 4552598"/>
              <a:gd name="connsiteX6" fmla="*/ 4287045 w 4432072"/>
              <a:gd name="connsiteY6" fmla="*/ 1597099 h 4552598"/>
              <a:gd name="connsiteX7" fmla="*/ 4292950 w 4432072"/>
              <a:gd name="connsiteY7" fmla="*/ 2077877 h 4552598"/>
              <a:gd name="connsiteX8" fmla="*/ 3853563 w 4432072"/>
              <a:gd name="connsiteY8" fmla="*/ 2742893 h 4552598"/>
              <a:gd name="connsiteX9" fmla="*/ 4019818 w 4432072"/>
              <a:gd name="connsiteY9" fmla="*/ 3360410 h 4552598"/>
              <a:gd name="connsiteX10" fmla="*/ 4411703 w 4432072"/>
              <a:gd name="connsiteY10" fmla="*/ 3930426 h 4552598"/>
              <a:gd name="connsiteX11" fmla="*/ 4322675 w 4432072"/>
              <a:gd name="connsiteY11" fmla="*/ 4364053 h 4552598"/>
              <a:gd name="connsiteX12" fmla="*/ 3865444 w 4432072"/>
              <a:gd name="connsiteY12" fmla="*/ 4547950 h 4552598"/>
              <a:gd name="connsiteX13" fmla="*/ 3271672 w 4432072"/>
              <a:gd name="connsiteY13" fmla="*/ 4191684 h 4552598"/>
              <a:gd name="connsiteX14" fmla="*/ 2357273 w 4432072"/>
              <a:gd name="connsiteY14" fmla="*/ 4120431 h 4552598"/>
              <a:gd name="connsiteX15" fmla="*/ 1312243 w 4432072"/>
              <a:gd name="connsiteY15" fmla="*/ 4476691 h 4552598"/>
              <a:gd name="connsiteX16" fmla="*/ 849105 w 4432072"/>
              <a:gd name="connsiteY16" fmla="*/ 3859174 h 4552598"/>
              <a:gd name="connsiteX17" fmla="*/ 1252866 w 4432072"/>
              <a:gd name="connsiteY17" fmla="*/ 3051652 h 4552598"/>
              <a:gd name="connsiteX18" fmla="*/ 1074738 w 4432072"/>
              <a:gd name="connsiteY18" fmla="*/ 2446010 h 4552598"/>
              <a:gd name="connsiteX19" fmla="*/ 231590 w 4432072"/>
              <a:gd name="connsiteY19" fmla="*/ 2386634 h 4552598"/>
              <a:gd name="connsiteX20" fmla="*/ 52 w 4432072"/>
              <a:gd name="connsiteY20" fmla="*/ 1798980 h 4552598"/>
              <a:gd name="connsiteX21" fmla="*/ 243465 w 4432072"/>
              <a:gd name="connsiteY21" fmla="*/ 1448483 h 4552598"/>
              <a:gd name="connsiteX22" fmla="*/ 860982 w 4432072"/>
              <a:gd name="connsiteY22" fmla="*/ 1365356 h 4552598"/>
              <a:gd name="connsiteX23" fmla="*/ 1110363 w 4432072"/>
              <a:gd name="connsiteY23" fmla="*/ 985346 h 4552598"/>
              <a:gd name="connsiteX24" fmla="*/ 1300369 w 4432072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92935 w 4432057"/>
              <a:gd name="connsiteY7" fmla="*/ 2077877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252851 w 4432057"/>
              <a:gd name="connsiteY17" fmla="*/ 3051652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92935 w 4432057"/>
              <a:gd name="connsiteY7" fmla="*/ 2077877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525986 w 4432057"/>
              <a:gd name="connsiteY15" fmla="*/ 4417317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525986 w 4432057"/>
              <a:gd name="connsiteY15" fmla="*/ 4417317 h 4552598"/>
              <a:gd name="connsiteX16" fmla="*/ 991596 w 4432057"/>
              <a:gd name="connsiteY16" fmla="*/ 3859176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6565"/>
              <a:gd name="connsiteY0" fmla="*/ 296576 h 4421588"/>
              <a:gd name="connsiteX1" fmla="*/ 1674459 w 4436565"/>
              <a:gd name="connsiteY1" fmla="*/ 5805 h 4421588"/>
              <a:gd name="connsiteX2" fmla="*/ 2214753 w 4436565"/>
              <a:gd name="connsiteY2" fmla="*/ 177823 h 4421588"/>
              <a:gd name="connsiteX3" fmla="*/ 2725392 w 4436565"/>
              <a:gd name="connsiteY3" fmla="*/ 1009095 h 4421588"/>
              <a:gd name="connsiteX4" fmla="*/ 3259782 w 4436565"/>
              <a:gd name="connsiteY4" fmla="*/ 1353480 h 4421588"/>
              <a:gd name="connsiteX5" fmla="*/ 3936675 w 4436565"/>
              <a:gd name="connsiteY5" fmla="*/ 1246605 h 4421588"/>
              <a:gd name="connsiteX6" fmla="*/ 4215778 w 4436565"/>
              <a:gd name="connsiteY6" fmla="*/ 1573352 h 4421588"/>
              <a:gd name="connsiteX7" fmla="*/ 4221683 w 4436565"/>
              <a:gd name="connsiteY7" fmla="*/ 2125381 h 4421588"/>
              <a:gd name="connsiteX8" fmla="*/ 3853548 w 4436565"/>
              <a:gd name="connsiteY8" fmla="*/ 2742893 h 4421588"/>
              <a:gd name="connsiteX9" fmla="*/ 4019803 w 4436565"/>
              <a:gd name="connsiteY9" fmla="*/ 3360410 h 4421588"/>
              <a:gd name="connsiteX10" fmla="*/ 4411688 w 4436565"/>
              <a:gd name="connsiteY10" fmla="*/ 3930426 h 4421588"/>
              <a:gd name="connsiteX11" fmla="*/ 4322660 w 4436565"/>
              <a:gd name="connsiteY11" fmla="*/ 4364053 h 4421588"/>
              <a:gd name="connsiteX12" fmla="*/ 3722927 w 4436565"/>
              <a:gd name="connsiteY12" fmla="*/ 4381698 h 4421588"/>
              <a:gd name="connsiteX13" fmla="*/ 3271657 w 4436565"/>
              <a:gd name="connsiteY13" fmla="*/ 4191684 h 4421588"/>
              <a:gd name="connsiteX14" fmla="*/ 2357258 w 4436565"/>
              <a:gd name="connsiteY14" fmla="*/ 4120431 h 4421588"/>
              <a:gd name="connsiteX15" fmla="*/ 1525986 w 4436565"/>
              <a:gd name="connsiteY15" fmla="*/ 4417317 h 4421588"/>
              <a:gd name="connsiteX16" fmla="*/ 991596 w 4436565"/>
              <a:gd name="connsiteY16" fmla="*/ 3859176 h 4421588"/>
              <a:gd name="connsiteX17" fmla="*/ 1027223 w 4436565"/>
              <a:gd name="connsiteY17" fmla="*/ 3134781 h 4421588"/>
              <a:gd name="connsiteX18" fmla="*/ 932220 w 4436565"/>
              <a:gd name="connsiteY18" fmla="*/ 2612264 h 4421588"/>
              <a:gd name="connsiteX19" fmla="*/ 231575 w 4436565"/>
              <a:gd name="connsiteY19" fmla="*/ 2386634 h 4421588"/>
              <a:gd name="connsiteX20" fmla="*/ 37 w 4436565"/>
              <a:gd name="connsiteY20" fmla="*/ 1798980 h 4421588"/>
              <a:gd name="connsiteX21" fmla="*/ 243450 w 4436565"/>
              <a:gd name="connsiteY21" fmla="*/ 1448483 h 4421588"/>
              <a:gd name="connsiteX22" fmla="*/ 860967 w 4436565"/>
              <a:gd name="connsiteY22" fmla="*/ 1365356 h 4421588"/>
              <a:gd name="connsiteX23" fmla="*/ 1110348 w 4436565"/>
              <a:gd name="connsiteY23" fmla="*/ 985346 h 4421588"/>
              <a:gd name="connsiteX24" fmla="*/ 1300354 w 4436565"/>
              <a:gd name="connsiteY24" fmla="*/ 296576 h 4421588"/>
              <a:gd name="connsiteX0" fmla="*/ 1300354 w 4421190"/>
              <a:gd name="connsiteY0" fmla="*/ 296576 h 4421588"/>
              <a:gd name="connsiteX1" fmla="*/ 1674459 w 4421190"/>
              <a:gd name="connsiteY1" fmla="*/ 5805 h 4421588"/>
              <a:gd name="connsiteX2" fmla="*/ 2214753 w 4421190"/>
              <a:gd name="connsiteY2" fmla="*/ 177823 h 4421588"/>
              <a:gd name="connsiteX3" fmla="*/ 2725392 w 4421190"/>
              <a:gd name="connsiteY3" fmla="*/ 1009095 h 4421588"/>
              <a:gd name="connsiteX4" fmla="*/ 3259782 w 4421190"/>
              <a:gd name="connsiteY4" fmla="*/ 1353480 h 4421588"/>
              <a:gd name="connsiteX5" fmla="*/ 3936675 w 4421190"/>
              <a:gd name="connsiteY5" fmla="*/ 1246605 h 4421588"/>
              <a:gd name="connsiteX6" fmla="*/ 4215778 w 4421190"/>
              <a:gd name="connsiteY6" fmla="*/ 1573352 h 4421588"/>
              <a:gd name="connsiteX7" fmla="*/ 4221683 w 4421190"/>
              <a:gd name="connsiteY7" fmla="*/ 2125381 h 4421588"/>
              <a:gd name="connsiteX8" fmla="*/ 3853548 w 4421190"/>
              <a:gd name="connsiteY8" fmla="*/ 2742893 h 4421588"/>
              <a:gd name="connsiteX9" fmla="*/ 4019803 w 4421190"/>
              <a:gd name="connsiteY9" fmla="*/ 3360410 h 4421588"/>
              <a:gd name="connsiteX10" fmla="*/ 4411688 w 4421190"/>
              <a:gd name="connsiteY10" fmla="*/ 3930426 h 4421588"/>
              <a:gd name="connsiteX11" fmla="*/ 4251411 w 4421190"/>
              <a:gd name="connsiteY11" fmla="*/ 4221552 h 4421588"/>
              <a:gd name="connsiteX12" fmla="*/ 3722927 w 4421190"/>
              <a:gd name="connsiteY12" fmla="*/ 4381698 h 4421588"/>
              <a:gd name="connsiteX13" fmla="*/ 3271657 w 4421190"/>
              <a:gd name="connsiteY13" fmla="*/ 4191684 h 4421588"/>
              <a:gd name="connsiteX14" fmla="*/ 2357258 w 4421190"/>
              <a:gd name="connsiteY14" fmla="*/ 4120431 h 4421588"/>
              <a:gd name="connsiteX15" fmla="*/ 1525986 w 4421190"/>
              <a:gd name="connsiteY15" fmla="*/ 4417317 h 4421588"/>
              <a:gd name="connsiteX16" fmla="*/ 991596 w 4421190"/>
              <a:gd name="connsiteY16" fmla="*/ 3859176 h 4421588"/>
              <a:gd name="connsiteX17" fmla="*/ 1027223 w 4421190"/>
              <a:gd name="connsiteY17" fmla="*/ 3134781 h 4421588"/>
              <a:gd name="connsiteX18" fmla="*/ 932220 w 4421190"/>
              <a:gd name="connsiteY18" fmla="*/ 2612264 h 4421588"/>
              <a:gd name="connsiteX19" fmla="*/ 231575 w 4421190"/>
              <a:gd name="connsiteY19" fmla="*/ 2386634 h 4421588"/>
              <a:gd name="connsiteX20" fmla="*/ 37 w 4421190"/>
              <a:gd name="connsiteY20" fmla="*/ 1798980 h 4421588"/>
              <a:gd name="connsiteX21" fmla="*/ 243450 w 4421190"/>
              <a:gd name="connsiteY21" fmla="*/ 1448483 h 4421588"/>
              <a:gd name="connsiteX22" fmla="*/ 860967 w 4421190"/>
              <a:gd name="connsiteY22" fmla="*/ 1365356 h 4421588"/>
              <a:gd name="connsiteX23" fmla="*/ 1110348 w 4421190"/>
              <a:gd name="connsiteY23" fmla="*/ 985346 h 4421588"/>
              <a:gd name="connsiteX24" fmla="*/ 1300354 w 4421190"/>
              <a:gd name="connsiteY24" fmla="*/ 296576 h 4421588"/>
              <a:gd name="connsiteX0" fmla="*/ 1300354 w 4303277"/>
              <a:gd name="connsiteY0" fmla="*/ 296576 h 4421588"/>
              <a:gd name="connsiteX1" fmla="*/ 1674459 w 4303277"/>
              <a:gd name="connsiteY1" fmla="*/ 5805 h 4421588"/>
              <a:gd name="connsiteX2" fmla="*/ 2214753 w 4303277"/>
              <a:gd name="connsiteY2" fmla="*/ 177823 h 4421588"/>
              <a:gd name="connsiteX3" fmla="*/ 2725392 w 4303277"/>
              <a:gd name="connsiteY3" fmla="*/ 1009095 h 4421588"/>
              <a:gd name="connsiteX4" fmla="*/ 3259782 w 4303277"/>
              <a:gd name="connsiteY4" fmla="*/ 1353480 h 4421588"/>
              <a:gd name="connsiteX5" fmla="*/ 3936675 w 4303277"/>
              <a:gd name="connsiteY5" fmla="*/ 1246605 h 4421588"/>
              <a:gd name="connsiteX6" fmla="*/ 4215778 w 4303277"/>
              <a:gd name="connsiteY6" fmla="*/ 1573352 h 4421588"/>
              <a:gd name="connsiteX7" fmla="*/ 4221683 w 4303277"/>
              <a:gd name="connsiteY7" fmla="*/ 2125381 h 4421588"/>
              <a:gd name="connsiteX8" fmla="*/ 3853548 w 4303277"/>
              <a:gd name="connsiteY8" fmla="*/ 2742893 h 4421588"/>
              <a:gd name="connsiteX9" fmla="*/ 4019803 w 4303277"/>
              <a:gd name="connsiteY9" fmla="*/ 3360410 h 4421588"/>
              <a:gd name="connsiteX10" fmla="*/ 4257308 w 4303277"/>
              <a:gd name="connsiteY10" fmla="*/ 3823548 h 4421588"/>
              <a:gd name="connsiteX11" fmla="*/ 4251411 w 4303277"/>
              <a:gd name="connsiteY11" fmla="*/ 4221552 h 4421588"/>
              <a:gd name="connsiteX12" fmla="*/ 3722927 w 4303277"/>
              <a:gd name="connsiteY12" fmla="*/ 4381698 h 4421588"/>
              <a:gd name="connsiteX13" fmla="*/ 3271657 w 4303277"/>
              <a:gd name="connsiteY13" fmla="*/ 4191684 h 4421588"/>
              <a:gd name="connsiteX14" fmla="*/ 2357258 w 4303277"/>
              <a:gd name="connsiteY14" fmla="*/ 4120431 h 4421588"/>
              <a:gd name="connsiteX15" fmla="*/ 1525986 w 4303277"/>
              <a:gd name="connsiteY15" fmla="*/ 4417317 h 4421588"/>
              <a:gd name="connsiteX16" fmla="*/ 991596 w 4303277"/>
              <a:gd name="connsiteY16" fmla="*/ 3859176 h 4421588"/>
              <a:gd name="connsiteX17" fmla="*/ 1027223 w 4303277"/>
              <a:gd name="connsiteY17" fmla="*/ 3134781 h 4421588"/>
              <a:gd name="connsiteX18" fmla="*/ 932220 w 4303277"/>
              <a:gd name="connsiteY18" fmla="*/ 2612264 h 4421588"/>
              <a:gd name="connsiteX19" fmla="*/ 231575 w 4303277"/>
              <a:gd name="connsiteY19" fmla="*/ 2386634 h 4421588"/>
              <a:gd name="connsiteX20" fmla="*/ 37 w 4303277"/>
              <a:gd name="connsiteY20" fmla="*/ 1798980 h 4421588"/>
              <a:gd name="connsiteX21" fmla="*/ 243450 w 4303277"/>
              <a:gd name="connsiteY21" fmla="*/ 1448483 h 4421588"/>
              <a:gd name="connsiteX22" fmla="*/ 860967 w 4303277"/>
              <a:gd name="connsiteY22" fmla="*/ 1365356 h 4421588"/>
              <a:gd name="connsiteX23" fmla="*/ 1110348 w 4303277"/>
              <a:gd name="connsiteY23" fmla="*/ 985346 h 4421588"/>
              <a:gd name="connsiteX24" fmla="*/ 1300354 w 4303277"/>
              <a:gd name="connsiteY24" fmla="*/ 296576 h 4421588"/>
              <a:gd name="connsiteX0" fmla="*/ 1300354 w 4266374"/>
              <a:gd name="connsiteY0" fmla="*/ 296576 h 4421588"/>
              <a:gd name="connsiteX1" fmla="*/ 1674459 w 4266374"/>
              <a:gd name="connsiteY1" fmla="*/ 5805 h 4421588"/>
              <a:gd name="connsiteX2" fmla="*/ 2214753 w 4266374"/>
              <a:gd name="connsiteY2" fmla="*/ 177823 h 4421588"/>
              <a:gd name="connsiteX3" fmla="*/ 2725392 w 4266374"/>
              <a:gd name="connsiteY3" fmla="*/ 1009095 h 4421588"/>
              <a:gd name="connsiteX4" fmla="*/ 3259782 w 4266374"/>
              <a:gd name="connsiteY4" fmla="*/ 1353480 h 4421588"/>
              <a:gd name="connsiteX5" fmla="*/ 3936675 w 4266374"/>
              <a:gd name="connsiteY5" fmla="*/ 1246605 h 4421588"/>
              <a:gd name="connsiteX6" fmla="*/ 4215778 w 4266374"/>
              <a:gd name="connsiteY6" fmla="*/ 1573352 h 4421588"/>
              <a:gd name="connsiteX7" fmla="*/ 4221683 w 4266374"/>
              <a:gd name="connsiteY7" fmla="*/ 2125381 h 4421588"/>
              <a:gd name="connsiteX8" fmla="*/ 3853548 w 4266374"/>
              <a:gd name="connsiteY8" fmla="*/ 2742893 h 4421588"/>
              <a:gd name="connsiteX9" fmla="*/ 4019803 w 4266374"/>
              <a:gd name="connsiteY9" fmla="*/ 3360410 h 4421588"/>
              <a:gd name="connsiteX10" fmla="*/ 4257308 w 4266374"/>
              <a:gd name="connsiteY10" fmla="*/ 3823548 h 4421588"/>
              <a:gd name="connsiteX11" fmla="*/ 4168286 w 4266374"/>
              <a:gd name="connsiteY11" fmla="*/ 4221555 h 4421588"/>
              <a:gd name="connsiteX12" fmla="*/ 3722927 w 4266374"/>
              <a:gd name="connsiteY12" fmla="*/ 4381698 h 4421588"/>
              <a:gd name="connsiteX13" fmla="*/ 3271657 w 4266374"/>
              <a:gd name="connsiteY13" fmla="*/ 4191684 h 4421588"/>
              <a:gd name="connsiteX14" fmla="*/ 2357258 w 4266374"/>
              <a:gd name="connsiteY14" fmla="*/ 4120431 h 4421588"/>
              <a:gd name="connsiteX15" fmla="*/ 1525986 w 4266374"/>
              <a:gd name="connsiteY15" fmla="*/ 4417317 h 4421588"/>
              <a:gd name="connsiteX16" fmla="*/ 991596 w 4266374"/>
              <a:gd name="connsiteY16" fmla="*/ 3859176 h 4421588"/>
              <a:gd name="connsiteX17" fmla="*/ 1027223 w 4266374"/>
              <a:gd name="connsiteY17" fmla="*/ 3134781 h 4421588"/>
              <a:gd name="connsiteX18" fmla="*/ 932220 w 4266374"/>
              <a:gd name="connsiteY18" fmla="*/ 2612264 h 4421588"/>
              <a:gd name="connsiteX19" fmla="*/ 231575 w 4266374"/>
              <a:gd name="connsiteY19" fmla="*/ 2386634 h 4421588"/>
              <a:gd name="connsiteX20" fmla="*/ 37 w 4266374"/>
              <a:gd name="connsiteY20" fmla="*/ 1798980 h 4421588"/>
              <a:gd name="connsiteX21" fmla="*/ 243450 w 4266374"/>
              <a:gd name="connsiteY21" fmla="*/ 1448483 h 4421588"/>
              <a:gd name="connsiteX22" fmla="*/ 860967 w 4266374"/>
              <a:gd name="connsiteY22" fmla="*/ 1365356 h 4421588"/>
              <a:gd name="connsiteX23" fmla="*/ 1110348 w 4266374"/>
              <a:gd name="connsiteY23" fmla="*/ 985346 h 4421588"/>
              <a:gd name="connsiteX24" fmla="*/ 1300354 w 4266374"/>
              <a:gd name="connsiteY24" fmla="*/ 296576 h 4421588"/>
              <a:gd name="connsiteX0" fmla="*/ 1300354 w 4266374"/>
              <a:gd name="connsiteY0" fmla="*/ 296576 h 4421768"/>
              <a:gd name="connsiteX1" fmla="*/ 1674459 w 4266374"/>
              <a:gd name="connsiteY1" fmla="*/ 5805 h 4421768"/>
              <a:gd name="connsiteX2" fmla="*/ 2214753 w 4266374"/>
              <a:gd name="connsiteY2" fmla="*/ 177823 h 4421768"/>
              <a:gd name="connsiteX3" fmla="*/ 2725392 w 4266374"/>
              <a:gd name="connsiteY3" fmla="*/ 1009095 h 4421768"/>
              <a:gd name="connsiteX4" fmla="*/ 3259782 w 4266374"/>
              <a:gd name="connsiteY4" fmla="*/ 1353480 h 4421768"/>
              <a:gd name="connsiteX5" fmla="*/ 3936675 w 4266374"/>
              <a:gd name="connsiteY5" fmla="*/ 1246605 h 4421768"/>
              <a:gd name="connsiteX6" fmla="*/ 4215778 w 4266374"/>
              <a:gd name="connsiteY6" fmla="*/ 1573352 h 4421768"/>
              <a:gd name="connsiteX7" fmla="*/ 4221683 w 4266374"/>
              <a:gd name="connsiteY7" fmla="*/ 2125381 h 4421768"/>
              <a:gd name="connsiteX8" fmla="*/ 3853548 w 4266374"/>
              <a:gd name="connsiteY8" fmla="*/ 2742893 h 4421768"/>
              <a:gd name="connsiteX9" fmla="*/ 4019803 w 4266374"/>
              <a:gd name="connsiteY9" fmla="*/ 3360410 h 4421768"/>
              <a:gd name="connsiteX10" fmla="*/ 4257308 w 4266374"/>
              <a:gd name="connsiteY10" fmla="*/ 3823548 h 4421768"/>
              <a:gd name="connsiteX11" fmla="*/ 4168286 w 4266374"/>
              <a:gd name="connsiteY11" fmla="*/ 4221555 h 4421768"/>
              <a:gd name="connsiteX12" fmla="*/ 3722927 w 4266374"/>
              <a:gd name="connsiteY12" fmla="*/ 4381698 h 4421768"/>
              <a:gd name="connsiteX13" fmla="*/ 3093527 w 4266374"/>
              <a:gd name="connsiteY13" fmla="*/ 4108557 h 4421768"/>
              <a:gd name="connsiteX14" fmla="*/ 2357258 w 4266374"/>
              <a:gd name="connsiteY14" fmla="*/ 4120431 h 4421768"/>
              <a:gd name="connsiteX15" fmla="*/ 1525986 w 4266374"/>
              <a:gd name="connsiteY15" fmla="*/ 4417317 h 4421768"/>
              <a:gd name="connsiteX16" fmla="*/ 991596 w 4266374"/>
              <a:gd name="connsiteY16" fmla="*/ 3859176 h 4421768"/>
              <a:gd name="connsiteX17" fmla="*/ 1027223 w 4266374"/>
              <a:gd name="connsiteY17" fmla="*/ 3134781 h 4421768"/>
              <a:gd name="connsiteX18" fmla="*/ 932220 w 4266374"/>
              <a:gd name="connsiteY18" fmla="*/ 2612264 h 4421768"/>
              <a:gd name="connsiteX19" fmla="*/ 231575 w 4266374"/>
              <a:gd name="connsiteY19" fmla="*/ 2386634 h 4421768"/>
              <a:gd name="connsiteX20" fmla="*/ 37 w 4266374"/>
              <a:gd name="connsiteY20" fmla="*/ 1798980 h 4421768"/>
              <a:gd name="connsiteX21" fmla="*/ 243450 w 4266374"/>
              <a:gd name="connsiteY21" fmla="*/ 1448483 h 4421768"/>
              <a:gd name="connsiteX22" fmla="*/ 860967 w 4266374"/>
              <a:gd name="connsiteY22" fmla="*/ 1365356 h 4421768"/>
              <a:gd name="connsiteX23" fmla="*/ 1110348 w 4266374"/>
              <a:gd name="connsiteY23" fmla="*/ 985346 h 4421768"/>
              <a:gd name="connsiteX24" fmla="*/ 1300354 w 4266374"/>
              <a:gd name="connsiteY24" fmla="*/ 296576 h 4421768"/>
              <a:gd name="connsiteX0" fmla="*/ 1300354 w 4272520"/>
              <a:gd name="connsiteY0" fmla="*/ 296576 h 4421768"/>
              <a:gd name="connsiteX1" fmla="*/ 1674459 w 4272520"/>
              <a:gd name="connsiteY1" fmla="*/ 5805 h 4421768"/>
              <a:gd name="connsiteX2" fmla="*/ 2214753 w 4272520"/>
              <a:gd name="connsiteY2" fmla="*/ 177823 h 4421768"/>
              <a:gd name="connsiteX3" fmla="*/ 2725392 w 4272520"/>
              <a:gd name="connsiteY3" fmla="*/ 1009095 h 4421768"/>
              <a:gd name="connsiteX4" fmla="*/ 3259782 w 4272520"/>
              <a:gd name="connsiteY4" fmla="*/ 1353480 h 4421768"/>
              <a:gd name="connsiteX5" fmla="*/ 3936675 w 4272520"/>
              <a:gd name="connsiteY5" fmla="*/ 1246605 h 4421768"/>
              <a:gd name="connsiteX6" fmla="*/ 4215778 w 4272520"/>
              <a:gd name="connsiteY6" fmla="*/ 1573352 h 4421768"/>
              <a:gd name="connsiteX7" fmla="*/ 4221683 w 4272520"/>
              <a:gd name="connsiteY7" fmla="*/ 2125381 h 4421768"/>
              <a:gd name="connsiteX8" fmla="*/ 3853548 w 4272520"/>
              <a:gd name="connsiteY8" fmla="*/ 2742893 h 4421768"/>
              <a:gd name="connsiteX9" fmla="*/ 4019803 w 4272520"/>
              <a:gd name="connsiteY9" fmla="*/ 3360410 h 4421768"/>
              <a:gd name="connsiteX10" fmla="*/ 4257308 w 4272520"/>
              <a:gd name="connsiteY10" fmla="*/ 3823548 h 4421768"/>
              <a:gd name="connsiteX11" fmla="*/ 4168286 w 4272520"/>
              <a:gd name="connsiteY11" fmla="*/ 4221555 h 4421768"/>
              <a:gd name="connsiteX12" fmla="*/ 3521047 w 4272520"/>
              <a:gd name="connsiteY12" fmla="*/ 4310446 h 4421768"/>
              <a:gd name="connsiteX13" fmla="*/ 3093527 w 4272520"/>
              <a:gd name="connsiteY13" fmla="*/ 4108557 h 4421768"/>
              <a:gd name="connsiteX14" fmla="*/ 2357258 w 4272520"/>
              <a:gd name="connsiteY14" fmla="*/ 4120431 h 4421768"/>
              <a:gd name="connsiteX15" fmla="*/ 1525986 w 4272520"/>
              <a:gd name="connsiteY15" fmla="*/ 4417317 h 4421768"/>
              <a:gd name="connsiteX16" fmla="*/ 991596 w 4272520"/>
              <a:gd name="connsiteY16" fmla="*/ 3859176 h 4421768"/>
              <a:gd name="connsiteX17" fmla="*/ 1027223 w 4272520"/>
              <a:gd name="connsiteY17" fmla="*/ 3134781 h 4421768"/>
              <a:gd name="connsiteX18" fmla="*/ 932220 w 4272520"/>
              <a:gd name="connsiteY18" fmla="*/ 2612264 h 4421768"/>
              <a:gd name="connsiteX19" fmla="*/ 231575 w 4272520"/>
              <a:gd name="connsiteY19" fmla="*/ 2386634 h 4421768"/>
              <a:gd name="connsiteX20" fmla="*/ 37 w 4272520"/>
              <a:gd name="connsiteY20" fmla="*/ 1798980 h 4421768"/>
              <a:gd name="connsiteX21" fmla="*/ 243450 w 4272520"/>
              <a:gd name="connsiteY21" fmla="*/ 1448483 h 4421768"/>
              <a:gd name="connsiteX22" fmla="*/ 860967 w 4272520"/>
              <a:gd name="connsiteY22" fmla="*/ 1365356 h 4421768"/>
              <a:gd name="connsiteX23" fmla="*/ 1110348 w 4272520"/>
              <a:gd name="connsiteY23" fmla="*/ 985346 h 4421768"/>
              <a:gd name="connsiteX24" fmla="*/ 1300354 w 4272520"/>
              <a:gd name="connsiteY24" fmla="*/ 296576 h 4421768"/>
              <a:gd name="connsiteX0" fmla="*/ 1300354 w 4259703"/>
              <a:gd name="connsiteY0" fmla="*/ 296576 h 4421768"/>
              <a:gd name="connsiteX1" fmla="*/ 1674459 w 4259703"/>
              <a:gd name="connsiteY1" fmla="*/ 5805 h 4421768"/>
              <a:gd name="connsiteX2" fmla="*/ 2214753 w 4259703"/>
              <a:gd name="connsiteY2" fmla="*/ 177823 h 4421768"/>
              <a:gd name="connsiteX3" fmla="*/ 2725392 w 4259703"/>
              <a:gd name="connsiteY3" fmla="*/ 1009095 h 4421768"/>
              <a:gd name="connsiteX4" fmla="*/ 3259782 w 4259703"/>
              <a:gd name="connsiteY4" fmla="*/ 1353480 h 4421768"/>
              <a:gd name="connsiteX5" fmla="*/ 3936675 w 4259703"/>
              <a:gd name="connsiteY5" fmla="*/ 1246605 h 4421768"/>
              <a:gd name="connsiteX6" fmla="*/ 4215778 w 4259703"/>
              <a:gd name="connsiteY6" fmla="*/ 1573352 h 4421768"/>
              <a:gd name="connsiteX7" fmla="*/ 4221683 w 4259703"/>
              <a:gd name="connsiteY7" fmla="*/ 2125381 h 4421768"/>
              <a:gd name="connsiteX8" fmla="*/ 3853548 w 4259703"/>
              <a:gd name="connsiteY8" fmla="*/ 2742893 h 4421768"/>
              <a:gd name="connsiteX9" fmla="*/ 4019803 w 4259703"/>
              <a:gd name="connsiteY9" fmla="*/ 3360410 h 4421768"/>
              <a:gd name="connsiteX10" fmla="*/ 4257308 w 4259703"/>
              <a:gd name="connsiteY10" fmla="*/ 3823548 h 4421768"/>
              <a:gd name="connsiteX11" fmla="*/ 4037658 w 4259703"/>
              <a:gd name="connsiteY11" fmla="*/ 4316558 h 4421768"/>
              <a:gd name="connsiteX12" fmla="*/ 3521047 w 4259703"/>
              <a:gd name="connsiteY12" fmla="*/ 4310446 h 4421768"/>
              <a:gd name="connsiteX13" fmla="*/ 3093527 w 4259703"/>
              <a:gd name="connsiteY13" fmla="*/ 4108557 h 4421768"/>
              <a:gd name="connsiteX14" fmla="*/ 2357258 w 4259703"/>
              <a:gd name="connsiteY14" fmla="*/ 4120431 h 4421768"/>
              <a:gd name="connsiteX15" fmla="*/ 1525986 w 4259703"/>
              <a:gd name="connsiteY15" fmla="*/ 4417317 h 4421768"/>
              <a:gd name="connsiteX16" fmla="*/ 991596 w 4259703"/>
              <a:gd name="connsiteY16" fmla="*/ 3859176 h 4421768"/>
              <a:gd name="connsiteX17" fmla="*/ 1027223 w 4259703"/>
              <a:gd name="connsiteY17" fmla="*/ 3134781 h 4421768"/>
              <a:gd name="connsiteX18" fmla="*/ 932220 w 4259703"/>
              <a:gd name="connsiteY18" fmla="*/ 2612264 h 4421768"/>
              <a:gd name="connsiteX19" fmla="*/ 231575 w 4259703"/>
              <a:gd name="connsiteY19" fmla="*/ 2386634 h 4421768"/>
              <a:gd name="connsiteX20" fmla="*/ 37 w 4259703"/>
              <a:gd name="connsiteY20" fmla="*/ 1798980 h 4421768"/>
              <a:gd name="connsiteX21" fmla="*/ 243450 w 4259703"/>
              <a:gd name="connsiteY21" fmla="*/ 1448483 h 4421768"/>
              <a:gd name="connsiteX22" fmla="*/ 860967 w 4259703"/>
              <a:gd name="connsiteY22" fmla="*/ 1365356 h 4421768"/>
              <a:gd name="connsiteX23" fmla="*/ 1110348 w 4259703"/>
              <a:gd name="connsiteY23" fmla="*/ 985346 h 4421768"/>
              <a:gd name="connsiteX24" fmla="*/ 1300354 w 4259703"/>
              <a:gd name="connsiteY24" fmla="*/ 296576 h 4421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4259703" h="4421768">
                <a:moveTo>
                  <a:pt x="1300354" y="296576"/>
                </a:moveTo>
                <a:cubicBezTo>
                  <a:pt x="1394372" y="133319"/>
                  <a:pt x="1522059" y="25597"/>
                  <a:pt x="1674459" y="5805"/>
                </a:cubicBezTo>
                <a:cubicBezTo>
                  <a:pt x="1826859" y="-13987"/>
                  <a:pt x="2039598" y="10608"/>
                  <a:pt x="2214753" y="177823"/>
                </a:cubicBezTo>
                <a:cubicBezTo>
                  <a:pt x="2389908" y="345038"/>
                  <a:pt x="2551221" y="813152"/>
                  <a:pt x="2725392" y="1009095"/>
                </a:cubicBezTo>
                <a:cubicBezTo>
                  <a:pt x="2899564" y="1205038"/>
                  <a:pt x="3057902" y="1313895"/>
                  <a:pt x="3259782" y="1353480"/>
                </a:cubicBezTo>
                <a:cubicBezTo>
                  <a:pt x="3461662" y="1393065"/>
                  <a:pt x="3777342" y="1209960"/>
                  <a:pt x="3936675" y="1246605"/>
                </a:cubicBezTo>
                <a:cubicBezTo>
                  <a:pt x="4096008" y="1283250"/>
                  <a:pt x="4168277" y="1426889"/>
                  <a:pt x="4215778" y="1573352"/>
                </a:cubicBezTo>
                <a:cubicBezTo>
                  <a:pt x="4263279" y="1719815"/>
                  <a:pt x="4282055" y="1930458"/>
                  <a:pt x="4221683" y="2125381"/>
                </a:cubicBezTo>
                <a:cubicBezTo>
                  <a:pt x="4161311" y="2320304"/>
                  <a:pt x="3887195" y="2537055"/>
                  <a:pt x="3853548" y="2742893"/>
                </a:cubicBezTo>
                <a:cubicBezTo>
                  <a:pt x="3819901" y="2948731"/>
                  <a:pt x="3952510" y="3180301"/>
                  <a:pt x="4019803" y="3360410"/>
                </a:cubicBezTo>
                <a:cubicBezTo>
                  <a:pt x="4087096" y="3540519"/>
                  <a:pt x="4254332" y="3664190"/>
                  <a:pt x="4257308" y="3823548"/>
                </a:cubicBezTo>
                <a:cubicBezTo>
                  <a:pt x="4260284" y="3982906"/>
                  <a:pt x="4160368" y="4235408"/>
                  <a:pt x="4037658" y="4316558"/>
                </a:cubicBezTo>
                <a:cubicBezTo>
                  <a:pt x="3914948" y="4397708"/>
                  <a:pt x="3678402" y="4345113"/>
                  <a:pt x="3521047" y="4310446"/>
                </a:cubicBezTo>
                <a:cubicBezTo>
                  <a:pt x="3363692" y="4275779"/>
                  <a:pt x="3287492" y="4140226"/>
                  <a:pt x="3093527" y="4108557"/>
                </a:cubicBezTo>
                <a:cubicBezTo>
                  <a:pt x="2899562" y="4076888"/>
                  <a:pt x="2618515" y="4068971"/>
                  <a:pt x="2357258" y="4120431"/>
                </a:cubicBezTo>
                <a:cubicBezTo>
                  <a:pt x="2096001" y="4171891"/>
                  <a:pt x="1753596" y="4460860"/>
                  <a:pt x="1525986" y="4417317"/>
                </a:cubicBezTo>
                <a:cubicBezTo>
                  <a:pt x="1298376" y="4373775"/>
                  <a:pt x="1074723" y="4072932"/>
                  <a:pt x="991596" y="3859176"/>
                </a:cubicBezTo>
                <a:cubicBezTo>
                  <a:pt x="908469" y="3645420"/>
                  <a:pt x="1037119" y="3342600"/>
                  <a:pt x="1027223" y="3134781"/>
                </a:cubicBezTo>
                <a:cubicBezTo>
                  <a:pt x="1017327" y="2926962"/>
                  <a:pt x="1064828" y="2736955"/>
                  <a:pt x="932220" y="2612264"/>
                </a:cubicBezTo>
                <a:cubicBezTo>
                  <a:pt x="799612" y="2487573"/>
                  <a:pt x="386939" y="2522181"/>
                  <a:pt x="231575" y="2386634"/>
                </a:cubicBezTo>
                <a:cubicBezTo>
                  <a:pt x="76211" y="2251087"/>
                  <a:pt x="-1942" y="1955338"/>
                  <a:pt x="37" y="1798980"/>
                </a:cubicBezTo>
                <a:cubicBezTo>
                  <a:pt x="2016" y="1642622"/>
                  <a:pt x="99962" y="1520754"/>
                  <a:pt x="243450" y="1448483"/>
                </a:cubicBezTo>
                <a:cubicBezTo>
                  <a:pt x="386938" y="1376212"/>
                  <a:pt x="716484" y="1442546"/>
                  <a:pt x="860967" y="1365356"/>
                </a:cubicBezTo>
                <a:cubicBezTo>
                  <a:pt x="1005450" y="1288167"/>
                  <a:pt x="1037117" y="1163476"/>
                  <a:pt x="1110348" y="985346"/>
                </a:cubicBezTo>
                <a:cubicBezTo>
                  <a:pt x="1183579" y="807216"/>
                  <a:pt x="1206336" y="459833"/>
                  <a:pt x="1300354" y="296576"/>
                </a:cubicBezTo>
                <a:close/>
              </a:path>
            </a:pathLst>
          </a:cu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12364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0" dur="indefinite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1" dur="indefinite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7" dur="indefinit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8" dur="indefinite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2" dur="indefinite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3" dur="indefinite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2" grpId="1" animBg="1"/>
      <p:bldP spid="35" grpId="0" animBg="1"/>
      <p:bldP spid="3" grpId="0" animBg="1"/>
      <p:bldP spid="23" grpId="0" animBg="1"/>
      <p:bldP spid="39" grpId="0" animBg="1"/>
      <p:bldP spid="41" grpId="0" animBg="1"/>
      <p:bldP spid="42" grpId="0" animBg="1"/>
      <p:bldP spid="53" grpId="0" animBg="1"/>
      <p:bldP spid="32" grpId="0" animBg="1"/>
      <p:bldP spid="45" grpId="0" animBg="1"/>
      <p:bldP spid="31" grpId="0" animBg="1"/>
      <p:bldP spid="38" grpId="0" animBg="1"/>
      <p:bldP spid="40" grpId="0" animBg="1"/>
      <p:bldP spid="46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6" grpId="0" animBg="1"/>
      <p:bldP spid="58" grpId="0" animBg="1"/>
      <p:bldP spid="43" grpId="0" animBg="1"/>
      <p:bldP spid="43" grpId="1" animBg="1"/>
      <p:bldP spid="44" grpId="0" animBg="1"/>
      <p:bldP spid="44" grpId="1" animBg="1"/>
      <p:bldP spid="33" grpId="0" animBg="1"/>
      <p:bldP spid="33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304800" y="206829"/>
            <a:ext cx="1143000" cy="93617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chemeClr val="tx1"/>
                </a:solidFill>
              </a:rPr>
              <a:t>?</a:t>
            </a: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04800" y="206829"/>
            <a:ext cx="1143000" cy="93617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chemeClr val="tx1"/>
                </a:solidFill>
              </a:rPr>
              <a:t>19</a:t>
            </a: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915908" y="6581001"/>
            <a:ext cx="12280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Steve </a:t>
            </a:r>
            <a:r>
              <a:rPr lang="en-US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Wyborney</a:t>
            </a:r>
            <a:endParaRPr lang="en-US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-8892" y="6581001"/>
            <a:ext cx="18790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2"/>
              </a:rPr>
              <a:t>www.stevewyborney.com</a:t>
            </a:r>
            <a:r>
              <a:rPr 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en-US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2199776" y="2782426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5238091" y="3491051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5653598" y="2071083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693370" y="807214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8018093" y="2321778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2751737" y="4843151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3928503" y="3610270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3619018" y="552758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1128173" y="1845363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2159896" y="620977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1962264" y="1642718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3512148" y="2075516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2960279" y="1061112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6633754" y="2876730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3809611" y="5820070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2780756" y="1845363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4673246" y="1766857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7863570" y="843400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5164293" y="4858917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 42"/>
          <p:cNvSpPr/>
          <p:nvPr/>
        </p:nvSpPr>
        <p:spPr>
          <a:xfrm rot="16200000">
            <a:off x="5421707" y="471025"/>
            <a:ext cx="3278917" cy="3403668"/>
          </a:xfrm>
          <a:custGeom>
            <a:avLst/>
            <a:gdLst>
              <a:gd name="connsiteX0" fmla="*/ 1686296 w 5427023"/>
              <a:gd name="connsiteY0" fmla="*/ 95002 h 4750130"/>
              <a:gd name="connsiteX1" fmla="*/ 2945080 w 5427023"/>
              <a:gd name="connsiteY1" fmla="*/ 0 h 4750130"/>
              <a:gd name="connsiteX2" fmla="*/ 2897579 w 5427023"/>
              <a:gd name="connsiteY2" fmla="*/ 1258784 h 4750130"/>
              <a:gd name="connsiteX3" fmla="*/ 3633849 w 5427023"/>
              <a:gd name="connsiteY3" fmla="*/ 1650670 h 4750130"/>
              <a:gd name="connsiteX4" fmla="*/ 4393870 w 5427023"/>
              <a:gd name="connsiteY4" fmla="*/ 985652 h 4750130"/>
              <a:gd name="connsiteX5" fmla="*/ 5118265 w 5427023"/>
              <a:gd name="connsiteY5" fmla="*/ 1662545 h 4750130"/>
              <a:gd name="connsiteX6" fmla="*/ 4263241 w 5427023"/>
              <a:gd name="connsiteY6" fmla="*/ 2529444 h 4750130"/>
              <a:gd name="connsiteX7" fmla="*/ 4429496 w 5427023"/>
              <a:gd name="connsiteY7" fmla="*/ 3360717 h 4750130"/>
              <a:gd name="connsiteX8" fmla="*/ 5427023 w 5427023"/>
              <a:gd name="connsiteY8" fmla="*/ 3515096 h 4750130"/>
              <a:gd name="connsiteX9" fmla="*/ 5284519 w 5427023"/>
              <a:gd name="connsiteY9" fmla="*/ 4714504 h 4750130"/>
              <a:gd name="connsiteX10" fmla="*/ 3586348 w 5427023"/>
              <a:gd name="connsiteY10" fmla="*/ 3800104 h 4750130"/>
              <a:gd name="connsiteX11" fmla="*/ 2743200 w 5427023"/>
              <a:gd name="connsiteY11" fmla="*/ 3740727 h 4750130"/>
              <a:gd name="connsiteX12" fmla="*/ 1995054 w 5427023"/>
              <a:gd name="connsiteY12" fmla="*/ 4750130 h 4750130"/>
              <a:gd name="connsiteX13" fmla="*/ 676893 w 5427023"/>
              <a:gd name="connsiteY13" fmla="*/ 4001984 h 4750130"/>
              <a:gd name="connsiteX14" fmla="*/ 2030680 w 5427023"/>
              <a:gd name="connsiteY14" fmla="*/ 2956956 h 4750130"/>
              <a:gd name="connsiteX15" fmla="*/ 1757548 w 5427023"/>
              <a:gd name="connsiteY15" fmla="*/ 2256312 h 4750130"/>
              <a:gd name="connsiteX16" fmla="*/ 0 w 5427023"/>
              <a:gd name="connsiteY16" fmla="*/ 2042556 h 4750130"/>
              <a:gd name="connsiteX17" fmla="*/ 178130 w 5427023"/>
              <a:gd name="connsiteY17" fmla="*/ 1151906 h 4750130"/>
              <a:gd name="connsiteX18" fmla="*/ 1650670 w 5427023"/>
              <a:gd name="connsiteY18" fmla="*/ 1472540 h 4750130"/>
              <a:gd name="connsiteX19" fmla="*/ 1995054 w 5427023"/>
              <a:gd name="connsiteY19" fmla="*/ 1128156 h 4750130"/>
              <a:gd name="connsiteX20" fmla="*/ 1686296 w 5427023"/>
              <a:gd name="connsiteY20" fmla="*/ 95002 h 4750130"/>
              <a:gd name="connsiteX0" fmla="*/ 1686296 w 5427023"/>
              <a:gd name="connsiteY0" fmla="*/ 199772 h 4854900"/>
              <a:gd name="connsiteX1" fmla="*/ 2945080 w 5427023"/>
              <a:gd name="connsiteY1" fmla="*/ 104770 h 4854900"/>
              <a:gd name="connsiteX2" fmla="*/ 2897579 w 5427023"/>
              <a:gd name="connsiteY2" fmla="*/ 1363554 h 4854900"/>
              <a:gd name="connsiteX3" fmla="*/ 3633849 w 5427023"/>
              <a:gd name="connsiteY3" fmla="*/ 1755440 h 4854900"/>
              <a:gd name="connsiteX4" fmla="*/ 4393870 w 5427023"/>
              <a:gd name="connsiteY4" fmla="*/ 1090422 h 4854900"/>
              <a:gd name="connsiteX5" fmla="*/ 5118265 w 5427023"/>
              <a:gd name="connsiteY5" fmla="*/ 1767315 h 4854900"/>
              <a:gd name="connsiteX6" fmla="*/ 4263241 w 5427023"/>
              <a:gd name="connsiteY6" fmla="*/ 2634214 h 4854900"/>
              <a:gd name="connsiteX7" fmla="*/ 4429496 w 5427023"/>
              <a:gd name="connsiteY7" fmla="*/ 3465487 h 4854900"/>
              <a:gd name="connsiteX8" fmla="*/ 5427023 w 5427023"/>
              <a:gd name="connsiteY8" fmla="*/ 3619866 h 4854900"/>
              <a:gd name="connsiteX9" fmla="*/ 5284519 w 5427023"/>
              <a:gd name="connsiteY9" fmla="*/ 4819274 h 4854900"/>
              <a:gd name="connsiteX10" fmla="*/ 3586348 w 5427023"/>
              <a:gd name="connsiteY10" fmla="*/ 3904874 h 4854900"/>
              <a:gd name="connsiteX11" fmla="*/ 2743200 w 5427023"/>
              <a:gd name="connsiteY11" fmla="*/ 3845497 h 4854900"/>
              <a:gd name="connsiteX12" fmla="*/ 1995054 w 5427023"/>
              <a:gd name="connsiteY12" fmla="*/ 4854900 h 4854900"/>
              <a:gd name="connsiteX13" fmla="*/ 676893 w 5427023"/>
              <a:gd name="connsiteY13" fmla="*/ 4106754 h 4854900"/>
              <a:gd name="connsiteX14" fmla="*/ 2030680 w 5427023"/>
              <a:gd name="connsiteY14" fmla="*/ 3061726 h 4854900"/>
              <a:gd name="connsiteX15" fmla="*/ 1757548 w 5427023"/>
              <a:gd name="connsiteY15" fmla="*/ 2361082 h 4854900"/>
              <a:gd name="connsiteX16" fmla="*/ 0 w 5427023"/>
              <a:gd name="connsiteY16" fmla="*/ 2147326 h 4854900"/>
              <a:gd name="connsiteX17" fmla="*/ 178130 w 5427023"/>
              <a:gd name="connsiteY17" fmla="*/ 1256676 h 4854900"/>
              <a:gd name="connsiteX18" fmla="*/ 1650670 w 5427023"/>
              <a:gd name="connsiteY18" fmla="*/ 1577310 h 4854900"/>
              <a:gd name="connsiteX19" fmla="*/ 1995054 w 5427023"/>
              <a:gd name="connsiteY19" fmla="*/ 1232926 h 4854900"/>
              <a:gd name="connsiteX20" fmla="*/ 1686296 w 5427023"/>
              <a:gd name="connsiteY20" fmla="*/ 199772 h 4854900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33849 w 5427023"/>
              <a:gd name="connsiteY3" fmla="*/ 1855015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33849 w 5427023"/>
              <a:gd name="connsiteY3" fmla="*/ 1855015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609073"/>
              <a:gd name="connsiteY0" fmla="*/ 299347 h 4954475"/>
              <a:gd name="connsiteX1" fmla="*/ 2945080 w 5609073"/>
              <a:gd name="connsiteY1" fmla="*/ 204345 h 4954475"/>
              <a:gd name="connsiteX2" fmla="*/ 2897579 w 5609073"/>
              <a:gd name="connsiteY2" fmla="*/ 1463129 h 4954475"/>
              <a:gd name="connsiteX3" fmla="*/ 3610098 w 5609073"/>
              <a:gd name="connsiteY3" fmla="*/ 1819389 h 4954475"/>
              <a:gd name="connsiteX4" fmla="*/ 4393870 w 5609073"/>
              <a:gd name="connsiteY4" fmla="*/ 1189997 h 4954475"/>
              <a:gd name="connsiteX5" fmla="*/ 5118265 w 5609073"/>
              <a:gd name="connsiteY5" fmla="*/ 1866890 h 4954475"/>
              <a:gd name="connsiteX6" fmla="*/ 4263241 w 5609073"/>
              <a:gd name="connsiteY6" fmla="*/ 2733789 h 4954475"/>
              <a:gd name="connsiteX7" fmla="*/ 4429496 w 5609073"/>
              <a:gd name="connsiteY7" fmla="*/ 3565062 h 4954475"/>
              <a:gd name="connsiteX8" fmla="*/ 5427023 w 5609073"/>
              <a:gd name="connsiteY8" fmla="*/ 3719441 h 4954475"/>
              <a:gd name="connsiteX9" fmla="*/ 5284519 w 5609073"/>
              <a:gd name="connsiteY9" fmla="*/ 4918849 h 4954475"/>
              <a:gd name="connsiteX10" fmla="*/ 3586348 w 5609073"/>
              <a:gd name="connsiteY10" fmla="*/ 4004449 h 4954475"/>
              <a:gd name="connsiteX11" fmla="*/ 2743200 w 5609073"/>
              <a:gd name="connsiteY11" fmla="*/ 3945072 h 4954475"/>
              <a:gd name="connsiteX12" fmla="*/ 1995054 w 5609073"/>
              <a:gd name="connsiteY12" fmla="*/ 4954475 h 4954475"/>
              <a:gd name="connsiteX13" fmla="*/ 676893 w 5609073"/>
              <a:gd name="connsiteY13" fmla="*/ 4206329 h 4954475"/>
              <a:gd name="connsiteX14" fmla="*/ 2030680 w 5609073"/>
              <a:gd name="connsiteY14" fmla="*/ 3161301 h 4954475"/>
              <a:gd name="connsiteX15" fmla="*/ 1757548 w 5609073"/>
              <a:gd name="connsiteY15" fmla="*/ 2460657 h 4954475"/>
              <a:gd name="connsiteX16" fmla="*/ 0 w 5609073"/>
              <a:gd name="connsiteY16" fmla="*/ 2246901 h 4954475"/>
              <a:gd name="connsiteX17" fmla="*/ 178130 w 5609073"/>
              <a:gd name="connsiteY17" fmla="*/ 1356251 h 4954475"/>
              <a:gd name="connsiteX18" fmla="*/ 1650670 w 5609073"/>
              <a:gd name="connsiteY18" fmla="*/ 1676885 h 4954475"/>
              <a:gd name="connsiteX19" fmla="*/ 1995054 w 5609073"/>
              <a:gd name="connsiteY19" fmla="*/ 1332501 h 4954475"/>
              <a:gd name="connsiteX20" fmla="*/ 1686296 w 5609073"/>
              <a:gd name="connsiteY20" fmla="*/ 299347 h 4954475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5036684"/>
              <a:gd name="connsiteX1" fmla="*/ 2945080 w 5623916"/>
              <a:gd name="connsiteY1" fmla="*/ 204345 h 5036684"/>
              <a:gd name="connsiteX2" fmla="*/ 2897579 w 5623916"/>
              <a:gd name="connsiteY2" fmla="*/ 1463129 h 5036684"/>
              <a:gd name="connsiteX3" fmla="*/ 3610098 w 5623916"/>
              <a:gd name="connsiteY3" fmla="*/ 1819389 h 5036684"/>
              <a:gd name="connsiteX4" fmla="*/ 4393870 w 5623916"/>
              <a:gd name="connsiteY4" fmla="*/ 1189997 h 5036684"/>
              <a:gd name="connsiteX5" fmla="*/ 5118265 w 5623916"/>
              <a:gd name="connsiteY5" fmla="*/ 1866890 h 5036684"/>
              <a:gd name="connsiteX6" fmla="*/ 4263241 w 5623916"/>
              <a:gd name="connsiteY6" fmla="*/ 2733789 h 5036684"/>
              <a:gd name="connsiteX7" fmla="*/ 4429496 w 5623916"/>
              <a:gd name="connsiteY7" fmla="*/ 3565062 h 5036684"/>
              <a:gd name="connsiteX8" fmla="*/ 5427023 w 5623916"/>
              <a:gd name="connsiteY8" fmla="*/ 3719441 h 5036684"/>
              <a:gd name="connsiteX9" fmla="*/ 5284519 w 5623916"/>
              <a:gd name="connsiteY9" fmla="*/ 4918849 h 5036684"/>
              <a:gd name="connsiteX10" fmla="*/ 3586348 w 5623916"/>
              <a:gd name="connsiteY10" fmla="*/ 4004449 h 5036684"/>
              <a:gd name="connsiteX11" fmla="*/ 2743200 w 5623916"/>
              <a:gd name="connsiteY11" fmla="*/ 3945072 h 5036684"/>
              <a:gd name="connsiteX12" fmla="*/ 1995054 w 5623916"/>
              <a:gd name="connsiteY12" fmla="*/ 4954475 h 5036684"/>
              <a:gd name="connsiteX13" fmla="*/ 676893 w 5623916"/>
              <a:gd name="connsiteY13" fmla="*/ 4206329 h 5036684"/>
              <a:gd name="connsiteX14" fmla="*/ 2030680 w 5623916"/>
              <a:gd name="connsiteY14" fmla="*/ 3161301 h 5036684"/>
              <a:gd name="connsiteX15" fmla="*/ 1757548 w 5623916"/>
              <a:gd name="connsiteY15" fmla="*/ 2460657 h 5036684"/>
              <a:gd name="connsiteX16" fmla="*/ 0 w 5623916"/>
              <a:gd name="connsiteY16" fmla="*/ 2246901 h 5036684"/>
              <a:gd name="connsiteX17" fmla="*/ 178130 w 5623916"/>
              <a:gd name="connsiteY17" fmla="*/ 1356251 h 5036684"/>
              <a:gd name="connsiteX18" fmla="*/ 1650670 w 5623916"/>
              <a:gd name="connsiteY18" fmla="*/ 1676885 h 5036684"/>
              <a:gd name="connsiteX19" fmla="*/ 1995054 w 5623916"/>
              <a:gd name="connsiteY19" fmla="*/ 1332501 h 5036684"/>
              <a:gd name="connsiteX20" fmla="*/ 1686296 w 5623916"/>
              <a:gd name="connsiteY20" fmla="*/ 299347 h 5036684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961811 w 5899431"/>
              <a:gd name="connsiteY0" fmla="*/ 299347 h 4965543"/>
              <a:gd name="connsiteX1" fmla="*/ 3220595 w 5899431"/>
              <a:gd name="connsiteY1" fmla="*/ 204345 h 4965543"/>
              <a:gd name="connsiteX2" fmla="*/ 3173094 w 5899431"/>
              <a:gd name="connsiteY2" fmla="*/ 1463129 h 4965543"/>
              <a:gd name="connsiteX3" fmla="*/ 3885613 w 5899431"/>
              <a:gd name="connsiteY3" fmla="*/ 1819389 h 4965543"/>
              <a:gd name="connsiteX4" fmla="*/ 4669385 w 5899431"/>
              <a:gd name="connsiteY4" fmla="*/ 1189997 h 4965543"/>
              <a:gd name="connsiteX5" fmla="*/ 5393780 w 5899431"/>
              <a:gd name="connsiteY5" fmla="*/ 1866890 h 4965543"/>
              <a:gd name="connsiteX6" fmla="*/ 4538756 w 5899431"/>
              <a:gd name="connsiteY6" fmla="*/ 2733789 h 4965543"/>
              <a:gd name="connsiteX7" fmla="*/ 4705011 w 5899431"/>
              <a:gd name="connsiteY7" fmla="*/ 3565062 h 4965543"/>
              <a:gd name="connsiteX8" fmla="*/ 5702538 w 5899431"/>
              <a:gd name="connsiteY8" fmla="*/ 3719441 h 4965543"/>
              <a:gd name="connsiteX9" fmla="*/ 5560034 w 5899431"/>
              <a:gd name="connsiteY9" fmla="*/ 4918849 h 4965543"/>
              <a:gd name="connsiteX10" fmla="*/ 3861863 w 5899431"/>
              <a:gd name="connsiteY10" fmla="*/ 4004449 h 4965543"/>
              <a:gd name="connsiteX11" fmla="*/ 3018715 w 5899431"/>
              <a:gd name="connsiteY11" fmla="*/ 3945072 h 4965543"/>
              <a:gd name="connsiteX12" fmla="*/ 2270569 w 5899431"/>
              <a:gd name="connsiteY12" fmla="*/ 4954475 h 4965543"/>
              <a:gd name="connsiteX13" fmla="*/ 952408 w 5899431"/>
              <a:gd name="connsiteY13" fmla="*/ 4206329 h 4965543"/>
              <a:gd name="connsiteX14" fmla="*/ 2306195 w 5899431"/>
              <a:gd name="connsiteY14" fmla="*/ 3161301 h 4965543"/>
              <a:gd name="connsiteX15" fmla="*/ 2033063 w 5899431"/>
              <a:gd name="connsiteY15" fmla="*/ 2460657 h 4965543"/>
              <a:gd name="connsiteX16" fmla="*/ 275515 w 5899431"/>
              <a:gd name="connsiteY16" fmla="*/ 2246901 h 4965543"/>
              <a:gd name="connsiteX17" fmla="*/ 453645 w 5899431"/>
              <a:gd name="connsiteY17" fmla="*/ 1356251 h 4965543"/>
              <a:gd name="connsiteX18" fmla="*/ 1926185 w 5899431"/>
              <a:gd name="connsiteY18" fmla="*/ 1676885 h 4965543"/>
              <a:gd name="connsiteX19" fmla="*/ 2270569 w 5899431"/>
              <a:gd name="connsiteY19" fmla="*/ 1332501 h 4965543"/>
              <a:gd name="connsiteX20" fmla="*/ 1961811 w 5899431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180747 h 4846943"/>
              <a:gd name="connsiteX1" fmla="*/ 3140880 w 5819716"/>
              <a:gd name="connsiteY1" fmla="*/ 85745 h 4846943"/>
              <a:gd name="connsiteX2" fmla="*/ 3402137 w 5819716"/>
              <a:gd name="connsiteY2" fmla="*/ 1083271 h 4846943"/>
              <a:gd name="connsiteX3" fmla="*/ 3805898 w 5819716"/>
              <a:gd name="connsiteY3" fmla="*/ 1700789 h 4846943"/>
              <a:gd name="connsiteX4" fmla="*/ 4589670 w 5819716"/>
              <a:gd name="connsiteY4" fmla="*/ 1071397 h 4846943"/>
              <a:gd name="connsiteX5" fmla="*/ 5314065 w 5819716"/>
              <a:gd name="connsiteY5" fmla="*/ 1748290 h 4846943"/>
              <a:gd name="connsiteX6" fmla="*/ 4459041 w 5819716"/>
              <a:gd name="connsiteY6" fmla="*/ 2615189 h 4846943"/>
              <a:gd name="connsiteX7" fmla="*/ 4625296 w 5819716"/>
              <a:gd name="connsiteY7" fmla="*/ 3446462 h 4846943"/>
              <a:gd name="connsiteX8" fmla="*/ 5622823 w 5819716"/>
              <a:gd name="connsiteY8" fmla="*/ 3600841 h 4846943"/>
              <a:gd name="connsiteX9" fmla="*/ 5480319 w 5819716"/>
              <a:gd name="connsiteY9" fmla="*/ 4800249 h 4846943"/>
              <a:gd name="connsiteX10" fmla="*/ 3782148 w 5819716"/>
              <a:gd name="connsiteY10" fmla="*/ 3885849 h 4846943"/>
              <a:gd name="connsiteX11" fmla="*/ 2939000 w 5819716"/>
              <a:gd name="connsiteY11" fmla="*/ 3826472 h 4846943"/>
              <a:gd name="connsiteX12" fmla="*/ 2190854 w 5819716"/>
              <a:gd name="connsiteY12" fmla="*/ 4835875 h 4846943"/>
              <a:gd name="connsiteX13" fmla="*/ 872693 w 5819716"/>
              <a:gd name="connsiteY13" fmla="*/ 4087729 h 4846943"/>
              <a:gd name="connsiteX14" fmla="*/ 2226480 w 5819716"/>
              <a:gd name="connsiteY14" fmla="*/ 3042701 h 4846943"/>
              <a:gd name="connsiteX15" fmla="*/ 1953348 w 5819716"/>
              <a:gd name="connsiteY15" fmla="*/ 2342057 h 4846943"/>
              <a:gd name="connsiteX16" fmla="*/ 195800 w 5819716"/>
              <a:gd name="connsiteY16" fmla="*/ 2128301 h 4846943"/>
              <a:gd name="connsiteX17" fmla="*/ 373930 w 5819716"/>
              <a:gd name="connsiteY17" fmla="*/ 1237651 h 4846943"/>
              <a:gd name="connsiteX18" fmla="*/ 1846470 w 5819716"/>
              <a:gd name="connsiteY18" fmla="*/ 1558285 h 4846943"/>
              <a:gd name="connsiteX19" fmla="*/ 2190854 w 5819716"/>
              <a:gd name="connsiteY19" fmla="*/ 1213901 h 4846943"/>
              <a:gd name="connsiteX20" fmla="*/ 1882096 w 5819716"/>
              <a:gd name="connsiteY20" fmla="*/ 180747 h 4846943"/>
              <a:gd name="connsiteX0" fmla="*/ 1882096 w 5819716"/>
              <a:gd name="connsiteY0" fmla="*/ 180747 h 4846943"/>
              <a:gd name="connsiteX1" fmla="*/ 3140880 w 5819716"/>
              <a:gd name="connsiteY1" fmla="*/ 85745 h 4846943"/>
              <a:gd name="connsiteX2" fmla="*/ 3402137 w 5819716"/>
              <a:gd name="connsiteY2" fmla="*/ 1083271 h 4846943"/>
              <a:gd name="connsiteX3" fmla="*/ 4043405 w 5819716"/>
              <a:gd name="connsiteY3" fmla="*/ 1344529 h 4846943"/>
              <a:gd name="connsiteX4" fmla="*/ 4589670 w 5819716"/>
              <a:gd name="connsiteY4" fmla="*/ 1071397 h 4846943"/>
              <a:gd name="connsiteX5" fmla="*/ 5314065 w 5819716"/>
              <a:gd name="connsiteY5" fmla="*/ 1748290 h 4846943"/>
              <a:gd name="connsiteX6" fmla="*/ 4459041 w 5819716"/>
              <a:gd name="connsiteY6" fmla="*/ 2615189 h 4846943"/>
              <a:gd name="connsiteX7" fmla="*/ 4625296 w 5819716"/>
              <a:gd name="connsiteY7" fmla="*/ 3446462 h 4846943"/>
              <a:gd name="connsiteX8" fmla="*/ 5622823 w 5819716"/>
              <a:gd name="connsiteY8" fmla="*/ 3600841 h 4846943"/>
              <a:gd name="connsiteX9" fmla="*/ 5480319 w 5819716"/>
              <a:gd name="connsiteY9" fmla="*/ 4800249 h 4846943"/>
              <a:gd name="connsiteX10" fmla="*/ 3782148 w 5819716"/>
              <a:gd name="connsiteY10" fmla="*/ 3885849 h 4846943"/>
              <a:gd name="connsiteX11" fmla="*/ 2939000 w 5819716"/>
              <a:gd name="connsiteY11" fmla="*/ 3826472 h 4846943"/>
              <a:gd name="connsiteX12" fmla="*/ 2190854 w 5819716"/>
              <a:gd name="connsiteY12" fmla="*/ 4835875 h 4846943"/>
              <a:gd name="connsiteX13" fmla="*/ 872693 w 5819716"/>
              <a:gd name="connsiteY13" fmla="*/ 4087729 h 4846943"/>
              <a:gd name="connsiteX14" fmla="*/ 2226480 w 5819716"/>
              <a:gd name="connsiteY14" fmla="*/ 3042701 h 4846943"/>
              <a:gd name="connsiteX15" fmla="*/ 1953348 w 5819716"/>
              <a:gd name="connsiteY15" fmla="*/ 2342057 h 4846943"/>
              <a:gd name="connsiteX16" fmla="*/ 195800 w 5819716"/>
              <a:gd name="connsiteY16" fmla="*/ 2128301 h 4846943"/>
              <a:gd name="connsiteX17" fmla="*/ 373930 w 5819716"/>
              <a:gd name="connsiteY17" fmla="*/ 1237651 h 4846943"/>
              <a:gd name="connsiteX18" fmla="*/ 1846470 w 5819716"/>
              <a:gd name="connsiteY18" fmla="*/ 1558285 h 4846943"/>
              <a:gd name="connsiteX19" fmla="*/ 2190854 w 5819716"/>
              <a:gd name="connsiteY19" fmla="*/ 1213901 h 4846943"/>
              <a:gd name="connsiteX20" fmla="*/ 1882096 w 5819716"/>
              <a:gd name="connsiteY20" fmla="*/ 180747 h 4846943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314065 w 5819716"/>
              <a:gd name="connsiteY5" fmla="*/ 1742268 h 4840921"/>
              <a:gd name="connsiteX6" fmla="*/ 4459041 w 5819716"/>
              <a:gd name="connsiteY6" fmla="*/ 2609167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183436 w 5819716"/>
              <a:gd name="connsiteY5" fmla="*/ 2003525 h 4840921"/>
              <a:gd name="connsiteX6" fmla="*/ 4459041 w 5819716"/>
              <a:gd name="connsiteY6" fmla="*/ 2609167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183436 w 5819716"/>
              <a:gd name="connsiteY5" fmla="*/ 2003525 h 4840921"/>
              <a:gd name="connsiteX6" fmla="*/ 4637171 w 5819716"/>
              <a:gd name="connsiteY6" fmla="*/ 2727920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09832"/>
              <a:gd name="connsiteY0" fmla="*/ 174725 h 4841399"/>
              <a:gd name="connsiteX1" fmla="*/ 3140880 w 5809832"/>
              <a:gd name="connsiteY1" fmla="*/ 79723 h 4841399"/>
              <a:gd name="connsiteX2" fmla="*/ 3509015 w 5809832"/>
              <a:gd name="connsiteY2" fmla="*/ 994122 h 4841399"/>
              <a:gd name="connsiteX3" fmla="*/ 4043405 w 5809832"/>
              <a:gd name="connsiteY3" fmla="*/ 1338507 h 4841399"/>
              <a:gd name="connsiteX4" fmla="*/ 4589670 w 5809832"/>
              <a:gd name="connsiteY4" fmla="*/ 1065375 h 4841399"/>
              <a:gd name="connsiteX5" fmla="*/ 5183436 w 5809832"/>
              <a:gd name="connsiteY5" fmla="*/ 2003525 h 4841399"/>
              <a:gd name="connsiteX6" fmla="*/ 4637171 w 5809832"/>
              <a:gd name="connsiteY6" fmla="*/ 2727920 h 4841399"/>
              <a:gd name="connsiteX7" fmla="*/ 4803426 w 5809832"/>
              <a:gd name="connsiteY7" fmla="*/ 3345437 h 4841399"/>
              <a:gd name="connsiteX8" fmla="*/ 5622823 w 5809832"/>
              <a:gd name="connsiteY8" fmla="*/ 3594819 h 4841399"/>
              <a:gd name="connsiteX9" fmla="*/ 5480319 w 5809832"/>
              <a:gd name="connsiteY9" fmla="*/ 4794227 h 4841399"/>
              <a:gd name="connsiteX10" fmla="*/ 3782148 w 5809832"/>
              <a:gd name="connsiteY10" fmla="*/ 3879827 h 4841399"/>
              <a:gd name="connsiteX11" fmla="*/ 2939000 w 5809832"/>
              <a:gd name="connsiteY11" fmla="*/ 3820450 h 4841399"/>
              <a:gd name="connsiteX12" fmla="*/ 2190854 w 5809832"/>
              <a:gd name="connsiteY12" fmla="*/ 4829853 h 4841399"/>
              <a:gd name="connsiteX13" fmla="*/ 872693 w 5809832"/>
              <a:gd name="connsiteY13" fmla="*/ 4081707 h 4841399"/>
              <a:gd name="connsiteX14" fmla="*/ 2226480 w 5809832"/>
              <a:gd name="connsiteY14" fmla="*/ 3036679 h 4841399"/>
              <a:gd name="connsiteX15" fmla="*/ 1953348 w 5809832"/>
              <a:gd name="connsiteY15" fmla="*/ 2336035 h 4841399"/>
              <a:gd name="connsiteX16" fmla="*/ 195800 w 5809832"/>
              <a:gd name="connsiteY16" fmla="*/ 2122279 h 4841399"/>
              <a:gd name="connsiteX17" fmla="*/ 373930 w 5809832"/>
              <a:gd name="connsiteY17" fmla="*/ 1231629 h 4841399"/>
              <a:gd name="connsiteX18" fmla="*/ 1846470 w 5809832"/>
              <a:gd name="connsiteY18" fmla="*/ 1552263 h 4841399"/>
              <a:gd name="connsiteX19" fmla="*/ 2190854 w 5809832"/>
              <a:gd name="connsiteY19" fmla="*/ 1207879 h 4841399"/>
              <a:gd name="connsiteX20" fmla="*/ 1882096 w 5809832"/>
              <a:gd name="connsiteY20" fmla="*/ 174725 h 4841399"/>
              <a:gd name="connsiteX0" fmla="*/ 1882096 w 5704276"/>
              <a:gd name="connsiteY0" fmla="*/ 174725 h 4832827"/>
              <a:gd name="connsiteX1" fmla="*/ 3140880 w 5704276"/>
              <a:gd name="connsiteY1" fmla="*/ 79723 h 4832827"/>
              <a:gd name="connsiteX2" fmla="*/ 3509015 w 5704276"/>
              <a:gd name="connsiteY2" fmla="*/ 994122 h 4832827"/>
              <a:gd name="connsiteX3" fmla="*/ 4043405 w 5704276"/>
              <a:gd name="connsiteY3" fmla="*/ 1338507 h 4832827"/>
              <a:gd name="connsiteX4" fmla="*/ 4589670 w 5704276"/>
              <a:gd name="connsiteY4" fmla="*/ 1065375 h 4832827"/>
              <a:gd name="connsiteX5" fmla="*/ 5183436 w 5704276"/>
              <a:gd name="connsiteY5" fmla="*/ 2003525 h 4832827"/>
              <a:gd name="connsiteX6" fmla="*/ 4637171 w 5704276"/>
              <a:gd name="connsiteY6" fmla="*/ 2727920 h 4832827"/>
              <a:gd name="connsiteX7" fmla="*/ 4803426 w 5704276"/>
              <a:gd name="connsiteY7" fmla="*/ 3345437 h 4832827"/>
              <a:gd name="connsiteX8" fmla="*/ 5622823 w 5704276"/>
              <a:gd name="connsiteY8" fmla="*/ 3594819 h 4832827"/>
              <a:gd name="connsiteX9" fmla="*/ 5290314 w 5704276"/>
              <a:gd name="connsiteY9" fmla="*/ 4497344 h 4832827"/>
              <a:gd name="connsiteX10" fmla="*/ 3782148 w 5704276"/>
              <a:gd name="connsiteY10" fmla="*/ 3879827 h 4832827"/>
              <a:gd name="connsiteX11" fmla="*/ 2939000 w 5704276"/>
              <a:gd name="connsiteY11" fmla="*/ 3820450 h 4832827"/>
              <a:gd name="connsiteX12" fmla="*/ 2190854 w 5704276"/>
              <a:gd name="connsiteY12" fmla="*/ 4829853 h 4832827"/>
              <a:gd name="connsiteX13" fmla="*/ 872693 w 5704276"/>
              <a:gd name="connsiteY13" fmla="*/ 4081707 h 4832827"/>
              <a:gd name="connsiteX14" fmla="*/ 2226480 w 5704276"/>
              <a:gd name="connsiteY14" fmla="*/ 3036679 h 4832827"/>
              <a:gd name="connsiteX15" fmla="*/ 1953348 w 5704276"/>
              <a:gd name="connsiteY15" fmla="*/ 2336035 h 4832827"/>
              <a:gd name="connsiteX16" fmla="*/ 195800 w 5704276"/>
              <a:gd name="connsiteY16" fmla="*/ 2122279 h 4832827"/>
              <a:gd name="connsiteX17" fmla="*/ 373930 w 5704276"/>
              <a:gd name="connsiteY17" fmla="*/ 1231629 h 4832827"/>
              <a:gd name="connsiteX18" fmla="*/ 1846470 w 5704276"/>
              <a:gd name="connsiteY18" fmla="*/ 1552263 h 4832827"/>
              <a:gd name="connsiteX19" fmla="*/ 2190854 w 5704276"/>
              <a:gd name="connsiteY19" fmla="*/ 1207879 h 4832827"/>
              <a:gd name="connsiteX20" fmla="*/ 1882096 w 5704276"/>
              <a:gd name="connsiteY20" fmla="*/ 174725 h 4832827"/>
              <a:gd name="connsiteX0" fmla="*/ 1882096 w 5644673"/>
              <a:gd name="connsiteY0" fmla="*/ 174725 h 4832827"/>
              <a:gd name="connsiteX1" fmla="*/ 3140880 w 5644673"/>
              <a:gd name="connsiteY1" fmla="*/ 79723 h 4832827"/>
              <a:gd name="connsiteX2" fmla="*/ 3509015 w 5644673"/>
              <a:gd name="connsiteY2" fmla="*/ 994122 h 4832827"/>
              <a:gd name="connsiteX3" fmla="*/ 4043405 w 5644673"/>
              <a:gd name="connsiteY3" fmla="*/ 1338507 h 4832827"/>
              <a:gd name="connsiteX4" fmla="*/ 4589670 w 5644673"/>
              <a:gd name="connsiteY4" fmla="*/ 1065375 h 4832827"/>
              <a:gd name="connsiteX5" fmla="*/ 5183436 w 5644673"/>
              <a:gd name="connsiteY5" fmla="*/ 2003525 h 4832827"/>
              <a:gd name="connsiteX6" fmla="*/ 4637171 w 5644673"/>
              <a:gd name="connsiteY6" fmla="*/ 2727920 h 4832827"/>
              <a:gd name="connsiteX7" fmla="*/ 4803426 w 5644673"/>
              <a:gd name="connsiteY7" fmla="*/ 3345437 h 4832827"/>
              <a:gd name="connsiteX8" fmla="*/ 5622823 w 5644673"/>
              <a:gd name="connsiteY8" fmla="*/ 3594819 h 4832827"/>
              <a:gd name="connsiteX9" fmla="*/ 5290314 w 5644673"/>
              <a:gd name="connsiteY9" fmla="*/ 4497344 h 4832827"/>
              <a:gd name="connsiteX10" fmla="*/ 4055280 w 5644673"/>
              <a:gd name="connsiteY10" fmla="*/ 4176711 h 4832827"/>
              <a:gd name="connsiteX11" fmla="*/ 2939000 w 5644673"/>
              <a:gd name="connsiteY11" fmla="*/ 3820450 h 4832827"/>
              <a:gd name="connsiteX12" fmla="*/ 2190854 w 5644673"/>
              <a:gd name="connsiteY12" fmla="*/ 4829853 h 4832827"/>
              <a:gd name="connsiteX13" fmla="*/ 872693 w 5644673"/>
              <a:gd name="connsiteY13" fmla="*/ 4081707 h 4832827"/>
              <a:gd name="connsiteX14" fmla="*/ 2226480 w 5644673"/>
              <a:gd name="connsiteY14" fmla="*/ 3036679 h 4832827"/>
              <a:gd name="connsiteX15" fmla="*/ 1953348 w 5644673"/>
              <a:gd name="connsiteY15" fmla="*/ 2336035 h 4832827"/>
              <a:gd name="connsiteX16" fmla="*/ 195800 w 5644673"/>
              <a:gd name="connsiteY16" fmla="*/ 2122279 h 4832827"/>
              <a:gd name="connsiteX17" fmla="*/ 373930 w 5644673"/>
              <a:gd name="connsiteY17" fmla="*/ 1231629 h 4832827"/>
              <a:gd name="connsiteX18" fmla="*/ 1846470 w 5644673"/>
              <a:gd name="connsiteY18" fmla="*/ 1552263 h 4832827"/>
              <a:gd name="connsiteX19" fmla="*/ 2190854 w 5644673"/>
              <a:gd name="connsiteY19" fmla="*/ 1207879 h 4832827"/>
              <a:gd name="connsiteX20" fmla="*/ 1882096 w 5644673"/>
              <a:gd name="connsiteY20" fmla="*/ 174725 h 4832827"/>
              <a:gd name="connsiteX0" fmla="*/ 1882096 w 5644673"/>
              <a:gd name="connsiteY0" fmla="*/ 174725 h 4829871"/>
              <a:gd name="connsiteX1" fmla="*/ 3140880 w 5644673"/>
              <a:gd name="connsiteY1" fmla="*/ 79723 h 4829871"/>
              <a:gd name="connsiteX2" fmla="*/ 3509015 w 5644673"/>
              <a:gd name="connsiteY2" fmla="*/ 994122 h 4829871"/>
              <a:gd name="connsiteX3" fmla="*/ 4043405 w 5644673"/>
              <a:gd name="connsiteY3" fmla="*/ 1338507 h 4829871"/>
              <a:gd name="connsiteX4" fmla="*/ 4589670 w 5644673"/>
              <a:gd name="connsiteY4" fmla="*/ 1065375 h 4829871"/>
              <a:gd name="connsiteX5" fmla="*/ 5183436 w 5644673"/>
              <a:gd name="connsiteY5" fmla="*/ 2003525 h 4829871"/>
              <a:gd name="connsiteX6" fmla="*/ 4637171 w 5644673"/>
              <a:gd name="connsiteY6" fmla="*/ 2727920 h 4829871"/>
              <a:gd name="connsiteX7" fmla="*/ 4803426 w 5644673"/>
              <a:gd name="connsiteY7" fmla="*/ 3345437 h 4829871"/>
              <a:gd name="connsiteX8" fmla="*/ 5622823 w 5644673"/>
              <a:gd name="connsiteY8" fmla="*/ 3594819 h 4829871"/>
              <a:gd name="connsiteX9" fmla="*/ 5290314 w 5644673"/>
              <a:gd name="connsiteY9" fmla="*/ 4497344 h 4829871"/>
              <a:gd name="connsiteX10" fmla="*/ 4055280 w 5644673"/>
              <a:gd name="connsiteY10" fmla="*/ 4176711 h 4829871"/>
              <a:gd name="connsiteX11" fmla="*/ 3140881 w 5644673"/>
              <a:gd name="connsiteY11" fmla="*/ 4105458 h 4829871"/>
              <a:gd name="connsiteX12" fmla="*/ 2190854 w 5644673"/>
              <a:gd name="connsiteY12" fmla="*/ 4829853 h 4829871"/>
              <a:gd name="connsiteX13" fmla="*/ 872693 w 5644673"/>
              <a:gd name="connsiteY13" fmla="*/ 4081707 h 4829871"/>
              <a:gd name="connsiteX14" fmla="*/ 2226480 w 5644673"/>
              <a:gd name="connsiteY14" fmla="*/ 3036679 h 4829871"/>
              <a:gd name="connsiteX15" fmla="*/ 1953348 w 5644673"/>
              <a:gd name="connsiteY15" fmla="*/ 2336035 h 4829871"/>
              <a:gd name="connsiteX16" fmla="*/ 195800 w 5644673"/>
              <a:gd name="connsiteY16" fmla="*/ 2122279 h 4829871"/>
              <a:gd name="connsiteX17" fmla="*/ 373930 w 5644673"/>
              <a:gd name="connsiteY17" fmla="*/ 1231629 h 4829871"/>
              <a:gd name="connsiteX18" fmla="*/ 1846470 w 5644673"/>
              <a:gd name="connsiteY18" fmla="*/ 1552263 h 4829871"/>
              <a:gd name="connsiteX19" fmla="*/ 2190854 w 5644673"/>
              <a:gd name="connsiteY19" fmla="*/ 1207879 h 4829871"/>
              <a:gd name="connsiteX20" fmla="*/ 1882096 w 5644673"/>
              <a:gd name="connsiteY20" fmla="*/ 174725 h 4829871"/>
              <a:gd name="connsiteX0" fmla="*/ 1882096 w 5644673"/>
              <a:gd name="connsiteY0" fmla="*/ 174725 h 4835290"/>
              <a:gd name="connsiteX1" fmla="*/ 3140880 w 5644673"/>
              <a:gd name="connsiteY1" fmla="*/ 79723 h 4835290"/>
              <a:gd name="connsiteX2" fmla="*/ 3509015 w 5644673"/>
              <a:gd name="connsiteY2" fmla="*/ 994122 h 4835290"/>
              <a:gd name="connsiteX3" fmla="*/ 4043405 w 5644673"/>
              <a:gd name="connsiteY3" fmla="*/ 1338507 h 4835290"/>
              <a:gd name="connsiteX4" fmla="*/ 4589670 w 5644673"/>
              <a:gd name="connsiteY4" fmla="*/ 1065375 h 4835290"/>
              <a:gd name="connsiteX5" fmla="*/ 5183436 w 5644673"/>
              <a:gd name="connsiteY5" fmla="*/ 2003525 h 4835290"/>
              <a:gd name="connsiteX6" fmla="*/ 4637171 w 5644673"/>
              <a:gd name="connsiteY6" fmla="*/ 2727920 h 4835290"/>
              <a:gd name="connsiteX7" fmla="*/ 4803426 w 5644673"/>
              <a:gd name="connsiteY7" fmla="*/ 3345437 h 4835290"/>
              <a:gd name="connsiteX8" fmla="*/ 5622823 w 5644673"/>
              <a:gd name="connsiteY8" fmla="*/ 3594819 h 4835290"/>
              <a:gd name="connsiteX9" fmla="*/ 5290314 w 5644673"/>
              <a:gd name="connsiteY9" fmla="*/ 4497344 h 4835290"/>
              <a:gd name="connsiteX10" fmla="*/ 4055280 w 5644673"/>
              <a:gd name="connsiteY10" fmla="*/ 4176711 h 4835290"/>
              <a:gd name="connsiteX11" fmla="*/ 3140881 w 5644673"/>
              <a:gd name="connsiteY11" fmla="*/ 4105458 h 4835290"/>
              <a:gd name="connsiteX12" fmla="*/ 2190854 w 5644673"/>
              <a:gd name="connsiteY12" fmla="*/ 4829853 h 4835290"/>
              <a:gd name="connsiteX13" fmla="*/ 1822719 w 5644673"/>
              <a:gd name="connsiteY13" fmla="*/ 3666071 h 4835290"/>
              <a:gd name="connsiteX14" fmla="*/ 2226480 w 5644673"/>
              <a:gd name="connsiteY14" fmla="*/ 3036679 h 4835290"/>
              <a:gd name="connsiteX15" fmla="*/ 1953348 w 5644673"/>
              <a:gd name="connsiteY15" fmla="*/ 2336035 h 4835290"/>
              <a:gd name="connsiteX16" fmla="*/ 195800 w 5644673"/>
              <a:gd name="connsiteY16" fmla="*/ 2122279 h 4835290"/>
              <a:gd name="connsiteX17" fmla="*/ 373930 w 5644673"/>
              <a:gd name="connsiteY17" fmla="*/ 1231629 h 4835290"/>
              <a:gd name="connsiteX18" fmla="*/ 1846470 w 5644673"/>
              <a:gd name="connsiteY18" fmla="*/ 1552263 h 4835290"/>
              <a:gd name="connsiteX19" fmla="*/ 2190854 w 5644673"/>
              <a:gd name="connsiteY19" fmla="*/ 1207879 h 4835290"/>
              <a:gd name="connsiteX20" fmla="*/ 1882096 w 5644673"/>
              <a:gd name="connsiteY20" fmla="*/ 174725 h 4835290"/>
              <a:gd name="connsiteX0" fmla="*/ 1573490 w 5336067"/>
              <a:gd name="connsiteY0" fmla="*/ 174725 h 4835290"/>
              <a:gd name="connsiteX1" fmla="*/ 2832274 w 5336067"/>
              <a:gd name="connsiteY1" fmla="*/ 79723 h 4835290"/>
              <a:gd name="connsiteX2" fmla="*/ 3200409 w 5336067"/>
              <a:gd name="connsiteY2" fmla="*/ 994122 h 4835290"/>
              <a:gd name="connsiteX3" fmla="*/ 3734799 w 5336067"/>
              <a:gd name="connsiteY3" fmla="*/ 1338507 h 4835290"/>
              <a:gd name="connsiteX4" fmla="*/ 4281064 w 5336067"/>
              <a:gd name="connsiteY4" fmla="*/ 1065375 h 4835290"/>
              <a:gd name="connsiteX5" fmla="*/ 4874830 w 5336067"/>
              <a:gd name="connsiteY5" fmla="*/ 2003525 h 4835290"/>
              <a:gd name="connsiteX6" fmla="*/ 4328565 w 5336067"/>
              <a:gd name="connsiteY6" fmla="*/ 2727920 h 4835290"/>
              <a:gd name="connsiteX7" fmla="*/ 4494820 w 5336067"/>
              <a:gd name="connsiteY7" fmla="*/ 3345437 h 4835290"/>
              <a:gd name="connsiteX8" fmla="*/ 5314217 w 5336067"/>
              <a:gd name="connsiteY8" fmla="*/ 3594819 h 4835290"/>
              <a:gd name="connsiteX9" fmla="*/ 4981708 w 5336067"/>
              <a:gd name="connsiteY9" fmla="*/ 4497344 h 4835290"/>
              <a:gd name="connsiteX10" fmla="*/ 3746674 w 5336067"/>
              <a:gd name="connsiteY10" fmla="*/ 4176711 h 4835290"/>
              <a:gd name="connsiteX11" fmla="*/ 2832275 w 5336067"/>
              <a:gd name="connsiteY11" fmla="*/ 4105458 h 4835290"/>
              <a:gd name="connsiteX12" fmla="*/ 1882248 w 5336067"/>
              <a:gd name="connsiteY12" fmla="*/ 4829853 h 4835290"/>
              <a:gd name="connsiteX13" fmla="*/ 1514113 w 5336067"/>
              <a:gd name="connsiteY13" fmla="*/ 3666071 h 4835290"/>
              <a:gd name="connsiteX14" fmla="*/ 1917874 w 5336067"/>
              <a:gd name="connsiteY14" fmla="*/ 3036679 h 4835290"/>
              <a:gd name="connsiteX15" fmla="*/ 1644742 w 5336067"/>
              <a:gd name="connsiteY15" fmla="*/ 2336035 h 4835290"/>
              <a:gd name="connsiteX16" fmla="*/ 397833 w 5336067"/>
              <a:gd name="connsiteY16" fmla="*/ 2407286 h 4835290"/>
              <a:gd name="connsiteX17" fmla="*/ 65324 w 5336067"/>
              <a:gd name="connsiteY17" fmla="*/ 1231629 h 4835290"/>
              <a:gd name="connsiteX18" fmla="*/ 1537864 w 5336067"/>
              <a:gd name="connsiteY18" fmla="*/ 1552263 h 4835290"/>
              <a:gd name="connsiteX19" fmla="*/ 1882248 w 5336067"/>
              <a:gd name="connsiteY19" fmla="*/ 1207879 h 4835290"/>
              <a:gd name="connsiteX20" fmla="*/ 1573490 w 5336067"/>
              <a:gd name="connsiteY20" fmla="*/ 174725 h 4835290"/>
              <a:gd name="connsiteX0" fmla="*/ 1271030 w 5033607"/>
              <a:gd name="connsiteY0" fmla="*/ 174725 h 4835290"/>
              <a:gd name="connsiteX1" fmla="*/ 2529814 w 5033607"/>
              <a:gd name="connsiteY1" fmla="*/ 79723 h 4835290"/>
              <a:gd name="connsiteX2" fmla="*/ 2897949 w 5033607"/>
              <a:gd name="connsiteY2" fmla="*/ 994122 h 4835290"/>
              <a:gd name="connsiteX3" fmla="*/ 3432339 w 5033607"/>
              <a:gd name="connsiteY3" fmla="*/ 1338507 h 4835290"/>
              <a:gd name="connsiteX4" fmla="*/ 3978604 w 5033607"/>
              <a:gd name="connsiteY4" fmla="*/ 1065375 h 4835290"/>
              <a:gd name="connsiteX5" fmla="*/ 4572370 w 5033607"/>
              <a:gd name="connsiteY5" fmla="*/ 2003525 h 4835290"/>
              <a:gd name="connsiteX6" fmla="*/ 4026105 w 5033607"/>
              <a:gd name="connsiteY6" fmla="*/ 2727920 h 4835290"/>
              <a:gd name="connsiteX7" fmla="*/ 4192360 w 5033607"/>
              <a:gd name="connsiteY7" fmla="*/ 3345437 h 4835290"/>
              <a:gd name="connsiteX8" fmla="*/ 5011757 w 5033607"/>
              <a:gd name="connsiteY8" fmla="*/ 3594819 h 4835290"/>
              <a:gd name="connsiteX9" fmla="*/ 4679248 w 5033607"/>
              <a:gd name="connsiteY9" fmla="*/ 4497344 h 4835290"/>
              <a:gd name="connsiteX10" fmla="*/ 3444214 w 5033607"/>
              <a:gd name="connsiteY10" fmla="*/ 4176711 h 4835290"/>
              <a:gd name="connsiteX11" fmla="*/ 2529815 w 5033607"/>
              <a:gd name="connsiteY11" fmla="*/ 4105458 h 4835290"/>
              <a:gd name="connsiteX12" fmla="*/ 1579788 w 5033607"/>
              <a:gd name="connsiteY12" fmla="*/ 4829853 h 4835290"/>
              <a:gd name="connsiteX13" fmla="*/ 1211653 w 5033607"/>
              <a:gd name="connsiteY13" fmla="*/ 3666071 h 4835290"/>
              <a:gd name="connsiteX14" fmla="*/ 1615414 w 5033607"/>
              <a:gd name="connsiteY14" fmla="*/ 3036679 h 4835290"/>
              <a:gd name="connsiteX15" fmla="*/ 1342282 w 5033607"/>
              <a:gd name="connsiteY15" fmla="*/ 2336035 h 4835290"/>
              <a:gd name="connsiteX16" fmla="*/ 95373 w 5033607"/>
              <a:gd name="connsiteY16" fmla="*/ 2407286 h 4835290"/>
              <a:gd name="connsiteX17" fmla="*/ 214126 w 5033607"/>
              <a:gd name="connsiteY17" fmla="*/ 1326632 h 4835290"/>
              <a:gd name="connsiteX18" fmla="*/ 1235404 w 5033607"/>
              <a:gd name="connsiteY18" fmla="*/ 1552263 h 4835290"/>
              <a:gd name="connsiteX19" fmla="*/ 1579788 w 5033607"/>
              <a:gd name="connsiteY19" fmla="*/ 1207879 h 4835290"/>
              <a:gd name="connsiteX20" fmla="*/ 1271030 w 5033607"/>
              <a:gd name="connsiteY20" fmla="*/ 174725 h 4835290"/>
              <a:gd name="connsiteX0" fmla="*/ 1263184 w 5025761"/>
              <a:gd name="connsiteY0" fmla="*/ 174725 h 4835290"/>
              <a:gd name="connsiteX1" fmla="*/ 2521968 w 5025761"/>
              <a:gd name="connsiteY1" fmla="*/ 79723 h 4835290"/>
              <a:gd name="connsiteX2" fmla="*/ 2890103 w 5025761"/>
              <a:gd name="connsiteY2" fmla="*/ 994122 h 4835290"/>
              <a:gd name="connsiteX3" fmla="*/ 3424493 w 5025761"/>
              <a:gd name="connsiteY3" fmla="*/ 1338507 h 4835290"/>
              <a:gd name="connsiteX4" fmla="*/ 3970758 w 5025761"/>
              <a:gd name="connsiteY4" fmla="*/ 1065375 h 4835290"/>
              <a:gd name="connsiteX5" fmla="*/ 4564524 w 5025761"/>
              <a:gd name="connsiteY5" fmla="*/ 2003525 h 4835290"/>
              <a:gd name="connsiteX6" fmla="*/ 4018259 w 5025761"/>
              <a:gd name="connsiteY6" fmla="*/ 2727920 h 4835290"/>
              <a:gd name="connsiteX7" fmla="*/ 4184514 w 5025761"/>
              <a:gd name="connsiteY7" fmla="*/ 3345437 h 4835290"/>
              <a:gd name="connsiteX8" fmla="*/ 5003911 w 5025761"/>
              <a:gd name="connsiteY8" fmla="*/ 3594819 h 4835290"/>
              <a:gd name="connsiteX9" fmla="*/ 4671402 w 5025761"/>
              <a:gd name="connsiteY9" fmla="*/ 4497344 h 4835290"/>
              <a:gd name="connsiteX10" fmla="*/ 3436368 w 5025761"/>
              <a:gd name="connsiteY10" fmla="*/ 4176711 h 4835290"/>
              <a:gd name="connsiteX11" fmla="*/ 2521969 w 5025761"/>
              <a:gd name="connsiteY11" fmla="*/ 4105458 h 4835290"/>
              <a:gd name="connsiteX12" fmla="*/ 1571942 w 5025761"/>
              <a:gd name="connsiteY12" fmla="*/ 4829853 h 4835290"/>
              <a:gd name="connsiteX13" fmla="*/ 1203807 w 5025761"/>
              <a:gd name="connsiteY13" fmla="*/ 3666071 h 4835290"/>
              <a:gd name="connsiteX14" fmla="*/ 1607568 w 5025761"/>
              <a:gd name="connsiteY14" fmla="*/ 3036679 h 4835290"/>
              <a:gd name="connsiteX15" fmla="*/ 1334436 w 5025761"/>
              <a:gd name="connsiteY15" fmla="*/ 2336035 h 4835290"/>
              <a:gd name="connsiteX16" fmla="*/ 87527 w 5025761"/>
              <a:gd name="connsiteY16" fmla="*/ 2407286 h 4835290"/>
              <a:gd name="connsiteX17" fmla="*/ 206280 w 5025761"/>
              <a:gd name="connsiteY17" fmla="*/ 1326632 h 4835290"/>
              <a:gd name="connsiteX18" fmla="*/ 1025678 w 5025761"/>
              <a:gd name="connsiteY18" fmla="*/ 1350383 h 4835290"/>
              <a:gd name="connsiteX19" fmla="*/ 1571942 w 5025761"/>
              <a:gd name="connsiteY19" fmla="*/ 1207879 h 4835290"/>
              <a:gd name="connsiteX20" fmla="*/ 1263184 w 5025761"/>
              <a:gd name="connsiteY20" fmla="*/ 174725 h 4835290"/>
              <a:gd name="connsiteX0" fmla="*/ 1263184 w 5025761"/>
              <a:gd name="connsiteY0" fmla="*/ 164292 h 4824857"/>
              <a:gd name="connsiteX1" fmla="*/ 2521968 w 5025761"/>
              <a:gd name="connsiteY1" fmla="*/ 69290 h 4824857"/>
              <a:gd name="connsiteX2" fmla="*/ 2890103 w 5025761"/>
              <a:gd name="connsiteY2" fmla="*/ 983689 h 4824857"/>
              <a:gd name="connsiteX3" fmla="*/ 3424493 w 5025761"/>
              <a:gd name="connsiteY3" fmla="*/ 1328074 h 4824857"/>
              <a:gd name="connsiteX4" fmla="*/ 3970758 w 5025761"/>
              <a:gd name="connsiteY4" fmla="*/ 1054942 h 4824857"/>
              <a:gd name="connsiteX5" fmla="*/ 4564524 w 5025761"/>
              <a:gd name="connsiteY5" fmla="*/ 1993092 h 4824857"/>
              <a:gd name="connsiteX6" fmla="*/ 4018259 w 5025761"/>
              <a:gd name="connsiteY6" fmla="*/ 2717487 h 4824857"/>
              <a:gd name="connsiteX7" fmla="*/ 4184514 w 5025761"/>
              <a:gd name="connsiteY7" fmla="*/ 3335004 h 4824857"/>
              <a:gd name="connsiteX8" fmla="*/ 5003911 w 5025761"/>
              <a:gd name="connsiteY8" fmla="*/ 3584386 h 4824857"/>
              <a:gd name="connsiteX9" fmla="*/ 4671402 w 5025761"/>
              <a:gd name="connsiteY9" fmla="*/ 4486911 h 4824857"/>
              <a:gd name="connsiteX10" fmla="*/ 3436368 w 5025761"/>
              <a:gd name="connsiteY10" fmla="*/ 4166278 h 4824857"/>
              <a:gd name="connsiteX11" fmla="*/ 2521969 w 5025761"/>
              <a:gd name="connsiteY11" fmla="*/ 4095025 h 4824857"/>
              <a:gd name="connsiteX12" fmla="*/ 1571942 w 5025761"/>
              <a:gd name="connsiteY12" fmla="*/ 4819420 h 4824857"/>
              <a:gd name="connsiteX13" fmla="*/ 1203807 w 5025761"/>
              <a:gd name="connsiteY13" fmla="*/ 3655638 h 4824857"/>
              <a:gd name="connsiteX14" fmla="*/ 1607568 w 5025761"/>
              <a:gd name="connsiteY14" fmla="*/ 3026246 h 4824857"/>
              <a:gd name="connsiteX15" fmla="*/ 1334436 w 5025761"/>
              <a:gd name="connsiteY15" fmla="*/ 2325602 h 4824857"/>
              <a:gd name="connsiteX16" fmla="*/ 87527 w 5025761"/>
              <a:gd name="connsiteY16" fmla="*/ 2396853 h 4824857"/>
              <a:gd name="connsiteX17" fmla="*/ 206280 w 5025761"/>
              <a:gd name="connsiteY17" fmla="*/ 1316199 h 4824857"/>
              <a:gd name="connsiteX18" fmla="*/ 1025678 w 5025761"/>
              <a:gd name="connsiteY18" fmla="*/ 1339950 h 4824857"/>
              <a:gd name="connsiteX19" fmla="*/ 1275059 w 5025761"/>
              <a:gd name="connsiteY19" fmla="*/ 959940 h 4824857"/>
              <a:gd name="connsiteX20" fmla="*/ 1263184 w 5025761"/>
              <a:gd name="connsiteY20" fmla="*/ 164292 h 4824857"/>
              <a:gd name="connsiteX0" fmla="*/ 1465065 w 5025761"/>
              <a:gd name="connsiteY0" fmla="*/ 241485 h 4795172"/>
              <a:gd name="connsiteX1" fmla="*/ 2521968 w 5025761"/>
              <a:gd name="connsiteY1" fmla="*/ 39605 h 4795172"/>
              <a:gd name="connsiteX2" fmla="*/ 2890103 w 5025761"/>
              <a:gd name="connsiteY2" fmla="*/ 954004 h 4795172"/>
              <a:gd name="connsiteX3" fmla="*/ 3424493 w 5025761"/>
              <a:gd name="connsiteY3" fmla="*/ 1298389 h 4795172"/>
              <a:gd name="connsiteX4" fmla="*/ 3970758 w 5025761"/>
              <a:gd name="connsiteY4" fmla="*/ 1025257 h 4795172"/>
              <a:gd name="connsiteX5" fmla="*/ 4564524 w 5025761"/>
              <a:gd name="connsiteY5" fmla="*/ 1963407 h 4795172"/>
              <a:gd name="connsiteX6" fmla="*/ 4018259 w 5025761"/>
              <a:gd name="connsiteY6" fmla="*/ 2687802 h 4795172"/>
              <a:gd name="connsiteX7" fmla="*/ 4184514 w 5025761"/>
              <a:gd name="connsiteY7" fmla="*/ 3305319 h 4795172"/>
              <a:gd name="connsiteX8" fmla="*/ 5003911 w 5025761"/>
              <a:gd name="connsiteY8" fmla="*/ 3554701 h 4795172"/>
              <a:gd name="connsiteX9" fmla="*/ 4671402 w 5025761"/>
              <a:gd name="connsiteY9" fmla="*/ 4457226 h 4795172"/>
              <a:gd name="connsiteX10" fmla="*/ 3436368 w 5025761"/>
              <a:gd name="connsiteY10" fmla="*/ 4136593 h 4795172"/>
              <a:gd name="connsiteX11" fmla="*/ 2521969 w 5025761"/>
              <a:gd name="connsiteY11" fmla="*/ 4065340 h 4795172"/>
              <a:gd name="connsiteX12" fmla="*/ 1571942 w 5025761"/>
              <a:gd name="connsiteY12" fmla="*/ 4789735 h 4795172"/>
              <a:gd name="connsiteX13" fmla="*/ 1203807 w 5025761"/>
              <a:gd name="connsiteY13" fmla="*/ 3625953 h 4795172"/>
              <a:gd name="connsiteX14" fmla="*/ 1607568 w 5025761"/>
              <a:gd name="connsiteY14" fmla="*/ 2996561 h 4795172"/>
              <a:gd name="connsiteX15" fmla="*/ 1334436 w 5025761"/>
              <a:gd name="connsiteY15" fmla="*/ 2295917 h 4795172"/>
              <a:gd name="connsiteX16" fmla="*/ 87527 w 5025761"/>
              <a:gd name="connsiteY16" fmla="*/ 2367168 h 4795172"/>
              <a:gd name="connsiteX17" fmla="*/ 206280 w 5025761"/>
              <a:gd name="connsiteY17" fmla="*/ 1286514 h 4795172"/>
              <a:gd name="connsiteX18" fmla="*/ 1025678 w 5025761"/>
              <a:gd name="connsiteY18" fmla="*/ 1310265 h 4795172"/>
              <a:gd name="connsiteX19" fmla="*/ 1275059 w 5025761"/>
              <a:gd name="connsiteY19" fmla="*/ 930255 h 4795172"/>
              <a:gd name="connsiteX20" fmla="*/ 1465065 w 5025761"/>
              <a:gd name="connsiteY20" fmla="*/ 241485 h 4795172"/>
              <a:gd name="connsiteX0" fmla="*/ 1465065 w 5025761"/>
              <a:gd name="connsiteY0" fmla="*/ 170947 h 4724634"/>
              <a:gd name="connsiteX1" fmla="*/ 2379464 w 5025761"/>
              <a:gd name="connsiteY1" fmla="*/ 52194 h 4724634"/>
              <a:gd name="connsiteX2" fmla="*/ 2890103 w 5025761"/>
              <a:gd name="connsiteY2" fmla="*/ 883466 h 4724634"/>
              <a:gd name="connsiteX3" fmla="*/ 3424493 w 5025761"/>
              <a:gd name="connsiteY3" fmla="*/ 1227851 h 4724634"/>
              <a:gd name="connsiteX4" fmla="*/ 3970758 w 5025761"/>
              <a:gd name="connsiteY4" fmla="*/ 954719 h 4724634"/>
              <a:gd name="connsiteX5" fmla="*/ 4564524 w 5025761"/>
              <a:gd name="connsiteY5" fmla="*/ 1892869 h 4724634"/>
              <a:gd name="connsiteX6" fmla="*/ 4018259 w 5025761"/>
              <a:gd name="connsiteY6" fmla="*/ 2617264 h 4724634"/>
              <a:gd name="connsiteX7" fmla="*/ 4184514 w 5025761"/>
              <a:gd name="connsiteY7" fmla="*/ 3234781 h 4724634"/>
              <a:gd name="connsiteX8" fmla="*/ 5003911 w 5025761"/>
              <a:gd name="connsiteY8" fmla="*/ 3484163 h 4724634"/>
              <a:gd name="connsiteX9" fmla="*/ 4671402 w 5025761"/>
              <a:gd name="connsiteY9" fmla="*/ 4386688 h 4724634"/>
              <a:gd name="connsiteX10" fmla="*/ 3436368 w 5025761"/>
              <a:gd name="connsiteY10" fmla="*/ 4066055 h 4724634"/>
              <a:gd name="connsiteX11" fmla="*/ 2521969 w 5025761"/>
              <a:gd name="connsiteY11" fmla="*/ 3994802 h 4724634"/>
              <a:gd name="connsiteX12" fmla="*/ 1571942 w 5025761"/>
              <a:gd name="connsiteY12" fmla="*/ 4719197 h 4724634"/>
              <a:gd name="connsiteX13" fmla="*/ 1203807 w 5025761"/>
              <a:gd name="connsiteY13" fmla="*/ 3555415 h 4724634"/>
              <a:gd name="connsiteX14" fmla="*/ 1607568 w 5025761"/>
              <a:gd name="connsiteY14" fmla="*/ 2926023 h 4724634"/>
              <a:gd name="connsiteX15" fmla="*/ 1334436 w 5025761"/>
              <a:gd name="connsiteY15" fmla="*/ 2225379 h 4724634"/>
              <a:gd name="connsiteX16" fmla="*/ 87527 w 5025761"/>
              <a:gd name="connsiteY16" fmla="*/ 2296630 h 4724634"/>
              <a:gd name="connsiteX17" fmla="*/ 206280 w 5025761"/>
              <a:gd name="connsiteY17" fmla="*/ 1215976 h 4724634"/>
              <a:gd name="connsiteX18" fmla="*/ 1025678 w 5025761"/>
              <a:gd name="connsiteY18" fmla="*/ 1239727 h 4724634"/>
              <a:gd name="connsiteX19" fmla="*/ 1275059 w 5025761"/>
              <a:gd name="connsiteY19" fmla="*/ 859717 h 4724634"/>
              <a:gd name="connsiteX20" fmla="*/ 1465065 w 5025761"/>
              <a:gd name="connsiteY20" fmla="*/ 170947 h 4724634"/>
              <a:gd name="connsiteX0" fmla="*/ 1458908 w 5019604"/>
              <a:gd name="connsiteY0" fmla="*/ 170947 h 4724634"/>
              <a:gd name="connsiteX1" fmla="*/ 2373307 w 5019604"/>
              <a:gd name="connsiteY1" fmla="*/ 52194 h 4724634"/>
              <a:gd name="connsiteX2" fmla="*/ 2883946 w 5019604"/>
              <a:gd name="connsiteY2" fmla="*/ 883466 h 4724634"/>
              <a:gd name="connsiteX3" fmla="*/ 3418336 w 5019604"/>
              <a:gd name="connsiteY3" fmla="*/ 1227851 h 4724634"/>
              <a:gd name="connsiteX4" fmla="*/ 3964601 w 5019604"/>
              <a:gd name="connsiteY4" fmla="*/ 954719 h 4724634"/>
              <a:gd name="connsiteX5" fmla="*/ 4558367 w 5019604"/>
              <a:gd name="connsiteY5" fmla="*/ 1892869 h 4724634"/>
              <a:gd name="connsiteX6" fmla="*/ 4012102 w 5019604"/>
              <a:gd name="connsiteY6" fmla="*/ 2617264 h 4724634"/>
              <a:gd name="connsiteX7" fmla="*/ 4178357 w 5019604"/>
              <a:gd name="connsiteY7" fmla="*/ 3234781 h 4724634"/>
              <a:gd name="connsiteX8" fmla="*/ 4997754 w 5019604"/>
              <a:gd name="connsiteY8" fmla="*/ 3484163 h 4724634"/>
              <a:gd name="connsiteX9" fmla="*/ 4665245 w 5019604"/>
              <a:gd name="connsiteY9" fmla="*/ 4386688 h 4724634"/>
              <a:gd name="connsiteX10" fmla="*/ 3430211 w 5019604"/>
              <a:gd name="connsiteY10" fmla="*/ 4066055 h 4724634"/>
              <a:gd name="connsiteX11" fmla="*/ 2515812 w 5019604"/>
              <a:gd name="connsiteY11" fmla="*/ 3994802 h 4724634"/>
              <a:gd name="connsiteX12" fmla="*/ 1565785 w 5019604"/>
              <a:gd name="connsiteY12" fmla="*/ 4719197 h 4724634"/>
              <a:gd name="connsiteX13" fmla="*/ 1197650 w 5019604"/>
              <a:gd name="connsiteY13" fmla="*/ 3555415 h 4724634"/>
              <a:gd name="connsiteX14" fmla="*/ 1601411 w 5019604"/>
              <a:gd name="connsiteY14" fmla="*/ 2926023 h 4724634"/>
              <a:gd name="connsiteX15" fmla="*/ 1245152 w 5019604"/>
              <a:gd name="connsiteY15" fmla="*/ 2439134 h 4724634"/>
              <a:gd name="connsiteX16" fmla="*/ 81370 w 5019604"/>
              <a:gd name="connsiteY16" fmla="*/ 2296630 h 4724634"/>
              <a:gd name="connsiteX17" fmla="*/ 200123 w 5019604"/>
              <a:gd name="connsiteY17" fmla="*/ 1215976 h 4724634"/>
              <a:gd name="connsiteX18" fmla="*/ 1019521 w 5019604"/>
              <a:gd name="connsiteY18" fmla="*/ 1239727 h 4724634"/>
              <a:gd name="connsiteX19" fmla="*/ 1268902 w 5019604"/>
              <a:gd name="connsiteY19" fmla="*/ 859717 h 4724634"/>
              <a:gd name="connsiteX20" fmla="*/ 1458908 w 5019604"/>
              <a:gd name="connsiteY20" fmla="*/ 170947 h 4724634"/>
              <a:gd name="connsiteX0" fmla="*/ 1458908 w 5019604"/>
              <a:gd name="connsiteY0" fmla="*/ 170947 h 4724634"/>
              <a:gd name="connsiteX1" fmla="*/ 2373307 w 5019604"/>
              <a:gd name="connsiteY1" fmla="*/ 52194 h 4724634"/>
              <a:gd name="connsiteX2" fmla="*/ 2883946 w 5019604"/>
              <a:gd name="connsiteY2" fmla="*/ 883466 h 4724634"/>
              <a:gd name="connsiteX3" fmla="*/ 3418336 w 5019604"/>
              <a:gd name="connsiteY3" fmla="*/ 1227851 h 4724634"/>
              <a:gd name="connsiteX4" fmla="*/ 3964601 w 5019604"/>
              <a:gd name="connsiteY4" fmla="*/ 954719 h 4724634"/>
              <a:gd name="connsiteX5" fmla="*/ 4558367 w 5019604"/>
              <a:gd name="connsiteY5" fmla="*/ 1892869 h 4724634"/>
              <a:gd name="connsiteX6" fmla="*/ 4012102 w 5019604"/>
              <a:gd name="connsiteY6" fmla="*/ 2617264 h 4724634"/>
              <a:gd name="connsiteX7" fmla="*/ 4178357 w 5019604"/>
              <a:gd name="connsiteY7" fmla="*/ 3234781 h 4724634"/>
              <a:gd name="connsiteX8" fmla="*/ 4997754 w 5019604"/>
              <a:gd name="connsiteY8" fmla="*/ 3484163 h 4724634"/>
              <a:gd name="connsiteX9" fmla="*/ 4665245 w 5019604"/>
              <a:gd name="connsiteY9" fmla="*/ 4386688 h 4724634"/>
              <a:gd name="connsiteX10" fmla="*/ 3430211 w 5019604"/>
              <a:gd name="connsiteY10" fmla="*/ 4066055 h 4724634"/>
              <a:gd name="connsiteX11" fmla="*/ 2515812 w 5019604"/>
              <a:gd name="connsiteY11" fmla="*/ 3994802 h 4724634"/>
              <a:gd name="connsiteX12" fmla="*/ 1565785 w 5019604"/>
              <a:gd name="connsiteY12" fmla="*/ 4719197 h 4724634"/>
              <a:gd name="connsiteX13" fmla="*/ 1197650 w 5019604"/>
              <a:gd name="connsiteY13" fmla="*/ 3555415 h 4724634"/>
              <a:gd name="connsiteX14" fmla="*/ 1411405 w 5019604"/>
              <a:gd name="connsiteY14" fmla="*/ 2926023 h 4724634"/>
              <a:gd name="connsiteX15" fmla="*/ 1245152 w 5019604"/>
              <a:gd name="connsiteY15" fmla="*/ 2439134 h 4724634"/>
              <a:gd name="connsiteX16" fmla="*/ 81370 w 5019604"/>
              <a:gd name="connsiteY16" fmla="*/ 2296630 h 4724634"/>
              <a:gd name="connsiteX17" fmla="*/ 200123 w 5019604"/>
              <a:gd name="connsiteY17" fmla="*/ 1215976 h 4724634"/>
              <a:gd name="connsiteX18" fmla="*/ 1019521 w 5019604"/>
              <a:gd name="connsiteY18" fmla="*/ 1239727 h 4724634"/>
              <a:gd name="connsiteX19" fmla="*/ 1268902 w 5019604"/>
              <a:gd name="connsiteY19" fmla="*/ 859717 h 4724634"/>
              <a:gd name="connsiteX20" fmla="*/ 1458908 w 5019604"/>
              <a:gd name="connsiteY20" fmla="*/ 170947 h 4724634"/>
              <a:gd name="connsiteX0" fmla="*/ 1458908 w 5019604"/>
              <a:gd name="connsiteY0" fmla="*/ 170947 h 4721259"/>
              <a:gd name="connsiteX1" fmla="*/ 2373307 w 5019604"/>
              <a:gd name="connsiteY1" fmla="*/ 52194 h 4721259"/>
              <a:gd name="connsiteX2" fmla="*/ 2883946 w 5019604"/>
              <a:gd name="connsiteY2" fmla="*/ 883466 h 4721259"/>
              <a:gd name="connsiteX3" fmla="*/ 3418336 w 5019604"/>
              <a:gd name="connsiteY3" fmla="*/ 1227851 h 4721259"/>
              <a:gd name="connsiteX4" fmla="*/ 3964601 w 5019604"/>
              <a:gd name="connsiteY4" fmla="*/ 954719 h 4721259"/>
              <a:gd name="connsiteX5" fmla="*/ 4558367 w 5019604"/>
              <a:gd name="connsiteY5" fmla="*/ 1892869 h 4721259"/>
              <a:gd name="connsiteX6" fmla="*/ 4012102 w 5019604"/>
              <a:gd name="connsiteY6" fmla="*/ 2617264 h 4721259"/>
              <a:gd name="connsiteX7" fmla="*/ 4178357 w 5019604"/>
              <a:gd name="connsiteY7" fmla="*/ 3234781 h 4721259"/>
              <a:gd name="connsiteX8" fmla="*/ 4997754 w 5019604"/>
              <a:gd name="connsiteY8" fmla="*/ 3484163 h 4721259"/>
              <a:gd name="connsiteX9" fmla="*/ 4665245 w 5019604"/>
              <a:gd name="connsiteY9" fmla="*/ 4386688 h 4721259"/>
              <a:gd name="connsiteX10" fmla="*/ 3430211 w 5019604"/>
              <a:gd name="connsiteY10" fmla="*/ 4066055 h 4721259"/>
              <a:gd name="connsiteX11" fmla="*/ 2515812 w 5019604"/>
              <a:gd name="connsiteY11" fmla="*/ 3994802 h 4721259"/>
              <a:gd name="connsiteX12" fmla="*/ 1565785 w 5019604"/>
              <a:gd name="connsiteY12" fmla="*/ 4719197 h 4721259"/>
              <a:gd name="connsiteX13" fmla="*/ 1007644 w 5019604"/>
              <a:gd name="connsiteY13" fmla="*/ 3733545 h 4721259"/>
              <a:gd name="connsiteX14" fmla="*/ 1411405 w 5019604"/>
              <a:gd name="connsiteY14" fmla="*/ 2926023 h 4721259"/>
              <a:gd name="connsiteX15" fmla="*/ 1245152 w 5019604"/>
              <a:gd name="connsiteY15" fmla="*/ 2439134 h 4721259"/>
              <a:gd name="connsiteX16" fmla="*/ 81370 w 5019604"/>
              <a:gd name="connsiteY16" fmla="*/ 2296630 h 4721259"/>
              <a:gd name="connsiteX17" fmla="*/ 200123 w 5019604"/>
              <a:gd name="connsiteY17" fmla="*/ 1215976 h 4721259"/>
              <a:gd name="connsiteX18" fmla="*/ 1019521 w 5019604"/>
              <a:gd name="connsiteY18" fmla="*/ 1239727 h 4721259"/>
              <a:gd name="connsiteX19" fmla="*/ 1268902 w 5019604"/>
              <a:gd name="connsiteY19" fmla="*/ 859717 h 4721259"/>
              <a:gd name="connsiteX20" fmla="*/ 1458908 w 5019604"/>
              <a:gd name="connsiteY20" fmla="*/ 170947 h 4721259"/>
              <a:gd name="connsiteX0" fmla="*/ 1458908 w 5019604"/>
              <a:gd name="connsiteY0" fmla="*/ 170947 h 4403464"/>
              <a:gd name="connsiteX1" fmla="*/ 2373307 w 5019604"/>
              <a:gd name="connsiteY1" fmla="*/ 52194 h 4403464"/>
              <a:gd name="connsiteX2" fmla="*/ 2883946 w 5019604"/>
              <a:gd name="connsiteY2" fmla="*/ 883466 h 4403464"/>
              <a:gd name="connsiteX3" fmla="*/ 3418336 w 5019604"/>
              <a:gd name="connsiteY3" fmla="*/ 1227851 h 4403464"/>
              <a:gd name="connsiteX4" fmla="*/ 3964601 w 5019604"/>
              <a:gd name="connsiteY4" fmla="*/ 954719 h 4403464"/>
              <a:gd name="connsiteX5" fmla="*/ 4558367 w 5019604"/>
              <a:gd name="connsiteY5" fmla="*/ 1892869 h 4403464"/>
              <a:gd name="connsiteX6" fmla="*/ 4012102 w 5019604"/>
              <a:gd name="connsiteY6" fmla="*/ 2617264 h 4403464"/>
              <a:gd name="connsiteX7" fmla="*/ 4178357 w 5019604"/>
              <a:gd name="connsiteY7" fmla="*/ 3234781 h 4403464"/>
              <a:gd name="connsiteX8" fmla="*/ 4997754 w 5019604"/>
              <a:gd name="connsiteY8" fmla="*/ 3484163 h 4403464"/>
              <a:gd name="connsiteX9" fmla="*/ 4665245 w 5019604"/>
              <a:gd name="connsiteY9" fmla="*/ 4386688 h 4403464"/>
              <a:gd name="connsiteX10" fmla="*/ 3430211 w 5019604"/>
              <a:gd name="connsiteY10" fmla="*/ 4066055 h 4403464"/>
              <a:gd name="connsiteX11" fmla="*/ 2515812 w 5019604"/>
              <a:gd name="connsiteY11" fmla="*/ 3994802 h 4403464"/>
              <a:gd name="connsiteX12" fmla="*/ 1470782 w 5019604"/>
              <a:gd name="connsiteY12" fmla="*/ 4351062 h 4403464"/>
              <a:gd name="connsiteX13" fmla="*/ 1007644 w 5019604"/>
              <a:gd name="connsiteY13" fmla="*/ 3733545 h 4403464"/>
              <a:gd name="connsiteX14" fmla="*/ 1411405 w 5019604"/>
              <a:gd name="connsiteY14" fmla="*/ 2926023 h 4403464"/>
              <a:gd name="connsiteX15" fmla="*/ 1245152 w 5019604"/>
              <a:gd name="connsiteY15" fmla="*/ 2439134 h 4403464"/>
              <a:gd name="connsiteX16" fmla="*/ 81370 w 5019604"/>
              <a:gd name="connsiteY16" fmla="*/ 2296630 h 4403464"/>
              <a:gd name="connsiteX17" fmla="*/ 200123 w 5019604"/>
              <a:gd name="connsiteY17" fmla="*/ 1215976 h 4403464"/>
              <a:gd name="connsiteX18" fmla="*/ 1019521 w 5019604"/>
              <a:gd name="connsiteY18" fmla="*/ 1239727 h 4403464"/>
              <a:gd name="connsiteX19" fmla="*/ 1268902 w 5019604"/>
              <a:gd name="connsiteY19" fmla="*/ 859717 h 4403464"/>
              <a:gd name="connsiteX20" fmla="*/ 1458908 w 5019604"/>
              <a:gd name="connsiteY20" fmla="*/ 170947 h 4403464"/>
              <a:gd name="connsiteX0" fmla="*/ 1458908 w 4827078"/>
              <a:gd name="connsiteY0" fmla="*/ 170947 h 4397751"/>
              <a:gd name="connsiteX1" fmla="*/ 2373307 w 4827078"/>
              <a:gd name="connsiteY1" fmla="*/ 52194 h 4397751"/>
              <a:gd name="connsiteX2" fmla="*/ 2883946 w 4827078"/>
              <a:gd name="connsiteY2" fmla="*/ 883466 h 4397751"/>
              <a:gd name="connsiteX3" fmla="*/ 3418336 w 4827078"/>
              <a:gd name="connsiteY3" fmla="*/ 1227851 h 4397751"/>
              <a:gd name="connsiteX4" fmla="*/ 3964601 w 4827078"/>
              <a:gd name="connsiteY4" fmla="*/ 954719 h 4397751"/>
              <a:gd name="connsiteX5" fmla="*/ 4558367 w 4827078"/>
              <a:gd name="connsiteY5" fmla="*/ 1892869 h 4397751"/>
              <a:gd name="connsiteX6" fmla="*/ 4012102 w 4827078"/>
              <a:gd name="connsiteY6" fmla="*/ 2617264 h 4397751"/>
              <a:gd name="connsiteX7" fmla="*/ 4178357 w 4827078"/>
              <a:gd name="connsiteY7" fmla="*/ 3234781 h 4397751"/>
              <a:gd name="connsiteX8" fmla="*/ 4760247 w 4827078"/>
              <a:gd name="connsiteY8" fmla="*/ 3614792 h 4397751"/>
              <a:gd name="connsiteX9" fmla="*/ 4665245 w 4827078"/>
              <a:gd name="connsiteY9" fmla="*/ 4386688 h 4397751"/>
              <a:gd name="connsiteX10" fmla="*/ 3430211 w 4827078"/>
              <a:gd name="connsiteY10" fmla="*/ 4066055 h 4397751"/>
              <a:gd name="connsiteX11" fmla="*/ 2515812 w 4827078"/>
              <a:gd name="connsiteY11" fmla="*/ 3994802 h 4397751"/>
              <a:gd name="connsiteX12" fmla="*/ 1470782 w 4827078"/>
              <a:gd name="connsiteY12" fmla="*/ 4351062 h 4397751"/>
              <a:gd name="connsiteX13" fmla="*/ 1007644 w 4827078"/>
              <a:gd name="connsiteY13" fmla="*/ 3733545 h 4397751"/>
              <a:gd name="connsiteX14" fmla="*/ 1411405 w 4827078"/>
              <a:gd name="connsiteY14" fmla="*/ 2926023 h 4397751"/>
              <a:gd name="connsiteX15" fmla="*/ 1245152 w 4827078"/>
              <a:gd name="connsiteY15" fmla="*/ 2439134 h 4397751"/>
              <a:gd name="connsiteX16" fmla="*/ 81370 w 4827078"/>
              <a:gd name="connsiteY16" fmla="*/ 2296630 h 4397751"/>
              <a:gd name="connsiteX17" fmla="*/ 200123 w 4827078"/>
              <a:gd name="connsiteY17" fmla="*/ 1215976 h 4397751"/>
              <a:gd name="connsiteX18" fmla="*/ 1019521 w 4827078"/>
              <a:gd name="connsiteY18" fmla="*/ 1239727 h 4397751"/>
              <a:gd name="connsiteX19" fmla="*/ 1268902 w 4827078"/>
              <a:gd name="connsiteY19" fmla="*/ 859717 h 4397751"/>
              <a:gd name="connsiteX20" fmla="*/ 1458908 w 4827078"/>
              <a:gd name="connsiteY20" fmla="*/ 170947 h 4397751"/>
              <a:gd name="connsiteX0" fmla="*/ 1458908 w 4763041"/>
              <a:gd name="connsiteY0" fmla="*/ 170947 h 4479189"/>
              <a:gd name="connsiteX1" fmla="*/ 2373307 w 4763041"/>
              <a:gd name="connsiteY1" fmla="*/ 52194 h 4479189"/>
              <a:gd name="connsiteX2" fmla="*/ 2883946 w 4763041"/>
              <a:gd name="connsiteY2" fmla="*/ 883466 h 4479189"/>
              <a:gd name="connsiteX3" fmla="*/ 3418336 w 4763041"/>
              <a:gd name="connsiteY3" fmla="*/ 1227851 h 4479189"/>
              <a:gd name="connsiteX4" fmla="*/ 3964601 w 4763041"/>
              <a:gd name="connsiteY4" fmla="*/ 954719 h 4479189"/>
              <a:gd name="connsiteX5" fmla="*/ 4558367 w 4763041"/>
              <a:gd name="connsiteY5" fmla="*/ 1892869 h 4479189"/>
              <a:gd name="connsiteX6" fmla="*/ 4012102 w 4763041"/>
              <a:gd name="connsiteY6" fmla="*/ 2617264 h 4479189"/>
              <a:gd name="connsiteX7" fmla="*/ 4178357 w 4763041"/>
              <a:gd name="connsiteY7" fmla="*/ 3234781 h 4479189"/>
              <a:gd name="connsiteX8" fmla="*/ 4760247 w 4763041"/>
              <a:gd name="connsiteY8" fmla="*/ 3614792 h 4479189"/>
              <a:gd name="connsiteX9" fmla="*/ 4356490 w 4763041"/>
              <a:gd name="connsiteY9" fmla="*/ 4469818 h 4479189"/>
              <a:gd name="connsiteX10" fmla="*/ 3430211 w 4763041"/>
              <a:gd name="connsiteY10" fmla="*/ 4066055 h 4479189"/>
              <a:gd name="connsiteX11" fmla="*/ 2515812 w 4763041"/>
              <a:gd name="connsiteY11" fmla="*/ 3994802 h 4479189"/>
              <a:gd name="connsiteX12" fmla="*/ 1470782 w 4763041"/>
              <a:gd name="connsiteY12" fmla="*/ 4351062 h 4479189"/>
              <a:gd name="connsiteX13" fmla="*/ 1007644 w 4763041"/>
              <a:gd name="connsiteY13" fmla="*/ 3733545 h 4479189"/>
              <a:gd name="connsiteX14" fmla="*/ 1411405 w 4763041"/>
              <a:gd name="connsiteY14" fmla="*/ 2926023 h 4479189"/>
              <a:gd name="connsiteX15" fmla="*/ 1245152 w 4763041"/>
              <a:gd name="connsiteY15" fmla="*/ 2439134 h 4479189"/>
              <a:gd name="connsiteX16" fmla="*/ 81370 w 4763041"/>
              <a:gd name="connsiteY16" fmla="*/ 2296630 h 4479189"/>
              <a:gd name="connsiteX17" fmla="*/ 200123 w 4763041"/>
              <a:gd name="connsiteY17" fmla="*/ 1215976 h 4479189"/>
              <a:gd name="connsiteX18" fmla="*/ 1019521 w 4763041"/>
              <a:gd name="connsiteY18" fmla="*/ 1239727 h 4479189"/>
              <a:gd name="connsiteX19" fmla="*/ 1268902 w 4763041"/>
              <a:gd name="connsiteY19" fmla="*/ 859717 h 4479189"/>
              <a:gd name="connsiteX20" fmla="*/ 1458908 w 4763041"/>
              <a:gd name="connsiteY20" fmla="*/ 170947 h 4479189"/>
              <a:gd name="connsiteX0" fmla="*/ 1458908 w 4760255"/>
              <a:gd name="connsiteY0" fmla="*/ 170947 h 4386171"/>
              <a:gd name="connsiteX1" fmla="*/ 2373307 w 4760255"/>
              <a:gd name="connsiteY1" fmla="*/ 52194 h 4386171"/>
              <a:gd name="connsiteX2" fmla="*/ 2883946 w 4760255"/>
              <a:gd name="connsiteY2" fmla="*/ 883466 h 4386171"/>
              <a:gd name="connsiteX3" fmla="*/ 3418336 w 4760255"/>
              <a:gd name="connsiteY3" fmla="*/ 1227851 h 4386171"/>
              <a:gd name="connsiteX4" fmla="*/ 3964601 w 4760255"/>
              <a:gd name="connsiteY4" fmla="*/ 954719 h 4386171"/>
              <a:gd name="connsiteX5" fmla="*/ 4558367 w 4760255"/>
              <a:gd name="connsiteY5" fmla="*/ 1892869 h 4386171"/>
              <a:gd name="connsiteX6" fmla="*/ 4012102 w 4760255"/>
              <a:gd name="connsiteY6" fmla="*/ 2617264 h 4386171"/>
              <a:gd name="connsiteX7" fmla="*/ 4178357 w 4760255"/>
              <a:gd name="connsiteY7" fmla="*/ 3234781 h 4386171"/>
              <a:gd name="connsiteX8" fmla="*/ 4760247 w 4760255"/>
              <a:gd name="connsiteY8" fmla="*/ 3614792 h 4386171"/>
              <a:gd name="connsiteX9" fmla="*/ 4190236 w 4760255"/>
              <a:gd name="connsiteY9" fmla="*/ 4374816 h 4386171"/>
              <a:gd name="connsiteX10" fmla="*/ 3430211 w 4760255"/>
              <a:gd name="connsiteY10" fmla="*/ 4066055 h 4386171"/>
              <a:gd name="connsiteX11" fmla="*/ 2515812 w 4760255"/>
              <a:gd name="connsiteY11" fmla="*/ 3994802 h 4386171"/>
              <a:gd name="connsiteX12" fmla="*/ 1470782 w 4760255"/>
              <a:gd name="connsiteY12" fmla="*/ 4351062 h 4386171"/>
              <a:gd name="connsiteX13" fmla="*/ 1007644 w 4760255"/>
              <a:gd name="connsiteY13" fmla="*/ 3733545 h 4386171"/>
              <a:gd name="connsiteX14" fmla="*/ 1411405 w 4760255"/>
              <a:gd name="connsiteY14" fmla="*/ 2926023 h 4386171"/>
              <a:gd name="connsiteX15" fmla="*/ 1245152 w 4760255"/>
              <a:gd name="connsiteY15" fmla="*/ 2439134 h 4386171"/>
              <a:gd name="connsiteX16" fmla="*/ 81370 w 4760255"/>
              <a:gd name="connsiteY16" fmla="*/ 2296630 h 4386171"/>
              <a:gd name="connsiteX17" fmla="*/ 200123 w 4760255"/>
              <a:gd name="connsiteY17" fmla="*/ 1215976 h 4386171"/>
              <a:gd name="connsiteX18" fmla="*/ 1019521 w 4760255"/>
              <a:gd name="connsiteY18" fmla="*/ 1239727 h 4386171"/>
              <a:gd name="connsiteX19" fmla="*/ 1268902 w 4760255"/>
              <a:gd name="connsiteY19" fmla="*/ 859717 h 4386171"/>
              <a:gd name="connsiteX20" fmla="*/ 1458908 w 4760255"/>
              <a:gd name="connsiteY20" fmla="*/ 170947 h 4386171"/>
              <a:gd name="connsiteX0" fmla="*/ 1458908 w 4570257"/>
              <a:gd name="connsiteY0" fmla="*/ 170947 h 4379263"/>
              <a:gd name="connsiteX1" fmla="*/ 2373307 w 4570257"/>
              <a:gd name="connsiteY1" fmla="*/ 52194 h 4379263"/>
              <a:gd name="connsiteX2" fmla="*/ 2883946 w 4570257"/>
              <a:gd name="connsiteY2" fmla="*/ 883466 h 4379263"/>
              <a:gd name="connsiteX3" fmla="*/ 3418336 w 4570257"/>
              <a:gd name="connsiteY3" fmla="*/ 1227851 h 4379263"/>
              <a:gd name="connsiteX4" fmla="*/ 3964601 w 4570257"/>
              <a:gd name="connsiteY4" fmla="*/ 954719 h 4379263"/>
              <a:gd name="connsiteX5" fmla="*/ 4558367 w 4570257"/>
              <a:gd name="connsiteY5" fmla="*/ 1892869 h 4379263"/>
              <a:gd name="connsiteX6" fmla="*/ 4012102 w 4570257"/>
              <a:gd name="connsiteY6" fmla="*/ 2617264 h 4379263"/>
              <a:gd name="connsiteX7" fmla="*/ 4178357 w 4570257"/>
              <a:gd name="connsiteY7" fmla="*/ 3234781 h 4379263"/>
              <a:gd name="connsiteX8" fmla="*/ 4570242 w 4570257"/>
              <a:gd name="connsiteY8" fmla="*/ 3804797 h 4379263"/>
              <a:gd name="connsiteX9" fmla="*/ 4190236 w 4570257"/>
              <a:gd name="connsiteY9" fmla="*/ 4374816 h 4379263"/>
              <a:gd name="connsiteX10" fmla="*/ 3430211 w 4570257"/>
              <a:gd name="connsiteY10" fmla="*/ 4066055 h 4379263"/>
              <a:gd name="connsiteX11" fmla="*/ 2515812 w 4570257"/>
              <a:gd name="connsiteY11" fmla="*/ 3994802 h 4379263"/>
              <a:gd name="connsiteX12" fmla="*/ 1470782 w 4570257"/>
              <a:gd name="connsiteY12" fmla="*/ 4351062 h 4379263"/>
              <a:gd name="connsiteX13" fmla="*/ 1007644 w 4570257"/>
              <a:gd name="connsiteY13" fmla="*/ 3733545 h 4379263"/>
              <a:gd name="connsiteX14" fmla="*/ 1411405 w 4570257"/>
              <a:gd name="connsiteY14" fmla="*/ 2926023 h 4379263"/>
              <a:gd name="connsiteX15" fmla="*/ 1245152 w 4570257"/>
              <a:gd name="connsiteY15" fmla="*/ 2439134 h 4379263"/>
              <a:gd name="connsiteX16" fmla="*/ 81370 w 4570257"/>
              <a:gd name="connsiteY16" fmla="*/ 2296630 h 4379263"/>
              <a:gd name="connsiteX17" fmla="*/ 200123 w 4570257"/>
              <a:gd name="connsiteY17" fmla="*/ 1215976 h 4379263"/>
              <a:gd name="connsiteX18" fmla="*/ 1019521 w 4570257"/>
              <a:gd name="connsiteY18" fmla="*/ 1239727 h 4379263"/>
              <a:gd name="connsiteX19" fmla="*/ 1268902 w 4570257"/>
              <a:gd name="connsiteY19" fmla="*/ 859717 h 4379263"/>
              <a:gd name="connsiteX20" fmla="*/ 1458908 w 4570257"/>
              <a:gd name="connsiteY20" fmla="*/ 170947 h 4379263"/>
              <a:gd name="connsiteX0" fmla="*/ 1458028 w 4569377"/>
              <a:gd name="connsiteY0" fmla="*/ 170947 h 4379263"/>
              <a:gd name="connsiteX1" fmla="*/ 2372427 w 4569377"/>
              <a:gd name="connsiteY1" fmla="*/ 52194 h 4379263"/>
              <a:gd name="connsiteX2" fmla="*/ 2883066 w 4569377"/>
              <a:gd name="connsiteY2" fmla="*/ 883466 h 4379263"/>
              <a:gd name="connsiteX3" fmla="*/ 3417456 w 4569377"/>
              <a:gd name="connsiteY3" fmla="*/ 1227851 h 4379263"/>
              <a:gd name="connsiteX4" fmla="*/ 3963721 w 4569377"/>
              <a:gd name="connsiteY4" fmla="*/ 954719 h 4379263"/>
              <a:gd name="connsiteX5" fmla="*/ 4557487 w 4569377"/>
              <a:gd name="connsiteY5" fmla="*/ 1892869 h 4379263"/>
              <a:gd name="connsiteX6" fmla="*/ 4011222 w 4569377"/>
              <a:gd name="connsiteY6" fmla="*/ 2617264 h 4379263"/>
              <a:gd name="connsiteX7" fmla="*/ 4177477 w 4569377"/>
              <a:gd name="connsiteY7" fmla="*/ 3234781 h 4379263"/>
              <a:gd name="connsiteX8" fmla="*/ 4569362 w 4569377"/>
              <a:gd name="connsiteY8" fmla="*/ 3804797 h 4379263"/>
              <a:gd name="connsiteX9" fmla="*/ 4189356 w 4569377"/>
              <a:gd name="connsiteY9" fmla="*/ 4374816 h 4379263"/>
              <a:gd name="connsiteX10" fmla="*/ 3429331 w 4569377"/>
              <a:gd name="connsiteY10" fmla="*/ 4066055 h 4379263"/>
              <a:gd name="connsiteX11" fmla="*/ 2514932 w 4569377"/>
              <a:gd name="connsiteY11" fmla="*/ 3994802 h 4379263"/>
              <a:gd name="connsiteX12" fmla="*/ 1469902 w 4569377"/>
              <a:gd name="connsiteY12" fmla="*/ 4351062 h 4379263"/>
              <a:gd name="connsiteX13" fmla="*/ 1006764 w 4569377"/>
              <a:gd name="connsiteY13" fmla="*/ 3733545 h 4379263"/>
              <a:gd name="connsiteX14" fmla="*/ 1410525 w 4569377"/>
              <a:gd name="connsiteY14" fmla="*/ 2926023 h 4379263"/>
              <a:gd name="connsiteX15" fmla="*/ 1232397 w 4569377"/>
              <a:gd name="connsiteY15" fmla="*/ 2320381 h 4379263"/>
              <a:gd name="connsiteX16" fmla="*/ 80490 w 4569377"/>
              <a:gd name="connsiteY16" fmla="*/ 2296630 h 4379263"/>
              <a:gd name="connsiteX17" fmla="*/ 199243 w 4569377"/>
              <a:gd name="connsiteY17" fmla="*/ 1215976 h 4379263"/>
              <a:gd name="connsiteX18" fmla="*/ 1018641 w 4569377"/>
              <a:gd name="connsiteY18" fmla="*/ 1239727 h 4379263"/>
              <a:gd name="connsiteX19" fmla="*/ 1268022 w 4569377"/>
              <a:gd name="connsiteY19" fmla="*/ 859717 h 4379263"/>
              <a:gd name="connsiteX20" fmla="*/ 1458028 w 4569377"/>
              <a:gd name="connsiteY20" fmla="*/ 170947 h 4379263"/>
              <a:gd name="connsiteX0" fmla="*/ 1314206 w 4425555"/>
              <a:gd name="connsiteY0" fmla="*/ 170947 h 4379263"/>
              <a:gd name="connsiteX1" fmla="*/ 2228605 w 4425555"/>
              <a:gd name="connsiteY1" fmla="*/ 52194 h 4379263"/>
              <a:gd name="connsiteX2" fmla="*/ 2739244 w 4425555"/>
              <a:gd name="connsiteY2" fmla="*/ 883466 h 4379263"/>
              <a:gd name="connsiteX3" fmla="*/ 3273634 w 4425555"/>
              <a:gd name="connsiteY3" fmla="*/ 1227851 h 4379263"/>
              <a:gd name="connsiteX4" fmla="*/ 3819899 w 4425555"/>
              <a:gd name="connsiteY4" fmla="*/ 954719 h 4379263"/>
              <a:gd name="connsiteX5" fmla="*/ 4413665 w 4425555"/>
              <a:gd name="connsiteY5" fmla="*/ 1892869 h 4379263"/>
              <a:gd name="connsiteX6" fmla="*/ 3867400 w 4425555"/>
              <a:gd name="connsiteY6" fmla="*/ 2617264 h 4379263"/>
              <a:gd name="connsiteX7" fmla="*/ 4033655 w 4425555"/>
              <a:gd name="connsiteY7" fmla="*/ 3234781 h 4379263"/>
              <a:gd name="connsiteX8" fmla="*/ 4425540 w 4425555"/>
              <a:gd name="connsiteY8" fmla="*/ 3804797 h 4379263"/>
              <a:gd name="connsiteX9" fmla="*/ 4045534 w 4425555"/>
              <a:gd name="connsiteY9" fmla="*/ 4374816 h 4379263"/>
              <a:gd name="connsiteX10" fmla="*/ 3285509 w 4425555"/>
              <a:gd name="connsiteY10" fmla="*/ 4066055 h 4379263"/>
              <a:gd name="connsiteX11" fmla="*/ 2371110 w 4425555"/>
              <a:gd name="connsiteY11" fmla="*/ 3994802 h 4379263"/>
              <a:gd name="connsiteX12" fmla="*/ 1326080 w 4425555"/>
              <a:gd name="connsiteY12" fmla="*/ 4351062 h 4379263"/>
              <a:gd name="connsiteX13" fmla="*/ 862942 w 4425555"/>
              <a:gd name="connsiteY13" fmla="*/ 3733545 h 4379263"/>
              <a:gd name="connsiteX14" fmla="*/ 1266703 w 4425555"/>
              <a:gd name="connsiteY14" fmla="*/ 2926023 h 4379263"/>
              <a:gd name="connsiteX15" fmla="*/ 1088575 w 4425555"/>
              <a:gd name="connsiteY15" fmla="*/ 2320381 h 4379263"/>
              <a:gd name="connsiteX16" fmla="*/ 186050 w 4425555"/>
              <a:gd name="connsiteY16" fmla="*/ 2320381 h 4379263"/>
              <a:gd name="connsiteX17" fmla="*/ 55421 w 4425555"/>
              <a:gd name="connsiteY17" fmla="*/ 1215976 h 4379263"/>
              <a:gd name="connsiteX18" fmla="*/ 874819 w 4425555"/>
              <a:gd name="connsiteY18" fmla="*/ 1239727 h 4379263"/>
              <a:gd name="connsiteX19" fmla="*/ 1124200 w 4425555"/>
              <a:gd name="connsiteY19" fmla="*/ 859717 h 4379263"/>
              <a:gd name="connsiteX20" fmla="*/ 1314206 w 4425555"/>
              <a:gd name="connsiteY20" fmla="*/ 170947 h 4379263"/>
              <a:gd name="connsiteX0" fmla="*/ 1196972 w 4308321"/>
              <a:gd name="connsiteY0" fmla="*/ 170947 h 4379263"/>
              <a:gd name="connsiteX1" fmla="*/ 2111371 w 4308321"/>
              <a:gd name="connsiteY1" fmla="*/ 52194 h 4379263"/>
              <a:gd name="connsiteX2" fmla="*/ 2622010 w 4308321"/>
              <a:gd name="connsiteY2" fmla="*/ 883466 h 4379263"/>
              <a:gd name="connsiteX3" fmla="*/ 3156400 w 4308321"/>
              <a:gd name="connsiteY3" fmla="*/ 1227851 h 4379263"/>
              <a:gd name="connsiteX4" fmla="*/ 3702665 w 4308321"/>
              <a:gd name="connsiteY4" fmla="*/ 954719 h 4379263"/>
              <a:gd name="connsiteX5" fmla="*/ 4296431 w 4308321"/>
              <a:gd name="connsiteY5" fmla="*/ 1892869 h 4379263"/>
              <a:gd name="connsiteX6" fmla="*/ 3750166 w 4308321"/>
              <a:gd name="connsiteY6" fmla="*/ 2617264 h 4379263"/>
              <a:gd name="connsiteX7" fmla="*/ 3916421 w 4308321"/>
              <a:gd name="connsiteY7" fmla="*/ 3234781 h 4379263"/>
              <a:gd name="connsiteX8" fmla="*/ 4308306 w 4308321"/>
              <a:gd name="connsiteY8" fmla="*/ 3804797 h 4379263"/>
              <a:gd name="connsiteX9" fmla="*/ 3928300 w 4308321"/>
              <a:gd name="connsiteY9" fmla="*/ 4374816 h 4379263"/>
              <a:gd name="connsiteX10" fmla="*/ 3168275 w 4308321"/>
              <a:gd name="connsiteY10" fmla="*/ 4066055 h 4379263"/>
              <a:gd name="connsiteX11" fmla="*/ 2253876 w 4308321"/>
              <a:gd name="connsiteY11" fmla="*/ 3994802 h 4379263"/>
              <a:gd name="connsiteX12" fmla="*/ 1208846 w 4308321"/>
              <a:gd name="connsiteY12" fmla="*/ 4351062 h 4379263"/>
              <a:gd name="connsiteX13" fmla="*/ 745708 w 4308321"/>
              <a:gd name="connsiteY13" fmla="*/ 3733545 h 4379263"/>
              <a:gd name="connsiteX14" fmla="*/ 1149469 w 4308321"/>
              <a:gd name="connsiteY14" fmla="*/ 2926023 h 4379263"/>
              <a:gd name="connsiteX15" fmla="*/ 971341 w 4308321"/>
              <a:gd name="connsiteY15" fmla="*/ 2320381 h 4379263"/>
              <a:gd name="connsiteX16" fmla="*/ 68816 w 4308321"/>
              <a:gd name="connsiteY16" fmla="*/ 2320381 h 4379263"/>
              <a:gd name="connsiteX17" fmla="*/ 140068 w 4308321"/>
              <a:gd name="connsiteY17" fmla="*/ 1322854 h 4379263"/>
              <a:gd name="connsiteX18" fmla="*/ 757585 w 4308321"/>
              <a:gd name="connsiteY18" fmla="*/ 1239727 h 4379263"/>
              <a:gd name="connsiteX19" fmla="*/ 1006966 w 4308321"/>
              <a:gd name="connsiteY19" fmla="*/ 859717 h 4379263"/>
              <a:gd name="connsiteX20" fmla="*/ 1196972 w 4308321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739990 w 4345646"/>
              <a:gd name="connsiteY4" fmla="*/ 954719 h 4379263"/>
              <a:gd name="connsiteX5" fmla="*/ 4333756 w 4345646"/>
              <a:gd name="connsiteY5" fmla="*/ 1892869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870618 w 4345646"/>
              <a:gd name="connsiteY4" fmla="*/ 1120976 h 4379263"/>
              <a:gd name="connsiteX5" fmla="*/ 4333756 w 4345646"/>
              <a:gd name="connsiteY5" fmla="*/ 1892869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870618 w 4345646"/>
              <a:gd name="connsiteY4" fmla="*/ 1120976 h 4379263"/>
              <a:gd name="connsiteX5" fmla="*/ 4226878 w 4345646"/>
              <a:gd name="connsiteY5" fmla="*/ 1952248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62059"/>
              <a:gd name="connsiteY0" fmla="*/ 170947 h 4381325"/>
              <a:gd name="connsiteX1" fmla="*/ 2148696 w 4362059"/>
              <a:gd name="connsiteY1" fmla="*/ 52194 h 4381325"/>
              <a:gd name="connsiteX2" fmla="*/ 2659335 w 4362059"/>
              <a:gd name="connsiteY2" fmla="*/ 883466 h 4381325"/>
              <a:gd name="connsiteX3" fmla="*/ 3193725 w 4362059"/>
              <a:gd name="connsiteY3" fmla="*/ 1227851 h 4381325"/>
              <a:gd name="connsiteX4" fmla="*/ 3870618 w 4362059"/>
              <a:gd name="connsiteY4" fmla="*/ 1120976 h 4381325"/>
              <a:gd name="connsiteX5" fmla="*/ 4226878 w 4362059"/>
              <a:gd name="connsiteY5" fmla="*/ 1952248 h 4381325"/>
              <a:gd name="connsiteX6" fmla="*/ 3787491 w 4362059"/>
              <a:gd name="connsiteY6" fmla="*/ 2617264 h 4381325"/>
              <a:gd name="connsiteX7" fmla="*/ 3953746 w 4362059"/>
              <a:gd name="connsiteY7" fmla="*/ 3234781 h 4381325"/>
              <a:gd name="connsiteX8" fmla="*/ 4345631 w 4362059"/>
              <a:gd name="connsiteY8" fmla="*/ 3804797 h 4381325"/>
              <a:gd name="connsiteX9" fmla="*/ 4256603 w 4362059"/>
              <a:gd name="connsiteY9" fmla="*/ 4238424 h 4381325"/>
              <a:gd name="connsiteX10" fmla="*/ 3965625 w 4362059"/>
              <a:gd name="connsiteY10" fmla="*/ 4374816 h 4381325"/>
              <a:gd name="connsiteX11" fmla="*/ 3205600 w 4362059"/>
              <a:gd name="connsiteY11" fmla="*/ 4066055 h 4381325"/>
              <a:gd name="connsiteX12" fmla="*/ 2291201 w 4362059"/>
              <a:gd name="connsiteY12" fmla="*/ 3994802 h 4381325"/>
              <a:gd name="connsiteX13" fmla="*/ 1246171 w 4362059"/>
              <a:gd name="connsiteY13" fmla="*/ 4351062 h 4381325"/>
              <a:gd name="connsiteX14" fmla="*/ 783033 w 4362059"/>
              <a:gd name="connsiteY14" fmla="*/ 3733545 h 4381325"/>
              <a:gd name="connsiteX15" fmla="*/ 1186794 w 4362059"/>
              <a:gd name="connsiteY15" fmla="*/ 2926023 h 4381325"/>
              <a:gd name="connsiteX16" fmla="*/ 1008666 w 4362059"/>
              <a:gd name="connsiteY16" fmla="*/ 2320381 h 4381325"/>
              <a:gd name="connsiteX17" fmla="*/ 58640 w 4362059"/>
              <a:gd name="connsiteY17" fmla="*/ 2142251 h 4381325"/>
              <a:gd name="connsiteX18" fmla="*/ 177393 w 4362059"/>
              <a:gd name="connsiteY18" fmla="*/ 1322854 h 4381325"/>
              <a:gd name="connsiteX19" fmla="*/ 794910 w 4362059"/>
              <a:gd name="connsiteY19" fmla="*/ 1239727 h 4381325"/>
              <a:gd name="connsiteX20" fmla="*/ 1044291 w 4362059"/>
              <a:gd name="connsiteY20" fmla="*/ 859717 h 4381325"/>
              <a:gd name="connsiteX21" fmla="*/ 1234297 w 4362059"/>
              <a:gd name="connsiteY21" fmla="*/ 170947 h 4381325"/>
              <a:gd name="connsiteX0" fmla="*/ 1234297 w 4362059"/>
              <a:gd name="connsiteY0" fmla="*/ 170947 h 4381325"/>
              <a:gd name="connsiteX1" fmla="*/ 2148696 w 4362059"/>
              <a:gd name="connsiteY1" fmla="*/ 52194 h 4381325"/>
              <a:gd name="connsiteX2" fmla="*/ 2659335 w 4362059"/>
              <a:gd name="connsiteY2" fmla="*/ 883466 h 4381325"/>
              <a:gd name="connsiteX3" fmla="*/ 3193725 w 4362059"/>
              <a:gd name="connsiteY3" fmla="*/ 1227851 h 4381325"/>
              <a:gd name="connsiteX4" fmla="*/ 3870618 w 4362059"/>
              <a:gd name="connsiteY4" fmla="*/ 1120976 h 4381325"/>
              <a:gd name="connsiteX5" fmla="*/ 4226878 w 4362059"/>
              <a:gd name="connsiteY5" fmla="*/ 1952248 h 4381325"/>
              <a:gd name="connsiteX6" fmla="*/ 3787491 w 4362059"/>
              <a:gd name="connsiteY6" fmla="*/ 2617264 h 4381325"/>
              <a:gd name="connsiteX7" fmla="*/ 3953746 w 4362059"/>
              <a:gd name="connsiteY7" fmla="*/ 3234781 h 4381325"/>
              <a:gd name="connsiteX8" fmla="*/ 4345631 w 4362059"/>
              <a:gd name="connsiteY8" fmla="*/ 3804797 h 4381325"/>
              <a:gd name="connsiteX9" fmla="*/ 4256603 w 4362059"/>
              <a:gd name="connsiteY9" fmla="*/ 4238424 h 4381325"/>
              <a:gd name="connsiteX10" fmla="*/ 3965625 w 4362059"/>
              <a:gd name="connsiteY10" fmla="*/ 4374816 h 4381325"/>
              <a:gd name="connsiteX11" fmla="*/ 3205600 w 4362059"/>
              <a:gd name="connsiteY11" fmla="*/ 4066055 h 4381325"/>
              <a:gd name="connsiteX12" fmla="*/ 2291201 w 4362059"/>
              <a:gd name="connsiteY12" fmla="*/ 3994802 h 4381325"/>
              <a:gd name="connsiteX13" fmla="*/ 1246171 w 4362059"/>
              <a:gd name="connsiteY13" fmla="*/ 4351062 h 4381325"/>
              <a:gd name="connsiteX14" fmla="*/ 783033 w 4362059"/>
              <a:gd name="connsiteY14" fmla="*/ 3733545 h 4381325"/>
              <a:gd name="connsiteX15" fmla="*/ 1186794 w 4362059"/>
              <a:gd name="connsiteY15" fmla="*/ 2926023 h 4381325"/>
              <a:gd name="connsiteX16" fmla="*/ 1008666 w 4362059"/>
              <a:gd name="connsiteY16" fmla="*/ 2320381 h 4381325"/>
              <a:gd name="connsiteX17" fmla="*/ 58640 w 4362059"/>
              <a:gd name="connsiteY17" fmla="*/ 2142251 h 4381325"/>
              <a:gd name="connsiteX18" fmla="*/ 177393 w 4362059"/>
              <a:gd name="connsiteY18" fmla="*/ 1322854 h 4381325"/>
              <a:gd name="connsiteX19" fmla="*/ 794910 w 4362059"/>
              <a:gd name="connsiteY19" fmla="*/ 1239727 h 4381325"/>
              <a:gd name="connsiteX20" fmla="*/ 1044291 w 4362059"/>
              <a:gd name="connsiteY20" fmla="*/ 859717 h 4381325"/>
              <a:gd name="connsiteX21" fmla="*/ 1234297 w 4362059"/>
              <a:gd name="connsiteY21" fmla="*/ 170947 h 4381325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6878 w 4362059"/>
              <a:gd name="connsiteY6" fmla="*/ 2036546 h 4465623"/>
              <a:gd name="connsiteX7" fmla="*/ 3787491 w 4362059"/>
              <a:gd name="connsiteY7" fmla="*/ 2701562 h 4465623"/>
              <a:gd name="connsiteX8" fmla="*/ 3953746 w 4362059"/>
              <a:gd name="connsiteY8" fmla="*/ 3319079 h 4465623"/>
              <a:gd name="connsiteX9" fmla="*/ 4345631 w 4362059"/>
              <a:gd name="connsiteY9" fmla="*/ 3889095 h 4465623"/>
              <a:gd name="connsiteX10" fmla="*/ 4256603 w 4362059"/>
              <a:gd name="connsiteY10" fmla="*/ 4322722 h 4465623"/>
              <a:gd name="connsiteX11" fmla="*/ 3965625 w 4362059"/>
              <a:gd name="connsiteY11" fmla="*/ 4459114 h 4465623"/>
              <a:gd name="connsiteX12" fmla="*/ 3205600 w 4362059"/>
              <a:gd name="connsiteY12" fmla="*/ 4150353 h 4465623"/>
              <a:gd name="connsiteX13" fmla="*/ 2291201 w 4362059"/>
              <a:gd name="connsiteY13" fmla="*/ 4079100 h 4465623"/>
              <a:gd name="connsiteX14" fmla="*/ 1246171 w 4362059"/>
              <a:gd name="connsiteY14" fmla="*/ 4435360 h 4465623"/>
              <a:gd name="connsiteX15" fmla="*/ 783033 w 4362059"/>
              <a:gd name="connsiteY15" fmla="*/ 3817843 h 4465623"/>
              <a:gd name="connsiteX16" fmla="*/ 1186794 w 4362059"/>
              <a:gd name="connsiteY16" fmla="*/ 3010321 h 4465623"/>
              <a:gd name="connsiteX17" fmla="*/ 1008666 w 4362059"/>
              <a:gd name="connsiteY17" fmla="*/ 2404679 h 4465623"/>
              <a:gd name="connsiteX18" fmla="*/ 58640 w 4362059"/>
              <a:gd name="connsiteY18" fmla="*/ 2226549 h 4465623"/>
              <a:gd name="connsiteX19" fmla="*/ 177393 w 4362059"/>
              <a:gd name="connsiteY19" fmla="*/ 1407152 h 4465623"/>
              <a:gd name="connsiteX20" fmla="*/ 794910 w 4362059"/>
              <a:gd name="connsiteY20" fmla="*/ 1324025 h 4465623"/>
              <a:gd name="connsiteX21" fmla="*/ 1044291 w 4362059"/>
              <a:gd name="connsiteY21" fmla="*/ 944015 h 4465623"/>
              <a:gd name="connsiteX22" fmla="*/ 1234297 w 4362059"/>
              <a:gd name="connsiteY22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6878 w 4362059"/>
              <a:gd name="connsiteY6" fmla="*/ 2036546 h 4465623"/>
              <a:gd name="connsiteX7" fmla="*/ 3787491 w 4362059"/>
              <a:gd name="connsiteY7" fmla="*/ 2701562 h 4465623"/>
              <a:gd name="connsiteX8" fmla="*/ 3953746 w 4362059"/>
              <a:gd name="connsiteY8" fmla="*/ 3319079 h 4465623"/>
              <a:gd name="connsiteX9" fmla="*/ 4345631 w 4362059"/>
              <a:gd name="connsiteY9" fmla="*/ 3889095 h 4465623"/>
              <a:gd name="connsiteX10" fmla="*/ 4256603 w 4362059"/>
              <a:gd name="connsiteY10" fmla="*/ 4322722 h 4465623"/>
              <a:gd name="connsiteX11" fmla="*/ 3965625 w 4362059"/>
              <a:gd name="connsiteY11" fmla="*/ 4459114 h 4465623"/>
              <a:gd name="connsiteX12" fmla="*/ 3205600 w 4362059"/>
              <a:gd name="connsiteY12" fmla="*/ 4150353 h 4465623"/>
              <a:gd name="connsiteX13" fmla="*/ 2291201 w 4362059"/>
              <a:gd name="connsiteY13" fmla="*/ 4079100 h 4465623"/>
              <a:gd name="connsiteX14" fmla="*/ 1246171 w 4362059"/>
              <a:gd name="connsiteY14" fmla="*/ 4435360 h 4465623"/>
              <a:gd name="connsiteX15" fmla="*/ 783033 w 4362059"/>
              <a:gd name="connsiteY15" fmla="*/ 3817843 h 4465623"/>
              <a:gd name="connsiteX16" fmla="*/ 1186794 w 4362059"/>
              <a:gd name="connsiteY16" fmla="*/ 3010321 h 4465623"/>
              <a:gd name="connsiteX17" fmla="*/ 1008666 w 4362059"/>
              <a:gd name="connsiteY17" fmla="*/ 2404679 h 4465623"/>
              <a:gd name="connsiteX18" fmla="*/ 58640 w 4362059"/>
              <a:gd name="connsiteY18" fmla="*/ 2226549 h 4465623"/>
              <a:gd name="connsiteX19" fmla="*/ 177393 w 4362059"/>
              <a:gd name="connsiteY19" fmla="*/ 1407152 h 4465623"/>
              <a:gd name="connsiteX20" fmla="*/ 794910 w 4362059"/>
              <a:gd name="connsiteY20" fmla="*/ 1324025 h 4465623"/>
              <a:gd name="connsiteX21" fmla="*/ 1044291 w 4362059"/>
              <a:gd name="connsiteY21" fmla="*/ 944015 h 4465623"/>
              <a:gd name="connsiteX22" fmla="*/ 1234297 w 4362059"/>
              <a:gd name="connsiteY22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0973 w 4362059"/>
              <a:gd name="connsiteY6" fmla="*/ 1555768 h 4465623"/>
              <a:gd name="connsiteX7" fmla="*/ 4226878 w 4362059"/>
              <a:gd name="connsiteY7" fmla="*/ 2036546 h 4465623"/>
              <a:gd name="connsiteX8" fmla="*/ 3787491 w 4362059"/>
              <a:gd name="connsiteY8" fmla="*/ 2701562 h 4465623"/>
              <a:gd name="connsiteX9" fmla="*/ 3953746 w 4362059"/>
              <a:gd name="connsiteY9" fmla="*/ 3319079 h 4465623"/>
              <a:gd name="connsiteX10" fmla="*/ 4345631 w 4362059"/>
              <a:gd name="connsiteY10" fmla="*/ 3889095 h 4465623"/>
              <a:gd name="connsiteX11" fmla="*/ 4256603 w 4362059"/>
              <a:gd name="connsiteY11" fmla="*/ 4322722 h 4465623"/>
              <a:gd name="connsiteX12" fmla="*/ 3965625 w 4362059"/>
              <a:gd name="connsiteY12" fmla="*/ 4459114 h 4465623"/>
              <a:gd name="connsiteX13" fmla="*/ 3205600 w 4362059"/>
              <a:gd name="connsiteY13" fmla="*/ 4150353 h 4465623"/>
              <a:gd name="connsiteX14" fmla="*/ 2291201 w 4362059"/>
              <a:gd name="connsiteY14" fmla="*/ 4079100 h 4465623"/>
              <a:gd name="connsiteX15" fmla="*/ 1246171 w 4362059"/>
              <a:gd name="connsiteY15" fmla="*/ 4435360 h 4465623"/>
              <a:gd name="connsiteX16" fmla="*/ 783033 w 4362059"/>
              <a:gd name="connsiteY16" fmla="*/ 3817843 h 4465623"/>
              <a:gd name="connsiteX17" fmla="*/ 1186794 w 4362059"/>
              <a:gd name="connsiteY17" fmla="*/ 3010321 h 4465623"/>
              <a:gd name="connsiteX18" fmla="*/ 1008666 w 4362059"/>
              <a:gd name="connsiteY18" fmla="*/ 2404679 h 4465623"/>
              <a:gd name="connsiteX19" fmla="*/ 58640 w 4362059"/>
              <a:gd name="connsiteY19" fmla="*/ 2226549 h 4465623"/>
              <a:gd name="connsiteX20" fmla="*/ 177393 w 4362059"/>
              <a:gd name="connsiteY20" fmla="*/ 1407152 h 4465623"/>
              <a:gd name="connsiteX21" fmla="*/ 794910 w 4362059"/>
              <a:gd name="connsiteY21" fmla="*/ 1324025 h 4465623"/>
              <a:gd name="connsiteX22" fmla="*/ 1044291 w 4362059"/>
              <a:gd name="connsiteY22" fmla="*/ 944015 h 4465623"/>
              <a:gd name="connsiteX23" fmla="*/ 1234297 w 4362059"/>
              <a:gd name="connsiteY23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0973 w 4362059"/>
              <a:gd name="connsiteY6" fmla="*/ 1555768 h 4465623"/>
              <a:gd name="connsiteX7" fmla="*/ 4226878 w 4362059"/>
              <a:gd name="connsiteY7" fmla="*/ 2036546 h 4465623"/>
              <a:gd name="connsiteX8" fmla="*/ 3787491 w 4362059"/>
              <a:gd name="connsiteY8" fmla="*/ 2701562 h 4465623"/>
              <a:gd name="connsiteX9" fmla="*/ 3953746 w 4362059"/>
              <a:gd name="connsiteY9" fmla="*/ 3319079 h 4465623"/>
              <a:gd name="connsiteX10" fmla="*/ 4345631 w 4362059"/>
              <a:gd name="connsiteY10" fmla="*/ 3889095 h 4465623"/>
              <a:gd name="connsiteX11" fmla="*/ 4256603 w 4362059"/>
              <a:gd name="connsiteY11" fmla="*/ 4322722 h 4465623"/>
              <a:gd name="connsiteX12" fmla="*/ 3965625 w 4362059"/>
              <a:gd name="connsiteY12" fmla="*/ 4459114 h 4465623"/>
              <a:gd name="connsiteX13" fmla="*/ 3205600 w 4362059"/>
              <a:gd name="connsiteY13" fmla="*/ 4150353 h 4465623"/>
              <a:gd name="connsiteX14" fmla="*/ 2291201 w 4362059"/>
              <a:gd name="connsiteY14" fmla="*/ 4079100 h 4465623"/>
              <a:gd name="connsiteX15" fmla="*/ 1246171 w 4362059"/>
              <a:gd name="connsiteY15" fmla="*/ 4435360 h 4465623"/>
              <a:gd name="connsiteX16" fmla="*/ 783033 w 4362059"/>
              <a:gd name="connsiteY16" fmla="*/ 3817843 h 4465623"/>
              <a:gd name="connsiteX17" fmla="*/ 1186794 w 4362059"/>
              <a:gd name="connsiteY17" fmla="*/ 3010321 h 4465623"/>
              <a:gd name="connsiteX18" fmla="*/ 1008666 w 4362059"/>
              <a:gd name="connsiteY18" fmla="*/ 2404679 h 4465623"/>
              <a:gd name="connsiteX19" fmla="*/ 58640 w 4362059"/>
              <a:gd name="connsiteY19" fmla="*/ 2226549 h 4465623"/>
              <a:gd name="connsiteX20" fmla="*/ 177393 w 4362059"/>
              <a:gd name="connsiteY20" fmla="*/ 1407152 h 4465623"/>
              <a:gd name="connsiteX21" fmla="*/ 794910 w 4362059"/>
              <a:gd name="connsiteY21" fmla="*/ 1324025 h 4465623"/>
              <a:gd name="connsiteX22" fmla="*/ 1044291 w 4362059"/>
              <a:gd name="connsiteY22" fmla="*/ 944015 h 4465623"/>
              <a:gd name="connsiteX23" fmla="*/ 1234297 w 4362059"/>
              <a:gd name="connsiteY23" fmla="*/ 255245 h 4465623"/>
              <a:gd name="connsiteX0" fmla="*/ 1234297 w 4362059"/>
              <a:gd name="connsiteY0" fmla="*/ 296576 h 4506954"/>
              <a:gd name="connsiteX1" fmla="*/ 1608402 w 4362059"/>
              <a:gd name="connsiteY1" fmla="*/ 5805 h 4506954"/>
              <a:gd name="connsiteX2" fmla="*/ 2148696 w 4362059"/>
              <a:gd name="connsiteY2" fmla="*/ 177823 h 4506954"/>
              <a:gd name="connsiteX3" fmla="*/ 2659335 w 4362059"/>
              <a:gd name="connsiteY3" fmla="*/ 1009095 h 4506954"/>
              <a:gd name="connsiteX4" fmla="*/ 3193725 w 4362059"/>
              <a:gd name="connsiteY4" fmla="*/ 1353480 h 4506954"/>
              <a:gd name="connsiteX5" fmla="*/ 3870618 w 4362059"/>
              <a:gd name="connsiteY5" fmla="*/ 1246605 h 4506954"/>
              <a:gd name="connsiteX6" fmla="*/ 4220973 w 4362059"/>
              <a:gd name="connsiteY6" fmla="*/ 1597099 h 4506954"/>
              <a:gd name="connsiteX7" fmla="*/ 4226878 w 4362059"/>
              <a:gd name="connsiteY7" fmla="*/ 2077877 h 4506954"/>
              <a:gd name="connsiteX8" fmla="*/ 3787491 w 4362059"/>
              <a:gd name="connsiteY8" fmla="*/ 2742893 h 4506954"/>
              <a:gd name="connsiteX9" fmla="*/ 3953746 w 4362059"/>
              <a:gd name="connsiteY9" fmla="*/ 3360410 h 4506954"/>
              <a:gd name="connsiteX10" fmla="*/ 4345631 w 4362059"/>
              <a:gd name="connsiteY10" fmla="*/ 3930426 h 4506954"/>
              <a:gd name="connsiteX11" fmla="*/ 4256603 w 4362059"/>
              <a:gd name="connsiteY11" fmla="*/ 4364053 h 4506954"/>
              <a:gd name="connsiteX12" fmla="*/ 3965625 w 4362059"/>
              <a:gd name="connsiteY12" fmla="*/ 4500445 h 4506954"/>
              <a:gd name="connsiteX13" fmla="*/ 3205600 w 4362059"/>
              <a:gd name="connsiteY13" fmla="*/ 4191684 h 4506954"/>
              <a:gd name="connsiteX14" fmla="*/ 2291201 w 4362059"/>
              <a:gd name="connsiteY14" fmla="*/ 4120431 h 4506954"/>
              <a:gd name="connsiteX15" fmla="*/ 1246171 w 4362059"/>
              <a:gd name="connsiteY15" fmla="*/ 4476691 h 4506954"/>
              <a:gd name="connsiteX16" fmla="*/ 783033 w 4362059"/>
              <a:gd name="connsiteY16" fmla="*/ 3859174 h 4506954"/>
              <a:gd name="connsiteX17" fmla="*/ 1186794 w 4362059"/>
              <a:gd name="connsiteY17" fmla="*/ 3051652 h 4506954"/>
              <a:gd name="connsiteX18" fmla="*/ 1008666 w 4362059"/>
              <a:gd name="connsiteY18" fmla="*/ 2446010 h 4506954"/>
              <a:gd name="connsiteX19" fmla="*/ 58640 w 4362059"/>
              <a:gd name="connsiteY19" fmla="*/ 2267880 h 4506954"/>
              <a:gd name="connsiteX20" fmla="*/ 177393 w 4362059"/>
              <a:gd name="connsiteY20" fmla="*/ 1448483 h 4506954"/>
              <a:gd name="connsiteX21" fmla="*/ 794910 w 4362059"/>
              <a:gd name="connsiteY21" fmla="*/ 1365356 h 4506954"/>
              <a:gd name="connsiteX22" fmla="*/ 1044291 w 4362059"/>
              <a:gd name="connsiteY22" fmla="*/ 985346 h 4506954"/>
              <a:gd name="connsiteX23" fmla="*/ 1234297 w 4362059"/>
              <a:gd name="connsiteY23" fmla="*/ 296576 h 4506954"/>
              <a:gd name="connsiteX0" fmla="*/ 1285861 w 4413623"/>
              <a:gd name="connsiteY0" fmla="*/ 296576 h 4506954"/>
              <a:gd name="connsiteX1" fmla="*/ 1659966 w 4413623"/>
              <a:gd name="connsiteY1" fmla="*/ 5805 h 4506954"/>
              <a:gd name="connsiteX2" fmla="*/ 2200260 w 4413623"/>
              <a:gd name="connsiteY2" fmla="*/ 177823 h 4506954"/>
              <a:gd name="connsiteX3" fmla="*/ 2710899 w 4413623"/>
              <a:gd name="connsiteY3" fmla="*/ 1009095 h 4506954"/>
              <a:gd name="connsiteX4" fmla="*/ 3245289 w 4413623"/>
              <a:gd name="connsiteY4" fmla="*/ 1353480 h 4506954"/>
              <a:gd name="connsiteX5" fmla="*/ 3922182 w 4413623"/>
              <a:gd name="connsiteY5" fmla="*/ 1246605 h 4506954"/>
              <a:gd name="connsiteX6" fmla="*/ 4272537 w 4413623"/>
              <a:gd name="connsiteY6" fmla="*/ 1597099 h 4506954"/>
              <a:gd name="connsiteX7" fmla="*/ 4278442 w 4413623"/>
              <a:gd name="connsiteY7" fmla="*/ 2077877 h 4506954"/>
              <a:gd name="connsiteX8" fmla="*/ 3839055 w 4413623"/>
              <a:gd name="connsiteY8" fmla="*/ 2742893 h 4506954"/>
              <a:gd name="connsiteX9" fmla="*/ 4005310 w 4413623"/>
              <a:gd name="connsiteY9" fmla="*/ 3360410 h 4506954"/>
              <a:gd name="connsiteX10" fmla="*/ 4397195 w 4413623"/>
              <a:gd name="connsiteY10" fmla="*/ 3930426 h 4506954"/>
              <a:gd name="connsiteX11" fmla="*/ 4308167 w 4413623"/>
              <a:gd name="connsiteY11" fmla="*/ 4364053 h 4506954"/>
              <a:gd name="connsiteX12" fmla="*/ 4017189 w 4413623"/>
              <a:gd name="connsiteY12" fmla="*/ 4500445 h 4506954"/>
              <a:gd name="connsiteX13" fmla="*/ 3257164 w 4413623"/>
              <a:gd name="connsiteY13" fmla="*/ 4191684 h 4506954"/>
              <a:gd name="connsiteX14" fmla="*/ 2342765 w 4413623"/>
              <a:gd name="connsiteY14" fmla="*/ 4120431 h 4506954"/>
              <a:gd name="connsiteX15" fmla="*/ 1297735 w 4413623"/>
              <a:gd name="connsiteY15" fmla="*/ 4476691 h 4506954"/>
              <a:gd name="connsiteX16" fmla="*/ 834597 w 4413623"/>
              <a:gd name="connsiteY16" fmla="*/ 3859174 h 4506954"/>
              <a:gd name="connsiteX17" fmla="*/ 1238358 w 4413623"/>
              <a:gd name="connsiteY17" fmla="*/ 3051652 h 4506954"/>
              <a:gd name="connsiteX18" fmla="*/ 1060230 w 4413623"/>
              <a:gd name="connsiteY18" fmla="*/ 2446010 h 4506954"/>
              <a:gd name="connsiteX19" fmla="*/ 110204 w 4413623"/>
              <a:gd name="connsiteY19" fmla="*/ 2267880 h 4506954"/>
              <a:gd name="connsiteX20" fmla="*/ 33046 w 4413623"/>
              <a:gd name="connsiteY20" fmla="*/ 1727728 h 4506954"/>
              <a:gd name="connsiteX21" fmla="*/ 228957 w 4413623"/>
              <a:gd name="connsiteY21" fmla="*/ 1448483 h 4506954"/>
              <a:gd name="connsiteX22" fmla="*/ 846474 w 4413623"/>
              <a:gd name="connsiteY22" fmla="*/ 1365356 h 4506954"/>
              <a:gd name="connsiteX23" fmla="*/ 1095855 w 4413623"/>
              <a:gd name="connsiteY23" fmla="*/ 985346 h 4506954"/>
              <a:gd name="connsiteX24" fmla="*/ 1285861 w 4413623"/>
              <a:gd name="connsiteY24" fmla="*/ 296576 h 4506954"/>
              <a:gd name="connsiteX0" fmla="*/ 1285861 w 4413623"/>
              <a:gd name="connsiteY0" fmla="*/ 296576 h 4506954"/>
              <a:gd name="connsiteX1" fmla="*/ 1659966 w 4413623"/>
              <a:gd name="connsiteY1" fmla="*/ 5805 h 4506954"/>
              <a:gd name="connsiteX2" fmla="*/ 2200260 w 4413623"/>
              <a:gd name="connsiteY2" fmla="*/ 177823 h 4506954"/>
              <a:gd name="connsiteX3" fmla="*/ 2710899 w 4413623"/>
              <a:gd name="connsiteY3" fmla="*/ 1009095 h 4506954"/>
              <a:gd name="connsiteX4" fmla="*/ 3245289 w 4413623"/>
              <a:gd name="connsiteY4" fmla="*/ 1353480 h 4506954"/>
              <a:gd name="connsiteX5" fmla="*/ 3922182 w 4413623"/>
              <a:gd name="connsiteY5" fmla="*/ 1246605 h 4506954"/>
              <a:gd name="connsiteX6" fmla="*/ 4272537 w 4413623"/>
              <a:gd name="connsiteY6" fmla="*/ 1597099 h 4506954"/>
              <a:gd name="connsiteX7" fmla="*/ 4278442 w 4413623"/>
              <a:gd name="connsiteY7" fmla="*/ 2077877 h 4506954"/>
              <a:gd name="connsiteX8" fmla="*/ 3839055 w 4413623"/>
              <a:gd name="connsiteY8" fmla="*/ 2742893 h 4506954"/>
              <a:gd name="connsiteX9" fmla="*/ 4005310 w 4413623"/>
              <a:gd name="connsiteY9" fmla="*/ 3360410 h 4506954"/>
              <a:gd name="connsiteX10" fmla="*/ 4397195 w 4413623"/>
              <a:gd name="connsiteY10" fmla="*/ 3930426 h 4506954"/>
              <a:gd name="connsiteX11" fmla="*/ 4308167 w 4413623"/>
              <a:gd name="connsiteY11" fmla="*/ 4364053 h 4506954"/>
              <a:gd name="connsiteX12" fmla="*/ 4017189 w 4413623"/>
              <a:gd name="connsiteY12" fmla="*/ 4500445 h 4506954"/>
              <a:gd name="connsiteX13" fmla="*/ 3257164 w 4413623"/>
              <a:gd name="connsiteY13" fmla="*/ 4191684 h 4506954"/>
              <a:gd name="connsiteX14" fmla="*/ 2342765 w 4413623"/>
              <a:gd name="connsiteY14" fmla="*/ 4120431 h 4506954"/>
              <a:gd name="connsiteX15" fmla="*/ 1297735 w 4413623"/>
              <a:gd name="connsiteY15" fmla="*/ 4476691 h 4506954"/>
              <a:gd name="connsiteX16" fmla="*/ 834597 w 4413623"/>
              <a:gd name="connsiteY16" fmla="*/ 3859174 h 4506954"/>
              <a:gd name="connsiteX17" fmla="*/ 1238358 w 4413623"/>
              <a:gd name="connsiteY17" fmla="*/ 3051652 h 4506954"/>
              <a:gd name="connsiteX18" fmla="*/ 1060230 w 4413623"/>
              <a:gd name="connsiteY18" fmla="*/ 2446010 h 4506954"/>
              <a:gd name="connsiteX19" fmla="*/ 110204 w 4413623"/>
              <a:gd name="connsiteY19" fmla="*/ 2267880 h 4506954"/>
              <a:gd name="connsiteX20" fmla="*/ 33046 w 4413623"/>
              <a:gd name="connsiteY20" fmla="*/ 1727728 h 4506954"/>
              <a:gd name="connsiteX21" fmla="*/ 228957 w 4413623"/>
              <a:gd name="connsiteY21" fmla="*/ 1448483 h 4506954"/>
              <a:gd name="connsiteX22" fmla="*/ 846474 w 4413623"/>
              <a:gd name="connsiteY22" fmla="*/ 1365356 h 4506954"/>
              <a:gd name="connsiteX23" fmla="*/ 1095855 w 4413623"/>
              <a:gd name="connsiteY23" fmla="*/ 985346 h 4506954"/>
              <a:gd name="connsiteX24" fmla="*/ 1285861 w 4413623"/>
              <a:gd name="connsiteY24" fmla="*/ 296576 h 4506954"/>
              <a:gd name="connsiteX0" fmla="*/ 1316814 w 4444576"/>
              <a:gd name="connsiteY0" fmla="*/ 296576 h 4506954"/>
              <a:gd name="connsiteX1" fmla="*/ 1690919 w 4444576"/>
              <a:gd name="connsiteY1" fmla="*/ 5805 h 4506954"/>
              <a:gd name="connsiteX2" fmla="*/ 2231213 w 4444576"/>
              <a:gd name="connsiteY2" fmla="*/ 177823 h 4506954"/>
              <a:gd name="connsiteX3" fmla="*/ 2741852 w 4444576"/>
              <a:gd name="connsiteY3" fmla="*/ 1009095 h 4506954"/>
              <a:gd name="connsiteX4" fmla="*/ 3276242 w 4444576"/>
              <a:gd name="connsiteY4" fmla="*/ 1353480 h 4506954"/>
              <a:gd name="connsiteX5" fmla="*/ 3953135 w 4444576"/>
              <a:gd name="connsiteY5" fmla="*/ 1246605 h 4506954"/>
              <a:gd name="connsiteX6" fmla="*/ 4303490 w 4444576"/>
              <a:gd name="connsiteY6" fmla="*/ 1597099 h 4506954"/>
              <a:gd name="connsiteX7" fmla="*/ 4309395 w 4444576"/>
              <a:gd name="connsiteY7" fmla="*/ 2077877 h 4506954"/>
              <a:gd name="connsiteX8" fmla="*/ 3870008 w 4444576"/>
              <a:gd name="connsiteY8" fmla="*/ 2742893 h 4506954"/>
              <a:gd name="connsiteX9" fmla="*/ 4036263 w 4444576"/>
              <a:gd name="connsiteY9" fmla="*/ 3360410 h 4506954"/>
              <a:gd name="connsiteX10" fmla="*/ 4428148 w 4444576"/>
              <a:gd name="connsiteY10" fmla="*/ 3930426 h 4506954"/>
              <a:gd name="connsiteX11" fmla="*/ 4339120 w 4444576"/>
              <a:gd name="connsiteY11" fmla="*/ 4364053 h 4506954"/>
              <a:gd name="connsiteX12" fmla="*/ 4048142 w 4444576"/>
              <a:gd name="connsiteY12" fmla="*/ 4500445 h 4506954"/>
              <a:gd name="connsiteX13" fmla="*/ 3288117 w 4444576"/>
              <a:gd name="connsiteY13" fmla="*/ 4191684 h 4506954"/>
              <a:gd name="connsiteX14" fmla="*/ 2373718 w 4444576"/>
              <a:gd name="connsiteY14" fmla="*/ 4120431 h 4506954"/>
              <a:gd name="connsiteX15" fmla="*/ 1328688 w 4444576"/>
              <a:gd name="connsiteY15" fmla="*/ 4476691 h 4506954"/>
              <a:gd name="connsiteX16" fmla="*/ 865550 w 4444576"/>
              <a:gd name="connsiteY16" fmla="*/ 3859174 h 4506954"/>
              <a:gd name="connsiteX17" fmla="*/ 1269311 w 4444576"/>
              <a:gd name="connsiteY17" fmla="*/ 3051652 h 4506954"/>
              <a:gd name="connsiteX18" fmla="*/ 1091183 w 4444576"/>
              <a:gd name="connsiteY18" fmla="*/ 2446010 h 4506954"/>
              <a:gd name="connsiteX19" fmla="*/ 141157 w 4444576"/>
              <a:gd name="connsiteY19" fmla="*/ 2267880 h 4506954"/>
              <a:gd name="connsiteX20" fmla="*/ 16497 w 4444576"/>
              <a:gd name="connsiteY20" fmla="*/ 1798980 h 4506954"/>
              <a:gd name="connsiteX21" fmla="*/ 259910 w 4444576"/>
              <a:gd name="connsiteY21" fmla="*/ 1448483 h 4506954"/>
              <a:gd name="connsiteX22" fmla="*/ 877427 w 4444576"/>
              <a:gd name="connsiteY22" fmla="*/ 1365356 h 4506954"/>
              <a:gd name="connsiteX23" fmla="*/ 1126808 w 4444576"/>
              <a:gd name="connsiteY23" fmla="*/ 985346 h 4506954"/>
              <a:gd name="connsiteX24" fmla="*/ 1316814 w 4444576"/>
              <a:gd name="connsiteY24" fmla="*/ 296576 h 4506954"/>
              <a:gd name="connsiteX0" fmla="*/ 1316814 w 4446109"/>
              <a:gd name="connsiteY0" fmla="*/ 296576 h 4575756"/>
              <a:gd name="connsiteX1" fmla="*/ 1690919 w 4446109"/>
              <a:gd name="connsiteY1" fmla="*/ 5805 h 4575756"/>
              <a:gd name="connsiteX2" fmla="*/ 2231213 w 4446109"/>
              <a:gd name="connsiteY2" fmla="*/ 177823 h 4575756"/>
              <a:gd name="connsiteX3" fmla="*/ 2741852 w 4446109"/>
              <a:gd name="connsiteY3" fmla="*/ 1009095 h 4575756"/>
              <a:gd name="connsiteX4" fmla="*/ 3276242 w 4446109"/>
              <a:gd name="connsiteY4" fmla="*/ 1353480 h 4575756"/>
              <a:gd name="connsiteX5" fmla="*/ 3953135 w 4446109"/>
              <a:gd name="connsiteY5" fmla="*/ 1246605 h 4575756"/>
              <a:gd name="connsiteX6" fmla="*/ 4303490 w 4446109"/>
              <a:gd name="connsiteY6" fmla="*/ 1597099 h 4575756"/>
              <a:gd name="connsiteX7" fmla="*/ 4309395 w 4446109"/>
              <a:gd name="connsiteY7" fmla="*/ 2077877 h 4575756"/>
              <a:gd name="connsiteX8" fmla="*/ 3870008 w 4446109"/>
              <a:gd name="connsiteY8" fmla="*/ 2742893 h 4575756"/>
              <a:gd name="connsiteX9" fmla="*/ 4036263 w 4446109"/>
              <a:gd name="connsiteY9" fmla="*/ 3360410 h 4575756"/>
              <a:gd name="connsiteX10" fmla="*/ 4428148 w 4446109"/>
              <a:gd name="connsiteY10" fmla="*/ 3930426 h 4575756"/>
              <a:gd name="connsiteX11" fmla="*/ 4339120 w 4446109"/>
              <a:gd name="connsiteY11" fmla="*/ 4364053 h 4575756"/>
              <a:gd name="connsiteX12" fmla="*/ 3976890 w 4446109"/>
              <a:gd name="connsiteY12" fmla="*/ 4571697 h 4575756"/>
              <a:gd name="connsiteX13" fmla="*/ 3288117 w 4446109"/>
              <a:gd name="connsiteY13" fmla="*/ 4191684 h 4575756"/>
              <a:gd name="connsiteX14" fmla="*/ 2373718 w 4446109"/>
              <a:gd name="connsiteY14" fmla="*/ 4120431 h 4575756"/>
              <a:gd name="connsiteX15" fmla="*/ 1328688 w 4446109"/>
              <a:gd name="connsiteY15" fmla="*/ 4476691 h 4575756"/>
              <a:gd name="connsiteX16" fmla="*/ 865550 w 4446109"/>
              <a:gd name="connsiteY16" fmla="*/ 3859174 h 4575756"/>
              <a:gd name="connsiteX17" fmla="*/ 1269311 w 4446109"/>
              <a:gd name="connsiteY17" fmla="*/ 3051652 h 4575756"/>
              <a:gd name="connsiteX18" fmla="*/ 1091183 w 4446109"/>
              <a:gd name="connsiteY18" fmla="*/ 2446010 h 4575756"/>
              <a:gd name="connsiteX19" fmla="*/ 141157 w 4446109"/>
              <a:gd name="connsiteY19" fmla="*/ 2267880 h 4575756"/>
              <a:gd name="connsiteX20" fmla="*/ 16497 w 4446109"/>
              <a:gd name="connsiteY20" fmla="*/ 1798980 h 4575756"/>
              <a:gd name="connsiteX21" fmla="*/ 259910 w 4446109"/>
              <a:gd name="connsiteY21" fmla="*/ 1448483 h 4575756"/>
              <a:gd name="connsiteX22" fmla="*/ 877427 w 4446109"/>
              <a:gd name="connsiteY22" fmla="*/ 1365356 h 4575756"/>
              <a:gd name="connsiteX23" fmla="*/ 1126808 w 4446109"/>
              <a:gd name="connsiteY23" fmla="*/ 985346 h 4575756"/>
              <a:gd name="connsiteX24" fmla="*/ 1316814 w 4446109"/>
              <a:gd name="connsiteY24" fmla="*/ 296576 h 4575756"/>
              <a:gd name="connsiteX0" fmla="*/ 1316814 w 4448517"/>
              <a:gd name="connsiteY0" fmla="*/ 296576 h 4552598"/>
              <a:gd name="connsiteX1" fmla="*/ 1690919 w 4448517"/>
              <a:gd name="connsiteY1" fmla="*/ 5805 h 4552598"/>
              <a:gd name="connsiteX2" fmla="*/ 2231213 w 4448517"/>
              <a:gd name="connsiteY2" fmla="*/ 177823 h 4552598"/>
              <a:gd name="connsiteX3" fmla="*/ 2741852 w 4448517"/>
              <a:gd name="connsiteY3" fmla="*/ 1009095 h 4552598"/>
              <a:gd name="connsiteX4" fmla="*/ 3276242 w 4448517"/>
              <a:gd name="connsiteY4" fmla="*/ 1353480 h 4552598"/>
              <a:gd name="connsiteX5" fmla="*/ 3953135 w 4448517"/>
              <a:gd name="connsiteY5" fmla="*/ 1246605 h 4552598"/>
              <a:gd name="connsiteX6" fmla="*/ 4303490 w 4448517"/>
              <a:gd name="connsiteY6" fmla="*/ 1597099 h 4552598"/>
              <a:gd name="connsiteX7" fmla="*/ 4309395 w 4448517"/>
              <a:gd name="connsiteY7" fmla="*/ 2077877 h 4552598"/>
              <a:gd name="connsiteX8" fmla="*/ 3870008 w 4448517"/>
              <a:gd name="connsiteY8" fmla="*/ 2742893 h 4552598"/>
              <a:gd name="connsiteX9" fmla="*/ 4036263 w 4448517"/>
              <a:gd name="connsiteY9" fmla="*/ 3360410 h 4552598"/>
              <a:gd name="connsiteX10" fmla="*/ 4428148 w 4448517"/>
              <a:gd name="connsiteY10" fmla="*/ 3930426 h 4552598"/>
              <a:gd name="connsiteX11" fmla="*/ 4339120 w 4448517"/>
              <a:gd name="connsiteY11" fmla="*/ 4364053 h 4552598"/>
              <a:gd name="connsiteX12" fmla="*/ 3881889 w 4448517"/>
              <a:gd name="connsiteY12" fmla="*/ 4547950 h 4552598"/>
              <a:gd name="connsiteX13" fmla="*/ 3288117 w 4448517"/>
              <a:gd name="connsiteY13" fmla="*/ 4191684 h 4552598"/>
              <a:gd name="connsiteX14" fmla="*/ 2373718 w 4448517"/>
              <a:gd name="connsiteY14" fmla="*/ 4120431 h 4552598"/>
              <a:gd name="connsiteX15" fmla="*/ 1328688 w 4448517"/>
              <a:gd name="connsiteY15" fmla="*/ 4476691 h 4552598"/>
              <a:gd name="connsiteX16" fmla="*/ 865550 w 4448517"/>
              <a:gd name="connsiteY16" fmla="*/ 3859174 h 4552598"/>
              <a:gd name="connsiteX17" fmla="*/ 1269311 w 4448517"/>
              <a:gd name="connsiteY17" fmla="*/ 3051652 h 4552598"/>
              <a:gd name="connsiteX18" fmla="*/ 1091183 w 4448517"/>
              <a:gd name="connsiteY18" fmla="*/ 2446010 h 4552598"/>
              <a:gd name="connsiteX19" fmla="*/ 141157 w 4448517"/>
              <a:gd name="connsiteY19" fmla="*/ 2267880 h 4552598"/>
              <a:gd name="connsiteX20" fmla="*/ 16497 w 4448517"/>
              <a:gd name="connsiteY20" fmla="*/ 1798980 h 4552598"/>
              <a:gd name="connsiteX21" fmla="*/ 259910 w 4448517"/>
              <a:gd name="connsiteY21" fmla="*/ 1448483 h 4552598"/>
              <a:gd name="connsiteX22" fmla="*/ 877427 w 4448517"/>
              <a:gd name="connsiteY22" fmla="*/ 1365356 h 4552598"/>
              <a:gd name="connsiteX23" fmla="*/ 1126808 w 4448517"/>
              <a:gd name="connsiteY23" fmla="*/ 985346 h 4552598"/>
              <a:gd name="connsiteX24" fmla="*/ 1316814 w 4448517"/>
              <a:gd name="connsiteY24" fmla="*/ 296576 h 4552598"/>
              <a:gd name="connsiteX0" fmla="*/ 1300369 w 4432072"/>
              <a:gd name="connsiteY0" fmla="*/ 296576 h 4552598"/>
              <a:gd name="connsiteX1" fmla="*/ 1674474 w 4432072"/>
              <a:gd name="connsiteY1" fmla="*/ 5805 h 4552598"/>
              <a:gd name="connsiteX2" fmla="*/ 2214768 w 4432072"/>
              <a:gd name="connsiteY2" fmla="*/ 177823 h 4552598"/>
              <a:gd name="connsiteX3" fmla="*/ 2725407 w 4432072"/>
              <a:gd name="connsiteY3" fmla="*/ 1009095 h 4552598"/>
              <a:gd name="connsiteX4" fmla="*/ 3259797 w 4432072"/>
              <a:gd name="connsiteY4" fmla="*/ 1353480 h 4552598"/>
              <a:gd name="connsiteX5" fmla="*/ 3936690 w 4432072"/>
              <a:gd name="connsiteY5" fmla="*/ 1246605 h 4552598"/>
              <a:gd name="connsiteX6" fmla="*/ 4287045 w 4432072"/>
              <a:gd name="connsiteY6" fmla="*/ 1597099 h 4552598"/>
              <a:gd name="connsiteX7" fmla="*/ 4292950 w 4432072"/>
              <a:gd name="connsiteY7" fmla="*/ 2077877 h 4552598"/>
              <a:gd name="connsiteX8" fmla="*/ 3853563 w 4432072"/>
              <a:gd name="connsiteY8" fmla="*/ 2742893 h 4552598"/>
              <a:gd name="connsiteX9" fmla="*/ 4019818 w 4432072"/>
              <a:gd name="connsiteY9" fmla="*/ 3360410 h 4552598"/>
              <a:gd name="connsiteX10" fmla="*/ 4411703 w 4432072"/>
              <a:gd name="connsiteY10" fmla="*/ 3930426 h 4552598"/>
              <a:gd name="connsiteX11" fmla="*/ 4322675 w 4432072"/>
              <a:gd name="connsiteY11" fmla="*/ 4364053 h 4552598"/>
              <a:gd name="connsiteX12" fmla="*/ 3865444 w 4432072"/>
              <a:gd name="connsiteY12" fmla="*/ 4547950 h 4552598"/>
              <a:gd name="connsiteX13" fmla="*/ 3271672 w 4432072"/>
              <a:gd name="connsiteY13" fmla="*/ 4191684 h 4552598"/>
              <a:gd name="connsiteX14" fmla="*/ 2357273 w 4432072"/>
              <a:gd name="connsiteY14" fmla="*/ 4120431 h 4552598"/>
              <a:gd name="connsiteX15" fmla="*/ 1312243 w 4432072"/>
              <a:gd name="connsiteY15" fmla="*/ 4476691 h 4552598"/>
              <a:gd name="connsiteX16" fmla="*/ 849105 w 4432072"/>
              <a:gd name="connsiteY16" fmla="*/ 3859174 h 4552598"/>
              <a:gd name="connsiteX17" fmla="*/ 1252866 w 4432072"/>
              <a:gd name="connsiteY17" fmla="*/ 3051652 h 4552598"/>
              <a:gd name="connsiteX18" fmla="*/ 1074738 w 4432072"/>
              <a:gd name="connsiteY18" fmla="*/ 2446010 h 4552598"/>
              <a:gd name="connsiteX19" fmla="*/ 231590 w 4432072"/>
              <a:gd name="connsiteY19" fmla="*/ 2386634 h 4552598"/>
              <a:gd name="connsiteX20" fmla="*/ 52 w 4432072"/>
              <a:gd name="connsiteY20" fmla="*/ 1798980 h 4552598"/>
              <a:gd name="connsiteX21" fmla="*/ 243465 w 4432072"/>
              <a:gd name="connsiteY21" fmla="*/ 1448483 h 4552598"/>
              <a:gd name="connsiteX22" fmla="*/ 860982 w 4432072"/>
              <a:gd name="connsiteY22" fmla="*/ 1365356 h 4552598"/>
              <a:gd name="connsiteX23" fmla="*/ 1110363 w 4432072"/>
              <a:gd name="connsiteY23" fmla="*/ 985346 h 4552598"/>
              <a:gd name="connsiteX24" fmla="*/ 1300369 w 4432072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92935 w 4432057"/>
              <a:gd name="connsiteY7" fmla="*/ 2077877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252851 w 4432057"/>
              <a:gd name="connsiteY17" fmla="*/ 3051652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92935 w 4432057"/>
              <a:gd name="connsiteY7" fmla="*/ 2077877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525986 w 4432057"/>
              <a:gd name="connsiteY15" fmla="*/ 4417317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525986 w 4432057"/>
              <a:gd name="connsiteY15" fmla="*/ 4417317 h 4552598"/>
              <a:gd name="connsiteX16" fmla="*/ 991596 w 4432057"/>
              <a:gd name="connsiteY16" fmla="*/ 3859176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6565"/>
              <a:gd name="connsiteY0" fmla="*/ 296576 h 4421588"/>
              <a:gd name="connsiteX1" fmla="*/ 1674459 w 4436565"/>
              <a:gd name="connsiteY1" fmla="*/ 5805 h 4421588"/>
              <a:gd name="connsiteX2" fmla="*/ 2214753 w 4436565"/>
              <a:gd name="connsiteY2" fmla="*/ 177823 h 4421588"/>
              <a:gd name="connsiteX3" fmla="*/ 2725392 w 4436565"/>
              <a:gd name="connsiteY3" fmla="*/ 1009095 h 4421588"/>
              <a:gd name="connsiteX4" fmla="*/ 3259782 w 4436565"/>
              <a:gd name="connsiteY4" fmla="*/ 1353480 h 4421588"/>
              <a:gd name="connsiteX5" fmla="*/ 3936675 w 4436565"/>
              <a:gd name="connsiteY5" fmla="*/ 1246605 h 4421588"/>
              <a:gd name="connsiteX6" fmla="*/ 4215778 w 4436565"/>
              <a:gd name="connsiteY6" fmla="*/ 1573352 h 4421588"/>
              <a:gd name="connsiteX7" fmla="*/ 4221683 w 4436565"/>
              <a:gd name="connsiteY7" fmla="*/ 2125381 h 4421588"/>
              <a:gd name="connsiteX8" fmla="*/ 3853548 w 4436565"/>
              <a:gd name="connsiteY8" fmla="*/ 2742893 h 4421588"/>
              <a:gd name="connsiteX9" fmla="*/ 4019803 w 4436565"/>
              <a:gd name="connsiteY9" fmla="*/ 3360410 h 4421588"/>
              <a:gd name="connsiteX10" fmla="*/ 4411688 w 4436565"/>
              <a:gd name="connsiteY10" fmla="*/ 3930426 h 4421588"/>
              <a:gd name="connsiteX11" fmla="*/ 4322660 w 4436565"/>
              <a:gd name="connsiteY11" fmla="*/ 4364053 h 4421588"/>
              <a:gd name="connsiteX12" fmla="*/ 3722927 w 4436565"/>
              <a:gd name="connsiteY12" fmla="*/ 4381698 h 4421588"/>
              <a:gd name="connsiteX13" fmla="*/ 3271657 w 4436565"/>
              <a:gd name="connsiteY13" fmla="*/ 4191684 h 4421588"/>
              <a:gd name="connsiteX14" fmla="*/ 2357258 w 4436565"/>
              <a:gd name="connsiteY14" fmla="*/ 4120431 h 4421588"/>
              <a:gd name="connsiteX15" fmla="*/ 1525986 w 4436565"/>
              <a:gd name="connsiteY15" fmla="*/ 4417317 h 4421588"/>
              <a:gd name="connsiteX16" fmla="*/ 991596 w 4436565"/>
              <a:gd name="connsiteY16" fmla="*/ 3859176 h 4421588"/>
              <a:gd name="connsiteX17" fmla="*/ 1027223 w 4436565"/>
              <a:gd name="connsiteY17" fmla="*/ 3134781 h 4421588"/>
              <a:gd name="connsiteX18" fmla="*/ 932220 w 4436565"/>
              <a:gd name="connsiteY18" fmla="*/ 2612264 h 4421588"/>
              <a:gd name="connsiteX19" fmla="*/ 231575 w 4436565"/>
              <a:gd name="connsiteY19" fmla="*/ 2386634 h 4421588"/>
              <a:gd name="connsiteX20" fmla="*/ 37 w 4436565"/>
              <a:gd name="connsiteY20" fmla="*/ 1798980 h 4421588"/>
              <a:gd name="connsiteX21" fmla="*/ 243450 w 4436565"/>
              <a:gd name="connsiteY21" fmla="*/ 1448483 h 4421588"/>
              <a:gd name="connsiteX22" fmla="*/ 860967 w 4436565"/>
              <a:gd name="connsiteY22" fmla="*/ 1365356 h 4421588"/>
              <a:gd name="connsiteX23" fmla="*/ 1110348 w 4436565"/>
              <a:gd name="connsiteY23" fmla="*/ 985346 h 4421588"/>
              <a:gd name="connsiteX24" fmla="*/ 1300354 w 4436565"/>
              <a:gd name="connsiteY24" fmla="*/ 296576 h 4421588"/>
              <a:gd name="connsiteX0" fmla="*/ 1300354 w 4421190"/>
              <a:gd name="connsiteY0" fmla="*/ 296576 h 4421588"/>
              <a:gd name="connsiteX1" fmla="*/ 1674459 w 4421190"/>
              <a:gd name="connsiteY1" fmla="*/ 5805 h 4421588"/>
              <a:gd name="connsiteX2" fmla="*/ 2214753 w 4421190"/>
              <a:gd name="connsiteY2" fmla="*/ 177823 h 4421588"/>
              <a:gd name="connsiteX3" fmla="*/ 2725392 w 4421190"/>
              <a:gd name="connsiteY3" fmla="*/ 1009095 h 4421588"/>
              <a:gd name="connsiteX4" fmla="*/ 3259782 w 4421190"/>
              <a:gd name="connsiteY4" fmla="*/ 1353480 h 4421588"/>
              <a:gd name="connsiteX5" fmla="*/ 3936675 w 4421190"/>
              <a:gd name="connsiteY5" fmla="*/ 1246605 h 4421588"/>
              <a:gd name="connsiteX6" fmla="*/ 4215778 w 4421190"/>
              <a:gd name="connsiteY6" fmla="*/ 1573352 h 4421588"/>
              <a:gd name="connsiteX7" fmla="*/ 4221683 w 4421190"/>
              <a:gd name="connsiteY7" fmla="*/ 2125381 h 4421588"/>
              <a:gd name="connsiteX8" fmla="*/ 3853548 w 4421190"/>
              <a:gd name="connsiteY8" fmla="*/ 2742893 h 4421588"/>
              <a:gd name="connsiteX9" fmla="*/ 4019803 w 4421190"/>
              <a:gd name="connsiteY9" fmla="*/ 3360410 h 4421588"/>
              <a:gd name="connsiteX10" fmla="*/ 4411688 w 4421190"/>
              <a:gd name="connsiteY10" fmla="*/ 3930426 h 4421588"/>
              <a:gd name="connsiteX11" fmla="*/ 4251411 w 4421190"/>
              <a:gd name="connsiteY11" fmla="*/ 4221552 h 4421588"/>
              <a:gd name="connsiteX12" fmla="*/ 3722927 w 4421190"/>
              <a:gd name="connsiteY12" fmla="*/ 4381698 h 4421588"/>
              <a:gd name="connsiteX13" fmla="*/ 3271657 w 4421190"/>
              <a:gd name="connsiteY13" fmla="*/ 4191684 h 4421588"/>
              <a:gd name="connsiteX14" fmla="*/ 2357258 w 4421190"/>
              <a:gd name="connsiteY14" fmla="*/ 4120431 h 4421588"/>
              <a:gd name="connsiteX15" fmla="*/ 1525986 w 4421190"/>
              <a:gd name="connsiteY15" fmla="*/ 4417317 h 4421588"/>
              <a:gd name="connsiteX16" fmla="*/ 991596 w 4421190"/>
              <a:gd name="connsiteY16" fmla="*/ 3859176 h 4421588"/>
              <a:gd name="connsiteX17" fmla="*/ 1027223 w 4421190"/>
              <a:gd name="connsiteY17" fmla="*/ 3134781 h 4421588"/>
              <a:gd name="connsiteX18" fmla="*/ 932220 w 4421190"/>
              <a:gd name="connsiteY18" fmla="*/ 2612264 h 4421588"/>
              <a:gd name="connsiteX19" fmla="*/ 231575 w 4421190"/>
              <a:gd name="connsiteY19" fmla="*/ 2386634 h 4421588"/>
              <a:gd name="connsiteX20" fmla="*/ 37 w 4421190"/>
              <a:gd name="connsiteY20" fmla="*/ 1798980 h 4421588"/>
              <a:gd name="connsiteX21" fmla="*/ 243450 w 4421190"/>
              <a:gd name="connsiteY21" fmla="*/ 1448483 h 4421588"/>
              <a:gd name="connsiteX22" fmla="*/ 860967 w 4421190"/>
              <a:gd name="connsiteY22" fmla="*/ 1365356 h 4421588"/>
              <a:gd name="connsiteX23" fmla="*/ 1110348 w 4421190"/>
              <a:gd name="connsiteY23" fmla="*/ 985346 h 4421588"/>
              <a:gd name="connsiteX24" fmla="*/ 1300354 w 4421190"/>
              <a:gd name="connsiteY24" fmla="*/ 296576 h 4421588"/>
              <a:gd name="connsiteX0" fmla="*/ 1300354 w 4303277"/>
              <a:gd name="connsiteY0" fmla="*/ 296576 h 4421588"/>
              <a:gd name="connsiteX1" fmla="*/ 1674459 w 4303277"/>
              <a:gd name="connsiteY1" fmla="*/ 5805 h 4421588"/>
              <a:gd name="connsiteX2" fmla="*/ 2214753 w 4303277"/>
              <a:gd name="connsiteY2" fmla="*/ 177823 h 4421588"/>
              <a:gd name="connsiteX3" fmla="*/ 2725392 w 4303277"/>
              <a:gd name="connsiteY3" fmla="*/ 1009095 h 4421588"/>
              <a:gd name="connsiteX4" fmla="*/ 3259782 w 4303277"/>
              <a:gd name="connsiteY4" fmla="*/ 1353480 h 4421588"/>
              <a:gd name="connsiteX5" fmla="*/ 3936675 w 4303277"/>
              <a:gd name="connsiteY5" fmla="*/ 1246605 h 4421588"/>
              <a:gd name="connsiteX6" fmla="*/ 4215778 w 4303277"/>
              <a:gd name="connsiteY6" fmla="*/ 1573352 h 4421588"/>
              <a:gd name="connsiteX7" fmla="*/ 4221683 w 4303277"/>
              <a:gd name="connsiteY7" fmla="*/ 2125381 h 4421588"/>
              <a:gd name="connsiteX8" fmla="*/ 3853548 w 4303277"/>
              <a:gd name="connsiteY8" fmla="*/ 2742893 h 4421588"/>
              <a:gd name="connsiteX9" fmla="*/ 4019803 w 4303277"/>
              <a:gd name="connsiteY9" fmla="*/ 3360410 h 4421588"/>
              <a:gd name="connsiteX10" fmla="*/ 4257308 w 4303277"/>
              <a:gd name="connsiteY10" fmla="*/ 3823548 h 4421588"/>
              <a:gd name="connsiteX11" fmla="*/ 4251411 w 4303277"/>
              <a:gd name="connsiteY11" fmla="*/ 4221552 h 4421588"/>
              <a:gd name="connsiteX12" fmla="*/ 3722927 w 4303277"/>
              <a:gd name="connsiteY12" fmla="*/ 4381698 h 4421588"/>
              <a:gd name="connsiteX13" fmla="*/ 3271657 w 4303277"/>
              <a:gd name="connsiteY13" fmla="*/ 4191684 h 4421588"/>
              <a:gd name="connsiteX14" fmla="*/ 2357258 w 4303277"/>
              <a:gd name="connsiteY14" fmla="*/ 4120431 h 4421588"/>
              <a:gd name="connsiteX15" fmla="*/ 1525986 w 4303277"/>
              <a:gd name="connsiteY15" fmla="*/ 4417317 h 4421588"/>
              <a:gd name="connsiteX16" fmla="*/ 991596 w 4303277"/>
              <a:gd name="connsiteY16" fmla="*/ 3859176 h 4421588"/>
              <a:gd name="connsiteX17" fmla="*/ 1027223 w 4303277"/>
              <a:gd name="connsiteY17" fmla="*/ 3134781 h 4421588"/>
              <a:gd name="connsiteX18" fmla="*/ 932220 w 4303277"/>
              <a:gd name="connsiteY18" fmla="*/ 2612264 h 4421588"/>
              <a:gd name="connsiteX19" fmla="*/ 231575 w 4303277"/>
              <a:gd name="connsiteY19" fmla="*/ 2386634 h 4421588"/>
              <a:gd name="connsiteX20" fmla="*/ 37 w 4303277"/>
              <a:gd name="connsiteY20" fmla="*/ 1798980 h 4421588"/>
              <a:gd name="connsiteX21" fmla="*/ 243450 w 4303277"/>
              <a:gd name="connsiteY21" fmla="*/ 1448483 h 4421588"/>
              <a:gd name="connsiteX22" fmla="*/ 860967 w 4303277"/>
              <a:gd name="connsiteY22" fmla="*/ 1365356 h 4421588"/>
              <a:gd name="connsiteX23" fmla="*/ 1110348 w 4303277"/>
              <a:gd name="connsiteY23" fmla="*/ 985346 h 4421588"/>
              <a:gd name="connsiteX24" fmla="*/ 1300354 w 4303277"/>
              <a:gd name="connsiteY24" fmla="*/ 296576 h 4421588"/>
              <a:gd name="connsiteX0" fmla="*/ 1300354 w 4266374"/>
              <a:gd name="connsiteY0" fmla="*/ 296576 h 4421588"/>
              <a:gd name="connsiteX1" fmla="*/ 1674459 w 4266374"/>
              <a:gd name="connsiteY1" fmla="*/ 5805 h 4421588"/>
              <a:gd name="connsiteX2" fmla="*/ 2214753 w 4266374"/>
              <a:gd name="connsiteY2" fmla="*/ 177823 h 4421588"/>
              <a:gd name="connsiteX3" fmla="*/ 2725392 w 4266374"/>
              <a:gd name="connsiteY3" fmla="*/ 1009095 h 4421588"/>
              <a:gd name="connsiteX4" fmla="*/ 3259782 w 4266374"/>
              <a:gd name="connsiteY4" fmla="*/ 1353480 h 4421588"/>
              <a:gd name="connsiteX5" fmla="*/ 3936675 w 4266374"/>
              <a:gd name="connsiteY5" fmla="*/ 1246605 h 4421588"/>
              <a:gd name="connsiteX6" fmla="*/ 4215778 w 4266374"/>
              <a:gd name="connsiteY6" fmla="*/ 1573352 h 4421588"/>
              <a:gd name="connsiteX7" fmla="*/ 4221683 w 4266374"/>
              <a:gd name="connsiteY7" fmla="*/ 2125381 h 4421588"/>
              <a:gd name="connsiteX8" fmla="*/ 3853548 w 4266374"/>
              <a:gd name="connsiteY8" fmla="*/ 2742893 h 4421588"/>
              <a:gd name="connsiteX9" fmla="*/ 4019803 w 4266374"/>
              <a:gd name="connsiteY9" fmla="*/ 3360410 h 4421588"/>
              <a:gd name="connsiteX10" fmla="*/ 4257308 w 4266374"/>
              <a:gd name="connsiteY10" fmla="*/ 3823548 h 4421588"/>
              <a:gd name="connsiteX11" fmla="*/ 4168286 w 4266374"/>
              <a:gd name="connsiteY11" fmla="*/ 4221555 h 4421588"/>
              <a:gd name="connsiteX12" fmla="*/ 3722927 w 4266374"/>
              <a:gd name="connsiteY12" fmla="*/ 4381698 h 4421588"/>
              <a:gd name="connsiteX13" fmla="*/ 3271657 w 4266374"/>
              <a:gd name="connsiteY13" fmla="*/ 4191684 h 4421588"/>
              <a:gd name="connsiteX14" fmla="*/ 2357258 w 4266374"/>
              <a:gd name="connsiteY14" fmla="*/ 4120431 h 4421588"/>
              <a:gd name="connsiteX15" fmla="*/ 1525986 w 4266374"/>
              <a:gd name="connsiteY15" fmla="*/ 4417317 h 4421588"/>
              <a:gd name="connsiteX16" fmla="*/ 991596 w 4266374"/>
              <a:gd name="connsiteY16" fmla="*/ 3859176 h 4421588"/>
              <a:gd name="connsiteX17" fmla="*/ 1027223 w 4266374"/>
              <a:gd name="connsiteY17" fmla="*/ 3134781 h 4421588"/>
              <a:gd name="connsiteX18" fmla="*/ 932220 w 4266374"/>
              <a:gd name="connsiteY18" fmla="*/ 2612264 h 4421588"/>
              <a:gd name="connsiteX19" fmla="*/ 231575 w 4266374"/>
              <a:gd name="connsiteY19" fmla="*/ 2386634 h 4421588"/>
              <a:gd name="connsiteX20" fmla="*/ 37 w 4266374"/>
              <a:gd name="connsiteY20" fmla="*/ 1798980 h 4421588"/>
              <a:gd name="connsiteX21" fmla="*/ 243450 w 4266374"/>
              <a:gd name="connsiteY21" fmla="*/ 1448483 h 4421588"/>
              <a:gd name="connsiteX22" fmla="*/ 860967 w 4266374"/>
              <a:gd name="connsiteY22" fmla="*/ 1365356 h 4421588"/>
              <a:gd name="connsiteX23" fmla="*/ 1110348 w 4266374"/>
              <a:gd name="connsiteY23" fmla="*/ 985346 h 4421588"/>
              <a:gd name="connsiteX24" fmla="*/ 1300354 w 4266374"/>
              <a:gd name="connsiteY24" fmla="*/ 296576 h 4421588"/>
              <a:gd name="connsiteX0" fmla="*/ 1300354 w 4266374"/>
              <a:gd name="connsiteY0" fmla="*/ 296576 h 4421768"/>
              <a:gd name="connsiteX1" fmla="*/ 1674459 w 4266374"/>
              <a:gd name="connsiteY1" fmla="*/ 5805 h 4421768"/>
              <a:gd name="connsiteX2" fmla="*/ 2214753 w 4266374"/>
              <a:gd name="connsiteY2" fmla="*/ 177823 h 4421768"/>
              <a:gd name="connsiteX3" fmla="*/ 2725392 w 4266374"/>
              <a:gd name="connsiteY3" fmla="*/ 1009095 h 4421768"/>
              <a:gd name="connsiteX4" fmla="*/ 3259782 w 4266374"/>
              <a:gd name="connsiteY4" fmla="*/ 1353480 h 4421768"/>
              <a:gd name="connsiteX5" fmla="*/ 3936675 w 4266374"/>
              <a:gd name="connsiteY5" fmla="*/ 1246605 h 4421768"/>
              <a:gd name="connsiteX6" fmla="*/ 4215778 w 4266374"/>
              <a:gd name="connsiteY6" fmla="*/ 1573352 h 4421768"/>
              <a:gd name="connsiteX7" fmla="*/ 4221683 w 4266374"/>
              <a:gd name="connsiteY7" fmla="*/ 2125381 h 4421768"/>
              <a:gd name="connsiteX8" fmla="*/ 3853548 w 4266374"/>
              <a:gd name="connsiteY8" fmla="*/ 2742893 h 4421768"/>
              <a:gd name="connsiteX9" fmla="*/ 4019803 w 4266374"/>
              <a:gd name="connsiteY9" fmla="*/ 3360410 h 4421768"/>
              <a:gd name="connsiteX10" fmla="*/ 4257308 w 4266374"/>
              <a:gd name="connsiteY10" fmla="*/ 3823548 h 4421768"/>
              <a:gd name="connsiteX11" fmla="*/ 4168286 w 4266374"/>
              <a:gd name="connsiteY11" fmla="*/ 4221555 h 4421768"/>
              <a:gd name="connsiteX12" fmla="*/ 3722927 w 4266374"/>
              <a:gd name="connsiteY12" fmla="*/ 4381698 h 4421768"/>
              <a:gd name="connsiteX13" fmla="*/ 3093527 w 4266374"/>
              <a:gd name="connsiteY13" fmla="*/ 4108557 h 4421768"/>
              <a:gd name="connsiteX14" fmla="*/ 2357258 w 4266374"/>
              <a:gd name="connsiteY14" fmla="*/ 4120431 h 4421768"/>
              <a:gd name="connsiteX15" fmla="*/ 1525986 w 4266374"/>
              <a:gd name="connsiteY15" fmla="*/ 4417317 h 4421768"/>
              <a:gd name="connsiteX16" fmla="*/ 991596 w 4266374"/>
              <a:gd name="connsiteY16" fmla="*/ 3859176 h 4421768"/>
              <a:gd name="connsiteX17" fmla="*/ 1027223 w 4266374"/>
              <a:gd name="connsiteY17" fmla="*/ 3134781 h 4421768"/>
              <a:gd name="connsiteX18" fmla="*/ 932220 w 4266374"/>
              <a:gd name="connsiteY18" fmla="*/ 2612264 h 4421768"/>
              <a:gd name="connsiteX19" fmla="*/ 231575 w 4266374"/>
              <a:gd name="connsiteY19" fmla="*/ 2386634 h 4421768"/>
              <a:gd name="connsiteX20" fmla="*/ 37 w 4266374"/>
              <a:gd name="connsiteY20" fmla="*/ 1798980 h 4421768"/>
              <a:gd name="connsiteX21" fmla="*/ 243450 w 4266374"/>
              <a:gd name="connsiteY21" fmla="*/ 1448483 h 4421768"/>
              <a:gd name="connsiteX22" fmla="*/ 860967 w 4266374"/>
              <a:gd name="connsiteY22" fmla="*/ 1365356 h 4421768"/>
              <a:gd name="connsiteX23" fmla="*/ 1110348 w 4266374"/>
              <a:gd name="connsiteY23" fmla="*/ 985346 h 4421768"/>
              <a:gd name="connsiteX24" fmla="*/ 1300354 w 4266374"/>
              <a:gd name="connsiteY24" fmla="*/ 296576 h 4421768"/>
              <a:gd name="connsiteX0" fmla="*/ 1300354 w 4272520"/>
              <a:gd name="connsiteY0" fmla="*/ 296576 h 4421768"/>
              <a:gd name="connsiteX1" fmla="*/ 1674459 w 4272520"/>
              <a:gd name="connsiteY1" fmla="*/ 5805 h 4421768"/>
              <a:gd name="connsiteX2" fmla="*/ 2214753 w 4272520"/>
              <a:gd name="connsiteY2" fmla="*/ 177823 h 4421768"/>
              <a:gd name="connsiteX3" fmla="*/ 2725392 w 4272520"/>
              <a:gd name="connsiteY3" fmla="*/ 1009095 h 4421768"/>
              <a:gd name="connsiteX4" fmla="*/ 3259782 w 4272520"/>
              <a:gd name="connsiteY4" fmla="*/ 1353480 h 4421768"/>
              <a:gd name="connsiteX5" fmla="*/ 3936675 w 4272520"/>
              <a:gd name="connsiteY5" fmla="*/ 1246605 h 4421768"/>
              <a:gd name="connsiteX6" fmla="*/ 4215778 w 4272520"/>
              <a:gd name="connsiteY6" fmla="*/ 1573352 h 4421768"/>
              <a:gd name="connsiteX7" fmla="*/ 4221683 w 4272520"/>
              <a:gd name="connsiteY7" fmla="*/ 2125381 h 4421768"/>
              <a:gd name="connsiteX8" fmla="*/ 3853548 w 4272520"/>
              <a:gd name="connsiteY8" fmla="*/ 2742893 h 4421768"/>
              <a:gd name="connsiteX9" fmla="*/ 4019803 w 4272520"/>
              <a:gd name="connsiteY9" fmla="*/ 3360410 h 4421768"/>
              <a:gd name="connsiteX10" fmla="*/ 4257308 w 4272520"/>
              <a:gd name="connsiteY10" fmla="*/ 3823548 h 4421768"/>
              <a:gd name="connsiteX11" fmla="*/ 4168286 w 4272520"/>
              <a:gd name="connsiteY11" fmla="*/ 4221555 h 4421768"/>
              <a:gd name="connsiteX12" fmla="*/ 3521047 w 4272520"/>
              <a:gd name="connsiteY12" fmla="*/ 4310446 h 4421768"/>
              <a:gd name="connsiteX13" fmla="*/ 3093527 w 4272520"/>
              <a:gd name="connsiteY13" fmla="*/ 4108557 h 4421768"/>
              <a:gd name="connsiteX14" fmla="*/ 2357258 w 4272520"/>
              <a:gd name="connsiteY14" fmla="*/ 4120431 h 4421768"/>
              <a:gd name="connsiteX15" fmla="*/ 1525986 w 4272520"/>
              <a:gd name="connsiteY15" fmla="*/ 4417317 h 4421768"/>
              <a:gd name="connsiteX16" fmla="*/ 991596 w 4272520"/>
              <a:gd name="connsiteY16" fmla="*/ 3859176 h 4421768"/>
              <a:gd name="connsiteX17" fmla="*/ 1027223 w 4272520"/>
              <a:gd name="connsiteY17" fmla="*/ 3134781 h 4421768"/>
              <a:gd name="connsiteX18" fmla="*/ 932220 w 4272520"/>
              <a:gd name="connsiteY18" fmla="*/ 2612264 h 4421768"/>
              <a:gd name="connsiteX19" fmla="*/ 231575 w 4272520"/>
              <a:gd name="connsiteY19" fmla="*/ 2386634 h 4421768"/>
              <a:gd name="connsiteX20" fmla="*/ 37 w 4272520"/>
              <a:gd name="connsiteY20" fmla="*/ 1798980 h 4421768"/>
              <a:gd name="connsiteX21" fmla="*/ 243450 w 4272520"/>
              <a:gd name="connsiteY21" fmla="*/ 1448483 h 4421768"/>
              <a:gd name="connsiteX22" fmla="*/ 860967 w 4272520"/>
              <a:gd name="connsiteY22" fmla="*/ 1365356 h 4421768"/>
              <a:gd name="connsiteX23" fmla="*/ 1110348 w 4272520"/>
              <a:gd name="connsiteY23" fmla="*/ 985346 h 4421768"/>
              <a:gd name="connsiteX24" fmla="*/ 1300354 w 4272520"/>
              <a:gd name="connsiteY24" fmla="*/ 296576 h 4421768"/>
              <a:gd name="connsiteX0" fmla="*/ 1300354 w 4259703"/>
              <a:gd name="connsiteY0" fmla="*/ 296576 h 4421768"/>
              <a:gd name="connsiteX1" fmla="*/ 1674459 w 4259703"/>
              <a:gd name="connsiteY1" fmla="*/ 5805 h 4421768"/>
              <a:gd name="connsiteX2" fmla="*/ 2214753 w 4259703"/>
              <a:gd name="connsiteY2" fmla="*/ 177823 h 4421768"/>
              <a:gd name="connsiteX3" fmla="*/ 2725392 w 4259703"/>
              <a:gd name="connsiteY3" fmla="*/ 1009095 h 4421768"/>
              <a:gd name="connsiteX4" fmla="*/ 3259782 w 4259703"/>
              <a:gd name="connsiteY4" fmla="*/ 1353480 h 4421768"/>
              <a:gd name="connsiteX5" fmla="*/ 3936675 w 4259703"/>
              <a:gd name="connsiteY5" fmla="*/ 1246605 h 4421768"/>
              <a:gd name="connsiteX6" fmla="*/ 4215778 w 4259703"/>
              <a:gd name="connsiteY6" fmla="*/ 1573352 h 4421768"/>
              <a:gd name="connsiteX7" fmla="*/ 4221683 w 4259703"/>
              <a:gd name="connsiteY7" fmla="*/ 2125381 h 4421768"/>
              <a:gd name="connsiteX8" fmla="*/ 3853548 w 4259703"/>
              <a:gd name="connsiteY8" fmla="*/ 2742893 h 4421768"/>
              <a:gd name="connsiteX9" fmla="*/ 4019803 w 4259703"/>
              <a:gd name="connsiteY9" fmla="*/ 3360410 h 4421768"/>
              <a:gd name="connsiteX10" fmla="*/ 4257308 w 4259703"/>
              <a:gd name="connsiteY10" fmla="*/ 3823548 h 4421768"/>
              <a:gd name="connsiteX11" fmla="*/ 4037658 w 4259703"/>
              <a:gd name="connsiteY11" fmla="*/ 4316558 h 4421768"/>
              <a:gd name="connsiteX12" fmla="*/ 3521047 w 4259703"/>
              <a:gd name="connsiteY12" fmla="*/ 4310446 h 4421768"/>
              <a:gd name="connsiteX13" fmla="*/ 3093527 w 4259703"/>
              <a:gd name="connsiteY13" fmla="*/ 4108557 h 4421768"/>
              <a:gd name="connsiteX14" fmla="*/ 2357258 w 4259703"/>
              <a:gd name="connsiteY14" fmla="*/ 4120431 h 4421768"/>
              <a:gd name="connsiteX15" fmla="*/ 1525986 w 4259703"/>
              <a:gd name="connsiteY15" fmla="*/ 4417317 h 4421768"/>
              <a:gd name="connsiteX16" fmla="*/ 991596 w 4259703"/>
              <a:gd name="connsiteY16" fmla="*/ 3859176 h 4421768"/>
              <a:gd name="connsiteX17" fmla="*/ 1027223 w 4259703"/>
              <a:gd name="connsiteY17" fmla="*/ 3134781 h 4421768"/>
              <a:gd name="connsiteX18" fmla="*/ 932220 w 4259703"/>
              <a:gd name="connsiteY18" fmla="*/ 2612264 h 4421768"/>
              <a:gd name="connsiteX19" fmla="*/ 231575 w 4259703"/>
              <a:gd name="connsiteY19" fmla="*/ 2386634 h 4421768"/>
              <a:gd name="connsiteX20" fmla="*/ 37 w 4259703"/>
              <a:gd name="connsiteY20" fmla="*/ 1798980 h 4421768"/>
              <a:gd name="connsiteX21" fmla="*/ 243450 w 4259703"/>
              <a:gd name="connsiteY21" fmla="*/ 1448483 h 4421768"/>
              <a:gd name="connsiteX22" fmla="*/ 860967 w 4259703"/>
              <a:gd name="connsiteY22" fmla="*/ 1365356 h 4421768"/>
              <a:gd name="connsiteX23" fmla="*/ 1110348 w 4259703"/>
              <a:gd name="connsiteY23" fmla="*/ 985346 h 4421768"/>
              <a:gd name="connsiteX24" fmla="*/ 1300354 w 4259703"/>
              <a:gd name="connsiteY24" fmla="*/ 296576 h 4421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4259703" h="4421768">
                <a:moveTo>
                  <a:pt x="1300354" y="296576"/>
                </a:moveTo>
                <a:cubicBezTo>
                  <a:pt x="1394372" y="133319"/>
                  <a:pt x="1522059" y="25597"/>
                  <a:pt x="1674459" y="5805"/>
                </a:cubicBezTo>
                <a:cubicBezTo>
                  <a:pt x="1826859" y="-13987"/>
                  <a:pt x="2039598" y="10608"/>
                  <a:pt x="2214753" y="177823"/>
                </a:cubicBezTo>
                <a:cubicBezTo>
                  <a:pt x="2389908" y="345038"/>
                  <a:pt x="2551221" y="813152"/>
                  <a:pt x="2725392" y="1009095"/>
                </a:cubicBezTo>
                <a:cubicBezTo>
                  <a:pt x="2899564" y="1205038"/>
                  <a:pt x="3057902" y="1313895"/>
                  <a:pt x="3259782" y="1353480"/>
                </a:cubicBezTo>
                <a:cubicBezTo>
                  <a:pt x="3461662" y="1393065"/>
                  <a:pt x="3777342" y="1209960"/>
                  <a:pt x="3936675" y="1246605"/>
                </a:cubicBezTo>
                <a:cubicBezTo>
                  <a:pt x="4096008" y="1283250"/>
                  <a:pt x="4168277" y="1426889"/>
                  <a:pt x="4215778" y="1573352"/>
                </a:cubicBezTo>
                <a:cubicBezTo>
                  <a:pt x="4263279" y="1719815"/>
                  <a:pt x="4282055" y="1930458"/>
                  <a:pt x="4221683" y="2125381"/>
                </a:cubicBezTo>
                <a:cubicBezTo>
                  <a:pt x="4161311" y="2320304"/>
                  <a:pt x="3887195" y="2537055"/>
                  <a:pt x="3853548" y="2742893"/>
                </a:cubicBezTo>
                <a:cubicBezTo>
                  <a:pt x="3819901" y="2948731"/>
                  <a:pt x="3952510" y="3180301"/>
                  <a:pt x="4019803" y="3360410"/>
                </a:cubicBezTo>
                <a:cubicBezTo>
                  <a:pt x="4087096" y="3540519"/>
                  <a:pt x="4254332" y="3664190"/>
                  <a:pt x="4257308" y="3823548"/>
                </a:cubicBezTo>
                <a:cubicBezTo>
                  <a:pt x="4260284" y="3982906"/>
                  <a:pt x="4160368" y="4235408"/>
                  <a:pt x="4037658" y="4316558"/>
                </a:cubicBezTo>
                <a:cubicBezTo>
                  <a:pt x="3914948" y="4397708"/>
                  <a:pt x="3678402" y="4345113"/>
                  <a:pt x="3521047" y="4310446"/>
                </a:cubicBezTo>
                <a:cubicBezTo>
                  <a:pt x="3363692" y="4275779"/>
                  <a:pt x="3287492" y="4140226"/>
                  <a:pt x="3093527" y="4108557"/>
                </a:cubicBezTo>
                <a:cubicBezTo>
                  <a:pt x="2899562" y="4076888"/>
                  <a:pt x="2618515" y="4068971"/>
                  <a:pt x="2357258" y="4120431"/>
                </a:cubicBezTo>
                <a:cubicBezTo>
                  <a:pt x="2096001" y="4171891"/>
                  <a:pt x="1753596" y="4460860"/>
                  <a:pt x="1525986" y="4417317"/>
                </a:cubicBezTo>
                <a:cubicBezTo>
                  <a:pt x="1298376" y="4373775"/>
                  <a:pt x="1074723" y="4072932"/>
                  <a:pt x="991596" y="3859176"/>
                </a:cubicBezTo>
                <a:cubicBezTo>
                  <a:pt x="908469" y="3645420"/>
                  <a:pt x="1037119" y="3342600"/>
                  <a:pt x="1027223" y="3134781"/>
                </a:cubicBezTo>
                <a:cubicBezTo>
                  <a:pt x="1017327" y="2926962"/>
                  <a:pt x="1064828" y="2736955"/>
                  <a:pt x="932220" y="2612264"/>
                </a:cubicBezTo>
                <a:cubicBezTo>
                  <a:pt x="799612" y="2487573"/>
                  <a:pt x="386939" y="2522181"/>
                  <a:pt x="231575" y="2386634"/>
                </a:cubicBezTo>
                <a:cubicBezTo>
                  <a:pt x="76211" y="2251087"/>
                  <a:pt x="-1942" y="1955338"/>
                  <a:pt x="37" y="1798980"/>
                </a:cubicBezTo>
                <a:cubicBezTo>
                  <a:pt x="2016" y="1642622"/>
                  <a:pt x="99962" y="1520754"/>
                  <a:pt x="243450" y="1448483"/>
                </a:cubicBezTo>
                <a:cubicBezTo>
                  <a:pt x="386938" y="1376212"/>
                  <a:pt x="716484" y="1442546"/>
                  <a:pt x="860967" y="1365356"/>
                </a:cubicBezTo>
                <a:cubicBezTo>
                  <a:pt x="1005450" y="1288167"/>
                  <a:pt x="1037117" y="1163476"/>
                  <a:pt x="1110348" y="985346"/>
                </a:cubicBezTo>
                <a:cubicBezTo>
                  <a:pt x="1183579" y="807216"/>
                  <a:pt x="1206336" y="459833"/>
                  <a:pt x="1300354" y="296576"/>
                </a:cubicBezTo>
                <a:close/>
              </a:path>
            </a:pathLst>
          </a:cu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reeform 43"/>
          <p:cNvSpPr/>
          <p:nvPr/>
        </p:nvSpPr>
        <p:spPr>
          <a:xfrm rot="16200000">
            <a:off x="988562" y="195061"/>
            <a:ext cx="3278917" cy="3403668"/>
          </a:xfrm>
          <a:custGeom>
            <a:avLst/>
            <a:gdLst>
              <a:gd name="connsiteX0" fmla="*/ 1686296 w 5427023"/>
              <a:gd name="connsiteY0" fmla="*/ 95002 h 4750130"/>
              <a:gd name="connsiteX1" fmla="*/ 2945080 w 5427023"/>
              <a:gd name="connsiteY1" fmla="*/ 0 h 4750130"/>
              <a:gd name="connsiteX2" fmla="*/ 2897579 w 5427023"/>
              <a:gd name="connsiteY2" fmla="*/ 1258784 h 4750130"/>
              <a:gd name="connsiteX3" fmla="*/ 3633849 w 5427023"/>
              <a:gd name="connsiteY3" fmla="*/ 1650670 h 4750130"/>
              <a:gd name="connsiteX4" fmla="*/ 4393870 w 5427023"/>
              <a:gd name="connsiteY4" fmla="*/ 985652 h 4750130"/>
              <a:gd name="connsiteX5" fmla="*/ 5118265 w 5427023"/>
              <a:gd name="connsiteY5" fmla="*/ 1662545 h 4750130"/>
              <a:gd name="connsiteX6" fmla="*/ 4263241 w 5427023"/>
              <a:gd name="connsiteY6" fmla="*/ 2529444 h 4750130"/>
              <a:gd name="connsiteX7" fmla="*/ 4429496 w 5427023"/>
              <a:gd name="connsiteY7" fmla="*/ 3360717 h 4750130"/>
              <a:gd name="connsiteX8" fmla="*/ 5427023 w 5427023"/>
              <a:gd name="connsiteY8" fmla="*/ 3515096 h 4750130"/>
              <a:gd name="connsiteX9" fmla="*/ 5284519 w 5427023"/>
              <a:gd name="connsiteY9" fmla="*/ 4714504 h 4750130"/>
              <a:gd name="connsiteX10" fmla="*/ 3586348 w 5427023"/>
              <a:gd name="connsiteY10" fmla="*/ 3800104 h 4750130"/>
              <a:gd name="connsiteX11" fmla="*/ 2743200 w 5427023"/>
              <a:gd name="connsiteY11" fmla="*/ 3740727 h 4750130"/>
              <a:gd name="connsiteX12" fmla="*/ 1995054 w 5427023"/>
              <a:gd name="connsiteY12" fmla="*/ 4750130 h 4750130"/>
              <a:gd name="connsiteX13" fmla="*/ 676893 w 5427023"/>
              <a:gd name="connsiteY13" fmla="*/ 4001984 h 4750130"/>
              <a:gd name="connsiteX14" fmla="*/ 2030680 w 5427023"/>
              <a:gd name="connsiteY14" fmla="*/ 2956956 h 4750130"/>
              <a:gd name="connsiteX15" fmla="*/ 1757548 w 5427023"/>
              <a:gd name="connsiteY15" fmla="*/ 2256312 h 4750130"/>
              <a:gd name="connsiteX16" fmla="*/ 0 w 5427023"/>
              <a:gd name="connsiteY16" fmla="*/ 2042556 h 4750130"/>
              <a:gd name="connsiteX17" fmla="*/ 178130 w 5427023"/>
              <a:gd name="connsiteY17" fmla="*/ 1151906 h 4750130"/>
              <a:gd name="connsiteX18" fmla="*/ 1650670 w 5427023"/>
              <a:gd name="connsiteY18" fmla="*/ 1472540 h 4750130"/>
              <a:gd name="connsiteX19" fmla="*/ 1995054 w 5427023"/>
              <a:gd name="connsiteY19" fmla="*/ 1128156 h 4750130"/>
              <a:gd name="connsiteX20" fmla="*/ 1686296 w 5427023"/>
              <a:gd name="connsiteY20" fmla="*/ 95002 h 4750130"/>
              <a:gd name="connsiteX0" fmla="*/ 1686296 w 5427023"/>
              <a:gd name="connsiteY0" fmla="*/ 199772 h 4854900"/>
              <a:gd name="connsiteX1" fmla="*/ 2945080 w 5427023"/>
              <a:gd name="connsiteY1" fmla="*/ 104770 h 4854900"/>
              <a:gd name="connsiteX2" fmla="*/ 2897579 w 5427023"/>
              <a:gd name="connsiteY2" fmla="*/ 1363554 h 4854900"/>
              <a:gd name="connsiteX3" fmla="*/ 3633849 w 5427023"/>
              <a:gd name="connsiteY3" fmla="*/ 1755440 h 4854900"/>
              <a:gd name="connsiteX4" fmla="*/ 4393870 w 5427023"/>
              <a:gd name="connsiteY4" fmla="*/ 1090422 h 4854900"/>
              <a:gd name="connsiteX5" fmla="*/ 5118265 w 5427023"/>
              <a:gd name="connsiteY5" fmla="*/ 1767315 h 4854900"/>
              <a:gd name="connsiteX6" fmla="*/ 4263241 w 5427023"/>
              <a:gd name="connsiteY6" fmla="*/ 2634214 h 4854900"/>
              <a:gd name="connsiteX7" fmla="*/ 4429496 w 5427023"/>
              <a:gd name="connsiteY7" fmla="*/ 3465487 h 4854900"/>
              <a:gd name="connsiteX8" fmla="*/ 5427023 w 5427023"/>
              <a:gd name="connsiteY8" fmla="*/ 3619866 h 4854900"/>
              <a:gd name="connsiteX9" fmla="*/ 5284519 w 5427023"/>
              <a:gd name="connsiteY9" fmla="*/ 4819274 h 4854900"/>
              <a:gd name="connsiteX10" fmla="*/ 3586348 w 5427023"/>
              <a:gd name="connsiteY10" fmla="*/ 3904874 h 4854900"/>
              <a:gd name="connsiteX11" fmla="*/ 2743200 w 5427023"/>
              <a:gd name="connsiteY11" fmla="*/ 3845497 h 4854900"/>
              <a:gd name="connsiteX12" fmla="*/ 1995054 w 5427023"/>
              <a:gd name="connsiteY12" fmla="*/ 4854900 h 4854900"/>
              <a:gd name="connsiteX13" fmla="*/ 676893 w 5427023"/>
              <a:gd name="connsiteY13" fmla="*/ 4106754 h 4854900"/>
              <a:gd name="connsiteX14" fmla="*/ 2030680 w 5427023"/>
              <a:gd name="connsiteY14" fmla="*/ 3061726 h 4854900"/>
              <a:gd name="connsiteX15" fmla="*/ 1757548 w 5427023"/>
              <a:gd name="connsiteY15" fmla="*/ 2361082 h 4854900"/>
              <a:gd name="connsiteX16" fmla="*/ 0 w 5427023"/>
              <a:gd name="connsiteY16" fmla="*/ 2147326 h 4854900"/>
              <a:gd name="connsiteX17" fmla="*/ 178130 w 5427023"/>
              <a:gd name="connsiteY17" fmla="*/ 1256676 h 4854900"/>
              <a:gd name="connsiteX18" fmla="*/ 1650670 w 5427023"/>
              <a:gd name="connsiteY18" fmla="*/ 1577310 h 4854900"/>
              <a:gd name="connsiteX19" fmla="*/ 1995054 w 5427023"/>
              <a:gd name="connsiteY19" fmla="*/ 1232926 h 4854900"/>
              <a:gd name="connsiteX20" fmla="*/ 1686296 w 5427023"/>
              <a:gd name="connsiteY20" fmla="*/ 199772 h 4854900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33849 w 5427023"/>
              <a:gd name="connsiteY3" fmla="*/ 1855015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33849 w 5427023"/>
              <a:gd name="connsiteY3" fmla="*/ 1855015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609073"/>
              <a:gd name="connsiteY0" fmla="*/ 299347 h 4954475"/>
              <a:gd name="connsiteX1" fmla="*/ 2945080 w 5609073"/>
              <a:gd name="connsiteY1" fmla="*/ 204345 h 4954475"/>
              <a:gd name="connsiteX2" fmla="*/ 2897579 w 5609073"/>
              <a:gd name="connsiteY2" fmla="*/ 1463129 h 4954475"/>
              <a:gd name="connsiteX3" fmla="*/ 3610098 w 5609073"/>
              <a:gd name="connsiteY3" fmla="*/ 1819389 h 4954475"/>
              <a:gd name="connsiteX4" fmla="*/ 4393870 w 5609073"/>
              <a:gd name="connsiteY4" fmla="*/ 1189997 h 4954475"/>
              <a:gd name="connsiteX5" fmla="*/ 5118265 w 5609073"/>
              <a:gd name="connsiteY5" fmla="*/ 1866890 h 4954475"/>
              <a:gd name="connsiteX6" fmla="*/ 4263241 w 5609073"/>
              <a:gd name="connsiteY6" fmla="*/ 2733789 h 4954475"/>
              <a:gd name="connsiteX7" fmla="*/ 4429496 w 5609073"/>
              <a:gd name="connsiteY7" fmla="*/ 3565062 h 4954475"/>
              <a:gd name="connsiteX8" fmla="*/ 5427023 w 5609073"/>
              <a:gd name="connsiteY8" fmla="*/ 3719441 h 4954475"/>
              <a:gd name="connsiteX9" fmla="*/ 5284519 w 5609073"/>
              <a:gd name="connsiteY9" fmla="*/ 4918849 h 4954475"/>
              <a:gd name="connsiteX10" fmla="*/ 3586348 w 5609073"/>
              <a:gd name="connsiteY10" fmla="*/ 4004449 h 4954475"/>
              <a:gd name="connsiteX11" fmla="*/ 2743200 w 5609073"/>
              <a:gd name="connsiteY11" fmla="*/ 3945072 h 4954475"/>
              <a:gd name="connsiteX12" fmla="*/ 1995054 w 5609073"/>
              <a:gd name="connsiteY12" fmla="*/ 4954475 h 4954475"/>
              <a:gd name="connsiteX13" fmla="*/ 676893 w 5609073"/>
              <a:gd name="connsiteY13" fmla="*/ 4206329 h 4954475"/>
              <a:gd name="connsiteX14" fmla="*/ 2030680 w 5609073"/>
              <a:gd name="connsiteY14" fmla="*/ 3161301 h 4954475"/>
              <a:gd name="connsiteX15" fmla="*/ 1757548 w 5609073"/>
              <a:gd name="connsiteY15" fmla="*/ 2460657 h 4954475"/>
              <a:gd name="connsiteX16" fmla="*/ 0 w 5609073"/>
              <a:gd name="connsiteY16" fmla="*/ 2246901 h 4954475"/>
              <a:gd name="connsiteX17" fmla="*/ 178130 w 5609073"/>
              <a:gd name="connsiteY17" fmla="*/ 1356251 h 4954475"/>
              <a:gd name="connsiteX18" fmla="*/ 1650670 w 5609073"/>
              <a:gd name="connsiteY18" fmla="*/ 1676885 h 4954475"/>
              <a:gd name="connsiteX19" fmla="*/ 1995054 w 5609073"/>
              <a:gd name="connsiteY19" fmla="*/ 1332501 h 4954475"/>
              <a:gd name="connsiteX20" fmla="*/ 1686296 w 5609073"/>
              <a:gd name="connsiteY20" fmla="*/ 299347 h 4954475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5036684"/>
              <a:gd name="connsiteX1" fmla="*/ 2945080 w 5623916"/>
              <a:gd name="connsiteY1" fmla="*/ 204345 h 5036684"/>
              <a:gd name="connsiteX2" fmla="*/ 2897579 w 5623916"/>
              <a:gd name="connsiteY2" fmla="*/ 1463129 h 5036684"/>
              <a:gd name="connsiteX3" fmla="*/ 3610098 w 5623916"/>
              <a:gd name="connsiteY3" fmla="*/ 1819389 h 5036684"/>
              <a:gd name="connsiteX4" fmla="*/ 4393870 w 5623916"/>
              <a:gd name="connsiteY4" fmla="*/ 1189997 h 5036684"/>
              <a:gd name="connsiteX5" fmla="*/ 5118265 w 5623916"/>
              <a:gd name="connsiteY5" fmla="*/ 1866890 h 5036684"/>
              <a:gd name="connsiteX6" fmla="*/ 4263241 w 5623916"/>
              <a:gd name="connsiteY6" fmla="*/ 2733789 h 5036684"/>
              <a:gd name="connsiteX7" fmla="*/ 4429496 w 5623916"/>
              <a:gd name="connsiteY7" fmla="*/ 3565062 h 5036684"/>
              <a:gd name="connsiteX8" fmla="*/ 5427023 w 5623916"/>
              <a:gd name="connsiteY8" fmla="*/ 3719441 h 5036684"/>
              <a:gd name="connsiteX9" fmla="*/ 5284519 w 5623916"/>
              <a:gd name="connsiteY9" fmla="*/ 4918849 h 5036684"/>
              <a:gd name="connsiteX10" fmla="*/ 3586348 w 5623916"/>
              <a:gd name="connsiteY10" fmla="*/ 4004449 h 5036684"/>
              <a:gd name="connsiteX11" fmla="*/ 2743200 w 5623916"/>
              <a:gd name="connsiteY11" fmla="*/ 3945072 h 5036684"/>
              <a:gd name="connsiteX12" fmla="*/ 1995054 w 5623916"/>
              <a:gd name="connsiteY12" fmla="*/ 4954475 h 5036684"/>
              <a:gd name="connsiteX13" fmla="*/ 676893 w 5623916"/>
              <a:gd name="connsiteY13" fmla="*/ 4206329 h 5036684"/>
              <a:gd name="connsiteX14" fmla="*/ 2030680 w 5623916"/>
              <a:gd name="connsiteY14" fmla="*/ 3161301 h 5036684"/>
              <a:gd name="connsiteX15" fmla="*/ 1757548 w 5623916"/>
              <a:gd name="connsiteY15" fmla="*/ 2460657 h 5036684"/>
              <a:gd name="connsiteX16" fmla="*/ 0 w 5623916"/>
              <a:gd name="connsiteY16" fmla="*/ 2246901 h 5036684"/>
              <a:gd name="connsiteX17" fmla="*/ 178130 w 5623916"/>
              <a:gd name="connsiteY17" fmla="*/ 1356251 h 5036684"/>
              <a:gd name="connsiteX18" fmla="*/ 1650670 w 5623916"/>
              <a:gd name="connsiteY18" fmla="*/ 1676885 h 5036684"/>
              <a:gd name="connsiteX19" fmla="*/ 1995054 w 5623916"/>
              <a:gd name="connsiteY19" fmla="*/ 1332501 h 5036684"/>
              <a:gd name="connsiteX20" fmla="*/ 1686296 w 5623916"/>
              <a:gd name="connsiteY20" fmla="*/ 299347 h 5036684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961811 w 5899431"/>
              <a:gd name="connsiteY0" fmla="*/ 299347 h 4965543"/>
              <a:gd name="connsiteX1" fmla="*/ 3220595 w 5899431"/>
              <a:gd name="connsiteY1" fmla="*/ 204345 h 4965543"/>
              <a:gd name="connsiteX2" fmla="*/ 3173094 w 5899431"/>
              <a:gd name="connsiteY2" fmla="*/ 1463129 h 4965543"/>
              <a:gd name="connsiteX3" fmla="*/ 3885613 w 5899431"/>
              <a:gd name="connsiteY3" fmla="*/ 1819389 h 4965543"/>
              <a:gd name="connsiteX4" fmla="*/ 4669385 w 5899431"/>
              <a:gd name="connsiteY4" fmla="*/ 1189997 h 4965543"/>
              <a:gd name="connsiteX5" fmla="*/ 5393780 w 5899431"/>
              <a:gd name="connsiteY5" fmla="*/ 1866890 h 4965543"/>
              <a:gd name="connsiteX6" fmla="*/ 4538756 w 5899431"/>
              <a:gd name="connsiteY6" fmla="*/ 2733789 h 4965543"/>
              <a:gd name="connsiteX7" fmla="*/ 4705011 w 5899431"/>
              <a:gd name="connsiteY7" fmla="*/ 3565062 h 4965543"/>
              <a:gd name="connsiteX8" fmla="*/ 5702538 w 5899431"/>
              <a:gd name="connsiteY8" fmla="*/ 3719441 h 4965543"/>
              <a:gd name="connsiteX9" fmla="*/ 5560034 w 5899431"/>
              <a:gd name="connsiteY9" fmla="*/ 4918849 h 4965543"/>
              <a:gd name="connsiteX10" fmla="*/ 3861863 w 5899431"/>
              <a:gd name="connsiteY10" fmla="*/ 4004449 h 4965543"/>
              <a:gd name="connsiteX11" fmla="*/ 3018715 w 5899431"/>
              <a:gd name="connsiteY11" fmla="*/ 3945072 h 4965543"/>
              <a:gd name="connsiteX12" fmla="*/ 2270569 w 5899431"/>
              <a:gd name="connsiteY12" fmla="*/ 4954475 h 4965543"/>
              <a:gd name="connsiteX13" fmla="*/ 952408 w 5899431"/>
              <a:gd name="connsiteY13" fmla="*/ 4206329 h 4965543"/>
              <a:gd name="connsiteX14" fmla="*/ 2306195 w 5899431"/>
              <a:gd name="connsiteY14" fmla="*/ 3161301 h 4965543"/>
              <a:gd name="connsiteX15" fmla="*/ 2033063 w 5899431"/>
              <a:gd name="connsiteY15" fmla="*/ 2460657 h 4965543"/>
              <a:gd name="connsiteX16" fmla="*/ 275515 w 5899431"/>
              <a:gd name="connsiteY16" fmla="*/ 2246901 h 4965543"/>
              <a:gd name="connsiteX17" fmla="*/ 453645 w 5899431"/>
              <a:gd name="connsiteY17" fmla="*/ 1356251 h 4965543"/>
              <a:gd name="connsiteX18" fmla="*/ 1926185 w 5899431"/>
              <a:gd name="connsiteY18" fmla="*/ 1676885 h 4965543"/>
              <a:gd name="connsiteX19" fmla="*/ 2270569 w 5899431"/>
              <a:gd name="connsiteY19" fmla="*/ 1332501 h 4965543"/>
              <a:gd name="connsiteX20" fmla="*/ 1961811 w 5899431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180747 h 4846943"/>
              <a:gd name="connsiteX1" fmla="*/ 3140880 w 5819716"/>
              <a:gd name="connsiteY1" fmla="*/ 85745 h 4846943"/>
              <a:gd name="connsiteX2" fmla="*/ 3402137 w 5819716"/>
              <a:gd name="connsiteY2" fmla="*/ 1083271 h 4846943"/>
              <a:gd name="connsiteX3" fmla="*/ 3805898 w 5819716"/>
              <a:gd name="connsiteY3" fmla="*/ 1700789 h 4846943"/>
              <a:gd name="connsiteX4" fmla="*/ 4589670 w 5819716"/>
              <a:gd name="connsiteY4" fmla="*/ 1071397 h 4846943"/>
              <a:gd name="connsiteX5" fmla="*/ 5314065 w 5819716"/>
              <a:gd name="connsiteY5" fmla="*/ 1748290 h 4846943"/>
              <a:gd name="connsiteX6" fmla="*/ 4459041 w 5819716"/>
              <a:gd name="connsiteY6" fmla="*/ 2615189 h 4846943"/>
              <a:gd name="connsiteX7" fmla="*/ 4625296 w 5819716"/>
              <a:gd name="connsiteY7" fmla="*/ 3446462 h 4846943"/>
              <a:gd name="connsiteX8" fmla="*/ 5622823 w 5819716"/>
              <a:gd name="connsiteY8" fmla="*/ 3600841 h 4846943"/>
              <a:gd name="connsiteX9" fmla="*/ 5480319 w 5819716"/>
              <a:gd name="connsiteY9" fmla="*/ 4800249 h 4846943"/>
              <a:gd name="connsiteX10" fmla="*/ 3782148 w 5819716"/>
              <a:gd name="connsiteY10" fmla="*/ 3885849 h 4846943"/>
              <a:gd name="connsiteX11" fmla="*/ 2939000 w 5819716"/>
              <a:gd name="connsiteY11" fmla="*/ 3826472 h 4846943"/>
              <a:gd name="connsiteX12" fmla="*/ 2190854 w 5819716"/>
              <a:gd name="connsiteY12" fmla="*/ 4835875 h 4846943"/>
              <a:gd name="connsiteX13" fmla="*/ 872693 w 5819716"/>
              <a:gd name="connsiteY13" fmla="*/ 4087729 h 4846943"/>
              <a:gd name="connsiteX14" fmla="*/ 2226480 w 5819716"/>
              <a:gd name="connsiteY14" fmla="*/ 3042701 h 4846943"/>
              <a:gd name="connsiteX15" fmla="*/ 1953348 w 5819716"/>
              <a:gd name="connsiteY15" fmla="*/ 2342057 h 4846943"/>
              <a:gd name="connsiteX16" fmla="*/ 195800 w 5819716"/>
              <a:gd name="connsiteY16" fmla="*/ 2128301 h 4846943"/>
              <a:gd name="connsiteX17" fmla="*/ 373930 w 5819716"/>
              <a:gd name="connsiteY17" fmla="*/ 1237651 h 4846943"/>
              <a:gd name="connsiteX18" fmla="*/ 1846470 w 5819716"/>
              <a:gd name="connsiteY18" fmla="*/ 1558285 h 4846943"/>
              <a:gd name="connsiteX19" fmla="*/ 2190854 w 5819716"/>
              <a:gd name="connsiteY19" fmla="*/ 1213901 h 4846943"/>
              <a:gd name="connsiteX20" fmla="*/ 1882096 w 5819716"/>
              <a:gd name="connsiteY20" fmla="*/ 180747 h 4846943"/>
              <a:gd name="connsiteX0" fmla="*/ 1882096 w 5819716"/>
              <a:gd name="connsiteY0" fmla="*/ 180747 h 4846943"/>
              <a:gd name="connsiteX1" fmla="*/ 3140880 w 5819716"/>
              <a:gd name="connsiteY1" fmla="*/ 85745 h 4846943"/>
              <a:gd name="connsiteX2" fmla="*/ 3402137 w 5819716"/>
              <a:gd name="connsiteY2" fmla="*/ 1083271 h 4846943"/>
              <a:gd name="connsiteX3" fmla="*/ 4043405 w 5819716"/>
              <a:gd name="connsiteY3" fmla="*/ 1344529 h 4846943"/>
              <a:gd name="connsiteX4" fmla="*/ 4589670 w 5819716"/>
              <a:gd name="connsiteY4" fmla="*/ 1071397 h 4846943"/>
              <a:gd name="connsiteX5" fmla="*/ 5314065 w 5819716"/>
              <a:gd name="connsiteY5" fmla="*/ 1748290 h 4846943"/>
              <a:gd name="connsiteX6" fmla="*/ 4459041 w 5819716"/>
              <a:gd name="connsiteY6" fmla="*/ 2615189 h 4846943"/>
              <a:gd name="connsiteX7" fmla="*/ 4625296 w 5819716"/>
              <a:gd name="connsiteY7" fmla="*/ 3446462 h 4846943"/>
              <a:gd name="connsiteX8" fmla="*/ 5622823 w 5819716"/>
              <a:gd name="connsiteY8" fmla="*/ 3600841 h 4846943"/>
              <a:gd name="connsiteX9" fmla="*/ 5480319 w 5819716"/>
              <a:gd name="connsiteY9" fmla="*/ 4800249 h 4846943"/>
              <a:gd name="connsiteX10" fmla="*/ 3782148 w 5819716"/>
              <a:gd name="connsiteY10" fmla="*/ 3885849 h 4846943"/>
              <a:gd name="connsiteX11" fmla="*/ 2939000 w 5819716"/>
              <a:gd name="connsiteY11" fmla="*/ 3826472 h 4846943"/>
              <a:gd name="connsiteX12" fmla="*/ 2190854 w 5819716"/>
              <a:gd name="connsiteY12" fmla="*/ 4835875 h 4846943"/>
              <a:gd name="connsiteX13" fmla="*/ 872693 w 5819716"/>
              <a:gd name="connsiteY13" fmla="*/ 4087729 h 4846943"/>
              <a:gd name="connsiteX14" fmla="*/ 2226480 w 5819716"/>
              <a:gd name="connsiteY14" fmla="*/ 3042701 h 4846943"/>
              <a:gd name="connsiteX15" fmla="*/ 1953348 w 5819716"/>
              <a:gd name="connsiteY15" fmla="*/ 2342057 h 4846943"/>
              <a:gd name="connsiteX16" fmla="*/ 195800 w 5819716"/>
              <a:gd name="connsiteY16" fmla="*/ 2128301 h 4846943"/>
              <a:gd name="connsiteX17" fmla="*/ 373930 w 5819716"/>
              <a:gd name="connsiteY17" fmla="*/ 1237651 h 4846943"/>
              <a:gd name="connsiteX18" fmla="*/ 1846470 w 5819716"/>
              <a:gd name="connsiteY18" fmla="*/ 1558285 h 4846943"/>
              <a:gd name="connsiteX19" fmla="*/ 2190854 w 5819716"/>
              <a:gd name="connsiteY19" fmla="*/ 1213901 h 4846943"/>
              <a:gd name="connsiteX20" fmla="*/ 1882096 w 5819716"/>
              <a:gd name="connsiteY20" fmla="*/ 180747 h 4846943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314065 w 5819716"/>
              <a:gd name="connsiteY5" fmla="*/ 1742268 h 4840921"/>
              <a:gd name="connsiteX6" fmla="*/ 4459041 w 5819716"/>
              <a:gd name="connsiteY6" fmla="*/ 2609167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183436 w 5819716"/>
              <a:gd name="connsiteY5" fmla="*/ 2003525 h 4840921"/>
              <a:gd name="connsiteX6" fmla="*/ 4459041 w 5819716"/>
              <a:gd name="connsiteY6" fmla="*/ 2609167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183436 w 5819716"/>
              <a:gd name="connsiteY5" fmla="*/ 2003525 h 4840921"/>
              <a:gd name="connsiteX6" fmla="*/ 4637171 w 5819716"/>
              <a:gd name="connsiteY6" fmla="*/ 2727920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09832"/>
              <a:gd name="connsiteY0" fmla="*/ 174725 h 4841399"/>
              <a:gd name="connsiteX1" fmla="*/ 3140880 w 5809832"/>
              <a:gd name="connsiteY1" fmla="*/ 79723 h 4841399"/>
              <a:gd name="connsiteX2" fmla="*/ 3509015 w 5809832"/>
              <a:gd name="connsiteY2" fmla="*/ 994122 h 4841399"/>
              <a:gd name="connsiteX3" fmla="*/ 4043405 w 5809832"/>
              <a:gd name="connsiteY3" fmla="*/ 1338507 h 4841399"/>
              <a:gd name="connsiteX4" fmla="*/ 4589670 w 5809832"/>
              <a:gd name="connsiteY4" fmla="*/ 1065375 h 4841399"/>
              <a:gd name="connsiteX5" fmla="*/ 5183436 w 5809832"/>
              <a:gd name="connsiteY5" fmla="*/ 2003525 h 4841399"/>
              <a:gd name="connsiteX6" fmla="*/ 4637171 w 5809832"/>
              <a:gd name="connsiteY6" fmla="*/ 2727920 h 4841399"/>
              <a:gd name="connsiteX7" fmla="*/ 4803426 w 5809832"/>
              <a:gd name="connsiteY7" fmla="*/ 3345437 h 4841399"/>
              <a:gd name="connsiteX8" fmla="*/ 5622823 w 5809832"/>
              <a:gd name="connsiteY8" fmla="*/ 3594819 h 4841399"/>
              <a:gd name="connsiteX9" fmla="*/ 5480319 w 5809832"/>
              <a:gd name="connsiteY9" fmla="*/ 4794227 h 4841399"/>
              <a:gd name="connsiteX10" fmla="*/ 3782148 w 5809832"/>
              <a:gd name="connsiteY10" fmla="*/ 3879827 h 4841399"/>
              <a:gd name="connsiteX11" fmla="*/ 2939000 w 5809832"/>
              <a:gd name="connsiteY11" fmla="*/ 3820450 h 4841399"/>
              <a:gd name="connsiteX12" fmla="*/ 2190854 w 5809832"/>
              <a:gd name="connsiteY12" fmla="*/ 4829853 h 4841399"/>
              <a:gd name="connsiteX13" fmla="*/ 872693 w 5809832"/>
              <a:gd name="connsiteY13" fmla="*/ 4081707 h 4841399"/>
              <a:gd name="connsiteX14" fmla="*/ 2226480 w 5809832"/>
              <a:gd name="connsiteY14" fmla="*/ 3036679 h 4841399"/>
              <a:gd name="connsiteX15" fmla="*/ 1953348 w 5809832"/>
              <a:gd name="connsiteY15" fmla="*/ 2336035 h 4841399"/>
              <a:gd name="connsiteX16" fmla="*/ 195800 w 5809832"/>
              <a:gd name="connsiteY16" fmla="*/ 2122279 h 4841399"/>
              <a:gd name="connsiteX17" fmla="*/ 373930 w 5809832"/>
              <a:gd name="connsiteY17" fmla="*/ 1231629 h 4841399"/>
              <a:gd name="connsiteX18" fmla="*/ 1846470 w 5809832"/>
              <a:gd name="connsiteY18" fmla="*/ 1552263 h 4841399"/>
              <a:gd name="connsiteX19" fmla="*/ 2190854 w 5809832"/>
              <a:gd name="connsiteY19" fmla="*/ 1207879 h 4841399"/>
              <a:gd name="connsiteX20" fmla="*/ 1882096 w 5809832"/>
              <a:gd name="connsiteY20" fmla="*/ 174725 h 4841399"/>
              <a:gd name="connsiteX0" fmla="*/ 1882096 w 5704276"/>
              <a:gd name="connsiteY0" fmla="*/ 174725 h 4832827"/>
              <a:gd name="connsiteX1" fmla="*/ 3140880 w 5704276"/>
              <a:gd name="connsiteY1" fmla="*/ 79723 h 4832827"/>
              <a:gd name="connsiteX2" fmla="*/ 3509015 w 5704276"/>
              <a:gd name="connsiteY2" fmla="*/ 994122 h 4832827"/>
              <a:gd name="connsiteX3" fmla="*/ 4043405 w 5704276"/>
              <a:gd name="connsiteY3" fmla="*/ 1338507 h 4832827"/>
              <a:gd name="connsiteX4" fmla="*/ 4589670 w 5704276"/>
              <a:gd name="connsiteY4" fmla="*/ 1065375 h 4832827"/>
              <a:gd name="connsiteX5" fmla="*/ 5183436 w 5704276"/>
              <a:gd name="connsiteY5" fmla="*/ 2003525 h 4832827"/>
              <a:gd name="connsiteX6" fmla="*/ 4637171 w 5704276"/>
              <a:gd name="connsiteY6" fmla="*/ 2727920 h 4832827"/>
              <a:gd name="connsiteX7" fmla="*/ 4803426 w 5704276"/>
              <a:gd name="connsiteY7" fmla="*/ 3345437 h 4832827"/>
              <a:gd name="connsiteX8" fmla="*/ 5622823 w 5704276"/>
              <a:gd name="connsiteY8" fmla="*/ 3594819 h 4832827"/>
              <a:gd name="connsiteX9" fmla="*/ 5290314 w 5704276"/>
              <a:gd name="connsiteY9" fmla="*/ 4497344 h 4832827"/>
              <a:gd name="connsiteX10" fmla="*/ 3782148 w 5704276"/>
              <a:gd name="connsiteY10" fmla="*/ 3879827 h 4832827"/>
              <a:gd name="connsiteX11" fmla="*/ 2939000 w 5704276"/>
              <a:gd name="connsiteY11" fmla="*/ 3820450 h 4832827"/>
              <a:gd name="connsiteX12" fmla="*/ 2190854 w 5704276"/>
              <a:gd name="connsiteY12" fmla="*/ 4829853 h 4832827"/>
              <a:gd name="connsiteX13" fmla="*/ 872693 w 5704276"/>
              <a:gd name="connsiteY13" fmla="*/ 4081707 h 4832827"/>
              <a:gd name="connsiteX14" fmla="*/ 2226480 w 5704276"/>
              <a:gd name="connsiteY14" fmla="*/ 3036679 h 4832827"/>
              <a:gd name="connsiteX15" fmla="*/ 1953348 w 5704276"/>
              <a:gd name="connsiteY15" fmla="*/ 2336035 h 4832827"/>
              <a:gd name="connsiteX16" fmla="*/ 195800 w 5704276"/>
              <a:gd name="connsiteY16" fmla="*/ 2122279 h 4832827"/>
              <a:gd name="connsiteX17" fmla="*/ 373930 w 5704276"/>
              <a:gd name="connsiteY17" fmla="*/ 1231629 h 4832827"/>
              <a:gd name="connsiteX18" fmla="*/ 1846470 w 5704276"/>
              <a:gd name="connsiteY18" fmla="*/ 1552263 h 4832827"/>
              <a:gd name="connsiteX19" fmla="*/ 2190854 w 5704276"/>
              <a:gd name="connsiteY19" fmla="*/ 1207879 h 4832827"/>
              <a:gd name="connsiteX20" fmla="*/ 1882096 w 5704276"/>
              <a:gd name="connsiteY20" fmla="*/ 174725 h 4832827"/>
              <a:gd name="connsiteX0" fmla="*/ 1882096 w 5644673"/>
              <a:gd name="connsiteY0" fmla="*/ 174725 h 4832827"/>
              <a:gd name="connsiteX1" fmla="*/ 3140880 w 5644673"/>
              <a:gd name="connsiteY1" fmla="*/ 79723 h 4832827"/>
              <a:gd name="connsiteX2" fmla="*/ 3509015 w 5644673"/>
              <a:gd name="connsiteY2" fmla="*/ 994122 h 4832827"/>
              <a:gd name="connsiteX3" fmla="*/ 4043405 w 5644673"/>
              <a:gd name="connsiteY3" fmla="*/ 1338507 h 4832827"/>
              <a:gd name="connsiteX4" fmla="*/ 4589670 w 5644673"/>
              <a:gd name="connsiteY4" fmla="*/ 1065375 h 4832827"/>
              <a:gd name="connsiteX5" fmla="*/ 5183436 w 5644673"/>
              <a:gd name="connsiteY5" fmla="*/ 2003525 h 4832827"/>
              <a:gd name="connsiteX6" fmla="*/ 4637171 w 5644673"/>
              <a:gd name="connsiteY6" fmla="*/ 2727920 h 4832827"/>
              <a:gd name="connsiteX7" fmla="*/ 4803426 w 5644673"/>
              <a:gd name="connsiteY7" fmla="*/ 3345437 h 4832827"/>
              <a:gd name="connsiteX8" fmla="*/ 5622823 w 5644673"/>
              <a:gd name="connsiteY8" fmla="*/ 3594819 h 4832827"/>
              <a:gd name="connsiteX9" fmla="*/ 5290314 w 5644673"/>
              <a:gd name="connsiteY9" fmla="*/ 4497344 h 4832827"/>
              <a:gd name="connsiteX10" fmla="*/ 4055280 w 5644673"/>
              <a:gd name="connsiteY10" fmla="*/ 4176711 h 4832827"/>
              <a:gd name="connsiteX11" fmla="*/ 2939000 w 5644673"/>
              <a:gd name="connsiteY11" fmla="*/ 3820450 h 4832827"/>
              <a:gd name="connsiteX12" fmla="*/ 2190854 w 5644673"/>
              <a:gd name="connsiteY12" fmla="*/ 4829853 h 4832827"/>
              <a:gd name="connsiteX13" fmla="*/ 872693 w 5644673"/>
              <a:gd name="connsiteY13" fmla="*/ 4081707 h 4832827"/>
              <a:gd name="connsiteX14" fmla="*/ 2226480 w 5644673"/>
              <a:gd name="connsiteY14" fmla="*/ 3036679 h 4832827"/>
              <a:gd name="connsiteX15" fmla="*/ 1953348 w 5644673"/>
              <a:gd name="connsiteY15" fmla="*/ 2336035 h 4832827"/>
              <a:gd name="connsiteX16" fmla="*/ 195800 w 5644673"/>
              <a:gd name="connsiteY16" fmla="*/ 2122279 h 4832827"/>
              <a:gd name="connsiteX17" fmla="*/ 373930 w 5644673"/>
              <a:gd name="connsiteY17" fmla="*/ 1231629 h 4832827"/>
              <a:gd name="connsiteX18" fmla="*/ 1846470 w 5644673"/>
              <a:gd name="connsiteY18" fmla="*/ 1552263 h 4832827"/>
              <a:gd name="connsiteX19" fmla="*/ 2190854 w 5644673"/>
              <a:gd name="connsiteY19" fmla="*/ 1207879 h 4832827"/>
              <a:gd name="connsiteX20" fmla="*/ 1882096 w 5644673"/>
              <a:gd name="connsiteY20" fmla="*/ 174725 h 4832827"/>
              <a:gd name="connsiteX0" fmla="*/ 1882096 w 5644673"/>
              <a:gd name="connsiteY0" fmla="*/ 174725 h 4829871"/>
              <a:gd name="connsiteX1" fmla="*/ 3140880 w 5644673"/>
              <a:gd name="connsiteY1" fmla="*/ 79723 h 4829871"/>
              <a:gd name="connsiteX2" fmla="*/ 3509015 w 5644673"/>
              <a:gd name="connsiteY2" fmla="*/ 994122 h 4829871"/>
              <a:gd name="connsiteX3" fmla="*/ 4043405 w 5644673"/>
              <a:gd name="connsiteY3" fmla="*/ 1338507 h 4829871"/>
              <a:gd name="connsiteX4" fmla="*/ 4589670 w 5644673"/>
              <a:gd name="connsiteY4" fmla="*/ 1065375 h 4829871"/>
              <a:gd name="connsiteX5" fmla="*/ 5183436 w 5644673"/>
              <a:gd name="connsiteY5" fmla="*/ 2003525 h 4829871"/>
              <a:gd name="connsiteX6" fmla="*/ 4637171 w 5644673"/>
              <a:gd name="connsiteY6" fmla="*/ 2727920 h 4829871"/>
              <a:gd name="connsiteX7" fmla="*/ 4803426 w 5644673"/>
              <a:gd name="connsiteY7" fmla="*/ 3345437 h 4829871"/>
              <a:gd name="connsiteX8" fmla="*/ 5622823 w 5644673"/>
              <a:gd name="connsiteY8" fmla="*/ 3594819 h 4829871"/>
              <a:gd name="connsiteX9" fmla="*/ 5290314 w 5644673"/>
              <a:gd name="connsiteY9" fmla="*/ 4497344 h 4829871"/>
              <a:gd name="connsiteX10" fmla="*/ 4055280 w 5644673"/>
              <a:gd name="connsiteY10" fmla="*/ 4176711 h 4829871"/>
              <a:gd name="connsiteX11" fmla="*/ 3140881 w 5644673"/>
              <a:gd name="connsiteY11" fmla="*/ 4105458 h 4829871"/>
              <a:gd name="connsiteX12" fmla="*/ 2190854 w 5644673"/>
              <a:gd name="connsiteY12" fmla="*/ 4829853 h 4829871"/>
              <a:gd name="connsiteX13" fmla="*/ 872693 w 5644673"/>
              <a:gd name="connsiteY13" fmla="*/ 4081707 h 4829871"/>
              <a:gd name="connsiteX14" fmla="*/ 2226480 w 5644673"/>
              <a:gd name="connsiteY14" fmla="*/ 3036679 h 4829871"/>
              <a:gd name="connsiteX15" fmla="*/ 1953348 w 5644673"/>
              <a:gd name="connsiteY15" fmla="*/ 2336035 h 4829871"/>
              <a:gd name="connsiteX16" fmla="*/ 195800 w 5644673"/>
              <a:gd name="connsiteY16" fmla="*/ 2122279 h 4829871"/>
              <a:gd name="connsiteX17" fmla="*/ 373930 w 5644673"/>
              <a:gd name="connsiteY17" fmla="*/ 1231629 h 4829871"/>
              <a:gd name="connsiteX18" fmla="*/ 1846470 w 5644673"/>
              <a:gd name="connsiteY18" fmla="*/ 1552263 h 4829871"/>
              <a:gd name="connsiteX19" fmla="*/ 2190854 w 5644673"/>
              <a:gd name="connsiteY19" fmla="*/ 1207879 h 4829871"/>
              <a:gd name="connsiteX20" fmla="*/ 1882096 w 5644673"/>
              <a:gd name="connsiteY20" fmla="*/ 174725 h 4829871"/>
              <a:gd name="connsiteX0" fmla="*/ 1882096 w 5644673"/>
              <a:gd name="connsiteY0" fmla="*/ 174725 h 4835290"/>
              <a:gd name="connsiteX1" fmla="*/ 3140880 w 5644673"/>
              <a:gd name="connsiteY1" fmla="*/ 79723 h 4835290"/>
              <a:gd name="connsiteX2" fmla="*/ 3509015 w 5644673"/>
              <a:gd name="connsiteY2" fmla="*/ 994122 h 4835290"/>
              <a:gd name="connsiteX3" fmla="*/ 4043405 w 5644673"/>
              <a:gd name="connsiteY3" fmla="*/ 1338507 h 4835290"/>
              <a:gd name="connsiteX4" fmla="*/ 4589670 w 5644673"/>
              <a:gd name="connsiteY4" fmla="*/ 1065375 h 4835290"/>
              <a:gd name="connsiteX5" fmla="*/ 5183436 w 5644673"/>
              <a:gd name="connsiteY5" fmla="*/ 2003525 h 4835290"/>
              <a:gd name="connsiteX6" fmla="*/ 4637171 w 5644673"/>
              <a:gd name="connsiteY6" fmla="*/ 2727920 h 4835290"/>
              <a:gd name="connsiteX7" fmla="*/ 4803426 w 5644673"/>
              <a:gd name="connsiteY7" fmla="*/ 3345437 h 4835290"/>
              <a:gd name="connsiteX8" fmla="*/ 5622823 w 5644673"/>
              <a:gd name="connsiteY8" fmla="*/ 3594819 h 4835290"/>
              <a:gd name="connsiteX9" fmla="*/ 5290314 w 5644673"/>
              <a:gd name="connsiteY9" fmla="*/ 4497344 h 4835290"/>
              <a:gd name="connsiteX10" fmla="*/ 4055280 w 5644673"/>
              <a:gd name="connsiteY10" fmla="*/ 4176711 h 4835290"/>
              <a:gd name="connsiteX11" fmla="*/ 3140881 w 5644673"/>
              <a:gd name="connsiteY11" fmla="*/ 4105458 h 4835290"/>
              <a:gd name="connsiteX12" fmla="*/ 2190854 w 5644673"/>
              <a:gd name="connsiteY12" fmla="*/ 4829853 h 4835290"/>
              <a:gd name="connsiteX13" fmla="*/ 1822719 w 5644673"/>
              <a:gd name="connsiteY13" fmla="*/ 3666071 h 4835290"/>
              <a:gd name="connsiteX14" fmla="*/ 2226480 w 5644673"/>
              <a:gd name="connsiteY14" fmla="*/ 3036679 h 4835290"/>
              <a:gd name="connsiteX15" fmla="*/ 1953348 w 5644673"/>
              <a:gd name="connsiteY15" fmla="*/ 2336035 h 4835290"/>
              <a:gd name="connsiteX16" fmla="*/ 195800 w 5644673"/>
              <a:gd name="connsiteY16" fmla="*/ 2122279 h 4835290"/>
              <a:gd name="connsiteX17" fmla="*/ 373930 w 5644673"/>
              <a:gd name="connsiteY17" fmla="*/ 1231629 h 4835290"/>
              <a:gd name="connsiteX18" fmla="*/ 1846470 w 5644673"/>
              <a:gd name="connsiteY18" fmla="*/ 1552263 h 4835290"/>
              <a:gd name="connsiteX19" fmla="*/ 2190854 w 5644673"/>
              <a:gd name="connsiteY19" fmla="*/ 1207879 h 4835290"/>
              <a:gd name="connsiteX20" fmla="*/ 1882096 w 5644673"/>
              <a:gd name="connsiteY20" fmla="*/ 174725 h 4835290"/>
              <a:gd name="connsiteX0" fmla="*/ 1573490 w 5336067"/>
              <a:gd name="connsiteY0" fmla="*/ 174725 h 4835290"/>
              <a:gd name="connsiteX1" fmla="*/ 2832274 w 5336067"/>
              <a:gd name="connsiteY1" fmla="*/ 79723 h 4835290"/>
              <a:gd name="connsiteX2" fmla="*/ 3200409 w 5336067"/>
              <a:gd name="connsiteY2" fmla="*/ 994122 h 4835290"/>
              <a:gd name="connsiteX3" fmla="*/ 3734799 w 5336067"/>
              <a:gd name="connsiteY3" fmla="*/ 1338507 h 4835290"/>
              <a:gd name="connsiteX4" fmla="*/ 4281064 w 5336067"/>
              <a:gd name="connsiteY4" fmla="*/ 1065375 h 4835290"/>
              <a:gd name="connsiteX5" fmla="*/ 4874830 w 5336067"/>
              <a:gd name="connsiteY5" fmla="*/ 2003525 h 4835290"/>
              <a:gd name="connsiteX6" fmla="*/ 4328565 w 5336067"/>
              <a:gd name="connsiteY6" fmla="*/ 2727920 h 4835290"/>
              <a:gd name="connsiteX7" fmla="*/ 4494820 w 5336067"/>
              <a:gd name="connsiteY7" fmla="*/ 3345437 h 4835290"/>
              <a:gd name="connsiteX8" fmla="*/ 5314217 w 5336067"/>
              <a:gd name="connsiteY8" fmla="*/ 3594819 h 4835290"/>
              <a:gd name="connsiteX9" fmla="*/ 4981708 w 5336067"/>
              <a:gd name="connsiteY9" fmla="*/ 4497344 h 4835290"/>
              <a:gd name="connsiteX10" fmla="*/ 3746674 w 5336067"/>
              <a:gd name="connsiteY10" fmla="*/ 4176711 h 4835290"/>
              <a:gd name="connsiteX11" fmla="*/ 2832275 w 5336067"/>
              <a:gd name="connsiteY11" fmla="*/ 4105458 h 4835290"/>
              <a:gd name="connsiteX12" fmla="*/ 1882248 w 5336067"/>
              <a:gd name="connsiteY12" fmla="*/ 4829853 h 4835290"/>
              <a:gd name="connsiteX13" fmla="*/ 1514113 w 5336067"/>
              <a:gd name="connsiteY13" fmla="*/ 3666071 h 4835290"/>
              <a:gd name="connsiteX14" fmla="*/ 1917874 w 5336067"/>
              <a:gd name="connsiteY14" fmla="*/ 3036679 h 4835290"/>
              <a:gd name="connsiteX15" fmla="*/ 1644742 w 5336067"/>
              <a:gd name="connsiteY15" fmla="*/ 2336035 h 4835290"/>
              <a:gd name="connsiteX16" fmla="*/ 397833 w 5336067"/>
              <a:gd name="connsiteY16" fmla="*/ 2407286 h 4835290"/>
              <a:gd name="connsiteX17" fmla="*/ 65324 w 5336067"/>
              <a:gd name="connsiteY17" fmla="*/ 1231629 h 4835290"/>
              <a:gd name="connsiteX18" fmla="*/ 1537864 w 5336067"/>
              <a:gd name="connsiteY18" fmla="*/ 1552263 h 4835290"/>
              <a:gd name="connsiteX19" fmla="*/ 1882248 w 5336067"/>
              <a:gd name="connsiteY19" fmla="*/ 1207879 h 4835290"/>
              <a:gd name="connsiteX20" fmla="*/ 1573490 w 5336067"/>
              <a:gd name="connsiteY20" fmla="*/ 174725 h 4835290"/>
              <a:gd name="connsiteX0" fmla="*/ 1271030 w 5033607"/>
              <a:gd name="connsiteY0" fmla="*/ 174725 h 4835290"/>
              <a:gd name="connsiteX1" fmla="*/ 2529814 w 5033607"/>
              <a:gd name="connsiteY1" fmla="*/ 79723 h 4835290"/>
              <a:gd name="connsiteX2" fmla="*/ 2897949 w 5033607"/>
              <a:gd name="connsiteY2" fmla="*/ 994122 h 4835290"/>
              <a:gd name="connsiteX3" fmla="*/ 3432339 w 5033607"/>
              <a:gd name="connsiteY3" fmla="*/ 1338507 h 4835290"/>
              <a:gd name="connsiteX4" fmla="*/ 3978604 w 5033607"/>
              <a:gd name="connsiteY4" fmla="*/ 1065375 h 4835290"/>
              <a:gd name="connsiteX5" fmla="*/ 4572370 w 5033607"/>
              <a:gd name="connsiteY5" fmla="*/ 2003525 h 4835290"/>
              <a:gd name="connsiteX6" fmla="*/ 4026105 w 5033607"/>
              <a:gd name="connsiteY6" fmla="*/ 2727920 h 4835290"/>
              <a:gd name="connsiteX7" fmla="*/ 4192360 w 5033607"/>
              <a:gd name="connsiteY7" fmla="*/ 3345437 h 4835290"/>
              <a:gd name="connsiteX8" fmla="*/ 5011757 w 5033607"/>
              <a:gd name="connsiteY8" fmla="*/ 3594819 h 4835290"/>
              <a:gd name="connsiteX9" fmla="*/ 4679248 w 5033607"/>
              <a:gd name="connsiteY9" fmla="*/ 4497344 h 4835290"/>
              <a:gd name="connsiteX10" fmla="*/ 3444214 w 5033607"/>
              <a:gd name="connsiteY10" fmla="*/ 4176711 h 4835290"/>
              <a:gd name="connsiteX11" fmla="*/ 2529815 w 5033607"/>
              <a:gd name="connsiteY11" fmla="*/ 4105458 h 4835290"/>
              <a:gd name="connsiteX12" fmla="*/ 1579788 w 5033607"/>
              <a:gd name="connsiteY12" fmla="*/ 4829853 h 4835290"/>
              <a:gd name="connsiteX13" fmla="*/ 1211653 w 5033607"/>
              <a:gd name="connsiteY13" fmla="*/ 3666071 h 4835290"/>
              <a:gd name="connsiteX14" fmla="*/ 1615414 w 5033607"/>
              <a:gd name="connsiteY14" fmla="*/ 3036679 h 4835290"/>
              <a:gd name="connsiteX15" fmla="*/ 1342282 w 5033607"/>
              <a:gd name="connsiteY15" fmla="*/ 2336035 h 4835290"/>
              <a:gd name="connsiteX16" fmla="*/ 95373 w 5033607"/>
              <a:gd name="connsiteY16" fmla="*/ 2407286 h 4835290"/>
              <a:gd name="connsiteX17" fmla="*/ 214126 w 5033607"/>
              <a:gd name="connsiteY17" fmla="*/ 1326632 h 4835290"/>
              <a:gd name="connsiteX18" fmla="*/ 1235404 w 5033607"/>
              <a:gd name="connsiteY18" fmla="*/ 1552263 h 4835290"/>
              <a:gd name="connsiteX19" fmla="*/ 1579788 w 5033607"/>
              <a:gd name="connsiteY19" fmla="*/ 1207879 h 4835290"/>
              <a:gd name="connsiteX20" fmla="*/ 1271030 w 5033607"/>
              <a:gd name="connsiteY20" fmla="*/ 174725 h 4835290"/>
              <a:gd name="connsiteX0" fmla="*/ 1263184 w 5025761"/>
              <a:gd name="connsiteY0" fmla="*/ 174725 h 4835290"/>
              <a:gd name="connsiteX1" fmla="*/ 2521968 w 5025761"/>
              <a:gd name="connsiteY1" fmla="*/ 79723 h 4835290"/>
              <a:gd name="connsiteX2" fmla="*/ 2890103 w 5025761"/>
              <a:gd name="connsiteY2" fmla="*/ 994122 h 4835290"/>
              <a:gd name="connsiteX3" fmla="*/ 3424493 w 5025761"/>
              <a:gd name="connsiteY3" fmla="*/ 1338507 h 4835290"/>
              <a:gd name="connsiteX4" fmla="*/ 3970758 w 5025761"/>
              <a:gd name="connsiteY4" fmla="*/ 1065375 h 4835290"/>
              <a:gd name="connsiteX5" fmla="*/ 4564524 w 5025761"/>
              <a:gd name="connsiteY5" fmla="*/ 2003525 h 4835290"/>
              <a:gd name="connsiteX6" fmla="*/ 4018259 w 5025761"/>
              <a:gd name="connsiteY6" fmla="*/ 2727920 h 4835290"/>
              <a:gd name="connsiteX7" fmla="*/ 4184514 w 5025761"/>
              <a:gd name="connsiteY7" fmla="*/ 3345437 h 4835290"/>
              <a:gd name="connsiteX8" fmla="*/ 5003911 w 5025761"/>
              <a:gd name="connsiteY8" fmla="*/ 3594819 h 4835290"/>
              <a:gd name="connsiteX9" fmla="*/ 4671402 w 5025761"/>
              <a:gd name="connsiteY9" fmla="*/ 4497344 h 4835290"/>
              <a:gd name="connsiteX10" fmla="*/ 3436368 w 5025761"/>
              <a:gd name="connsiteY10" fmla="*/ 4176711 h 4835290"/>
              <a:gd name="connsiteX11" fmla="*/ 2521969 w 5025761"/>
              <a:gd name="connsiteY11" fmla="*/ 4105458 h 4835290"/>
              <a:gd name="connsiteX12" fmla="*/ 1571942 w 5025761"/>
              <a:gd name="connsiteY12" fmla="*/ 4829853 h 4835290"/>
              <a:gd name="connsiteX13" fmla="*/ 1203807 w 5025761"/>
              <a:gd name="connsiteY13" fmla="*/ 3666071 h 4835290"/>
              <a:gd name="connsiteX14" fmla="*/ 1607568 w 5025761"/>
              <a:gd name="connsiteY14" fmla="*/ 3036679 h 4835290"/>
              <a:gd name="connsiteX15" fmla="*/ 1334436 w 5025761"/>
              <a:gd name="connsiteY15" fmla="*/ 2336035 h 4835290"/>
              <a:gd name="connsiteX16" fmla="*/ 87527 w 5025761"/>
              <a:gd name="connsiteY16" fmla="*/ 2407286 h 4835290"/>
              <a:gd name="connsiteX17" fmla="*/ 206280 w 5025761"/>
              <a:gd name="connsiteY17" fmla="*/ 1326632 h 4835290"/>
              <a:gd name="connsiteX18" fmla="*/ 1025678 w 5025761"/>
              <a:gd name="connsiteY18" fmla="*/ 1350383 h 4835290"/>
              <a:gd name="connsiteX19" fmla="*/ 1571942 w 5025761"/>
              <a:gd name="connsiteY19" fmla="*/ 1207879 h 4835290"/>
              <a:gd name="connsiteX20" fmla="*/ 1263184 w 5025761"/>
              <a:gd name="connsiteY20" fmla="*/ 174725 h 4835290"/>
              <a:gd name="connsiteX0" fmla="*/ 1263184 w 5025761"/>
              <a:gd name="connsiteY0" fmla="*/ 164292 h 4824857"/>
              <a:gd name="connsiteX1" fmla="*/ 2521968 w 5025761"/>
              <a:gd name="connsiteY1" fmla="*/ 69290 h 4824857"/>
              <a:gd name="connsiteX2" fmla="*/ 2890103 w 5025761"/>
              <a:gd name="connsiteY2" fmla="*/ 983689 h 4824857"/>
              <a:gd name="connsiteX3" fmla="*/ 3424493 w 5025761"/>
              <a:gd name="connsiteY3" fmla="*/ 1328074 h 4824857"/>
              <a:gd name="connsiteX4" fmla="*/ 3970758 w 5025761"/>
              <a:gd name="connsiteY4" fmla="*/ 1054942 h 4824857"/>
              <a:gd name="connsiteX5" fmla="*/ 4564524 w 5025761"/>
              <a:gd name="connsiteY5" fmla="*/ 1993092 h 4824857"/>
              <a:gd name="connsiteX6" fmla="*/ 4018259 w 5025761"/>
              <a:gd name="connsiteY6" fmla="*/ 2717487 h 4824857"/>
              <a:gd name="connsiteX7" fmla="*/ 4184514 w 5025761"/>
              <a:gd name="connsiteY7" fmla="*/ 3335004 h 4824857"/>
              <a:gd name="connsiteX8" fmla="*/ 5003911 w 5025761"/>
              <a:gd name="connsiteY8" fmla="*/ 3584386 h 4824857"/>
              <a:gd name="connsiteX9" fmla="*/ 4671402 w 5025761"/>
              <a:gd name="connsiteY9" fmla="*/ 4486911 h 4824857"/>
              <a:gd name="connsiteX10" fmla="*/ 3436368 w 5025761"/>
              <a:gd name="connsiteY10" fmla="*/ 4166278 h 4824857"/>
              <a:gd name="connsiteX11" fmla="*/ 2521969 w 5025761"/>
              <a:gd name="connsiteY11" fmla="*/ 4095025 h 4824857"/>
              <a:gd name="connsiteX12" fmla="*/ 1571942 w 5025761"/>
              <a:gd name="connsiteY12" fmla="*/ 4819420 h 4824857"/>
              <a:gd name="connsiteX13" fmla="*/ 1203807 w 5025761"/>
              <a:gd name="connsiteY13" fmla="*/ 3655638 h 4824857"/>
              <a:gd name="connsiteX14" fmla="*/ 1607568 w 5025761"/>
              <a:gd name="connsiteY14" fmla="*/ 3026246 h 4824857"/>
              <a:gd name="connsiteX15" fmla="*/ 1334436 w 5025761"/>
              <a:gd name="connsiteY15" fmla="*/ 2325602 h 4824857"/>
              <a:gd name="connsiteX16" fmla="*/ 87527 w 5025761"/>
              <a:gd name="connsiteY16" fmla="*/ 2396853 h 4824857"/>
              <a:gd name="connsiteX17" fmla="*/ 206280 w 5025761"/>
              <a:gd name="connsiteY17" fmla="*/ 1316199 h 4824857"/>
              <a:gd name="connsiteX18" fmla="*/ 1025678 w 5025761"/>
              <a:gd name="connsiteY18" fmla="*/ 1339950 h 4824857"/>
              <a:gd name="connsiteX19" fmla="*/ 1275059 w 5025761"/>
              <a:gd name="connsiteY19" fmla="*/ 959940 h 4824857"/>
              <a:gd name="connsiteX20" fmla="*/ 1263184 w 5025761"/>
              <a:gd name="connsiteY20" fmla="*/ 164292 h 4824857"/>
              <a:gd name="connsiteX0" fmla="*/ 1465065 w 5025761"/>
              <a:gd name="connsiteY0" fmla="*/ 241485 h 4795172"/>
              <a:gd name="connsiteX1" fmla="*/ 2521968 w 5025761"/>
              <a:gd name="connsiteY1" fmla="*/ 39605 h 4795172"/>
              <a:gd name="connsiteX2" fmla="*/ 2890103 w 5025761"/>
              <a:gd name="connsiteY2" fmla="*/ 954004 h 4795172"/>
              <a:gd name="connsiteX3" fmla="*/ 3424493 w 5025761"/>
              <a:gd name="connsiteY3" fmla="*/ 1298389 h 4795172"/>
              <a:gd name="connsiteX4" fmla="*/ 3970758 w 5025761"/>
              <a:gd name="connsiteY4" fmla="*/ 1025257 h 4795172"/>
              <a:gd name="connsiteX5" fmla="*/ 4564524 w 5025761"/>
              <a:gd name="connsiteY5" fmla="*/ 1963407 h 4795172"/>
              <a:gd name="connsiteX6" fmla="*/ 4018259 w 5025761"/>
              <a:gd name="connsiteY6" fmla="*/ 2687802 h 4795172"/>
              <a:gd name="connsiteX7" fmla="*/ 4184514 w 5025761"/>
              <a:gd name="connsiteY7" fmla="*/ 3305319 h 4795172"/>
              <a:gd name="connsiteX8" fmla="*/ 5003911 w 5025761"/>
              <a:gd name="connsiteY8" fmla="*/ 3554701 h 4795172"/>
              <a:gd name="connsiteX9" fmla="*/ 4671402 w 5025761"/>
              <a:gd name="connsiteY9" fmla="*/ 4457226 h 4795172"/>
              <a:gd name="connsiteX10" fmla="*/ 3436368 w 5025761"/>
              <a:gd name="connsiteY10" fmla="*/ 4136593 h 4795172"/>
              <a:gd name="connsiteX11" fmla="*/ 2521969 w 5025761"/>
              <a:gd name="connsiteY11" fmla="*/ 4065340 h 4795172"/>
              <a:gd name="connsiteX12" fmla="*/ 1571942 w 5025761"/>
              <a:gd name="connsiteY12" fmla="*/ 4789735 h 4795172"/>
              <a:gd name="connsiteX13" fmla="*/ 1203807 w 5025761"/>
              <a:gd name="connsiteY13" fmla="*/ 3625953 h 4795172"/>
              <a:gd name="connsiteX14" fmla="*/ 1607568 w 5025761"/>
              <a:gd name="connsiteY14" fmla="*/ 2996561 h 4795172"/>
              <a:gd name="connsiteX15" fmla="*/ 1334436 w 5025761"/>
              <a:gd name="connsiteY15" fmla="*/ 2295917 h 4795172"/>
              <a:gd name="connsiteX16" fmla="*/ 87527 w 5025761"/>
              <a:gd name="connsiteY16" fmla="*/ 2367168 h 4795172"/>
              <a:gd name="connsiteX17" fmla="*/ 206280 w 5025761"/>
              <a:gd name="connsiteY17" fmla="*/ 1286514 h 4795172"/>
              <a:gd name="connsiteX18" fmla="*/ 1025678 w 5025761"/>
              <a:gd name="connsiteY18" fmla="*/ 1310265 h 4795172"/>
              <a:gd name="connsiteX19" fmla="*/ 1275059 w 5025761"/>
              <a:gd name="connsiteY19" fmla="*/ 930255 h 4795172"/>
              <a:gd name="connsiteX20" fmla="*/ 1465065 w 5025761"/>
              <a:gd name="connsiteY20" fmla="*/ 241485 h 4795172"/>
              <a:gd name="connsiteX0" fmla="*/ 1465065 w 5025761"/>
              <a:gd name="connsiteY0" fmla="*/ 170947 h 4724634"/>
              <a:gd name="connsiteX1" fmla="*/ 2379464 w 5025761"/>
              <a:gd name="connsiteY1" fmla="*/ 52194 h 4724634"/>
              <a:gd name="connsiteX2" fmla="*/ 2890103 w 5025761"/>
              <a:gd name="connsiteY2" fmla="*/ 883466 h 4724634"/>
              <a:gd name="connsiteX3" fmla="*/ 3424493 w 5025761"/>
              <a:gd name="connsiteY3" fmla="*/ 1227851 h 4724634"/>
              <a:gd name="connsiteX4" fmla="*/ 3970758 w 5025761"/>
              <a:gd name="connsiteY4" fmla="*/ 954719 h 4724634"/>
              <a:gd name="connsiteX5" fmla="*/ 4564524 w 5025761"/>
              <a:gd name="connsiteY5" fmla="*/ 1892869 h 4724634"/>
              <a:gd name="connsiteX6" fmla="*/ 4018259 w 5025761"/>
              <a:gd name="connsiteY6" fmla="*/ 2617264 h 4724634"/>
              <a:gd name="connsiteX7" fmla="*/ 4184514 w 5025761"/>
              <a:gd name="connsiteY7" fmla="*/ 3234781 h 4724634"/>
              <a:gd name="connsiteX8" fmla="*/ 5003911 w 5025761"/>
              <a:gd name="connsiteY8" fmla="*/ 3484163 h 4724634"/>
              <a:gd name="connsiteX9" fmla="*/ 4671402 w 5025761"/>
              <a:gd name="connsiteY9" fmla="*/ 4386688 h 4724634"/>
              <a:gd name="connsiteX10" fmla="*/ 3436368 w 5025761"/>
              <a:gd name="connsiteY10" fmla="*/ 4066055 h 4724634"/>
              <a:gd name="connsiteX11" fmla="*/ 2521969 w 5025761"/>
              <a:gd name="connsiteY11" fmla="*/ 3994802 h 4724634"/>
              <a:gd name="connsiteX12" fmla="*/ 1571942 w 5025761"/>
              <a:gd name="connsiteY12" fmla="*/ 4719197 h 4724634"/>
              <a:gd name="connsiteX13" fmla="*/ 1203807 w 5025761"/>
              <a:gd name="connsiteY13" fmla="*/ 3555415 h 4724634"/>
              <a:gd name="connsiteX14" fmla="*/ 1607568 w 5025761"/>
              <a:gd name="connsiteY14" fmla="*/ 2926023 h 4724634"/>
              <a:gd name="connsiteX15" fmla="*/ 1334436 w 5025761"/>
              <a:gd name="connsiteY15" fmla="*/ 2225379 h 4724634"/>
              <a:gd name="connsiteX16" fmla="*/ 87527 w 5025761"/>
              <a:gd name="connsiteY16" fmla="*/ 2296630 h 4724634"/>
              <a:gd name="connsiteX17" fmla="*/ 206280 w 5025761"/>
              <a:gd name="connsiteY17" fmla="*/ 1215976 h 4724634"/>
              <a:gd name="connsiteX18" fmla="*/ 1025678 w 5025761"/>
              <a:gd name="connsiteY18" fmla="*/ 1239727 h 4724634"/>
              <a:gd name="connsiteX19" fmla="*/ 1275059 w 5025761"/>
              <a:gd name="connsiteY19" fmla="*/ 859717 h 4724634"/>
              <a:gd name="connsiteX20" fmla="*/ 1465065 w 5025761"/>
              <a:gd name="connsiteY20" fmla="*/ 170947 h 4724634"/>
              <a:gd name="connsiteX0" fmla="*/ 1458908 w 5019604"/>
              <a:gd name="connsiteY0" fmla="*/ 170947 h 4724634"/>
              <a:gd name="connsiteX1" fmla="*/ 2373307 w 5019604"/>
              <a:gd name="connsiteY1" fmla="*/ 52194 h 4724634"/>
              <a:gd name="connsiteX2" fmla="*/ 2883946 w 5019604"/>
              <a:gd name="connsiteY2" fmla="*/ 883466 h 4724634"/>
              <a:gd name="connsiteX3" fmla="*/ 3418336 w 5019604"/>
              <a:gd name="connsiteY3" fmla="*/ 1227851 h 4724634"/>
              <a:gd name="connsiteX4" fmla="*/ 3964601 w 5019604"/>
              <a:gd name="connsiteY4" fmla="*/ 954719 h 4724634"/>
              <a:gd name="connsiteX5" fmla="*/ 4558367 w 5019604"/>
              <a:gd name="connsiteY5" fmla="*/ 1892869 h 4724634"/>
              <a:gd name="connsiteX6" fmla="*/ 4012102 w 5019604"/>
              <a:gd name="connsiteY6" fmla="*/ 2617264 h 4724634"/>
              <a:gd name="connsiteX7" fmla="*/ 4178357 w 5019604"/>
              <a:gd name="connsiteY7" fmla="*/ 3234781 h 4724634"/>
              <a:gd name="connsiteX8" fmla="*/ 4997754 w 5019604"/>
              <a:gd name="connsiteY8" fmla="*/ 3484163 h 4724634"/>
              <a:gd name="connsiteX9" fmla="*/ 4665245 w 5019604"/>
              <a:gd name="connsiteY9" fmla="*/ 4386688 h 4724634"/>
              <a:gd name="connsiteX10" fmla="*/ 3430211 w 5019604"/>
              <a:gd name="connsiteY10" fmla="*/ 4066055 h 4724634"/>
              <a:gd name="connsiteX11" fmla="*/ 2515812 w 5019604"/>
              <a:gd name="connsiteY11" fmla="*/ 3994802 h 4724634"/>
              <a:gd name="connsiteX12" fmla="*/ 1565785 w 5019604"/>
              <a:gd name="connsiteY12" fmla="*/ 4719197 h 4724634"/>
              <a:gd name="connsiteX13" fmla="*/ 1197650 w 5019604"/>
              <a:gd name="connsiteY13" fmla="*/ 3555415 h 4724634"/>
              <a:gd name="connsiteX14" fmla="*/ 1601411 w 5019604"/>
              <a:gd name="connsiteY14" fmla="*/ 2926023 h 4724634"/>
              <a:gd name="connsiteX15" fmla="*/ 1245152 w 5019604"/>
              <a:gd name="connsiteY15" fmla="*/ 2439134 h 4724634"/>
              <a:gd name="connsiteX16" fmla="*/ 81370 w 5019604"/>
              <a:gd name="connsiteY16" fmla="*/ 2296630 h 4724634"/>
              <a:gd name="connsiteX17" fmla="*/ 200123 w 5019604"/>
              <a:gd name="connsiteY17" fmla="*/ 1215976 h 4724634"/>
              <a:gd name="connsiteX18" fmla="*/ 1019521 w 5019604"/>
              <a:gd name="connsiteY18" fmla="*/ 1239727 h 4724634"/>
              <a:gd name="connsiteX19" fmla="*/ 1268902 w 5019604"/>
              <a:gd name="connsiteY19" fmla="*/ 859717 h 4724634"/>
              <a:gd name="connsiteX20" fmla="*/ 1458908 w 5019604"/>
              <a:gd name="connsiteY20" fmla="*/ 170947 h 4724634"/>
              <a:gd name="connsiteX0" fmla="*/ 1458908 w 5019604"/>
              <a:gd name="connsiteY0" fmla="*/ 170947 h 4724634"/>
              <a:gd name="connsiteX1" fmla="*/ 2373307 w 5019604"/>
              <a:gd name="connsiteY1" fmla="*/ 52194 h 4724634"/>
              <a:gd name="connsiteX2" fmla="*/ 2883946 w 5019604"/>
              <a:gd name="connsiteY2" fmla="*/ 883466 h 4724634"/>
              <a:gd name="connsiteX3" fmla="*/ 3418336 w 5019604"/>
              <a:gd name="connsiteY3" fmla="*/ 1227851 h 4724634"/>
              <a:gd name="connsiteX4" fmla="*/ 3964601 w 5019604"/>
              <a:gd name="connsiteY4" fmla="*/ 954719 h 4724634"/>
              <a:gd name="connsiteX5" fmla="*/ 4558367 w 5019604"/>
              <a:gd name="connsiteY5" fmla="*/ 1892869 h 4724634"/>
              <a:gd name="connsiteX6" fmla="*/ 4012102 w 5019604"/>
              <a:gd name="connsiteY6" fmla="*/ 2617264 h 4724634"/>
              <a:gd name="connsiteX7" fmla="*/ 4178357 w 5019604"/>
              <a:gd name="connsiteY7" fmla="*/ 3234781 h 4724634"/>
              <a:gd name="connsiteX8" fmla="*/ 4997754 w 5019604"/>
              <a:gd name="connsiteY8" fmla="*/ 3484163 h 4724634"/>
              <a:gd name="connsiteX9" fmla="*/ 4665245 w 5019604"/>
              <a:gd name="connsiteY9" fmla="*/ 4386688 h 4724634"/>
              <a:gd name="connsiteX10" fmla="*/ 3430211 w 5019604"/>
              <a:gd name="connsiteY10" fmla="*/ 4066055 h 4724634"/>
              <a:gd name="connsiteX11" fmla="*/ 2515812 w 5019604"/>
              <a:gd name="connsiteY11" fmla="*/ 3994802 h 4724634"/>
              <a:gd name="connsiteX12" fmla="*/ 1565785 w 5019604"/>
              <a:gd name="connsiteY12" fmla="*/ 4719197 h 4724634"/>
              <a:gd name="connsiteX13" fmla="*/ 1197650 w 5019604"/>
              <a:gd name="connsiteY13" fmla="*/ 3555415 h 4724634"/>
              <a:gd name="connsiteX14" fmla="*/ 1411405 w 5019604"/>
              <a:gd name="connsiteY14" fmla="*/ 2926023 h 4724634"/>
              <a:gd name="connsiteX15" fmla="*/ 1245152 w 5019604"/>
              <a:gd name="connsiteY15" fmla="*/ 2439134 h 4724634"/>
              <a:gd name="connsiteX16" fmla="*/ 81370 w 5019604"/>
              <a:gd name="connsiteY16" fmla="*/ 2296630 h 4724634"/>
              <a:gd name="connsiteX17" fmla="*/ 200123 w 5019604"/>
              <a:gd name="connsiteY17" fmla="*/ 1215976 h 4724634"/>
              <a:gd name="connsiteX18" fmla="*/ 1019521 w 5019604"/>
              <a:gd name="connsiteY18" fmla="*/ 1239727 h 4724634"/>
              <a:gd name="connsiteX19" fmla="*/ 1268902 w 5019604"/>
              <a:gd name="connsiteY19" fmla="*/ 859717 h 4724634"/>
              <a:gd name="connsiteX20" fmla="*/ 1458908 w 5019604"/>
              <a:gd name="connsiteY20" fmla="*/ 170947 h 4724634"/>
              <a:gd name="connsiteX0" fmla="*/ 1458908 w 5019604"/>
              <a:gd name="connsiteY0" fmla="*/ 170947 h 4721259"/>
              <a:gd name="connsiteX1" fmla="*/ 2373307 w 5019604"/>
              <a:gd name="connsiteY1" fmla="*/ 52194 h 4721259"/>
              <a:gd name="connsiteX2" fmla="*/ 2883946 w 5019604"/>
              <a:gd name="connsiteY2" fmla="*/ 883466 h 4721259"/>
              <a:gd name="connsiteX3" fmla="*/ 3418336 w 5019604"/>
              <a:gd name="connsiteY3" fmla="*/ 1227851 h 4721259"/>
              <a:gd name="connsiteX4" fmla="*/ 3964601 w 5019604"/>
              <a:gd name="connsiteY4" fmla="*/ 954719 h 4721259"/>
              <a:gd name="connsiteX5" fmla="*/ 4558367 w 5019604"/>
              <a:gd name="connsiteY5" fmla="*/ 1892869 h 4721259"/>
              <a:gd name="connsiteX6" fmla="*/ 4012102 w 5019604"/>
              <a:gd name="connsiteY6" fmla="*/ 2617264 h 4721259"/>
              <a:gd name="connsiteX7" fmla="*/ 4178357 w 5019604"/>
              <a:gd name="connsiteY7" fmla="*/ 3234781 h 4721259"/>
              <a:gd name="connsiteX8" fmla="*/ 4997754 w 5019604"/>
              <a:gd name="connsiteY8" fmla="*/ 3484163 h 4721259"/>
              <a:gd name="connsiteX9" fmla="*/ 4665245 w 5019604"/>
              <a:gd name="connsiteY9" fmla="*/ 4386688 h 4721259"/>
              <a:gd name="connsiteX10" fmla="*/ 3430211 w 5019604"/>
              <a:gd name="connsiteY10" fmla="*/ 4066055 h 4721259"/>
              <a:gd name="connsiteX11" fmla="*/ 2515812 w 5019604"/>
              <a:gd name="connsiteY11" fmla="*/ 3994802 h 4721259"/>
              <a:gd name="connsiteX12" fmla="*/ 1565785 w 5019604"/>
              <a:gd name="connsiteY12" fmla="*/ 4719197 h 4721259"/>
              <a:gd name="connsiteX13" fmla="*/ 1007644 w 5019604"/>
              <a:gd name="connsiteY13" fmla="*/ 3733545 h 4721259"/>
              <a:gd name="connsiteX14" fmla="*/ 1411405 w 5019604"/>
              <a:gd name="connsiteY14" fmla="*/ 2926023 h 4721259"/>
              <a:gd name="connsiteX15" fmla="*/ 1245152 w 5019604"/>
              <a:gd name="connsiteY15" fmla="*/ 2439134 h 4721259"/>
              <a:gd name="connsiteX16" fmla="*/ 81370 w 5019604"/>
              <a:gd name="connsiteY16" fmla="*/ 2296630 h 4721259"/>
              <a:gd name="connsiteX17" fmla="*/ 200123 w 5019604"/>
              <a:gd name="connsiteY17" fmla="*/ 1215976 h 4721259"/>
              <a:gd name="connsiteX18" fmla="*/ 1019521 w 5019604"/>
              <a:gd name="connsiteY18" fmla="*/ 1239727 h 4721259"/>
              <a:gd name="connsiteX19" fmla="*/ 1268902 w 5019604"/>
              <a:gd name="connsiteY19" fmla="*/ 859717 h 4721259"/>
              <a:gd name="connsiteX20" fmla="*/ 1458908 w 5019604"/>
              <a:gd name="connsiteY20" fmla="*/ 170947 h 4721259"/>
              <a:gd name="connsiteX0" fmla="*/ 1458908 w 5019604"/>
              <a:gd name="connsiteY0" fmla="*/ 170947 h 4403464"/>
              <a:gd name="connsiteX1" fmla="*/ 2373307 w 5019604"/>
              <a:gd name="connsiteY1" fmla="*/ 52194 h 4403464"/>
              <a:gd name="connsiteX2" fmla="*/ 2883946 w 5019604"/>
              <a:gd name="connsiteY2" fmla="*/ 883466 h 4403464"/>
              <a:gd name="connsiteX3" fmla="*/ 3418336 w 5019604"/>
              <a:gd name="connsiteY3" fmla="*/ 1227851 h 4403464"/>
              <a:gd name="connsiteX4" fmla="*/ 3964601 w 5019604"/>
              <a:gd name="connsiteY4" fmla="*/ 954719 h 4403464"/>
              <a:gd name="connsiteX5" fmla="*/ 4558367 w 5019604"/>
              <a:gd name="connsiteY5" fmla="*/ 1892869 h 4403464"/>
              <a:gd name="connsiteX6" fmla="*/ 4012102 w 5019604"/>
              <a:gd name="connsiteY6" fmla="*/ 2617264 h 4403464"/>
              <a:gd name="connsiteX7" fmla="*/ 4178357 w 5019604"/>
              <a:gd name="connsiteY7" fmla="*/ 3234781 h 4403464"/>
              <a:gd name="connsiteX8" fmla="*/ 4997754 w 5019604"/>
              <a:gd name="connsiteY8" fmla="*/ 3484163 h 4403464"/>
              <a:gd name="connsiteX9" fmla="*/ 4665245 w 5019604"/>
              <a:gd name="connsiteY9" fmla="*/ 4386688 h 4403464"/>
              <a:gd name="connsiteX10" fmla="*/ 3430211 w 5019604"/>
              <a:gd name="connsiteY10" fmla="*/ 4066055 h 4403464"/>
              <a:gd name="connsiteX11" fmla="*/ 2515812 w 5019604"/>
              <a:gd name="connsiteY11" fmla="*/ 3994802 h 4403464"/>
              <a:gd name="connsiteX12" fmla="*/ 1470782 w 5019604"/>
              <a:gd name="connsiteY12" fmla="*/ 4351062 h 4403464"/>
              <a:gd name="connsiteX13" fmla="*/ 1007644 w 5019604"/>
              <a:gd name="connsiteY13" fmla="*/ 3733545 h 4403464"/>
              <a:gd name="connsiteX14" fmla="*/ 1411405 w 5019604"/>
              <a:gd name="connsiteY14" fmla="*/ 2926023 h 4403464"/>
              <a:gd name="connsiteX15" fmla="*/ 1245152 w 5019604"/>
              <a:gd name="connsiteY15" fmla="*/ 2439134 h 4403464"/>
              <a:gd name="connsiteX16" fmla="*/ 81370 w 5019604"/>
              <a:gd name="connsiteY16" fmla="*/ 2296630 h 4403464"/>
              <a:gd name="connsiteX17" fmla="*/ 200123 w 5019604"/>
              <a:gd name="connsiteY17" fmla="*/ 1215976 h 4403464"/>
              <a:gd name="connsiteX18" fmla="*/ 1019521 w 5019604"/>
              <a:gd name="connsiteY18" fmla="*/ 1239727 h 4403464"/>
              <a:gd name="connsiteX19" fmla="*/ 1268902 w 5019604"/>
              <a:gd name="connsiteY19" fmla="*/ 859717 h 4403464"/>
              <a:gd name="connsiteX20" fmla="*/ 1458908 w 5019604"/>
              <a:gd name="connsiteY20" fmla="*/ 170947 h 4403464"/>
              <a:gd name="connsiteX0" fmla="*/ 1458908 w 4827078"/>
              <a:gd name="connsiteY0" fmla="*/ 170947 h 4397751"/>
              <a:gd name="connsiteX1" fmla="*/ 2373307 w 4827078"/>
              <a:gd name="connsiteY1" fmla="*/ 52194 h 4397751"/>
              <a:gd name="connsiteX2" fmla="*/ 2883946 w 4827078"/>
              <a:gd name="connsiteY2" fmla="*/ 883466 h 4397751"/>
              <a:gd name="connsiteX3" fmla="*/ 3418336 w 4827078"/>
              <a:gd name="connsiteY3" fmla="*/ 1227851 h 4397751"/>
              <a:gd name="connsiteX4" fmla="*/ 3964601 w 4827078"/>
              <a:gd name="connsiteY4" fmla="*/ 954719 h 4397751"/>
              <a:gd name="connsiteX5" fmla="*/ 4558367 w 4827078"/>
              <a:gd name="connsiteY5" fmla="*/ 1892869 h 4397751"/>
              <a:gd name="connsiteX6" fmla="*/ 4012102 w 4827078"/>
              <a:gd name="connsiteY6" fmla="*/ 2617264 h 4397751"/>
              <a:gd name="connsiteX7" fmla="*/ 4178357 w 4827078"/>
              <a:gd name="connsiteY7" fmla="*/ 3234781 h 4397751"/>
              <a:gd name="connsiteX8" fmla="*/ 4760247 w 4827078"/>
              <a:gd name="connsiteY8" fmla="*/ 3614792 h 4397751"/>
              <a:gd name="connsiteX9" fmla="*/ 4665245 w 4827078"/>
              <a:gd name="connsiteY9" fmla="*/ 4386688 h 4397751"/>
              <a:gd name="connsiteX10" fmla="*/ 3430211 w 4827078"/>
              <a:gd name="connsiteY10" fmla="*/ 4066055 h 4397751"/>
              <a:gd name="connsiteX11" fmla="*/ 2515812 w 4827078"/>
              <a:gd name="connsiteY11" fmla="*/ 3994802 h 4397751"/>
              <a:gd name="connsiteX12" fmla="*/ 1470782 w 4827078"/>
              <a:gd name="connsiteY12" fmla="*/ 4351062 h 4397751"/>
              <a:gd name="connsiteX13" fmla="*/ 1007644 w 4827078"/>
              <a:gd name="connsiteY13" fmla="*/ 3733545 h 4397751"/>
              <a:gd name="connsiteX14" fmla="*/ 1411405 w 4827078"/>
              <a:gd name="connsiteY14" fmla="*/ 2926023 h 4397751"/>
              <a:gd name="connsiteX15" fmla="*/ 1245152 w 4827078"/>
              <a:gd name="connsiteY15" fmla="*/ 2439134 h 4397751"/>
              <a:gd name="connsiteX16" fmla="*/ 81370 w 4827078"/>
              <a:gd name="connsiteY16" fmla="*/ 2296630 h 4397751"/>
              <a:gd name="connsiteX17" fmla="*/ 200123 w 4827078"/>
              <a:gd name="connsiteY17" fmla="*/ 1215976 h 4397751"/>
              <a:gd name="connsiteX18" fmla="*/ 1019521 w 4827078"/>
              <a:gd name="connsiteY18" fmla="*/ 1239727 h 4397751"/>
              <a:gd name="connsiteX19" fmla="*/ 1268902 w 4827078"/>
              <a:gd name="connsiteY19" fmla="*/ 859717 h 4397751"/>
              <a:gd name="connsiteX20" fmla="*/ 1458908 w 4827078"/>
              <a:gd name="connsiteY20" fmla="*/ 170947 h 4397751"/>
              <a:gd name="connsiteX0" fmla="*/ 1458908 w 4763041"/>
              <a:gd name="connsiteY0" fmla="*/ 170947 h 4479189"/>
              <a:gd name="connsiteX1" fmla="*/ 2373307 w 4763041"/>
              <a:gd name="connsiteY1" fmla="*/ 52194 h 4479189"/>
              <a:gd name="connsiteX2" fmla="*/ 2883946 w 4763041"/>
              <a:gd name="connsiteY2" fmla="*/ 883466 h 4479189"/>
              <a:gd name="connsiteX3" fmla="*/ 3418336 w 4763041"/>
              <a:gd name="connsiteY3" fmla="*/ 1227851 h 4479189"/>
              <a:gd name="connsiteX4" fmla="*/ 3964601 w 4763041"/>
              <a:gd name="connsiteY4" fmla="*/ 954719 h 4479189"/>
              <a:gd name="connsiteX5" fmla="*/ 4558367 w 4763041"/>
              <a:gd name="connsiteY5" fmla="*/ 1892869 h 4479189"/>
              <a:gd name="connsiteX6" fmla="*/ 4012102 w 4763041"/>
              <a:gd name="connsiteY6" fmla="*/ 2617264 h 4479189"/>
              <a:gd name="connsiteX7" fmla="*/ 4178357 w 4763041"/>
              <a:gd name="connsiteY7" fmla="*/ 3234781 h 4479189"/>
              <a:gd name="connsiteX8" fmla="*/ 4760247 w 4763041"/>
              <a:gd name="connsiteY8" fmla="*/ 3614792 h 4479189"/>
              <a:gd name="connsiteX9" fmla="*/ 4356490 w 4763041"/>
              <a:gd name="connsiteY9" fmla="*/ 4469818 h 4479189"/>
              <a:gd name="connsiteX10" fmla="*/ 3430211 w 4763041"/>
              <a:gd name="connsiteY10" fmla="*/ 4066055 h 4479189"/>
              <a:gd name="connsiteX11" fmla="*/ 2515812 w 4763041"/>
              <a:gd name="connsiteY11" fmla="*/ 3994802 h 4479189"/>
              <a:gd name="connsiteX12" fmla="*/ 1470782 w 4763041"/>
              <a:gd name="connsiteY12" fmla="*/ 4351062 h 4479189"/>
              <a:gd name="connsiteX13" fmla="*/ 1007644 w 4763041"/>
              <a:gd name="connsiteY13" fmla="*/ 3733545 h 4479189"/>
              <a:gd name="connsiteX14" fmla="*/ 1411405 w 4763041"/>
              <a:gd name="connsiteY14" fmla="*/ 2926023 h 4479189"/>
              <a:gd name="connsiteX15" fmla="*/ 1245152 w 4763041"/>
              <a:gd name="connsiteY15" fmla="*/ 2439134 h 4479189"/>
              <a:gd name="connsiteX16" fmla="*/ 81370 w 4763041"/>
              <a:gd name="connsiteY16" fmla="*/ 2296630 h 4479189"/>
              <a:gd name="connsiteX17" fmla="*/ 200123 w 4763041"/>
              <a:gd name="connsiteY17" fmla="*/ 1215976 h 4479189"/>
              <a:gd name="connsiteX18" fmla="*/ 1019521 w 4763041"/>
              <a:gd name="connsiteY18" fmla="*/ 1239727 h 4479189"/>
              <a:gd name="connsiteX19" fmla="*/ 1268902 w 4763041"/>
              <a:gd name="connsiteY19" fmla="*/ 859717 h 4479189"/>
              <a:gd name="connsiteX20" fmla="*/ 1458908 w 4763041"/>
              <a:gd name="connsiteY20" fmla="*/ 170947 h 4479189"/>
              <a:gd name="connsiteX0" fmla="*/ 1458908 w 4760255"/>
              <a:gd name="connsiteY0" fmla="*/ 170947 h 4386171"/>
              <a:gd name="connsiteX1" fmla="*/ 2373307 w 4760255"/>
              <a:gd name="connsiteY1" fmla="*/ 52194 h 4386171"/>
              <a:gd name="connsiteX2" fmla="*/ 2883946 w 4760255"/>
              <a:gd name="connsiteY2" fmla="*/ 883466 h 4386171"/>
              <a:gd name="connsiteX3" fmla="*/ 3418336 w 4760255"/>
              <a:gd name="connsiteY3" fmla="*/ 1227851 h 4386171"/>
              <a:gd name="connsiteX4" fmla="*/ 3964601 w 4760255"/>
              <a:gd name="connsiteY4" fmla="*/ 954719 h 4386171"/>
              <a:gd name="connsiteX5" fmla="*/ 4558367 w 4760255"/>
              <a:gd name="connsiteY5" fmla="*/ 1892869 h 4386171"/>
              <a:gd name="connsiteX6" fmla="*/ 4012102 w 4760255"/>
              <a:gd name="connsiteY6" fmla="*/ 2617264 h 4386171"/>
              <a:gd name="connsiteX7" fmla="*/ 4178357 w 4760255"/>
              <a:gd name="connsiteY7" fmla="*/ 3234781 h 4386171"/>
              <a:gd name="connsiteX8" fmla="*/ 4760247 w 4760255"/>
              <a:gd name="connsiteY8" fmla="*/ 3614792 h 4386171"/>
              <a:gd name="connsiteX9" fmla="*/ 4190236 w 4760255"/>
              <a:gd name="connsiteY9" fmla="*/ 4374816 h 4386171"/>
              <a:gd name="connsiteX10" fmla="*/ 3430211 w 4760255"/>
              <a:gd name="connsiteY10" fmla="*/ 4066055 h 4386171"/>
              <a:gd name="connsiteX11" fmla="*/ 2515812 w 4760255"/>
              <a:gd name="connsiteY11" fmla="*/ 3994802 h 4386171"/>
              <a:gd name="connsiteX12" fmla="*/ 1470782 w 4760255"/>
              <a:gd name="connsiteY12" fmla="*/ 4351062 h 4386171"/>
              <a:gd name="connsiteX13" fmla="*/ 1007644 w 4760255"/>
              <a:gd name="connsiteY13" fmla="*/ 3733545 h 4386171"/>
              <a:gd name="connsiteX14" fmla="*/ 1411405 w 4760255"/>
              <a:gd name="connsiteY14" fmla="*/ 2926023 h 4386171"/>
              <a:gd name="connsiteX15" fmla="*/ 1245152 w 4760255"/>
              <a:gd name="connsiteY15" fmla="*/ 2439134 h 4386171"/>
              <a:gd name="connsiteX16" fmla="*/ 81370 w 4760255"/>
              <a:gd name="connsiteY16" fmla="*/ 2296630 h 4386171"/>
              <a:gd name="connsiteX17" fmla="*/ 200123 w 4760255"/>
              <a:gd name="connsiteY17" fmla="*/ 1215976 h 4386171"/>
              <a:gd name="connsiteX18" fmla="*/ 1019521 w 4760255"/>
              <a:gd name="connsiteY18" fmla="*/ 1239727 h 4386171"/>
              <a:gd name="connsiteX19" fmla="*/ 1268902 w 4760255"/>
              <a:gd name="connsiteY19" fmla="*/ 859717 h 4386171"/>
              <a:gd name="connsiteX20" fmla="*/ 1458908 w 4760255"/>
              <a:gd name="connsiteY20" fmla="*/ 170947 h 4386171"/>
              <a:gd name="connsiteX0" fmla="*/ 1458908 w 4570257"/>
              <a:gd name="connsiteY0" fmla="*/ 170947 h 4379263"/>
              <a:gd name="connsiteX1" fmla="*/ 2373307 w 4570257"/>
              <a:gd name="connsiteY1" fmla="*/ 52194 h 4379263"/>
              <a:gd name="connsiteX2" fmla="*/ 2883946 w 4570257"/>
              <a:gd name="connsiteY2" fmla="*/ 883466 h 4379263"/>
              <a:gd name="connsiteX3" fmla="*/ 3418336 w 4570257"/>
              <a:gd name="connsiteY3" fmla="*/ 1227851 h 4379263"/>
              <a:gd name="connsiteX4" fmla="*/ 3964601 w 4570257"/>
              <a:gd name="connsiteY4" fmla="*/ 954719 h 4379263"/>
              <a:gd name="connsiteX5" fmla="*/ 4558367 w 4570257"/>
              <a:gd name="connsiteY5" fmla="*/ 1892869 h 4379263"/>
              <a:gd name="connsiteX6" fmla="*/ 4012102 w 4570257"/>
              <a:gd name="connsiteY6" fmla="*/ 2617264 h 4379263"/>
              <a:gd name="connsiteX7" fmla="*/ 4178357 w 4570257"/>
              <a:gd name="connsiteY7" fmla="*/ 3234781 h 4379263"/>
              <a:gd name="connsiteX8" fmla="*/ 4570242 w 4570257"/>
              <a:gd name="connsiteY8" fmla="*/ 3804797 h 4379263"/>
              <a:gd name="connsiteX9" fmla="*/ 4190236 w 4570257"/>
              <a:gd name="connsiteY9" fmla="*/ 4374816 h 4379263"/>
              <a:gd name="connsiteX10" fmla="*/ 3430211 w 4570257"/>
              <a:gd name="connsiteY10" fmla="*/ 4066055 h 4379263"/>
              <a:gd name="connsiteX11" fmla="*/ 2515812 w 4570257"/>
              <a:gd name="connsiteY11" fmla="*/ 3994802 h 4379263"/>
              <a:gd name="connsiteX12" fmla="*/ 1470782 w 4570257"/>
              <a:gd name="connsiteY12" fmla="*/ 4351062 h 4379263"/>
              <a:gd name="connsiteX13" fmla="*/ 1007644 w 4570257"/>
              <a:gd name="connsiteY13" fmla="*/ 3733545 h 4379263"/>
              <a:gd name="connsiteX14" fmla="*/ 1411405 w 4570257"/>
              <a:gd name="connsiteY14" fmla="*/ 2926023 h 4379263"/>
              <a:gd name="connsiteX15" fmla="*/ 1245152 w 4570257"/>
              <a:gd name="connsiteY15" fmla="*/ 2439134 h 4379263"/>
              <a:gd name="connsiteX16" fmla="*/ 81370 w 4570257"/>
              <a:gd name="connsiteY16" fmla="*/ 2296630 h 4379263"/>
              <a:gd name="connsiteX17" fmla="*/ 200123 w 4570257"/>
              <a:gd name="connsiteY17" fmla="*/ 1215976 h 4379263"/>
              <a:gd name="connsiteX18" fmla="*/ 1019521 w 4570257"/>
              <a:gd name="connsiteY18" fmla="*/ 1239727 h 4379263"/>
              <a:gd name="connsiteX19" fmla="*/ 1268902 w 4570257"/>
              <a:gd name="connsiteY19" fmla="*/ 859717 h 4379263"/>
              <a:gd name="connsiteX20" fmla="*/ 1458908 w 4570257"/>
              <a:gd name="connsiteY20" fmla="*/ 170947 h 4379263"/>
              <a:gd name="connsiteX0" fmla="*/ 1458028 w 4569377"/>
              <a:gd name="connsiteY0" fmla="*/ 170947 h 4379263"/>
              <a:gd name="connsiteX1" fmla="*/ 2372427 w 4569377"/>
              <a:gd name="connsiteY1" fmla="*/ 52194 h 4379263"/>
              <a:gd name="connsiteX2" fmla="*/ 2883066 w 4569377"/>
              <a:gd name="connsiteY2" fmla="*/ 883466 h 4379263"/>
              <a:gd name="connsiteX3" fmla="*/ 3417456 w 4569377"/>
              <a:gd name="connsiteY3" fmla="*/ 1227851 h 4379263"/>
              <a:gd name="connsiteX4" fmla="*/ 3963721 w 4569377"/>
              <a:gd name="connsiteY4" fmla="*/ 954719 h 4379263"/>
              <a:gd name="connsiteX5" fmla="*/ 4557487 w 4569377"/>
              <a:gd name="connsiteY5" fmla="*/ 1892869 h 4379263"/>
              <a:gd name="connsiteX6" fmla="*/ 4011222 w 4569377"/>
              <a:gd name="connsiteY6" fmla="*/ 2617264 h 4379263"/>
              <a:gd name="connsiteX7" fmla="*/ 4177477 w 4569377"/>
              <a:gd name="connsiteY7" fmla="*/ 3234781 h 4379263"/>
              <a:gd name="connsiteX8" fmla="*/ 4569362 w 4569377"/>
              <a:gd name="connsiteY8" fmla="*/ 3804797 h 4379263"/>
              <a:gd name="connsiteX9" fmla="*/ 4189356 w 4569377"/>
              <a:gd name="connsiteY9" fmla="*/ 4374816 h 4379263"/>
              <a:gd name="connsiteX10" fmla="*/ 3429331 w 4569377"/>
              <a:gd name="connsiteY10" fmla="*/ 4066055 h 4379263"/>
              <a:gd name="connsiteX11" fmla="*/ 2514932 w 4569377"/>
              <a:gd name="connsiteY11" fmla="*/ 3994802 h 4379263"/>
              <a:gd name="connsiteX12" fmla="*/ 1469902 w 4569377"/>
              <a:gd name="connsiteY12" fmla="*/ 4351062 h 4379263"/>
              <a:gd name="connsiteX13" fmla="*/ 1006764 w 4569377"/>
              <a:gd name="connsiteY13" fmla="*/ 3733545 h 4379263"/>
              <a:gd name="connsiteX14" fmla="*/ 1410525 w 4569377"/>
              <a:gd name="connsiteY14" fmla="*/ 2926023 h 4379263"/>
              <a:gd name="connsiteX15" fmla="*/ 1232397 w 4569377"/>
              <a:gd name="connsiteY15" fmla="*/ 2320381 h 4379263"/>
              <a:gd name="connsiteX16" fmla="*/ 80490 w 4569377"/>
              <a:gd name="connsiteY16" fmla="*/ 2296630 h 4379263"/>
              <a:gd name="connsiteX17" fmla="*/ 199243 w 4569377"/>
              <a:gd name="connsiteY17" fmla="*/ 1215976 h 4379263"/>
              <a:gd name="connsiteX18" fmla="*/ 1018641 w 4569377"/>
              <a:gd name="connsiteY18" fmla="*/ 1239727 h 4379263"/>
              <a:gd name="connsiteX19" fmla="*/ 1268022 w 4569377"/>
              <a:gd name="connsiteY19" fmla="*/ 859717 h 4379263"/>
              <a:gd name="connsiteX20" fmla="*/ 1458028 w 4569377"/>
              <a:gd name="connsiteY20" fmla="*/ 170947 h 4379263"/>
              <a:gd name="connsiteX0" fmla="*/ 1314206 w 4425555"/>
              <a:gd name="connsiteY0" fmla="*/ 170947 h 4379263"/>
              <a:gd name="connsiteX1" fmla="*/ 2228605 w 4425555"/>
              <a:gd name="connsiteY1" fmla="*/ 52194 h 4379263"/>
              <a:gd name="connsiteX2" fmla="*/ 2739244 w 4425555"/>
              <a:gd name="connsiteY2" fmla="*/ 883466 h 4379263"/>
              <a:gd name="connsiteX3" fmla="*/ 3273634 w 4425555"/>
              <a:gd name="connsiteY3" fmla="*/ 1227851 h 4379263"/>
              <a:gd name="connsiteX4" fmla="*/ 3819899 w 4425555"/>
              <a:gd name="connsiteY4" fmla="*/ 954719 h 4379263"/>
              <a:gd name="connsiteX5" fmla="*/ 4413665 w 4425555"/>
              <a:gd name="connsiteY5" fmla="*/ 1892869 h 4379263"/>
              <a:gd name="connsiteX6" fmla="*/ 3867400 w 4425555"/>
              <a:gd name="connsiteY6" fmla="*/ 2617264 h 4379263"/>
              <a:gd name="connsiteX7" fmla="*/ 4033655 w 4425555"/>
              <a:gd name="connsiteY7" fmla="*/ 3234781 h 4379263"/>
              <a:gd name="connsiteX8" fmla="*/ 4425540 w 4425555"/>
              <a:gd name="connsiteY8" fmla="*/ 3804797 h 4379263"/>
              <a:gd name="connsiteX9" fmla="*/ 4045534 w 4425555"/>
              <a:gd name="connsiteY9" fmla="*/ 4374816 h 4379263"/>
              <a:gd name="connsiteX10" fmla="*/ 3285509 w 4425555"/>
              <a:gd name="connsiteY10" fmla="*/ 4066055 h 4379263"/>
              <a:gd name="connsiteX11" fmla="*/ 2371110 w 4425555"/>
              <a:gd name="connsiteY11" fmla="*/ 3994802 h 4379263"/>
              <a:gd name="connsiteX12" fmla="*/ 1326080 w 4425555"/>
              <a:gd name="connsiteY12" fmla="*/ 4351062 h 4379263"/>
              <a:gd name="connsiteX13" fmla="*/ 862942 w 4425555"/>
              <a:gd name="connsiteY13" fmla="*/ 3733545 h 4379263"/>
              <a:gd name="connsiteX14" fmla="*/ 1266703 w 4425555"/>
              <a:gd name="connsiteY14" fmla="*/ 2926023 h 4379263"/>
              <a:gd name="connsiteX15" fmla="*/ 1088575 w 4425555"/>
              <a:gd name="connsiteY15" fmla="*/ 2320381 h 4379263"/>
              <a:gd name="connsiteX16" fmla="*/ 186050 w 4425555"/>
              <a:gd name="connsiteY16" fmla="*/ 2320381 h 4379263"/>
              <a:gd name="connsiteX17" fmla="*/ 55421 w 4425555"/>
              <a:gd name="connsiteY17" fmla="*/ 1215976 h 4379263"/>
              <a:gd name="connsiteX18" fmla="*/ 874819 w 4425555"/>
              <a:gd name="connsiteY18" fmla="*/ 1239727 h 4379263"/>
              <a:gd name="connsiteX19" fmla="*/ 1124200 w 4425555"/>
              <a:gd name="connsiteY19" fmla="*/ 859717 h 4379263"/>
              <a:gd name="connsiteX20" fmla="*/ 1314206 w 4425555"/>
              <a:gd name="connsiteY20" fmla="*/ 170947 h 4379263"/>
              <a:gd name="connsiteX0" fmla="*/ 1196972 w 4308321"/>
              <a:gd name="connsiteY0" fmla="*/ 170947 h 4379263"/>
              <a:gd name="connsiteX1" fmla="*/ 2111371 w 4308321"/>
              <a:gd name="connsiteY1" fmla="*/ 52194 h 4379263"/>
              <a:gd name="connsiteX2" fmla="*/ 2622010 w 4308321"/>
              <a:gd name="connsiteY2" fmla="*/ 883466 h 4379263"/>
              <a:gd name="connsiteX3" fmla="*/ 3156400 w 4308321"/>
              <a:gd name="connsiteY3" fmla="*/ 1227851 h 4379263"/>
              <a:gd name="connsiteX4" fmla="*/ 3702665 w 4308321"/>
              <a:gd name="connsiteY4" fmla="*/ 954719 h 4379263"/>
              <a:gd name="connsiteX5" fmla="*/ 4296431 w 4308321"/>
              <a:gd name="connsiteY5" fmla="*/ 1892869 h 4379263"/>
              <a:gd name="connsiteX6" fmla="*/ 3750166 w 4308321"/>
              <a:gd name="connsiteY6" fmla="*/ 2617264 h 4379263"/>
              <a:gd name="connsiteX7" fmla="*/ 3916421 w 4308321"/>
              <a:gd name="connsiteY7" fmla="*/ 3234781 h 4379263"/>
              <a:gd name="connsiteX8" fmla="*/ 4308306 w 4308321"/>
              <a:gd name="connsiteY8" fmla="*/ 3804797 h 4379263"/>
              <a:gd name="connsiteX9" fmla="*/ 3928300 w 4308321"/>
              <a:gd name="connsiteY9" fmla="*/ 4374816 h 4379263"/>
              <a:gd name="connsiteX10" fmla="*/ 3168275 w 4308321"/>
              <a:gd name="connsiteY10" fmla="*/ 4066055 h 4379263"/>
              <a:gd name="connsiteX11" fmla="*/ 2253876 w 4308321"/>
              <a:gd name="connsiteY11" fmla="*/ 3994802 h 4379263"/>
              <a:gd name="connsiteX12" fmla="*/ 1208846 w 4308321"/>
              <a:gd name="connsiteY12" fmla="*/ 4351062 h 4379263"/>
              <a:gd name="connsiteX13" fmla="*/ 745708 w 4308321"/>
              <a:gd name="connsiteY13" fmla="*/ 3733545 h 4379263"/>
              <a:gd name="connsiteX14" fmla="*/ 1149469 w 4308321"/>
              <a:gd name="connsiteY14" fmla="*/ 2926023 h 4379263"/>
              <a:gd name="connsiteX15" fmla="*/ 971341 w 4308321"/>
              <a:gd name="connsiteY15" fmla="*/ 2320381 h 4379263"/>
              <a:gd name="connsiteX16" fmla="*/ 68816 w 4308321"/>
              <a:gd name="connsiteY16" fmla="*/ 2320381 h 4379263"/>
              <a:gd name="connsiteX17" fmla="*/ 140068 w 4308321"/>
              <a:gd name="connsiteY17" fmla="*/ 1322854 h 4379263"/>
              <a:gd name="connsiteX18" fmla="*/ 757585 w 4308321"/>
              <a:gd name="connsiteY18" fmla="*/ 1239727 h 4379263"/>
              <a:gd name="connsiteX19" fmla="*/ 1006966 w 4308321"/>
              <a:gd name="connsiteY19" fmla="*/ 859717 h 4379263"/>
              <a:gd name="connsiteX20" fmla="*/ 1196972 w 4308321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739990 w 4345646"/>
              <a:gd name="connsiteY4" fmla="*/ 954719 h 4379263"/>
              <a:gd name="connsiteX5" fmla="*/ 4333756 w 4345646"/>
              <a:gd name="connsiteY5" fmla="*/ 1892869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870618 w 4345646"/>
              <a:gd name="connsiteY4" fmla="*/ 1120976 h 4379263"/>
              <a:gd name="connsiteX5" fmla="*/ 4333756 w 4345646"/>
              <a:gd name="connsiteY5" fmla="*/ 1892869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870618 w 4345646"/>
              <a:gd name="connsiteY4" fmla="*/ 1120976 h 4379263"/>
              <a:gd name="connsiteX5" fmla="*/ 4226878 w 4345646"/>
              <a:gd name="connsiteY5" fmla="*/ 1952248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62059"/>
              <a:gd name="connsiteY0" fmla="*/ 170947 h 4381325"/>
              <a:gd name="connsiteX1" fmla="*/ 2148696 w 4362059"/>
              <a:gd name="connsiteY1" fmla="*/ 52194 h 4381325"/>
              <a:gd name="connsiteX2" fmla="*/ 2659335 w 4362059"/>
              <a:gd name="connsiteY2" fmla="*/ 883466 h 4381325"/>
              <a:gd name="connsiteX3" fmla="*/ 3193725 w 4362059"/>
              <a:gd name="connsiteY3" fmla="*/ 1227851 h 4381325"/>
              <a:gd name="connsiteX4" fmla="*/ 3870618 w 4362059"/>
              <a:gd name="connsiteY4" fmla="*/ 1120976 h 4381325"/>
              <a:gd name="connsiteX5" fmla="*/ 4226878 w 4362059"/>
              <a:gd name="connsiteY5" fmla="*/ 1952248 h 4381325"/>
              <a:gd name="connsiteX6" fmla="*/ 3787491 w 4362059"/>
              <a:gd name="connsiteY6" fmla="*/ 2617264 h 4381325"/>
              <a:gd name="connsiteX7" fmla="*/ 3953746 w 4362059"/>
              <a:gd name="connsiteY7" fmla="*/ 3234781 h 4381325"/>
              <a:gd name="connsiteX8" fmla="*/ 4345631 w 4362059"/>
              <a:gd name="connsiteY8" fmla="*/ 3804797 h 4381325"/>
              <a:gd name="connsiteX9" fmla="*/ 4256603 w 4362059"/>
              <a:gd name="connsiteY9" fmla="*/ 4238424 h 4381325"/>
              <a:gd name="connsiteX10" fmla="*/ 3965625 w 4362059"/>
              <a:gd name="connsiteY10" fmla="*/ 4374816 h 4381325"/>
              <a:gd name="connsiteX11" fmla="*/ 3205600 w 4362059"/>
              <a:gd name="connsiteY11" fmla="*/ 4066055 h 4381325"/>
              <a:gd name="connsiteX12" fmla="*/ 2291201 w 4362059"/>
              <a:gd name="connsiteY12" fmla="*/ 3994802 h 4381325"/>
              <a:gd name="connsiteX13" fmla="*/ 1246171 w 4362059"/>
              <a:gd name="connsiteY13" fmla="*/ 4351062 h 4381325"/>
              <a:gd name="connsiteX14" fmla="*/ 783033 w 4362059"/>
              <a:gd name="connsiteY14" fmla="*/ 3733545 h 4381325"/>
              <a:gd name="connsiteX15" fmla="*/ 1186794 w 4362059"/>
              <a:gd name="connsiteY15" fmla="*/ 2926023 h 4381325"/>
              <a:gd name="connsiteX16" fmla="*/ 1008666 w 4362059"/>
              <a:gd name="connsiteY16" fmla="*/ 2320381 h 4381325"/>
              <a:gd name="connsiteX17" fmla="*/ 58640 w 4362059"/>
              <a:gd name="connsiteY17" fmla="*/ 2142251 h 4381325"/>
              <a:gd name="connsiteX18" fmla="*/ 177393 w 4362059"/>
              <a:gd name="connsiteY18" fmla="*/ 1322854 h 4381325"/>
              <a:gd name="connsiteX19" fmla="*/ 794910 w 4362059"/>
              <a:gd name="connsiteY19" fmla="*/ 1239727 h 4381325"/>
              <a:gd name="connsiteX20" fmla="*/ 1044291 w 4362059"/>
              <a:gd name="connsiteY20" fmla="*/ 859717 h 4381325"/>
              <a:gd name="connsiteX21" fmla="*/ 1234297 w 4362059"/>
              <a:gd name="connsiteY21" fmla="*/ 170947 h 4381325"/>
              <a:gd name="connsiteX0" fmla="*/ 1234297 w 4362059"/>
              <a:gd name="connsiteY0" fmla="*/ 170947 h 4381325"/>
              <a:gd name="connsiteX1" fmla="*/ 2148696 w 4362059"/>
              <a:gd name="connsiteY1" fmla="*/ 52194 h 4381325"/>
              <a:gd name="connsiteX2" fmla="*/ 2659335 w 4362059"/>
              <a:gd name="connsiteY2" fmla="*/ 883466 h 4381325"/>
              <a:gd name="connsiteX3" fmla="*/ 3193725 w 4362059"/>
              <a:gd name="connsiteY3" fmla="*/ 1227851 h 4381325"/>
              <a:gd name="connsiteX4" fmla="*/ 3870618 w 4362059"/>
              <a:gd name="connsiteY4" fmla="*/ 1120976 h 4381325"/>
              <a:gd name="connsiteX5" fmla="*/ 4226878 w 4362059"/>
              <a:gd name="connsiteY5" fmla="*/ 1952248 h 4381325"/>
              <a:gd name="connsiteX6" fmla="*/ 3787491 w 4362059"/>
              <a:gd name="connsiteY6" fmla="*/ 2617264 h 4381325"/>
              <a:gd name="connsiteX7" fmla="*/ 3953746 w 4362059"/>
              <a:gd name="connsiteY7" fmla="*/ 3234781 h 4381325"/>
              <a:gd name="connsiteX8" fmla="*/ 4345631 w 4362059"/>
              <a:gd name="connsiteY8" fmla="*/ 3804797 h 4381325"/>
              <a:gd name="connsiteX9" fmla="*/ 4256603 w 4362059"/>
              <a:gd name="connsiteY9" fmla="*/ 4238424 h 4381325"/>
              <a:gd name="connsiteX10" fmla="*/ 3965625 w 4362059"/>
              <a:gd name="connsiteY10" fmla="*/ 4374816 h 4381325"/>
              <a:gd name="connsiteX11" fmla="*/ 3205600 w 4362059"/>
              <a:gd name="connsiteY11" fmla="*/ 4066055 h 4381325"/>
              <a:gd name="connsiteX12" fmla="*/ 2291201 w 4362059"/>
              <a:gd name="connsiteY12" fmla="*/ 3994802 h 4381325"/>
              <a:gd name="connsiteX13" fmla="*/ 1246171 w 4362059"/>
              <a:gd name="connsiteY13" fmla="*/ 4351062 h 4381325"/>
              <a:gd name="connsiteX14" fmla="*/ 783033 w 4362059"/>
              <a:gd name="connsiteY14" fmla="*/ 3733545 h 4381325"/>
              <a:gd name="connsiteX15" fmla="*/ 1186794 w 4362059"/>
              <a:gd name="connsiteY15" fmla="*/ 2926023 h 4381325"/>
              <a:gd name="connsiteX16" fmla="*/ 1008666 w 4362059"/>
              <a:gd name="connsiteY16" fmla="*/ 2320381 h 4381325"/>
              <a:gd name="connsiteX17" fmla="*/ 58640 w 4362059"/>
              <a:gd name="connsiteY17" fmla="*/ 2142251 h 4381325"/>
              <a:gd name="connsiteX18" fmla="*/ 177393 w 4362059"/>
              <a:gd name="connsiteY18" fmla="*/ 1322854 h 4381325"/>
              <a:gd name="connsiteX19" fmla="*/ 794910 w 4362059"/>
              <a:gd name="connsiteY19" fmla="*/ 1239727 h 4381325"/>
              <a:gd name="connsiteX20" fmla="*/ 1044291 w 4362059"/>
              <a:gd name="connsiteY20" fmla="*/ 859717 h 4381325"/>
              <a:gd name="connsiteX21" fmla="*/ 1234297 w 4362059"/>
              <a:gd name="connsiteY21" fmla="*/ 170947 h 4381325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6878 w 4362059"/>
              <a:gd name="connsiteY6" fmla="*/ 2036546 h 4465623"/>
              <a:gd name="connsiteX7" fmla="*/ 3787491 w 4362059"/>
              <a:gd name="connsiteY7" fmla="*/ 2701562 h 4465623"/>
              <a:gd name="connsiteX8" fmla="*/ 3953746 w 4362059"/>
              <a:gd name="connsiteY8" fmla="*/ 3319079 h 4465623"/>
              <a:gd name="connsiteX9" fmla="*/ 4345631 w 4362059"/>
              <a:gd name="connsiteY9" fmla="*/ 3889095 h 4465623"/>
              <a:gd name="connsiteX10" fmla="*/ 4256603 w 4362059"/>
              <a:gd name="connsiteY10" fmla="*/ 4322722 h 4465623"/>
              <a:gd name="connsiteX11" fmla="*/ 3965625 w 4362059"/>
              <a:gd name="connsiteY11" fmla="*/ 4459114 h 4465623"/>
              <a:gd name="connsiteX12" fmla="*/ 3205600 w 4362059"/>
              <a:gd name="connsiteY12" fmla="*/ 4150353 h 4465623"/>
              <a:gd name="connsiteX13" fmla="*/ 2291201 w 4362059"/>
              <a:gd name="connsiteY13" fmla="*/ 4079100 h 4465623"/>
              <a:gd name="connsiteX14" fmla="*/ 1246171 w 4362059"/>
              <a:gd name="connsiteY14" fmla="*/ 4435360 h 4465623"/>
              <a:gd name="connsiteX15" fmla="*/ 783033 w 4362059"/>
              <a:gd name="connsiteY15" fmla="*/ 3817843 h 4465623"/>
              <a:gd name="connsiteX16" fmla="*/ 1186794 w 4362059"/>
              <a:gd name="connsiteY16" fmla="*/ 3010321 h 4465623"/>
              <a:gd name="connsiteX17" fmla="*/ 1008666 w 4362059"/>
              <a:gd name="connsiteY17" fmla="*/ 2404679 h 4465623"/>
              <a:gd name="connsiteX18" fmla="*/ 58640 w 4362059"/>
              <a:gd name="connsiteY18" fmla="*/ 2226549 h 4465623"/>
              <a:gd name="connsiteX19" fmla="*/ 177393 w 4362059"/>
              <a:gd name="connsiteY19" fmla="*/ 1407152 h 4465623"/>
              <a:gd name="connsiteX20" fmla="*/ 794910 w 4362059"/>
              <a:gd name="connsiteY20" fmla="*/ 1324025 h 4465623"/>
              <a:gd name="connsiteX21" fmla="*/ 1044291 w 4362059"/>
              <a:gd name="connsiteY21" fmla="*/ 944015 h 4465623"/>
              <a:gd name="connsiteX22" fmla="*/ 1234297 w 4362059"/>
              <a:gd name="connsiteY22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6878 w 4362059"/>
              <a:gd name="connsiteY6" fmla="*/ 2036546 h 4465623"/>
              <a:gd name="connsiteX7" fmla="*/ 3787491 w 4362059"/>
              <a:gd name="connsiteY7" fmla="*/ 2701562 h 4465623"/>
              <a:gd name="connsiteX8" fmla="*/ 3953746 w 4362059"/>
              <a:gd name="connsiteY8" fmla="*/ 3319079 h 4465623"/>
              <a:gd name="connsiteX9" fmla="*/ 4345631 w 4362059"/>
              <a:gd name="connsiteY9" fmla="*/ 3889095 h 4465623"/>
              <a:gd name="connsiteX10" fmla="*/ 4256603 w 4362059"/>
              <a:gd name="connsiteY10" fmla="*/ 4322722 h 4465623"/>
              <a:gd name="connsiteX11" fmla="*/ 3965625 w 4362059"/>
              <a:gd name="connsiteY11" fmla="*/ 4459114 h 4465623"/>
              <a:gd name="connsiteX12" fmla="*/ 3205600 w 4362059"/>
              <a:gd name="connsiteY12" fmla="*/ 4150353 h 4465623"/>
              <a:gd name="connsiteX13" fmla="*/ 2291201 w 4362059"/>
              <a:gd name="connsiteY13" fmla="*/ 4079100 h 4465623"/>
              <a:gd name="connsiteX14" fmla="*/ 1246171 w 4362059"/>
              <a:gd name="connsiteY14" fmla="*/ 4435360 h 4465623"/>
              <a:gd name="connsiteX15" fmla="*/ 783033 w 4362059"/>
              <a:gd name="connsiteY15" fmla="*/ 3817843 h 4465623"/>
              <a:gd name="connsiteX16" fmla="*/ 1186794 w 4362059"/>
              <a:gd name="connsiteY16" fmla="*/ 3010321 h 4465623"/>
              <a:gd name="connsiteX17" fmla="*/ 1008666 w 4362059"/>
              <a:gd name="connsiteY17" fmla="*/ 2404679 h 4465623"/>
              <a:gd name="connsiteX18" fmla="*/ 58640 w 4362059"/>
              <a:gd name="connsiteY18" fmla="*/ 2226549 h 4465623"/>
              <a:gd name="connsiteX19" fmla="*/ 177393 w 4362059"/>
              <a:gd name="connsiteY19" fmla="*/ 1407152 h 4465623"/>
              <a:gd name="connsiteX20" fmla="*/ 794910 w 4362059"/>
              <a:gd name="connsiteY20" fmla="*/ 1324025 h 4465623"/>
              <a:gd name="connsiteX21" fmla="*/ 1044291 w 4362059"/>
              <a:gd name="connsiteY21" fmla="*/ 944015 h 4465623"/>
              <a:gd name="connsiteX22" fmla="*/ 1234297 w 4362059"/>
              <a:gd name="connsiteY22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0973 w 4362059"/>
              <a:gd name="connsiteY6" fmla="*/ 1555768 h 4465623"/>
              <a:gd name="connsiteX7" fmla="*/ 4226878 w 4362059"/>
              <a:gd name="connsiteY7" fmla="*/ 2036546 h 4465623"/>
              <a:gd name="connsiteX8" fmla="*/ 3787491 w 4362059"/>
              <a:gd name="connsiteY8" fmla="*/ 2701562 h 4465623"/>
              <a:gd name="connsiteX9" fmla="*/ 3953746 w 4362059"/>
              <a:gd name="connsiteY9" fmla="*/ 3319079 h 4465623"/>
              <a:gd name="connsiteX10" fmla="*/ 4345631 w 4362059"/>
              <a:gd name="connsiteY10" fmla="*/ 3889095 h 4465623"/>
              <a:gd name="connsiteX11" fmla="*/ 4256603 w 4362059"/>
              <a:gd name="connsiteY11" fmla="*/ 4322722 h 4465623"/>
              <a:gd name="connsiteX12" fmla="*/ 3965625 w 4362059"/>
              <a:gd name="connsiteY12" fmla="*/ 4459114 h 4465623"/>
              <a:gd name="connsiteX13" fmla="*/ 3205600 w 4362059"/>
              <a:gd name="connsiteY13" fmla="*/ 4150353 h 4465623"/>
              <a:gd name="connsiteX14" fmla="*/ 2291201 w 4362059"/>
              <a:gd name="connsiteY14" fmla="*/ 4079100 h 4465623"/>
              <a:gd name="connsiteX15" fmla="*/ 1246171 w 4362059"/>
              <a:gd name="connsiteY15" fmla="*/ 4435360 h 4465623"/>
              <a:gd name="connsiteX16" fmla="*/ 783033 w 4362059"/>
              <a:gd name="connsiteY16" fmla="*/ 3817843 h 4465623"/>
              <a:gd name="connsiteX17" fmla="*/ 1186794 w 4362059"/>
              <a:gd name="connsiteY17" fmla="*/ 3010321 h 4465623"/>
              <a:gd name="connsiteX18" fmla="*/ 1008666 w 4362059"/>
              <a:gd name="connsiteY18" fmla="*/ 2404679 h 4465623"/>
              <a:gd name="connsiteX19" fmla="*/ 58640 w 4362059"/>
              <a:gd name="connsiteY19" fmla="*/ 2226549 h 4465623"/>
              <a:gd name="connsiteX20" fmla="*/ 177393 w 4362059"/>
              <a:gd name="connsiteY20" fmla="*/ 1407152 h 4465623"/>
              <a:gd name="connsiteX21" fmla="*/ 794910 w 4362059"/>
              <a:gd name="connsiteY21" fmla="*/ 1324025 h 4465623"/>
              <a:gd name="connsiteX22" fmla="*/ 1044291 w 4362059"/>
              <a:gd name="connsiteY22" fmla="*/ 944015 h 4465623"/>
              <a:gd name="connsiteX23" fmla="*/ 1234297 w 4362059"/>
              <a:gd name="connsiteY23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0973 w 4362059"/>
              <a:gd name="connsiteY6" fmla="*/ 1555768 h 4465623"/>
              <a:gd name="connsiteX7" fmla="*/ 4226878 w 4362059"/>
              <a:gd name="connsiteY7" fmla="*/ 2036546 h 4465623"/>
              <a:gd name="connsiteX8" fmla="*/ 3787491 w 4362059"/>
              <a:gd name="connsiteY8" fmla="*/ 2701562 h 4465623"/>
              <a:gd name="connsiteX9" fmla="*/ 3953746 w 4362059"/>
              <a:gd name="connsiteY9" fmla="*/ 3319079 h 4465623"/>
              <a:gd name="connsiteX10" fmla="*/ 4345631 w 4362059"/>
              <a:gd name="connsiteY10" fmla="*/ 3889095 h 4465623"/>
              <a:gd name="connsiteX11" fmla="*/ 4256603 w 4362059"/>
              <a:gd name="connsiteY11" fmla="*/ 4322722 h 4465623"/>
              <a:gd name="connsiteX12" fmla="*/ 3965625 w 4362059"/>
              <a:gd name="connsiteY12" fmla="*/ 4459114 h 4465623"/>
              <a:gd name="connsiteX13" fmla="*/ 3205600 w 4362059"/>
              <a:gd name="connsiteY13" fmla="*/ 4150353 h 4465623"/>
              <a:gd name="connsiteX14" fmla="*/ 2291201 w 4362059"/>
              <a:gd name="connsiteY14" fmla="*/ 4079100 h 4465623"/>
              <a:gd name="connsiteX15" fmla="*/ 1246171 w 4362059"/>
              <a:gd name="connsiteY15" fmla="*/ 4435360 h 4465623"/>
              <a:gd name="connsiteX16" fmla="*/ 783033 w 4362059"/>
              <a:gd name="connsiteY16" fmla="*/ 3817843 h 4465623"/>
              <a:gd name="connsiteX17" fmla="*/ 1186794 w 4362059"/>
              <a:gd name="connsiteY17" fmla="*/ 3010321 h 4465623"/>
              <a:gd name="connsiteX18" fmla="*/ 1008666 w 4362059"/>
              <a:gd name="connsiteY18" fmla="*/ 2404679 h 4465623"/>
              <a:gd name="connsiteX19" fmla="*/ 58640 w 4362059"/>
              <a:gd name="connsiteY19" fmla="*/ 2226549 h 4465623"/>
              <a:gd name="connsiteX20" fmla="*/ 177393 w 4362059"/>
              <a:gd name="connsiteY20" fmla="*/ 1407152 h 4465623"/>
              <a:gd name="connsiteX21" fmla="*/ 794910 w 4362059"/>
              <a:gd name="connsiteY21" fmla="*/ 1324025 h 4465623"/>
              <a:gd name="connsiteX22" fmla="*/ 1044291 w 4362059"/>
              <a:gd name="connsiteY22" fmla="*/ 944015 h 4465623"/>
              <a:gd name="connsiteX23" fmla="*/ 1234297 w 4362059"/>
              <a:gd name="connsiteY23" fmla="*/ 255245 h 4465623"/>
              <a:gd name="connsiteX0" fmla="*/ 1234297 w 4362059"/>
              <a:gd name="connsiteY0" fmla="*/ 296576 h 4506954"/>
              <a:gd name="connsiteX1" fmla="*/ 1608402 w 4362059"/>
              <a:gd name="connsiteY1" fmla="*/ 5805 h 4506954"/>
              <a:gd name="connsiteX2" fmla="*/ 2148696 w 4362059"/>
              <a:gd name="connsiteY2" fmla="*/ 177823 h 4506954"/>
              <a:gd name="connsiteX3" fmla="*/ 2659335 w 4362059"/>
              <a:gd name="connsiteY3" fmla="*/ 1009095 h 4506954"/>
              <a:gd name="connsiteX4" fmla="*/ 3193725 w 4362059"/>
              <a:gd name="connsiteY4" fmla="*/ 1353480 h 4506954"/>
              <a:gd name="connsiteX5" fmla="*/ 3870618 w 4362059"/>
              <a:gd name="connsiteY5" fmla="*/ 1246605 h 4506954"/>
              <a:gd name="connsiteX6" fmla="*/ 4220973 w 4362059"/>
              <a:gd name="connsiteY6" fmla="*/ 1597099 h 4506954"/>
              <a:gd name="connsiteX7" fmla="*/ 4226878 w 4362059"/>
              <a:gd name="connsiteY7" fmla="*/ 2077877 h 4506954"/>
              <a:gd name="connsiteX8" fmla="*/ 3787491 w 4362059"/>
              <a:gd name="connsiteY8" fmla="*/ 2742893 h 4506954"/>
              <a:gd name="connsiteX9" fmla="*/ 3953746 w 4362059"/>
              <a:gd name="connsiteY9" fmla="*/ 3360410 h 4506954"/>
              <a:gd name="connsiteX10" fmla="*/ 4345631 w 4362059"/>
              <a:gd name="connsiteY10" fmla="*/ 3930426 h 4506954"/>
              <a:gd name="connsiteX11" fmla="*/ 4256603 w 4362059"/>
              <a:gd name="connsiteY11" fmla="*/ 4364053 h 4506954"/>
              <a:gd name="connsiteX12" fmla="*/ 3965625 w 4362059"/>
              <a:gd name="connsiteY12" fmla="*/ 4500445 h 4506954"/>
              <a:gd name="connsiteX13" fmla="*/ 3205600 w 4362059"/>
              <a:gd name="connsiteY13" fmla="*/ 4191684 h 4506954"/>
              <a:gd name="connsiteX14" fmla="*/ 2291201 w 4362059"/>
              <a:gd name="connsiteY14" fmla="*/ 4120431 h 4506954"/>
              <a:gd name="connsiteX15" fmla="*/ 1246171 w 4362059"/>
              <a:gd name="connsiteY15" fmla="*/ 4476691 h 4506954"/>
              <a:gd name="connsiteX16" fmla="*/ 783033 w 4362059"/>
              <a:gd name="connsiteY16" fmla="*/ 3859174 h 4506954"/>
              <a:gd name="connsiteX17" fmla="*/ 1186794 w 4362059"/>
              <a:gd name="connsiteY17" fmla="*/ 3051652 h 4506954"/>
              <a:gd name="connsiteX18" fmla="*/ 1008666 w 4362059"/>
              <a:gd name="connsiteY18" fmla="*/ 2446010 h 4506954"/>
              <a:gd name="connsiteX19" fmla="*/ 58640 w 4362059"/>
              <a:gd name="connsiteY19" fmla="*/ 2267880 h 4506954"/>
              <a:gd name="connsiteX20" fmla="*/ 177393 w 4362059"/>
              <a:gd name="connsiteY20" fmla="*/ 1448483 h 4506954"/>
              <a:gd name="connsiteX21" fmla="*/ 794910 w 4362059"/>
              <a:gd name="connsiteY21" fmla="*/ 1365356 h 4506954"/>
              <a:gd name="connsiteX22" fmla="*/ 1044291 w 4362059"/>
              <a:gd name="connsiteY22" fmla="*/ 985346 h 4506954"/>
              <a:gd name="connsiteX23" fmla="*/ 1234297 w 4362059"/>
              <a:gd name="connsiteY23" fmla="*/ 296576 h 4506954"/>
              <a:gd name="connsiteX0" fmla="*/ 1285861 w 4413623"/>
              <a:gd name="connsiteY0" fmla="*/ 296576 h 4506954"/>
              <a:gd name="connsiteX1" fmla="*/ 1659966 w 4413623"/>
              <a:gd name="connsiteY1" fmla="*/ 5805 h 4506954"/>
              <a:gd name="connsiteX2" fmla="*/ 2200260 w 4413623"/>
              <a:gd name="connsiteY2" fmla="*/ 177823 h 4506954"/>
              <a:gd name="connsiteX3" fmla="*/ 2710899 w 4413623"/>
              <a:gd name="connsiteY3" fmla="*/ 1009095 h 4506954"/>
              <a:gd name="connsiteX4" fmla="*/ 3245289 w 4413623"/>
              <a:gd name="connsiteY4" fmla="*/ 1353480 h 4506954"/>
              <a:gd name="connsiteX5" fmla="*/ 3922182 w 4413623"/>
              <a:gd name="connsiteY5" fmla="*/ 1246605 h 4506954"/>
              <a:gd name="connsiteX6" fmla="*/ 4272537 w 4413623"/>
              <a:gd name="connsiteY6" fmla="*/ 1597099 h 4506954"/>
              <a:gd name="connsiteX7" fmla="*/ 4278442 w 4413623"/>
              <a:gd name="connsiteY7" fmla="*/ 2077877 h 4506954"/>
              <a:gd name="connsiteX8" fmla="*/ 3839055 w 4413623"/>
              <a:gd name="connsiteY8" fmla="*/ 2742893 h 4506954"/>
              <a:gd name="connsiteX9" fmla="*/ 4005310 w 4413623"/>
              <a:gd name="connsiteY9" fmla="*/ 3360410 h 4506954"/>
              <a:gd name="connsiteX10" fmla="*/ 4397195 w 4413623"/>
              <a:gd name="connsiteY10" fmla="*/ 3930426 h 4506954"/>
              <a:gd name="connsiteX11" fmla="*/ 4308167 w 4413623"/>
              <a:gd name="connsiteY11" fmla="*/ 4364053 h 4506954"/>
              <a:gd name="connsiteX12" fmla="*/ 4017189 w 4413623"/>
              <a:gd name="connsiteY12" fmla="*/ 4500445 h 4506954"/>
              <a:gd name="connsiteX13" fmla="*/ 3257164 w 4413623"/>
              <a:gd name="connsiteY13" fmla="*/ 4191684 h 4506954"/>
              <a:gd name="connsiteX14" fmla="*/ 2342765 w 4413623"/>
              <a:gd name="connsiteY14" fmla="*/ 4120431 h 4506954"/>
              <a:gd name="connsiteX15" fmla="*/ 1297735 w 4413623"/>
              <a:gd name="connsiteY15" fmla="*/ 4476691 h 4506954"/>
              <a:gd name="connsiteX16" fmla="*/ 834597 w 4413623"/>
              <a:gd name="connsiteY16" fmla="*/ 3859174 h 4506954"/>
              <a:gd name="connsiteX17" fmla="*/ 1238358 w 4413623"/>
              <a:gd name="connsiteY17" fmla="*/ 3051652 h 4506954"/>
              <a:gd name="connsiteX18" fmla="*/ 1060230 w 4413623"/>
              <a:gd name="connsiteY18" fmla="*/ 2446010 h 4506954"/>
              <a:gd name="connsiteX19" fmla="*/ 110204 w 4413623"/>
              <a:gd name="connsiteY19" fmla="*/ 2267880 h 4506954"/>
              <a:gd name="connsiteX20" fmla="*/ 33046 w 4413623"/>
              <a:gd name="connsiteY20" fmla="*/ 1727728 h 4506954"/>
              <a:gd name="connsiteX21" fmla="*/ 228957 w 4413623"/>
              <a:gd name="connsiteY21" fmla="*/ 1448483 h 4506954"/>
              <a:gd name="connsiteX22" fmla="*/ 846474 w 4413623"/>
              <a:gd name="connsiteY22" fmla="*/ 1365356 h 4506954"/>
              <a:gd name="connsiteX23" fmla="*/ 1095855 w 4413623"/>
              <a:gd name="connsiteY23" fmla="*/ 985346 h 4506954"/>
              <a:gd name="connsiteX24" fmla="*/ 1285861 w 4413623"/>
              <a:gd name="connsiteY24" fmla="*/ 296576 h 4506954"/>
              <a:gd name="connsiteX0" fmla="*/ 1285861 w 4413623"/>
              <a:gd name="connsiteY0" fmla="*/ 296576 h 4506954"/>
              <a:gd name="connsiteX1" fmla="*/ 1659966 w 4413623"/>
              <a:gd name="connsiteY1" fmla="*/ 5805 h 4506954"/>
              <a:gd name="connsiteX2" fmla="*/ 2200260 w 4413623"/>
              <a:gd name="connsiteY2" fmla="*/ 177823 h 4506954"/>
              <a:gd name="connsiteX3" fmla="*/ 2710899 w 4413623"/>
              <a:gd name="connsiteY3" fmla="*/ 1009095 h 4506954"/>
              <a:gd name="connsiteX4" fmla="*/ 3245289 w 4413623"/>
              <a:gd name="connsiteY4" fmla="*/ 1353480 h 4506954"/>
              <a:gd name="connsiteX5" fmla="*/ 3922182 w 4413623"/>
              <a:gd name="connsiteY5" fmla="*/ 1246605 h 4506954"/>
              <a:gd name="connsiteX6" fmla="*/ 4272537 w 4413623"/>
              <a:gd name="connsiteY6" fmla="*/ 1597099 h 4506954"/>
              <a:gd name="connsiteX7" fmla="*/ 4278442 w 4413623"/>
              <a:gd name="connsiteY7" fmla="*/ 2077877 h 4506954"/>
              <a:gd name="connsiteX8" fmla="*/ 3839055 w 4413623"/>
              <a:gd name="connsiteY8" fmla="*/ 2742893 h 4506954"/>
              <a:gd name="connsiteX9" fmla="*/ 4005310 w 4413623"/>
              <a:gd name="connsiteY9" fmla="*/ 3360410 h 4506954"/>
              <a:gd name="connsiteX10" fmla="*/ 4397195 w 4413623"/>
              <a:gd name="connsiteY10" fmla="*/ 3930426 h 4506954"/>
              <a:gd name="connsiteX11" fmla="*/ 4308167 w 4413623"/>
              <a:gd name="connsiteY11" fmla="*/ 4364053 h 4506954"/>
              <a:gd name="connsiteX12" fmla="*/ 4017189 w 4413623"/>
              <a:gd name="connsiteY12" fmla="*/ 4500445 h 4506954"/>
              <a:gd name="connsiteX13" fmla="*/ 3257164 w 4413623"/>
              <a:gd name="connsiteY13" fmla="*/ 4191684 h 4506954"/>
              <a:gd name="connsiteX14" fmla="*/ 2342765 w 4413623"/>
              <a:gd name="connsiteY14" fmla="*/ 4120431 h 4506954"/>
              <a:gd name="connsiteX15" fmla="*/ 1297735 w 4413623"/>
              <a:gd name="connsiteY15" fmla="*/ 4476691 h 4506954"/>
              <a:gd name="connsiteX16" fmla="*/ 834597 w 4413623"/>
              <a:gd name="connsiteY16" fmla="*/ 3859174 h 4506954"/>
              <a:gd name="connsiteX17" fmla="*/ 1238358 w 4413623"/>
              <a:gd name="connsiteY17" fmla="*/ 3051652 h 4506954"/>
              <a:gd name="connsiteX18" fmla="*/ 1060230 w 4413623"/>
              <a:gd name="connsiteY18" fmla="*/ 2446010 h 4506954"/>
              <a:gd name="connsiteX19" fmla="*/ 110204 w 4413623"/>
              <a:gd name="connsiteY19" fmla="*/ 2267880 h 4506954"/>
              <a:gd name="connsiteX20" fmla="*/ 33046 w 4413623"/>
              <a:gd name="connsiteY20" fmla="*/ 1727728 h 4506954"/>
              <a:gd name="connsiteX21" fmla="*/ 228957 w 4413623"/>
              <a:gd name="connsiteY21" fmla="*/ 1448483 h 4506954"/>
              <a:gd name="connsiteX22" fmla="*/ 846474 w 4413623"/>
              <a:gd name="connsiteY22" fmla="*/ 1365356 h 4506954"/>
              <a:gd name="connsiteX23" fmla="*/ 1095855 w 4413623"/>
              <a:gd name="connsiteY23" fmla="*/ 985346 h 4506954"/>
              <a:gd name="connsiteX24" fmla="*/ 1285861 w 4413623"/>
              <a:gd name="connsiteY24" fmla="*/ 296576 h 4506954"/>
              <a:gd name="connsiteX0" fmla="*/ 1316814 w 4444576"/>
              <a:gd name="connsiteY0" fmla="*/ 296576 h 4506954"/>
              <a:gd name="connsiteX1" fmla="*/ 1690919 w 4444576"/>
              <a:gd name="connsiteY1" fmla="*/ 5805 h 4506954"/>
              <a:gd name="connsiteX2" fmla="*/ 2231213 w 4444576"/>
              <a:gd name="connsiteY2" fmla="*/ 177823 h 4506954"/>
              <a:gd name="connsiteX3" fmla="*/ 2741852 w 4444576"/>
              <a:gd name="connsiteY3" fmla="*/ 1009095 h 4506954"/>
              <a:gd name="connsiteX4" fmla="*/ 3276242 w 4444576"/>
              <a:gd name="connsiteY4" fmla="*/ 1353480 h 4506954"/>
              <a:gd name="connsiteX5" fmla="*/ 3953135 w 4444576"/>
              <a:gd name="connsiteY5" fmla="*/ 1246605 h 4506954"/>
              <a:gd name="connsiteX6" fmla="*/ 4303490 w 4444576"/>
              <a:gd name="connsiteY6" fmla="*/ 1597099 h 4506954"/>
              <a:gd name="connsiteX7" fmla="*/ 4309395 w 4444576"/>
              <a:gd name="connsiteY7" fmla="*/ 2077877 h 4506954"/>
              <a:gd name="connsiteX8" fmla="*/ 3870008 w 4444576"/>
              <a:gd name="connsiteY8" fmla="*/ 2742893 h 4506954"/>
              <a:gd name="connsiteX9" fmla="*/ 4036263 w 4444576"/>
              <a:gd name="connsiteY9" fmla="*/ 3360410 h 4506954"/>
              <a:gd name="connsiteX10" fmla="*/ 4428148 w 4444576"/>
              <a:gd name="connsiteY10" fmla="*/ 3930426 h 4506954"/>
              <a:gd name="connsiteX11" fmla="*/ 4339120 w 4444576"/>
              <a:gd name="connsiteY11" fmla="*/ 4364053 h 4506954"/>
              <a:gd name="connsiteX12" fmla="*/ 4048142 w 4444576"/>
              <a:gd name="connsiteY12" fmla="*/ 4500445 h 4506954"/>
              <a:gd name="connsiteX13" fmla="*/ 3288117 w 4444576"/>
              <a:gd name="connsiteY13" fmla="*/ 4191684 h 4506954"/>
              <a:gd name="connsiteX14" fmla="*/ 2373718 w 4444576"/>
              <a:gd name="connsiteY14" fmla="*/ 4120431 h 4506954"/>
              <a:gd name="connsiteX15" fmla="*/ 1328688 w 4444576"/>
              <a:gd name="connsiteY15" fmla="*/ 4476691 h 4506954"/>
              <a:gd name="connsiteX16" fmla="*/ 865550 w 4444576"/>
              <a:gd name="connsiteY16" fmla="*/ 3859174 h 4506954"/>
              <a:gd name="connsiteX17" fmla="*/ 1269311 w 4444576"/>
              <a:gd name="connsiteY17" fmla="*/ 3051652 h 4506954"/>
              <a:gd name="connsiteX18" fmla="*/ 1091183 w 4444576"/>
              <a:gd name="connsiteY18" fmla="*/ 2446010 h 4506954"/>
              <a:gd name="connsiteX19" fmla="*/ 141157 w 4444576"/>
              <a:gd name="connsiteY19" fmla="*/ 2267880 h 4506954"/>
              <a:gd name="connsiteX20" fmla="*/ 16497 w 4444576"/>
              <a:gd name="connsiteY20" fmla="*/ 1798980 h 4506954"/>
              <a:gd name="connsiteX21" fmla="*/ 259910 w 4444576"/>
              <a:gd name="connsiteY21" fmla="*/ 1448483 h 4506954"/>
              <a:gd name="connsiteX22" fmla="*/ 877427 w 4444576"/>
              <a:gd name="connsiteY22" fmla="*/ 1365356 h 4506954"/>
              <a:gd name="connsiteX23" fmla="*/ 1126808 w 4444576"/>
              <a:gd name="connsiteY23" fmla="*/ 985346 h 4506954"/>
              <a:gd name="connsiteX24" fmla="*/ 1316814 w 4444576"/>
              <a:gd name="connsiteY24" fmla="*/ 296576 h 4506954"/>
              <a:gd name="connsiteX0" fmla="*/ 1316814 w 4446109"/>
              <a:gd name="connsiteY0" fmla="*/ 296576 h 4575756"/>
              <a:gd name="connsiteX1" fmla="*/ 1690919 w 4446109"/>
              <a:gd name="connsiteY1" fmla="*/ 5805 h 4575756"/>
              <a:gd name="connsiteX2" fmla="*/ 2231213 w 4446109"/>
              <a:gd name="connsiteY2" fmla="*/ 177823 h 4575756"/>
              <a:gd name="connsiteX3" fmla="*/ 2741852 w 4446109"/>
              <a:gd name="connsiteY3" fmla="*/ 1009095 h 4575756"/>
              <a:gd name="connsiteX4" fmla="*/ 3276242 w 4446109"/>
              <a:gd name="connsiteY4" fmla="*/ 1353480 h 4575756"/>
              <a:gd name="connsiteX5" fmla="*/ 3953135 w 4446109"/>
              <a:gd name="connsiteY5" fmla="*/ 1246605 h 4575756"/>
              <a:gd name="connsiteX6" fmla="*/ 4303490 w 4446109"/>
              <a:gd name="connsiteY6" fmla="*/ 1597099 h 4575756"/>
              <a:gd name="connsiteX7" fmla="*/ 4309395 w 4446109"/>
              <a:gd name="connsiteY7" fmla="*/ 2077877 h 4575756"/>
              <a:gd name="connsiteX8" fmla="*/ 3870008 w 4446109"/>
              <a:gd name="connsiteY8" fmla="*/ 2742893 h 4575756"/>
              <a:gd name="connsiteX9" fmla="*/ 4036263 w 4446109"/>
              <a:gd name="connsiteY9" fmla="*/ 3360410 h 4575756"/>
              <a:gd name="connsiteX10" fmla="*/ 4428148 w 4446109"/>
              <a:gd name="connsiteY10" fmla="*/ 3930426 h 4575756"/>
              <a:gd name="connsiteX11" fmla="*/ 4339120 w 4446109"/>
              <a:gd name="connsiteY11" fmla="*/ 4364053 h 4575756"/>
              <a:gd name="connsiteX12" fmla="*/ 3976890 w 4446109"/>
              <a:gd name="connsiteY12" fmla="*/ 4571697 h 4575756"/>
              <a:gd name="connsiteX13" fmla="*/ 3288117 w 4446109"/>
              <a:gd name="connsiteY13" fmla="*/ 4191684 h 4575756"/>
              <a:gd name="connsiteX14" fmla="*/ 2373718 w 4446109"/>
              <a:gd name="connsiteY14" fmla="*/ 4120431 h 4575756"/>
              <a:gd name="connsiteX15" fmla="*/ 1328688 w 4446109"/>
              <a:gd name="connsiteY15" fmla="*/ 4476691 h 4575756"/>
              <a:gd name="connsiteX16" fmla="*/ 865550 w 4446109"/>
              <a:gd name="connsiteY16" fmla="*/ 3859174 h 4575756"/>
              <a:gd name="connsiteX17" fmla="*/ 1269311 w 4446109"/>
              <a:gd name="connsiteY17" fmla="*/ 3051652 h 4575756"/>
              <a:gd name="connsiteX18" fmla="*/ 1091183 w 4446109"/>
              <a:gd name="connsiteY18" fmla="*/ 2446010 h 4575756"/>
              <a:gd name="connsiteX19" fmla="*/ 141157 w 4446109"/>
              <a:gd name="connsiteY19" fmla="*/ 2267880 h 4575756"/>
              <a:gd name="connsiteX20" fmla="*/ 16497 w 4446109"/>
              <a:gd name="connsiteY20" fmla="*/ 1798980 h 4575756"/>
              <a:gd name="connsiteX21" fmla="*/ 259910 w 4446109"/>
              <a:gd name="connsiteY21" fmla="*/ 1448483 h 4575756"/>
              <a:gd name="connsiteX22" fmla="*/ 877427 w 4446109"/>
              <a:gd name="connsiteY22" fmla="*/ 1365356 h 4575756"/>
              <a:gd name="connsiteX23" fmla="*/ 1126808 w 4446109"/>
              <a:gd name="connsiteY23" fmla="*/ 985346 h 4575756"/>
              <a:gd name="connsiteX24" fmla="*/ 1316814 w 4446109"/>
              <a:gd name="connsiteY24" fmla="*/ 296576 h 4575756"/>
              <a:gd name="connsiteX0" fmla="*/ 1316814 w 4448517"/>
              <a:gd name="connsiteY0" fmla="*/ 296576 h 4552598"/>
              <a:gd name="connsiteX1" fmla="*/ 1690919 w 4448517"/>
              <a:gd name="connsiteY1" fmla="*/ 5805 h 4552598"/>
              <a:gd name="connsiteX2" fmla="*/ 2231213 w 4448517"/>
              <a:gd name="connsiteY2" fmla="*/ 177823 h 4552598"/>
              <a:gd name="connsiteX3" fmla="*/ 2741852 w 4448517"/>
              <a:gd name="connsiteY3" fmla="*/ 1009095 h 4552598"/>
              <a:gd name="connsiteX4" fmla="*/ 3276242 w 4448517"/>
              <a:gd name="connsiteY4" fmla="*/ 1353480 h 4552598"/>
              <a:gd name="connsiteX5" fmla="*/ 3953135 w 4448517"/>
              <a:gd name="connsiteY5" fmla="*/ 1246605 h 4552598"/>
              <a:gd name="connsiteX6" fmla="*/ 4303490 w 4448517"/>
              <a:gd name="connsiteY6" fmla="*/ 1597099 h 4552598"/>
              <a:gd name="connsiteX7" fmla="*/ 4309395 w 4448517"/>
              <a:gd name="connsiteY7" fmla="*/ 2077877 h 4552598"/>
              <a:gd name="connsiteX8" fmla="*/ 3870008 w 4448517"/>
              <a:gd name="connsiteY8" fmla="*/ 2742893 h 4552598"/>
              <a:gd name="connsiteX9" fmla="*/ 4036263 w 4448517"/>
              <a:gd name="connsiteY9" fmla="*/ 3360410 h 4552598"/>
              <a:gd name="connsiteX10" fmla="*/ 4428148 w 4448517"/>
              <a:gd name="connsiteY10" fmla="*/ 3930426 h 4552598"/>
              <a:gd name="connsiteX11" fmla="*/ 4339120 w 4448517"/>
              <a:gd name="connsiteY11" fmla="*/ 4364053 h 4552598"/>
              <a:gd name="connsiteX12" fmla="*/ 3881889 w 4448517"/>
              <a:gd name="connsiteY12" fmla="*/ 4547950 h 4552598"/>
              <a:gd name="connsiteX13" fmla="*/ 3288117 w 4448517"/>
              <a:gd name="connsiteY13" fmla="*/ 4191684 h 4552598"/>
              <a:gd name="connsiteX14" fmla="*/ 2373718 w 4448517"/>
              <a:gd name="connsiteY14" fmla="*/ 4120431 h 4552598"/>
              <a:gd name="connsiteX15" fmla="*/ 1328688 w 4448517"/>
              <a:gd name="connsiteY15" fmla="*/ 4476691 h 4552598"/>
              <a:gd name="connsiteX16" fmla="*/ 865550 w 4448517"/>
              <a:gd name="connsiteY16" fmla="*/ 3859174 h 4552598"/>
              <a:gd name="connsiteX17" fmla="*/ 1269311 w 4448517"/>
              <a:gd name="connsiteY17" fmla="*/ 3051652 h 4552598"/>
              <a:gd name="connsiteX18" fmla="*/ 1091183 w 4448517"/>
              <a:gd name="connsiteY18" fmla="*/ 2446010 h 4552598"/>
              <a:gd name="connsiteX19" fmla="*/ 141157 w 4448517"/>
              <a:gd name="connsiteY19" fmla="*/ 2267880 h 4552598"/>
              <a:gd name="connsiteX20" fmla="*/ 16497 w 4448517"/>
              <a:gd name="connsiteY20" fmla="*/ 1798980 h 4552598"/>
              <a:gd name="connsiteX21" fmla="*/ 259910 w 4448517"/>
              <a:gd name="connsiteY21" fmla="*/ 1448483 h 4552598"/>
              <a:gd name="connsiteX22" fmla="*/ 877427 w 4448517"/>
              <a:gd name="connsiteY22" fmla="*/ 1365356 h 4552598"/>
              <a:gd name="connsiteX23" fmla="*/ 1126808 w 4448517"/>
              <a:gd name="connsiteY23" fmla="*/ 985346 h 4552598"/>
              <a:gd name="connsiteX24" fmla="*/ 1316814 w 4448517"/>
              <a:gd name="connsiteY24" fmla="*/ 296576 h 4552598"/>
              <a:gd name="connsiteX0" fmla="*/ 1300369 w 4432072"/>
              <a:gd name="connsiteY0" fmla="*/ 296576 h 4552598"/>
              <a:gd name="connsiteX1" fmla="*/ 1674474 w 4432072"/>
              <a:gd name="connsiteY1" fmla="*/ 5805 h 4552598"/>
              <a:gd name="connsiteX2" fmla="*/ 2214768 w 4432072"/>
              <a:gd name="connsiteY2" fmla="*/ 177823 h 4552598"/>
              <a:gd name="connsiteX3" fmla="*/ 2725407 w 4432072"/>
              <a:gd name="connsiteY3" fmla="*/ 1009095 h 4552598"/>
              <a:gd name="connsiteX4" fmla="*/ 3259797 w 4432072"/>
              <a:gd name="connsiteY4" fmla="*/ 1353480 h 4552598"/>
              <a:gd name="connsiteX5" fmla="*/ 3936690 w 4432072"/>
              <a:gd name="connsiteY5" fmla="*/ 1246605 h 4552598"/>
              <a:gd name="connsiteX6" fmla="*/ 4287045 w 4432072"/>
              <a:gd name="connsiteY6" fmla="*/ 1597099 h 4552598"/>
              <a:gd name="connsiteX7" fmla="*/ 4292950 w 4432072"/>
              <a:gd name="connsiteY7" fmla="*/ 2077877 h 4552598"/>
              <a:gd name="connsiteX8" fmla="*/ 3853563 w 4432072"/>
              <a:gd name="connsiteY8" fmla="*/ 2742893 h 4552598"/>
              <a:gd name="connsiteX9" fmla="*/ 4019818 w 4432072"/>
              <a:gd name="connsiteY9" fmla="*/ 3360410 h 4552598"/>
              <a:gd name="connsiteX10" fmla="*/ 4411703 w 4432072"/>
              <a:gd name="connsiteY10" fmla="*/ 3930426 h 4552598"/>
              <a:gd name="connsiteX11" fmla="*/ 4322675 w 4432072"/>
              <a:gd name="connsiteY11" fmla="*/ 4364053 h 4552598"/>
              <a:gd name="connsiteX12" fmla="*/ 3865444 w 4432072"/>
              <a:gd name="connsiteY12" fmla="*/ 4547950 h 4552598"/>
              <a:gd name="connsiteX13" fmla="*/ 3271672 w 4432072"/>
              <a:gd name="connsiteY13" fmla="*/ 4191684 h 4552598"/>
              <a:gd name="connsiteX14" fmla="*/ 2357273 w 4432072"/>
              <a:gd name="connsiteY14" fmla="*/ 4120431 h 4552598"/>
              <a:gd name="connsiteX15" fmla="*/ 1312243 w 4432072"/>
              <a:gd name="connsiteY15" fmla="*/ 4476691 h 4552598"/>
              <a:gd name="connsiteX16" fmla="*/ 849105 w 4432072"/>
              <a:gd name="connsiteY16" fmla="*/ 3859174 h 4552598"/>
              <a:gd name="connsiteX17" fmla="*/ 1252866 w 4432072"/>
              <a:gd name="connsiteY17" fmla="*/ 3051652 h 4552598"/>
              <a:gd name="connsiteX18" fmla="*/ 1074738 w 4432072"/>
              <a:gd name="connsiteY18" fmla="*/ 2446010 h 4552598"/>
              <a:gd name="connsiteX19" fmla="*/ 231590 w 4432072"/>
              <a:gd name="connsiteY19" fmla="*/ 2386634 h 4552598"/>
              <a:gd name="connsiteX20" fmla="*/ 52 w 4432072"/>
              <a:gd name="connsiteY20" fmla="*/ 1798980 h 4552598"/>
              <a:gd name="connsiteX21" fmla="*/ 243465 w 4432072"/>
              <a:gd name="connsiteY21" fmla="*/ 1448483 h 4552598"/>
              <a:gd name="connsiteX22" fmla="*/ 860982 w 4432072"/>
              <a:gd name="connsiteY22" fmla="*/ 1365356 h 4552598"/>
              <a:gd name="connsiteX23" fmla="*/ 1110363 w 4432072"/>
              <a:gd name="connsiteY23" fmla="*/ 985346 h 4552598"/>
              <a:gd name="connsiteX24" fmla="*/ 1300369 w 4432072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92935 w 4432057"/>
              <a:gd name="connsiteY7" fmla="*/ 2077877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252851 w 4432057"/>
              <a:gd name="connsiteY17" fmla="*/ 3051652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92935 w 4432057"/>
              <a:gd name="connsiteY7" fmla="*/ 2077877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525986 w 4432057"/>
              <a:gd name="connsiteY15" fmla="*/ 4417317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525986 w 4432057"/>
              <a:gd name="connsiteY15" fmla="*/ 4417317 h 4552598"/>
              <a:gd name="connsiteX16" fmla="*/ 991596 w 4432057"/>
              <a:gd name="connsiteY16" fmla="*/ 3859176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6565"/>
              <a:gd name="connsiteY0" fmla="*/ 296576 h 4421588"/>
              <a:gd name="connsiteX1" fmla="*/ 1674459 w 4436565"/>
              <a:gd name="connsiteY1" fmla="*/ 5805 h 4421588"/>
              <a:gd name="connsiteX2" fmla="*/ 2214753 w 4436565"/>
              <a:gd name="connsiteY2" fmla="*/ 177823 h 4421588"/>
              <a:gd name="connsiteX3" fmla="*/ 2725392 w 4436565"/>
              <a:gd name="connsiteY3" fmla="*/ 1009095 h 4421588"/>
              <a:gd name="connsiteX4" fmla="*/ 3259782 w 4436565"/>
              <a:gd name="connsiteY4" fmla="*/ 1353480 h 4421588"/>
              <a:gd name="connsiteX5" fmla="*/ 3936675 w 4436565"/>
              <a:gd name="connsiteY5" fmla="*/ 1246605 h 4421588"/>
              <a:gd name="connsiteX6" fmla="*/ 4215778 w 4436565"/>
              <a:gd name="connsiteY6" fmla="*/ 1573352 h 4421588"/>
              <a:gd name="connsiteX7" fmla="*/ 4221683 w 4436565"/>
              <a:gd name="connsiteY7" fmla="*/ 2125381 h 4421588"/>
              <a:gd name="connsiteX8" fmla="*/ 3853548 w 4436565"/>
              <a:gd name="connsiteY8" fmla="*/ 2742893 h 4421588"/>
              <a:gd name="connsiteX9" fmla="*/ 4019803 w 4436565"/>
              <a:gd name="connsiteY9" fmla="*/ 3360410 h 4421588"/>
              <a:gd name="connsiteX10" fmla="*/ 4411688 w 4436565"/>
              <a:gd name="connsiteY10" fmla="*/ 3930426 h 4421588"/>
              <a:gd name="connsiteX11" fmla="*/ 4322660 w 4436565"/>
              <a:gd name="connsiteY11" fmla="*/ 4364053 h 4421588"/>
              <a:gd name="connsiteX12" fmla="*/ 3722927 w 4436565"/>
              <a:gd name="connsiteY12" fmla="*/ 4381698 h 4421588"/>
              <a:gd name="connsiteX13" fmla="*/ 3271657 w 4436565"/>
              <a:gd name="connsiteY13" fmla="*/ 4191684 h 4421588"/>
              <a:gd name="connsiteX14" fmla="*/ 2357258 w 4436565"/>
              <a:gd name="connsiteY14" fmla="*/ 4120431 h 4421588"/>
              <a:gd name="connsiteX15" fmla="*/ 1525986 w 4436565"/>
              <a:gd name="connsiteY15" fmla="*/ 4417317 h 4421588"/>
              <a:gd name="connsiteX16" fmla="*/ 991596 w 4436565"/>
              <a:gd name="connsiteY16" fmla="*/ 3859176 h 4421588"/>
              <a:gd name="connsiteX17" fmla="*/ 1027223 w 4436565"/>
              <a:gd name="connsiteY17" fmla="*/ 3134781 h 4421588"/>
              <a:gd name="connsiteX18" fmla="*/ 932220 w 4436565"/>
              <a:gd name="connsiteY18" fmla="*/ 2612264 h 4421588"/>
              <a:gd name="connsiteX19" fmla="*/ 231575 w 4436565"/>
              <a:gd name="connsiteY19" fmla="*/ 2386634 h 4421588"/>
              <a:gd name="connsiteX20" fmla="*/ 37 w 4436565"/>
              <a:gd name="connsiteY20" fmla="*/ 1798980 h 4421588"/>
              <a:gd name="connsiteX21" fmla="*/ 243450 w 4436565"/>
              <a:gd name="connsiteY21" fmla="*/ 1448483 h 4421588"/>
              <a:gd name="connsiteX22" fmla="*/ 860967 w 4436565"/>
              <a:gd name="connsiteY22" fmla="*/ 1365356 h 4421588"/>
              <a:gd name="connsiteX23" fmla="*/ 1110348 w 4436565"/>
              <a:gd name="connsiteY23" fmla="*/ 985346 h 4421588"/>
              <a:gd name="connsiteX24" fmla="*/ 1300354 w 4436565"/>
              <a:gd name="connsiteY24" fmla="*/ 296576 h 4421588"/>
              <a:gd name="connsiteX0" fmla="*/ 1300354 w 4421190"/>
              <a:gd name="connsiteY0" fmla="*/ 296576 h 4421588"/>
              <a:gd name="connsiteX1" fmla="*/ 1674459 w 4421190"/>
              <a:gd name="connsiteY1" fmla="*/ 5805 h 4421588"/>
              <a:gd name="connsiteX2" fmla="*/ 2214753 w 4421190"/>
              <a:gd name="connsiteY2" fmla="*/ 177823 h 4421588"/>
              <a:gd name="connsiteX3" fmla="*/ 2725392 w 4421190"/>
              <a:gd name="connsiteY3" fmla="*/ 1009095 h 4421588"/>
              <a:gd name="connsiteX4" fmla="*/ 3259782 w 4421190"/>
              <a:gd name="connsiteY4" fmla="*/ 1353480 h 4421588"/>
              <a:gd name="connsiteX5" fmla="*/ 3936675 w 4421190"/>
              <a:gd name="connsiteY5" fmla="*/ 1246605 h 4421588"/>
              <a:gd name="connsiteX6" fmla="*/ 4215778 w 4421190"/>
              <a:gd name="connsiteY6" fmla="*/ 1573352 h 4421588"/>
              <a:gd name="connsiteX7" fmla="*/ 4221683 w 4421190"/>
              <a:gd name="connsiteY7" fmla="*/ 2125381 h 4421588"/>
              <a:gd name="connsiteX8" fmla="*/ 3853548 w 4421190"/>
              <a:gd name="connsiteY8" fmla="*/ 2742893 h 4421588"/>
              <a:gd name="connsiteX9" fmla="*/ 4019803 w 4421190"/>
              <a:gd name="connsiteY9" fmla="*/ 3360410 h 4421588"/>
              <a:gd name="connsiteX10" fmla="*/ 4411688 w 4421190"/>
              <a:gd name="connsiteY10" fmla="*/ 3930426 h 4421588"/>
              <a:gd name="connsiteX11" fmla="*/ 4251411 w 4421190"/>
              <a:gd name="connsiteY11" fmla="*/ 4221552 h 4421588"/>
              <a:gd name="connsiteX12" fmla="*/ 3722927 w 4421190"/>
              <a:gd name="connsiteY12" fmla="*/ 4381698 h 4421588"/>
              <a:gd name="connsiteX13" fmla="*/ 3271657 w 4421190"/>
              <a:gd name="connsiteY13" fmla="*/ 4191684 h 4421588"/>
              <a:gd name="connsiteX14" fmla="*/ 2357258 w 4421190"/>
              <a:gd name="connsiteY14" fmla="*/ 4120431 h 4421588"/>
              <a:gd name="connsiteX15" fmla="*/ 1525986 w 4421190"/>
              <a:gd name="connsiteY15" fmla="*/ 4417317 h 4421588"/>
              <a:gd name="connsiteX16" fmla="*/ 991596 w 4421190"/>
              <a:gd name="connsiteY16" fmla="*/ 3859176 h 4421588"/>
              <a:gd name="connsiteX17" fmla="*/ 1027223 w 4421190"/>
              <a:gd name="connsiteY17" fmla="*/ 3134781 h 4421588"/>
              <a:gd name="connsiteX18" fmla="*/ 932220 w 4421190"/>
              <a:gd name="connsiteY18" fmla="*/ 2612264 h 4421588"/>
              <a:gd name="connsiteX19" fmla="*/ 231575 w 4421190"/>
              <a:gd name="connsiteY19" fmla="*/ 2386634 h 4421588"/>
              <a:gd name="connsiteX20" fmla="*/ 37 w 4421190"/>
              <a:gd name="connsiteY20" fmla="*/ 1798980 h 4421588"/>
              <a:gd name="connsiteX21" fmla="*/ 243450 w 4421190"/>
              <a:gd name="connsiteY21" fmla="*/ 1448483 h 4421588"/>
              <a:gd name="connsiteX22" fmla="*/ 860967 w 4421190"/>
              <a:gd name="connsiteY22" fmla="*/ 1365356 h 4421588"/>
              <a:gd name="connsiteX23" fmla="*/ 1110348 w 4421190"/>
              <a:gd name="connsiteY23" fmla="*/ 985346 h 4421588"/>
              <a:gd name="connsiteX24" fmla="*/ 1300354 w 4421190"/>
              <a:gd name="connsiteY24" fmla="*/ 296576 h 4421588"/>
              <a:gd name="connsiteX0" fmla="*/ 1300354 w 4303277"/>
              <a:gd name="connsiteY0" fmla="*/ 296576 h 4421588"/>
              <a:gd name="connsiteX1" fmla="*/ 1674459 w 4303277"/>
              <a:gd name="connsiteY1" fmla="*/ 5805 h 4421588"/>
              <a:gd name="connsiteX2" fmla="*/ 2214753 w 4303277"/>
              <a:gd name="connsiteY2" fmla="*/ 177823 h 4421588"/>
              <a:gd name="connsiteX3" fmla="*/ 2725392 w 4303277"/>
              <a:gd name="connsiteY3" fmla="*/ 1009095 h 4421588"/>
              <a:gd name="connsiteX4" fmla="*/ 3259782 w 4303277"/>
              <a:gd name="connsiteY4" fmla="*/ 1353480 h 4421588"/>
              <a:gd name="connsiteX5" fmla="*/ 3936675 w 4303277"/>
              <a:gd name="connsiteY5" fmla="*/ 1246605 h 4421588"/>
              <a:gd name="connsiteX6" fmla="*/ 4215778 w 4303277"/>
              <a:gd name="connsiteY6" fmla="*/ 1573352 h 4421588"/>
              <a:gd name="connsiteX7" fmla="*/ 4221683 w 4303277"/>
              <a:gd name="connsiteY7" fmla="*/ 2125381 h 4421588"/>
              <a:gd name="connsiteX8" fmla="*/ 3853548 w 4303277"/>
              <a:gd name="connsiteY8" fmla="*/ 2742893 h 4421588"/>
              <a:gd name="connsiteX9" fmla="*/ 4019803 w 4303277"/>
              <a:gd name="connsiteY9" fmla="*/ 3360410 h 4421588"/>
              <a:gd name="connsiteX10" fmla="*/ 4257308 w 4303277"/>
              <a:gd name="connsiteY10" fmla="*/ 3823548 h 4421588"/>
              <a:gd name="connsiteX11" fmla="*/ 4251411 w 4303277"/>
              <a:gd name="connsiteY11" fmla="*/ 4221552 h 4421588"/>
              <a:gd name="connsiteX12" fmla="*/ 3722927 w 4303277"/>
              <a:gd name="connsiteY12" fmla="*/ 4381698 h 4421588"/>
              <a:gd name="connsiteX13" fmla="*/ 3271657 w 4303277"/>
              <a:gd name="connsiteY13" fmla="*/ 4191684 h 4421588"/>
              <a:gd name="connsiteX14" fmla="*/ 2357258 w 4303277"/>
              <a:gd name="connsiteY14" fmla="*/ 4120431 h 4421588"/>
              <a:gd name="connsiteX15" fmla="*/ 1525986 w 4303277"/>
              <a:gd name="connsiteY15" fmla="*/ 4417317 h 4421588"/>
              <a:gd name="connsiteX16" fmla="*/ 991596 w 4303277"/>
              <a:gd name="connsiteY16" fmla="*/ 3859176 h 4421588"/>
              <a:gd name="connsiteX17" fmla="*/ 1027223 w 4303277"/>
              <a:gd name="connsiteY17" fmla="*/ 3134781 h 4421588"/>
              <a:gd name="connsiteX18" fmla="*/ 932220 w 4303277"/>
              <a:gd name="connsiteY18" fmla="*/ 2612264 h 4421588"/>
              <a:gd name="connsiteX19" fmla="*/ 231575 w 4303277"/>
              <a:gd name="connsiteY19" fmla="*/ 2386634 h 4421588"/>
              <a:gd name="connsiteX20" fmla="*/ 37 w 4303277"/>
              <a:gd name="connsiteY20" fmla="*/ 1798980 h 4421588"/>
              <a:gd name="connsiteX21" fmla="*/ 243450 w 4303277"/>
              <a:gd name="connsiteY21" fmla="*/ 1448483 h 4421588"/>
              <a:gd name="connsiteX22" fmla="*/ 860967 w 4303277"/>
              <a:gd name="connsiteY22" fmla="*/ 1365356 h 4421588"/>
              <a:gd name="connsiteX23" fmla="*/ 1110348 w 4303277"/>
              <a:gd name="connsiteY23" fmla="*/ 985346 h 4421588"/>
              <a:gd name="connsiteX24" fmla="*/ 1300354 w 4303277"/>
              <a:gd name="connsiteY24" fmla="*/ 296576 h 4421588"/>
              <a:gd name="connsiteX0" fmla="*/ 1300354 w 4266374"/>
              <a:gd name="connsiteY0" fmla="*/ 296576 h 4421588"/>
              <a:gd name="connsiteX1" fmla="*/ 1674459 w 4266374"/>
              <a:gd name="connsiteY1" fmla="*/ 5805 h 4421588"/>
              <a:gd name="connsiteX2" fmla="*/ 2214753 w 4266374"/>
              <a:gd name="connsiteY2" fmla="*/ 177823 h 4421588"/>
              <a:gd name="connsiteX3" fmla="*/ 2725392 w 4266374"/>
              <a:gd name="connsiteY3" fmla="*/ 1009095 h 4421588"/>
              <a:gd name="connsiteX4" fmla="*/ 3259782 w 4266374"/>
              <a:gd name="connsiteY4" fmla="*/ 1353480 h 4421588"/>
              <a:gd name="connsiteX5" fmla="*/ 3936675 w 4266374"/>
              <a:gd name="connsiteY5" fmla="*/ 1246605 h 4421588"/>
              <a:gd name="connsiteX6" fmla="*/ 4215778 w 4266374"/>
              <a:gd name="connsiteY6" fmla="*/ 1573352 h 4421588"/>
              <a:gd name="connsiteX7" fmla="*/ 4221683 w 4266374"/>
              <a:gd name="connsiteY7" fmla="*/ 2125381 h 4421588"/>
              <a:gd name="connsiteX8" fmla="*/ 3853548 w 4266374"/>
              <a:gd name="connsiteY8" fmla="*/ 2742893 h 4421588"/>
              <a:gd name="connsiteX9" fmla="*/ 4019803 w 4266374"/>
              <a:gd name="connsiteY9" fmla="*/ 3360410 h 4421588"/>
              <a:gd name="connsiteX10" fmla="*/ 4257308 w 4266374"/>
              <a:gd name="connsiteY10" fmla="*/ 3823548 h 4421588"/>
              <a:gd name="connsiteX11" fmla="*/ 4168286 w 4266374"/>
              <a:gd name="connsiteY11" fmla="*/ 4221555 h 4421588"/>
              <a:gd name="connsiteX12" fmla="*/ 3722927 w 4266374"/>
              <a:gd name="connsiteY12" fmla="*/ 4381698 h 4421588"/>
              <a:gd name="connsiteX13" fmla="*/ 3271657 w 4266374"/>
              <a:gd name="connsiteY13" fmla="*/ 4191684 h 4421588"/>
              <a:gd name="connsiteX14" fmla="*/ 2357258 w 4266374"/>
              <a:gd name="connsiteY14" fmla="*/ 4120431 h 4421588"/>
              <a:gd name="connsiteX15" fmla="*/ 1525986 w 4266374"/>
              <a:gd name="connsiteY15" fmla="*/ 4417317 h 4421588"/>
              <a:gd name="connsiteX16" fmla="*/ 991596 w 4266374"/>
              <a:gd name="connsiteY16" fmla="*/ 3859176 h 4421588"/>
              <a:gd name="connsiteX17" fmla="*/ 1027223 w 4266374"/>
              <a:gd name="connsiteY17" fmla="*/ 3134781 h 4421588"/>
              <a:gd name="connsiteX18" fmla="*/ 932220 w 4266374"/>
              <a:gd name="connsiteY18" fmla="*/ 2612264 h 4421588"/>
              <a:gd name="connsiteX19" fmla="*/ 231575 w 4266374"/>
              <a:gd name="connsiteY19" fmla="*/ 2386634 h 4421588"/>
              <a:gd name="connsiteX20" fmla="*/ 37 w 4266374"/>
              <a:gd name="connsiteY20" fmla="*/ 1798980 h 4421588"/>
              <a:gd name="connsiteX21" fmla="*/ 243450 w 4266374"/>
              <a:gd name="connsiteY21" fmla="*/ 1448483 h 4421588"/>
              <a:gd name="connsiteX22" fmla="*/ 860967 w 4266374"/>
              <a:gd name="connsiteY22" fmla="*/ 1365356 h 4421588"/>
              <a:gd name="connsiteX23" fmla="*/ 1110348 w 4266374"/>
              <a:gd name="connsiteY23" fmla="*/ 985346 h 4421588"/>
              <a:gd name="connsiteX24" fmla="*/ 1300354 w 4266374"/>
              <a:gd name="connsiteY24" fmla="*/ 296576 h 4421588"/>
              <a:gd name="connsiteX0" fmla="*/ 1300354 w 4266374"/>
              <a:gd name="connsiteY0" fmla="*/ 296576 h 4421768"/>
              <a:gd name="connsiteX1" fmla="*/ 1674459 w 4266374"/>
              <a:gd name="connsiteY1" fmla="*/ 5805 h 4421768"/>
              <a:gd name="connsiteX2" fmla="*/ 2214753 w 4266374"/>
              <a:gd name="connsiteY2" fmla="*/ 177823 h 4421768"/>
              <a:gd name="connsiteX3" fmla="*/ 2725392 w 4266374"/>
              <a:gd name="connsiteY3" fmla="*/ 1009095 h 4421768"/>
              <a:gd name="connsiteX4" fmla="*/ 3259782 w 4266374"/>
              <a:gd name="connsiteY4" fmla="*/ 1353480 h 4421768"/>
              <a:gd name="connsiteX5" fmla="*/ 3936675 w 4266374"/>
              <a:gd name="connsiteY5" fmla="*/ 1246605 h 4421768"/>
              <a:gd name="connsiteX6" fmla="*/ 4215778 w 4266374"/>
              <a:gd name="connsiteY6" fmla="*/ 1573352 h 4421768"/>
              <a:gd name="connsiteX7" fmla="*/ 4221683 w 4266374"/>
              <a:gd name="connsiteY7" fmla="*/ 2125381 h 4421768"/>
              <a:gd name="connsiteX8" fmla="*/ 3853548 w 4266374"/>
              <a:gd name="connsiteY8" fmla="*/ 2742893 h 4421768"/>
              <a:gd name="connsiteX9" fmla="*/ 4019803 w 4266374"/>
              <a:gd name="connsiteY9" fmla="*/ 3360410 h 4421768"/>
              <a:gd name="connsiteX10" fmla="*/ 4257308 w 4266374"/>
              <a:gd name="connsiteY10" fmla="*/ 3823548 h 4421768"/>
              <a:gd name="connsiteX11" fmla="*/ 4168286 w 4266374"/>
              <a:gd name="connsiteY11" fmla="*/ 4221555 h 4421768"/>
              <a:gd name="connsiteX12" fmla="*/ 3722927 w 4266374"/>
              <a:gd name="connsiteY12" fmla="*/ 4381698 h 4421768"/>
              <a:gd name="connsiteX13" fmla="*/ 3093527 w 4266374"/>
              <a:gd name="connsiteY13" fmla="*/ 4108557 h 4421768"/>
              <a:gd name="connsiteX14" fmla="*/ 2357258 w 4266374"/>
              <a:gd name="connsiteY14" fmla="*/ 4120431 h 4421768"/>
              <a:gd name="connsiteX15" fmla="*/ 1525986 w 4266374"/>
              <a:gd name="connsiteY15" fmla="*/ 4417317 h 4421768"/>
              <a:gd name="connsiteX16" fmla="*/ 991596 w 4266374"/>
              <a:gd name="connsiteY16" fmla="*/ 3859176 h 4421768"/>
              <a:gd name="connsiteX17" fmla="*/ 1027223 w 4266374"/>
              <a:gd name="connsiteY17" fmla="*/ 3134781 h 4421768"/>
              <a:gd name="connsiteX18" fmla="*/ 932220 w 4266374"/>
              <a:gd name="connsiteY18" fmla="*/ 2612264 h 4421768"/>
              <a:gd name="connsiteX19" fmla="*/ 231575 w 4266374"/>
              <a:gd name="connsiteY19" fmla="*/ 2386634 h 4421768"/>
              <a:gd name="connsiteX20" fmla="*/ 37 w 4266374"/>
              <a:gd name="connsiteY20" fmla="*/ 1798980 h 4421768"/>
              <a:gd name="connsiteX21" fmla="*/ 243450 w 4266374"/>
              <a:gd name="connsiteY21" fmla="*/ 1448483 h 4421768"/>
              <a:gd name="connsiteX22" fmla="*/ 860967 w 4266374"/>
              <a:gd name="connsiteY22" fmla="*/ 1365356 h 4421768"/>
              <a:gd name="connsiteX23" fmla="*/ 1110348 w 4266374"/>
              <a:gd name="connsiteY23" fmla="*/ 985346 h 4421768"/>
              <a:gd name="connsiteX24" fmla="*/ 1300354 w 4266374"/>
              <a:gd name="connsiteY24" fmla="*/ 296576 h 4421768"/>
              <a:gd name="connsiteX0" fmla="*/ 1300354 w 4272520"/>
              <a:gd name="connsiteY0" fmla="*/ 296576 h 4421768"/>
              <a:gd name="connsiteX1" fmla="*/ 1674459 w 4272520"/>
              <a:gd name="connsiteY1" fmla="*/ 5805 h 4421768"/>
              <a:gd name="connsiteX2" fmla="*/ 2214753 w 4272520"/>
              <a:gd name="connsiteY2" fmla="*/ 177823 h 4421768"/>
              <a:gd name="connsiteX3" fmla="*/ 2725392 w 4272520"/>
              <a:gd name="connsiteY3" fmla="*/ 1009095 h 4421768"/>
              <a:gd name="connsiteX4" fmla="*/ 3259782 w 4272520"/>
              <a:gd name="connsiteY4" fmla="*/ 1353480 h 4421768"/>
              <a:gd name="connsiteX5" fmla="*/ 3936675 w 4272520"/>
              <a:gd name="connsiteY5" fmla="*/ 1246605 h 4421768"/>
              <a:gd name="connsiteX6" fmla="*/ 4215778 w 4272520"/>
              <a:gd name="connsiteY6" fmla="*/ 1573352 h 4421768"/>
              <a:gd name="connsiteX7" fmla="*/ 4221683 w 4272520"/>
              <a:gd name="connsiteY7" fmla="*/ 2125381 h 4421768"/>
              <a:gd name="connsiteX8" fmla="*/ 3853548 w 4272520"/>
              <a:gd name="connsiteY8" fmla="*/ 2742893 h 4421768"/>
              <a:gd name="connsiteX9" fmla="*/ 4019803 w 4272520"/>
              <a:gd name="connsiteY9" fmla="*/ 3360410 h 4421768"/>
              <a:gd name="connsiteX10" fmla="*/ 4257308 w 4272520"/>
              <a:gd name="connsiteY10" fmla="*/ 3823548 h 4421768"/>
              <a:gd name="connsiteX11" fmla="*/ 4168286 w 4272520"/>
              <a:gd name="connsiteY11" fmla="*/ 4221555 h 4421768"/>
              <a:gd name="connsiteX12" fmla="*/ 3521047 w 4272520"/>
              <a:gd name="connsiteY12" fmla="*/ 4310446 h 4421768"/>
              <a:gd name="connsiteX13" fmla="*/ 3093527 w 4272520"/>
              <a:gd name="connsiteY13" fmla="*/ 4108557 h 4421768"/>
              <a:gd name="connsiteX14" fmla="*/ 2357258 w 4272520"/>
              <a:gd name="connsiteY14" fmla="*/ 4120431 h 4421768"/>
              <a:gd name="connsiteX15" fmla="*/ 1525986 w 4272520"/>
              <a:gd name="connsiteY15" fmla="*/ 4417317 h 4421768"/>
              <a:gd name="connsiteX16" fmla="*/ 991596 w 4272520"/>
              <a:gd name="connsiteY16" fmla="*/ 3859176 h 4421768"/>
              <a:gd name="connsiteX17" fmla="*/ 1027223 w 4272520"/>
              <a:gd name="connsiteY17" fmla="*/ 3134781 h 4421768"/>
              <a:gd name="connsiteX18" fmla="*/ 932220 w 4272520"/>
              <a:gd name="connsiteY18" fmla="*/ 2612264 h 4421768"/>
              <a:gd name="connsiteX19" fmla="*/ 231575 w 4272520"/>
              <a:gd name="connsiteY19" fmla="*/ 2386634 h 4421768"/>
              <a:gd name="connsiteX20" fmla="*/ 37 w 4272520"/>
              <a:gd name="connsiteY20" fmla="*/ 1798980 h 4421768"/>
              <a:gd name="connsiteX21" fmla="*/ 243450 w 4272520"/>
              <a:gd name="connsiteY21" fmla="*/ 1448483 h 4421768"/>
              <a:gd name="connsiteX22" fmla="*/ 860967 w 4272520"/>
              <a:gd name="connsiteY22" fmla="*/ 1365356 h 4421768"/>
              <a:gd name="connsiteX23" fmla="*/ 1110348 w 4272520"/>
              <a:gd name="connsiteY23" fmla="*/ 985346 h 4421768"/>
              <a:gd name="connsiteX24" fmla="*/ 1300354 w 4272520"/>
              <a:gd name="connsiteY24" fmla="*/ 296576 h 4421768"/>
              <a:gd name="connsiteX0" fmla="*/ 1300354 w 4259703"/>
              <a:gd name="connsiteY0" fmla="*/ 296576 h 4421768"/>
              <a:gd name="connsiteX1" fmla="*/ 1674459 w 4259703"/>
              <a:gd name="connsiteY1" fmla="*/ 5805 h 4421768"/>
              <a:gd name="connsiteX2" fmla="*/ 2214753 w 4259703"/>
              <a:gd name="connsiteY2" fmla="*/ 177823 h 4421768"/>
              <a:gd name="connsiteX3" fmla="*/ 2725392 w 4259703"/>
              <a:gd name="connsiteY3" fmla="*/ 1009095 h 4421768"/>
              <a:gd name="connsiteX4" fmla="*/ 3259782 w 4259703"/>
              <a:gd name="connsiteY4" fmla="*/ 1353480 h 4421768"/>
              <a:gd name="connsiteX5" fmla="*/ 3936675 w 4259703"/>
              <a:gd name="connsiteY5" fmla="*/ 1246605 h 4421768"/>
              <a:gd name="connsiteX6" fmla="*/ 4215778 w 4259703"/>
              <a:gd name="connsiteY6" fmla="*/ 1573352 h 4421768"/>
              <a:gd name="connsiteX7" fmla="*/ 4221683 w 4259703"/>
              <a:gd name="connsiteY7" fmla="*/ 2125381 h 4421768"/>
              <a:gd name="connsiteX8" fmla="*/ 3853548 w 4259703"/>
              <a:gd name="connsiteY8" fmla="*/ 2742893 h 4421768"/>
              <a:gd name="connsiteX9" fmla="*/ 4019803 w 4259703"/>
              <a:gd name="connsiteY9" fmla="*/ 3360410 h 4421768"/>
              <a:gd name="connsiteX10" fmla="*/ 4257308 w 4259703"/>
              <a:gd name="connsiteY10" fmla="*/ 3823548 h 4421768"/>
              <a:gd name="connsiteX11" fmla="*/ 4037658 w 4259703"/>
              <a:gd name="connsiteY11" fmla="*/ 4316558 h 4421768"/>
              <a:gd name="connsiteX12" fmla="*/ 3521047 w 4259703"/>
              <a:gd name="connsiteY12" fmla="*/ 4310446 h 4421768"/>
              <a:gd name="connsiteX13" fmla="*/ 3093527 w 4259703"/>
              <a:gd name="connsiteY13" fmla="*/ 4108557 h 4421768"/>
              <a:gd name="connsiteX14" fmla="*/ 2357258 w 4259703"/>
              <a:gd name="connsiteY14" fmla="*/ 4120431 h 4421768"/>
              <a:gd name="connsiteX15" fmla="*/ 1525986 w 4259703"/>
              <a:gd name="connsiteY15" fmla="*/ 4417317 h 4421768"/>
              <a:gd name="connsiteX16" fmla="*/ 991596 w 4259703"/>
              <a:gd name="connsiteY16" fmla="*/ 3859176 h 4421768"/>
              <a:gd name="connsiteX17" fmla="*/ 1027223 w 4259703"/>
              <a:gd name="connsiteY17" fmla="*/ 3134781 h 4421768"/>
              <a:gd name="connsiteX18" fmla="*/ 932220 w 4259703"/>
              <a:gd name="connsiteY18" fmla="*/ 2612264 h 4421768"/>
              <a:gd name="connsiteX19" fmla="*/ 231575 w 4259703"/>
              <a:gd name="connsiteY19" fmla="*/ 2386634 h 4421768"/>
              <a:gd name="connsiteX20" fmla="*/ 37 w 4259703"/>
              <a:gd name="connsiteY20" fmla="*/ 1798980 h 4421768"/>
              <a:gd name="connsiteX21" fmla="*/ 243450 w 4259703"/>
              <a:gd name="connsiteY21" fmla="*/ 1448483 h 4421768"/>
              <a:gd name="connsiteX22" fmla="*/ 860967 w 4259703"/>
              <a:gd name="connsiteY22" fmla="*/ 1365356 h 4421768"/>
              <a:gd name="connsiteX23" fmla="*/ 1110348 w 4259703"/>
              <a:gd name="connsiteY23" fmla="*/ 985346 h 4421768"/>
              <a:gd name="connsiteX24" fmla="*/ 1300354 w 4259703"/>
              <a:gd name="connsiteY24" fmla="*/ 296576 h 4421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4259703" h="4421768">
                <a:moveTo>
                  <a:pt x="1300354" y="296576"/>
                </a:moveTo>
                <a:cubicBezTo>
                  <a:pt x="1394372" y="133319"/>
                  <a:pt x="1522059" y="25597"/>
                  <a:pt x="1674459" y="5805"/>
                </a:cubicBezTo>
                <a:cubicBezTo>
                  <a:pt x="1826859" y="-13987"/>
                  <a:pt x="2039598" y="10608"/>
                  <a:pt x="2214753" y="177823"/>
                </a:cubicBezTo>
                <a:cubicBezTo>
                  <a:pt x="2389908" y="345038"/>
                  <a:pt x="2551221" y="813152"/>
                  <a:pt x="2725392" y="1009095"/>
                </a:cubicBezTo>
                <a:cubicBezTo>
                  <a:pt x="2899564" y="1205038"/>
                  <a:pt x="3057902" y="1313895"/>
                  <a:pt x="3259782" y="1353480"/>
                </a:cubicBezTo>
                <a:cubicBezTo>
                  <a:pt x="3461662" y="1393065"/>
                  <a:pt x="3777342" y="1209960"/>
                  <a:pt x="3936675" y="1246605"/>
                </a:cubicBezTo>
                <a:cubicBezTo>
                  <a:pt x="4096008" y="1283250"/>
                  <a:pt x="4168277" y="1426889"/>
                  <a:pt x="4215778" y="1573352"/>
                </a:cubicBezTo>
                <a:cubicBezTo>
                  <a:pt x="4263279" y="1719815"/>
                  <a:pt x="4282055" y="1930458"/>
                  <a:pt x="4221683" y="2125381"/>
                </a:cubicBezTo>
                <a:cubicBezTo>
                  <a:pt x="4161311" y="2320304"/>
                  <a:pt x="3887195" y="2537055"/>
                  <a:pt x="3853548" y="2742893"/>
                </a:cubicBezTo>
                <a:cubicBezTo>
                  <a:pt x="3819901" y="2948731"/>
                  <a:pt x="3952510" y="3180301"/>
                  <a:pt x="4019803" y="3360410"/>
                </a:cubicBezTo>
                <a:cubicBezTo>
                  <a:pt x="4087096" y="3540519"/>
                  <a:pt x="4254332" y="3664190"/>
                  <a:pt x="4257308" y="3823548"/>
                </a:cubicBezTo>
                <a:cubicBezTo>
                  <a:pt x="4260284" y="3982906"/>
                  <a:pt x="4160368" y="4235408"/>
                  <a:pt x="4037658" y="4316558"/>
                </a:cubicBezTo>
                <a:cubicBezTo>
                  <a:pt x="3914948" y="4397708"/>
                  <a:pt x="3678402" y="4345113"/>
                  <a:pt x="3521047" y="4310446"/>
                </a:cubicBezTo>
                <a:cubicBezTo>
                  <a:pt x="3363692" y="4275779"/>
                  <a:pt x="3287492" y="4140226"/>
                  <a:pt x="3093527" y="4108557"/>
                </a:cubicBezTo>
                <a:cubicBezTo>
                  <a:pt x="2899562" y="4076888"/>
                  <a:pt x="2618515" y="4068971"/>
                  <a:pt x="2357258" y="4120431"/>
                </a:cubicBezTo>
                <a:cubicBezTo>
                  <a:pt x="2096001" y="4171891"/>
                  <a:pt x="1753596" y="4460860"/>
                  <a:pt x="1525986" y="4417317"/>
                </a:cubicBezTo>
                <a:cubicBezTo>
                  <a:pt x="1298376" y="4373775"/>
                  <a:pt x="1074723" y="4072932"/>
                  <a:pt x="991596" y="3859176"/>
                </a:cubicBezTo>
                <a:cubicBezTo>
                  <a:pt x="908469" y="3645420"/>
                  <a:pt x="1037119" y="3342600"/>
                  <a:pt x="1027223" y="3134781"/>
                </a:cubicBezTo>
                <a:cubicBezTo>
                  <a:pt x="1017327" y="2926962"/>
                  <a:pt x="1064828" y="2736955"/>
                  <a:pt x="932220" y="2612264"/>
                </a:cubicBezTo>
                <a:cubicBezTo>
                  <a:pt x="799612" y="2487573"/>
                  <a:pt x="386939" y="2522181"/>
                  <a:pt x="231575" y="2386634"/>
                </a:cubicBezTo>
                <a:cubicBezTo>
                  <a:pt x="76211" y="2251087"/>
                  <a:pt x="-1942" y="1955338"/>
                  <a:pt x="37" y="1798980"/>
                </a:cubicBezTo>
                <a:cubicBezTo>
                  <a:pt x="2016" y="1642622"/>
                  <a:pt x="99962" y="1520754"/>
                  <a:pt x="243450" y="1448483"/>
                </a:cubicBezTo>
                <a:cubicBezTo>
                  <a:pt x="386938" y="1376212"/>
                  <a:pt x="716484" y="1442546"/>
                  <a:pt x="860967" y="1365356"/>
                </a:cubicBezTo>
                <a:cubicBezTo>
                  <a:pt x="1005450" y="1288167"/>
                  <a:pt x="1037117" y="1163476"/>
                  <a:pt x="1110348" y="985346"/>
                </a:cubicBezTo>
                <a:cubicBezTo>
                  <a:pt x="1183579" y="807216"/>
                  <a:pt x="1206336" y="459833"/>
                  <a:pt x="1300354" y="296576"/>
                </a:cubicBezTo>
                <a:close/>
              </a:path>
            </a:pathLst>
          </a:cu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 32"/>
          <p:cNvSpPr/>
          <p:nvPr/>
        </p:nvSpPr>
        <p:spPr>
          <a:xfrm rot="16200000">
            <a:off x="2678507" y="3211907"/>
            <a:ext cx="3278917" cy="3403668"/>
          </a:xfrm>
          <a:custGeom>
            <a:avLst/>
            <a:gdLst>
              <a:gd name="connsiteX0" fmla="*/ 1686296 w 5427023"/>
              <a:gd name="connsiteY0" fmla="*/ 95002 h 4750130"/>
              <a:gd name="connsiteX1" fmla="*/ 2945080 w 5427023"/>
              <a:gd name="connsiteY1" fmla="*/ 0 h 4750130"/>
              <a:gd name="connsiteX2" fmla="*/ 2897579 w 5427023"/>
              <a:gd name="connsiteY2" fmla="*/ 1258784 h 4750130"/>
              <a:gd name="connsiteX3" fmla="*/ 3633849 w 5427023"/>
              <a:gd name="connsiteY3" fmla="*/ 1650670 h 4750130"/>
              <a:gd name="connsiteX4" fmla="*/ 4393870 w 5427023"/>
              <a:gd name="connsiteY4" fmla="*/ 985652 h 4750130"/>
              <a:gd name="connsiteX5" fmla="*/ 5118265 w 5427023"/>
              <a:gd name="connsiteY5" fmla="*/ 1662545 h 4750130"/>
              <a:gd name="connsiteX6" fmla="*/ 4263241 w 5427023"/>
              <a:gd name="connsiteY6" fmla="*/ 2529444 h 4750130"/>
              <a:gd name="connsiteX7" fmla="*/ 4429496 w 5427023"/>
              <a:gd name="connsiteY7" fmla="*/ 3360717 h 4750130"/>
              <a:gd name="connsiteX8" fmla="*/ 5427023 w 5427023"/>
              <a:gd name="connsiteY8" fmla="*/ 3515096 h 4750130"/>
              <a:gd name="connsiteX9" fmla="*/ 5284519 w 5427023"/>
              <a:gd name="connsiteY9" fmla="*/ 4714504 h 4750130"/>
              <a:gd name="connsiteX10" fmla="*/ 3586348 w 5427023"/>
              <a:gd name="connsiteY10" fmla="*/ 3800104 h 4750130"/>
              <a:gd name="connsiteX11" fmla="*/ 2743200 w 5427023"/>
              <a:gd name="connsiteY11" fmla="*/ 3740727 h 4750130"/>
              <a:gd name="connsiteX12" fmla="*/ 1995054 w 5427023"/>
              <a:gd name="connsiteY12" fmla="*/ 4750130 h 4750130"/>
              <a:gd name="connsiteX13" fmla="*/ 676893 w 5427023"/>
              <a:gd name="connsiteY13" fmla="*/ 4001984 h 4750130"/>
              <a:gd name="connsiteX14" fmla="*/ 2030680 w 5427023"/>
              <a:gd name="connsiteY14" fmla="*/ 2956956 h 4750130"/>
              <a:gd name="connsiteX15" fmla="*/ 1757548 w 5427023"/>
              <a:gd name="connsiteY15" fmla="*/ 2256312 h 4750130"/>
              <a:gd name="connsiteX16" fmla="*/ 0 w 5427023"/>
              <a:gd name="connsiteY16" fmla="*/ 2042556 h 4750130"/>
              <a:gd name="connsiteX17" fmla="*/ 178130 w 5427023"/>
              <a:gd name="connsiteY17" fmla="*/ 1151906 h 4750130"/>
              <a:gd name="connsiteX18" fmla="*/ 1650670 w 5427023"/>
              <a:gd name="connsiteY18" fmla="*/ 1472540 h 4750130"/>
              <a:gd name="connsiteX19" fmla="*/ 1995054 w 5427023"/>
              <a:gd name="connsiteY19" fmla="*/ 1128156 h 4750130"/>
              <a:gd name="connsiteX20" fmla="*/ 1686296 w 5427023"/>
              <a:gd name="connsiteY20" fmla="*/ 95002 h 4750130"/>
              <a:gd name="connsiteX0" fmla="*/ 1686296 w 5427023"/>
              <a:gd name="connsiteY0" fmla="*/ 199772 h 4854900"/>
              <a:gd name="connsiteX1" fmla="*/ 2945080 w 5427023"/>
              <a:gd name="connsiteY1" fmla="*/ 104770 h 4854900"/>
              <a:gd name="connsiteX2" fmla="*/ 2897579 w 5427023"/>
              <a:gd name="connsiteY2" fmla="*/ 1363554 h 4854900"/>
              <a:gd name="connsiteX3" fmla="*/ 3633849 w 5427023"/>
              <a:gd name="connsiteY3" fmla="*/ 1755440 h 4854900"/>
              <a:gd name="connsiteX4" fmla="*/ 4393870 w 5427023"/>
              <a:gd name="connsiteY4" fmla="*/ 1090422 h 4854900"/>
              <a:gd name="connsiteX5" fmla="*/ 5118265 w 5427023"/>
              <a:gd name="connsiteY5" fmla="*/ 1767315 h 4854900"/>
              <a:gd name="connsiteX6" fmla="*/ 4263241 w 5427023"/>
              <a:gd name="connsiteY6" fmla="*/ 2634214 h 4854900"/>
              <a:gd name="connsiteX7" fmla="*/ 4429496 w 5427023"/>
              <a:gd name="connsiteY7" fmla="*/ 3465487 h 4854900"/>
              <a:gd name="connsiteX8" fmla="*/ 5427023 w 5427023"/>
              <a:gd name="connsiteY8" fmla="*/ 3619866 h 4854900"/>
              <a:gd name="connsiteX9" fmla="*/ 5284519 w 5427023"/>
              <a:gd name="connsiteY9" fmla="*/ 4819274 h 4854900"/>
              <a:gd name="connsiteX10" fmla="*/ 3586348 w 5427023"/>
              <a:gd name="connsiteY10" fmla="*/ 3904874 h 4854900"/>
              <a:gd name="connsiteX11" fmla="*/ 2743200 w 5427023"/>
              <a:gd name="connsiteY11" fmla="*/ 3845497 h 4854900"/>
              <a:gd name="connsiteX12" fmla="*/ 1995054 w 5427023"/>
              <a:gd name="connsiteY12" fmla="*/ 4854900 h 4854900"/>
              <a:gd name="connsiteX13" fmla="*/ 676893 w 5427023"/>
              <a:gd name="connsiteY13" fmla="*/ 4106754 h 4854900"/>
              <a:gd name="connsiteX14" fmla="*/ 2030680 w 5427023"/>
              <a:gd name="connsiteY14" fmla="*/ 3061726 h 4854900"/>
              <a:gd name="connsiteX15" fmla="*/ 1757548 w 5427023"/>
              <a:gd name="connsiteY15" fmla="*/ 2361082 h 4854900"/>
              <a:gd name="connsiteX16" fmla="*/ 0 w 5427023"/>
              <a:gd name="connsiteY16" fmla="*/ 2147326 h 4854900"/>
              <a:gd name="connsiteX17" fmla="*/ 178130 w 5427023"/>
              <a:gd name="connsiteY17" fmla="*/ 1256676 h 4854900"/>
              <a:gd name="connsiteX18" fmla="*/ 1650670 w 5427023"/>
              <a:gd name="connsiteY18" fmla="*/ 1577310 h 4854900"/>
              <a:gd name="connsiteX19" fmla="*/ 1995054 w 5427023"/>
              <a:gd name="connsiteY19" fmla="*/ 1232926 h 4854900"/>
              <a:gd name="connsiteX20" fmla="*/ 1686296 w 5427023"/>
              <a:gd name="connsiteY20" fmla="*/ 199772 h 4854900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33849 w 5427023"/>
              <a:gd name="connsiteY3" fmla="*/ 1855015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33849 w 5427023"/>
              <a:gd name="connsiteY3" fmla="*/ 1855015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609073"/>
              <a:gd name="connsiteY0" fmla="*/ 299347 h 4954475"/>
              <a:gd name="connsiteX1" fmla="*/ 2945080 w 5609073"/>
              <a:gd name="connsiteY1" fmla="*/ 204345 h 4954475"/>
              <a:gd name="connsiteX2" fmla="*/ 2897579 w 5609073"/>
              <a:gd name="connsiteY2" fmla="*/ 1463129 h 4954475"/>
              <a:gd name="connsiteX3" fmla="*/ 3610098 w 5609073"/>
              <a:gd name="connsiteY3" fmla="*/ 1819389 h 4954475"/>
              <a:gd name="connsiteX4" fmla="*/ 4393870 w 5609073"/>
              <a:gd name="connsiteY4" fmla="*/ 1189997 h 4954475"/>
              <a:gd name="connsiteX5" fmla="*/ 5118265 w 5609073"/>
              <a:gd name="connsiteY5" fmla="*/ 1866890 h 4954475"/>
              <a:gd name="connsiteX6" fmla="*/ 4263241 w 5609073"/>
              <a:gd name="connsiteY6" fmla="*/ 2733789 h 4954475"/>
              <a:gd name="connsiteX7" fmla="*/ 4429496 w 5609073"/>
              <a:gd name="connsiteY7" fmla="*/ 3565062 h 4954475"/>
              <a:gd name="connsiteX8" fmla="*/ 5427023 w 5609073"/>
              <a:gd name="connsiteY8" fmla="*/ 3719441 h 4954475"/>
              <a:gd name="connsiteX9" fmla="*/ 5284519 w 5609073"/>
              <a:gd name="connsiteY9" fmla="*/ 4918849 h 4954475"/>
              <a:gd name="connsiteX10" fmla="*/ 3586348 w 5609073"/>
              <a:gd name="connsiteY10" fmla="*/ 4004449 h 4954475"/>
              <a:gd name="connsiteX11" fmla="*/ 2743200 w 5609073"/>
              <a:gd name="connsiteY11" fmla="*/ 3945072 h 4954475"/>
              <a:gd name="connsiteX12" fmla="*/ 1995054 w 5609073"/>
              <a:gd name="connsiteY12" fmla="*/ 4954475 h 4954475"/>
              <a:gd name="connsiteX13" fmla="*/ 676893 w 5609073"/>
              <a:gd name="connsiteY13" fmla="*/ 4206329 h 4954475"/>
              <a:gd name="connsiteX14" fmla="*/ 2030680 w 5609073"/>
              <a:gd name="connsiteY14" fmla="*/ 3161301 h 4954475"/>
              <a:gd name="connsiteX15" fmla="*/ 1757548 w 5609073"/>
              <a:gd name="connsiteY15" fmla="*/ 2460657 h 4954475"/>
              <a:gd name="connsiteX16" fmla="*/ 0 w 5609073"/>
              <a:gd name="connsiteY16" fmla="*/ 2246901 h 4954475"/>
              <a:gd name="connsiteX17" fmla="*/ 178130 w 5609073"/>
              <a:gd name="connsiteY17" fmla="*/ 1356251 h 4954475"/>
              <a:gd name="connsiteX18" fmla="*/ 1650670 w 5609073"/>
              <a:gd name="connsiteY18" fmla="*/ 1676885 h 4954475"/>
              <a:gd name="connsiteX19" fmla="*/ 1995054 w 5609073"/>
              <a:gd name="connsiteY19" fmla="*/ 1332501 h 4954475"/>
              <a:gd name="connsiteX20" fmla="*/ 1686296 w 5609073"/>
              <a:gd name="connsiteY20" fmla="*/ 299347 h 4954475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5036684"/>
              <a:gd name="connsiteX1" fmla="*/ 2945080 w 5623916"/>
              <a:gd name="connsiteY1" fmla="*/ 204345 h 5036684"/>
              <a:gd name="connsiteX2" fmla="*/ 2897579 w 5623916"/>
              <a:gd name="connsiteY2" fmla="*/ 1463129 h 5036684"/>
              <a:gd name="connsiteX3" fmla="*/ 3610098 w 5623916"/>
              <a:gd name="connsiteY3" fmla="*/ 1819389 h 5036684"/>
              <a:gd name="connsiteX4" fmla="*/ 4393870 w 5623916"/>
              <a:gd name="connsiteY4" fmla="*/ 1189997 h 5036684"/>
              <a:gd name="connsiteX5" fmla="*/ 5118265 w 5623916"/>
              <a:gd name="connsiteY5" fmla="*/ 1866890 h 5036684"/>
              <a:gd name="connsiteX6" fmla="*/ 4263241 w 5623916"/>
              <a:gd name="connsiteY6" fmla="*/ 2733789 h 5036684"/>
              <a:gd name="connsiteX7" fmla="*/ 4429496 w 5623916"/>
              <a:gd name="connsiteY7" fmla="*/ 3565062 h 5036684"/>
              <a:gd name="connsiteX8" fmla="*/ 5427023 w 5623916"/>
              <a:gd name="connsiteY8" fmla="*/ 3719441 h 5036684"/>
              <a:gd name="connsiteX9" fmla="*/ 5284519 w 5623916"/>
              <a:gd name="connsiteY9" fmla="*/ 4918849 h 5036684"/>
              <a:gd name="connsiteX10" fmla="*/ 3586348 w 5623916"/>
              <a:gd name="connsiteY10" fmla="*/ 4004449 h 5036684"/>
              <a:gd name="connsiteX11" fmla="*/ 2743200 w 5623916"/>
              <a:gd name="connsiteY11" fmla="*/ 3945072 h 5036684"/>
              <a:gd name="connsiteX12" fmla="*/ 1995054 w 5623916"/>
              <a:gd name="connsiteY12" fmla="*/ 4954475 h 5036684"/>
              <a:gd name="connsiteX13" fmla="*/ 676893 w 5623916"/>
              <a:gd name="connsiteY13" fmla="*/ 4206329 h 5036684"/>
              <a:gd name="connsiteX14" fmla="*/ 2030680 w 5623916"/>
              <a:gd name="connsiteY14" fmla="*/ 3161301 h 5036684"/>
              <a:gd name="connsiteX15" fmla="*/ 1757548 w 5623916"/>
              <a:gd name="connsiteY15" fmla="*/ 2460657 h 5036684"/>
              <a:gd name="connsiteX16" fmla="*/ 0 w 5623916"/>
              <a:gd name="connsiteY16" fmla="*/ 2246901 h 5036684"/>
              <a:gd name="connsiteX17" fmla="*/ 178130 w 5623916"/>
              <a:gd name="connsiteY17" fmla="*/ 1356251 h 5036684"/>
              <a:gd name="connsiteX18" fmla="*/ 1650670 w 5623916"/>
              <a:gd name="connsiteY18" fmla="*/ 1676885 h 5036684"/>
              <a:gd name="connsiteX19" fmla="*/ 1995054 w 5623916"/>
              <a:gd name="connsiteY19" fmla="*/ 1332501 h 5036684"/>
              <a:gd name="connsiteX20" fmla="*/ 1686296 w 5623916"/>
              <a:gd name="connsiteY20" fmla="*/ 299347 h 5036684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961811 w 5899431"/>
              <a:gd name="connsiteY0" fmla="*/ 299347 h 4965543"/>
              <a:gd name="connsiteX1" fmla="*/ 3220595 w 5899431"/>
              <a:gd name="connsiteY1" fmla="*/ 204345 h 4965543"/>
              <a:gd name="connsiteX2" fmla="*/ 3173094 w 5899431"/>
              <a:gd name="connsiteY2" fmla="*/ 1463129 h 4965543"/>
              <a:gd name="connsiteX3" fmla="*/ 3885613 w 5899431"/>
              <a:gd name="connsiteY3" fmla="*/ 1819389 h 4965543"/>
              <a:gd name="connsiteX4" fmla="*/ 4669385 w 5899431"/>
              <a:gd name="connsiteY4" fmla="*/ 1189997 h 4965543"/>
              <a:gd name="connsiteX5" fmla="*/ 5393780 w 5899431"/>
              <a:gd name="connsiteY5" fmla="*/ 1866890 h 4965543"/>
              <a:gd name="connsiteX6" fmla="*/ 4538756 w 5899431"/>
              <a:gd name="connsiteY6" fmla="*/ 2733789 h 4965543"/>
              <a:gd name="connsiteX7" fmla="*/ 4705011 w 5899431"/>
              <a:gd name="connsiteY7" fmla="*/ 3565062 h 4965543"/>
              <a:gd name="connsiteX8" fmla="*/ 5702538 w 5899431"/>
              <a:gd name="connsiteY8" fmla="*/ 3719441 h 4965543"/>
              <a:gd name="connsiteX9" fmla="*/ 5560034 w 5899431"/>
              <a:gd name="connsiteY9" fmla="*/ 4918849 h 4965543"/>
              <a:gd name="connsiteX10" fmla="*/ 3861863 w 5899431"/>
              <a:gd name="connsiteY10" fmla="*/ 4004449 h 4965543"/>
              <a:gd name="connsiteX11" fmla="*/ 3018715 w 5899431"/>
              <a:gd name="connsiteY11" fmla="*/ 3945072 h 4965543"/>
              <a:gd name="connsiteX12" fmla="*/ 2270569 w 5899431"/>
              <a:gd name="connsiteY12" fmla="*/ 4954475 h 4965543"/>
              <a:gd name="connsiteX13" fmla="*/ 952408 w 5899431"/>
              <a:gd name="connsiteY13" fmla="*/ 4206329 h 4965543"/>
              <a:gd name="connsiteX14" fmla="*/ 2306195 w 5899431"/>
              <a:gd name="connsiteY14" fmla="*/ 3161301 h 4965543"/>
              <a:gd name="connsiteX15" fmla="*/ 2033063 w 5899431"/>
              <a:gd name="connsiteY15" fmla="*/ 2460657 h 4965543"/>
              <a:gd name="connsiteX16" fmla="*/ 275515 w 5899431"/>
              <a:gd name="connsiteY16" fmla="*/ 2246901 h 4965543"/>
              <a:gd name="connsiteX17" fmla="*/ 453645 w 5899431"/>
              <a:gd name="connsiteY17" fmla="*/ 1356251 h 4965543"/>
              <a:gd name="connsiteX18" fmla="*/ 1926185 w 5899431"/>
              <a:gd name="connsiteY18" fmla="*/ 1676885 h 4965543"/>
              <a:gd name="connsiteX19" fmla="*/ 2270569 w 5899431"/>
              <a:gd name="connsiteY19" fmla="*/ 1332501 h 4965543"/>
              <a:gd name="connsiteX20" fmla="*/ 1961811 w 5899431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180747 h 4846943"/>
              <a:gd name="connsiteX1" fmla="*/ 3140880 w 5819716"/>
              <a:gd name="connsiteY1" fmla="*/ 85745 h 4846943"/>
              <a:gd name="connsiteX2" fmla="*/ 3402137 w 5819716"/>
              <a:gd name="connsiteY2" fmla="*/ 1083271 h 4846943"/>
              <a:gd name="connsiteX3" fmla="*/ 3805898 w 5819716"/>
              <a:gd name="connsiteY3" fmla="*/ 1700789 h 4846943"/>
              <a:gd name="connsiteX4" fmla="*/ 4589670 w 5819716"/>
              <a:gd name="connsiteY4" fmla="*/ 1071397 h 4846943"/>
              <a:gd name="connsiteX5" fmla="*/ 5314065 w 5819716"/>
              <a:gd name="connsiteY5" fmla="*/ 1748290 h 4846943"/>
              <a:gd name="connsiteX6" fmla="*/ 4459041 w 5819716"/>
              <a:gd name="connsiteY6" fmla="*/ 2615189 h 4846943"/>
              <a:gd name="connsiteX7" fmla="*/ 4625296 w 5819716"/>
              <a:gd name="connsiteY7" fmla="*/ 3446462 h 4846943"/>
              <a:gd name="connsiteX8" fmla="*/ 5622823 w 5819716"/>
              <a:gd name="connsiteY8" fmla="*/ 3600841 h 4846943"/>
              <a:gd name="connsiteX9" fmla="*/ 5480319 w 5819716"/>
              <a:gd name="connsiteY9" fmla="*/ 4800249 h 4846943"/>
              <a:gd name="connsiteX10" fmla="*/ 3782148 w 5819716"/>
              <a:gd name="connsiteY10" fmla="*/ 3885849 h 4846943"/>
              <a:gd name="connsiteX11" fmla="*/ 2939000 w 5819716"/>
              <a:gd name="connsiteY11" fmla="*/ 3826472 h 4846943"/>
              <a:gd name="connsiteX12" fmla="*/ 2190854 w 5819716"/>
              <a:gd name="connsiteY12" fmla="*/ 4835875 h 4846943"/>
              <a:gd name="connsiteX13" fmla="*/ 872693 w 5819716"/>
              <a:gd name="connsiteY13" fmla="*/ 4087729 h 4846943"/>
              <a:gd name="connsiteX14" fmla="*/ 2226480 w 5819716"/>
              <a:gd name="connsiteY14" fmla="*/ 3042701 h 4846943"/>
              <a:gd name="connsiteX15" fmla="*/ 1953348 w 5819716"/>
              <a:gd name="connsiteY15" fmla="*/ 2342057 h 4846943"/>
              <a:gd name="connsiteX16" fmla="*/ 195800 w 5819716"/>
              <a:gd name="connsiteY16" fmla="*/ 2128301 h 4846943"/>
              <a:gd name="connsiteX17" fmla="*/ 373930 w 5819716"/>
              <a:gd name="connsiteY17" fmla="*/ 1237651 h 4846943"/>
              <a:gd name="connsiteX18" fmla="*/ 1846470 w 5819716"/>
              <a:gd name="connsiteY18" fmla="*/ 1558285 h 4846943"/>
              <a:gd name="connsiteX19" fmla="*/ 2190854 w 5819716"/>
              <a:gd name="connsiteY19" fmla="*/ 1213901 h 4846943"/>
              <a:gd name="connsiteX20" fmla="*/ 1882096 w 5819716"/>
              <a:gd name="connsiteY20" fmla="*/ 180747 h 4846943"/>
              <a:gd name="connsiteX0" fmla="*/ 1882096 w 5819716"/>
              <a:gd name="connsiteY0" fmla="*/ 180747 h 4846943"/>
              <a:gd name="connsiteX1" fmla="*/ 3140880 w 5819716"/>
              <a:gd name="connsiteY1" fmla="*/ 85745 h 4846943"/>
              <a:gd name="connsiteX2" fmla="*/ 3402137 w 5819716"/>
              <a:gd name="connsiteY2" fmla="*/ 1083271 h 4846943"/>
              <a:gd name="connsiteX3" fmla="*/ 4043405 w 5819716"/>
              <a:gd name="connsiteY3" fmla="*/ 1344529 h 4846943"/>
              <a:gd name="connsiteX4" fmla="*/ 4589670 w 5819716"/>
              <a:gd name="connsiteY4" fmla="*/ 1071397 h 4846943"/>
              <a:gd name="connsiteX5" fmla="*/ 5314065 w 5819716"/>
              <a:gd name="connsiteY5" fmla="*/ 1748290 h 4846943"/>
              <a:gd name="connsiteX6" fmla="*/ 4459041 w 5819716"/>
              <a:gd name="connsiteY6" fmla="*/ 2615189 h 4846943"/>
              <a:gd name="connsiteX7" fmla="*/ 4625296 w 5819716"/>
              <a:gd name="connsiteY7" fmla="*/ 3446462 h 4846943"/>
              <a:gd name="connsiteX8" fmla="*/ 5622823 w 5819716"/>
              <a:gd name="connsiteY8" fmla="*/ 3600841 h 4846943"/>
              <a:gd name="connsiteX9" fmla="*/ 5480319 w 5819716"/>
              <a:gd name="connsiteY9" fmla="*/ 4800249 h 4846943"/>
              <a:gd name="connsiteX10" fmla="*/ 3782148 w 5819716"/>
              <a:gd name="connsiteY10" fmla="*/ 3885849 h 4846943"/>
              <a:gd name="connsiteX11" fmla="*/ 2939000 w 5819716"/>
              <a:gd name="connsiteY11" fmla="*/ 3826472 h 4846943"/>
              <a:gd name="connsiteX12" fmla="*/ 2190854 w 5819716"/>
              <a:gd name="connsiteY12" fmla="*/ 4835875 h 4846943"/>
              <a:gd name="connsiteX13" fmla="*/ 872693 w 5819716"/>
              <a:gd name="connsiteY13" fmla="*/ 4087729 h 4846943"/>
              <a:gd name="connsiteX14" fmla="*/ 2226480 w 5819716"/>
              <a:gd name="connsiteY14" fmla="*/ 3042701 h 4846943"/>
              <a:gd name="connsiteX15" fmla="*/ 1953348 w 5819716"/>
              <a:gd name="connsiteY15" fmla="*/ 2342057 h 4846943"/>
              <a:gd name="connsiteX16" fmla="*/ 195800 w 5819716"/>
              <a:gd name="connsiteY16" fmla="*/ 2128301 h 4846943"/>
              <a:gd name="connsiteX17" fmla="*/ 373930 w 5819716"/>
              <a:gd name="connsiteY17" fmla="*/ 1237651 h 4846943"/>
              <a:gd name="connsiteX18" fmla="*/ 1846470 w 5819716"/>
              <a:gd name="connsiteY18" fmla="*/ 1558285 h 4846943"/>
              <a:gd name="connsiteX19" fmla="*/ 2190854 w 5819716"/>
              <a:gd name="connsiteY19" fmla="*/ 1213901 h 4846943"/>
              <a:gd name="connsiteX20" fmla="*/ 1882096 w 5819716"/>
              <a:gd name="connsiteY20" fmla="*/ 180747 h 4846943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314065 w 5819716"/>
              <a:gd name="connsiteY5" fmla="*/ 1742268 h 4840921"/>
              <a:gd name="connsiteX6" fmla="*/ 4459041 w 5819716"/>
              <a:gd name="connsiteY6" fmla="*/ 2609167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183436 w 5819716"/>
              <a:gd name="connsiteY5" fmla="*/ 2003525 h 4840921"/>
              <a:gd name="connsiteX6" fmla="*/ 4459041 w 5819716"/>
              <a:gd name="connsiteY6" fmla="*/ 2609167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183436 w 5819716"/>
              <a:gd name="connsiteY5" fmla="*/ 2003525 h 4840921"/>
              <a:gd name="connsiteX6" fmla="*/ 4637171 w 5819716"/>
              <a:gd name="connsiteY6" fmla="*/ 2727920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09832"/>
              <a:gd name="connsiteY0" fmla="*/ 174725 h 4841399"/>
              <a:gd name="connsiteX1" fmla="*/ 3140880 w 5809832"/>
              <a:gd name="connsiteY1" fmla="*/ 79723 h 4841399"/>
              <a:gd name="connsiteX2" fmla="*/ 3509015 w 5809832"/>
              <a:gd name="connsiteY2" fmla="*/ 994122 h 4841399"/>
              <a:gd name="connsiteX3" fmla="*/ 4043405 w 5809832"/>
              <a:gd name="connsiteY3" fmla="*/ 1338507 h 4841399"/>
              <a:gd name="connsiteX4" fmla="*/ 4589670 w 5809832"/>
              <a:gd name="connsiteY4" fmla="*/ 1065375 h 4841399"/>
              <a:gd name="connsiteX5" fmla="*/ 5183436 w 5809832"/>
              <a:gd name="connsiteY5" fmla="*/ 2003525 h 4841399"/>
              <a:gd name="connsiteX6" fmla="*/ 4637171 w 5809832"/>
              <a:gd name="connsiteY6" fmla="*/ 2727920 h 4841399"/>
              <a:gd name="connsiteX7" fmla="*/ 4803426 w 5809832"/>
              <a:gd name="connsiteY7" fmla="*/ 3345437 h 4841399"/>
              <a:gd name="connsiteX8" fmla="*/ 5622823 w 5809832"/>
              <a:gd name="connsiteY8" fmla="*/ 3594819 h 4841399"/>
              <a:gd name="connsiteX9" fmla="*/ 5480319 w 5809832"/>
              <a:gd name="connsiteY9" fmla="*/ 4794227 h 4841399"/>
              <a:gd name="connsiteX10" fmla="*/ 3782148 w 5809832"/>
              <a:gd name="connsiteY10" fmla="*/ 3879827 h 4841399"/>
              <a:gd name="connsiteX11" fmla="*/ 2939000 w 5809832"/>
              <a:gd name="connsiteY11" fmla="*/ 3820450 h 4841399"/>
              <a:gd name="connsiteX12" fmla="*/ 2190854 w 5809832"/>
              <a:gd name="connsiteY12" fmla="*/ 4829853 h 4841399"/>
              <a:gd name="connsiteX13" fmla="*/ 872693 w 5809832"/>
              <a:gd name="connsiteY13" fmla="*/ 4081707 h 4841399"/>
              <a:gd name="connsiteX14" fmla="*/ 2226480 w 5809832"/>
              <a:gd name="connsiteY14" fmla="*/ 3036679 h 4841399"/>
              <a:gd name="connsiteX15" fmla="*/ 1953348 w 5809832"/>
              <a:gd name="connsiteY15" fmla="*/ 2336035 h 4841399"/>
              <a:gd name="connsiteX16" fmla="*/ 195800 w 5809832"/>
              <a:gd name="connsiteY16" fmla="*/ 2122279 h 4841399"/>
              <a:gd name="connsiteX17" fmla="*/ 373930 w 5809832"/>
              <a:gd name="connsiteY17" fmla="*/ 1231629 h 4841399"/>
              <a:gd name="connsiteX18" fmla="*/ 1846470 w 5809832"/>
              <a:gd name="connsiteY18" fmla="*/ 1552263 h 4841399"/>
              <a:gd name="connsiteX19" fmla="*/ 2190854 w 5809832"/>
              <a:gd name="connsiteY19" fmla="*/ 1207879 h 4841399"/>
              <a:gd name="connsiteX20" fmla="*/ 1882096 w 5809832"/>
              <a:gd name="connsiteY20" fmla="*/ 174725 h 4841399"/>
              <a:gd name="connsiteX0" fmla="*/ 1882096 w 5704276"/>
              <a:gd name="connsiteY0" fmla="*/ 174725 h 4832827"/>
              <a:gd name="connsiteX1" fmla="*/ 3140880 w 5704276"/>
              <a:gd name="connsiteY1" fmla="*/ 79723 h 4832827"/>
              <a:gd name="connsiteX2" fmla="*/ 3509015 w 5704276"/>
              <a:gd name="connsiteY2" fmla="*/ 994122 h 4832827"/>
              <a:gd name="connsiteX3" fmla="*/ 4043405 w 5704276"/>
              <a:gd name="connsiteY3" fmla="*/ 1338507 h 4832827"/>
              <a:gd name="connsiteX4" fmla="*/ 4589670 w 5704276"/>
              <a:gd name="connsiteY4" fmla="*/ 1065375 h 4832827"/>
              <a:gd name="connsiteX5" fmla="*/ 5183436 w 5704276"/>
              <a:gd name="connsiteY5" fmla="*/ 2003525 h 4832827"/>
              <a:gd name="connsiteX6" fmla="*/ 4637171 w 5704276"/>
              <a:gd name="connsiteY6" fmla="*/ 2727920 h 4832827"/>
              <a:gd name="connsiteX7" fmla="*/ 4803426 w 5704276"/>
              <a:gd name="connsiteY7" fmla="*/ 3345437 h 4832827"/>
              <a:gd name="connsiteX8" fmla="*/ 5622823 w 5704276"/>
              <a:gd name="connsiteY8" fmla="*/ 3594819 h 4832827"/>
              <a:gd name="connsiteX9" fmla="*/ 5290314 w 5704276"/>
              <a:gd name="connsiteY9" fmla="*/ 4497344 h 4832827"/>
              <a:gd name="connsiteX10" fmla="*/ 3782148 w 5704276"/>
              <a:gd name="connsiteY10" fmla="*/ 3879827 h 4832827"/>
              <a:gd name="connsiteX11" fmla="*/ 2939000 w 5704276"/>
              <a:gd name="connsiteY11" fmla="*/ 3820450 h 4832827"/>
              <a:gd name="connsiteX12" fmla="*/ 2190854 w 5704276"/>
              <a:gd name="connsiteY12" fmla="*/ 4829853 h 4832827"/>
              <a:gd name="connsiteX13" fmla="*/ 872693 w 5704276"/>
              <a:gd name="connsiteY13" fmla="*/ 4081707 h 4832827"/>
              <a:gd name="connsiteX14" fmla="*/ 2226480 w 5704276"/>
              <a:gd name="connsiteY14" fmla="*/ 3036679 h 4832827"/>
              <a:gd name="connsiteX15" fmla="*/ 1953348 w 5704276"/>
              <a:gd name="connsiteY15" fmla="*/ 2336035 h 4832827"/>
              <a:gd name="connsiteX16" fmla="*/ 195800 w 5704276"/>
              <a:gd name="connsiteY16" fmla="*/ 2122279 h 4832827"/>
              <a:gd name="connsiteX17" fmla="*/ 373930 w 5704276"/>
              <a:gd name="connsiteY17" fmla="*/ 1231629 h 4832827"/>
              <a:gd name="connsiteX18" fmla="*/ 1846470 w 5704276"/>
              <a:gd name="connsiteY18" fmla="*/ 1552263 h 4832827"/>
              <a:gd name="connsiteX19" fmla="*/ 2190854 w 5704276"/>
              <a:gd name="connsiteY19" fmla="*/ 1207879 h 4832827"/>
              <a:gd name="connsiteX20" fmla="*/ 1882096 w 5704276"/>
              <a:gd name="connsiteY20" fmla="*/ 174725 h 4832827"/>
              <a:gd name="connsiteX0" fmla="*/ 1882096 w 5644673"/>
              <a:gd name="connsiteY0" fmla="*/ 174725 h 4832827"/>
              <a:gd name="connsiteX1" fmla="*/ 3140880 w 5644673"/>
              <a:gd name="connsiteY1" fmla="*/ 79723 h 4832827"/>
              <a:gd name="connsiteX2" fmla="*/ 3509015 w 5644673"/>
              <a:gd name="connsiteY2" fmla="*/ 994122 h 4832827"/>
              <a:gd name="connsiteX3" fmla="*/ 4043405 w 5644673"/>
              <a:gd name="connsiteY3" fmla="*/ 1338507 h 4832827"/>
              <a:gd name="connsiteX4" fmla="*/ 4589670 w 5644673"/>
              <a:gd name="connsiteY4" fmla="*/ 1065375 h 4832827"/>
              <a:gd name="connsiteX5" fmla="*/ 5183436 w 5644673"/>
              <a:gd name="connsiteY5" fmla="*/ 2003525 h 4832827"/>
              <a:gd name="connsiteX6" fmla="*/ 4637171 w 5644673"/>
              <a:gd name="connsiteY6" fmla="*/ 2727920 h 4832827"/>
              <a:gd name="connsiteX7" fmla="*/ 4803426 w 5644673"/>
              <a:gd name="connsiteY7" fmla="*/ 3345437 h 4832827"/>
              <a:gd name="connsiteX8" fmla="*/ 5622823 w 5644673"/>
              <a:gd name="connsiteY8" fmla="*/ 3594819 h 4832827"/>
              <a:gd name="connsiteX9" fmla="*/ 5290314 w 5644673"/>
              <a:gd name="connsiteY9" fmla="*/ 4497344 h 4832827"/>
              <a:gd name="connsiteX10" fmla="*/ 4055280 w 5644673"/>
              <a:gd name="connsiteY10" fmla="*/ 4176711 h 4832827"/>
              <a:gd name="connsiteX11" fmla="*/ 2939000 w 5644673"/>
              <a:gd name="connsiteY11" fmla="*/ 3820450 h 4832827"/>
              <a:gd name="connsiteX12" fmla="*/ 2190854 w 5644673"/>
              <a:gd name="connsiteY12" fmla="*/ 4829853 h 4832827"/>
              <a:gd name="connsiteX13" fmla="*/ 872693 w 5644673"/>
              <a:gd name="connsiteY13" fmla="*/ 4081707 h 4832827"/>
              <a:gd name="connsiteX14" fmla="*/ 2226480 w 5644673"/>
              <a:gd name="connsiteY14" fmla="*/ 3036679 h 4832827"/>
              <a:gd name="connsiteX15" fmla="*/ 1953348 w 5644673"/>
              <a:gd name="connsiteY15" fmla="*/ 2336035 h 4832827"/>
              <a:gd name="connsiteX16" fmla="*/ 195800 w 5644673"/>
              <a:gd name="connsiteY16" fmla="*/ 2122279 h 4832827"/>
              <a:gd name="connsiteX17" fmla="*/ 373930 w 5644673"/>
              <a:gd name="connsiteY17" fmla="*/ 1231629 h 4832827"/>
              <a:gd name="connsiteX18" fmla="*/ 1846470 w 5644673"/>
              <a:gd name="connsiteY18" fmla="*/ 1552263 h 4832827"/>
              <a:gd name="connsiteX19" fmla="*/ 2190854 w 5644673"/>
              <a:gd name="connsiteY19" fmla="*/ 1207879 h 4832827"/>
              <a:gd name="connsiteX20" fmla="*/ 1882096 w 5644673"/>
              <a:gd name="connsiteY20" fmla="*/ 174725 h 4832827"/>
              <a:gd name="connsiteX0" fmla="*/ 1882096 w 5644673"/>
              <a:gd name="connsiteY0" fmla="*/ 174725 h 4829871"/>
              <a:gd name="connsiteX1" fmla="*/ 3140880 w 5644673"/>
              <a:gd name="connsiteY1" fmla="*/ 79723 h 4829871"/>
              <a:gd name="connsiteX2" fmla="*/ 3509015 w 5644673"/>
              <a:gd name="connsiteY2" fmla="*/ 994122 h 4829871"/>
              <a:gd name="connsiteX3" fmla="*/ 4043405 w 5644673"/>
              <a:gd name="connsiteY3" fmla="*/ 1338507 h 4829871"/>
              <a:gd name="connsiteX4" fmla="*/ 4589670 w 5644673"/>
              <a:gd name="connsiteY4" fmla="*/ 1065375 h 4829871"/>
              <a:gd name="connsiteX5" fmla="*/ 5183436 w 5644673"/>
              <a:gd name="connsiteY5" fmla="*/ 2003525 h 4829871"/>
              <a:gd name="connsiteX6" fmla="*/ 4637171 w 5644673"/>
              <a:gd name="connsiteY6" fmla="*/ 2727920 h 4829871"/>
              <a:gd name="connsiteX7" fmla="*/ 4803426 w 5644673"/>
              <a:gd name="connsiteY7" fmla="*/ 3345437 h 4829871"/>
              <a:gd name="connsiteX8" fmla="*/ 5622823 w 5644673"/>
              <a:gd name="connsiteY8" fmla="*/ 3594819 h 4829871"/>
              <a:gd name="connsiteX9" fmla="*/ 5290314 w 5644673"/>
              <a:gd name="connsiteY9" fmla="*/ 4497344 h 4829871"/>
              <a:gd name="connsiteX10" fmla="*/ 4055280 w 5644673"/>
              <a:gd name="connsiteY10" fmla="*/ 4176711 h 4829871"/>
              <a:gd name="connsiteX11" fmla="*/ 3140881 w 5644673"/>
              <a:gd name="connsiteY11" fmla="*/ 4105458 h 4829871"/>
              <a:gd name="connsiteX12" fmla="*/ 2190854 w 5644673"/>
              <a:gd name="connsiteY12" fmla="*/ 4829853 h 4829871"/>
              <a:gd name="connsiteX13" fmla="*/ 872693 w 5644673"/>
              <a:gd name="connsiteY13" fmla="*/ 4081707 h 4829871"/>
              <a:gd name="connsiteX14" fmla="*/ 2226480 w 5644673"/>
              <a:gd name="connsiteY14" fmla="*/ 3036679 h 4829871"/>
              <a:gd name="connsiteX15" fmla="*/ 1953348 w 5644673"/>
              <a:gd name="connsiteY15" fmla="*/ 2336035 h 4829871"/>
              <a:gd name="connsiteX16" fmla="*/ 195800 w 5644673"/>
              <a:gd name="connsiteY16" fmla="*/ 2122279 h 4829871"/>
              <a:gd name="connsiteX17" fmla="*/ 373930 w 5644673"/>
              <a:gd name="connsiteY17" fmla="*/ 1231629 h 4829871"/>
              <a:gd name="connsiteX18" fmla="*/ 1846470 w 5644673"/>
              <a:gd name="connsiteY18" fmla="*/ 1552263 h 4829871"/>
              <a:gd name="connsiteX19" fmla="*/ 2190854 w 5644673"/>
              <a:gd name="connsiteY19" fmla="*/ 1207879 h 4829871"/>
              <a:gd name="connsiteX20" fmla="*/ 1882096 w 5644673"/>
              <a:gd name="connsiteY20" fmla="*/ 174725 h 4829871"/>
              <a:gd name="connsiteX0" fmla="*/ 1882096 w 5644673"/>
              <a:gd name="connsiteY0" fmla="*/ 174725 h 4835290"/>
              <a:gd name="connsiteX1" fmla="*/ 3140880 w 5644673"/>
              <a:gd name="connsiteY1" fmla="*/ 79723 h 4835290"/>
              <a:gd name="connsiteX2" fmla="*/ 3509015 w 5644673"/>
              <a:gd name="connsiteY2" fmla="*/ 994122 h 4835290"/>
              <a:gd name="connsiteX3" fmla="*/ 4043405 w 5644673"/>
              <a:gd name="connsiteY3" fmla="*/ 1338507 h 4835290"/>
              <a:gd name="connsiteX4" fmla="*/ 4589670 w 5644673"/>
              <a:gd name="connsiteY4" fmla="*/ 1065375 h 4835290"/>
              <a:gd name="connsiteX5" fmla="*/ 5183436 w 5644673"/>
              <a:gd name="connsiteY5" fmla="*/ 2003525 h 4835290"/>
              <a:gd name="connsiteX6" fmla="*/ 4637171 w 5644673"/>
              <a:gd name="connsiteY6" fmla="*/ 2727920 h 4835290"/>
              <a:gd name="connsiteX7" fmla="*/ 4803426 w 5644673"/>
              <a:gd name="connsiteY7" fmla="*/ 3345437 h 4835290"/>
              <a:gd name="connsiteX8" fmla="*/ 5622823 w 5644673"/>
              <a:gd name="connsiteY8" fmla="*/ 3594819 h 4835290"/>
              <a:gd name="connsiteX9" fmla="*/ 5290314 w 5644673"/>
              <a:gd name="connsiteY9" fmla="*/ 4497344 h 4835290"/>
              <a:gd name="connsiteX10" fmla="*/ 4055280 w 5644673"/>
              <a:gd name="connsiteY10" fmla="*/ 4176711 h 4835290"/>
              <a:gd name="connsiteX11" fmla="*/ 3140881 w 5644673"/>
              <a:gd name="connsiteY11" fmla="*/ 4105458 h 4835290"/>
              <a:gd name="connsiteX12" fmla="*/ 2190854 w 5644673"/>
              <a:gd name="connsiteY12" fmla="*/ 4829853 h 4835290"/>
              <a:gd name="connsiteX13" fmla="*/ 1822719 w 5644673"/>
              <a:gd name="connsiteY13" fmla="*/ 3666071 h 4835290"/>
              <a:gd name="connsiteX14" fmla="*/ 2226480 w 5644673"/>
              <a:gd name="connsiteY14" fmla="*/ 3036679 h 4835290"/>
              <a:gd name="connsiteX15" fmla="*/ 1953348 w 5644673"/>
              <a:gd name="connsiteY15" fmla="*/ 2336035 h 4835290"/>
              <a:gd name="connsiteX16" fmla="*/ 195800 w 5644673"/>
              <a:gd name="connsiteY16" fmla="*/ 2122279 h 4835290"/>
              <a:gd name="connsiteX17" fmla="*/ 373930 w 5644673"/>
              <a:gd name="connsiteY17" fmla="*/ 1231629 h 4835290"/>
              <a:gd name="connsiteX18" fmla="*/ 1846470 w 5644673"/>
              <a:gd name="connsiteY18" fmla="*/ 1552263 h 4835290"/>
              <a:gd name="connsiteX19" fmla="*/ 2190854 w 5644673"/>
              <a:gd name="connsiteY19" fmla="*/ 1207879 h 4835290"/>
              <a:gd name="connsiteX20" fmla="*/ 1882096 w 5644673"/>
              <a:gd name="connsiteY20" fmla="*/ 174725 h 4835290"/>
              <a:gd name="connsiteX0" fmla="*/ 1573490 w 5336067"/>
              <a:gd name="connsiteY0" fmla="*/ 174725 h 4835290"/>
              <a:gd name="connsiteX1" fmla="*/ 2832274 w 5336067"/>
              <a:gd name="connsiteY1" fmla="*/ 79723 h 4835290"/>
              <a:gd name="connsiteX2" fmla="*/ 3200409 w 5336067"/>
              <a:gd name="connsiteY2" fmla="*/ 994122 h 4835290"/>
              <a:gd name="connsiteX3" fmla="*/ 3734799 w 5336067"/>
              <a:gd name="connsiteY3" fmla="*/ 1338507 h 4835290"/>
              <a:gd name="connsiteX4" fmla="*/ 4281064 w 5336067"/>
              <a:gd name="connsiteY4" fmla="*/ 1065375 h 4835290"/>
              <a:gd name="connsiteX5" fmla="*/ 4874830 w 5336067"/>
              <a:gd name="connsiteY5" fmla="*/ 2003525 h 4835290"/>
              <a:gd name="connsiteX6" fmla="*/ 4328565 w 5336067"/>
              <a:gd name="connsiteY6" fmla="*/ 2727920 h 4835290"/>
              <a:gd name="connsiteX7" fmla="*/ 4494820 w 5336067"/>
              <a:gd name="connsiteY7" fmla="*/ 3345437 h 4835290"/>
              <a:gd name="connsiteX8" fmla="*/ 5314217 w 5336067"/>
              <a:gd name="connsiteY8" fmla="*/ 3594819 h 4835290"/>
              <a:gd name="connsiteX9" fmla="*/ 4981708 w 5336067"/>
              <a:gd name="connsiteY9" fmla="*/ 4497344 h 4835290"/>
              <a:gd name="connsiteX10" fmla="*/ 3746674 w 5336067"/>
              <a:gd name="connsiteY10" fmla="*/ 4176711 h 4835290"/>
              <a:gd name="connsiteX11" fmla="*/ 2832275 w 5336067"/>
              <a:gd name="connsiteY11" fmla="*/ 4105458 h 4835290"/>
              <a:gd name="connsiteX12" fmla="*/ 1882248 w 5336067"/>
              <a:gd name="connsiteY12" fmla="*/ 4829853 h 4835290"/>
              <a:gd name="connsiteX13" fmla="*/ 1514113 w 5336067"/>
              <a:gd name="connsiteY13" fmla="*/ 3666071 h 4835290"/>
              <a:gd name="connsiteX14" fmla="*/ 1917874 w 5336067"/>
              <a:gd name="connsiteY14" fmla="*/ 3036679 h 4835290"/>
              <a:gd name="connsiteX15" fmla="*/ 1644742 w 5336067"/>
              <a:gd name="connsiteY15" fmla="*/ 2336035 h 4835290"/>
              <a:gd name="connsiteX16" fmla="*/ 397833 w 5336067"/>
              <a:gd name="connsiteY16" fmla="*/ 2407286 h 4835290"/>
              <a:gd name="connsiteX17" fmla="*/ 65324 w 5336067"/>
              <a:gd name="connsiteY17" fmla="*/ 1231629 h 4835290"/>
              <a:gd name="connsiteX18" fmla="*/ 1537864 w 5336067"/>
              <a:gd name="connsiteY18" fmla="*/ 1552263 h 4835290"/>
              <a:gd name="connsiteX19" fmla="*/ 1882248 w 5336067"/>
              <a:gd name="connsiteY19" fmla="*/ 1207879 h 4835290"/>
              <a:gd name="connsiteX20" fmla="*/ 1573490 w 5336067"/>
              <a:gd name="connsiteY20" fmla="*/ 174725 h 4835290"/>
              <a:gd name="connsiteX0" fmla="*/ 1271030 w 5033607"/>
              <a:gd name="connsiteY0" fmla="*/ 174725 h 4835290"/>
              <a:gd name="connsiteX1" fmla="*/ 2529814 w 5033607"/>
              <a:gd name="connsiteY1" fmla="*/ 79723 h 4835290"/>
              <a:gd name="connsiteX2" fmla="*/ 2897949 w 5033607"/>
              <a:gd name="connsiteY2" fmla="*/ 994122 h 4835290"/>
              <a:gd name="connsiteX3" fmla="*/ 3432339 w 5033607"/>
              <a:gd name="connsiteY3" fmla="*/ 1338507 h 4835290"/>
              <a:gd name="connsiteX4" fmla="*/ 3978604 w 5033607"/>
              <a:gd name="connsiteY4" fmla="*/ 1065375 h 4835290"/>
              <a:gd name="connsiteX5" fmla="*/ 4572370 w 5033607"/>
              <a:gd name="connsiteY5" fmla="*/ 2003525 h 4835290"/>
              <a:gd name="connsiteX6" fmla="*/ 4026105 w 5033607"/>
              <a:gd name="connsiteY6" fmla="*/ 2727920 h 4835290"/>
              <a:gd name="connsiteX7" fmla="*/ 4192360 w 5033607"/>
              <a:gd name="connsiteY7" fmla="*/ 3345437 h 4835290"/>
              <a:gd name="connsiteX8" fmla="*/ 5011757 w 5033607"/>
              <a:gd name="connsiteY8" fmla="*/ 3594819 h 4835290"/>
              <a:gd name="connsiteX9" fmla="*/ 4679248 w 5033607"/>
              <a:gd name="connsiteY9" fmla="*/ 4497344 h 4835290"/>
              <a:gd name="connsiteX10" fmla="*/ 3444214 w 5033607"/>
              <a:gd name="connsiteY10" fmla="*/ 4176711 h 4835290"/>
              <a:gd name="connsiteX11" fmla="*/ 2529815 w 5033607"/>
              <a:gd name="connsiteY11" fmla="*/ 4105458 h 4835290"/>
              <a:gd name="connsiteX12" fmla="*/ 1579788 w 5033607"/>
              <a:gd name="connsiteY12" fmla="*/ 4829853 h 4835290"/>
              <a:gd name="connsiteX13" fmla="*/ 1211653 w 5033607"/>
              <a:gd name="connsiteY13" fmla="*/ 3666071 h 4835290"/>
              <a:gd name="connsiteX14" fmla="*/ 1615414 w 5033607"/>
              <a:gd name="connsiteY14" fmla="*/ 3036679 h 4835290"/>
              <a:gd name="connsiteX15" fmla="*/ 1342282 w 5033607"/>
              <a:gd name="connsiteY15" fmla="*/ 2336035 h 4835290"/>
              <a:gd name="connsiteX16" fmla="*/ 95373 w 5033607"/>
              <a:gd name="connsiteY16" fmla="*/ 2407286 h 4835290"/>
              <a:gd name="connsiteX17" fmla="*/ 214126 w 5033607"/>
              <a:gd name="connsiteY17" fmla="*/ 1326632 h 4835290"/>
              <a:gd name="connsiteX18" fmla="*/ 1235404 w 5033607"/>
              <a:gd name="connsiteY18" fmla="*/ 1552263 h 4835290"/>
              <a:gd name="connsiteX19" fmla="*/ 1579788 w 5033607"/>
              <a:gd name="connsiteY19" fmla="*/ 1207879 h 4835290"/>
              <a:gd name="connsiteX20" fmla="*/ 1271030 w 5033607"/>
              <a:gd name="connsiteY20" fmla="*/ 174725 h 4835290"/>
              <a:gd name="connsiteX0" fmla="*/ 1263184 w 5025761"/>
              <a:gd name="connsiteY0" fmla="*/ 174725 h 4835290"/>
              <a:gd name="connsiteX1" fmla="*/ 2521968 w 5025761"/>
              <a:gd name="connsiteY1" fmla="*/ 79723 h 4835290"/>
              <a:gd name="connsiteX2" fmla="*/ 2890103 w 5025761"/>
              <a:gd name="connsiteY2" fmla="*/ 994122 h 4835290"/>
              <a:gd name="connsiteX3" fmla="*/ 3424493 w 5025761"/>
              <a:gd name="connsiteY3" fmla="*/ 1338507 h 4835290"/>
              <a:gd name="connsiteX4" fmla="*/ 3970758 w 5025761"/>
              <a:gd name="connsiteY4" fmla="*/ 1065375 h 4835290"/>
              <a:gd name="connsiteX5" fmla="*/ 4564524 w 5025761"/>
              <a:gd name="connsiteY5" fmla="*/ 2003525 h 4835290"/>
              <a:gd name="connsiteX6" fmla="*/ 4018259 w 5025761"/>
              <a:gd name="connsiteY6" fmla="*/ 2727920 h 4835290"/>
              <a:gd name="connsiteX7" fmla="*/ 4184514 w 5025761"/>
              <a:gd name="connsiteY7" fmla="*/ 3345437 h 4835290"/>
              <a:gd name="connsiteX8" fmla="*/ 5003911 w 5025761"/>
              <a:gd name="connsiteY8" fmla="*/ 3594819 h 4835290"/>
              <a:gd name="connsiteX9" fmla="*/ 4671402 w 5025761"/>
              <a:gd name="connsiteY9" fmla="*/ 4497344 h 4835290"/>
              <a:gd name="connsiteX10" fmla="*/ 3436368 w 5025761"/>
              <a:gd name="connsiteY10" fmla="*/ 4176711 h 4835290"/>
              <a:gd name="connsiteX11" fmla="*/ 2521969 w 5025761"/>
              <a:gd name="connsiteY11" fmla="*/ 4105458 h 4835290"/>
              <a:gd name="connsiteX12" fmla="*/ 1571942 w 5025761"/>
              <a:gd name="connsiteY12" fmla="*/ 4829853 h 4835290"/>
              <a:gd name="connsiteX13" fmla="*/ 1203807 w 5025761"/>
              <a:gd name="connsiteY13" fmla="*/ 3666071 h 4835290"/>
              <a:gd name="connsiteX14" fmla="*/ 1607568 w 5025761"/>
              <a:gd name="connsiteY14" fmla="*/ 3036679 h 4835290"/>
              <a:gd name="connsiteX15" fmla="*/ 1334436 w 5025761"/>
              <a:gd name="connsiteY15" fmla="*/ 2336035 h 4835290"/>
              <a:gd name="connsiteX16" fmla="*/ 87527 w 5025761"/>
              <a:gd name="connsiteY16" fmla="*/ 2407286 h 4835290"/>
              <a:gd name="connsiteX17" fmla="*/ 206280 w 5025761"/>
              <a:gd name="connsiteY17" fmla="*/ 1326632 h 4835290"/>
              <a:gd name="connsiteX18" fmla="*/ 1025678 w 5025761"/>
              <a:gd name="connsiteY18" fmla="*/ 1350383 h 4835290"/>
              <a:gd name="connsiteX19" fmla="*/ 1571942 w 5025761"/>
              <a:gd name="connsiteY19" fmla="*/ 1207879 h 4835290"/>
              <a:gd name="connsiteX20" fmla="*/ 1263184 w 5025761"/>
              <a:gd name="connsiteY20" fmla="*/ 174725 h 4835290"/>
              <a:gd name="connsiteX0" fmla="*/ 1263184 w 5025761"/>
              <a:gd name="connsiteY0" fmla="*/ 164292 h 4824857"/>
              <a:gd name="connsiteX1" fmla="*/ 2521968 w 5025761"/>
              <a:gd name="connsiteY1" fmla="*/ 69290 h 4824857"/>
              <a:gd name="connsiteX2" fmla="*/ 2890103 w 5025761"/>
              <a:gd name="connsiteY2" fmla="*/ 983689 h 4824857"/>
              <a:gd name="connsiteX3" fmla="*/ 3424493 w 5025761"/>
              <a:gd name="connsiteY3" fmla="*/ 1328074 h 4824857"/>
              <a:gd name="connsiteX4" fmla="*/ 3970758 w 5025761"/>
              <a:gd name="connsiteY4" fmla="*/ 1054942 h 4824857"/>
              <a:gd name="connsiteX5" fmla="*/ 4564524 w 5025761"/>
              <a:gd name="connsiteY5" fmla="*/ 1993092 h 4824857"/>
              <a:gd name="connsiteX6" fmla="*/ 4018259 w 5025761"/>
              <a:gd name="connsiteY6" fmla="*/ 2717487 h 4824857"/>
              <a:gd name="connsiteX7" fmla="*/ 4184514 w 5025761"/>
              <a:gd name="connsiteY7" fmla="*/ 3335004 h 4824857"/>
              <a:gd name="connsiteX8" fmla="*/ 5003911 w 5025761"/>
              <a:gd name="connsiteY8" fmla="*/ 3584386 h 4824857"/>
              <a:gd name="connsiteX9" fmla="*/ 4671402 w 5025761"/>
              <a:gd name="connsiteY9" fmla="*/ 4486911 h 4824857"/>
              <a:gd name="connsiteX10" fmla="*/ 3436368 w 5025761"/>
              <a:gd name="connsiteY10" fmla="*/ 4166278 h 4824857"/>
              <a:gd name="connsiteX11" fmla="*/ 2521969 w 5025761"/>
              <a:gd name="connsiteY11" fmla="*/ 4095025 h 4824857"/>
              <a:gd name="connsiteX12" fmla="*/ 1571942 w 5025761"/>
              <a:gd name="connsiteY12" fmla="*/ 4819420 h 4824857"/>
              <a:gd name="connsiteX13" fmla="*/ 1203807 w 5025761"/>
              <a:gd name="connsiteY13" fmla="*/ 3655638 h 4824857"/>
              <a:gd name="connsiteX14" fmla="*/ 1607568 w 5025761"/>
              <a:gd name="connsiteY14" fmla="*/ 3026246 h 4824857"/>
              <a:gd name="connsiteX15" fmla="*/ 1334436 w 5025761"/>
              <a:gd name="connsiteY15" fmla="*/ 2325602 h 4824857"/>
              <a:gd name="connsiteX16" fmla="*/ 87527 w 5025761"/>
              <a:gd name="connsiteY16" fmla="*/ 2396853 h 4824857"/>
              <a:gd name="connsiteX17" fmla="*/ 206280 w 5025761"/>
              <a:gd name="connsiteY17" fmla="*/ 1316199 h 4824857"/>
              <a:gd name="connsiteX18" fmla="*/ 1025678 w 5025761"/>
              <a:gd name="connsiteY18" fmla="*/ 1339950 h 4824857"/>
              <a:gd name="connsiteX19" fmla="*/ 1275059 w 5025761"/>
              <a:gd name="connsiteY19" fmla="*/ 959940 h 4824857"/>
              <a:gd name="connsiteX20" fmla="*/ 1263184 w 5025761"/>
              <a:gd name="connsiteY20" fmla="*/ 164292 h 4824857"/>
              <a:gd name="connsiteX0" fmla="*/ 1465065 w 5025761"/>
              <a:gd name="connsiteY0" fmla="*/ 241485 h 4795172"/>
              <a:gd name="connsiteX1" fmla="*/ 2521968 w 5025761"/>
              <a:gd name="connsiteY1" fmla="*/ 39605 h 4795172"/>
              <a:gd name="connsiteX2" fmla="*/ 2890103 w 5025761"/>
              <a:gd name="connsiteY2" fmla="*/ 954004 h 4795172"/>
              <a:gd name="connsiteX3" fmla="*/ 3424493 w 5025761"/>
              <a:gd name="connsiteY3" fmla="*/ 1298389 h 4795172"/>
              <a:gd name="connsiteX4" fmla="*/ 3970758 w 5025761"/>
              <a:gd name="connsiteY4" fmla="*/ 1025257 h 4795172"/>
              <a:gd name="connsiteX5" fmla="*/ 4564524 w 5025761"/>
              <a:gd name="connsiteY5" fmla="*/ 1963407 h 4795172"/>
              <a:gd name="connsiteX6" fmla="*/ 4018259 w 5025761"/>
              <a:gd name="connsiteY6" fmla="*/ 2687802 h 4795172"/>
              <a:gd name="connsiteX7" fmla="*/ 4184514 w 5025761"/>
              <a:gd name="connsiteY7" fmla="*/ 3305319 h 4795172"/>
              <a:gd name="connsiteX8" fmla="*/ 5003911 w 5025761"/>
              <a:gd name="connsiteY8" fmla="*/ 3554701 h 4795172"/>
              <a:gd name="connsiteX9" fmla="*/ 4671402 w 5025761"/>
              <a:gd name="connsiteY9" fmla="*/ 4457226 h 4795172"/>
              <a:gd name="connsiteX10" fmla="*/ 3436368 w 5025761"/>
              <a:gd name="connsiteY10" fmla="*/ 4136593 h 4795172"/>
              <a:gd name="connsiteX11" fmla="*/ 2521969 w 5025761"/>
              <a:gd name="connsiteY11" fmla="*/ 4065340 h 4795172"/>
              <a:gd name="connsiteX12" fmla="*/ 1571942 w 5025761"/>
              <a:gd name="connsiteY12" fmla="*/ 4789735 h 4795172"/>
              <a:gd name="connsiteX13" fmla="*/ 1203807 w 5025761"/>
              <a:gd name="connsiteY13" fmla="*/ 3625953 h 4795172"/>
              <a:gd name="connsiteX14" fmla="*/ 1607568 w 5025761"/>
              <a:gd name="connsiteY14" fmla="*/ 2996561 h 4795172"/>
              <a:gd name="connsiteX15" fmla="*/ 1334436 w 5025761"/>
              <a:gd name="connsiteY15" fmla="*/ 2295917 h 4795172"/>
              <a:gd name="connsiteX16" fmla="*/ 87527 w 5025761"/>
              <a:gd name="connsiteY16" fmla="*/ 2367168 h 4795172"/>
              <a:gd name="connsiteX17" fmla="*/ 206280 w 5025761"/>
              <a:gd name="connsiteY17" fmla="*/ 1286514 h 4795172"/>
              <a:gd name="connsiteX18" fmla="*/ 1025678 w 5025761"/>
              <a:gd name="connsiteY18" fmla="*/ 1310265 h 4795172"/>
              <a:gd name="connsiteX19" fmla="*/ 1275059 w 5025761"/>
              <a:gd name="connsiteY19" fmla="*/ 930255 h 4795172"/>
              <a:gd name="connsiteX20" fmla="*/ 1465065 w 5025761"/>
              <a:gd name="connsiteY20" fmla="*/ 241485 h 4795172"/>
              <a:gd name="connsiteX0" fmla="*/ 1465065 w 5025761"/>
              <a:gd name="connsiteY0" fmla="*/ 170947 h 4724634"/>
              <a:gd name="connsiteX1" fmla="*/ 2379464 w 5025761"/>
              <a:gd name="connsiteY1" fmla="*/ 52194 h 4724634"/>
              <a:gd name="connsiteX2" fmla="*/ 2890103 w 5025761"/>
              <a:gd name="connsiteY2" fmla="*/ 883466 h 4724634"/>
              <a:gd name="connsiteX3" fmla="*/ 3424493 w 5025761"/>
              <a:gd name="connsiteY3" fmla="*/ 1227851 h 4724634"/>
              <a:gd name="connsiteX4" fmla="*/ 3970758 w 5025761"/>
              <a:gd name="connsiteY4" fmla="*/ 954719 h 4724634"/>
              <a:gd name="connsiteX5" fmla="*/ 4564524 w 5025761"/>
              <a:gd name="connsiteY5" fmla="*/ 1892869 h 4724634"/>
              <a:gd name="connsiteX6" fmla="*/ 4018259 w 5025761"/>
              <a:gd name="connsiteY6" fmla="*/ 2617264 h 4724634"/>
              <a:gd name="connsiteX7" fmla="*/ 4184514 w 5025761"/>
              <a:gd name="connsiteY7" fmla="*/ 3234781 h 4724634"/>
              <a:gd name="connsiteX8" fmla="*/ 5003911 w 5025761"/>
              <a:gd name="connsiteY8" fmla="*/ 3484163 h 4724634"/>
              <a:gd name="connsiteX9" fmla="*/ 4671402 w 5025761"/>
              <a:gd name="connsiteY9" fmla="*/ 4386688 h 4724634"/>
              <a:gd name="connsiteX10" fmla="*/ 3436368 w 5025761"/>
              <a:gd name="connsiteY10" fmla="*/ 4066055 h 4724634"/>
              <a:gd name="connsiteX11" fmla="*/ 2521969 w 5025761"/>
              <a:gd name="connsiteY11" fmla="*/ 3994802 h 4724634"/>
              <a:gd name="connsiteX12" fmla="*/ 1571942 w 5025761"/>
              <a:gd name="connsiteY12" fmla="*/ 4719197 h 4724634"/>
              <a:gd name="connsiteX13" fmla="*/ 1203807 w 5025761"/>
              <a:gd name="connsiteY13" fmla="*/ 3555415 h 4724634"/>
              <a:gd name="connsiteX14" fmla="*/ 1607568 w 5025761"/>
              <a:gd name="connsiteY14" fmla="*/ 2926023 h 4724634"/>
              <a:gd name="connsiteX15" fmla="*/ 1334436 w 5025761"/>
              <a:gd name="connsiteY15" fmla="*/ 2225379 h 4724634"/>
              <a:gd name="connsiteX16" fmla="*/ 87527 w 5025761"/>
              <a:gd name="connsiteY16" fmla="*/ 2296630 h 4724634"/>
              <a:gd name="connsiteX17" fmla="*/ 206280 w 5025761"/>
              <a:gd name="connsiteY17" fmla="*/ 1215976 h 4724634"/>
              <a:gd name="connsiteX18" fmla="*/ 1025678 w 5025761"/>
              <a:gd name="connsiteY18" fmla="*/ 1239727 h 4724634"/>
              <a:gd name="connsiteX19" fmla="*/ 1275059 w 5025761"/>
              <a:gd name="connsiteY19" fmla="*/ 859717 h 4724634"/>
              <a:gd name="connsiteX20" fmla="*/ 1465065 w 5025761"/>
              <a:gd name="connsiteY20" fmla="*/ 170947 h 4724634"/>
              <a:gd name="connsiteX0" fmla="*/ 1458908 w 5019604"/>
              <a:gd name="connsiteY0" fmla="*/ 170947 h 4724634"/>
              <a:gd name="connsiteX1" fmla="*/ 2373307 w 5019604"/>
              <a:gd name="connsiteY1" fmla="*/ 52194 h 4724634"/>
              <a:gd name="connsiteX2" fmla="*/ 2883946 w 5019604"/>
              <a:gd name="connsiteY2" fmla="*/ 883466 h 4724634"/>
              <a:gd name="connsiteX3" fmla="*/ 3418336 w 5019604"/>
              <a:gd name="connsiteY3" fmla="*/ 1227851 h 4724634"/>
              <a:gd name="connsiteX4" fmla="*/ 3964601 w 5019604"/>
              <a:gd name="connsiteY4" fmla="*/ 954719 h 4724634"/>
              <a:gd name="connsiteX5" fmla="*/ 4558367 w 5019604"/>
              <a:gd name="connsiteY5" fmla="*/ 1892869 h 4724634"/>
              <a:gd name="connsiteX6" fmla="*/ 4012102 w 5019604"/>
              <a:gd name="connsiteY6" fmla="*/ 2617264 h 4724634"/>
              <a:gd name="connsiteX7" fmla="*/ 4178357 w 5019604"/>
              <a:gd name="connsiteY7" fmla="*/ 3234781 h 4724634"/>
              <a:gd name="connsiteX8" fmla="*/ 4997754 w 5019604"/>
              <a:gd name="connsiteY8" fmla="*/ 3484163 h 4724634"/>
              <a:gd name="connsiteX9" fmla="*/ 4665245 w 5019604"/>
              <a:gd name="connsiteY9" fmla="*/ 4386688 h 4724634"/>
              <a:gd name="connsiteX10" fmla="*/ 3430211 w 5019604"/>
              <a:gd name="connsiteY10" fmla="*/ 4066055 h 4724634"/>
              <a:gd name="connsiteX11" fmla="*/ 2515812 w 5019604"/>
              <a:gd name="connsiteY11" fmla="*/ 3994802 h 4724634"/>
              <a:gd name="connsiteX12" fmla="*/ 1565785 w 5019604"/>
              <a:gd name="connsiteY12" fmla="*/ 4719197 h 4724634"/>
              <a:gd name="connsiteX13" fmla="*/ 1197650 w 5019604"/>
              <a:gd name="connsiteY13" fmla="*/ 3555415 h 4724634"/>
              <a:gd name="connsiteX14" fmla="*/ 1601411 w 5019604"/>
              <a:gd name="connsiteY14" fmla="*/ 2926023 h 4724634"/>
              <a:gd name="connsiteX15" fmla="*/ 1245152 w 5019604"/>
              <a:gd name="connsiteY15" fmla="*/ 2439134 h 4724634"/>
              <a:gd name="connsiteX16" fmla="*/ 81370 w 5019604"/>
              <a:gd name="connsiteY16" fmla="*/ 2296630 h 4724634"/>
              <a:gd name="connsiteX17" fmla="*/ 200123 w 5019604"/>
              <a:gd name="connsiteY17" fmla="*/ 1215976 h 4724634"/>
              <a:gd name="connsiteX18" fmla="*/ 1019521 w 5019604"/>
              <a:gd name="connsiteY18" fmla="*/ 1239727 h 4724634"/>
              <a:gd name="connsiteX19" fmla="*/ 1268902 w 5019604"/>
              <a:gd name="connsiteY19" fmla="*/ 859717 h 4724634"/>
              <a:gd name="connsiteX20" fmla="*/ 1458908 w 5019604"/>
              <a:gd name="connsiteY20" fmla="*/ 170947 h 4724634"/>
              <a:gd name="connsiteX0" fmla="*/ 1458908 w 5019604"/>
              <a:gd name="connsiteY0" fmla="*/ 170947 h 4724634"/>
              <a:gd name="connsiteX1" fmla="*/ 2373307 w 5019604"/>
              <a:gd name="connsiteY1" fmla="*/ 52194 h 4724634"/>
              <a:gd name="connsiteX2" fmla="*/ 2883946 w 5019604"/>
              <a:gd name="connsiteY2" fmla="*/ 883466 h 4724634"/>
              <a:gd name="connsiteX3" fmla="*/ 3418336 w 5019604"/>
              <a:gd name="connsiteY3" fmla="*/ 1227851 h 4724634"/>
              <a:gd name="connsiteX4" fmla="*/ 3964601 w 5019604"/>
              <a:gd name="connsiteY4" fmla="*/ 954719 h 4724634"/>
              <a:gd name="connsiteX5" fmla="*/ 4558367 w 5019604"/>
              <a:gd name="connsiteY5" fmla="*/ 1892869 h 4724634"/>
              <a:gd name="connsiteX6" fmla="*/ 4012102 w 5019604"/>
              <a:gd name="connsiteY6" fmla="*/ 2617264 h 4724634"/>
              <a:gd name="connsiteX7" fmla="*/ 4178357 w 5019604"/>
              <a:gd name="connsiteY7" fmla="*/ 3234781 h 4724634"/>
              <a:gd name="connsiteX8" fmla="*/ 4997754 w 5019604"/>
              <a:gd name="connsiteY8" fmla="*/ 3484163 h 4724634"/>
              <a:gd name="connsiteX9" fmla="*/ 4665245 w 5019604"/>
              <a:gd name="connsiteY9" fmla="*/ 4386688 h 4724634"/>
              <a:gd name="connsiteX10" fmla="*/ 3430211 w 5019604"/>
              <a:gd name="connsiteY10" fmla="*/ 4066055 h 4724634"/>
              <a:gd name="connsiteX11" fmla="*/ 2515812 w 5019604"/>
              <a:gd name="connsiteY11" fmla="*/ 3994802 h 4724634"/>
              <a:gd name="connsiteX12" fmla="*/ 1565785 w 5019604"/>
              <a:gd name="connsiteY12" fmla="*/ 4719197 h 4724634"/>
              <a:gd name="connsiteX13" fmla="*/ 1197650 w 5019604"/>
              <a:gd name="connsiteY13" fmla="*/ 3555415 h 4724634"/>
              <a:gd name="connsiteX14" fmla="*/ 1411405 w 5019604"/>
              <a:gd name="connsiteY14" fmla="*/ 2926023 h 4724634"/>
              <a:gd name="connsiteX15" fmla="*/ 1245152 w 5019604"/>
              <a:gd name="connsiteY15" fmla="*/ 2439134 h 4724634"/>
              <a:gd name="connsiteX16" fmla="*/ 81370 w 5019604"/>
              <a:gd name="connsiteY16" fmla="*/ 2296630 h 4724634"/>
              <a:gd name="connsiteX17" fmla="*/ 200123 w 5019604"/>
              <a:gd name="connsiteY17" fmla="*/ 1215976 h 4724634"/>
              <a:gd name="connsiteX18" fmla="*/ 1019521 w 5019604"/>
              <a:gd name="connsiteY18" fmla="*/ 1239727 h 4724634"/>
              <a:gd name="connsiteX19" fmla="*/ 1268902 w 5019604"/>
              <a:gd name="connsiteY19" fmla="*/ 859717 h 4724634"/>
              <a:gd name="connsiteX20" fmla="*/ 1458908 w 5019604"/>
              <a:gd name="connsiteY20" fmla="*/ 170947 h 4724634"/>
              <a:gd name="connsiteX0" fmla="*/ 1458908 w 5019604"/>
              <a:gd name="connsiteY0" fmla="*/ 170947 h 4721259"/>
              <a:gd name="connsiteX1" fmla="*/ 2373307 w 5019604"/>
              <a:gd name="connsiteY1" fmla="*/ 52194 h 4721259"/>
              <a:gd name="connsiteX2" fmla="*/ 2883946 w 5019604"/>
              <a:gd name="connsiteY2" fmla="*/ 883466 h 4721259"/>
              <a:gd name="connsiteX3" fmla="*/ 3418336 w 5019604"/>
              <a:gd name="connsiteY3" fmla="*/ 1227851 h 4721259"/>
              <a:gd name="connsiteX4" fmla="*/ 3964601 w 5019604"/>
              <a:gd name="connsiteY4" fmla="*/ 954719 h 4721259"/>
              <a:gd name="connsiteX5" fmla="*/ 4558367 w 5019604"/>
              <a:gd name="connsiteY5" fmla="*/ 1892869 h 4721259"/>
              <a:gd name="connsiteX6" fmla="*/ 4012102 w 5019604"/>
              <a:gd name="connsiteY6" fmla="*/ 2617264 h 4721259"/>
              <a:gd name="connsiteX7" fmla="*/ 4178357 w 5019604"/>
              <a:gd name="connsiteY7" fmla="*/ 3234781 h 4721259"/>
              <a:gd name="connsiteX8" fmla="*/ 4997754 w 5019604"/>
              <a:gd name="connsiteY8" fmla="*/ 3484163 h 4721259"/>
              <a:gd name="connsiteX9" fmla="*/ 4665245 w 5019604"/>
              <a:gd name="connsiteY9" fmla="*/ 4386688 h 4721259"/>
              <a:gd name="connsiteX10" fmla="*/ 3430211 w 5019604"/>
              <a:gd name="connsiteY10" fmla="*/ 4066055 h 4721259"/>
              <a:gd name="connsiteX11" fmla="*/ 2515812 w 5019604"/>
              <a:gd name="connsiteY11" fmla="*/ 3994802 h 4721259"/>
              <a:gd name="connsiteX12" fmla="*/ 1565785 w 5019604"/>
              <a:gd name="connsiteY12" fmla="*/ 4719197 h 4721259"/>
              <a:gd name="connsiteX13" fmla="*/ 1007644 w 5019604"/>
              <a:gd name="connsiteY13" fmla="*/ 3733545 h 4721259"/>
              <a:gd name="connsiteX14" fmla="*/ 1411405 w 5019604"/>
              <a:gd name="connsiteY14" fmla="*/ 2926023 h 4721259"/>
              <a:gd name="connsiteX15" fmla="*/ 1245152 w 5019604"/>
              <a:gd name="connsiteY15" fmla="*/ 2439134 h 4721259"/>
              <a:gd name="connsiteX16" fmla="*/ 81370 w 5019604"/>
              <a:gd name="connsiteY16" fmla="*/ 2296630 h 4721259"/>
              <a:gd name="connsiteX17" fmla="*/ 200123 w 5019604"/>
              <a:gd name="connsiteY17" fmla="*/ 1215976 h 4721259"/>
              <a:gd name="connsiteX18" fmla="*/ 1019521 w 5019604"/>
              <a:gd name="connsiteY18" fmla="*/ 1239727 h 4721259"/>
              <a:gd name="connsiteX19" fmla="*/ 1268902 w 5019604"/>
              <a:gd name="connsiteY19" fmla="*/ 859717 h 4721259"/>
              <a:gd name="connsiteX20" fmla="*/ 1458908 w 5019604"/>
              <a:gd name="connsiteY20" fmla="*/ 170947 h 4721259"/>
              <a:gd name="connsiteX0" fmla="*/ 1458908 w 5019604"/>
              <a:gd name="connsiteY0" fmla="*/ 170947 h 4403464"/>
              <a:gd name="connsiteX1" fmla="*/ 2373307 w 5019604"/>
              <a:gd name="connsiteY1" fmla="*/ 52194 h 4403464"/>
              <a:gd name="connsiteX2" fmla="*/ 2883946 w 5019604"/>
              <a:gd name="connsiteY2" fmla="*/ 883466 h 4403464"/>
              <a:gd name="connsiteX3" fmla="*/ 3418336 w 5019604"/>
              <a:gd name="connsiteY3" fmla="*/ 1227851 h 4403464"/>
              <a:gd name="connsiteX4" fmla="*/ 3964601 w 5019604"/>
              <a:gd name="connsiteY4" fmla="*/ 954719 h 4403464"/>
              <a:gd name="connsiteX5" fmla="*/ 4558367 w 5019604"/>
              <a:gd name="connsiteY5" fmla="*/ 1892869 h 4403464"/>
              <a:gd name="connsiteX6" fmla="*/ 4012102 w 5019604"/>
              <a:gd name="connsiteY6" fmla="*/ 2617264 h 4403464"/>
              <a:gd name="connsiteX7" fmla="*/ 4178357 w 5019604"/>
              <a:gd name="connsiteY7" fmla="*/ 3234781 h 4403464"/>
              <a:gd name="connsiteX8" fmla="*/ 4997754 w 5019604"/>
              <a:gd name="connsiteY8" fmla="*/ 3484163 h 4403464"/>
              <a:gd name="connsiteX9" fmla="*/ 4665245 w 5019604"/>
              <a:gd name="connsiteY9" fmla="*/ 4386688 h 4403464"/>
              <a:gd name="connsiteX10" fmla="*/ 3430211 w 5019604"/>
              <a:gd name="connsiteY10" fmla="*/ 4066055 h 4403464"/>
              <a:gd name="connsiteX11" fmla="*/ 2515812 w 5019604"/>
              <a:gd name="connsiteY11" fmla="*/ 3994802 h 4403464"/>
              <a:gd name="connsiteX12" fmla="*/ 1470782 w 5019604"/>
              <a:gd name="connsiteY12" fmla="*/ 4351062 h 4403464"/>
              <a:gd name="connsiteX13" fmla="*/ 1007644 w 5019604"/>
              <a:gd name="connsiteY13" fmla="*/ 3733545 h 4403464"/>
              <a:gd name="connsiteX14" fmla="*/ 1411405 w 5019604"/>
              <a:gd name="connsiteY14" fmla="*/ 2926023 h 4403464"/>
              <a:gd name="connsiteX15" fmla="*/ 1245152 w 5019604"/>
              <a:gd name="connsiteY15" fmla="*/ 2439134 h 4403464"/>
              <a:gd name="connsiteX16" fmla="*/ 81370 w 5019604"/>
              <a:gd name="connsiteY16" fmla="*/ 2296630 h 4403464"/>
              <a:gd name="connsiteX17" fmla="*/ 200123 w 5019604"/>
              <a:gd name="connsiteY17" fmla="*/ 1215976 h 4403464"/>
              <a:gd name="connsiteX18" fmla="*/ 1019521 w 5019604"/>
              <a:gd name="connsiteY18" fmla="*/ 1239727 h 4403464"/>
              <a:gd name="connsiteX19" fmla="*/ 1268902 w 5019604"/>
              <a:gd name="connsiteY19" fmla="*/ 859717 h 4403464"/>
              <a:gd name="connsiteX20" fmla="*/ 1458908 w 5019604"/>
              <a:gd name="connsiteY20" fmla="*/ 170947 h 4403464"/>
              <a:gd name="connsiteX0" fmla="*/ 1458908 w 4827078"/>
              <a:gd name="connsiteY0" fmla="*/ 170947 h 4397751"/>
              <a:gd name="connsiteX1" fmla="*/ 2373307 w 4827078"/>
              <a:gd name="connsiteY1" fmla="*/ 52194 h 4397751"/>
              <a:gd name="connsiteX2" fmla="*/ 2883946 w 4827078"/>
              <a:gd name="connsiteY2" fmla="*/ 883466 h 4397751"/>
              <a:gd name="connsiteX3" fmla="*/ 3418336 w 4827078"/>
              <a:gd name="connsiteY3" fmla="*/ 1227851 h 4397751"/>
              <a:gd name="connsiteX4" fmla="*/ 3964601 w 4827078"/>
              <a:gd name="connsiteY4" fmla="*/ 954719 h 4397751"/>
              <a:gd name="connsiteX5" fmla="*/ 4558367 w 4827078"/>
              <a:gd name="connsiteY5" fmla="*/ 1892869 h 4397751"/>
              <a:gd name="connsiteX6" fmla="*/ 4012102 w 4827078"/>
              <a:gd name="connsiteY6" fmla="*/ 2617264 h 4397751"/>
              <a:gd name="connsiteX7" fmla="*/ 4178357 w 4827078"/>
              <a:gd name="connsiteY7" fmla="*/ 3234781 h 4397751"/>
              <a:gd name="connsiteX8" fmla="*/ 4760247 w 4827078"/>
              <a:gd name="connsiteY8" fmla="*/ 3614792 h 4397751"/>
              <a:gd name="connsiteX9" fmla="*/ 4665245 w 4827078"/>
              <a:gd name="connsiteY9" fmla="*/ 4386688 h 4397751"/>
              <a:gd name="connsiteX10" fmla="*/ 3430211 w 4827078"/>
              <a:gd name="connsiteY10" fmla="*/ 4066055 h 4397751"/>
              <a:gd name="connsiteX11" fmla="*/ 2515812 w 4827078"/>
              <a:gd name="connsiteY11" fmla="*/ 3994802 h 4397751"/>
              <a:gd name="connsiteX12" fmla="*/ 1470782 w 4827078"/>
              <a:gd name="connsiteY12" fmla="*/ 4351062 h 4397751"/>
              <a:gd name="connsiteX13" fmla="*/ 1007644 w 4827078"/>
              <a:gd name="connsiteY13" fmla="*/ 3733545 h 4397751"/>
              <a:gd name="connsiteX14" fmla="*/ 1411405 w 4827078"/>
              <a:gd name="connsiteY14" fmla="*/ 2926023 h 4397751"/>
              <a:gd name="connsiteX15" fmla="*/ 1245152 w 4827078"/>
              <a:gd name="connsiteY15" fmla="*/ 2439134 h 4397751"/>
              <a:gd name="connsiteX16" fmla="*/ 81370 w 4827078"/>
              <a:gd name="connsiteY16" fmla="*/ 2296630 h 4397751"/>
              <a:gd name="connsiteX17" fmla="*/ 200123 w 4827078"/>
              <a:gd name="connsiteY17" fmla="*/ 1215976 h 4397751"/>
              <a:gd name="connsiteX18" fmla="*/ 1019521 w 4827078"/>
              <a:gd name="connsiteY18" fmla="*/ 1239727 h 4397751"/>
              <a:gd name="connsiteX19" fmla="*/ 1268902 w 4827078"/>
              <a:gd name="connsiteY19" fmla="*/ 859717 h 4397751"/>
              <a:gd name="connsiteX20" fmla="*/ 1458908 w 4827078"/>
              <a:gd name="connsiteY20" fmla="*/ 170947 h 4397751"/>
              <a:gd name="connsiteX0" fmla="*/ 1458908 w 4763041"/>
              <a:gd name="connsiteY0" fmla="*/ 170947 h 4479189"/>
              <a:gd name="connsiteX1" fmla="*/ 2373307 w 4763041"/>
              <a:gd name="connsiteY1" fmla="*/ 52194 h 4479189"/>
              <a:gd name="connsiteX2" fmla="*/ 2883946 w 4763041"/>
              <a:gd name="connsiteY2" fmla="*/ 883466 h 4479189"/>
              <a:gd name="connsiteX3" fmla="*/ 3418336 w 4763041"/>
              <a:gd name="connsiteY3" fmla="*/ 1227851 h 4479189"/>
              <a:gd name="connsiteX4" fmla="*/ 3964601 w 4763041"/>
              <a:gd name="connsiteY4" fmla="*/ 954719 h 4479189"/>
              <a:gd name="connsiteX5" fmla="*/ 4558367 w 4763041"/>
              <a:gd name="connsiteY5" fmla="*/ 1892869 h 4479189"/>
              <a:gd name="connsiteX6" fmla="*/ 4012102 w 4763041"/>
              <a:gd name="connsiteY6" fmla="*/ 2617264 h 4479189"/>
              <a:gd name="connsiteX7" fmla="*/ 4178357 w 4763041"/>
              <a:gd name="connsiteY7" fmla="*/ 3234781 h 4479189"/>
              <a:gd name="connsiteX8" fmla="*/ 4760247 w 4763041"/>
              <a:gd name="connsiteY8" fmla="*/ 3614792 h 4479189"/>
              <a:gd name="connsiteX9" fmla="*/ 4356490 w 4763041"/>
              <a:gd name="connsiteY9" fmla="*/ 4469818 h 4479189"/>
              <a:gd name="connsiteX10" fmla="*/ 3430211 w 4763041"/>
              <a:gd name="connsiteY10" fmla="*/ 4066055 h 4479189"/>
              <a:gd name="connsiteX11" fmla="*/ 2515812 w 4763041"/>
              <a:gd name="connsiteY11" fmla="*/ 3994802 h 4479189"/>
              <a:gd name="connsiteX12" fmla="*/ 1470782 w 4763041"/>
              <a:gd name="connsiteY12" fmla="*/ 4351062 h 4479189"/>
              <a:gd name="connsiteX13" fmla="*/ 1007644 w 4763041"/>
              <a:gd name="connsiteY13" fmla="*/ 3733545 h 4479189"/>
              <a:gd name="connsiteX14" fmla="*/ 1411405 w 4763041"/>
              <a:gd name="connsiteY14" fmla="*/ 2926023 h 4479189"/>
              <a:gd name="connsiteX15" fmla="*/ 1245152 w 4763041"/>
              <a:gd name="connsiteY15" fmla="*/ 2439134 h 4479189"/>
              <a:gd name="connsiteX16" fmla="*/ 81370 w 4763041"/>
              <a:gd name="connsiteY16" fmla="*/ 2296630 h 4479189"/>
              <a:gd name="connsiteX17" fmla="*/ 200123 w 4763041"/>
              <a:gd name="connsiteY17" fmla="*/ 1215976 h 4479189"/>
              <a:gd name="connsiteX18" fmla="*/ 1019521 w 4763041"/>
              <a:gd name="connsiteY18" fmla="*/ 1239727 h 4479189"/>
              <a:gd name="connsiteX19" fmla="*/ 1268902 w 4763041"/>
              <a:gd name="connsiteY19" fmla="*/ 859717 h 4479189"/>
              <a:gd name="connsiteX20" fmla="*/ 1458908 w 4763041"/>
              <a:gd name="connsiteY20" fmla="*/ 170947 h 4479189"/>
              <a:gd name="connsiteX0" fmla="*/ 1458908 w 4760255"/>
              <a:gd name="connsiteY0" fmla="*/ 170947 h 4386171"/>
              <a:gd name="connsiteX1" fmla="*/ 2373307 w 4760255"/>
              <a:gd name="connsiteY1" fmla="*/ 52194 h 4386171"/>
              <a:gd name="connsiteX2" fmla="*/ 2883946 w 4760255"/>
              <a:gd name="connsiteY2" fmla="*/ 883466 h 4386171"/>
              <a:gd name="connsiteX3" fmla="*/ 3418336 w 4760255"/>
              <a:gd name="connsiteY3" fmla="*/ 1227851 h 4386171"/>
              <a:gd name="connsiteX4" fmla="*/ 3964601 w 4760255"/>
              <a:gd name="connsiteY4" fmla="*/ 954719 h 4386171"/>
              <a:gd name="connsiteX5" fmla="*/ 4558367 w 4760255"/>
              <a:gd name="connsiteY5" fmla="*/ 1892869 h 4386171"/>
              <a:gd name="connsiteX6" fmla="*/ 4012102 w 4760255"/>
              <a:gd name="connsiteY6" fmla="*/ 2617264 h 4386171"/>
              <a:gd name="connsiteX7" fmla="*/ 4178357 w 4760255"/>
              <a:gd name="connsiteY7" fmla="*/ 3234781 h 4386171"/>
              <a:gd name="connsiteX8" fmla="*/ 4760247 w 4760255"/>
              <a:gd name="connsiteY8" fmla="*/ 3614792 h 4386171"/>
              <a:gd name="connsiteX9" fmla="*/ 4190236 w 4760255"/>
              <a:gd name="connsiteY9" fmla="*/ 4374816 h 4386171"/>
              <a:gd name="connsiteX10" fmla="*/ 3430211 w 4760255"/>
              <a:gd name="connsiteY10" fmla="*/ 4066055 h 4386171"/>
              <a:gd name="connsiteX11" fmla="*/ 2515812 w 4760255"/>
              <a:gd name="connsiteY11" fmla="*/ 3994802 h 4386171"/>
              <a:gd name="connsiteX12" fmla="*/ 1470782 w 4760255"/>
              <a:gd name="connsiteY12" fmla="*/ 4351062 h 4386171"/>
              <a:gd name="connsiteX13" fmla="*/ 1007644 w 4760255"/>
              <a:gd name="connsiteY13" fmla="*/ 3733545 h 4386171"/>
              <a:gd name="connsiteX14" fmla="*/ 1411405 w 4760255"/>
              <a:gd name="connsiteY14" fmla="*/ 2926023 h 4386171"/>
              <a:gd name="connsiteX15" fmla="*/ 1245152 w 4760255"/>
              <a:gd name="connsiteY15" fmla="*/ 2439134 h 4386171"/>
              <a:gd name="connsiteX16" fmla="*/ 81370 w 4760255"/>
              <a:gd name="connsiteY16" fmla="*/ 2296630 h 4386171"/>
              <a:gd name="connsiteX17" fmla="*/ 200123 w 4760255"/>
              <a:gd name="connsiteY17" fmla="*/ 1215976 h 4386171"/>
              <a:gd name="connsiteX18" fmla="*/ 1019521 w 4760255"/>
              <a:gd name="connsiteY18" fmla="*/ 1239727 h 4386171"/>
              <a:gd name="connsiteX19" fmla="*/ 1268902 w 4760255"/>
              <a:gd name="connsiteY19" fmla="*/ 859717 h 4386171"/>
              <a:gd name="connsiteX20" fmla="*/ 1458908 w 4760255"/>
              <a:gd name="connsiteY20" fmla="*/ 170947 h 4386171"/>
              <a:gd name="connsiteX0" fmla="*/ 1458908 w 4570257"/>
              <a:gd name="connsiteY0" fmla="*/ 170947 h 4379263"/>
              <a:gd name="connsiteX1" fmla="*/ 2373307 w 4570257"/>
              <a:gd name="connsiteY1" fmla="*/ 52194 h 4379263"/>
              <a:gd name="connsiteX2" fmla="*/ 2883946 w 4570257"/>
              <a:gd name="connsiteY2" fmla="*/ 883466 h 4379263"/>
              <a:gd name="connsiteX3" fmla="*/ 3418336 w 4570257"/>
              <a:gd name="connsiteY3" fmla="*/ 1227851 h 4379263"/>
              <a:gd name="connsiteX4" fmla="*/ 3964601 w 4570257"/>
              <a:gd name="connsiteY4" fmla="*/ 954719 h 4379263"/>
              <a:gd name="connsiteX5" fmla="*/ 4558367 w 4570257"/>
              <a:gd name="connsiteY5" fmla="*/ 1892869 h 4379263"/>
              <a:gd name="connsiteX6" fmla="*/ 4012102 w 4570257"/>
              <a:gd name="connsiteY6" fmla="*/ 2617264 h 4379263"/>
              <a:gd name="connsiteX7" fmla="*/ 4178357 w 4570257"/>
              <a:gd name="connsiteY7" fmla="*/ 3234781 h 4379263"/>
              <a:gd name="connsiteX8" fmla="*/ 4570242 w 4570257"/>
              <a:gd name="connsiteY8" fmla="*/ 3804797 h 4379263"/>
              <a:gd name="connsiteX9" fmla="*/ 4190236 w 4570257"/>
              <a:gd name="connsiteY9" fmla="*/ 4374816 h 4379263"/>
              <a:gd name="connsiteX10" fmla="*/ 3430211 w 4570257"/>
              <a:gd name="connsiteY10" fmla="*/ 4066055 h 4379263"/>
              <a:gd name="connsiteX11" fmla="*/ 2515812 w 4570257"/>
              <a:gd name="connsiteY11" fmla="*/ 3994802 h 4379263"/>
              <a:gd name="connsiteX12" fmla="*/ 1470782 w 4570257"/>
              <a:gd name="connsiteY12" fmla="*/ 4351062 h 4379263"/>
              <a:gd name="connsiteX13" fmla="*/ 1007644 w 4570257"/>
              <a:gd name="connsiteY13" fmla="*/ 3733545 h 4379263"/>
              <a:gd name="connsiteX14" fmla="*/ 1411405 w 4570257"/>
              <a:gd name="connsiteY14" fmla="*/ 2926023 h 4379263"/>
              <a:gd name="connsiteX15" fmla="*/ 1245152 w 4570257"/>
              <a:gd name="connsiteY15" fmla="*/ 2439134 h 4379263"/>
              <a:gd name="connsiteX16" fmla="*/ 81370 w 4570257"/>
              <a:gd name="connsiteY16" fmla="*/ 2296630 h 4379263"/>
              <a:gd name="connsiteX17" fmla="*/ 200123 w 4570257"/>
              <a:gd name="connsiteY17" fmla="*/ 1215976 h 4379263"/>
              <a:gd name="connsiteX18" fmla="*/ 1019521 w 4570257"/>
              <a:gd name="connsiteY18" fmla="*/ 1239727 h 4379263"/>
              <a:gd name="connsiteX19" fmla="*/ 1268902 w 4570257"/>
              <a:gd name="connsiteY19" fmla="*/ 859717 h 4379263"/>
              <a:gd name="connsiteX20" fmla="*/ 1458908 w 4570257"/>
              <a:gd name="connsiteY20" fmla="*/ 170947 h 4379263"/>
              <a:gd name="connsiteX0" fmla="*/ 1458028 w 4569377"/>
              <a:gd name="connsiteY0" fmla="*/ 170947 h 4379263"/>
              <a:gd name="connsiteX1" fmla="*/ 2372427 w 4569377"/>
              <a:gd name="connsiteY1" fmla="*/ 52194 h 4379263"/>
              <a:gd name="connsiteX2" fmla="*/ 2883066 w 4569377"/>
              <a:gd name="connsiteY2" fmla="*/ 883466 h 4379263"/>
              <a:gd name="connsiteX3" fmla="*/ 3417456 w 4569377"/>
              <a:gd name="connsiteY3" fmla="*/ 1227851 h 4379263"/>
              <a:gd name="connsiteX4" fmla="*/ 3963721 w 4569377"/>
              <a:gd name="connsiteY4" fmla="*/ 954719 h 4379263"/>
              <a:gd name="connsiteX5" fmla="*/ 4557487 w 4569377"/>
              <a:gd name="connsiteY5" fmla="*/ 1892869 h 4379263"/>
              <a:gd name="connsiteX6" fmla="*/ 4011222 w 4569377"/>
              <a:gd name="connsiteY6" fmla="*/ 2617264 h 4379263"/>
              <a:gd name="connsiteX7" fmla="*/ 4177477 w 4569377"/>
              <a:gd name="connsiteY7" fmla="*/ 3234781 h 4379263"/>
              <a:gd name="connsiteX8" fmla="*/ 4569362 w 4569377"/>
              <a:gd name="connsiteY8" fmla="*/ 3804797 h 4379263"/>
              <a:gd name="connsiteX9" fmla="*/ 4189356 w 4569377"/>
              <a:gd name="connsiteY9" fmla="*/ 4374816 h 4379263"/>
              <a:gd name="connsiteX10" fmla="*/ 3429331 w 4569377"/>
              <a:gd name="connsiteY10" fmla="*/ 4066055 h 4379263"/>
              <a:gd name="connsiteX11" fmla="*/ 2514932 w 4569377"/>
              <a:gd name="connsiteY11" fmla="*/ 3994802 h 4379263"/>
              <a:gd name="connsiteX12" fmla="*/ 1469902 w 4569377"/>
              <a:gd name="connsiteY12" fmla="*/ 4351062 h 4379263"/>
              <a:gd name="connsiteX13" fmla="*/ 1006764 w 4569377"/>
              <a:gd name="connsiteY13" fmla="*/ 3733545 h 4379263"/>
              <a:gd name="connsiteX14" fmla="*/ 1410525 w 4569377"/>
              <a:gd name="connsiteY14" fmla="*/ 2926023 h 4379263"/>
              <a:gd name="connsiteX15" fmla="*/ 1232397 w 4569377"/>
              <a:gd name="connsiteY15" fmla="*/ 2320381 h 4379263"/>
              <a:gd name="connsiteX16" fmla="*/ 80490 w 4569377"/>
              <a:gd name="connsiteY16" fmla="*/ 2296630 h 4379263"/>
              <a:gd name="connsiteX17" fmla="*/ 199243 w 4569377"/>
              <a:gd name="connsiteY17" fmla="*/ 1215976 h 4379263"/>
              <a:gd name="connsiteX18" fmla="*/ 1018641 w 4569377"/>
              <a:gd name="connsiteY18" fmla="*/ 1239727 h 4379263"/>
              <a:gd name="connsiteX19" fmla="*/ 1268022 w 4569377"/>
              <a:gd name="connsiteY19" fmla="*/ 859717 h 4379263"/>
              <a:gd name="connsiteX20" fmla="*/ 1458028 w 4569377"/>
              <a:gd name="connsiteY20" fmla="*/ 170947 h 4379263"/>
              <a:gd name="connsiteX0" fmla="*/ 1314206 w 4425555"/>
              <a:gd name="connsiteY0" fmla="*/ 170947 h 4379263"/>
              <a:gd name="connsiteX1" fmla="*/ 2228605 w 4425555"/>
              <a:gd name="connsiteY1" fmla="*/ 52194 h 4379263"/>
              <a:gd name="connsiteX2" fmla="*/ 2739244 w 4425555"/>
              <a:gd name="connsiteY2" fmla="*/ 883466 h 4379263"/>
              <a:gd name="connsiteX3" fmla="*/ 3273634 w 4425555"/>
              <a:gd name="connsiteY3" fmla="*/ 1227851 h 4379263"/>
              <a:gd name="connsiteX4" fmla="*/ 3819899 w 4425555"/>
              <a:gd name="connsiteY4" fmla="*/ 954719 h 4379263"/>
              <a:gd name="connsiteX5" fmla="*/ 4413665 w 4425555"/>
              <a:gd name="connsiteY5" fmla="*/ 1892869 h 4379263"/>
              <a:gd name="connsiteX6" fmla="*/ 3867400 w 4425555"/>
              <a:gd name="connsiteY6" fmla="*/ 2617264 h 4379263"/>
              <a:gd name="connsiteX7" fmla="*/ 4033655 w 4425555"/>
              <a:gd name="connsiteY7" fmla="*/ 3234781 h 4379263"/>
              <a:gd name="connsiteX8" fmla="*/ 4425540 w 4425555"/>
              <a:gd name="connsiteY8" fmla="*/ 3804797 h 4379263"/>
              <a:gd name="connsiteX9" fmla="*/ 4045534 w 4425555"/>
              <a:gd name="connsiteY9" fmla="*/ 4374816 h 4379263"/>
              <a:gd name="connsiteX10" fmla="*/ 3285509 w 4425555"/>
              <a:gd name="connsiteY10" fmla="*/ 4066055 h 4379263"/>
              <a:gd name="connsiteX11" fmla="*/ 2371110 w 4425555"/>
              <a:gd name="connsiteY11" fmla="*/ 3994802 h 4379263"/>
              <a:gd name="connsiteX12" fmla="*/ 1326080 w 4425555"/>
              <a:gd name="connsiteY12" fmla="*/ 4351062 h 4379263"/>
              <a:gd name="connsiteX13" fmla="*/ 862942 w 4425555"/>
              <a:gd name="connsiteY13" fmla="*/ 3733545 h 4379263"/>
              <a:gd name="connsiteX14" fmla="*/ 1266703 w 4425555"/>
              <a:gd name="connsiteY14" fmla="*/ 2926023 h 4379263"/>
              <a:gd name="connsiteX15" fmla="*/ 1088575 w 4425555"/>
              <a:gd name="connsiteY15" fmla="*/ 2320381 h 4379263"/>
              <a:gd name="connsiteX16" fmla="*/ 186050 w 4425555"/>
              <a:gd name="connsiteY16" fmla="*/ 2320381 h 4379263"/>
              <a:gd name="connsiteX17" fmla="*/ 55421 w 4425555"/>
              <a:gd name="connsiteY17" fmla="*/ 1215976 h 4379263"/>
              <a:gd name="connsiteX18" fmla="*/ 874819 w 4425555"/>
              <a:gd name="connsiteY18" fmla="*/ 1239727 h 4379263"/>
              <a:gd name="connsiteX19" fmla="*/ 1124200 w 4425555"/>
              <a:gd name="connsiteY19" fmla="*/ 859717 h 4379263"/>
              <a:gd name="connsiteX20" fmla="*/ 1314206 w 4425555"/>
              <a:gd name="connsiteY20" fmla="*/ 170947 h 4379263"/>
              <a:gd name="connsiteX0" fmla="*/ 1196972 w 4308321"/>
              <a:gd name="connsiteY0" fmla="*/ 170947 h 4379263"/>
              <a:gd name="connsiteX1" fmla="*/ 2111371 w 4308321"/>
              <a:gd name="connsiteY1" fmla="*/ 52194 h 4379263"/>
              <a:gd name="connsiteX2" fmla="*/ 2622010 w 4308321"/>
              <a:gd name="connsiteY2" fmla="*/ 883466 h 4379263"/>
              <a:gd name="connsiteX3" fmla="*/ 3156400 w 4308321"/>
              <a:gd name="connsiteY3" fmla="*/ 1227851 h 4379263"/>
              <a:gd name="connsiteX4" fmla="*/ 3702665 w 4308321"/>
              <a:gd name="connsiteY4" fmla="*/ 954719 h 4379263"/>
              <a:gd name="connsiteX5" fmla="*/ 4296431 w 4308321"/>
              <a:gd name="connsiteY5" fmla="*/ 1892869 h 4379263"/>
              <a:gd name="connsiteX6" fmla="*/ 3750166 w 4308321"/>
              <a:gd name="connsiteY6" fmla="*/ 2617264 h 4379263"/>
              <a:gd name="connsiteX7" fmla="*/ 3916421 w 4308321"/>
              <a:gd name="connsiteY7" fmla="*/ 3234781 h 4379263"/>
              <a:gd name="connsiteX8" fmla="*/ 4308306 w 4308321"/>
              <a:gd name="connsiteY8" fmla="*/ 3804797 h 4379263"/>
              <a:gd name="connsiteX9" fmla="*/ 3928300 w 4308321"/>
              <a:gd name="connsiteY9" fmla="*/ 4374816 h 4379263"/>
              <a:gd name="connsiteX10" fmla="*/ 3168275 w 4308321"/>
              <a:gd name="connsiteY10" fmla="*/ 4066055 h 4379263"/>
              <a:gd name="connsiteX11" fmla="*/ 2253876 w 4308321"/>
              <a:gd name="connsiteY11" fmla="*/ 3994802 h 4379263"/>
              <a:gd name="connsiteX12" fmla="*/ 1208846 w 4308321"/>
              <a:gd name="connsiteY12" fmla="*/ 4351062 h 4379263"/>
              <a:gd name="connsiteX13" fmla="*/ 745708 w 4308321"/>
              <a:gd name="connsiteY13" fmla="*/ 3733545 h 4379263"/>
              <a:gd name="connsiteX14" fmla="*/ 1149469 w 4308321"/>
              <a:gd name="connsiteY14" fmla="*/ 2926023 h 4379263"/>
              <a:gd name="connsiteX15" fmla="*/ 971341 w 4308321"/>
              <a:gd name="connsiteY15" fmla="*/ 2320381 h 4379263"/>
              <a:gd name="connsiteX16" fmla="*/ 68816 w 4308321"/>
              <a:gd name="connsiteY16" fmla="*/ 2320381 h 4379263"/>
              <a:gd name="connsiteX17" fmla="*/ 140068 w 4308321"/>
              <a:gd name="connsiteY17" fmla="*/ 1322854 h 4379263"/>
              <a:gd name="connsiteX18" fmla="*/ 757585 w 4308321"/>
              <a:gd name="connsiteY18" fmla="*/ 1239727 h 4379263"/>
              <a:gd name="connsiteX19" fmla="*/ 1006966 w 4308321"/>
              <a:gd name="connsiteY19" fmla="*/ 859717 h 4379263"/>
              <a:gd name="connsiteX20" fmla="*/ 1196972 w 4308321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739990 w 4345646"/>
              <a:gd name="connsiteY4" fmla="*/ 954719 h 4379263"/>
              <a:gd name="connsiteX5" fmla="*/ 4333756 w 4345646"/>
              <a:gd name="connsiteY5" fmla="*/ 1892869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870618 w 4345646"/>
              <a:gd name="connsiteY4" fmla="*/ 1120976 h 4379263"/>
              <a:gd name="connsiteX5" fmla="*/ 4333756 w 4345646"/>
              <a:gd name="connsiteY5" fmla="*/ 1892869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870618 w 4345646"/>
              <a:gd name="connsiteY4" fmla="*/ 1120976 h 4379263"/>
              <a:gd name="connsiteX5" fmla="*/ 4226878 w 4345646"/>
              <a:gd name="connsiteY5" fmla="*/ 1952248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62059"/>
              <a:gd name="connsiteY0" fmla="*/ 170947 h 4381325"/>
              <a:gd name="connsiteX1" fmla="*/ 2148696 w 4362059"/>
              <a:gd name="connsiteY1" fmla="*/ 52194 h 4381325"/>
              <a:gd name="connsiteX2" fmla="*/ 2659335 w 4362059"/>
              <a:gd name="connsiteY2" fmla="*/ 883466 h 4381325"/>
              <a:gd name="connsiteX3" fmla="*/ 3193725 w 4362059"/>
              <a:gd name="connsiteY3" fmla="*/ 1227851 h 4381325"/>
              <a:gd name="connsiteX4" fmla="*/ 3870618 w 4362059"/>
              <a:gd name="connsiteY4" fmla="*/ 1120976 h 4381325"/>
              <a:gd name="connsiteX5" fmla="*/ 4226878 w 4362059"/>
              <a:gd name="connsiteY5" fmla="*/ 1952248 h 4381325"/>
              <a:gd name="connsiteX6" fmla="*/ 3787491 w 4362059"/>
              <a:gd name="connsiteY6" fmla="*/ 2617264 h 4381325"/>
              <a:gd name="connsiteX7" fmla="*/ 3953746 w 4362059"/>
              <a:gd name="connsiteY7" fmla="*/ 3234781 h 4381325"/>
              <a:gd name="connsiteX8" fmla="*/ 4345631 w 4362059"/>
              <a:gd name="connsiteY8" fmla="*/ 3804797 h 4381325"/>
              <a:gd name="connsiteX9" fmla="*/ 4256603 w 4362059"/>
              <a:gd name="connsiteY9" fmla="*/ 4238424 h 4381325"/>
              <a:gd name="connsiteX10" fmla="*/ 3965625 w 4362059"/>
              <a:gd name="connsiteY10" fmla="*/ 4374816 h 4381325"/>
              <a:gd name="connsiteX11" fmla="*/ 3205600 w 4362059"/>
              <a:gd name="connsiteY11" fmla="*/ 4066055 h 4381325"/>
              <a:gd name="connsiteX12" fmla="*/ 2291201 w 4362059"/>
              <a:gd name="connsiteY12" fmla="*/ 3994802 h 4381325"/>
              <a:gd name="connsiteX13" fmla="*/ 1246171 w 4362059"/>
              <a:gd name="connsiteY13" fmla="*/ 4351062 h 4381325"/>
              <a:gd name="connsiteX14" fmla="*/ 783033 w 4362059"/>
              <a:gd name="connsiteY14" fmla="*/ 3733545 h 4381325"/>
              <a:gd name="connsiteX15" fmla="*/ 1186794 w 4362059"/>
              <a:gd name="connsiteY15" fmla="*/ 2926023 h 4381325"/>
              <a:gd name="connsiteX16" fmla="*/ 1008666 w 4362059"/>
              <a:gd name="connsiteY16" fmla="*/ 2320381 h 4381325"/>
              <a:gd name="connsiteX17" fmla="*/ 58640 w 4362059"/>
              <a:gd name="connsiteY17" fmla="*/ 2142251 h 4381325"/>
              <a:gd name="connsiteX18" fmla="*/ 177393 w 4362059"/>
              <a:gd name="connsiteY18" fmla="*/ 1322854 h 4381325"/>
              <a:gd name="connsiteX19" fmla="*/ 794910 w 4362059"/>
              <a:gd name="connsiteY19" fmla="*/ 1239727 h 4381325"/>
              <a:gd name="connsiteX20" fmla="*/ 1044291 w 4362059"/>
              <a:gd name="connsiteY20" fmla="*/ 859717 h 4381325"/>
              <a:gd name="connsiteX21" fmla="*/ 1234297 w 4362059"/>
              <a:gd name="connsiteY21" fmla="*/ 170947 h 4381325"/>
              <a:gd name="connsiteX0" fmla="*/ 1234297 w 4362059"/>
              <a:gd name="connsiteY0" fmla="*/ 170947 h 4381325"/>
              <a:gd name="connsiteX1" fmla="*/ 2148696 w 4362059"/>
              <a:gd name="connsiteY1" fmla="*/ 52194 h 4381325"/>
              <a:gd name="connsiteX2" fmla="*/ 2659335 w 4362059"/>
              <a:gd name="connsiteY2" fmla="*/ 883466 h 4381325"/>
              <a:gd name="connsiteX3" fmla="*/ 3193725 w 4362059"/>
              <a:gd name="connsiteY3" fmla="*/ 1227851 h 4381325"/>
              <a:gd name="connsiteX4" fmla="*/ 3870618 w 4362059"/>
              <a:gd name="connsiteY4" fmla="*/ 1120976 h 4381325"/>
              <a:gd name="connsiteX5" fmla="*/ 4226878 w 4362059"/>
              <a:gd name="connsiteY5" fmla="*/ 1952248 h 4381325"/>
              <a:gd name="connsiteX6" fmla="*/ 3787491 w 4362059"/>
              <a:gd name="connsiteY6" fmla="*/ 2617264 h 4381325"/>
              <a:gd name="connsiteX7" fmla="*/ 3953746 w 4362059"/>
              <a:gd name="connsiteY7" fmla="*/ 3234781 h 4381325"/>
              <a:gd name="connsiteX8" fmla="*/ 4345631 w 4362059"/>
              <a:gd name="connsiteY8" fmla="*/ 3804797 h 4381325"/>
              <a:gd name="connsiteX9" fmla="*/ 4256603 w 4362059"/>
              <a:gd name="connsiteY9" fmla="*/ 4238424 h 4381325"/>
              <a:gd name="connsiteX10" fmla="*/ 3965625 w 4362059"/>
              <a:gd name="connsiteY10" fmla="*/ 4374816 h 4381325"/>
              <a:gd name="connsiteX11" fmla="*/ 3205600 w 4362059"/>
              <a:gd name="connsiteY11" fmla="*/ 4066055 h 4381325"/>
              <a:gd name="connsiteX12" fmla="*/ 2291201 w 4362059"/>
              <a:gd name="connsiteY12" fmla="*/ 3994802 h 4381325"/>
              <a:gd name="connsiteX13" fmla="*/ 1246171 w 4362059"/>
              <a:gd name="connsiteY13" fmla="*/ 4351062 h 4381325"/>
              <a:gd name="connsiteX14" fmla="*/ 783033 w 4362059"/>
              <a:gd name="connsiteY14" fmla="*/ 3733545 h 4381325"/>
              <a:gd name="connsiteX15" fmla="*/ 1186794 w 4362059"/>
              <a:gd name="connsiteY15" fmla="*/ 2926023 h 4381325"/>
              <a:gd name="connsiteX16" fmla="*/ 1008666 w 4362059"/>
              <a:gd name="connsiteY16" fmla="*/ 2320381 h 4381325"/>
              <a:gd name="connsiteX17" fmla="*/ 58640 w 4362059"/>
              <a:gd name="connsiteY17" fmla="*/ 2142251 h 4381325"/>
              <a:gd name="connsiteX18" fmla="*/ 177393 w 4362059"/>
              <a:gd name="connsiteY18" fmla="*/ 1322854 h 4381325"/>
              <a:gd name="connsiteX19" fmla="*/ 794910 w 4362059"/>
              <a:gd name="connsiteY19" fmla="*/ 1239727 h 4381325"/>
              <a:gd name="connsiteX20" fmla="*/ 1044291 w 4362059"/>
              <a:gd name="connsiteY20" fmla="*/ 859717 h 4381325"/>
              <a:gd name="connsiteX21" fmla="*/ 1234297 w 4362059"/>
              <a:gd name="connsiteY21" fmla="*/ 170947 h 4381325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6878 w 4362059"/>
              <a:gd name="connsiteY6" fmla="*/ 2036546 h 4465623"/>
              <a:gd name="connsiteX7" fmla="*/ 3787491 w 4362059"/>
              <a:gd name="connsiteY7" fmla="*/ 2701562 h 4465623"/>
              <a:gd name="connsiteX8" fmla="*/ 3953746 w 4362059"/>
              <a:gd name="connsiteY8" fmla="*/ 3319079 h 4465623"/>
              <a:gd name="connsiteX9" fmla="*/ 4345631 w 4362059"/>
              <a:gd name="connsiteY9" fmla="*/ 3889095 h 4465623"/>
              <a:gd name="connsiteX10" fmla="*/ 4256603 w 4362059"/>
              <a:gd name="connsiteY10" fmla="*/ 4322722 h 4465623"/>
              <a:gd name="connsiteX11" fmla="*/ 3965625 w 4362059"/>
              <a:gd name="connsiteY11" fmla="*/ 4459114 h 4465623"/>
              <a:gd name="connsiteX12" fmla="*/ 3205600 w 4362059"/>
              <a:gd name="connsiteY12" fmla="*/ 4150353 h 4465623"/>
              <a:gd name="connsiteX13" fmla="*/ 2291201 w 4362059"/>
              <a:gd name="connsiteY13" fmla="*/ 4079100 h 4465623"/>
              <a:gd name="connsiteX14" fmla="*/ 1246171 w 4362059"/>
              <a:gd name="connsiteY14" fmla="*/ 4435360 h 4465623"/>
              <a:gd name="connsiteX15" fmla="*/ 783033 w 4362059"/>
              <a:gd name="connsiteY15" fmla="*/ 3817843 h 4465623"/>
              <a:gd name="connsiteX16" fmla="*/ 1186794 w 4362059"/>
              <a:gd name="connsiteY16" fmla="*/ 3010321 h 4465623"/>
              <a:gd name="connsiteX17" fmla="*/ 1008666 w 4362059"/>
              <a:gd name="connsiteY17" fmla="*/ 2404679 h 4465623"/>
              <a:gd name="connsiteX18" fmla="*/ 58640 w 4362059"/>
              <a:gd name="connsiteY18" fmla="*/ 2226549 h 4465623"/>
              <a:gd name="connsiteX19" fmla="*/ 177393 w 4362059"/>
              <a:gd name="connsiteY19" fmla="*/ 1407152 h 4465623"/>
              <a:gd name="connsiteX20" fmla="*/ 794910 w 4362059"/>
              <a:gd name="connsiteY20" fmla="*/ 1324025 h 4465623"/>
              <a:gd name="connsiteX21" fmla="*/ 1044291 w 4362059"/>
              <a:gd name="connsiteY21" fmla="*/ 944015 h 4465623"/>
              <a:gd name="connsiteX22" fmla="*/ 1234297 w 4362059"/>
              <a:gd name="connsiteY22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6878 w 4362059"/>
              <a:gd name="connsiteY6" fmla="*/ 2036546 h 4465623"/>
              <a:gd name="connsiteX7" fmla="*/ 3787491 w 4362059"/>
              <a:gd name="connsiteY7" fmla="*/ 2701562 h 4465623"/>
              <a:gd name="connsiteX8" fmla="*/ 3953746 w 4362059"/>
              <a:gd name="connsiteY8" fmla="*/ 3319079 h 4465623"/>
              <a:gd name="connsiteX9" fmla="*/ 4345631 w 4362059"/>
              <a:gd name="connsiteY9" fmla="*/ 3889095 h 4465623"/>
              <a:gd name="connsiteX10" fmla="*/ 4256603 w 4362059"/>
              <a:gd name="connsiteY10" fmla="*/ 4322722 h 4465623"/>
              <a:gd name="connsiteX11" fmla="*/ 3965625 w 4362059"/>
              <a:gd name="connsiteY11" fmla="*/ 4459114 h 4465623"/>
              <a:gd name="connsiteX12" fmla="*/ 3205600 w 4362059"/>
              <a:gd name="connsiteY12" fmla="*/ 4150353 h 4465623"/>
              <a:gd name="connsiteX13" fmla="*/ 2291201 w 4362059"/>
              <a:gd name="connsiteY13" fmla="*/ 4079100 h 4465623"/>
              <a:gd name="connsiteX14" fmla="*/ 1246171 w 4362059"/>
              <a:gd name="connsiteY14" fmla="*/ 4435360 h 4465623"/>
              <a:gd name="connsiteX15" fmla="*/ 783033 w 4362059"/>
              <a:gd name="connsiteY15" fmla="*/ 3817843 h 4465623"/>
              <a:gd name="connsiteX16" fmla="*/ 1186794 w 4362059"/>
              <a:gd name="connsiteY16" fmla="*/ 3010321 h 4465623"/>
              <a:gd name="connsiteX17" fmla="*/ 1008666 w 4362059"/>
              <a:gd name="connsiteY17" fmla="*/ 2404679 h 4465623"/>
              <a:gd name="connsiteX18" fmla="*/ 58640 w 4362059"/>
              <a:gd name="connsiteY18" fmla="*/ 2226549 h 4465623"/>
              <a:gd name="connsiteX19" fmla="*/ 177393 w 4362059"/>
              <a:gd name="connsiteY19" fmla="*/ 1407152 h 4465623"/>
              <a:gd name="connsiteX20" fmla="*/ 794910 w 4362059"/>
              <a:gd name="connsiteY20" fmla="*/ 1324025 h 4465623"/>
              <a:gd name="connsiteX21" fmla="*/ 1044291 w 4362059"/>
              <a:gd name="connsiteY21" fmla="*/ 944015 h 4465623"/>
              <a:gd name="connsiteX22" fmla="*/ 1234297 w 4362059"/>
              <a:gd name="connsiteY22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0973 w 4362059"/>
              <a:gd name="connsiteY6" fmla="*/ 1555768 h 4465623"/>
              <a:gd name="connsiteX7" fmla="*/ 4226878 w 4362059"/>
              <a:gd name="connsiteY7" fmla="*/ 2036546 h 4465623"/>
              <a:gd name="connsiteX8" fmla="*/ 3787491 w 4362059"/>
              <a:gd name="connsiteY8" fmla="*/ 2701562 h 4465623"/>
              <a:gd name="connsiteX9" fmla="*/ 3953746 w 4362059"/>
              <a:gd name="connsiteY9" fmla="*/ 3319079 h 4465623"/>
              <a:gd name="connsiteX10" fmla="*/ 4345631 w 4362059"/>
              <a:gd name="connsiteY10" fmla="*/ 3889095 h 4465623"/>
              <a:gd name="connsiteX11" fmla="*/ 4256603 w 4362059"/>
              <a:gd name="connsiteY11" fmla="*/ 4322722 h 4465623"/>
              <a:gd name="connsiteX12" fmla="*/ 3965625 w 4362059"/>
              <a:gd name="connsiteY12" fmla="*/ 4459114 h 4465623"/>
              <a:gd name="connsiteX13" fmla="*/ 3205600 w 4362059"/>
              <a:gd name="connsiteY13" fmla="*/ 4150353 h 4465623"/>
              <a:gd name="connsiteX14" fmla="*/ 2291201 w 4362059"/>
              <a:gd name="connsiteY14" fmla="*/ 4079100 h 4465623"/>
              <a:gd name="connsiteX15" fmla="*/ 1246171 w 4362059"/>
              <a:gd name="connsiteY15" fmla="*/ 4435360 h 4465623"/>
              <a:gd name="connsiteX16" fmla="*/ 783033 w 4362059"/>
              <a:gd name="connsiteY16" fmla="*/ 3817843 h 4465623"/>
              <a:gd name="connsiteX17" fmla="*/ 1186794 w 4362059"/>
              <a:gd name="connsiteY17" fmla="*/ 3010321 h 4465623"/>
              <a:gd name="connsiteX18" fmla="*/ 1008666 w 4362059"/>
              <a:gd name="connsiteY18" fmla="*/ 2404679 h 4465623"/>
              <a:gd name="connsiteX19" fmla="*/ 58640 w 4362059"/>
              <a:gd name="connsiteY19" fmla="*/ 2226549 h 4465623"/>
              <a:gd name="connsiteX20" fmla="*/ 177393 w 4362059"/>
              <a:gd name="connsiteY20" fmla="*/ 1407152 h 4465623"/>
              <a:gd name="connsiteX21" fmla="*/ 794910 w 4362059"/>
              <a:gd name="connsiteY21" fmla="*/ 1324025 h 4465623"/>
              <a:gd name="connsiteX22" fmla="*/ 1044291 w 4362059"/>
              <a:gd name="connsiteY22" fmla="*/ 944015 h 4465623"/>
              <a:gd name="connsiteX23" fmla="*/ 1234297 w 4362059"/>
              <a:gd name="connsiteY23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0973 w 4362059"/>
              <a:gd name="connsiteY6" fmla="*/ 1555768 h 4465623"/>
              <a:gd name="connsiteX7" fmla="*/ 4226878 w 4362059"/>
              <a:gd name="connsiteY7" fmla="*/ 2036546 h 4465623"/>
              <a:gd name="connsiteX8" fmla="*/ 3787491 w 4362059"/>
              <a:gd name="connsiteY8" fmla="*/ 2701562 h 4465623"/>
              <a:gd name="connsiteX9" fmla="*/ 3953746 w 4362059"/>
              <a:gd name="connsiteY9" fmla="*/ 3319079 h 4465623"/>
              <a:gd name="connsiteX10" fmla="*/ 4345631 w 4362059"/>
              <a:gd name="connsiteY10" fmla="*/ 3889095 h 4465623"/>
              <a:gd name="connsiteX11" fmla="*/ 4256603 w 4362059"/>
              <a:gd name="connsiteY11" fmla="*/ 4322722 h 4465623"/>
              <a:gd name="connsiteX12" fmla="*/ 3965625 w 4362059"/>
              <a:gd name="connsiteY12" fmla="*/ 4459114 h 4465623"/>
              <a:gd name="connsiteX13" fmla="*/ 3205600 w 4362059"/>
              <a:gd name="connsiteY13" fmla="*/ 4150353 h 4465623"/>
              <a:gd name="connsiteX14" fmla="*/ 2291201 w 4362059"/>
              <a:gd name="connsiteY14" fmla="*/ 4079100 h 4465623"/>
              <a:gd name="connsiteX15" fmla="*/ 1246171 w 4362059"/>
              <a:gd name="connsiteY15" fmla="*/ 4435360 h 4465623"/>
              <a:gd name="connsiteX16" fmla="*/ 783033 w 4362059"/>
              <a:gd name="connsiteY16" fmla="*/ 3817843 h 4465623"/>
              <a:gd name="connsiteX17" fmla="*/ 1186794 w 4362059"/>
              <a:gd name="connsiteY17" fmla="*/ 3010321 h 4465623"/>
              <a:gd name="connsiteX18" fmla="*/ 1008666 w 4362059"/>
              <a:gd name="connsiteY18" fmla="*/ 2404679 h 4465623"/>
              <a:gd name="connsiteX19" fmla="*/ 58640 w 4362059"/>
              <a:gd name="connsiteY19" fmla="*/ 2226549 h 4465623"/>
              <a:gd name="connsiteX20" fmla="*/ 177393 w 4362059"/>
              <a:gd name="connsiteY20" fmla="*/ 1407152 h 4465623"/>
              <a:gd name="connsiteX21" fmla="*/ 794910 w 4362059"/>
              <a:gd name="connsiteY21" fmla="*/ 1324025 h 4465623"/>
              <a:gd name="connsiteX22" fmla="*/ 1044291 w 4362059"/>
              <a:gd name="connsiteY22" fmla="*/ 944015 h 4465623"/>
              <a:gd name="connsiteX23" fmla="*/ 1234297 w 4362059"/>
              <a:gd name="connsiteY23" fmla="*/ 255245 h 4465623"/>
              <a:gd name="connsiteX0" fmla="*/ 1234297 w 4362059"/>
              <a:gd name="connsiteY0" fmla="*/ 296576 h 4506954"/>
              <a:gd name="connsiteX1" fmla="*/ 1608402 w 4362059"/>
              <a:gd name="connsiteY1" fmla="*/ 5805 h 4506954"/>
              <a:gd name="connsiteX2" fmla="*/ 2148696 w 4362059"/>
              <a:gd name="connsiteY2" fmla="*/ 177823 h 4506954"/>
              <a:gd name="connsiteX3" fmla="*/ 2659335 w 4362059"/>
              <a:gd name="connsiteY3" fmla="*/ 1009095 h 4506954"/>
              <a:gd name="connsiteX4" fmla="*/ 3193725 w 4362059"/>
              <a:gd name="connsiteY4" fmla="*/ 1353480 h 4506954"/>
              <a:gd name="connsiteX5" fmla="*/ 3870618 w 4362059"/>
              <a:gd name="connsiteY5" fmla="*/ 1246605 h 4506954"/>
              <a:gd name="connsiteX6" fmla="*/ 4220973 w 4362059"/>
              <a:gd name="connsiteY6" fmla="*/ 1597099 h 4506954"/>
              <a:gd name="connsiteX7" fmla="*/ 4226878 w 4362059"/>
              <a:gd name="connsiteY7" fmla="*/ 2077877 h 4506954"/>
              <a:gd name="connsiteX8" fmla="*/ 3787491 w 4362059"/>
              <a:gd name="connsiteY8" fmla="*/ 2742893 h 4506954"/>
              <a:gd name="connsiteX9" fmla="*/ 3953746 w 4362059"/>
              <a:gd name="connsiteY9" fmla="*/ 3360410 h 4506954"/>
              <a:gd name="connsiteX10" fmla="*/ 4345631 w 4362059"/>
              <a:gd name="connsiteY10" fmla="*/ 3930426 h 4506954"/>
              <a:gd name="connsiteX11" fmla="*/ 4256603 w 4362059"/>
              <a:gd name="connsiteY11" fmla="*/ 4364053 h 4506954"/>
              <a:gd name="connsiteX12" fmla="*/ 3965625 w 4362059"/>
              <a:gd name="connsiteY12" fmla="*/ 4500445 h 4506954"/>
              <a:gd name="connsiteX13" fmla="*/ 3205600 w 4362059"/>
              <a:gd name="connsiteY13" fmla="*/ 4191684 h 4506954"/>
              <a:gd name="connsiteX14" fmla="*/ 2291201 w 4362059"/>
              <a:gd name="connsiteY14" fmla="*/ 4120431 h 4506954"/>
              <a:gd name="connsiteX15" fmla="*/ 1246171 w 4362059"/>
              <a:gd name="connsiteY15" fmla="*/ 4476691 h 4506954"/>
              <a:gd name="connsiteX16" fmla="*/ 783033 w 4362059"/>
              <a:gd name="connsiteY16" fmla="*/ 3859174 h 4506954"/>
              <a:gd name="connsiteX17" fmla="*/ 1186794 w 4362059"/>
              <a:gd name="connsiteY17" fmla="*/ 3051652 h 4506954"/>
              <a:gd name="connsiteX18" fmla="*/ 1008666 w 4362059"/>
              <a:gd name="connsiteY18" fmla="*/ 2446010 h 4506954"/>
              <a:gd name="connsiteX19" fmla="*/ 58640 w 4362059"/>
              <a:gd name="connsiteY19" fmla="*/ 2267880 h 4506954"/>
              <a:gd name="connsiteX20" fmla="*/ 177393 w 4362059"/>
              <a:gd name="connsiteY20" fmla="*/ 1448483 h 4506954"/>
              <a:gd name="connsiteX21" fmla="*/ 794910 w 4362059"/>
              <a:gd name="connsiteY21" fmla="*/ 1365356 h 4506954"/>
              <a:gd name="connsiteX22" fmla="*/ 1044291 w 4362059"/>
              <a:gd name="connsiteY22" fmla="*/ 985346 h 4506954"/>
              <a:gd name="connsiteX23" fmla="*/ 1234297 w 4362059"/>
              <a:gd name="connsiteY23" fmla="*/ 296576 h 4506954"/>
              <a:gd name="connsiteX0" fmla="*/ 1285861 w 4413623"/>
              <a:gd name="connsiteY0" fmla="*/ 296576 h 4506954"/>
              <a:gd name="connsiteX1" fmla="*/ 1659966 w 4413623"/>
              <a:gd name="connsiteY1" fmla="*/ 5805 h 4506954"/>
              <a:gd name="connsiteX2" fmla="*/ 2200260 w 4413623"/>
              <a:gd name="connsiteY2" fmla="*/ 177823 h 4506954"/>
              <a:gd name="connsiteX3" fmla="*/ 2710899 w 4413623"/>
              <a:gd name="connsiteY3" fmla="*/ 1009095 h 4506954"/>
              <a:gd name="connsiteX4" fmla="*/ 3245289 w 4413623"/>
              <a:gd name="connsiteY4" fmla="*/ 1353480 h 4506954"/>
              <a:gd name="connsiteX5" fmla="*/ 3922182 w 4413623"/>
              <a:gd name="connsiteY5" fmla="*/ 1246605 h 4506954"/>
              <a:gd name="connsiteX6" fmla="*/ 4272537 w 4413623"/>
              <a:gd name="connsiteY6" fmla="*/ 1597099 h 4506954"/>
              <a:gd name="connsiteX7" fmla="*/ 4278442 w 4413623"/>
              <a:gd name="connsiteY7" fmla="*/ 2077877 h 4506954"/>
              <a:gd name="connsiteX8" fmla="*/ 3839055 w 4413623"/>
              <a:gd name="connsiteY8" fmla="*/ 2742893 h 4506954"/>
              <a:gd name="connsiteX9" fmla="*/ 4005310 w 4413623"/>
              <a:gd name="connsiteY9" fmla="*/ 3360410 h 4506954"/>
              <a:gd name="connsiteX10" fmla="*/ 4397195 w 4413623"/>
              <a:gd name="connsiteY10" fmla="*/ 3930426 h 4506954"/>
              <a:gd name="connsiteX11" fmla="*/ 4308167 w 4413623"/>
              <a:gd name="connsiteY11" fmla="*/ 4364053 h 4506954"/>
              <a:gd name="connsiteX12" fmla="*/ 4017189 w 4413623"/>
              <a:gd name="connsiteY12" fmla="*/ 4500445 h 4506954"/>
              <a:gd name="connsiteX13" fmla="*/ 3257164 w 4413623"/>
              <a:gd name="connsiteY13" fmla="*/ 4191684 h 4506954"/>
              <a:gd name="connsiteX14" fmla="*/ 2342765 w 4413623"/>
              <a:gd name="connsiteY14" fmla="*/ 4120431 h 4506954"/>
              <a:gd name="connsiteX15" fmla="*/ 1297735 w 4413623"/>
              <a:gd name="connsiteY15" fmla="*/ 4476691 h 4506954"/>
              <a:gd name="connsiteX16" fmla="*/ 834597 w 4413623"/>
              <a:gd name="connsiteY16" fmla="*/ 3859174 h 4506954"/>
              <a:gd name="connsiteX17" fmla="*/ 1238358 w 4413623"/>
              <a:gd name="connsiteY17" fmla="*/ 3051652 h 4506954"/>
              <a:gd name="connsiteX18" fmla="*/ 1060230 w 4413623"/>
              <a:gd name="connsiteY18" fmla="*/ 2446010 h 4506954"/>
              <a:gd name="connsiteX19" fmla="*/ 110204 w 4413623"/>
              <a:gd name="connsiteY19" fmla="*/ 2267880 h 4506954"/>
              <a:gd name="connsiteX20" fmla="*/ 33046 w 4413623"/>
              <a:gd name="connsiteY20" fmla="*/ 1727728 h 4506954"/>
              <a:gd name="connsiteX21" fmla="*/ 228957 w 4413623"/>
              <a:gd name="connsiteY21" fmla="*/ 1448483 h 4506954"/>
              <a:gd name="connsiteX22" fmla="*/ 846474 w 4413623"/>
              <a:gd name="connsiteY22" fmla="*/ 1365356 h 4506954"/>
              <a:gd name="connsiteX23" fmla="*/ 1095855 w 4413623"/>
              <a:gd name="connsiteY23" fmla="*/ 985346 h 4506954"/>
              <a:gd name="connsiteX24" fmla="*/ 1285861 w 4413623"/>
              <a:gd name="connsiteY24" fmla="*/ 296576 h 4506954"/>
              <a:gd name="connsiteX0" fmla="*/ 1285861 w 4413623"/>
              <a:gd name="connsiteY0" fmla="*/ 296576 h 4506954"/>
              <a:gd name="connsiteX1" fmla="*/ 1659966 w 4413623"/>
              <a:gd name="connsiteY1" fmla="*/ 5805 h 4506954"/>
              <a:gd name="connsiteX2" fmla="*/ 2200260 w 4413623"/>
              <a:gd name="connsiteY2" fmla="*/ 177823 h 4506954"/>
              <a:gd name="connsiteX3" fmla="*/ 2710899 w 4413623"/>
              <a:gd name="connsiteY3" fmla="*/ 1009095 h 4506954"/>
              <a:gd name="connsiteX4" fmla="*/ 3245289 w 4413623"/>
              <a:gd name="connsiteY4" fmla="*/ 1353480 h 4506954"/>
              <a:gd name="connsiteX5" fmla="*/ 3922182 w 4413623"/>
              <a:gd name="connsiteY5" fmla="*/ 1246605 h 4506954"/>
              <a:gd name="connsiteX6" fmla="*/ 4272537 w 4413623"/>
              <a:gd name="connsiteY6" fmla="*/ 1597099 h 4506954"/>
              <a:gd name="connsiteX7" fmla="*/ 4278442 w 4413623"/>
              <a:gd name="connsiteY7" fmla="*/ 2077877 h 4506954"/>
              <a:gd name="connsiteX8" fmla="*/ 3839055 w 4413623"/>
              <a:gd name="connsiteY8" fmla="*/ 2742893 h 4506954"/>
              <a:gd name="connsiteX9" fmla="*/ 4005310 w 4413623"/>
              <a:gd name="connsiteY9" fmla="*/ 3360410 h 4506954"/>
              <a:gd name="connsiteX10" fmla="*/ 4397195 w 4413623"/>
              <a:gd name="connsiteY10" fmla="*/ 3930426 h 4506954"/>
              <a:gd name="connsiteX11" fmla="*/ 4308167 w 4413623"/>
              <a:gd name="connsiteY11" fmla="*/ 4364053 h 4506954"/>
              <a:gd name="connsiteX12" fmla="*/ 4017189 w 4413623"/>
              <a:gd name="connsiteY12" fmla="*/ 4500445 h 4506954"/>
              <a:gd name="connsiteX13" fmla="*/ 3257164 w 4413623"/>
              <a:gd name="connsiteY13" fmla="*/ 4191684 h 4506954"/>
              <a:gd name="connsiteX14" fmla="*/ 2342765 w 4413623"/>
              <a:gd name="connsiteY14" fmla="*/ 4120431 h 4506954"/>
              <a:gd name="connsiteX15" fmla="*/ 1297735 w 4413623"/>
              <a:gd name="connsiteY15" fmla="*/ 4476691 h 4506954"/>
              <a:gd name="connsiteX16" fmla="*/ 834597 w 4413623"/>
              <a:gd name="connsiteY16" fmla="*/ 3859174 h 4506954"/>
              <a:gd name="connsiteX17" fmla="*/ 1238358 w 4413623"/>
              <a:gd name="connsiteY17" fmla="*/ 3051652 h 4506954"/>
              <a:gd name="connsiteX18" fmla="*/ 1060230 w 4413623"/>
              <a:gd name="connsiteY18" fmla="*/ 2446010 h 4506954"/>
              <a:gd name="connsiteX19" fmla="*/ 110204 w 4413623"/>
              <a:gd name="connsiteY19" fmla="*/ 2267880 h 4506954"/>
              <a:gd name="connsiteX20" fmla="*/ 33046 w 4413623"/>
              <a:gd name="connsiteY20" fmla="*/ 1727728 h 4506954"/>
              <a:gd name="connsiteX21" fmla="*/ 228957 w 4413623"/>
              <a:gd name="connsiteY21" fmla="*/ 1448483 h 4506954"/>
              <a:gd name="connsiteX22" fmla="*/ 846474 w 4413623"/>
              <a:gd name="connsiteY22" fmla="*/ 1365356 h 4506954"/>
              <a:gd name="connsiteX23" fmla="*/ 1095855 w 4413623"/>
              <a:gd name="connsiteY23" fmla="*/ 985346 h 4506954"/>
              <a:gd name="connsiteX24" fmla="*/ 1285861 w 4413623"/>
              <a:gd name="connsiteY24" fmla="*/ 296576 h 4506954"/>
              <a:gd name="connsiteX0" fmla="*/ 1316814 w 4444576"/>
              <a:gd name="connsiteY0" fmla="*/ 296576 h 4506954"/>
              <a:gd name="connsiteX1" fmla="*/ 1690919 w 4444576"/>
              <a:gd name="connsiteY1" fmla="*/ 5805 h 4506954"/>
              <a:gd name="connsiteX2" fmla="*/ 2231213 w 4444576"/>
              <a:gd name="connsiteY2" fmla="*/ 177823 h 4506954"/>
              <a:gd name="connsiteX3" fmla="*/ 2741852 w 4444576"/>
              <a:gd name="connsiteY3" fmla="*/ 1009095 h 4506954"/>
              <a:gd name="connsiteX4" fmla="*/ 3276242 w 4444576"/>
              <a:gd name="connsiteY4" fmla="*/ 1353480 h 4506954"/>
              <a:gd name="connsiteX5" fmla="*/ 3953135 w 4444576"/>
              <a:gd name="connsiteY5" fmla="*/ 1246605 h 4506954"/>
              <a:gd name="connsiteX6" fmla="*/ 4303490 w 4444576"/>
              <a:gd name="connsiteY6" fmla="*/ 1597099 h 4506954"/>
              <a:gd name="connsiteX7" fmla="*/ 4309395 w 4444576"/>
              <a:gd name="connsiteY7" fmla="*/ 2077877 h 4506954"/>
              <a:gd name="connsiteX8" fmla="*/ 3870008 w 4444576"/>
              <a:gd name="connsiteY8" fmla="*/ 2742893 h 4506954"/>
              <a:gd name="connsiteX9" fmla="*/ 4036263 w 4444576"/>
              <a:gd name="connsiteY9" fmla="*/ 3360410 h 4506954"/>
              <a:gd name="connsiteX10" fmla="*/ 4428148 w 4444576"/>
              <a:gd name="connsiteY10" fmla="*/ 3930426 h 4506954"/>
              <a:gd name="connsiteX11" fmla="*/ 4339120 w 4444576"/>
              <a:gd name="connsiteY11" fmla="*/ 4364053 h 4506954"/>
              <a:gd name="connsiteX12" fmla="*/ 4048142 w 4444576"/>
              <a:gd name="connsiteY12" fmla="*/ 4500445 h 4506954"/>
              <a:gd name="connsiteX13" fmla="*/ 3288117 w 4444576"/>
              <a:gd name="connsiteY13" fmla="*/ 4191684 h 4506954"/>
              <a:gd name="connsiteX14" fmla="*/ 2373718 w 4444576"/>
              <a:gd name="connsiteY14" fmla="*/ 4120431 h 4506954"/>
              <a:gd name="connsiteX15" fmla="*/ 1328688 w 4444576"/>
              <a:gd name="connsiteY15" fmla="*/ 4476691 h 4506954"/>
              <a:gd name="connsiteX16" fmla="*/ 865550 w 4444576"/>
              <a:gd name="connsiteY16" fmla="*/ 3859174 h 4506954"/>
              <a:gd name="connsiteX17" fmla="*/ 1269311 w 4444576"/>
              <a:gd name="connsiteY17" fmla="*/ 3051652 h 4506954"/>
              <a:gd name="connsiteX18" fmla="*/ 1091183 w 4444576"/>
              <a:gd name="connsiteY18" fmla="*/ 2446010 h 4506954"/>
              <a:gd name="connsiteX19" fmla="*/ 141157 w 4444576"/>
              <a:gd name="connsiteY19" fmla="*/ 2267880 h 4506954"/>
              <a:gd name="connsiteX20" fmla="*/ 16497 w 4444576"/>
              <a:gd name="connsiteY20" fmla="*/ 1798980 h 4506954"/>
              <a:gd name="connsiteX21" fmla="*/ 259910 w 4444576"/>
              <a:gd name="connsiteY21" fmla="*/ 1448483 h 4506954"/>
              <a:gd name="connsiteX22" fmla="*/ 877427 w 4444576"/>
              <a:gd name="connsiteY22" fmla="*/ 1365356 h 4506954"/>
              <a:gd name="connsiteX23" fmla="*/ 1126808 w 4444576"/>
              <a:gd name="connsiteY23" fmla="*/ 985346 h 4506954"/>
              <a:gd name="connsiteX24" fmla="*/ 1316814 w 4444576"/>
              <a:gd name="connsiteY24" fmla="*/ 296576 h 4506954"/>
              <a:gd name="connsiteX0" fmla="*/ 1316814 w 4446109"/>
              <a:gd name="connsiteY0" fmla="*/ 296576 h 4575756"/>
              <a:gd name="connsiteX1" fmla="*/ 1690919 w 4446109"/>
              <a:gd name="connsiteY1" fmla="*/ 5805 h 4575756"/>
              <a:gd name="connsiteX2" fmla="*/ 2231213 w 4446109"/>
              <a:gd name="connsiteY2" fmla="*/ 177823 h 4575756"/>
              <a:gd name="connsiteX3" fmla="*/ 2741852 w 4446109"/>
              <a:gd name="connsiteY3" fmla="*/ 1009095 h 4575756"/>
              <a:gd name="connsiteX4" fmla="*/ 3276242 w 4446109"/>
              <a:gd name="connsiteY4" fmla="*/ 1353480 h 4575756"/>
              <a:gd name="connsiteX5" fmla="*/ 3953135 w 4446109"/>
              <a:gd name="connsiteY5" fmla="*/ 1246605 h 4575756"/>
              <a:gd name="connsiteX6" fmla="*/ 4303490 w 4446109"/>
              <a:gd name="connsiteY6" fmla="*/ 1597099 h 4575756"/>
              <a:gd name="connsiteX7" fmla="*/ 4309395 w 4446109"/>
              <a:gd name="connsiteY7" fmla="*/ 2077877 h 4575756"/>
              <a:gd name="connsiteX8" fmla="*/ 3870008 w 4446109"/>
              <a:gd name="connsiteY8" fmla="*/ 2742893 h 4575756"/>
              <a:gd name="connsiteX9" fmla="*/ 4036263 w 4446109"/>
              <a:gd name="connsiteY9" fmla="*/ 3360410 h 4575756"/>
              <a:gd name="connsiteX10" fmla="*/ 4428148 w 4446109"/>
              <a:gd name="connsiteY10" fmla="*/ 3930426 h 4575756"/>
              <a:gd name="connsiteX11" fmla="*/ 4339120 w 4446109"/>
              <a:gd name="connsiteY11" fmla="*/ 4364053 h 4575756"/>
              <a:gd name="connsiteX12" fmla="*/ 3976890 w 4446109"/>
              <a:gd name="connsiteY12" fmla="*/ 4571697 h 4575756"/>
              <a:gd name="connsiteX13" fmla="*/ 3288117 w 4446109"/>
              <a:gd name="connsiteY13" fmla="*/ 4191684 h 4575756"/>
              <a:gd name="connsiteX14" fmla="*/ 2373718 w 4446109"/>
              <a:gd name="connsiteY14" fmla="*/ 4120431 h 4575756"/>
              <a:gd name="connsiteX15" fmla="*/ 1328688 w 4446109"/>
              <a:gd name="connsiteY15" fmla="*/ 4476691 h 4575756"/>
              <a:gd name="connsiteX16" fmla="*/ 865550 w 4446109"/>
              <a:gd name="connsiteY16" fmla="*/ 3859174 h 4575756"/>
              <a:gd name="connsiteX17" fmla="*/ 1269311 w 4446109"/>
              <a:gd name="connsiteY17" fmla="*/ 3051652 h 4575756"/>
              <a:gd name="connsiteX18" fmla="*/ 1091183 w 4446109"/>
              <a:gd name="connsiteY18" fmla="*/ 2446010 h 4575756"/>
              <a:gd name="connsiteX19" fmla="*/ 141157 w 4446109"/>
              <a:gd name="connsiteY19" fmla="*/ 2267880 h 4575756"/>
              <a:gd name="connsiteX20" fmla="*/ 16497 w 4446109"/>
              <a:gd name="connsiteY20" fmla="*/ 1798980 h 4575756"/>
              <a:gd name="connsiteX21" fmla="*/ 259910 w 4446109"/>
              <a:gd name="connsiteY21" fmla="*/ 1448483 h 4575756"/>
              <a:gd name="connsiteX22" fmla="*/ 877427 w 4446109"/>
              <a:gd name="connsiteY22" fmla="*/ 1365356 h 4575756"/>
              <a:gd name="connsiteX23" fmla="*/ 1126808 w 4446109"/>
              <a:gd name="connsiteY23" fmla="*/ 985346 h 4575756"/>
              <a:gd name="connsiteX24" fmla="*/ 1316814 w 4446109"/>
              <a:gd name="connsiteY24" fmla="*/ 296576 h 4575756"/>
              <a:gd name="connsiteX0" fmla="*/ 1316814 w 4448517"/>
              <a:gd name="connsiteY0" fmla="*/ 296576 h 4552598"/>
              <a:gd name="connsiteX1" fmla="*/ 1690919 w 4448517"/>
              <a:gd name="connsiteY1" fmla="*/ 5805 h 4552598"/>
              <a:gd name="connsiteX2" fmla="*/ 2231213 w 4448517"/>
              <a:gd name="connsiteY2" fmla="*/ 177823 h 4552598"/>
              <a:gd name="connsiteX3" fmla="*/ 2741852 w 4448517"/>
              <a:gd name="connsiteY3" fmla="*/ 1009095 h 4552598"/>
              <a:gd name="connsiteX4" fmla="*/ 3276242 w 4448517"/>
              <a:gd name="connsiteY4" fmla="*/ 1353480 h 4552598"/>
              <a:gd name="connsiteX5" fmla="*/ 3953135 w 4448517"/>
              <a:gd name="connsiteY5" fmla="*/ 1246605 h 4552598"/>
              <a:gd name="connsiteX6" fmla="*/ 4303490 w 4448517"/>
              <a:gd name="connsiteY6" fmla="*/ 1597099 h 4552598"/>
              <a:gd name="connsiteX7" fmla="*/ 4309395 w 4448517"/>
              <a:gd name="connsiteY7" fmla="*/ 2077877 h 4552598"/>
              <a:gd name="connsiteX8" fmla="*/ 3870008 w 4448517"/>
              <a:gd name="connsiteY8" fmla="*/ 2742893 h 4552598"/>
              <a:gd name="connsiteX9" fmla="*/ 4036263 w 4448517"/>
              <a:gd name="connsiteY9" fmla="*/ 3360410 h 4552598"/>
              <a:gd name="connsiteX10" fmla="*/ 4428148 w 4448517"/>
              <a:gd name="connsiteY10" fmla="*/ 3930426 h 4552598"/>
              <a:gd name="connsiteX11" fmla="*/ 4339120 w 4448517"/>
              <a:gd name="connsiteY11" fmla="*/ 4364053 h 4552598"/>
              <a:gd name="connsiteX12" fmla="*/ 3881889 w 4448517"/>
              <a:gd name="connsiteY12" fmla="*/ 4547950 h 4552598"/>
              <a:gd name="connsiteX13" fmla="*/ 3288117 w 4448517"/>
              <a:gd name="connsiteY13" fmla="*/ 4191684 h 4552598"/>
              <a:gd name="connsiteX14" fmla="*/ 2373718 w 4448517"/>
              <a:gd name="connsiteY14" fmla="*/ 4120431 h 4552598"/>
              <a:gd name="connsiteX15" fmla="*/ 1328688 w 4448517"/>
              <a:gd name="connsiteY15" fmla="*/ 4476691 h 4552598"/>
              <a:gd name="connsiteX16" fmla="*/ 865550 w 4448517"/>
              <a:gd name="connsiteY16" fmla="*/ 3859174 h 4552598"/>
              <a:gd name="connsiteX17" fmla="*/ 1269311 w 4448517"/>
              <a:gd name="connsiteY17" fmla="*/ 3051652 h 4552598"/>
              <a:gd name="connsiteX18" fmla="*/ 1091183 w 4448517"/>
              <a:gd name="connsiteY18" fmla="*/ 2446010 h 4552598"/>
              <a:gd name="connsiteX19" fmla="*/ 141157 w 4448517"/>
              <a:gd name="connsiteY19" fmla="*/ 2267880 h 4552598"/>
              <a:gd name="connsiteX20" fmla="*/ 16497 w 4448517"/>
              <a:gd name="connsiteY20" fmla="*/ 1798980 h 4552598"/>
              <a:gd name="connsiteX21" fmla="*/ 259910 w 4448517"/>
              <a:gd name="connsiteY21" fmla="*/ 1448483 h 4552598"/>
              <a:gd name="connsiteX22" fmla="*/ 877427 w 4448517"/>
              <a:gd name="connsiteY22" fmla="*/ 1365356 h 4552598"/>
              <a:gd name="connsiteX23" fmla="*/ 1126808 w 4448517"/>
              <a:gd name="connsiteY23" fmla="*/ 985346 h 4552598"/>
              <a:gd name="connsiteX24" fmla="*/ 1316814 w 4448517"/>
              <a:gd name="connsiteY24" fmla="*/ 296576 h 4552598"/>
              <a:gd name="connsiteX0" fmla="*/ 1300369 w 4432072"/>
              <a:gd name="connsiteY0" fmla="*/ 296576 h 4552598"/>
              <a:gd name="connsiteX1" fmla="*/ 1674474 w 4432072"/>
              <a:gd name="connsiteY1" fmla="*/ 5805 h 4552598"/>
              <a:gd name="connsiteX2" fmla="*/ 2214768 w 4432072"/>
              <a:gd name="connsiteY2" fmla="*/ 177823 h 4552598"/>
              <a:gd name="connsiteX3" fmla="*/ 2725407 w 4432072"/>
              <a:gd name="connsiteY3" fmla="*/ 1009095 h 4552598"/>
              <a:gd name="connsiteX4" fmla="*/ 3259797 w 4432072"/>
              <a:gd name="connsiteY4" fmla="*/ 1353480 h 4552598"/>
              <a:gd name="connsiteX5" fmla="*/ 3936690 w 4432072"/>
              <a:gd name="connsiteY5" fmla="*/ 1246605 h 4552598"/>
              <a:gd name="connsiteX6" fmla="*/ 4287045 w 4432072"/>
              <a:gd name="connsiteY6" fmla="*/ 1597099 h 4552598"/>
              <a:gd name="connsiteX7" fmla="*/ 4292950 w 4432072"/>
              <a:gd name="connsiteY7" fmla="*/ 2077877 h 4552598"/>
              <a:gd name="connsiteX8" fmla="*/ 3853563 w 4432072"/>
              <a:gd name="connsiteY8" fmla="*/ 2742893 h 4552598"/>
              <a:gd name="connsiteX9" fmla="*/ 4019818 w 4432072"/>
              <a:gd name="connsiteY9" fmla="*/ 3360410 h 4552598"/>
              <a:gd name="connsiteX10" fmla="*/ 4411703 w 4432072"/>
              <a:gd name="connsiteY10" fmla="*/ 3930426 h 4552598"/>
              <a:gd name="connsiteX11" fmla="*/ 4322675 w 4432072"/>
              <a:gd name="connsiteY11" fmla="*/ 4364053 h 4552598"/>
              <a:gd name="connsiteX12" fmla="*/ 3865444 w 4432072"/>
              <a:gd name="connsiteY12" fmla="*/ 4547950 h 4552598"/>
              <a:gd name="connsiteX13" fmla="*/ 3271672 w 4432072"/>
              <a:gd name="connsiteY13" fmla="*/ 4191684 h 4552598"/>
              <a:gd name="connsiteX14" fmla="*/ 2357273 w 4432072"/>
              <a:gd name="connsiteY14" fmla="*/ 4120431 h 4552598"/>
              <a:gd name="connsiteX15" fmla="*/ 1312243 w 4432072"/>
              <a:gd name="connsiteY15" fmla="*/ 4476691 h 4552598"/>
              <a:gd name="connsiteX16" fmla="*/ 849105 w 4432072"/>
              <a:gd name="connsiteY16" fmla="*/ 3859174 h 4552598"/>
              <a:gd name="connsiteX17" fmla="*/ 1252866 w 4432072"/>
              <a:gd name="connsiteY17" fmla="*/ 3051652 h 4552598"/>
              <a:gd name="connsiteX18" fmla="*/ 1074738 w 4432072"/>
              <a:gd name="connsiteY18" fmla="*/ 2446010 h 4552598"/>
              <a:gd name="connsiteX19" fmla="*/ 231590 w 4432072"/>
              <a:gd name="connsiteY19" fmla="*/ 2386634 h 4552598"/>
              <a:gd name="connsiteX20" fmla="*/ 52 w 4432072"/>
              <a:gd name="connsiteY20" fmla="*/ 1798980 h 4552598"/>
              <a:gd name="connsiteX21" fmla="*/ 243465 w 4432072"/>
              <a:gd name="connsiteY21" fmla="*/ 1448483 h 4552598"/>
              <a:gd name="connsiteX22" fmla="*/ 860982 w 4432072"/>
              <a:gd name="connsiteY22" fmla="*/ 1365356 h 4552598"/>
              <a:gd name="connsiteX23" fmla="*/ 1110363 w 4432072"/>
              <a:gd name="connsiteY23" fmla="*/ 985346 h 4552598"/>
              <a:gd name="connsiteX24" fmla="*/ 1300369 w 4432072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92935 w 4432057"/>
              <a:gd name="connsiteY7" fmla="*/ 2077877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252851 w 4432057"/>
              <a:gd name="connsiteY17" fmla="*/ 3051652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92935 w 4432057"/>
              <a:gd name="connsiteY7" fmla="*/ 2077877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525986 w 4432057"/>
              <a:gd name="connsiteY15" fmla="*/ 4417317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525986 w 4432057"/>
              <a:gd name="connsiteY15" fmla="*/ 4417317 h 4552598"/>
              <a:gd name="connsiteX16" fmla="*/ 991596 w 4432057"/>
              <a:gd name="connsiteY16" fmla="*/ 3859176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6565"/>
              <a:gd name="connsiteY0" fmla="*/ 296576 h 4421588"/>
              <a:gd name="connsiteX1" fmla="*/ 1674459 w 4436565"/>
              <a:gd name="connsiteY1" fmla="*/ 5805 h 4421588"/>
              <a:gd name="connsiteX2" fmla="*/ 2214753 w 4436565"/>
              <a:gd name="connsiteY2" fmla="*/ 177823 h 4421588"/>
              <a:gd name="connsiteX3" fmla="*/ 2725392 w 4436565"/>
              <a:gd name="connsiteY3" fmla="*/ 1009095 h 4421588"/>
              <a:gd name="connsiteX4" fmla="*/ 3259782 w 4436565"/>
              <a:gd name="connsiteY4" fmla="*/ 1353480 h 4421588"/>
              <a:gd name="connsiteX5" fmla="*/ 3936675 w 4436565"/>
              <a:gd name="connsiteY5" fmla="*/ 1246605 h 4421588"/>
              <a:gd name="connsiteX6" fmla="*/ 4215778 w 4436565"/>
              <a:gd name="connsiteY6" fmla="*/ 1573352 h 4421588"/>
              <a:gd name="connsiteX7" fmla="*/ 4221683 w 4436565"/>
              <a:gd name="connsiteY7" fmla="*/ 2125381 h 4421588"/>
              <a:gd name="connsiteX8" fmla="*/ 3853548 w 4436565"/>
              <a:gd name="connsiteY8" fmla="*/ 2742893 h 4421588"/>
              <a:gd name="connsiteX9" fmla="*/ 4019803 w 4436565"/>
              <a:gd name="connsiteY9" fmla="*/ 3360410 h 4421588"/>
              <a:gd name="connsiteX10" fmla="*/ 4411688 w 4436565"/>
              <a:gd name="connsiteY10" fmla="*/ 3930426 h 4421588"/>
              <a:gd name="connsiteX11" fmla="*/ 4322660 w 4436565"/>
              <a:gd name="connsiteY11" fmla="*/ 4364053 h 4421588"/>
              <a:gd name="connsiteX12" fmla="*/ 3722927 w 4436565"/>
              <a:gd name="connsiteY12" fmla="*/ 4381698 h 4421588"/>
              <a:gd name="connsiteX13" fmla="*/ 3271657 w 4436565"/>
              <a:gd name="connsiteY13" fmla="*/ 4191684 h 4421588"/>
              <a:gd name="connsiteX14" fmla="*/ 2357258 w 4436565"/>
              <a:gd name="connsiteY14" fmla="*/ 4120431 h 4421588"/>
              <a:gd name="connsiteX15" fmla="*/ 1525986 w 4436565"/>
              <a:gd name="connsiteY15" fmla="*/ 4417317 h 4421588"/>
              <a:gd name="connsiteX16" fmla="*/ 991596 w 4436565"/>
              <a:gd name="connsiteY16" fmla="*/ 3859176 h 4421588"/>
              <a:gd name="connsiteX17" fmla="*/ 1027223 w 4436565"/>
              <a:gd name="connsiteY17" fmla="*/ 3134781 h 4421588"/>
              <a:gd name="connsiteX18" fmla="*/ 932220 w 4436565"/>
              <a:gd name="connsiteY18" fmla="*/ 2612264 h 4421588"/>
              <a:gd name="connsiteX19" fmla="*/ 231575 w 4436565"/>
              <a:gd name="connsiteY19" fmla="*/ 2386634 h 4421588"/>
              <a:gd name="connsiteX20" fmla="*/ 37 w 4436565"/>
              <a:gd name="connsiteY20" fmla="*/ 1798980 h 4421588"/>
              <a:gd name="connsiteX21" fmla="*/ 243450 w 4436565"/>
              <a:gd name="connsiteY21" fmla="*/ 1448483 h 4421588"/>
              <a:gd name="connsiteX22" fmla="*/ 860967 w 4436565"/>
              <a:gd name="connsiteY22" fmla="*/ 1365356 h 4421588"/>
              <a:gd name="connsiteX23" fmla="*/ 1110348 w 4436565"/>
              <a:gd name="connsiteY23" fmla="*/ 985346 h 4421588"/>
              <a:gd name="connsiteX24" fmla="*/ 1300354 w 4436565"/>
              <a:gd name="connsiteY24" fmla="*/ 296576 h 4421588"/>
              <a:gd name="connsiteX0" fmla="*/ 1300354 w 4421190"/>
              <a:gd name="connsiteY0" fmla="*/ 296576 h 4421588"/>
              <a:gd name="connsiteX1" fmla="*/ 1674459 w 4421190"/>
              <a:gd name="connsiteY1" fmla="*/ 5805 h 4421588"/>
              <a:gd name="connsiteX2" fmla="*/ 2214753 w 4421190"/>
              <a:gd name="connsiteY2" fmla="*/ 177823 h 4421588"/>
              <a:gd name="connsiteX3" fmla="*/ 2725392 w 4421190"/>
              <a:gd name="connsiteY3" fmla="*/ 1009095 h 4421588"/>
              <a:gd name="connsiteX4" fmla="*/ 3259782 w 4421190"/>
              <a:gd name="connsiteY4" fmla="*/ 1353480 h 4421588"/>
              <a:gd name="connsiteX5" fmla="*/ 3936675 w 4421190"/>
              <a:gd name="connsiteY5" fmla="*/ 1246605 h 4421588"/>
              <a:gd name="connsiteX6" fmla="*/ 4215778 w 4421190"/>
              <a:gd name="connsiteY6" fmla="*/ 1573352 h 4421588"/>
              <a:gd name="connsiteX7" fmla="*/ 4221683 w 4421190"/>
              <a:gd name="connsiteY7" fmla="*/ 2125381 h 4421588"/>
              <a:gd name="connsiteX8" fmla="*/ 3853548 w 4421190"/>
              <a:gd name="connsiteY8" fmla="*/ 2742893 h 4421588"/>
              <a:gd name="connsiteX9" fmla="*/ 4019803 w 4421190"/>
              <a:gd name="connsiteY9" fmla="*/ 3360410 h 4421588"/>
              <a:gd name="connsiteX10" fmla="*/ 4411688 w 4421190"/>
              <a:gd name="connsiteY10" fmla="*/ 3930426 h 4421588"/>
              <a:gd name="connsiteX11" fmla="*/ 4251411 w 4421190"/>
              <a:gd name="connsiteY11" fmla="*/ 4221552 h 4421588"/>
              <a:gd name="connsiteX12" fmla="*/ 3722927 w 4421190"/>
              <a:gd name="connsiteY12" fmla="*/ 4381698 h 4421588"/>
              <a:gd name="connsiteX13" fmla="*/ 3271657 w 4421190"/>
              <a:gd name="connsiteY13" fmla="*/ 4191684 h 4421588"/>
              <a:gd name="connsiteX14" fmla="*/ 2357258 w 4421190"/>
              <a:gd name="connsiteY14" fmla="*/ 4120431 h 4421588"/>
              <a:gd name="connsiteX15" fmla="*/ 1525986 w 4421190"/>
              <a:gd name="connsiteY15" fmla="*/ 4417317 h 4421588"/>
              <a:gd name="connsiteX16" fmla="*/ 991596 w 4421190"/>
              <a:gd name="connsiteY16" fmla="*/ 3859176 h 4421588"/>
              <a:gd name="connsiteX17" fmla="*/ 1027223 w 4421190"/>
              <a:gd name="connsiteY17" fmla="*/ 3134781 h 4421588"/>
              <a:gd name="connsiteX18" fmla="*/ 932220 w 4421190"/>
              <a:gd name="connsiteY18" fmla="*/ 2612264 h 4421588"/>
              <a:gd name="connsiteX19" fmla="*/ 231575 w 4421190"/>
              <a:gd name="connsiteY19" fmla="*/ 2386634 h 4421588"/>
              <a:gd name="connsiteX20" fmla="*/ 37 w 4421190"/>
              <a:gd name="connsiteY20" fmla="*/ 1798980 h 4421588"/>
              <a:gd name="connsiteX21" fmla="*/ 243450 w 4421190"/>
              <a:gd name="connsiteY21" fmla="*/ 1448483 h 4421588"/>
              <a:gd name="connsiteX22" fmla="*/ 860967 w 4421190"/>
              <a:gd name="connsiteY22" fmla="*/ 1365356 h 4421588"/>
              <a:gd name="connsiteX23" fmla="*/ 1110348 w 4421190"/>
              <a:gd name="connsiteY23" fmla="*/ 985346 h 4421588"/>
              <a:gd name="connsiteX24" fmla="*/ 1300354 w 4421190"/>
              <a:gd name="connsiteY24" fmla="*/ 296576 h 4421588"/>
              <a:gd name="connsiteX0" fmla="*/ 1300354 w 4303277"/>
              <a:gd name="connsiteY0" fmla="*/ 296576 h 4421588"/>
              <a:gd name="connsiteX1" fmla="*/ 1674459 w 4303277"/>
              <a:gd name="connsiteY1" fmla="*/ 5805 h 4421588"/>
              <a:gd name="connsiteX2" fmla="*/ 2214753 w 4303277"/>
              <a:gd name="connsiteY2" fmla="*/ 177823 h 4421588"/>
              <a:gd name="connsiteX3" fmla="*/ 2725392 w 4303277"/>
              <a:gd name="connsiteY3" fmla="*/ 1009095 h 4421588"/>
              <a:gd name="connsiteX4" fmla="*/ 3259782 w 4303277"/>
              <a:gd name="connsiteY4" fmla="*/ 1353480 h 4421588"/>
              <a:gd name="connsiteX5" fmla="*/ 3936675 w 4303277"/>
              <a:gd name="connsiteY5" fmla="*/ 1246605 h 4421588"/>
              <a:gd name="connsiteX6" fmla="*/ 4215778 w 4303277"/>
              <a:gd name="connsiteY6" fmla="*/ 1573352 h 4421588"/>
              <a:gd name="connsiteX7" fmla="*/ 4221683 w 4303277"/>
              <a:gd name="connsiteY7" fmla="*/ 2125381 h 4421588"/>
              <a:gd name="connsiteX8" fmla="*/ 3853548 w 4303277"/>
              <a:gd name="connsiteY8" fmla="*/ 2742893 h 4421588"/>
              <a:gd name="connsiteX9" fmla="*/ 4019803 w 4303277"/>
              <a:gd name="connsiteY9" fmla="*/ 3360410 h 4421588"/>
              <a:gd name="connsiteX10" fmla="*/ 4257308 w 4303277"/>
              <a:gd name="connsiteY10" fmla="*/ 3823548 h 4421588"/>
              <a:gd name="connsiteX11" fmla="*/ 4251411 w 4303277"/>
              <a:gd name="connsiteY11" fmla="*/ 4221552 h 4421588"/>
              <a:gd name="connsiteX12" fmla="*/ 3722927 w 4303277"/>
              <a:gd name="connsiteY12" fmla="*/ 4381698 h 4421588"/>
              <a:gd name="connsiteX13" fmla="*/ 3271657 w 4303277"/>
              <a:gd name="connsiteY13" fmla="*/ 4191684 h 4421588"/>
              <a:gd name="connsiteX14" fmla="*/ 2357258 w 4303277"/>
              <a:gd name="connsiteY14" fmla="*/ 4120431 h 4421588"/>
              <a:gd name="connsiteX15" fmla="*/ 1525986 w 4303277"/>
              <a:gd name="connsiteY15" fmla="*/ 4417317 h 4421588"/>
              <a:gd name="connsiteX16" fmla="*/ 991596 w 4303277"/>
              <a:gd name="connsiteY16" fmla="*/ 3859176 h 4421588"/>
              <a:gd name="connsiteX17" fmla="*/ 1027223 w 4303277"/>
              <a:gd name="connsiteY17" fmla="*/ 3134781 h 4421588"/>
              <a:gd name="connsiteX18" fmla="*/ 932220 w 4303277"/>
              <a:gd name="connsiteY18" fmla="*/ 2612264 h 4421588"/>
              <a:gd name="connsiteX19" fmla="*/ 231575 w 4303277"/>
              <a:gd name="connsiteY19" fmla="*/ 2386634 h 4421588"/>
              <a:gd name="connsiteX20" fmla="*/ 37 w 4303277"/>
              <a:gd name="connsiteY20" fmla="*/ 1798980 h 4421588"/>
              <a:gd name="connsiteX21" fmla="*/ 243450 w 4303277"/>
              <a:gd name="connsiteY21" fmla="*/ 1448483 h 4421588"/>
              <a:gd name="connsiteX22" fmla="*/ 860967 w 4303277"/>
              <a:gd name="connsiteY22" fmla="*/ 1365356 h 4421588"/>
              <a:gd name="connsiteX23" fmla="*/ 1110348 w 4303277"/>
              <a:gd name="connsiteY23" fmla="*/ 985346 h 4421588"/>
              <a:gd name="connsiteX24" fmla="*/ 1300354 w 4303277"/>
              <a:gd name="connsiteY24" fmla="*/ 296576 h 4421588"/>
              <a:gd name="connsiteX0" fmla="*/ 1300354 w 4266374"/>
              <a:gd name="connsiteY0" fmla="*/ 296576 h 4421588"/>
              <a:gd name="connsiteX1" fmla="*/ 1674459 w 4266374"/>
              <a:gd name="connsiteY1" fmla="*/ 5805 h 4421588"/>
              <a:gd name="connsiteX2" fmla="*/ 2214753 w 4266374"/>
              <a:gd name="connsiteY2" fmla="*/ 177823 h 4421588"/>
              <a:gd name="connsiteX3" fmla="*/ 2725392 w 4266374"/>
              <a:gd name="connsiteY3" fmla="*/ 1009095 h 4421588"/>
              <a:gd name="connsiteX4" fmla="*/ 3259782 w 4266374"/>
              <a:gd name="connsiteY4" fmla="*/ 1353480 h 4421588"/>
              <a:gd name="connsiteX5" fmla="*/ 3936675 w 4266374"/>
              <a:gd name="connsiteY5" fmla="*/ 1246605 h 4421588"/>
              <a:gd name="connsiteX6" fmla="*/ 4215778 w 4266374"/>
              <a:gd name="connsiteY6" fmla="*/ 1573352 h 4421588"/>
              <a:gd name="connsiteX7" fmla="*/ 4221683 w 4266374"/>
              <a:gd name="connsiteY7" fmla="*/ 2125381 h 4421588"/>
              <a:gd name="connsiteX8" fmla="*/ 3853548 w 4266374"/>
              <a:gd name="connsiteY8" fmla="*/ 2742893 h 4421588"/>
              <a:gd name="connsiteX9" fmla="*/ 4019803 w 4266374"/>
              <a:gd name="connsiteY9" fmla="*/ 3360410 h 4421588"/>
              <a:gd name="connsiteX10" fmla="*/ 4257308 w 4266374"/>
              <a:gd name="connsiteY10" fmla="*/ 3823548 h 4421588"/>
              <a:gd name="connsiteX11" fmla="*/ 4168286 w 4266374"/>
              <a:gd name="connsiteY11" fmla="*/ 4221555 h 4421588"/>
              <a:gd name="connsiteX12" fmla="*/ 3722927 w 4266374"/>
              <a:gd name="connsiteY12" fmla="*/ 4381698 h 4421588"/>
              <a:gd name="connsiteX13" fmla="*/ 3271657 w 4266374"/>
              <a:gd name="connsiteY13" fmla="*/ 4191684 h 4421588"/>
              <a:gd name="connsiteX14" fmla="*/ 2357258 w 4266374"/>
              <a:gd name="connsiteY14" fmla="*/ 4120431 h 4421588"/>
              <a:gd name="connsiteX15" fmla="*/ 1525986 w 4266374"/>
              <a:gd name="connsiteY15" fmla="*/ 4417317 h 4421588"/>
              <a:gd name="connsiteX16" fmla="*/ 991596 w 4266374"/>
              <a:gd name="connsiteY16" fmla="*/ 3859176 h 4421588"/>
              <a:gd name="connsiteX17" fmla="*/ 1027223 w 4266374"/>
              <a:gd name="connsiteY17" fmla="*/ 3134781 h 4421588"/>
              <a:gd name="connsiteX18" fmla="*/ 932220 w 4266374"/>
              <a:gd name="connsiteY18" fmla="*/ 2612264 h 4421588"/>
              <a:gd name="connsiteX19" fmla="*/ 231575 w 4266374"/>
              <a:gd name="connsiteY19" fmla="*/ 2386634 h 4421588"/>
              <a:gd name="connsiteX20" fmla="*/ 37 w 4266374"/>
              <a:gd name="connsiteY20" fmla="*/ 1798980 h 4421588"/>
              <a:gd name="connsiteX21" fmla="*/ 243450 w 4266374"/>
              <a:gd name="connsiteY21" fmla="*/ 1448483 h 4421588"/>
              <a:gd name="connsiteX22" fmla="*/ 860967 w 4266374"/>
              <a:gd name="connsiteY22" fmla="*/ 1365356 h 4421588"/>
              <a:gd name="connsiteX23" fmla="*/ 1110348 w 4266374"/>
              <a:gd name="connsiteY23" fmla="*/ 985346 h 4421588"/>
              <a:gd name="connsiteX24" fmla="*/ 1300354 w 4266374"/>
              <a:gd name="connsiteY24" fmla="*/ 296576 h 4421588"/>
              <a:gd name="connsiteX0" fmla="*/ 1300354 w 4266374"/>
              <a:gd name="connsiteY0" fmla="*/ 296576 h 4421768"/>
              <a:gd name="connsiteX1" fmla="*/ 1674459 w 4266374"/>
              <a:gd name="connsiteY1" fmla="*/ 5805 h 4421768"/>
              <a:gd name="connsiteX2" fmla="*/ 2214753 w 4266374"/>
              <a:gd name="connsiteY2" fmla="*/ 177823 h 4421768"/>
              <a:gd name="connsiteX3" fmla="*/ 2725392 w 4266374"/>
              <a:gd name="connsiteY3" fmla="*/ 1009095 h 4421768"/>
              <a:gd name="connsiteX4" fmla="*/ 3259782 w 4266374"/>
              <a:gd name="connsiteY4" fmla="*/ 1353480 h 4421768"/>
              <a:gd name="connsiteX5" fmla="*/ 3936675 w 4266374"/>
              <a:gd name="connsiteY5" fmla="*/ 1246605 h 4421768"/>
              <a:gd name="connsiteX6" fmla="*/ 4215778 w 4266374"/>
              <a:gd name="connsiteY6" fmla="*/ 1573352 h 4421768"/>
              <a:gd name="connsiteX7" fmla="*/ 4221683 w 4266374"/>
              <a:gd name="connsiteY7" fmla="*/ 2125381 h 4421768"/>
              <a:gd name="connsiteX8" fmla="*/ 3853548 w 4266374"/>
              <a:gd name="connsiteY8" fmla="*/ 2742893 h 4421768"/>
              <a:gd name="connsiteX9" fmla="*/ 4019803 w 4266374"/>
              <a:gd name="connsiteY9" fmla="*/ 3360410 h 4421768"/>
              <a:gd name="connsiteX10" fmla="*/ 4257308 w 4266374"/>
              <a:gd name="connsiteY10" fmla="*/ 3823548 h 4421768"/>
              <a:gd name="connsiteX11" fmla="*/ 4168286 w 4266374"/>
              <a:gd name="connsiteY11" fmla="*/ 4221555 h 4421768"/>
              <a:gd name="connsiteX12" fmla="*/ 3722927 w 4266374"/>
              <a:gd name="connsiteY12" fmla="*/ 4381698 h 4421768"/>
              <a:gd name="connsiteX13" fmla="*/ 3093527 w 4266374"/>
              <a:gd name="connsiteY13" fmla="*/ 4108557 h 4421768"/>
              <a:gd name="connsiteX14" fmla="*/ 2357258 w 4266374"/>
              <a:gd name="connsiteY14" fmla="*/ 4120431 h 4421768"/>
              <a:gd name="connsiteX15" fmla="*/ 1525986 w 4266374"/>
              <a:gd name="connsiteY15" fmla="*/ 4417317 h 4421768"/>
              <a:gd name="connsiteX16" fmla="*/ 991596 w 4266374"/>
              <a:gd name="connsiteY16" fmla="*/ 3859176 h 4421768"/>
              <a:gd name="connsiteX17" fmla="*/ 1027223 w 4266374"/>
              <a:gd name="connsiteY17" fmla="*/ 3134781 h 4421768"/>
              <a:gd name="connsiteX18" fmla="*/ 932220 w 4266374"/>
              <a:gd name="connsiteY18" fmla="*/ 2612264 h 4421768"/>
              <a:gd name="connsiteX19" fmla="*/ 231575 w 4266374"/>
              <a:gd name="connsiteY19" fmla="*/ 2386634 h 4421768"/>
              <a:gd name="connsiteX20" fmla="*/ 37 w 4266374"/>
              <a:gd name="connsiteY20" fmla="*/ 1798980 h 4421768"/>
              <a:gd name="connsiteX21" fmla="*/ 243450 w 4266374"/>
              <a:gd name="connsiteY21" fmla="*/ 1448483 h 4421768"/>
              <a:gd name="connsiteX22" fmla="*/ 860967 w 4266374"/>
              <a:gd name="connsiteY22" fmla="*/ 1365356 h 4421768"/>
              <a:gd name="connsiteX23" fmla="*/ 1110348 w 4266374"/>
              <a:gd name="connsiteY23" fmla="*/ 985346 h 4421768"/>
              <a:gd name="connsiteX24" fmla="*/ 1300354 w 4266374"/>
              <a:gd name="connsiteY24" fmla="*/ 296576 h 4421768"/>
              <a:gd name="connsiteX0" fmla="*/ 1300354 w 4272520"/>
              <a:gd name="connsiteY0" fmla="*/ 296576 h 4421768"/>
              <a:gd name="connsiteX1" fmla="*/ 1674459 w 4272520"/>
              <a:gd name="connsiteY1" fmla="*/ 5805 h 4421768"/>
              <a:gd name="connsiteX2" fmla="*/ 2214753 w 4272520"/>
              <a:gd name="connsiteY2" fmla="*/ 177823 h 4421768"/>
              <a:gd name="connsiteX3" fmla="*/ 2725392 w 4272520"/>
              <a:gd name="connsiteY3" fmla="*/ 1009095 h 4421768"/>
              <a:gd name="connsiteX4" fmla="*/ 3259782 w 4272520"/>
              <a:gd name="connsiteY4" fmla="*/ 1353480 h 4421768"/>
              <a:gd name="connsiteX5" fmla="*/ 3936675 w 4272520"/>
              <a:gd name="connsiteY5" fmla="*/ 1246605 h 4421768"/>
              <a:gd name="connsiteX6" fmla="*/ 4215778 w 4272520"/>
              <a:gd name="connsiteY6" fmla="*/ 1573352 h 4421768"/>
              <a:gd name="connsiteX7" fmla="*/ 4221683 w 4272520"/>
              <a:gd name="connsiteY7" fmla="*/ 2125381 h 4421768"/>
              <a:gd name="connsiteX8" fmla="*/ 3853548 w 4272520"/>
              <a:gd name="connsiteY8" fmla="*/ 2742893 h 4421768"/>
              <a:gd name="connsiteX9" fmla="*/ 4019803 w 4272520"/>
              <a:gd name="connsiteY9" fmla="*/ 3360410 h 4421768"/>
              <a:gd name="connsiteX10" fmla="*/ 4257308 w 4272520"/>
              <a:gd name="connsiteY10" fmla="*/ 3823548 h 4421768"/>
              <a:gd name="connsiteX11" fmla="*/ 4168286 w 4272520"/>
              <a:gd name="connsiteY11" fmla="*/ 4221555 h 4421768"/>
              <a:gd name="connsiteX12" fmla="*/ 3521047 w 4272520"/>
              <a:gd name="connsiteY12" fmla="*/ 4310446 h 4421768"/>
              <a:gd name="connsiteX13" fmla="*/ 3093527 w 4272520"/>
              <a:gd name="connsiteY13" fmla="*/ 4108557 h 4421768"/>
              <a:gd name="connsiteX14" fmla="*/ 2357258 w 4272520"/>
              <a:gd name="connsiteY14" fmla="*/ 4120431 h 4421768"/>
              <a:gd name="connsiteX15" fmla="*/ 1525986 w 4272520"/>
              <a:gd name="connsiteY15" fmla="*/ 4417317 h 4421768"/>
              <a:gd name="connsiteX16" fmla="*/ 991596 w 4272520"/>
              <a:gd name="connsiteY16" fmla="*/ 3859176 h 4421768"/>
              <a:gd name="connsiteX17" fmla="*/ 1027223 w 4272520"/>
              <a:gd name="connsiteY17" fmla="*/ 3134781 h 4421768"/>
              <a:gd name="connsiteX18" fmla="*/ 932220 w 4272520"/>
              <a:gd name="connsiteY18" fmla="*/ 2612264 h 4421768"/>
              <a:gd name="connsiteX19" fmla="*/ 231575 w 4272520"/>
              <a:gd name="connsiteY19" fmla="*/ 2386634 h 4421768"/>
              <a:gd name="connsiteX20" fmla="*/ 37 w 4272520"/>
              <a:gd name="connsiteY20" fmla="*/ 1798980 h 4421768"/>
              <a:gd name="connsiteX21" fmla="*/ 243450 w 4272520"/>
              <a:gd name="connsiteY21" fmla="*/ 1448483 h 4421768"/>
              <a:gd name="connsiteX22" fmla="*/ 860967 w 4272520"/>
              <a:gd name="connsiteY22" fmla="*/ 1365356 h 4421768"/>
              <a:gd name="connsiteX23" fmla="*/ 1110348 w 4272520"/>
              <a:gd name="connsiteY23" fmla="*/ 985346 h 4421768"/>
              <a:gd name="connsiteX24" fmla="*/ 1300354 w 4272520"/>
              <a:gd name="connsiteY24" fmla="*/ 296576 h 4421768"/>
              <a:gd name="connsiteX0" fmla="*/ 1300354 w 4259703"/>
              <a:gd name="connsiteY0" fmla="*/ 296576 h 4421768"/>
              <a:gd name="connsiteX1" fmla="*/ 1674459 w 4259703"/>
              <a:gd name="connsiteY1" fmla="*/ 5805 h 4421768"/>
              <a:gd name="connsiteX2" fmla="*/ 2214753 w 4259703"/>
              <a:gd name="connsiteY2" fmla="*/ 177823 h 4421768"/>
              <a:gd name="connsiteX3" fmla="*/ 2725392 w 4259703"/>
              <a:gd name="connsiteY3" fmla="*/ 1009095 h 4421768"/>
              <a:gd name="connsiteX4" fmla="*/ 3259782 w 4259703"/>
              <a:gd name="connsiteY4" fmla="*/ 1353480 h 4421768"/>
              <a:gd name="connsiteX5" fmla="*/ 3936675 w 4259703"/>
              <a:gd name="connsiteY5" fmla="*/ 1246605 h 4421768"/>
              <a:gd name="connsiteX6" fmla="*/ 4215778 w 4259703"/>
              <a:gd name="connsiteY6" fmla="*/ 1573352 h 4421768"/>
              <a:gd name="connsiteX7" fmla="*/ 4221683 w 4259703"/>
              <a:gd name="connsiteY7" fmla="*/ 2125381 h 4421768"/>
              <a:gd name="connsiteX8" fmla="*/ 3853548 w 4259703"/>
              <a:gd name="connsiteY8" fmla="*/ 2742893 h 4421768"/>
              <a:gd name="connsiteX9" fmla="*/ 4019803 w 4259703"/>
              <a:gd name="connsiteY9" fmla="*/ 3360410 h 4421768"/>
              <a:gd name="connsiteX10" fmla="*/ 4257308 w 4259703"/>
              <a:gd name="connsiteY10" fmla="*/ 3823548 h 4421768"/>
              <a:gd name="connsiteX11" fmla="*/ 4037658 w 4259703"/>
              <a:gd name="connsiteY11" fmla="*/ 4316558 h 4421768"/>
              <a:gd name="connsiteX12" fmla="*/ 3521047 w 4259703"/>
              <a:gd name="connsiteY12" fmla="*/ 4310446 h 4421768"/>
              <a:gd name="connsiteX13" fmla="*/ 3093527 w 4259703"/>
              <a:gd name="connsiteY13" fmla="*/ 4108557 h 4421768"/>
              <a:gd name="connsiteX14" fmla="*/ 2357258 w 4259703"/>
              <a:gd name="connsiteY14" fmla="*/ 4120431 h 4421768"/>
              <a:gd name="connsiteX15" fmla="*/ 1525986 w 4259703"/>
              <a:gd name="connsiteY15" fmla="*/ 4417317 h 4421768"/>
              <a:gd name="connsiteX16" fmla="*/ 991596 w 4259703"/>
              <a:gd name="connsiteY16" fmla="*/ 3859176 h 4421768"/>
              <a:gd name="connsiteX17" fmla="*/ 1027223 w 4259703"/>
              <a:gd name="connsiteY17" fmla="*/ 3134781 h 4421768"/>
              <a:gd name="connsiteX18" fmla="*/ 932220 w 4259703"/>
              <a:gd name="connsiteY18" fmla="*/ 2612264 h 4421768"/>
              <a:gd name="connsiteX19" fmla="*/ 231575 w 4259703"/>
              <a:gd name="connsiteY19" fmla="*/ 2386634 h 4421768"/>
              <a:gd name="connsiteX20" fmla="*/ 37 w 4259703"/>
              <a:gd name="connsiteY20" fmla="*/ 1798980 h 4421768"/>
              <a:gd name="connsiteX21" fmla="*/ 243450 w 4259703"/>
              <a:gd name="connsiteY21" fmla="*/ 1448483 h 4421768"/>
              <a:gd name="connsiteX22" fmla="*/ 860967 w 4259703"/>
              <a:gd name="connsiteY22" fmla="*/ 1365356 h 4421768"/>
              <a:gd name="connsiteX23" fmla="*/ 1110348 w 4259703"/>
              <a:gd name="connsiteY23" fmla="*/ 985346 h 4421768"/>
              <a:gd name="connsiteX24" fmla="*/ 1300354 w 4259703"/>
              <a:gd name="connsiteY24" fmla="*/ 296576 h 4421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4259703" h="4421768">
                <a:moveTo>
                  <a:pt x="1300354" y="296576"/>
                </a:moveTo>
                <a:cubicBezTo>
                  <a:pt x="1394372" y="133319"/>
                  <a:pt x="1522059" y="25597"/>
                  <a:pt x="1674459" y="5805"/>
                </a:cubicBezTo>
                <a:cubicBezTo>
                  <a:pt x="1826859" y="-13987"/>
                  <a:pt x="2039598" y="10608"/>
                  <a:pt x="2214753" y="177823"/>
                </a:cubicBezTo>
                <a:cubicBezTo>
                  <a:pt x="2389908" y="345038"/>
                  <a:pt x="2551221" y="813152"/>
                  <a:pt x="2725392" y="1009095"/>
                </a:cubicBezTo>
                <a:cubicBezTo>
                  <a:pt x="2899564" y="1205038"/>
                  <a:pt x="3057902" y="1313895"/>
                  <a:pt x="3259782" y="1353480"/>
                </a:cubicBezTo>
                <a:cubicBezTo>
                  <a:pt x="3461662" y="1393065"/>
                  <a:pt x="3777342" y="1209960"/>
                  <a:pt x="3936675" y="1246605"/>
                </a:cubicBezTo>
                <a:cubicBezTo>
                  <a:pt x="4096008" y="1283250"/>
                  <a:pt x="4168277" y="1426889"/>
                  <a:pt x="4215778" y="1573352"/>
                </a:cubicBezTo>
                <a:cubicBezTo>
                  <a:pt x="4263279" y="1719815"/>
                  <a:pt x="4282055" y="1930458"/>
                  <a:pt x="4221683" y="2125381"/>
                </a:cubicBezTo>
                <a:cubicBezTo>
                  <a:pt x="4161311" y="2320304"/>
                  <a:pt x="3887195" y="2537055"/>
                  <a:pt x="3853548" y="2742893"/>
                </a:cubicBezTo>
                <a:cubicBezTo>
                  <a:pt x="3819901" y="2948731"/>
                  <a:pt x="3952510" y="3180301"/>
                  <a:pt x="4019803" y="3360410"/>
                </a:cubicBezTo>
                <a:cubicBezTo>
                  <a:pt x="4087096" y="3540519"/>
                  <a:pt x="4254332" y="3664190"/>
                  <a:pt x="4257308" y="3823548"/>
                </a:cubicBezTo>
                <a:cubicBezTo>
                  <a:pt x="4260284" y="3982906"/>
                  <a:pt x="4160368" y="4235408"/>
                  <a:pt x="4037658" y="4316558"/>
                </a:cubicBezTo>
                <a:cubicBezTo>
                  <a:pt x="3914948" y="4397708"/>
                  <a:pt x="3678402" y="4345113"/>
                  <a:pt x="3521047" y="4310446"/>
                </a:cubicBezTo>
                <a:cubicBezTo>
                  <a:pt x="3363692" y="4275779"/>
                  <a:pt x="3287492" y="4140226"/>
                  <a:pt x="3093527" y="4108557"/>
                </a:cubicBezTo>
                <a:cubicBezTo>
                  <a:pt x="2899562" y="4076888"/>
                  <a:pt x="2618515" y="4068971"/>
                  <a:pt x="2357258" y="4120431"/>
                </a:cubicBezTo>
                <a:cubicBezTo>
                  <a:pt x="2096001" y="4171891"/>
                  <a:pt x="1753596" y="4460860"/>
                  <a:pt x="1525986" y="4417317"/>
                </a:cubicBezTo>
                <a:cubicBezTo>
                  <a:pt x="1298376" y="4373775"/>
                  <a:pt x="1074723" y="4072932"/>
                  <a:pt x="991596" y="3859176"/>
                </a:cubicBezTo>
                <a:cubicBezTo>
                  <a:pt x="908469" y="3645420"/>
                  <a:pt x="1037119" y="3342600"/>
                  <a:pt x="1027223" y="3134781"/>
                </a:cubicBezTo>
                <a:cubicBezTo>
                  <a:pt x="1017327" y="2926962"/>
                  <a:pt x="1064828" y="2736955"/>
                  <a:pt x="932220" y="2612264"/>
                </a:cubicBezTo>
                <a:cubicBezTo>
                  <a:pt x="799612" y="2487573"/>
                  <a:pt x="386939" y="2522181"/>
                  <a:pt x="231575" y="2386634"/>
                </a:cubicBezTo>
                <a:cubicBezTo>
                  <a:pt x="76211" y="2251087"/>
                  <a:pt x="-1942" y="1955338"/>
                  <a:pt x="37" y="1798980"/>
                </a:cubicBezTo>
                <a:cubicBezTo>
                  <a:pt x="2016" y="1642622"/>
                  <a:pt x="99962" y="1520754"/>
                  <a:pt x="243450" y="1448483"/>
                </a:cubicBezTo>
                <a:cubicBezTo>
                  <a:pt x="386938" y="1376212"/>
                  <a:pt x="716484" y="1442546"/>
                  <a:pt x="860967" y="1365356"/>
                </a:cubicBezTo>
                <a:cubicBezTo>
                  <a:pt x="1005450" y="1288167"/>
                  <a:pt x="1037117" y="1163476"/>
                  <a:pt x="1110348" y="985346"/>
                </a:cubicBezTo>
                <a:cubicBezTo>
                  <a:pt x="1183579" y="807216"/>
                  <a:pt x="1206336" y="459833"/>
                  <a:pt x="1300354" y="296576"/>
                </a:cubicBezTo>
                <a:close/>
              </a:path>
            </a:pathLst>
          </a:cu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45292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0" dur="indefinite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1" dur="indefinite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7" dur="indefinit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8" dur="indefinite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2" dur="indefinite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3" dur="indefinite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2" grpId="1" animBg="1"/>
      <p:bldP spid="35" grpId="0" animBg="1"/>
      <p:bldP spid="3" grpId="0" animBg="1"/>
      <p:bldP spid="23" grpId="0" animBg="1"/>
      <p:bldP spid="39" grpId="0" animBg="1"/>
      <p:bldP spid="41" grpId="0" animBg="1"/>
      <p:bldP spid="42" grpId="0" animBg="1"/>
      <p:bldP spid="53" grpId="0" animBg="1"/>
      <p:bldP spid="32" grpId="0" animBg="1"/>
      <p:bldP spid="45" grpId="0" animBg="1"/>
      <p:bldP spid="31" grpId="0" animBg="1"/>
      <p:bldP spid="38" grpId="0" animBg="1"/>
      <p:bldP spid="40" grpId="0" animBg="1"/>
      <p:bldP spid="46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6" grpId="0" animBg="1"/>
      <p:bldP spid="58" grpId="0" animBg="1"/>
      <p:bldP spid="43" grpId="0" animBg="1"/>
      <p:bldP spid="43" grpId="1" animBg="1"/>
      <p:bldP spid="44" grpId="0" animBg="1"/>
      <p:bldP spid="44" grpId="1" animBg="1"/>
      <p:bldP spid="33" grpId="0" animBg="1"/>
      <p:bldP spid="33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304800" y="206829"/>
            <a:ext cx="1143000" cy="93617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chemeClr val="tx1"/>
                </a:solidFill>
              </a:rPr>
              <a:t>?</a:t>
            </a: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04800" y="206829"/>
            <a:ext cx="1143000" cy="93617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chemeClr val="tx1"/>
                </a:solidFill>
              </a:rPr>
              <a:t>18</a:t>
            </a: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915908" y="6581001"/>
            <a:ext cx="12280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Steve </a:t>
            </a:r>
            <a:r>
              <a:rPr lang="en-US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Wyborney</a:t>
            </a:r>
            <a:endParaRPr lang="en-US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-8892" y="6581001"/>
            <a:ext cx="18790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2"/>
              </a:rPr>
              <a:t>www.stevewyborney.com</a:t>
            </a:r>
            <a:r>
              <a:rPr 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en-US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4844992" y="2426208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697527" y="1626817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6090820" y="2680385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4135530" y="4119048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3409173" y="5016593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2296469" y="4791925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3777972" y="2934562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1810863" y="1803223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2550646" y="723026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1151220" y="5524947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3546561" y="1880198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2210544" y="3701961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5552489" y="640458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1151220" y="3632414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5070688" y="1591185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7772400" y="1626021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5080354" y="4159315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422274" y="4667669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Freeform 62"/>
          <p:cNvSpPr/>
          <p:nvPr/>
        </p:nvSpPr>
        <p:spPr>
          <a:xfrm rot="16200000">
            <a:off x="3186966" y="3817301"/>
            <a:ext cx="2712107" cy="2815293"/>
          </a:xfrm>
          <a:custGeom>
            <a:avLst/>
            <a:gdLst>
              <a:gd name="connsiteX0" fmla="*/ 1686296 w 5427023"/>
              <a:gd name="connsiteY0" fmla="*/ 95002 h 4750130"/>
              <a:gd name="connsiteX1" fmla="*/ 2945080 w 5427023"/>
              <a:gd name="connsiteY1" fmla="*/ 0 h 4750130"/>
              <a:gd name="connsiteX2" fmla="*/ 2897579 w 5427023"/>
              <a:gd name="connsiteY2" fmla="*/ 1258784 h 4750130"/>
              <a:gd name="connsiteX3" fmla="*/ 3633849 w 5427023"/>
              <a:gd name="connsiteY3" fmla="*/ 1650670 h 4750130"/>
              <a:gd name="connsiteX4" fmla="*/ 4393870 w 5427023"/>
              <a:gd name="connsiteY4" fmla="*/ 985652 h 4750130"/>
              <a:gd name="connsiteX5" fmla="*/ 5118265 w 5427023"/>
              <a:gd name="connsiteY5" fmla="*/ 1662545 h 4750130"/>
              <a:gd name="connsiteX6" fmla="*/ 4263241 w 5427023"/>
              <a:gd name="connsiteY6" fmla="*/ 2529444 h 4750130"/>
              <a:gd name="connsiteX7" fmla="*/ 4429496 w 5427023"/>
              <a:gd name="connsiteY7" fmla="*/ 3360717 h 4750130"/>
              <a:gd name="connsiteX8" fmla="*/ 5427023 w 5427023"/>
              <a:gd name="connsiteY8" fmla="*/ 3515096 h 4750130"/>
              <a:gd name="connsiteX9" fmla="*/ 5284519 w 5427023"/>
              <a:gd name="connsiteY9" fmla="*/ 4714504 h 4750130"/>
              <a:gd name="connsiteX10" fmla="*/ 3586348 w 5427023"/>
              <a:gd name="connsiteY10" fmla="*/ 3800104 h 4750130"/>
              <a:gd name="connsiteX11" fmla="*/ 2743200 w 5427023"/>
              <a:gd name="connsiteY11" fmla="*/ 3740727 h 4750130"/>
              <a:gd name="connsiteX12" fmla="*/ 1995054 w 5427023"/>
              <a:gd name="connsiteY12" fmla="*/ 4750130 h 4750130"/>
              <a:gd name="connsiteX13" fmla="*/ 676893 w 5427023"/>
              <a:gd name="connsiteY13" fmla="*/ 4001984 h 4750130"/>
              <a:gd name="connsiteX14" fmla="*/ 2030680 w 5427023"/>
              <a:gd name="connsiteY14" fmla="*/ 2956956 h 4750130"/>
              <a:gd name="connsiteX15" fmla="*/ 1757548 w 5427023"/>
              <a:gd name="connsiteY15" fmla="*/ 2256312 h 4750130"/>
              <a:gd name="connsiteX16" fmla="*/ 0 w 5427023"/>
              <a:gd name="connsiteY16" fmla="*/ 2042556 h 4750130"/>
              <a:gd name="connsiteX17" fmla="*/ 178130 w 5427023"/>
              <a:gd name="connsiteY17" fmla="*/ 1151906 h 4750130"/>
              <a:gd name="connsiteX18" fmla="*/ 1650670 w 5427023"/>
              <a:gd name="connsiteY18" fmla="*/ 1472540 h 4750130"/>
              <a:gd name="connsiteX19" fmla="*/ 1995054 w 5427023"/>
              <a:gd name="connsiteY19" fmla="*/ 1128156 h 4750130"/>
              <a:gd name="connsiteX20" fmla="*/ 1686296 w 5427023"/>
              <a:gd name="connsiteY20" fmla="*/ 95002 h 4750130"/>
              <a:gd name="connsiteX0" fmla="*/ 1686296 w 5427023"/>
              <a:gd name="connsiteY0" fmla="*/ 199772 h 4854900"/>
              <a:gd name="connsiteX1" fmla="*/ 2945080 w 5427023"/>
              <a:gd name="connsiteY1" fmla="*/ 104770 h 4854900"/>
              <a:gd name="connsiteX2" fmla="*/ 2897579 w 5427023"/>
              <a:gd name="connsiteY2" fmla="*/ 1363554 h 4854900"/>
              <a:gd name="connsiteX3" fmla="*/ 3633849 w 5427023"/>
              <a:gd name="connsiteY3" fmla="*/ 1755440 h 4854900"/>
              <a:gd name="connsiteX4" fmla="*/ 4393870 w 5427023"/>
              <a:gd name="connsiteY4" fmla="*/ 1090422 h 4854900"/>
              <a:gd name="connsiteX5" fmla="*/ 5118265 w 5427023"/>
              <a:gd name="connsiteY5" fmla="*/ 1767315 h 4854900"/>
              <a:gd name="connsiteX6" fmla="*/ 4263241 w 5427023"/>
              <a:gd name="connsiteY6" fmla="*/ 2634214 h 4854900"/>
              <a:gd name="connsiteX7" fmla="*/ 4429496 w 5427023"/>
              <a:gd name="connsiteY7" fmla="*/ 3465487 h 4854900"/>
              <a:gd name="connsiteX8" fmla="*/ 5427023 w 5427023"/>
              <a:gd name="connsiteY8" fmla="*/ 3619866 h 4854900"/>
              <a:gd name="connsiteX9" fmla="*/ 5284519 w 5427023"/>
              <a:gd name="connsiteY9" fmla="*/ 4819274 h 4854900"/>
              <a:gd name="connsiteX10" fmla="*/ 3586348 w 5427023"/>
              <a:gd name="connsiteY10" fmla="*/ 3904874 h 4854900"/>
              <a:gd name="connsiteX11" fmla="*/ 2743200 w 5427023"/>
              <a:gd name="connsiteY11" fmla="*/ 3845497 h 4854900"/>
              <a:gd name="connsiteX12" fmla="*/ 1995054 w 5427023"/>
              <a:gd name="connsiteY12" fmla="*/ 4854900 h 4854900"/>
              <a:gd name="connsiteX13" fmla="*/ 676893 w 5427023"/>
              <a:gd name="connsiteY13" fmla="*/ 4106754 h 4854900"/>
              <a:gd name="connsiteX14" fmla="*/ 2030680 w 5427023"/>
              <a:gd name="connsiteY14" fmla="*/ 3061726 h 4854900"/>
              <a:gd name="connsiteX15" fmla="*/ 1757548 w 5427023"/>
              <a:gd name="connsiteY15" fmla="*/ 2361082 h 4854900"/>
              <a:gd name="connsiteX16" fmla="*/ 0 w 5427023"/>
              <a:gd name="connsiteY16" fmla="*/ 2147326 h 4854900"/>
              <a:gd name="connsiteX17" fmla="*/ 178130 w 5427023"/>
              <a:gd name="connsiteY17" fmla="*/ 1256676 h 4854900"/>
              <a:gd name="connsiteX18" fmla="*/ 1650670 w 5427023"/>
              <a:gd name="connsiteY18" fmla="*/ 1577310 h 4854900"/>
              <a:gd name="connsiteX19" fmla="*/ 1995054 w 5427023"/>
              <a:gd name="connsiteY19" fmla="*/ 1232926 h 4854900"/>
              <a:gd name="connsiteX20" fmla="*/ 1686296 w 5427023"/>
              <a:gd name="connsiteY20" fmla="*/ 199772 h 4854900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33849 w 5427023"/>
              <a:gd name="connsiteY3" fmla="*/ 1855015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33849 w 5427023"/>
              <a:gd name="connsiteY3" fmla="*/ 1855015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609073"/>
              <a:gd name="connsiteY0" fmla="*/ 299347 h 4954475"/>
              <a:gd name="connsiteX1" fmla="*/ 2945080 w 5609073"/>
              <a:gd name="connsiteY1" fmla="*/ 204345 h 4954475"/>
              <a:gd name="connsiteX2" fmla="*/ 2897579 w 5609073"/>
              <a:gd name="connsiteY2" fmla="*/ 1463129 h 4954475"/>
              <a:gd name="connsiteX3" fmla="*/ 3610098 w 5609073"/>
              <a:gd name="connsiteY3" fmla="*/ 1819389 h 4954475"/>
              <a:gd name="connsiteX4" fmla="*/ 4393870 w 5609073"/>
              <a:gd name="connsiteY4" fmla="*/ 1189997 h 4954475"/>
              <a:gd name="connsiteX5" fmla="*/ 5118265 w 5609073"/>
              <a:gd name="connsiteY5" fmla="*/ 1866890 h 4954475"/>
              <a:gd name="connsiteX6" fmla="*/ 4263241 w 5609073"/>
              <a:gd name="connsiteY6" fmla="*/ 2733789 h 4954475"/>
              <a:gd name="connsiteX7" fmla="*/ 4429496 w 5609073"/>
              <a:gd name="connsiteY7" fmla="*/ 3565062 h 4954475"/>
              <a:gd name="connsiteX8" fmla="*/ 5427023 w 5609073"/>
              <a:gd name="connsiteY8" fmla="*/ 3719441 h 4954475"/>
              <a:gd name="connsiteX9" fmla="*/ 5284519 w 5609073"/>
              <a:gd name="connsiteY9" fmla="*/ 4918849 h 4954475"/>
              <a:gd name="connsiteX10" fmla="*/ 3586348 w 5609073"/>
              <a:gd name="connsiteY10" fmla="*/ 4004449 h 4954475"/>
              <a:gd name="connsiteX11" fmla="*/ 2743200 w 5609073"/>
              <a:gd name="connsiteY11" fmla="*/ 3945072 h 4954475"/>
              <a:gd name="connsiteX12" fmla="*/ 1995054 w 5609073"/>
              <a:gd name="connsiteY12" fmla="*/ 4954475 h 4954475"/>
              <a:gd name="connsiteX13" fmla="*/ 676893 w 5609073"/>
              <a:gd name="connsiteY13" fmla="*/ 4206329 h 4954475"/>
              <a:gd name="connsiteX14" fmla="*/ 2030680 w 5609073"/>
              <a:gd name="connsiteY14" fmla="*/ 3161301 h 4954475"/>
              <a:gd name="connsiteX15" fmla="*/ 1757548 w 5609073"/>
              <a:gd name="connsiteY15" fmla="*/ 2460657 h 4954475"/>
              <a:gd name="connsiteX16" fmla="*/ 0 w 5609073"/>
              <a:gd name="connsiteY16" fmla="*/ 2246901 h 4954475"/>
              <a:gd name="connsiteX17" fmla="*/ 178130 w 5609073"/>
              <a:gd name="connsiteY17" fmla="*/ 1356251 h 4954475"/>
              <a:gd name="connsiteX18" fmla="*/ 1650670 w 5609073"/>
              <a:gd name="connsiteY18" fmla="*/ 1676885 h 4954475"/>
              <a:gd name="connsiteX19" fmla="*/ 1995054 w 5609073"/>
              <a:gd name="connsiteY19" fmla="*/ 1332501 h 4954475"/>
              <a:gd name="connsiteX20" fmla="*/ 1686296 w 5609073"/>
              <a:gd name="connsiteY20" fmla="*/ 299347 h 4954475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5036684"/>
              <a:gd name="connsiteX1" fmla="*/ 2945080 w 5623916"/>
              <a:gd name="connsiteY1" fmla="*/ 204345 h 5036684"/>
              <a:gd name="connsiteX2" fmla="*/ 2897579 w 5623916"/>
              <a:gd name="connsiteY2" fmla="*/ 1463129 h 5036684"/>
              <a:gd name="connsiteX3" fmla="*/ 3610098 w 5623916"/>
              <a:gd name="connsiteY3" fmla="*/ 1819389 h 5036684"/>
              <a:gd name="connsiteX4" fmla="*/ 4393870 w 5623916"/>
              <a:gd name="connsiteY4" fmla="*/ 1189997 h 5036684"/>
              <a:gd name="connsiteX5" fmla="*/ 5118265 w 5623916"/>
              <a:gd name="connsiteY5" fmla="*/ 1866890 h 5036684"/>
              <a:gd name="connsiteX6" fmla="*/ 4263241 w 5623916"/>
              <a:gd name="connsiteY6" fmla="*/ 2733789 h 5036684"/>
              <a:gd name="connsiteX7" fmla="*/ 4429496 w 5623916"/>
              <a:gd name="connsiteY7" fmla="*/ 3565062 h 5036684"/>
              <a:gd name="connsiteX8" fmla="*/ 5427023 w 5623916"/>
              <a:gd name="connsiteY8" fmla="*/ 3719441 h 5036684"/>
              <a:gd name="connsiteX9" fmla="*/ 5284519 w 5623916"/>
              <a:gd name="connsiteY9" fmla="*/ 4918849 h 5036684"/>
              <a:gd name="connsiteX10" fmla="*/ 3586348 w 5623916"/>
              <a:gd name="connsiteY10" fmla="*/ 4004449 h 5036684"/>
              <a:gd name="connsiteX11" fmla="*/ 2743200 w 5623916"/>
              <a:gd name="connsiteY11" fmla="*/ 3945072 h 5036684"/>
              <a:gd name="connsiteX12" fmla="*/ 1995054 w 5623916"/>
              <a:gd name="connsiteY12" fmla="*/ 4954475 h 5036684"/>
              <a:gd name="connsiteX13" fmla="*/ 676893 w 5623916"/>
              <a:gd name="connsiteY13" fmla="*/ 4206329 h 5036684"/>
              <a:gd name="connsiteX14" fmla="*/ 2030680 w 5623916"/>
              <a:gd name="connsiteY14" fmla="*/ 3161301 h 5036684"/>
              <a:gd name="connsiteX15" fmla="*/ 1757548 w 5623916"/>
              <a:gd name="connsiteY15" fmla="*/ 2460657 h 5036684"/>
              <a:gd name="connsiteX16" fmla="*/ 0 w 5623916"/>
              <a:gd name="connsiteY16" fmla="*/ 2246901 h 5036684"/>
              <a:gd name="connsiteX17" fmla="*/ 178130 w 5623916"/>
              <a:gd name="connsiteY17" fmla="*/ 1356251 h 5036684"/>
              <a:gd name="connsiteX18" fmla="*/ 1650670 w 5623916"/>
              <a:gd name="connsiteY18" fmla="*/ 1676885 h 5036684"/>
              <a:gd name="connsiteX19" fmla="*/ 1995054 w 5623916"/>
              <a:gd name="connsiteY19" fmla="*/ 1332501 h 5036684"/>
              <a:gd name="connsiteX20" fmla="*/ 1686296 w 5623916"/>
              <a:gd name="connsiteY20" fmla="*/ 299347 h 5036684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961811 w 5899431"/>
              <a:gd name="connsiteY0" fmla="*/ 299347 h 4965543"/>
              <a:gd name="connsiteX1" fmla="*/ 3220595 w 5899431"/>
              <a:gd name="connsiteY1" fmla="*/ 204345 h 4965543"/>
              <a:gd name="connsiteX2" fmla="*/ 3173094 w 5899431"/>
              <a:gd name="connsiteY2" fmla="*/ 1463129 h 4965543"/>
              <a:gd name="connsiteX3" fmla="*/ 3885613 w 5899431"/>
              <a:gd name="connsiteY3" fmla="*/ 1819389 h 4965543"/>
              <a:gd name="connsiteX4" fmla="*/ 4669385 w 5899431"/>
              <a:gd name="connsiteY4" fmla="*/ 1189997 h 4965543"/>
              <a:gd name="connsiteX5" fmla="*/ 5393780 w 5899431"/>
              <a:gd name="connsiteY5" fmla="*/ 1866890 h 4965543"/>
              <a:gd name="connsiteX6" fmla="*/ 4538756 w 5899431"/>
              <a:gd name="connsiteY6" fmla="*/ 2733789 h 4965543"/>
              <a:gd name="connsiteX7" fmla="*/ 4705011 w 5899431"/>
              <a:gd name="connsiteY7" fmla="*/ 3565062 h 4965543"/>
              <a:gd name="connsiteX8" fmla="*/ 5702538 w 5899431"/>
              <a:gd name="connsiteY8" fmla="*/ 3719441 h 4965543"/>
              <a:gd name="connsiteX9" fmla="*/ 5560034 w 5899431"/>
              <a:gd name="connsiteY9" fmla="*/ 4918849 h 4965543"/>
              <a:gd name="connsiteX10" fmla="*/ 3861863 w 5899431"/>
              <a:gd name="connsiteY10" fmla="*/ 4004449 h 4965543"/>
              <a:gd name="connsiteX11" fmla="*/ 3018715 w 5899431"/>
              <a:gd name="connsiteY11" fmla="*/ 3945072 h 4965543"/>
              <a:gd name="connsiteX12" fmla="*/ 2270569 w 5899431"/>
              <a:gd name="connsiteY12" fmla="*/ 4954475 h 4965543"/>
              <a:gd name="connsiteX13" fmla="*/ 952408 w 5899431"/>
              <a:gd name="connsiteY13" fmla="*/ 4206329 h 4965543"/>
              <a:gd name="connsiteX14" fmla="*/ 2306195 w 5899431"/>
              <a:gd name="connsiteY14" fmla="*/ 3161301 h 4965543"/>
              <a:gd name="connsiteX15" fmla="*/ 2033063 w 5899431"/>
              <a:gd name="connsiteY15" fmla="*/ 2460657 h 4965543"/>
              <a:gd name="connsiteX16" fmla="*/ 275515 w 5899431"/>
              <a:gd name="connsiteY16" fmla="*/ 2246901 h 4965543"/>
              <a:gd name="connsiteX17" fmla="*/ 453645 w 5899431"/>
              <a:gd name="connsiteY17" fmla="*/ 1356251 h 4965543"/>
              <a:gd name="connsiteX18" fmla="*/ 1926185 w 5899431"/>
              <a:gd name="connsiteY18" fmla="*/ 1676885 h 4965543"/>
              <a:gd name="connsiteX19" fmla="*/ 2270569 w 5899431"/>
              <a:gd name="connsiteY19" fmla="*/ 1332501 h 4965543"/>
              <a:gd name="connsiteX20" fmla="*/ 1961811 w 5899431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180747 h 4846943"/>
              <a:gd name="connsiteX1" fmla="*/ 3140880 w 5819716"/>
              <a:gd name="connsiteY1" fmla="*/ 85745 h 4846943"/>
              <a:gd name="connsiteX2" fmla="*/ 3402137 w 5819716"/>
              <a:gd name="connsiteY2" fmla="*/ 1083271 h 4846943"/>
              <a:gd name="connsiteX3" fmla="*/ 3805898 w 5819716"/>
              <a:gd name="connsiteY3" fmla="*/ 1700789 h 4846943"/>
              <a:gd name="connsiteX4" fmla="*/ 4589670 w 5819716"/>
              <a:gd name="connsiteY4" fmla="*/ 1071397 h 4846943"/>
              <a:gd name="connsiteX5" fmla="*/ 5314065 w 5819716"/>
              <a:gd name="connsiteY5" fmla="*/ 1748290 h 4846943"/>
              <a:gd name="connsiteX6" fmla="*/ 4459041 w 5819716"/>
              <a:gd name="connsiteY6" fmla="*/ 2615189 h 4846943"/>
              <a:gd name="connsiteX7" fmla="*/ 4625296 w 5819716"/>
              <a:gd name="connsiteY7" fmla="*/ 3446462 h 4846943"/>
              <a:gd name="connsiteX8" fmla="*/ 5622823 w 5819716"/>
              <a:gd name="connsiteY8" fmla="*/ 3600841 h 4846943"/>
              <a:gd name="connsiteX9" fmla="*/ 5480319 w 5819716"/>
              <a:gd name="connsiteY9" fmla="*/ 4800249 h 4846943"/>
              <a:gd name="connsiteX10" fmla="*/ 3782148 w 5819716"/>
              <a:gd name="connsiteY10" fmla="*/ 3885849 h 4846943"/>
              <a:gd name="connsiteX11" fmla="*/ 2939000 w 5819716"/>
              <a:gd name="connsiteY11" fmla="*/ 3826472 h 4846943"/>
              <a:gd name="connsiteX12" fmla="*/ 2190854 w 5819716"/>
              <a:gd name="connsiteY12" fmla="*/ 4835875 h 4846943"/>
              <a:gd name="connsiteX13" fmla="*/ 872693 w 5819716"/>
              <a:gd name="connsiteY13" fmla="*/ 4087729 h 4846943"/>
              <a:gd name="connsiteX14" fmla="*/ 2226480 w 5819716"/>
              <a:gd name="connsiteY14" fmla="*/ 3042701 h 4846943"/>
              <a:gd name="connsiteX15" fmla="*/ 1953348 w 5819716"/>
              <a:gd name="connsiteY15" fmla="*/ 2342057 h 4846943"/>
              <a:gd name="connsiteX16" fmla="*/ 195800 w 5819716"/>
              <a:gd name="connsiteY16" fmla="*/ 2128301 h 4846943"/>
              <a:gd name="connsiteX17" fmla="*/ 373930 w 5819716"/>
              <a:gd name="connsiteY17" fmla="*/ 1237651 h 4846943"/>
              <a:gd name="connsiteX18" fmla="*/ 1846470 w 5819716"/>
              <a:gd name="connsiteY18" fmla="*/ 1558285 h 4846943"/>
              <a:gd name="connsiteX19" fmla="*/ 2190854 w 5819716"/>
              <a:gd name="connsiteY19" fmla="*/ 1213901 h 4846943"/>
              <a:gd name="connsiteX20" fmla="*/ 1882096 w 5819716"/>
              <a:gd name="connsiteY20" fmla="*/ 180747 h 4846943"/>
              <a:gd name="connsiteX0" fmla="*/ 1882096 w 5819716"/>
              <a:gd name="connsiteY0" fmla="*/ 180747 h 4846943"/>
              <a:gd name="connsiteX1" fmla="*/ 3140880 w 5819716"/>
              <a:gd name="connsiteY1" fmla="*/ 85745 h 4846943"/>
              <a:gd name="connsiteX2" fmla="*/ 3402137 w 5819716"/>
              <a:gd name="connsiteY2" fmla="*/ 1083271 h 4846943"/>
              <a:gd name="connsiteX3" fmla="*/ 4043405 w 5819716"/>
              <a:gd name="connsiteY3" fmla="*/ 1344529 h 4846943"/>
              <a:gd name="connsiteX4" fmla="*/ 4589670 w 5819716"/>
              <a:gd name="connsiteY4" fmla="*/ 1071397 h 4846943"/>
              <a:gd name="connsiteX5" fmla="*/ 5314065 w 5819716"/>
              <a:gd name="connsiteY5" fmla="*/ 1748290 h 4846943"/>
              <a:gd name="connsiteX6" fmla="*/ 4459041 w 5819716"/>
              <a:gd name="connsiteY6" fmla="*/ 2615189 h 4846943"/>
              <a:gd name="connsiteX7" fmla="*/ 4625296 w 5819716"/>
              <a:gd name="connsiteY7" fmla="*/ 3446462 h 4846943"/>
              <a:gd name="connsiteX8" fmla="*/ 5622823 w 5819716"/>
              <a:gd name="connsiteY8" fmla="*/ 3600841 h 4846943"/>
              <a:gd name="connsiteX9" fmla="*/ 5480319 w 5819716"/>
              <a:gd name="connsiteY9" fmla="*/ 4800249 h 4846943"/>
              <a:gd name="connsiteX10" fmla="*/ 3782148 w 5819716"/>
              <a:gd name="connsiteY10" fmla="*/ 3885849 h 4846943"/>
              <a:gd name="connsiteX11" fmla="*/ 2939000 w 5819716"/>
              <a:gd name="connsiteY11" fmla="*/ 3826472 h 4846943"/>
              <a:gd name="connsiteX12" fmla="*/ 2190854 w 5819716"/>
              <a:gd name="connsiteY12" fmla="*/ 4835875 h 4846943"/>
              <a:gd name="connsiteX13" fmla="*/ 872693 w 5819716"/>
              <a:gd name="connsiteY13" fmla="*/ 4087729 h 4846943"/>
              <a:gd name="connsiteX14" fmla="*/ 2226480 w 5819716"/>
              <a:gd name="connsiteY14" fmla="*/ 3042701 h 4846943"/>
              <a:gd name="connsiteX15" fmla="*/ 1953348 w 5819716"/>
              <a:gd name="connsiteY15" fmla="*/ 2342057 h 4846943"/>
              <a:gd name="connsiteX16" fmla="*/ 195800 w 5819716"/>
              <a:gd name="connsiteY16" fmla="*/ 2128301 h 4846943"/>
              <a:gd name="connsiteX17" fmla="*/ 373930 w 5819716"/>
              <a:gd name="connsiteY17" fmla="*/ 1237651 h 4846943"/>
              <a:gd name="connsiteX18" fmla="*/ 1846470 w 5819716"/>
              <a:gd name="connsiteY18" fmla="*/ 1558285 h 4846943"/>
              <a:gd name="connsiteX19" fmla="*/ 2190854 w 5819716"/>
              <a:gd name="connsiteY19" fmla="*/ 1213901 h 4846943"/>
              <a:gd name="connsiteX20" fmla="*/ 1882096 w 5819716"/>
              <a:gd name="connsiteY20" fmla="*/ 180747 h 4846943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314065 w 5819716"/>
              <a:gd name="connsiteY5" fmla="*/ 1742268 h 4840921"/>
              <a:gd name="connsiteX6" fmla="*/ 4459041 w 5819716"/>
              <a:gd name="connsiteY6" fmla="*/ 2609167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183436 w 5819716"/>
              <a:gd name="connsiteY5" fmla="*/ 2003525 h 4840921"/>
              <a:gd name="connsiteX6" fmla="*/ 4459041 w 5819716"/>
              <a:gd name="connsiteY6" fmla="*/ 2609167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183436 w 5819716"/>
              <a:gd name="connsiteY5" fmla="*/ 2003525 h 4840921"/>
              <a:gd name="connsiteX6" fmla="*/ 4637171 w 5819716"/>
              <a:gd name="connsiteY6" fmla="*/ 2727920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09832"/>
              <a:gd name="connsiteY0" fmla="*/ 174725 h 4841399"/>
              <a:gd name="connsiteX1" fmla="*/ 3140880 w 5809832"/>
              <a:gd name="connsiteY1" fmla="*/ 79723 h 4841399"/>
              <a:gd name="connsiteX2" fmla="*/ 3509015 w 5809832"/>
              <a:gd name="connsiteY2" fmla="*/ 994122 h 4841399"/>
              <a:gd name="connsiteX3" fmla="*/ 4043405 w 5809832"/>
              <a:gd name="connsiteY3" fmla="*/ 1338507 h 4841399"/>
              <a:gd name="connsiteX4" fmla="*/ 4589670 w 5809832"/>
              <a:gd name="connsiteY4" fmla="*/ 1065375 h 4841399"/>
              <a:gd name="connsiteX5" fmla="*/ 5183436 w 5809832"/>
              <a:gd name="connsiteY5" fmla="*/ 2003525 h 4841399"/>
              <a:gd name="connsiteX6" fmla="*/ 4637171 w 5809832"/>
              <a:gd name="connsiteY6" fmla="*/ 2727920 h 4841399"/>
              <a:gd name="connsiteX7" fmla="*/ 4803426 w 5809832"/>
              <a:gd name="connsiteY7" fmla="*/ 3345437 h 4841399"/>
              <a:gd name="connsiteX8" fmla="*/ 5622823 w 5809832"/>
              <a:gd name="connsiteY8" fmla="*/ 3594819 h 4841399"/>
              <a:gd name="connsiteX9" fmla="*/ 5480319 w 5809832"/>
              <a:gd name="connsiteY9" fmla="*/ 4794227 h 4841399"/>
              <a:gd name="connsiteX10" fmla="*/ 3782148 w 5809832"/>
              <a:gd name="connsiteY10" fmla="*/ 3879827 h 4841399"/>
              <a:gd name="connsiteX11" fmla="*/ 2939000 w 5809832"/>
              <a:gd name="connsiteY11" fmla="*/ 3820450 h 4841399"/>
              <a:gd name="connsiteX12" fmla="*/ 2190854 w 5809832"/>
              <a:gd name="connsiteY12" fmla="*/ 4829853 h 4841399"/>
              <a:gd name="connsiteX13" fmla="*/ 872693 w 5809832"/>
              <a:gd name="connsiteY13" fmla="*/ 4081707 h 4841399"/>
              <a:gd name="connsiteX14" fmla="*/ 2226480 w 5809832"/>
              <a:gd name="connsiteY14" fmla="*/ 3036679 h 4841399"/>
              <a:gd name="connsiteX15" fmla="*/ 1953348 w 5809832"/>
              <a:gd name="connsiteY15" fmla="*/ 2336035 h 4841399"/>
              <a:gd name="connsiteX16" fmla="*/ 195800 w 5809832"/>
              <a:gd name="connsiteY16" fmla="*/ 2122279 h 4841399"/>
              <a:gd name="connsiteX17" fmla="*/ 373930 w 5809832"/>
              <a:gd name="connsiteY17" fmla="*/ 1231629 h 4841399"/>
              <a:gd name="connsiteX18" fmla="*/ 1846470 w 5809832"/>
              <a:gd name="connsiteY18" fmla="*/ 1552263 h 4841399"/>
              <a:gd name="connsiteX19" fmla="*/ 2190854 w 5809832"/>
              <a:gd name="connsiteY19" fmla="*/ 1207879 h 4841399"/>
              <a:gd name="connsiteX20" fmla="*/ 1882096 w 5809832"/>
              <a:gd name="connsiteY20" fmla="*/ 174725 h 4841399"/>
              <a:gd name="connsiteX0" fmla="*/ 1882096 w 5704276"/>
              <a:gd name="connsiteY0" fmla="*/ 174725 h 4832827"/>
              <a:gd name="connsiteX1" fmla="*/ 3140880 w 5704276"/>
              <a:gd name="connsiteY1" fmla="*/ 79723 h 4832827"/>
              <a:gd name="connsiteX2" fmla="*/ 3509015 w 5704276"/>
              <a:gd name="connsiteY2" fmla="*/ 994122 h 4832827"/>
              <a:gd name="connsiteX3" fmla="*/ 4043405 w 5704276"/>
              <a:gd name="connsiteY3" fmla="*/ 1338507 h 4832827"/>
              <a:gd name="connsiteX4" fmla="*/ 4589670 w 5704276"/>
              <a:gd name="connsiteY4" fmla="*/ 1065375 h 4832827"/>
              <a:gd name="connsiteX5" fmla="*/ 5183436 w 5704276"/>
              <a:gd name="connsiteY5" fmla="*/ 2003525 h 4832827"/>
              <a:gd name="connsiteX6" fmla="*/ 4637171 w 5704276"/>
              <a:gd name="connsiteY6" fmla="*/ 2727920 h 4832827"/>
              <a:gd name="connsiteX7" fmla="*/ 4803426 w 5704276"/>
              <a:gd name="connsiteY7" fmla="*/ 3345437 h 4832827"/>
              <a:gd name="connsiteX8" fmla="*/ 5622823 w 5704276"/>
              <a:gd name="connsiteY8" fmla="*/ 3594819 h 4832827"/>
              <a:gd name="connsiteX9" fmla="*/ 5290314 w 5704276"/>
              <a:gd name="connsiteY9" fmla="*/ 4497344 h 4832827"/>
              <a:gd name="connsiteX10" fmla="*/ 3782148 w 5704276"/>
              <a:gd name="connsiteY10" fmla="*/ 3879827 h 4832827"/>
              <a:gd name="connsiteX11" fmla="*/ 2939000 w 5704276"/>
              <a:gd name="connsiteY11" fmla="*/ 3820450 h 4832827"/>
              <a:gd name="connsiteX12" fmla="*/ 2190854 w 5704276"/>
              <a:gd name="connsiteY12" fmla="*/ 4829853 h 4832827"/>
              <a:gd name="connsiteX13" fmla="*/ 872693 w 5704276"/>
              <a:gd name="connsiteY13" fmla="*/ 4081707 h 4832827"/>
              <a:gd name="connsiteX14" fmla="*/ 2226480 w 5704276"/>
              <a:gd name="connsiteY14" fmla="*/ 3036679 h 4832827"/>
              <a:gd name="connsiteX15" fmla="*/ 1953348 w 5704276"/>
              <a:gd name="connsiteY15" fmla="*/ 2336035 h 4832827"/>
              <a:gd name="connsiteX16" fmla="*/ 195800 w 5704276"/>
              <a:gd name="connsiteY16" fmla="*/ 2122279 h 4832827"/>
              <a:gd name="connsiteX17" fmla="*/ 373930 w 5704276"/>
              <a:gd name="connsiteY17" fmla="*/ 1231629 h 4832827"/>
              <a:gd name="connsiteX18" fmla="*/ 1846470 w 5704276"/>
              <a:gd name="connsiteY18" fmla="*/ 1552263 h 4832827"/>
              <a:gd name="connsiteX19" fmla="*/ 2190854 w 5704276"/>
              <a:gd name="connsiteY19" fmla="*/ 1207879 h 4832827"/>
              <a:gd name="connsiteX20" fmla="*/ 1882096 w 5704276"/>
              <a:gd name="connsiteY20" fmla="*/ 174725 h 4832827"/>
              <a:gd name="connsiteX0" fmla="*/ 1882096 w 5644673"/>
              <a:gd name="connsiteY0" fmla="*/ 174725 h 4832827"/>
              <a:gd name="connsiteX1" fmla="*/ 3140880 w 5644673"/>
              <a:gd name="connsiteY1" fmla="*/ 79723 h 4832827"/>
              <a:gd name="connsiteX2" fmla="*/ 3509015 w 5644673"/>
              <a:gd name="connsiteY2" fmla="*/ 994122 h 4832827"/>
              <a:gd name="connsiteX3" fmla="*/ 4043405 w 5644673"/>
              <a:gd name="connsiteY3" fmla="*/ 1338507 h 4832827"/>
              <a:gd name="connsiteX4" fmla="*/ 4589670 w 5644673"/>
              <a:gd name="connsiteY4" fmla="*/ 1065375 h 4832827"/>
              <a:gd name="connsiteX5" fmla="*/ 5183436 w 5644673"/>
              <a:gd name="connsiteY5" fmla="*/ 2003525 h 4832827"/>
              <a:gd name="connsiteX6" fmla="*/ 4637171 w 5644673"/>
              <a:gd name="connsiteY6" fmla="*/ 2727920 h 4832827"/>
              <a:gd name="connsiteX7" fmla="*/ 4803426 w 5644673"/>
              <a:gd name="connsiteY7" fmla="*/ 3345437 h 4832827"/>
              <a:gd name="connsiteX8" fmla="*/ 5622823 w 5644673"/>
              <a:gd name="connsiteY8" fmla="*/ 3594819 h 4832827"/>
              <a:gd name="connsiteX9" fmla="*/ 5290314 w 5644673"/>
              <a:gd name="connsiteY9" fmla="*/ 4497344 h 4832827"/>
              <a:gd name="connsiteX10" fmla="*/ 4055280 w 5644673"/>
              <a:gd name="connsiteY10" fmla="*/ 4176711 h 4832827"/>
              <a:gd name="connsiteX11" fmla="*/ 2939000 w 5644673"/>
              <a:gd name="connsiteY11" fmla="*/ 3820450 h 4832827"/>
              <a:gd name="connsiteX12" fmla="*/ 2190854 w 5644673"/>
              <a:gd name="connsiteY12" fmla="*/ 4829853 h 4832827"/>
              <a:gd name="connsiteX13" fmla="*/ 872693 w 5644673"/>
              <a:gd name="connsiteY13" fmla="*/ 4081707 h 4832827"/>
              <a:gd name="connsiteX14" fmla="*/ 2226480 w 5644673"/>
              <a:gd name="connsiteY14" fmla="*/ 3036679 h 4832827"/>
              <a:gd name="connsiteX15" fmla="*/ 1953348 w 5644673"/>
              <a:gd name="connsiteY15" fmla="*/ 2336035 h 4832827"/>
              <a:gd name="connsiteX16" fmla="*/ 195800 w 5644673"/>
              <a:gd name="connsiteY16" fmla="*/ 2122279 h 4832827"/>
              <a:gd name="connsiteX17" fmla="*/ 373930 w 5644673"/>
              <a:gd name="connsiteY17" fmla="*/ 1231629 h 4832827"/>
              <a:gd name="connsiteX18" fmla="*/ 1846470 w 5644673"/>
              <a:gd name="connsiteY18" fmla="*/ 1552263 h 4832827"/>
              <a:gd name="connsiteX19" fmla="*/ 2190854 w 5644673"/>
              <a:gd name="connsiteY19" fmla="*/ 1207879 h 4832827"/>
              <a:gd name="connsiteX20" fmla="*/ 1882096 w 5644673"/>
              <a:gd name="connsiteY20" fmla="*/ 174725 h 4832827"/>
              <a:gd name="connsiteX0" fmla="*/ 1882096 w 5644673"/>
              <a:gd name="connsiteY0" fmla="*/ 174725 h 4829871"/>
              <a:gd name="connsiteX1" fmla="*/ 3140880 w 5644673"/>
              <a:gd name="connsiteY1" fmla="*/ 79723 h 4829871"/>
              <a:gd name="connsiteX2" fmla="*/ 3509015 w 5644673"/>
              <a:gd name="connsiteY2" fmla="*/ 994122 h 4829871"/>
              <a:gd name="connsiteX3" fmla="*/ 4043405 w 5644673"/>
              <a:gd name="connsiteY3" fmla="*/ 1338507 h 4829871"/>
              <a:gd name="connsiteX4" fmla="*/ 4589670 w 5644673"/>
              <a:gd name="connsiteY4" fmla="*/ 1065375 h 4829871"/>
              <a:gd name="connsiteX5" fmla="*/ 5183436 w 5644673"/>
              <a:gd name="connsiteY5" fmla="*/ 2003525 h 4829871"/>
              <a:gd name="connsiteX6" fmla="*/ 4637171 w 5644673"/>
              <a:gd name="connsiteY6" fmla="*/ 2727920 h 4829871"/>
              <a:gd name="connsiteX7" fmla="*/ 4803426 w 5644673"/>
              <a:gd name="connsiteY7" fmla="*/ 3345437 h 4829871"/>
              <a:gd name="connsiteX8" fmla="*/ 5622823 w 5644673"/>
              <a:gd name="connsiteY8" fmla="*/ 3594819 h 4829871"/>
              <a:gd name="connsiteX9" fmla="*/ 5290314 w 5644673"/>
              <a:gd name="connsiteY9" fmla="*/ 4497344 h 4829871"/>
              <a:gd name="connsiteX10" fmla="*/ 4055280 w 5644673"/>
              <a:gd name="connsiteY10" fmla="*/ 4176711 h 4829871"/>
              <a:gd name="connsiteX11" fmla="*/ 3140881 w 5644673"/>
              <a:gd name="connsiteY11" fmla="*/ 4105458 h 4829871"/>
              <a:gd name="connsiteX12" fmla="*/ 2190854 w 5644673"/>
              <a:gd name="connsiteY12" fmla="*/ 4829853 h 4829871"/>
              <a:gd name="connsiteX13" fmla="*/ 872693 w 5644673"/>
              <a:gd name="connsiteY13" fmla="*/ 4081707 h 4829871"/>
              <a:gd name="connsiteX14" fmla="*/ 2226480 w 5644673"/>
              <a:gd name="connsiteY14" fmla="*/ 3036679 h 4829871"/>
              <a:gd name="connsiteX15" fmla="*/ 1953348 w 5644673"/>
              <a:gd name="connsiteY15" fmla="*/ 2336035 h 4829871"/>
              <a:gd name="connsiteX16" fmla="*/ 195800 w 5644673"/>
              <a:gd name="connsiteY16" fmla="*/ 2122279 h 4829871"/>
              <a:gd name="connsiteX17" fmla="*/ 373930 w 5644673"/>
              <a:gd name="connsiteY17" fmla="*/ 1231629 h 4829871"/>
              <a:gd name="connsiteX18" fmla="*/ 1846470 w 5644673"/>
              <a:gd name="connsiteY18" fmla="*/ 1552263 h 4829871"/>
              <a:gd name="connsiteX19" fmla="*/ 2190854 w 5644673"/>
              <a:gd name="connsiteY19" fmla="*/ 1207879 h 4829871"/>
              <a:gd name="connsiteX20" fmla="*/ 1882096 w 5644673"/>
              <a:gd name="connsiteY20" fmla="*/ 174725 h 4829871"/>
              <a:gd name="connsiteX0" fmla="*/ 1882096 w 5644673"/>
              <a:gd name="connsiteY0" fmla="*/ 174725 h 4835290"/>
              <a:gd name="connsiteX1" fmla="*/ 3140880 w 5644673"/>
              <a:gd name="connsiteY1" fmla="*/ 79723 h 4835290"/>
              <a:gd name="connsiteX2" fmla="*/ 3509015 w 5644673"/>
              <a:gd name="connsiteY2" fmla="*/ 994122 h 4835290"/>
              <a:gd name="connsiteX3" fmla="*/ 4043405 w 5644673"/>
              <a:gd name="connsiteY3" fmla="*/ 1338507 h 4835290"/>
              <a:gd name="connsiteX4" fmla="*/ 4589670 w 5644673"/>
              <a:gd name="connsiteY4" fmla="*/ 1065375 h 4835290"/>
              <a:gd name="connsiteX5" fmla="*/ 5183436 w 5644673"/>
              <a:gd name="connsiteY5" fmla="*/ 2003525 h 4835290"/>
              <a:gd name="connsiteX6" fmla="*/ 4637171 w 5644673"/>
              <a:gd name="connsiteY6" fmla="*/ 2727920 h 4835290"/>
              <a:gd name="connsiteX7" fmla="*/ 4803426 w 5644673"/>
              <a:gd name="connsiteY7" fmla="*/ 3345437 h 4835290"/>
              <a:gd name="connsiteX8" fmla="*/ 5622823 w 5644673"/>
              <a:gd name="connsiteY8" fmla="*/ 3594819 h 4835290"/>
              <a:gd name="connsiteX9" fmla="*/ 5290314 w 5644673"/>
              <a:gd name="connsiteY9" fmla="*/ 4497344 h 4835290"/>
              <a:gd name="connsiteX10" fmla="*/ 4055280 w 5644673"/>
              <a:gd name="connsiteY10" fmla="*/ 4176711 h 4835290"/>
              <a:gd name="connsiteX11" fmla="*/ 3140881 w 5644673"/>
              <a:gd name="connsiteY11" fmla="*/ 4105458 h 4835290"/>
              <a:gd name="connsiteX12" fmla="*/ 2190854 w 5644673"/>
              <a:gd name="connsiteY12" fmla="*/ 4829853 h 4835290"/>
              <a:gd name="connsiteX13" fmla="*/ 1822719 w 5644673"/>
              <a:gd name="connsiteY13" fmla="*/ 3666071 h 4835290"/>
              <a:gd name="connsiteX14" fmla="*/ 2226480 w 5644673"/>
              <a:gd name="connsiteY14" fmla="*/ 3036679 h 4835290"/>
              <a:gd name="connsiteX15" fmla="*/ 1953348 w 5644673"/>
              <a:gd name="connsiteY15" fmla="*/ 2336035 h 4835290"/>
              <a:gd name="connsiteX16" fmla="*/ 195800 w 5644673"/>
              <a:gd name="connsiteY16" fmla="*/ 2122279 h 4835290"/>
              <a:gd name="connsiteX17" fmla="*/ 373930 w 5644673"/>
              <a:gd name="connsiteY17" fmla="*/ 1231629 h 4835290"/>
              <a:gd name="connsiteX18" fmla="*/ 1846470 w 5644673"/>
              <a:gd name="connsiteY18" fmla="*/ 1552263 h 4835290"/>
              <a:gd name="connsiteX19" fmla="*/ 2190854 w 5644673"/>
              <a:gd name="connsiteY19" fmla="*/ 1207879 h 4835290"/>
              <a:gd name="connsiteX20" fmla="*/ 1882096 w 5644673"/>
              <a:gd name="connsiteY20" fmla="*/ 174725 h 4835290"/>
              <a:gd name="connsiteX0" fmla="*/ 1573490 w 5336067"/>
              <a:gd name="connsiteY0" fmla="*/ 174725 h 4835290"/>
              <a:gd name="connsiteX1" fmla="*/ 2832274 w 5336067"/>
              <a:gd name="connsiteY1" fmla="*/ 79723 h 4835290"/>
              <a:gd name="connsiteX2" fmla="*/ 3200409 w 5336067"/>
              <a:gd name="connsiteY2" fmla="*/ 994122 h 4835290"/>
              <a:gd name="connsiteX3" fmla="*/ 3734799 w 5336067"/>
              <a:gd name="connsiteY3" fmla="*/ 1338507 h 4835290"/>
              <a:gd name="connsiteX4" fmla="*/ 4281064 w 5336067"/>
              <a:gd name="connsiteY4" fmla="*/ 1065375 h 4835290"/>
              <a:gd name="connsiteX5" fmla="*/ 4874830 w 5336067"/>
              <a:gd name="connsiteY5" fmla="*/ 2003525 h 4835290"/>
              <a:gd name="connsiteX6" fmla="*/ 4328565 w 5336067"/>
              <a:gd name="connsiteY6" fmla="*/ 2727920 h 4835290"/>
              <a:gd name="connsiteX7" fmla="*/ 4494820 w 5336067"/>
              <a:gd name="connsiteY7" fmla="*/ 3345437 h 4835290"/>
              <a:gd name="connsiteX8" fmla="*/ 5314217 w 5336067"/>
              <a:gd name="connsiteY8" fmla="*/ 3594819 h 4835290"/>
              <a:gd name="connsiteX9" fmla="*/ 4981708 w 5336067"/>
              <a:gd name="connsiteY9" fmla="*/ 4497344 h 4835290"/>
              <a:gd name="connsiteX10" fmla="*/ 3746674 w 5336067"/>
              <a:gd name="connsiteY10" fmla="*/ 4176711 h 4835290"/>
              <a:gd name="connsiteX11" fmla="*/ 2832275 w 5336067"/>
              <a:gd name="connsiteY11" fmla="*/ 4105458 h 4835290"/>
              <a:gd name="connsiteX12" fmla="*/ 1882248 w 5336067"/>
              <a:gd name="connsiteY12" fmla="*/ 4829853 h 4835290"/>
              <a:gd name="connsiteX13" fmla="*/ 1514113 w 5336067"/>
              <a:gd name="connsiteY13" fmla="*/ 3666071 h 4835290"/>
              <a:gd name="connsiteX14" fmla="*/ 1917874 w 5336067"/>
              <a:gd name="connsiteY14" fmla="*/ 3036679 h 4835290"/>
              <a:gd name="connsiteX15" fmla="*/ 1644742 w 5336067"/>
              <a:gd name="connsiteY15" fmla="*/ 2336035 h 4835290"/>
              <a:gd name="connsiteX16" fmla="*/ 397833 w 5336067"/>
              <a:gd name="connsiteY16" fmla="*/ 2407286 h 4835290"/>
              <a:gd name="connsiteX17" fmla="*/ 65324 w 5336067"/>
              <a:gd name="connsiteY17" fmla="*/ 1231629 h 4835290"/>
              <a:gd name="connsiteX18" fmla="*/ 1537864 w 5336067"/>
              <a:gd name="connsiteY18" fmla="*/ 1552263 h 4835290"/>
              <a:gd name="connsiteX19" fmla="*/ 1882248 w 5336067"/>
              <a:gd name="connsiteY19" fmla="*/ 1207879 h 4835290"/>
              <a:gd name="connsiteX20" fmla="*/ 1573490 w 5336067"/>
              <a:gd name="connsiteY20" fmla="*/ 174725 h 4835290"/>
              <a:gd name="connsiteX0" fmla="*/ 1271030 w 5033607"/>
              <a:gd name="connsiteY0" fmla="*/ 174725 h 4835290"/>
              <a:gd name="connsiteX1" fmla="*/ 2529814 w 5033607"/>
              <a:gd name="connsiteY1" fmla="*/ 79723 h 4835290"/>
              <a:gd name="connsiteX2" fmla="*/ 2897949 w 5033607"/>
              <a:gd name="connsiteY2" fmla="*/ 994122 h 4835290"/>
              <a:gd name="connsiteX3" fmla="*/ 3432339 w 5033607"/>
              <a:gd name="connsiteY3" fmla="*/ 1338507 h 4835290"/>
              <a:gd name="connsiteX4" fmla="*/ 3978604 w 5033607"/>
              <a:gd name="connsiteY4" fmla="*/ 1065375 h 4835290"/>
              <a:gd name="connsiteX5" fmla="*/ 4572370 w 5033607"/>
              <a:gd name="connsiteY5" fmla="*/ 2003525 h 4835290"/>
              <a:gd name="connsiteX6" fmla="*/ 4026105 w 5033607"/>
              <a:gd name="connsiteY6" fmla="*/ 2727920 h 4835290"/>
              <a:gd name="connsiteX7" fmla="*/ 4192360 w 5033607"/>
              <a:gd name="connsiteY7" fmla="*/ 3345437 h 4835290"/>
              <a:gd name="connsiteX8" fmla="*/ 5011757 w 5033607"/>
              <a:gd name="connsiteY8" fmla="*/ 3594819 h 4835290"/>
              <a:gd name="connsiteX9" fmla="*/ 4679248 w 5033607"/>
              <a:gd name="connsiteY9" fmla="*/ 4497344 h 4835290"/>
              <a:gd name="connsiteX10" fmla="*/ 3444214 w 5033607"/>
              <a:gd name="connsiteY10" fmla="*/ 4176711 h 4835290"/>
              <a:gd name="connsiteX11" fmla="*/ 2529815 w 5033607"/>
              <a:gd name="connsiteY11" fmla="*/ 4105458 h 4835290"/>
              <a:gd name="connsiteX12" fmla="*/ 1579788 w 5033607"/>
              <a:gd name="connsiteY12" fmla="*/ 4829853 h 4835290"/>
              <a:gd name="connsiteX13" fmla="*/ 1211653 w 5033607"/>
              <a:gd name="connsiteY13" fmla="*/ 3666071 h 4835290"/>
              <a:gd name="connsiteX14" fmla="*/ 1615414 w 5033607"/>
              <a:gd name="connsiteY14" fmla="*/ 3036679 h 4835290"/>
              <a:gd name="connsiteX15" fmla="*/ 1342282 w 5033607"/>
              <a:gd name="connsiteY15" fmla="*/ 2336035 h 4835290"/>
              <a:gd name="connsiteX16" fmla="*/ 95373 w 5033607"/>
              <a:gd name="connsiteY16" fmla="*/ 2407286 h 4835290"/>
              <a:gd name="connsiteX17" fmla="*/ 214126 w 5033607"/>
              <a:gd name="connsiteY17" fmla="*/ 1326632 h 4835290"/>
              <a:gd name="connsiteX18" fmla="*/ 1235404 w 5033607"/>
              <a:gd name="connsiteY18" fmla="*/ 1552263 h 4835290"/>
              <a:gd name="connsiteX19" fmla="*/ 1579788 w 5033607"/>
              <a:gd name="connsiteY19" fmla="*/ 1207879 h 4835290"/>
              <a:gd name="connsiteX20" fmla="*/ 1271030 w 5033607"/>
              <a:gd name="connsiteY20" fmla="*/ 174725 h 4835290"/>
              <a:gd name="connsiteX0" fmla="*/ 1263184 w 5025761"/>
              <a:gd name="connsiteY0" fmla="*/ 174725 h 4835290"/>
              <a:gd name="connsiteX1" fmla="*/ 2521968 w 5025761"/>
              <a:gd name="connsiteY1" fmla="*/ 79723 h 4835290"/>
              <a:gd name="connsiteX2" fmla="*/ 2890103 w 5025761"/>
              <a:gd name="connsiteY2" fmla="*/ 994122 h 4835290"/>
              <a:gd name="connsiteX3" fmla="*/ 3424493 w 5025761"/>
              <a:gd name="connsiteY3" fmla="*/ 1338507 h 4835290"/>
              <a:gd name="connsiteX4" fmla="*/ 3970758 w 5025761"/>
              <a:gd name="connsiteY4" fmla="*/ 1065375 h 4835290"/>
              <a:gd name="connsiteX5" fmla="*/ 4564524 w 5025761"/>
              <a:gd name="connsiteY5" fmla="*/ 2003525 h 4835290"/>
              <a:gd name="connsiteX6" fmla="*/ 4018259 w 5025761"/>
              <a:gd name="connsiteY6" fmla="*/ 2727920 h 4835290"/>
              <a:gd name="connsiteX7" fmla="*/ 4184514 w 5025761"/>
              <a:gd name="connsiteY7" fmla="*/ 3345437 h 4835290"/>
              <a:gd name="connsiteX8" fmla="*/ 5003911 w 5025761"/>
              <a:gd name="connsiteY8" fmla="*/ 3594819 h 4835290"/>
              <a:gd name="connsiteX9" fmla="*/ 4671402 w 5025761"/>
              <a:gd name="connsiteY9" fmla="*/ 4497344 h 4835290"/>
              <a:gd name="connsiteX10" fmla="*/ 3436368 w 5025761"/>
              <a:gd name="connsiteY10" fmla="*/ 4176711 h 4835290"/>
              <a:gd name="connsiteX11" fmla="*/ 2521969 w 5025761"/>
              <a:gd name="connsiteY11" fmla="*/ 4105458 h 4835290"/>
              <a:gd name="connsiteX12" fmla="*/ 1571942 w 5025761"/>
              <a:gd name="connsiteY12" fmla="*/ 4829853 h 4835290"/>
              <a:gd name="connsiteX13" fmla="*/ 1203807 w 5025761"/>
              <a:gd name="connsiteY13" fmla="*/ 3666071 h 4835290"/>
              <a:gd name="connsiteX14" fmla="*/ 1607568 w 5025761"/>
              <a:gd name="connsiteY14" fmla="*/ 3036679 h 4835290"/>
              <a:gd name="connsiteX15" fmla="*/ 1334436 w 5025761"/>
              <a:gd name="connsiteY15" fmla="*/ 2336035 h 4835290"/>
              <a:gd name="connsiteX16" fmla="*/ 87527 w 5025761"/>
              <a:gd name="connsiteY16" fmla="*/ 2407286 h 4835290"/>
              <a:gd name="connsiteX17" fmla="*/ 206280 w 5025761"/>
              <a:gd name="connsiteY17" fmla="*/ 1326632 h 4835290"/>
              <a:gd name="connsiteX18" fmla="*/ 1025678 w 5025761"/>
              <a:gd name="connsiteY18" fmla="*/ 1350383 h 4835290"/>
              <a:gd name="connsiteX19" fmla="*/ 1571942 w 5025761"/>
              <a:gd name="connsiteY19" fmla="*/ 1207879 h 4835290"/>
              <a:gd name="connsiteX20" fmla="*/ 1263184 w 5025761"/>
              <a:gd name="connsiteY20" fmla="*/ 174725 h 4835290"/>
              <a:gd name="connsiteX0" fmla="*/ 1263184 w 5025761"/>
              <a:gd name="connsiteY0" fmla="*/ 164292 h 4824857"/>
              <a:gd name="connsiteX1" fmla="*/ 2521968 w 5025761"/>
              <a:gd name="connsiteY1" fmla="*/ 69290 h 4824857"/>
              <a:gd name="connsiteX2" fmla="*/ 2890103 w 5025761"/>
              <a:gd name="connsiteY2" fmla="*/ 983689 h 4824857"/>
              <a:gd name="connsiteX3" fmla="*/ 3424493 w 5025761"/>
              <a:gd name="connsiteY3" fmla="*/ 1328074 h 4824857"/>
              <a:gd name="connsiteX4" fmla="*/ 3970758 w 5025761"/>
              <a:gd name="connsiteY4" fmla="*/ 1054942 h 4824857"/>
              <a:gd name="connsiteX5" fmla="*/ 4564524 w 5025761"/>
              <a:gd name="connsiteY5" fmla="*/ 1993092 h 4824857"/>
              <a:gd name="connsiteX6" fmla="*/ 4018259 w 5025761"/>
              <a:gd name="connsiteY6" fmla="*/ 2717487 h 4824857"/>
              <a:gd name="connsiteX7" fmla="*/ 4184514 w 5025761"/>
              <a:gd name="connsiteY7" fmla="*/ 3335004 h 4824857"/>
              <a:gd name="connsiteX8" fmla="*/ 5003911 w 5025761"/>
              <a:gd name="connsiteY8" fmla="*/ 3584386 h 4824857"/>
              <a:gd name="connsiteX9" fmla="*/ 4671402 w 5025761"/>
              <a:gd name="connsiteY9" fmla="*/ 4486911 h 4824857"/>
              <a:gd name="connsiteX10" fmla="*/ 3436368 w 5025761"/>
              <a:gd name="connsiteY10" fmla="*/ 4166278 h 4824857"/>
              <a:gd name="connsiteX11" fmla="*/ 2521969 w 5025761"/>
              <a:gd name="connsiteY11" fmla="*/ 4095025 h 4824857"/>
              <a:gd name="connsiteX12" fmla="*/ 1571942 w 5025761"/>
              <a:gd name="connsiteY12" fmla="*/ 4819420 h 4824857"/>
              <a:gd name="connsiteX13" fmla="*/ 1203807 w 5025761"/>
              <a:gd name="connsiteY13" fmla="*/ 3655638 h 4824857"/>
              <a:gd name="connsiteX14" fmla="*/ 1607568 w 5025761"/>
              <a:gd name="connsiteY14" fmla="*/ 3026246 h 4824857"/>
              <a:gd name="connsiteX15" fmla="*/ 1334436 w 5025761"/>
              <a:gd name="connsiteY15" fmla="*/ 2325602 h 4824857"/>
              <a:gd name="connsiteX16" fmla="*/ 87527 w 5025761"/>
              <a:gd name="connsiteY16" fmla="*/ 2396853 h 4824857"/>
              <a:gd name="connsiteX17" fmla="*/ 206280 w 5025761"/>
              <a:gd name="connsiteY17" fmla="*/ 1316199 h 4824857"/>
              <a:gd name="connsiteX18" fmla="*/ 1025678 w 5025761"/>
              <a:gd name="connsiteY18" fmla="*/ 1339950 h 4824857"/>
              <a:gd name="connsiteX19" fmla="*/ 1275059 w 5025761"/>
              <a:gd name="connsiteY19" fmla="*/ 959940 h 4824857"/>
              <a:gd name="connsiteX20" fmla="*/ 1263184 w 5025761"/>
              <a:gd name="connsiteY20" fmla="*/ 164292 h 4824857"/>
              <a:gd name="connsiteX0" fmla="*/ 1465065 w 5025761"/>
              <a:gd name="connsiteY0" fmla="*/ 241485 h 4795172"/>
              <a:gd name="connsiteX1" fmla="*/ 2521968 w 5025761"/>
              <a:gd name="connsiteY1" fmla="*/ 39605 h 4795172"/>
              <a:gd name="connsiteX2" fmla="*/ 2890103 w 5025761"/>
              <a:gd name="connsiteY2" fmla="*/ 954004 h 4795172"/>
              <a:gd name="connsiteX3" fmla="*/ 3424493 w 5025761"/>
              <a:gd name="connsiteY3" fmla="*/ 1298389 h 4795172"/>
              <a:gd name="connsiteX4" fmla="*/ 3970758 w 5025761"/>
              <a:gd name="connsiteY4" fmla="*/ 1025257 h 4795172"/>
              <a:gd name="connsiteX5" fmla="*/ 4564524 w 5025761"/>
              <a:gd name="connsiteY5" fmla="*/ 1963407 h 4795172"/>
              <a:gd name="connsiteX6" fmla="*/ 4018259 w 5025761"/>
              <a:gd name="connsiteY6" fmla="*/ 2687802 h 4795172"/>
              <a:gd name="connsiteX7" fmla="*/ 4184514 w 5025761"/>
              <a:gd name="connsiteY7" fmla="*/ 3305319 h 4795172"/>
              <a:gd name="connsiteX8" fmla="*/ 5003911 w 5025761"/>
              <a:gd name="connsiteY8" fmla="*/ 3554701 h 4795172"/>
              <a:gd name="connsiteX9" fmla="*/ 4671402 w 5025761"/>
              <a:gd name="connsiteY9" fmla="*/ 4457226 h 4795172"/>
              <a:gd name="connsiteX10" fmla="*/ 3436368 w 5025761"/>
              <a:gd name="connsiteY10" fmla="*/ 4136593 h 4795172"/>
              <a:gd name="connsiteX11" fmla="*/ 2521969 w 5025761"/>
              <a:gd name="connsiteY11" fmla="*/ 4065340 h 4795172"/>
              <a:gd name="connsiteX12" fmla="*/ 1571942 w 5025761"/>
              <a:gd name="connsiteY12" fmla="*/ 4789735 h 4795172"/>
              <a:gd name="connsiteX13" fmla="*/ 1203807 w 5025761"/>
              <a:gd name="connsiteY13" fmla="*/ 3625953 h 4795172"/>
              <a:gd name="connsiteX14" fmla="*/ 1607568 w 5025761"/>
              <a:gd name="connsiteY14" fmla="*/ 2996561 h 4795172"/>
              <a:gd name="connsiteX15" fmla="*/ 1334436 w 5025761"/>
              <a:gd name="connsiteY15" fmla="*/ 2295917 h 4795172"/>
              <a:gd name="connsiteX16" fmla="*/ 87527 w 5025761"/>
              <a:gd name="connsiteY16" fmla="*/ 2367168 h 4795172"/>
              <a:gd name="connsiteX17" fmla="*/ 206280 w 5025761"/>
              <a:gd name="connsiteY17" fmla="*/ 1286514 h 4795172"/>
              <a:gd name="connsiteX18" fmla="*/ 1025678 w 5025761"/>
              <a:gd name="connsiteY18" fmla="*/ 1310265 h 4795172"/>
              <a:gd name="connsiteX19" fmla="*/ 1275059 w 5025761"/>
              <a:gd name="connsiteY19" fmla="*/ 930255 h 4795172"/>
              <a:gd name="connsiteX20" fmla="*/ 1465065 w 5025761"/>
              <a:gd name="connsiteY20" fmla="*/ 241485 h 4795172"/>
              <a:gd name="connsiteX0" fmla="*/ 1465065 w 5025761"/>
              <a:gd name="connsiteY0" fmla="*/ 170947 h 4724634"/>
              <a:gd name="connsiteX1" fmla="*/ 2379464 w 5025761"/>
              <a:gd name="connsiteY1" fmla="*/ 52194 h 4724634"/>
              <a:gd name="connsiteX2" fmla="*/ 2890103 w 5025761"/>
              <a:gd name="connsiteY2" fmla="*/ 883466 h 4724634"/>
              <a:gd name="connsiteX3" fmla="*/ 3424493 w 5025761"/>
              <a:gd name="connsiteY3" fmla="*/ 1227851 h 4724634"/>
              <a:gd name="connsiteX4" fmla="*/ 3970758 w 5025761"/>
              <a:gd name="connsiteY4" fmla="*/ 954719 h 4724634"/>
              <a:gd name="connsiteX5" fmla="*/ 4564524 w 5025761"/>
              <a:gd name="connsiteY5" fmla="*/ 1892869 h 4724634"/>
              <a:gd name="connsiteX6" fmla="*/ 4018259 w 5025761"/>
              <a:gd name="connsiteY6" fmla="*/ 2617264 h 4724634"/>
              <a:gd name="connsiteX7" fmla="*/ 4184514 w 5025761"/>
              <a:gd name="connsiteY7" fmla="*/ 3234781 h 4724634"/>
              <a:gd name="connsiteX8" fmla="*/ 5003911 w 5025761"/>
              <a:gd name="connsiteY8" fmla="*/ 3484163 h 4724634"/>
              <a:gd name="connsiteX9" fmla="*/ 4671402 w 5025761"/>
              <a:gd name="connsiteY9" fmla="*/ 4386688 h 4724634"/>
              <a:gd name="connsiteX10" fmla="*/ 3436368 w 5025761"/>
              <a:gd name="connsiteY10" fmla="*/ 4066055 h 4724634"/>
              <a:gd name="connsiteX11" fmla="*/ 2521969 w 5025761"/>
              <a:gd name="connsiteY11" fmla="*/ 3994802 h 4724634"/>
              <a:gd name="connsiteX12" fmla="*/ 1571942 w 5025761"/>
              <a:gd name="connsiteY12" fmla="*/ 4719197 h 4724634"/>
              <a:gd name="connsiteX13" fmla="*/ 1203807 w 5025761"/>
              <a:gd name="connsiteY13" fmla="*/ 3555415 h 4724634"/>
              <a:gd name="connsiteX14" fmla="*/ 1607568 w 5025761"/>
              <a:gd name="connsiteY14" fmla="*/ 2926023 h 4724634"/>
              <a:gd name="connsiteX15" fmla="*/ 1334436 w 5025761"/>
              <a:gd name="connsiteY15" fmla="*/ 2225379 h 4724634"/>
              <a:gd name="connsiteX16" fmla="*/ 87527 w 5025761"/>
              <a:gd name="connsiteY16" fmla="*/ 2296630 h 4724634"/>
              <a:gd name="connsiteX17" fmla="*/ 206280 w 5025761"/>
              <a:gd name="connsiteY17" fmla="*/ 1215976 h 4724634"/>
              <a:gd name="connsiteX18" fmla="*/ 1025678 w 5025761"/>
              <a:gd name="connsiteY18" fmla="*/ 1239727 h 4724634"/>
              <a:gd name="connsiteX19" fmla="*/ 1275059 w 5025761"/>
              <a:gd name="connsiteY19" fmla="*/ 859717 h 4724634"/>
              <a:gd name="connsiteX20" fmla="*/ 1465065 w 5025761"/>
              <a:gd name="connsiteY20" fmla="*/ 170947 h 4724634"/>
              <a:gd name="connsiteX0" fmla="*/ 1458908 w 5019604"/>
              <a:gd name="connsiteY0" fmla="*/ 170947 h 4724634"/>
              <a:gd name="connsiteX1" fmla="*/ 2373307 w 5019604"/>
              <a:gd name="connsiteY1" fmla="*/ 52194 h 4724634"/>
              <a:gd name="connsiteX2" fmla="*/ 2883946 w 5019604"/>
              <a:gd name="connsiteY2" fmla="*/ 883466 h 4724634"/>
              <a:gd name="connsiteX3" fmla="*/ 3418336 w 5019604"/>
              <a:gd name="connsiteY3" fmla="*/ 1227851 h 4724634"/>
              <a:gd name="connsiteX4" fmla="*/ 3964601 w 5019604"/>
              <a:gd name="connsiteY4" fmla="*/ 954719 h 4724634"/>
              <a:gd name="connsiteX5" fmla="*/ 4558367 w 5019604"/>
              <a:gd name="connsiteY5" fmla="*/ 1892869 h 4724634"/>
              <a:gd name="connsiteX6" fmla="*/ 4012102 w 5019604"/>
              <a:gd name="connsiteY6" fmla="*/ 2617264 h 4724634"/>
              <a:gd name="connsiteX7" fmla="*/ 4178357 w 5019604"/>
              <a:gd name="connsiteY7" fmla="*/ 3234781 h 4724634"/>
              <a:gd name="connsiteX8" fmla="*/ 4997754 w 5019604"/>
              <a:gd name="connsiteY8" fmla="*/ 3484163 h 4724634"/>
              <a:gd name="connsiteX9" fmla="*/ 4665245 w 5019604"/>
              <a:gd name="connsiteY9" fmla="*/ 4386688 h 4724634"/>
              <a:gd name="connsiteX10" fmla="*/ 3430211 w 5019604"/>
              <a:gd name="connsiteY10" fmla="*/ 4066055 h 4724634"/>
              <a:gd name="connsiteX11" fmla="*/ 2515812 w 5019604"/>
              <a:gd name="connsiteY11" fmla="*/ 3994802 h 4724634"/>
              <a:gd name="connsiteX12" fmla="*/ 1565785 w 5019604"/>
              <a:gd name="connsiteY12" fmla="*/ 4719197 h 4724634"/>
              <a:gd name="connsiteX13" fmla="*/ 1197650 w 5019604"/>
              <a:gd name="connsiteY13" fmla="*/ 3555415 h 4724634"/>
              <a:gd name="connsiteX14" fmla="*/ 1601411 w 5019604"/>
              <a:gd name="connsiteY14" fmla="*/ 2926023 h 4724634"/>
              <a:gd name="connsiteX15" fmla="*/ 1245152 w 5019604"/>
              <a:gd name="connsiteY15" fmla="*/ 2439134 h 4724634"/>
              <a:gd name="connsiteX16" fmla="*/ 81370 w 5019604"/>
              <a:gd name="connsiteY16" fmla="*/ 2296630 h 4724634"/>
              <a:gd name="connsiteX17" fmla="*/ 200123 w 5019604"/>
              <a:gd name="connsiteY17" fmla="*/ 1215976 h 4724634"/>
              <a:gd name="connsiteX18" fmla="*/ 1019521 w 5019604"/>
              <a:gd name="connsiteY18" fmla="*/ 1239727 h 4724634"/>
              <a:gd name="connsiteX19" fmla="*/ 1268902 w 5019604"/>
              <a:gd name="connsiteY19" fmla="*/ 859717 h 4724634"/>
              <a:gd name="connsiteX20" fmla="*/ 1458908 w 5019604"/>
              <a:gd name="connsiteY20" fmla="*/ 170947 h 4724634"/>
              <a:gd name="connsiteX0" fmla="*/ 1458908 w 5019604"/>
              <a:gd name="connsiteY0" fmla="*/ 170947 h 4724634"/>
              <a:gd name="connsiteX1" fmla="*/ 2373307 w 5019604"/>
              <a:gd name="connsiteY1" fmla="*/ 52194 h 4724634"/>
              <a:gd name="connsiteX2" fmla="*/ 2883946 w 5019604"/>
              <a:gd name="connsiteY2" fmla="*/ 883466 h 4724634"/>
              <a:gd name="connsiteX3" fmla="*/ 3418336 w 5019604"/>
              <a:gd name="connsiteY3" fmla="*/ 1227851 h 4724634"/>
              <a:gd name="connsiteX4" fmla="*/ 3964601 w 5019604"/>
              <a:gd name="connsiteY4" fmla="*/ 954719 h 4724634"/>
              <a:gd name="connsiteX5" fmla="*/ 4558367 w 5019604"/>
              <a:gd name="connsiteY5" fmla="*/ 1892869 h 4724634"/>
              <a:gd name="connsiteX6" fmla="*/ 4012102 w 5019604"/>
              <a:gd name="connsiteY6" fmla="*/ 2617264 h 4724634"/>
              <a:gd name="connsiteX7" fmla="*/ 4178357 w 5019604"/>
              <a:gd name="connsiteY7" fmla="*/ 3234781 h 4724634"/>
              <a:gd name="connsiteX8" fmla="*/ 4997754 w 5019604"/>
              <a:gd name="connsiteY8" fmla="*/ 3484163 h 4724634"/>
              <a:gd name="connsiteX9" fmla="*/ 4665245 w 5019604"/>
              <a:gd name="connsiteY9" fmla="*/ 4386688 h 4724634"/>
              <a:gd name="connsiteX10" fmla="*/ 3430211 w 5019604"/>
              <a:gd name="connsiteY10" fmla="*/ 4066055 h 4724634"/>
              <a:gd name="connsiteX11" fmla="*/ 2515812 w 5019604"/>
              <a:gd name="connsiteY11" fmla="*/ 3994802 h 4724634"/>
              <a:gd name="connsiteX12" fmla="*/ 1565785 w 5019604"/>
              <a:gd name="connsiteY12" fmla="*/ 4719197 h 4724634"/>
              <a:gd name="connsiteX13" fmla="*/ 1197650 w 5019604"/>
              <a:gd name="connsiteY13" fmla="*/ 3555415 h 4724634"/>
              <a:gd name="connsiteX14" fmla="*/ 1411405 w 5019604"/>
              <a:gd name="connsiteY14" fmla="*/ 2926023 h 4724634"/>
              <a:gd name="connsiteX15" fmla="*/ 1245152 w 5019604"/>
              <a:gd name="connsiteY15" fmla="*/ 2439134 h 4724634"/>
              <a:gd name="connsiteX16" fmla="*/ 81370 w 5019604"/>
              <a:gd name="connsiteY16" fmla="*/ 2296630 h 4724634"/>
              <a:gd name="connsiteX17" fmla="*/ 200123 w 5019604"/>
              <a:gd name="connsiteY17" fmla="*/ 1215976 h 4724634"/>
              <a:gd name="connsiteX18" fmla="*/ 1019521 w 5019604"/>
              <a:gd name="connsiteY18" fmla="*/ 1239727 h 4724634"/>
              <a:gd name="connsiteX19" fmla="*/ 1268902 w 5019604"/>
              <a:gd name="connsiteY19" fmla="*/ 859717 h 4724634"/>
              <a:gd name="connsiteX20" fmla="*/ 1458908 w 5019604"/>
              <a:gd name="connsiteY20" fmla="*/ 170947 h 4724634"/>
              <a:gd name="connsiteX0" fmla="*/ 1458908 w 5019604"/>
              <a:gd name="connsiteY0" fmla="*/ 170947 h 4721259"/>
              <a:gd name="connsiteX1" fmla="*/ 2373307 w 5019604"/>
              <a:gd name="connsiteY1" fmla="*/ 52194 h 4721259"/>
              <a:gd name="connsiteX2" fmla="*/ 2883946 w 5019604"/>
              <a:gd name="connsiteY2" fmla="*/ 883466 h 4721259"/>
              <a:gd name="connsiteX3" fmla="*/ 3418336 w 5019604"/>
              <a:gd name="connsiteY3" fmla="*/ 1227851 h 4721259"/>
              <a:gd name="connsiteX4" fmla="*/ 3964601 w 5019604"/>
              <a:gd name="connsiteY4" fmla="*/ 954719 h 4721259"/>
              <a:gd name="connsiteX5" fmla="*/ 4558367 w 5019604"/>
              <a:gd name="connsiteY5" fmla="*/ 1892869 h 4721259"/>
              <a:gd name="connsiteX6" fmla="*/ 4012102 w 5019604"/>
              <a:gd name="connsiteY6" fmla="*/ 2617264 h 4721259"/>
              <a:gd name="connsiteX7" fmla="*/ 4178357 w 5019604"/>
              <a:gd name="connsiteY7" fmla="*/ 3234781 h 4721259"/>
              <a:gd name="connsiteX8" fmla="*/ 4997754 w 5019604"/>
              <a:gd name="connsiteY8" fmla="*/ 3484163 h 4721259"/>
              <a:gd name="connsiteX9" fmla="*/ 4665245 w 5019604"/>
              <a:gd name="connsiteY9" fmla="*/ 4386688 h 4721259"/>
              <a:gd name="connsiteX10" fmla="*/ 3430211 w 5019604"/>
              <a:gd name="connsiteY10" fmla="*/ 4066055 h 4721259"/>
              <a:gd name="connsiteX11" fmla="*/ 2515812 w 5019604"/>
              <a:gd name="connsiteY11" fmla="*/ 3994802 h 4721259"/>
              <a:gd name="connsiteX12" fmla="*/ 1565785 w 5019604"/>
              <a:gd name="connsiteY12" fmla="*/ 4719197 h 4721259"/>
              <a:gd name="connsiteX13" fmla="*/ 1007644 w 5019604"/>
              <a:gd name="connsiteY13" fmla="*/ 3733545 h 4721259"/>
              <a:gd name="connsiteX14" fmla="*/ 1411405 w 5019604"/>
              <a:gd name="connsiteY14" fmla="*/ 2926023 h 4721259"/>
              <a:gd name="connsiteX15" fmla="*/ 1245152 w 5019604"/>
              <a:gd name="connsiteY15" fmla="*/ 2439134 h 4721259"/>
              <a:gd name="connsiteX16" fmla="*/ 81370 w 5019604"/>
              <a:gd name="connsiteY16" fmla="*/ 2296630 h 4721259"/>
              <a:gd name="connsiteX17" fmla="*/ 200123 w 5019604"/>
              <a:gd name="connsiteY17" fmla="*/ 1215976 h 4721259"/>
              <a:gd name="connsiteX18" fmla="*/ 1019521 w 5019604"/>
              <a:gd name="connsiteY18" fmla="*/ 1239727 h 4721259"/>
              <a:gd name="connsiteX19" fmla="*/ 1268902 w 5019604"/>
              <a:gd name="connsiteY19" fmla="*/ 859717 h 4721259"/>
              <a:gd name="connsiteX20" fmla="*/ 1458908 w 5019604"/>
              <a:gd name="connsiteY20" fmla="*/ 170947 h 4721259"/>
              <a:gd name="connsiteX0" fmla="*/ 1458908 w 5019604"/>
              <a:gd name="connsiteY0" fmla="*/ 170947 h 4403464"/>
              <a:gd name="connsiteX1" fmla="*/ 2373307 w 5019604"/>
              <a:gd name="connsiteY1" fmla="*/ 52194 h 4403464"/>
              <a:gd name="connsiteX2" fmla="*/ 2883946 w 5019604"/>
              <a:gd name="connsiteY2" fmla="*/ 883466 h 4403464"/>
              <a:gd name="connsiteX3" fmla="*/ 3418336 w 5019604"/>
              <a:gd name="connsiteY3" fmla="*/ 1227851 h 4403464"/>
              <a:gd name="connsiteX4" fmla="*/ 3964601 w 5019604"/>
              <a:gd name="connsiteY4" fmla="*/ 954719 h 4403464"/>
              <a:gd name="connsiteX5" fmla="*/ 4558367 w 5019604"/>
              <a:gd name="connsiteY5" fmla="*/ 1892869 h 4403464"/>
              <a:gd name="connsiteX6" fmla="*/ 4012102 w 5019604"/>
              <a:gd name="connsiteY6" fmla="*/ 2617264 h 4403464"/>
              <a:gd name="connsiteX7" fmla="*/ 4178357 w 5019604"/>
              <a:gd name="connsiteY7" fmla="*/ 3234781 h 4403464"/>
              <a:gd name="connsiteX8" fmla="*/ 4997754 w 5019604"/>
              <a:gd name="connsiteY8" fmla="*/ 3484163 h 4403464"/>
              <a:gd name="connsiteX9" fmla="*/ 4665245 w 5019604"/>
              <a:gd name="connsiteY9" fmla="*/ 4386688 h 4403464"/>
              <a:gd name="connsiteX10" fmla="*/ 3430211 w 5019604"/>
              <a:gd name="connsiteY10" fmla="*/ 4066055 h 4403464"/>
              <a:gd name="connsiteX11" fmla="*/ 2515812 w 5019604"/>
              <a:gd name="connsiteY11" fmla="*/ 3994802 h 4403464"/>
              <a:gd name="connsiteX12" fmla="*/ 1470782 w 5019604"/>
              <a:gd name="connsiteY12" fmla="*/ 4351062 h 4403464"/>
              <a:gd name="connsiteX13" fmla="*/ 1007644 w 5019604"/>
              <a:gd name="connsiteY13" fmla="*/ 3733545 h 4403464"/>
              <a:gd name="connsiteX14" fmla="*/ 1411405 w 5019604"/>
              <a:gd name="connsiteY14" fmla="*/ 2926023 h 4403464"/>
              <a:gd name="connsiteX15" fmla="*/ 1245152 w 5019604"/>
              <a:gd name="connsiteY15" fmla="*/ 2439134 h 4403464"/>
              <a:gd name="connsiteX16" fmla="*/ 81370 w 5019604"/>
              <a:gd name="connsiteY16" fmla="*/ 2296630 h 4403464"/>
              <a:gd name="connsiteX17" fmla="*/ 200123 w 5019604"/>
              <a:gd name="connsiteY17" fmla="*/ 1215976 h 4403464"/>
              <a:gd name="connsiteX18" fmla="*/ 1019521 w 5019604"/>
              <a:gd name="connsiteY18" fmla="*/ 1239727 h 4403464"/>
              <a:gd name="connsiteX19" fmla="*/ 1268902 w 5019604"/>
              <a:gd name="connsiteY19" fmla="*/ 859717 h 4403464"/>
              <a:gd name="connsiteX20" fmla="*/ 1458908 w 5019604"/>
              <a:gd name="connsiteY20" fmla="*/ 170947 h 4403464"/>
              <a:gd name="connsiteX0" fmla="*/ 1458908 w 4827078"/>
              <a:gd name="connsiteY0" fmla="*/ 170947 h 4397751"/>
              <a:gd name="connsiteX1" fmla="*/ 2373307 w 4827078"/>
              <a:gd name="connsiteY1" fmla="*/ 52194 h 4397751"/>
              <a:gd name="connsiteX2" fmla="*/ 2883946 w 4827078"/>
              <a:gd name="connsiteY2" fmla="*/ 883466 h 4397751"/>
              <a:gd name="connsiteX3" fmla="*/ 3418336 w 4827078"/>
              <a:gd name="connsiteY3" fmla="*/ 1227851 h 4397751"/>
              <a:gd name="connsiteX4" fmla="*/ 3964601 w 4827078"/>
              <a:gd name="connsiteY4" fmla="*/ 954719 h 4397751"/>
              <a:gd name="connsiteX5" fmla="*/ 4558367 w 4827078"/>
              <a:gd name="connsiteY5" fmla="*/ 1892869 h 4397751"/>
              <a:gd name="connsiteX6" fmla="*/ 4012102 w 4827078"/>
              <a:gd name="connsiteY6" fmla="*/ 2617264 h 4397751"/>
              <a:gd name="connsiteX7" fmla="*/ 4178357 w 4827078"/>
              <a:gd name="connsiteY7" fmla="*/ 3234781 h 4397751"/>
              <a:gd name="connsiteX8" fmla="*/ 4760247 w 4827078"/>
              <a:gd name="connsiteY8" fmla="*/ 3614792 h 4397751"/>
              <a:gd name="connsiteX9" fmla="*/ 4665245 w 4827078"/>
              <a:gd name="connsiteY9" fmla="*/ 4386688 h 4397751"/>
              <a:gd name="connsiteX10" fmla="*/ 3430211 w 4827078"/>
              <a:gd name="connsiteY10" fmla="*/ 4066055 h 4397751"/>
              <a:gd name="connsiteX11" fmla="*/ 2515812 w 4827078"/>
              <a:gd name="connsiteY11" fmla="*/ 3994802 h 4397751"/>
              <a:gd name="connsiteX12" fmla="*/ 1470782 w 4827078"/>
              <a:gd name="connsiteY12" fmla="*/ 4351062 h 4397751"/>
              <a:gd name="connsiteX13" fmla="*/ 1007644 w 4827078"/>
              <a:gd name="connsiteY13" fmla="*/ 3733545 h 4397751"/>
              <a:gd name="connsiteX14" fmla="*/ 1411405 w 4827078"/>
              <a:gd name="connsiteY14" fmla="*/ 2926023 h 4397751"/>
              <a:gd name="connsiteX15" fmla="*/ 1245152 w 4827078"/>
              <a:gd name="connsiteY15" fmla="*/ 2439134 h 4397751"/>
              <a:gd name="connsiteX16" fmla="*/ 81370 w 4827078"/>
              <a:gd name="connsiteY16" fmla="*/ 2296630 h 4397751"/>
              <a:gd name="connsiteX17" fmla="*/ 200123 w 4827078"/>
              <a:gd name="connsiteY17" fmla="*/ 1215976 h 4397751"/>
              <a:gd name="connsiteX18" fmla="*/ 1019521 w 4827078"/>
              <a:gd name="connsiteY18" fmla="*/ 1239727 h 4397751"/>
              <a:gd name="connsiteX19" fmla="*/ 1268902 w 4827078"/>
              <a:gd name="connsiteY19" fmla="*/ 859717 h 4397751"/>
              <a:gd name="connsiteX20" fmla="*/ 1458908 w 4827078"/>
              <a:gd name="connsiteY20" fmla="*/ 170947 h 4397751"/>
              <a:gd name="connsiteX0" fmla="*/ 1458908 w 4763041"/>
              <a:gd name="connsiteY0" fmla="*/ 170947 h 4479189"/>
              <a:gd name="connsiteX1" fmla="*/ 2373307 w 4763041"/>
              <a:gd name="connsiteY1" fmla="*/ 52194 h 4479189"/>
              <a:gd name="connsiteX2" fmla="*/ 2883946 w 4763041"/>
              <a:gd name="connsiteY2" fmla="*/ 883466 h 4479189"/>
              <a:gd name="connsiteX3" fmla="*/ 3418336 w 4763041"/>
              <a:gd name="connsiteY3" fmla="*/ 1227851 h 4479189"/>
              <a:gd name="connsiteX4" fmla="*/ 3964601 w 4763041"/>
              <a:gd name="connsiteY4" fmla="*/ 954719 h 4479189"/>
              <a:gd name="connsiteX5" fmla="*/ 4558367 w 4763041"/>
              <a:gd name="connsiteY5" fmla="*/ 1892869 h 4479189"/>
              <a:gd name="connsiteX6" fmla="*/ 4012102 w 4763041"/>
              <a:gd name="connsiteY6" fmla="*/ 2617264 h 4479189"/>
              <a:gd name="connsiteX7" fmla="*/ 4178357 w 4763041"/>
              <a:gd name="connsiteY7" fmla="*/ 3234781 h 4479189"/>
              <a:gd name="connsiteX8" fmla="*/ 4760247 w 4763041"/>
              <a:gd name="connsiteY8" fmla="*/ 3614792 h 4479189"/>
              <a:gd name="connsiteX9" fmla="*/ 4356490 w 4763041"/>
              <a:gd name="connsiteY9" fmla="*/ 4469818 h 4479189"/>
              <a:gd name="connsiteX10" fmla="*/ 3430211 w 4763041"/>
              <a:gd name="connsiteY10" fmla="*/ 4066055 h 4479189"/>
              <a:gd name="connsiteX11" fmla="*/ 2515812 w 4763041"/>
              <a:gd name="connsiteY11" fmla="*/ 3994802 h 4479189"/>
              <a:gd name="connsiteX12" fmla="*/ 1470782 w 4763041"/>
              <a:gd name="connsiteY12" fmla="*/ 4351062 h 4479189"/>
              <a:gd name="connsiteX13" fmla="*/ 1007644 w 4763041"/>
              <a:gd name="connsiteY13" fmla="*/ 3733545 h 4479189"/>
              <a:gd name="connsiteX14" fmla="*/ 1411405 w 4763041"/>
              <a:gd name="connsiteY14" fmla="*/ 2926023 h 4479189"/>
              <a:gd name="connsiteX15" fmla="*/ 1245152 w 4763041"/>
              <a:gd name="connsiteY15" fmla="*/ 2439134 h 4479189"/>
              <a:gd name="connsiteX16" fmla="*/ 81370 w 4763041"/>
              <a:gd name="connsiteY16" fmla="*/ 2296630 h 4479189"/>
              <a:gd name="connsiteX17" fmla="*/ 200123 w 4763041"/>
              <a:gd name="connsiteY17" fmla="*/ 1215976 h 4479189"/>
              <a:gd name="connsiteX18" fmla="*/ 1019521 w 4763041"/>
              <a:gd name="connsiteY18" fmla="*/ 1239727 h 4479189"/>
              <a:gd name="connsiteX19" fmla="*/ 1268902 w 4763041"/>
              <a:gd name="connsiteY19" fmla="*/ 859717 h 4479189"/>
              <a:gd name="connsiteX20" fmla="*/ 1458908 w 4763041"/>
              <a:gd name="connsiteY20" fmla="*/ 170947 h 4479189"/>
              <a:gd name="connsiteX0" fmla="*/ 1458908 w 4760255"/>
              <a:gd name="connsiteY0" fmla="*/ 170947 h 4386171"/>
              <a:gd name="connsiteX1" fmla="*/ 2373307 w 4760255"/>
              <a:gd name="connsiteY1" fmla="*/ 52194 h 4386171"/>
              <a:gd name="connsiteX2" fmla="*/ 2883946 w 4760255"/>
              <a:gd name="connsiteY2" fmla="*/ 883466 h 4386171"/>
              <a:gd name="connsiteX3" fmla="*/ 3418336 w 4760255"/>
              <a:gd name="connsiteY3" fmla="*/ 1227851 h 4386171"/>
              <a:gd name="connsiteX4" fmla="*/ 3964601 w 4760255"/>
              <a:gd name="connsiteY4" fmla="*/ 954719 h 4386171"/>
              <a:gd name="connsiteX5" fmla="*/ 4558367 w 4760255"/>
              <a:gd name="connsiteY5" fmla="*/ 1892869 h 4386171"/>
              <a:gd name="connsiteX6" fmla="*/ 4012102 w 4760255"/>
              <a:gd name="connsiteY6" fmla="*/ 2617264 h 4386171"/>
              <a:gd name="connsiteX7" fmla="*/ 4178357 w 4760255"/>
              <a:gd name="connsiteY7" fmla="*/ 3234781 h 4386171"/>
              <a:gd name="connsiteX8" fmla="*/ 4760247 w 4760255"/>
              <a:gd name="connsiteY8" fmla="*/ 3614792 h 4386171"/>
              <a:gd name="connsiteX9" fmla="*/ 4190236 w 4760255"/>
              <a:gd name="connsiteY9" fmla="*/ 4374816 h 4386171"/>
              <a:gd name="connsiteX10" fmla="*/ 3430211 w 4760255"/>
              <a:gd name="connsiteY10" fmla="*/ 4066055 h 4386171"/>
              <a:gd name="connsiteX11" fmla="*/ 2515812 w 4760255"/>
              <a:gd name="connsiteY11" fmla="*/ 3994802 h 4386171"/>
              <a:gd name="connsiteX12" fmla="*/ 1470782 w 4760255"/>
              <a:gd name="connsiteY12" fmla="*/ 4351062 h 4386171"/>
              <a:gd name="connsiteX13" fmla="*/ 1007644 w 4760255"/>
              <a:gd name="connsiteY13" fmla="*/ 3733545 h 4386171"/>
              <a:gd name="connsiteX14" fmla="*/ 1411405 w 4760255"/>
              <a:gd name="connsiteY14" fmla="*/ 2926023 h 4386171"/>
              <a:gd name="connsiteX15" fmla="*/ 1245152 w 4760255"/>
              <a:gd name="connsiteY15" fmla="*/ 2439134 h 4386171"/>
              <a:gd name="connsiteX16" fmla="*/ 81370 w 4760255"/>
              <a:gd name="connsiteY16" fmla="*/ 2296630 h 4386171"/>
              <a:gd name="connsiteX17" fmla="*/ 200123 w 4760255"/>
              <a:gd name="connsiteY17" fmla="*/ 1215976 h 4386171"/>
              <a:gd name="connsiteX18" fmla="*/ 1019521 w 4760255"/>
              <a:gd name="connsiteY18" fmla="*/ 1239727 h 4386171"/>
              <a:gd name="connsiteX19" fmla="*/ 1268902 w 4760255"/>
              <a:gd name="connsiteY19" fmla="*/ 859717 h 4386171"/>
              <a:gd name="connsiteX20" fmla="*/ 1458908 w 4760255"/>
              <a:gd name="connsiteY20" fmla="*/ 170947 h 4386171"/>
              <a:gd name="connsiteX0" fmla="*/ 1458908 w 4570257"/>
              <a:gd name="connsiteY0" fmla="*/ 170947 h 4379263"/>
              <a:gd name="connsiteX1" fmla="*/ 2373307 w 4570257"/>
              <a:gd name="connsiteY1" fmla="*/ 52194 h 4379263"/>
              <a:gd name="connsiteX2" fmla="*/ 2883946 w 4570257"/>
              <a:gd name="connsiteY2" fmla="*/ 883466 h 4379263"/>
              <a:gd name="connsiteX3" fmla="*/ 3418336 w 4570257"/>
              <a:gd name="connsiteY3" fmla="*/ 1227851 h 4379263"/>
              <a:gd name="connsiteX4" fmla="*/ 3964601 w 4570257"/>
              <a:gd name="connsiteY4" fmla="*/ 954719 h 4379263"/>
              <a:gd name="connsiteX5" fmla="*/ 4558367 w 4570257"/>
              <a:gd name="connsiteY5" fmla="*/ 1892869 h 4379263"/>
              <a:gd name="connsiteX6" fmla="*/ 4012102 w 4570257"/>
              <a:gd name="connsiteY6" fmla="*/ 2617264 h 4379263"/>
              <a:gd name="connsiteX7" fmla="*/ 4178357 w 4570257"/>
              <a:gd name="connsiteY7" fmla="*/ 3234781 h 4379263"/>
              <a:gd name="connsiteX8" fmla="*/ 4570242 w 4570257"/>
              <a:gd name="connsiteY8" fmla="*/ 3804797 h 4379263"/>
              <a:gd name="connsiteX9" fmla="*/ 4190236 w 4570257"/>
              <a:gd name="connsiteY9" fmla="*/ 4374816 h 4379263"/>
              <a:gd name="connsiteX10" fmla="*/ 3430211 w 4570257"/>
              <a:gd name="connsiteY10" fmla="*/ 4066055 h 4379263"/>
              <a:gd name="connsiteX11" fmla="*/ 2515812 w 4570257"/>
              <a:gd name="connsiteY11" fmla="*/ 3994802 h 4379263"/>
              <a:gd name="connsiteX12" fmla="*/ 1470782 w 4570257"/>
              <a:gd name="connsiteY12" fmla="*/ 4351062 h 4379263"/>
              <a:gd name="connsiteX13" fmla="*/ 1007644 w 4570257"/>
              <a:gd name="connsiteY13" fmla="*/ 3733545 h 4379263"/>
              <a:gd name="connsiteX14" fmla="*/ 1411405 w 4570257"/>
              <a:gd name="connsiteY14" fmla="*/ 2926023 h 4379263"/>
              <a:gd name="connsiteX15" fmla="*/ 1245152 w 4570257"/>
              <a:gd name="connsiteY15" fmla="*/ 2439134 h 4379263"/>
              <a:gd name="connsiteX16" fmla="*/ 81370 w 4570257"/>
              <a:gd name="connsiteY16" fmla="*/ 2296630 h 4379263"/>
              <a:gd name="connsiteX17" fmla="*/ 200123 w 4570257"/>
              <a:gd name="connsiteY17" fmla="*/ 1215976 h 4379263"/>
              <a:gd name="connsiteX18" fmla="*/ 1019521 w 4570257"/>
              <a:gd name="connsiteY18" fmla="*/ 1239727 h 4379263"/>
              <a:gd name="connsiteX19" fmla="*/ 1268902 w 4570257"/>
              <a:gd name="connsiteY19" fmla="*/ 859717 h 4379263"/>
              <a:gd name="connsiteX20" fmla="*/ 1458908 w 4570257"/>
              <a:gd name="connsiteY20" fmla="*/ 170947 h 4379263"/>
              <a:gd name="connsiteX0" fmla="*/ 1458028 w 4569377"/>
              <a:gd name="connsiteY0" fmla="*/ 170947 h 4379263"/>
              <a:gd name="connsiteX1" fmla="*/ 2372427 w 4569377"/>
              <a:gd name="connsiteY1" fmla="*/ 52194 h 4379263"/>
              <a:gd name="connsiteX2" fmla="*/ 2883066 w 4569377"/>
              <a:gd name="connsiteY2" fmla="*/ 883466 h 4379263"/>
              <a:gd name="connsiteX3" fmla="*/ 3417456 w 4569377"/>
              <a:gd name="connsiteY3" fmla="*/ 1227851 h 4379263"/>
              <a:gd name="connsiteX4" fmla="*/ 3963721 w 4569377"/>
              <a:gd name="connsiteY4" fmla="*/ 954719 h 4379263"/>
              <a:gd name="connsiteX5" fmla="*/ 4557487 w 4569377"/>
              <a:gd name="connsiteY5" fmla="*/ 1892869 h 4379263"/>
              <a:gd name="connsiteX6" fmla="*/ 4011222 w 4569377"/>
              <a:gd name="connsiteY6" fmla="*/ 2617264 h 4379263"/>
              <a:gd name="connsiteX7" fmla="*/ 4177477 w 4569377"/>
              <a:gd name="connsiteY7" fmla="*/ 3234781 h 4379263"/>
              <a:gd name="connsiteX8" fmla="*/ 4569362 w 4569377"/>
              <a:gd name="connsiteY8" fmla="*/ 3804797 h 4379263"/>
              <a:gd name="connsiteX9" fmla="*/ 4189356 w 4569377"/>
              <a:gd name="connsiteY9" fmla="*/ 4374816 h 4379263"/>
              <a:gd name="connsiteX10" fmla="*/ 3429331 w 4569377"/>
              <a:gd name="connsiteY10" fmla="*/ 4066055 h 4379263"/>
              <a:gd name="connsiteX11" fmla="*/ 2514932 w 4569377"/>
              <a:gd name="connsiteY11" fmla="*/ 3994802 h 4379263"/>
              <a:gd name="connsiteX12" fmla="*/ 1469902 w 4569377"/>
              <a:gd name="connsiteY12" fmla="*/ 4351062 h 4379263"/>
              <a:gd name="connsiteX13" fmla="*/ 1006764 w 4569377"/>
              <a:gd name="connsiteY13" fmla="*/ 3733545 h 4379263"/>
              <a:gd name="connsiteX14" fmla="*/ 1410525 w 4569377"/>
              <a:gd name="connsiteY14" fmla="*/ 2926023 h 4379263"/>
              <a:gd name="connsiteX15" fmla="*/ 1232397 w 4569377"/>
              <a:gd name="connsiteY15" fmla="*/ 2320381 h 4379263"/>
              <a:gd name="connsiteX16" fmla="*/ 80490 w 4569377"/>
              <a:gd name="connsiteY16" fmla="*/ 2296630 h 4379263"/>
              <a:gd name="connsiteX17" fmla="*/ 199243 w 4569377"/>
              <a:gd name="connsiteY17" fmla="*/ 1215976 h 4379263"/>
              <a:gd name="connsiteX18" fmla="*/ 1018641 w 4569377"/>
              <a:gd name="connsiteY18" fmla="*/ 1239727 h 4379263"/>
              <a:gd name="connsiteX19" fmla="*/ 1268022 w 4569377"/>
              <a:gd name="connsiteY19" fmla="*/ 859717 h 4379263"/>
              <a:gd name="connsiteX20" fmla="*/ 1458028 w 4569377"/>
              <a:gd name="connsiteY20" fmla="*/ 170947 h 4379263"/>
              <a:gd name="connsiteX0" fmla="*/ 1314206 w 4425555"/>
              <a:gd name="connsiteY0" fmla="*/ 170947 h 4379263"/>
              <a:gd name="connsiteX1" fmla="*/ 2228605 w 4425555"/>
              <a:gd name="connsiteY1" fmla="*/ 52194 h 4379263"/>
              <a:gd name="connsiteX2" fmla="*/ 2739244 w 4425555"/>
              <a:gd name="connsiteY2" fmla="*/ 883466 h 4379263"/>
              <a:gd name="connsiteX3" fmla="*/ 3273634 w 4425555"/>
              <a:gd name="connsiteY3" fmla="*/ 1227851 h 4379263"/>
              <a:gd name="connsiteX4" fmla="*/ 3819899 w 4425555"/>
              <a:gd name="connsiteY4" fmla="*/ 954719 h 4379263"/>
              <a:gd name="connsiteX5" fmla="*/ 4413665 w 4425555"/>
              <a:gd name="connsiteY5" fmla="*/ 1892869 h 4379263"/>
              <a:gd name="connsiteX6" fmla="*/ 3867400 w 4425555"/>
              <a:gd name="connsiteY6" fmla="*/ 2617264 h 4379263"/>
              <a:gd name="connsiteX7" fmla="*/ 4033655 w 4425555"/>
              <a:gd name="connsiteY7" fmla="*/ 3234781 h 4379263"/>
              <a:gd name="connsiteX8" fmla="*/ 4425540 w 4425555"/>
              <a:gd name="connsiteY8" fmla="*/ 3804797 h 4379263"/>
              <a:gd name="connsiteX9" fmla="*/ 4045534 w 4425555"/>
              <a:gd name="connsiteY9" fmla="*/ 4374816 h 4379263"/>
              <a:gd name="connsiteX10" fmla="*/ 3285509 w 4425555"/>
              <a:gd name="connsiteY10" fmla="*/ 4066055 h 4379263"/>
              <a:gd name="connsiteX11" fmla="*/ 2371110 w 4425555"/>
              <a:gd name="connsiteY11" fmla="*/ 3994802 h 4379263"/>
              <a:gd name="connsiteX12" fmla="*/ 1326080 w 4425555"/>
              <a:gd name="connsiteY12" fmla="*/ 4351062 h 4379263"/>
              <a:gd name="connsiteX13" fmla="*/ 862942 w 4425555"/>
              <a:gd name="connsiteY13" fmla="*/ 3733545 h 4379263"/>
              <a:gd name="connsiteX14" fmla="*/ 1266703 w 4425555"/>
              <a:gd name="connsiteY14" fmla="*/ 2926023 h 4379263"/>
              <a:gd name="connsiteX15" fmla="*/ 1088575 w 4425555"/>
              <a:gd name="connsiteY15" fmla="*/ 2320381 h 4379263"/>
              <a:gd name="connsiteX16" fmla="*/ 186050 w 4425555"/>
              <a:gd name="connsiteY16" fmla="*/ 2320381 h 4379263"/>
              <a:gd name="connsiteX17" fmla="*/ 55421 w 4425555"/>
              <a:gd name="connsiteY17" fmla="*/ 1215976 h 4379263"/>
              <a:gd name="connsiteX18" fmla="*/ 874819 w 4425555"/>
              <a:gd name="connsiteY18" fmla="*/ 1239727 h 4379263"/>
              <a:gd name="connsiteX19" fmla="*/ 1124200 w 4425555"/>
              <a:gd name="connsiteY19" fmla="*/ 859717 h 4379263"/>
              <a:gd name="connsiteX20" fmla="*/ 1314206 w 4425555"/>
              <a:gd name="connsiteY20" fmla="*/ 170947 h 4379263"/>
              <a:gd name="connsiteX0" fmla="*/ 1196972 w 4308321"/>
              <a:gd name="connsiteY0" fmla="*/ 170947 h 4379263"/>
              <a:gd name="connsiteX1" fmla="*/ 2111371 w 4308321"/>
              <a:gd name="connsiteY1" fmla="*/ 52194 h 4379263"/>
              <a:gd name="connsiteX2" fmla="*/ 2622010 w 4308321"/>
              <a:gd name="connsiteY2" fmla="*/ 883466 h 4379263"/>
              <a:gd name="connsiteX3" fmla="*/ 3156400 w 4308321"/>
              <a:gd name="connsiteY3" fmla="*/ 1227851 h 4379263"/>
              <a:gd name="connsiteX4" fmla="*/ 3702665 w 4308321"/>
              <a:gd name="connsiteY4" fmla="*/ 954719 h 4379263"/>
              <a:gd name="connsiteX5" fmla="*/ 4296431 w 4308321"/>
              <a:gd name="connsiteY5" fmla="*/ 1892869 h 4379263"/>
              <a:gd name="connsiteX6" fmla="*/ 3750166 w 4308321"/>
              <a:gd name="connsiteY6" fmla="*/ 2617264 h 4379263"/>
              <a:gd name="connsiteX7" fmla="*/ 3916421 w 4308321"/>
              <a:gd name="connsiteY7" fmla="*/ 3234781 h 4379263"/>
              <a:gd name="connsiteX8" fmla="*/ 4308306 w 4308321"/>
              <a:gd name="connsiteY8" fmla="*/ 3804797 h 4379263"/>
              <a:gd name="connsiteX9" fmla="*/ 3928300 w 4308321"/>
              <a:gd name="connsiteY9" fmla="*/ 4374816 h 4379263"/>
              <a:gd name="connsiteX10" fmla="*/ 3168275 w 4308321"/>
              <a:gd name="connsiteY10" fmla="*/ 4066055 h 4379263"/>
              <a:gd name="connsiteX11" fmla="*/ 2253876 w 4308321"/>
              <a:gd name="connsiteY11" fmla="*/ 3994802 h 4379263"/>
              <a:gd name="connsiteX12" fmla="*/ 1208846 w 4308321"/>
              <a:gd name="connsiteY12" fmla="*/ 4351062 h 4379263"/>
              <a:gd name="connsiteX13" fmla="*/ 745708 w 4308321"/>
              <a:gd name="connsiteY13" fmla="*/ 3733545 h 4379263"/>
              <a:gd name="connsiteX14" fmla="*/ 1149469 w 4308321"/>
              <a:gd name="connsiteY14" fmla="*/ 2926023 h 4379263"/>
              <a:gd name="connsiteX15" fmla="*/ 971341 w 4308321"/>
              <a:gd name="connsiteY15" fmla="*/ 2320381 h 4379263"/>
              <a:gd name="connsiteX16" fmla="*/ 68816 w 4308321"/>
              <a:gd name="connsiteY16" fmla="*/ 2320381 h 4379263"/>
              <a:gd name="connsiteX17" fmla="*/ 140068 w 4308321"/>
              <a:gd name="connsiteY17" fmla="*/ 1322854 h 4379263"/>
              <a:gd name="connsiteX18" fmla="*/ 757585 w 4308321"/>
              <a:gd name="connsiteY18" fmla="*/ 1239727 h 4379263"/>
              <a:gd name="connsiteX19" fmla="*/ 1006966 w 4308321"/>
              <a:gd name="connsiteY19" fmla="*/ 859717 h 4379263"/>
              <a:gd name="connsiteX20" fmla="*/ 1196972 w 4308321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739990 w 4345646"/>
              <a:gd name="connsiteY4" fmla="*/ 954719 h 4379263"/>
              <a:gd name="connsiteX5" fmla="*/ 4333756 w 4345646"/>
              <a:gd name="connsiteY5" fmla="*/ 1892869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870618 w 4345646"/>
              <a:gd name="connsiteY4" fmla="*/ 1120976 h 4379263"/>
              <a:gd name="connsiteX5" fmla="*/ 4333756 w 4345646"/>
              <a:gd name="connsiteY5" fmla="*/ 1892869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870618 w 4345646"/>
              <a:gd name="connsiteY4" fmla="*/ 1120976 h 4379263"/>
              <a:gd name="connsiteX5" fmla="*/ 4226878 w 4345646"/>
              <a:gd name="connsiteY5" fmla="*/ 1952248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62059"/>
              <a:gd name="connsiteY0" fmla="*/ 170947 h 4381325"/>
              <a:gd name="connsiteX1" fmla="*/ 2148696 w 4362059"/>
              <a:gd name="connsiteY1" fmla="*/ 52194 h 4381325"/>
              <a:gd name="connsiteX2" fmla="*/ 2659335 w 4362059"/>
              <a:gd name="connsiteY2" fmla="*/ 883466 h 4381325"/>
              <a:gd name="connsiteX3" fmla="*/ 3193725 w 4362059"/>
              <a:gd name="connsiteY3" fmla="*/ 1227851 h 4381325"/>
              <a:gd name="connsiteX4" fmla="*/ 3870618 w 4362059"/>
              <a:gd name="connsiteY4" fmla="*/ 1120976 h 4381325"/>
              <a:gd name="connsiteX5" fmla="*/ 4226878 w 4362059"/>
              <a:gd name="connsiteY5" fmla="*/ 1952248 h 4381325"/>
              <a:gd name="connsiteX6" fmla="*/ 3787491 w 4362059"/>
              <a:gd name="connsiteY6" fmla="*/ 2617264 h 4381325"/>
              <a:gd name="connsiteX7" fmla="*/ 3953746 w 4362059"/>
              <a:gd name="connsiteY7" fmla="*/ 3234781 h 4381325"/>
              <a:gd name="connsiteX8" fmla="*/ 4345631 w 4362059"/>
              <a:gd name="connsiteY8" fmla="*/ 3804797 h 4381325"/>
              <a:gd name="connsiteX9" fmla="*/ 4256603 w 4362059"/>
              <a:gd name="connsiteY9" fmla="*/ 4238424 h 4381325"/>
              <a:gd name="connsiteX10" fmla="*/ 3965625 w 4362059"/>
              <a:gd name="connsiteY10" fmla="*/ 4374816 h 4381325"/>
              <a:gd name="connsiteX11" fmla="*/ 3205600 w 4362059"/>
              <a:gd name="connsiteY11" fmla="*/ 4066055 h 4381325"/>
              <a:gd name="connsiteX12" fmla="*/ 2291201 w 4362059"/>
              <a:gd name="connsiteY12" fmla="*/ 3994802 h 4381325"/>
              <a:gd name="connsiteX13" fmla="*/ 1246171 w 4362059"/>
              <a:gd name="connsiteY13" fmla="*/ 4351062 h 4381325"/>
              <a:gd name="connsiteX14" fmla="*/ 783033 w 4362059"/>
              <a:gd name="connsiteY14" fmla="*/ 3733545 h 4381325"/>
              <a:gd name="connsiteX15" fmla="*/ 1186794 w 4362059"/>
              <a:gd name="connsiteY15" fmla="*/ 2926023 h 4381325"/>
              <a:gd name="connsiteX16" fmla="*/ 1008666 w 4362059"/>
              <a:gd name="connsiteY16" fmla="*/ 2320381 h 4381325"/>
              <a:gd name="connsiteX17" fmla="*/ 58640 w 4362059"/>
              <a:gd name="connsiteY17" fmla="*/ 2142251 h 4381325"/>
              <a:gd name="connsiteX18" fmla="*/ 177393 w 4362059"/>
              <a:gd name="connsiteY18" fmla="*/ 1322854 h 4381325"/>
              <a:gd name="connsiteX19" fmla="*/ 794910 w 4362059"/>
              <a:gd name="connsiteY19" fmla="*/ 1239727 h 4381325"/>
              <a:gd name="connsiteX20" fmla="*/ 1044291 w 4362059"/>
              <a:gd name="connsiteY20" fmla="*/ 859717 h 4381325"/>
              <a:gd name="connsiteX21" fmla="*/ 1234297 w 4362059"/>
              <a:gd name="connsiteY21" fmla="*/ 170947 h 4381325"/>
              <a:gd name="connsiteX0" fmla="*/ 1234297 w 4362059"/>
              <a:gd name="connsiteY0" fmla="*/ 170947 h 4381325"/>
              <a:gd name="connsiteX1" fmla="*/ 2148696 w 4362059"/>
              <a:gd name="connsiteY1" fmla="*/ 52194 h 4381325"/>
              <a:gd name="connsiteX2" fmla="*/ 2659335 w 4362059"/>
              <a:gd name="connsiteY2" fmla="*/ 883466 h 4381325"/>
              <a:gd name="connsiteX3" fmla="*/ 3193725 w 4362059"/>
              <a:gd name="connsiteY3" fmla="*/ 1227851 h 4381325"/>
              <a:gd name="connsiteX4" fmla="*/ 3870618 w 4362059"/>
              <a:gd name="connsiteY4" fmla="*/ 1120976 h 4381325"/>
              <a:gd name="connsiteX5" fmla="*/ 4226878 w 4362059"/>
              <a:gd name="connsiteY5" fmla="*/ 1952248 h 4381325"/>
              <a:gd name="connsiteX6" fmla="*/ 3787491 w 4362059"/>
              <a:gd name="connsiteY6" fmla="*/ 2617264 h 4381325"/>
              <a:gd name="connsiteX7" fmla="*/ 3953746 w 4362059"/>
              <a:gd name="connsiteY7" fmla="*/ 3234781 h 4381325"/>
              <a:gd name="connsiteX8" fmla="*/ 4345631 w 4362059"/>
              <a:gd name="connsiteY8" fmla="*/ 3804797 h 4381325"/>
              <a:gd name="connsiteX9" fmla="*/ 4256603 w 4362059"/>
              <a:gd name="connsiteY9" fmla="*/ 4238424 h 4381325"/>
              <a:gd name="connsiteX10" fmla="*/ 3965625 w 4362059"/>
              <a:gd name="connsiteY10" fmla="*/ 4374816 h 4381325"/>
              <a:gd name="connsiteX11" fmla="*/ 3205600 w 4362059"/>
              <a:gd name="connsiteY11" fmla="*/ 4066055 h 4381325"/>
              <a:gd name="connsiteX12" fmla="*/ 2291201 w 4362059"/>
              <a:gd name="connsiteY12" fmla="*/ 3994802 h 4381325"/>
              <a:gd name="connsiteX13" fmla="*/ 1246171 w 4362059"/>
              <a:gd name="connsiteY13" fmla="*/ 4351062 h 4381325"/>
              <a:gd name="connsiteX14" fmla="*/ 783033 w 4362059"/>
              <a:gd name="connsiteY14" fmla="*/ 3733545 h 4381325"/>
              <a:gd name="connsiteX15" fmla="*/ 1186794 w 4362059"/>
              <a:gd name="connsiteY15" fmla="*/ 2926023 h 4381325"/>
              <a:gd name="connsiteX16" fmla="*/ 1008666 w 4362059"/>
              <a:gd name="connsiteY16" fmla="*/ 2320381 h 4381325"/>
              <a:gd name="connsiteX17" fmla="*/ 58640 w 4362059"/>
              <a:gd name="connsiteY17" fmla="*/ 2142251 h 4381325"/>
              <a:gd name="connsiteX18" fmla="*/ 177393 w 4362059"/>
              <a:gd name="connsiteY18" fmla="*/ 1322854 h 4381325"/>
              <a:gd name="connsiteX19" fmla="*/ 794910 w 4362059"/>
              <a:gd name="connsiteY19" fmla="*/ 1239727 h 4381325"/>
              <a:gd name="connsiteX20" fmla="*/ 1044291 w 4362059"/>
              <a:gd name="connsiteY20" fmla="*/ 859717 h 4381325"/>
              <a:gd name="connsiteX21" fmla="*/ 1234297 w 4362059"/>
              <a:gd name="connsiteY21" fmla="*/ 170947 h 4381325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6878 w 4362059"/>
              <a:gd name="connsiteY6" fmla="*/ 2036546 h 4465623"/>
              <a:gd name="connsiteX7" fmla="*/ 3787491 w 4362059"/>
              <a:gd name="connsiteY7" fmla="*/ 2701562 h 4465623"/>
              <a:gd name="connsiteX8" fmla="*/ 3953746 w 4362059"/>
              <a:gd name="connsiteY8" fmla="*/ 3319079 h 4465623"/>
              <a:gd name="connsiteX9" fmla="*/ 4345631 w 4362059"/>
              <a:gd name="connsiteY9" fmla="*/ 3889095 h 4465623"/>
              <a:gd name="connsiteX10" fmla="*/ 4256603 w 4362059"/>
              <a:gd name="connsiteY10" fmla="*/ 4322722 h 4465623"/>
              <a:gd name="connsiteX11" fmla="*/ 3965625 w 4362059"/>
              <a:gd name="connsiteY11" fmla="*/ 4459114 h 4465623"/>
              <a:gd name="connsiteX12" fmla="*/ 3205600 w 4362059"/>
              <a:gd name="connsiteY12" fmla="*/ 4150353 h 4465623"/>
              <a:gd name="connsiteX13" fmla="*/ 2291201 w 4362059"/>
              <a:gd name="connsiteY13" fmla="*/ 4079100 h 4465623"/>
              <a:gd name="connsiteX14" fmla="*/ 1246171 w 4362059"/>
              <a:gd name="connsiteY14" fmla="*/ 4435360 h 4465623"/>
              <a:gd name="connsiteX15" fmla="*/ 783033 w 4362059"/>
              <a:gd name="connsiteY15" fmla="*/ 3817843 h 4465623"/>
              <a:gd name="connsiteX16" fmla="*/ 1186794 w 4362059"/>
              <a:gd name="connsiteY16" fmla="*/ 3010321 h 4465623"/>
              <a:gd name="connsiteX17" fmla="*/ 1008666 w 4362059"/>
              <a:gd name="connsiteY17" fmla="*/ 2404679 h 4465623"/>
              <a:gd name="connsiteX18" fmla="*/ 58640 w 4362059"/>
              <a:gd name="connsiteY18" fmla="*/ 2226549 h 4465623"/>
              <a:gd name="connsiteX19" fmla="*/ 177393 w 4362059"/>
              <a:gd name="connsiteY19" fmla="*/ 1407152 h 4465623"/>
              <a:gd name="connsiteX20" fmla="*/ 794910 w 4362059"/>
              <a:gd name="connsiteY20" fmla="*/ 1324025 h 4465623"/>
              <a:gd name="connsiteX21" fmla="*/ 1044291 w 4362059"/>
              <a:gd name="connsiteY21" fmla="*/ 944015 h 4465623"/>
              <a:gd name="connsiteX22" fmla="*/ 1234297 w 4362059"/>
              <a:gd name="connsiteY22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6878 w 4362059"/>
              <a:gd name="connsiteY6" fmla="*/ 2036546 h 4465623"/>
              <a:gd name="connsiteX7" fmla="*/ 3787491 w 4362059"/>
              <a:gd name="connsiteY7" fmla="*/ 2701562 h 4465623"/>
              <a:gd name="connsiteX8" fmla="*/ 3953746 w 4362059"/>
              <a:gd name="connsiteY8" fmla="*/ 3319079 h 4465623"/>
              <a:gd name="connsiteX9" fmla="*/ 4345631 w 4362059"/>
              <a:gd name="connsiteY9" fmla="*/ 3889095 h 4465623"/>
              <a:gd name="connsiteX10" fmla="*/ 4256603 w 4362059"/>
              <a:gd name="connsiteY10" fmla="*/ 4322722 h 4465623"/>
              <a:gd name="connsiteX11" fmla="*/ 3965625 w 4362059"/>
              <a:gd name="connsiteY11" fmla="*/ 4459114 h 4465623"/>
              <a:gd name="connsiteX12" fmla="*/ 3205600 w 4362059"/>
              <a:gd name="connsiteY12" fmla="*/ 4150353 h 4465623"/>
              <a:gd name="connsiteX13" fmla="*/ 2291201 w 4362059"/>
              <a:gd name="connsiteY13" fmla="*/ 4079100 h 4465623"/>
              <a:gd name="connsiteX14" fmla="*/ 1246171 w 4362059"/>
              <a:gd name="connsiteY14" fmla="*/ 4435360 h 4465623"/>
              <a:gd name="connsiteX15" fmla="*/ 783033 w 4362059"/>
              <a:gd name="connsiteY15" fmla="*/ 3817843 h 4465623"/>
              <a:gd name="connsiteX16" fmla="*/ 1186794 w 4362059"/>
              <a:gd name="connsiteY16" fmla="*/ 3010321 h 4465623"/>
              <a:gd name="connsiteX17" fmla="*/ 1008666 w 4362059"/>
              <a:gd name="connsiteY17" fmla="*/ 2404679 h 4465623"/>
              <a:gd name="connsiteX18" fmla="*/ 58640 w 4362059"/>
              <a:gd name="connsiteY18" fmla="*/ 2226549 h 4465623"/>
              <a:gd name="connsiteX19" fmla="*/ 177393 w 4362059"/>
              <a:gd name="connsiteY19" fmla="*/ 1407152 h 4465623"/>
              <a:gd name="connsiteX20" fmla="*/ 794910 w 4362059"/>
              <a:gd name="connsiteY20" fmla="*/ 1324025 h 4465623"/>
              <a:gd name="connsiteX21" fmla="*/ 1044291 w 4362059"/>
              <a:gd name="connsiteY21" fmla="*/ 944015 h 4465623"/>
              <a:gd name="connsiteX22" fmla="*/ 1234297 w 4362059"/>
              <a:gd name="connsiteY22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0973 w 4362059"/>
              <a:gd name="connsiteY6" fmla="*/ 1555768 h 4465623"/>
              <a:gd name="connsiteX7" fmla="*/ 4226878 w 4362059"/>
              <a:gd name="connsiteY7" fmla="*/ 2036546 h 4465623"/>
              <a:gd name="connsiteX8" fmla="*/ 3787491 w 4362059"/>
              <a:gd name="connsiteY8" fmla="*/ 2701562 h 4465623"/>
              <a:gd name="connsiteX9" fmla="*/ 3953746 w 4362059"/>
              <a:gd name="connsiteY9" fmla="*/ 3319079 h 4465623"/>
              <a:gd name="connsiteX10" fmla="*/ 4345631 w 4362059"/>
              <a:gd name="connsiteY10" fmla="*/ 3889095 h 4465623"/>
              <a:gd name="connsiteX11" fmla="*/ 4256603 w 4362059"/>
              <a:gd name="connsiteY11" fmla="*/ 4322722 h 4465623"/>
              <a:gd name="connsiteX12" fmla="*/ 3965625 w 4362059"/>
              <a:gd name="connsiteY12" fmla="*/ 4459114 h 4465623"/>
              <a:gd name="connsiteX13" fmla="*/ 3205600 w 4362059"/>
              <a:gd name="connsiteY13" fmla="*/ 4150353 h 4465623"/>
              <a:gd name="connsiteX14" fmla="*/ 2291201 w 4362059"/>
              <a:gd name="connsiteY14" fmla="*/ 4079100 h 4465623"/>
              <a:gd name="connsiteX15" fmla="*/ 1246171 w 4362059"/>
              <a:gd name="connsiteY15" fmla="*/ 4435360 h 4465623"/>
              <a:gd name="connsiteX16" fmla="*/ 783033 w 4362059"/>
              <a:gd name="connsiteY16" fmla="*/ 3817843 h 4465623"/>
              <a:gd name="connsiteX17" fmla="*/ 1186794 w 4362059"/>
              <a:gd name="connsiteY17" fmla="*/ 3010321 h 4465623"/>
              <a:gd name="connsiteX18" fmla="*/ 1008666 w 4362059"/>
              <a:gd name="connsiteY18" fmla="*/ 2404679 h 4465623"/>
              <a:gd name="connsiteX19" fmla="*/ 58640 w 4362059"/>
              <a:gd name="connsiteY19" fmla="*/ 2226549 h 4465623"/>
              <a:gd name="connsiteX20" fmla="*/ 177393 w 4362059"/>
              <a:gd name="connsiteY20" fmla="*/ 1407152 h 4465623"/>
              <a:gd name="connsiteX21" fmla="*/ 794910 w 4362059"/>
              <a:gd name="connsiteY21" fmla="*/ 1324025 h 4465623"/>
              <a:gd name="connsiteX22" fmla="*/ 1044291 w 4362059"/>
              <a:gd name="connsiteY22" fmla="*/ 944015 h 4465623"/>
              <a:gd name="connsiteX23" fmla="*/ 1234297 w 4362059"/>
              <a:gd name="connsiteY23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0973 w 4362059"/>
              <a:gd name="connsiteY6" fmla="*/ 1555768 h 4465623"/>
              <a:gd name="connsiteX7" fmla="*/ 4226878 w 4362059"/>
              <a:gd name="connsiteY7" fmla="*/ 2036546 h 4465623"/>
              <a:gd name="connsiteX8" fmla="*/ 3787491 w 4362059"/>
              <a:gd name="connsiteY8" fmla="*/ 2701562 h 4465623"/>
              <a:gd name="connsiteX9" fmla="*/ 3953746 w 4362059"/>
              <a:gd name="connsiteY9" fmla="*/ 3319079 h 4465623"/>
              <a:gd name="connsiteX10" fmla="*/ 4345631 w 4362059"/>
              <a:gd name="connsiteY10" fmla="*/ 3889095 h 4465623"/>
              <a:gd name="connsiteX11" fmla="*/ 4256603 w 4362059"/>
              <a:gd name="connsiteY11" fmla="*/ 4322722 h 4465623"/>
              <a:gd name="connsiteX12" fmla="*/ 3965625 w 4362059"/>
              <a:gd name="connsiteY12" fmla="*/ 4459114 h 4465623"/>
              <a:gd name="connsiteX13" fmla="*/ 3205600 w 4362059"/>
              <a:gd name="connsiteY13" fmla="*/ 4150353 h 4465623"/>
              <a:gd name="connsiteX14" fmla="*/ 2291201 w 4362059"/>
              <a:gd name="connsiteY14" fmla="*/ 4079100 h 4465623"/>
              <a:gd name="connsiteX15" fmla="*/ 1246171 w 4362059"/>
              <a:gd name="connsiteY15" fmla="*/ 4435360 h 4465623"/>
              <a:gd name="connsiteX16" fmla="*/ 783033 w 4362059"/>
              <a:gd name="connsiteY16" fmla="*/ 3817843 h 4465623"/>
              <a:gd name="connsiteX17" fmla="*/ 1186794 w 4362059"/>
              <a:gd name="connsiteY17" fmla="*/ 3010321 h 4465623"/>
              <a:gd name="connsiteX18" fmla="*/ 1008666 w 4362059"/>
              <a:gd name="connsiteY18" fmla="*/ 2404679 h 4465623"/>
              <a:gd name="connsiteX19" fmla="*/ 58640 w 4362059"/>
              <a:gd name="connsiteY19" fmla="*/ 2226549 h 4465623"/>
              <a:gd name="connsiteX20" fmla="*/ 177393 w 4362059"/>
              <a:gd name="connsiteY20" fmla="*/ 1407152 h 4465623"/>
              <a:gd name="connsiteX21" fmla="*/ 794910 w 4362059"/>
              <a:gd name="connsiteY21" fmla="*/ 1324025 h 4465623"/>
              <a:gd name="connsiteX22" fmla="*/ 1044291 w 4362059"/>
              <a:gd name="connsiteY22" fmla="*/ 944015 h 4465623"/>
              <a:gd name="connsiteX23" fmla="*/ 1234297 w 4362059"/>
              <a:gd name="connsiteY23" fmla="*/ 255245 h 4465623"/>
              <a:gd name="connsiteX0" fmla="*/ 1234297 w 4362059"/>
              <a:gd name="connsiteY0" fmla="*/ 296576 h 4506954"/>
              <a:gd name="connsiteX1" fmla="*/ 1608402 w 4362059"/>
              <a:gd name="connsiteY1" fmla="*/ 5805 h 4506954"/>
              <a:gd name="connsiteX2" fmla="*/ 2148696 w 4362059"/>
              <a:gd name="connsiteY2" fmla="*/ 177823 h 4506954"/>
              <a:gd name="connsiteX3" fmla="*/ 2659335 w 4362059"/>
              <a:gd name="connsiteY3" fmla="*/ 1009095 h 4506954"/>
              <a:gd name="connsiteX4" fmla="*/ 3193725 w 4362059"/>
              <a:gd name="connsiteY4" fmla="*/ 1353480 h 4506954"/>
              <a:gd name="connsiteX5" fmla="*/ 3870618 w 4362059"/>
              <a:gd name="connsiteY5" fmla="*/ 1246605 h 4506954"/>
              <a:gd name="connsiteX6" fmla="*/ 4220973 w 4362059"/>
              <a:gd name="connsiteY6" fmla="*/ 1597099 h 4506954"/>
              <a:gd name="connsiteX7" fmla="*/ 4226878 w 4362059"/>
              <a:gd name="connsiteY7" fmla="*/ 2077877 h 4506954"/>
              <a:gd name="connsiteX8" fmla="*/ 3787491 w 4362059"/>
              <a:gd name="connsiteY8" fmla="*/ 2742893 h 4506954"/>
              <a:gd name="connsiteX9" fmla="*/ 3953746 w 4362059"/>
              <a:gd name="connsiteY9" fmla="*/ 3360410 h 4506954"/>
              <a:gd name="connsiteX10" fmla="*/ 4345631 w 4362059"/>
              <a:gd name="connsiteY10" fmla="*/ 3930426 h 4506954"/>
              <a:gd name="connsiteX11" fmla="*/ 4256603 w 4362059"/>
              <a:gd name="connsiteY11" fmla="*/ 4364053 h 4506954"/>
              <a:gd name="connsiteX12" fmla="*/ 3965625 w 4362059"/>
              <a:gd name="connsiteY12" fmla="*/ 4500445 h 4506954"/>
              <a:gd name="connsiteX13" fmla="*/ 3205600 w 4362059"/>
              <a:gd name="connsiteY13" fmla="*/ 4191684 h 4506954"/>
              <a:gd name="connsiteX14" fmla="*/ 2291201 w 4362059"/>
              <a:gd name="connsiteY14" fmla="*/ 4120431 h 4506954"/>
              <a:gd name="connsiteX15" fmla="*/ 1246171 w 4362059"/>
              <a:gd name="connsiteY15" fmla="*/ 4476691 h 4506954"/>
              <a:gd name="connsiteX16" fmla="*/ 783033 w 4362059"/>
              <a:gd name="connsiteY16" fmla="*/ 3859174 h 4506954"/>
              <a:gd name="connsiteX17" fmla="*/ 1186794 w 4362059"/>
              <a:gd name="connsiteY17" fmla="*/ 3051652 h 4506954"/>
              <a:gd name="connsiteX18" fmla="*/ 1008666 w 4362059"/>
              <a:gd name="connsiteY18" fmla="*/ 2446010 h 4506954"/>
              <a:gd name="connsiteX19" fmla="*/ 58640 w 4362059"/>
              <a:gd name="connsiteY19" fmla="*/ 2267880 h 4506954"/>
              <a:gd name="connsiteX20" fmla="*/ 177393 w 4362059"/>
              <a:gd name="connsiteY20" fmla="*/ 1448483 h 4506954"/>
              <a:gd name="connsiteX21" fmla="*/ 794910 w 4362059"/>
              <a:gd name="connsiteY21" fmla="*/ 1365356 h 4506954"/>
              <a:gd name="connsiteX22" fmla="*/ 1044291 w 4362059"/>
              <a:gd name="connsiteY22" fmla="*/ 985346 h 4506954"/>
              <a:gd name="connsiteX23" fmla="*/ 1234297 w 4362059"/>
              <a:gd name="connsiteY23" fmla="*/ 296576 h 4506954"/>
              <a:gd name="connsiteX0" fmla="*/ 1285861 w 4413623"/>
              <a:gd name="connsiteY0" fmla="*/ 296576 h 4506954"/>
              <a:gd name="connsiteX1" fmla="*/ 1659966 w 4413623"/>
              <a:gd name="connsiteY1" fmla="*/ 5805 h 4506954"/>
              <a:gd name="connsiteX2" fmla="*/ 2200260 w 4413623"/>
              <a:gd name="connsiteY2" fmla="*/ 177823 h 4506954"/>
              <a:gd name="connsiteX3" fmla="*/ 2710899 w 4413623"/>
              <a:gd name="connsiteY3" fmla="*/ 1009095 h 4506954"/>
              <a:gd name="connsiteX4" fmla="*/ 3245289 w 4413623"/>
              <a:gd name="connsiteY4" fmla="*/ 1353480 h 4506954"/>
              <a:gd name="connsiteX5" fmla="*/ 3922182 w 4413623"/>
              <a:gd name="connsiteY5" fmla="*/ 1246605 h 4506954"/>
              <a:gd name="connsiteX6" fmla="*/ 4272537 w 4413623"/>
              <a:gd name="connsiteY6" fmla="*/ 1597099 h 4506954"/>
              <a:gd name="connsiteX7" fmla="*/ 4278442 w 4413623"/>
              <a:gd name="connsiteY7" fmla="*/ 2077877 h 4506954"/>
              <a:gd name="connsiteX8" fmla="*/ 3839055 w 4413623"/>
              <a:gd name="connsiteY8" fmla="*/ 2742893 h 4506954"/>
              <a:gd name="connsiteX9" fmla="*/ 4005310 w 4413623"/>
              <a:gd name="connsiteY9" fmla="*/ 3360410 h 4506954"/>
              <a:gd name="connsiteX10" fmla="*/ 4397195 w 4413623"/>
              <a:gd name="connsiteY10" fmla="*/ 3930426 h 4506954"/>
              <a:gd name="connsiteX11" fmla="*/ 4308167 w 4413623"/>
              <a:gd name="connsiteY11" fmla="*/ 4364053 h 4506954"/>
              <a:gd name="connsiteX12" fmla="*/ 4017189 w 4413623"/>
              <a:gd name="connsiteY12" fmla="*/ 4500445 h 4506954"/>
              <a:gd name="connsiteX13" fmla="*/ 3257164 w 4413623"/>
              <a:gd name="connsiteY13" fmla="*/ 4191684 h 4506954"/>
              <a:gd name="connsiteX14" fmla="*/ 2342765 w 4413623"/>
              <a:gd name="connsiteY14" fmla="*/ 4120431 h 4506954"/>
              <a:gd name="connsiteX15" fmla="*/ 1297735 w 4413623"/>
              <a:gd name="connsiteY15" fmla="*/ 4476691 h 4506954"/>
              <a:gd name="connsiteX16" fmla="*/ 834597 w 4413623"/>
              <a:gd name="connsiteY16" fmla="*/ 3859174 h 4506954"/>
              <a:gd name="connsiteX17" fmla="*/ 1238358 w 4413623"/>
              <a:gd name="connsiteY17" fmla="*/ 3051652 h 4506954"/>
              <a:gd name="connsiteX18" fmla="*/ 1060230 w 4413623"/>
              <a:gd name="connsiteY18" fmla="*/ 2446010 h 4506954"/>
              <a:gd name="connsiteX19" fmla="*/ 110204 w 4413623"/>
              <a:gd name="connsiteY19" fmla="*/ 2267880 h 4506954"/>
              <a:gd name="connsiteX20" fmla="*/ 33046 w 4413623"/>
              <a:gd name="connsiteY20" fmla="*/ 1727728 h 4506954"/>
              <a:gd name="connsiteX21" fmla="*/ 228957 w 4413623"/>
              <a:gd name="connsiteY21" fmla="*/ 1448483 h 4506954"/>
              <a:gd name="connsiteX22" fmla="*/ 846474 w 4413623"/>
              <a:gd name="connsiteY22" fmla="*/ 1365356 h 4506954"/>
              <a:gd name="connsiteX23" fmla="*/ 1095855 w 4413623"/>
              <a:gd name="connsiteY23" fmla="*/ 985346 h 4506954"/>
              <a:gd name="connsiteX24" fmla="*/ 1285861 w 4413623"/>
              <a:gd name="connsiteY24" fmla="*/ 296576 h 4506954"/>
              <a:gd name="connsiteX0" fmla="*/ 1285861 w 4413623"/>
              <a:gd name="connsiteY0" fmla="*/ 296576 h 4506954"/>
              <a:gd name="connsiteX1" fmla="*/ 1659966 w 4413623"/>
              <a:gd name="connsiteY1" fmla="*/ 5805 h 4506954"/>
              <a:gd name="connsiteX2" fmla="*/ 2200260 w 4413623"/>
              <a:gd name="connsiteY2" fmla="*/ 177823 h 4506954"/>
              <a:gd name="connsiteX3" fmla="*/ 2710899 w 4413623"/>
              <a:gd name="connsiteY3" fmla="*/ 1009095 h 4506954"/>
              <a:gd name="connsiteX4" fmla="*/ 3245289 w 4413623"/>
              <a:gd name="connsiteY4" fmla="*/ 1353480 h 4506954"/>
              <a:gd name="connsiteX5" fmla="*/ 3922182 w 4413623"/>
              <a:gd name="connsiteY5" fmla="*/ 1246605 h 4506954"/>
              <a:gd name="connsiteX6" fmla="*/ 4272537 w 4413623"/>
              <a:gd name="connsiteY6" fmla="*/ 1597099 h 4506954"/>
              <a:gd name="connsiteX7" fmla="*/ 4278442 w 4413623"/>
              <a:gd name="connsiteY7" fmla="*/ 2077877 h 4506954"/>
              <a:gd name="connsiteX8" fmla="*/ 3839055 w 4413623"/>
              <a:gd name="connsiteY8" fmla="*/ 2742893 h 4506954"/>
              <a:gd name="connsiteX9" fmla="*/ 4005310 w 4413623"/>
              <a:gd name="connsiteY9" fmla="*/ 3360410 h 4506954"/>
              <a:gd name="connsiteX10" fmla="*/ 4397195 w 4413623"/>
              <a:gd name="connsiteY10" fmla="*/ 3930426 h 4506954"/>
              <a:gd name="connsiteX11" fmla="*/ 4308167 w 4413623"/>
              <a:gd name="connsiteY11" fmla="*/ 4364053 h 4506954"/>
              <a:gd name="connsiteX12" fmla="*/ 4017189 w 4413623"/>
              <a:gd name="connsiteY12" fmla="*/ 4500445 h 4506954"/>
              <a:gd name="connsiteX13" fmla="*/ 3257164 w 4413623"/>
              <a:gd name="connsiteY13" fmla="*/ 4191684 h 4506954"/>
              <a:gd name="connsiteX14" fmla="*/ 2342765 w 4413623"/>
              <a:gd name="connsiteY14" fmla="*/ 4120431 h 4506954"/>
              <a:gd name="connsiteX15" fmla="*/ 1297735 w 4413623"/>
              <a:gd name="connsiteY15" fmla="*/ 4476691 h 4506954"/>
              <a:gd name="connsiteX16" fmla="*/ 834597 w 4413623"/>
              <a:gd name="connsiteY16" fmla="*/ 3859174 h 4506954"/>
              <a:gd name="connsiteX17" fmla="*/ 1238358 w 4413623"/>
              <a:gd name="connsiteY17" fmla="*/ 3051652 h 4506954"/>
              <a:gd name="connsiteX18" fmla="*/ 1060230 w 4413623"/>
              <a:gd name="connsiteY18" fmla="*/ 2446010 h 4506954"/>
              <a:gd name="connsiteX19" fmla="*/ 110204 w 4413623"/>
              <a:gd name="connsiteY19" fmla="*/ 2267880 h 4506954"/>
              <a:gd name="connsiteX20" fmla="*/ 33046 w 4413623"/>
              <a:gd name="connsiteY20" fmla="*/ 1727728 h 4506954"/>
              <a:gd name="connsiteX21" fmla="*/ 228957 w 4413623"/>
              <a:gd name="connsiteY21" fmla="*/ 1448483 h 4506954"/>
              <a:gd name="connsiteX22" fmla="*/ 846474 w 4413623"/>
              <a:gd name="connsiteY22" fmla="*/ 1365356 h 4506954"/>
              <a:gd name="connsiteX23" fmla="*/ 1095855 w 4413623"/>
              <a:gd name="connsiteY23" fmla="*/ 985346 h 4506954"/>
              <a:gd name="connsiteX24" fmla="*/ 1285861 w 4413623"/>
              <a:gd name="connsiteY24" fmla="*/ 296576 h 4506954"/>
              <a:gd name="connsiteX0" fmla="*/ 1316814 w 4444576"/>
              <a:gd name="connsiteY0" fmla="*/ 296576 h 4506954"/>
              <a:gd name="connsiteX1" fmla="*/ 1690919 w 4444576"/>
              <a:gd name="connsiteY1" fmla="*/ 5805 h 4506954"/>
              <a:gd name="connsiteX2" fmla="*/ 2231213 w 4444576"/>
              <a:gd name="connsiteY2" fmla="*/ 177823 h 4506954"/>
              <a:gd name="connsiteX3" fmla="*/ 2741852 w 4444576"/>
              <a:gd name="connsiteY3" fmla="*/ 1009095 h 4506954"/>
              <a:gd name="connsiteX4" fmla="*/ 3276242 w 4444576"/>
              <a:gd name="connsiteY4" fmla="*/ 1353480 h 4506954"/>
              <a:gd name="connsiteX5" fmla="*/ 3953135 w 4444576"/>
              <a:gd name="connsiteY5" fmla="*/ 1246605 h 4506954"/>
              <a:gd name="connsiteX6" fmla="*/ 4303490 w 4444576"/>
              <a:gd name="connsiteY6" fmla="*/ 1597099 h 4506954"/>
              <a:gd name="connsiteX7" fmla="*/ 4309395 w 4444576"/>
              <a:gd name="connsiteY7" fmla="*/ 2077877 h 4506954"/>
              <a:gd name="connsiteX8" fmla="*/ 3870008 w 4444576"/>
              <a:gd name="connsiteY8" fmla="*/ 2742893 h 4506954"/>
              <a:gd name="connsiteX9" fmla="*/ 4036263 w 4444576"/>
              <a:gd name="connsiteY9" fmla="*/ 3360410 h 4506954"/>
              <a:gd name="connsiteX10" fmla="*/ 4428148 w 4444576"/>
              <a:gd name="connsiteY10" fmla="*/ 3930426 h 4506954"/>
              <a:gd name="connsiteX11" fmla="*/ 4339120 w 4444576"/>
              <a:gd name="connsiteY11" fmla="*/ 4364053 h 4506954"/>
              <a:gd name="connsiteX12" fmla="*/ 4048142 w 4444576"/>
              <a:gd name="connsiteY12" fmla="*/ 4500445 h 4506954"/>
              <a:gd name="connsiteX13" fmla="*/ 3288117 w 4444576"/>
              <a:gd name="connsiteY13" fmla="*/ 4191684 h 4506954"/>
              <a:gd name="connsiteX14" fmla="*/ 2373718 w 4444576"/>
              <a:gd name="connsiteY14" fmla="*/ 4120431 h 4506954"/>
              <a:gd name="connsiteX15" fmla="*/ 1328688 w 4444576"/>
              <a:gd name="connsiteY15" fmla="*/ 4476691 h 4506954"/>
              <a:gd name="connsiteX16" fmla="*/ 865550 w 4444576"/>
              <a:gd name="connsiteY16" fmla="*/ 3859174 h 4506954"/>
              <a:gd name="connsiteX17" fmla="*/ 1269311 w 4444576"/>
              <a:gd name="connsiteY17" fmla="*/ 3051652 h 4506954"/>
              <a:gd name="connsiteX18" fmla="*/ 1091183 w 4444576"/>
              <a:gd name="connsiteY18" fmla="*/ 2446010 h 4506954"/>
              <a:gd name="connsiteX19" fmla="*/ 141157 w 4444576"/>
              <a:gd name="connsiteY19" fmla="*/ 2267880 h 4506954"/>
              <a:gd name="connsiteX20" fmla="*/ 16497 w 4444576"/>
              <a:gd name="connsiteY20" fmla="*/ 1798980 h 4506954"/>
              <a:gd name="connsiteX21" fmla="*/ 259910 w 4444576"/>
              <a:gd name="connsiteY21" fmla="*/ 1448483 h 4506954"/>
              <a:gd name="connsiteX22" fmla="*/ 877427 w 4444576"/>
              <a:gd name="connsiteY22" fmla="*/ 1365356 h 4506954"/>
              <a:gd name="connsiteX23" fmla="*/ 1126808 w 4444576"/>
              <a:gd name="connsiteY23" fmla="*/ 985346 h 4506954"/>
              <a:gd name="connsiteX24" fmla="*/ 1316814 w 4444576"/>
              <a:gd name="connsiteY24" fmla="*/ 296576 h 4506954"/>
              <a:gd name="connsiteX0" fmla="*/ 1316814 w 4446109"/>
              <a:gd name="connsiteY0" fmla="*/ 296576 h 4575756"/>
              <a:gd name="connsiteX1" fmla="*/ 1690919 w 4446109"/>
              <a:gd name="connsiteY1" fmla="*/ 5805 h 4575756"/>
              <a:gd name="connsiteX2" fmla="*/ 2231213 w 4446109"/>
              <a:gd name="connsiteY2" fmla="*/ 177823 h 4575756"/>
              <a:gd name="connsiteX3" fmla="*/ 2741852 w 4446109"/>
              <a:gd name="connsiteY3" fmla="*/ 1009095 h 4575756"/>
              <a:gd name="connsiteX4" fmla="*/ 3276242 w 4446109"/>
              <a:gd name="connsiteY4" fmla="*/ 1353480 h 4575756"/>
              <a:gd name="connsiteX5" fmla="*/ 3953135 w 4446109"/>
              <a:gd name="connsiteY5" fmla="*/ 1246605 h 4575756"/>
              <a:gd name="connsiteX6" fmla="*/ 4303490 w 4446109"/>
              <a:gd name="connsiteY6" fmla="*/ 1597099 h 4575756"/>
              <a:gd name="connsiteX7" fmla="*/ 4309395 w 4446109"/>
              <a:gd name="connsiteY7" fmla="*/ 2077877 h 4575756"/>
              <a:gd name="connsiteX8" fmla="*/ 3870008 w 4446109"/>
              <a:gd name="connsiteY8" fmla="*/ 2742893 h 4575756"/>
              <a:gd name="connsiteX9" fmla="*/ 4036263 w 4446109"/>
              <a:gd name="connsiteY9" fmla="*/ 3360410 h 4575756"/>
              <a:gd name="connsiteX10" fmla="*/ 4428148 w 4446109"/>
              <a:gd name="connsiteY10" fmla="*/ 3930426 h 4575756"/>
              <a:gd name="connsiteX11" fmla="*/ 4339120 w 4446109"/>
              <a:gd name="connsiteY11" fmla="*/ 4364053 h 4575756"/>
              <a:gd name="connsiteX12" fmla="*/ 3976890 w 4446109"/>
              <a:gd name="connsiteY12" fmla="*/ 4571697 h 4575756"/>
              <a:gd name="connsiteX13" fmla="*/ 3288117 w 4446109"/>
              <a:gd name="connsiteY13" fmla="*/ 4191684 h 4575756"/>
              <a:gd name="connsiteX14" fmla="*/ 2373718 w 4446109"/>
              <a:gd name="connsiteY14" fmla="*/ 4120431 h 4575756"/>
              <a:gd name="connsiteX15" fmla="*/ 1328688 w 4446109"/>
              <a:gd name="connsiteY15" fmla="*/ 4476691 h 4575756"/>
              <a:gd name="connsiteX16" fmla="*/ 865550 w 4446109"/>
              <a:gd name="connsiteY16" fmla="*/ 3859174 h 4575756"/>
              <a:gd name="connsiteX17" fmla="*/ 1269311 w 4446109"/>
              <a:gd name="connsiteY17" fmla="*/ 3051652 h 4575756"/>
              <a:gd name="connsiteX18" fmla="*/ 1091183 w 4446109"/>
              <a:gd name="connsiteY18" fmla="*/ 2446010 h 4575756"/>
              <a:gd name="connsiteX19" fmla="*/ 141157 w 4446109"/>
              <a:gd name="connsiteY19" fmla="*/ 2267880 h 4575756"/>
              <a:gd name="connsiteX20" fmla="*/ 16497 w 4446109"/>
              <a:gd name="connsiteY20" fmla="*/ 1798980 h 4575756"/>
              <a:gd name="connsiteX21" fmla="*/ 259910 w 4446109"/>
              <a:gd name="connsiteY21" fmla="*/ 1448483 h 4575756"/>
              <a:gd name="connsiteX22" fmla="*/ 877427 w 4446109"/>
              <a:gd name="connsiteY22" fmla="*/ 1365356 h 4575756"/>
              <a:gd name="connsiteX23" fmla="*/ 1126808 w 4446109"/>
              <a:gd name="connsiteY23" fmla="*/ 985346 h 4575756"/>
              <a:gd name="connsiteX24" fmla="*/ 1316814 w 4446109"/>
              <a:gd name="connsiteY24" fmla="*/ 296576 h 4575756"/>
              <a:gd name="connsiteX0" fmla="*/ 1316814 w 4448517"/>
              <a:gd name="connsiteY0" fmla="*/ 296576 h 4552598"/>
              <a:gd name="connsiteX1" fmla="*/ 1690919 w 4448517"/>
              <a:gd name="connsiteY1" fmla="*/ 5805 h 4552598"/>
              <a:gd name="connsiteX2" fmla="*/ 2231213 w 4448517"/>
              <a:gd name="connsiteY2" fmla="*/ 177823 h 4552598"/>
              <a:gd name="connsiteX3" fmla="*/ 2741852 w 4448517"/>
              <a:gd name="connsiteY3" fmla="*/ 1009095 h 4552598"/>
              <a:gd name="connsiteX4" fmla="*/ 3276242 w 4448517"/>
              <a:gd name="connsiteY4" fmla="*/ 1353480 h 4552598"/>
              <a:gd name="connsiteX5" fmla="*/ 3953135 w 4448517"/>
              <a:gd name="connsiteY5" fmla="*/ 1246605 h 4552598"/>
              <a:gd name="connsiteX6" fmla="*/ 4303490 w 4448517"/>
              <a:gd name="connsiteY6" fmla="*/ 1597099 h 4552598"/>
              <a:gd name="connsiteX7" fmla="*/ 4309395 w 4448517"/>
              <a:gd name="connsiteY7" fmla="*/ 2077877 h 4552598"/>
              <a:gd name="connsiteX8" fmla="*/ 3870008 w 4448517"/>
              <a:gd name="connsiteY8" fmla="*/ 2742893 h 4552598"/>
              <a:gd name="connsiteX9" fmla="*/ 4036263 w 4448517"/>
              <a:gd name="connsiteY9" fmla="*/ 3360410 h 4552598"/>
              <a:gd name="connsiteX10" fmla="*/ 4428148 w 4448517"/>
              <a:gd name="connsiteY10" fmla="*/ 3930426 h 4552598"/>
              <a:gd name="connsiteX11" fmla="*/ 4339120 w 4448517"/>
              <a:gd name="connsiteY11" fmla="*/ 4364053 h 4552598"/>
              <a:gd name="connsiteX12" fmla="*/ 3881889 w 4448517"/>
              <a:gd name="connsiteY12" fmla="*/ 4547950 h 4552598"/>
              <a:gd name="connsiteX13" fmla="*/ 3288117 w 4448517"/>
              <a:gd name="connsiteY13" fmla="*/ 4191684 h 4552598"/>
              <a:gd name="connsiteX14" fmla="*/ 2373718 w 4448517"/>
              <a:gd name="connsiteY14" fmla="*/ 4120431 h 4552598"/>
              <a:gd name="connsiteX15" fmla="*/ 1328688 w 4448517"/>
              <a:gd name="connsiteY15" fmla="*/ 4476691 h 4552598"/>
              <a:gd name="connsiteX16" fmla="*/ 865550 w 4448517"/>
              <a:gd name="connsiteY16" fmla="*/ 3859174 h 4552598"/>
              <a:gd name="connsiteX17" fmla="*/ 1269311 w 4448517"/>
              <a:gd name="connsiteY17" fmla="*/ 3051652 h 4552598"/>
              <a:gd name="connsiteX18" fmla="*/ 1091183 w 4448517"/>
              <a:gd name="connsiteY18" fmla="*/ 2446010 h 4552598"/>
              <a:gd name="connsiteX19" fmla="*/ 141157 w 4448517"/>
              <a:gd name="connsiteY19" fmla="*/ 2267880 h 4552598"/>
              <a:gd name="connsiteX20" fmla="*/ 16497 w 4448517"/>
              <a:gd name="connsiteY20" fmla="*/ 1798980 h 4552598"/>
              <a:gd name="connsiteX21" fmla="*/ 259910 w 4448517"/>
              <a:gd name="connsiteY21" fmla="*/ 1448483 h 4552598"/>
              <a:gd name="connsiteX22" fmla="*/ 877427 w 4448517"/>
              <a:gd name="connsiteY22" fmla="*/ 1365356 h 4552598"/>
              <a:gd name="connsiteX23" fmla="*/ 1126808 w 4448517"/>
              <a:gd name="connsiteY23" fmla="*/ 985346 h 4552598"/>
              <a:gd name="connsiteX24" fmla="*/ 1316814 w 4448517"/>
              <a:gd name="connsiteY24" fmla="*/ 296576 h 4552598"/>
              <a:gd name="connsiteX0" fmla="*/ 1300369 w 4432072"/>
              <a:gd name="connsiteY0" fmla="*/ 296576 h 4552598"/>
              <a:gd name="connsiteX1" fmla="*/ 1674474 w 4432072"/>
              <a:gd name="connsiteY1" fmla="*/ 5805 h 4552598"/>
              <a:gd name="connsiteX2" fmla="*/ 2214768 w 4432072"/>
              <a:gd name="connsiteY2" fmla="*/ 177823 h 4552598"/>
              <a:gd name="connsiteX3" fmla="*/ 2725407 w 4432072"/>
              <a:gd name="connsiteY3" fmla="*/ 1009095 h 4552598"/>
              <a:gd name="connsiteX4" fmla="*/ 3259797 w 4432072"/>
              <a:gd name="connsiteY4" fmla="*/ 1353480 h 4552598"/>
              <a:gd name="connsiteX5" fmla="*/ 3936690 w 4432072"/>
              <a:gd name="connsiteY5" fmla="*/ 1246605 h 4552598"/>
              <a:gd name="connsiteX6" fmla="*/ 4287045 w 4432072"/>
              <a:gd name="connsiteY6" fmla="*/ 1597099 h 4552598"/>
              <a:gd name="connsiteX7" fmla="*/ 4292950 w 4432072"/>
              <a:gd name="connsiteY7" fmla="*/ 2077877 h 4552598"/>
              <a:gd name="connsiteX8" fmla="*/ 3853563 w 4432072"/>
              <a:gd name="connsiteY8" fmla="*/ 2742893 h 4552598"/>
              <a:gd name="connsiteX9" fmla="*/ 4019818 w 4432072"/>
              <a:gd name="connsiteY9" fmla="*/ 3360410 h 4552598"/>
              <a:gd name="connsiteX10" fmla="*/ 4411703 w 4432072"/>
              <a:gd name="connsiteY10" fmla="*/ 3930426 h 4552598"/>
              <a:gd name="connsiteX11" fmla="*/ 4322675 w 4432072"/>
              <a:gd name="connsiteY11" fmla="*/ 4364053 h 4552598"/>
              <a:gd name="connsiteX12" fmla="*/ 3865444 w 4432072"/>
              <a:gd name="connsiteY12" fmla="*/ 4547950 h 4552598"/>
              <a:gd name="connsiteX13" fmla="*/ 3271672 w 4432072"/>
              <a:gd name="connsiteY13" fmla="*/ 4191684 h 4552598"/>
              <a:gd name="connsiteX14" fmla="*/ 2357273 w 4432072"/>
              <a:gd name="connsiteY14" fmla="*/ 4120431 h 4552598"/>
              <a:gd name="connsiteX15" fmla="*/ 1312243 w 4432072"/>
              <a:gd name="connsiteY15" fmla="*/ 4476691 h 4552598"/>
              <a:gd name="connsiteX16" fmla="*/ 849105 w 4432072"/>
              <a:gd name="connsiteY16" fmla="*/ 3859174 h 4552598"/>
              <a:gd name="connsiteX17" fmla="*/ 1252866 w 4432072"/>
              <a:gd name="connsiteY17" fmla="*/ 3051652 h 4552598"/>
              <a:gd name="connsiteX18" fmla="*/ 1074738 w 4432072"/>
              <a:gd name="connsiteY18" fmla="*/ 2446010 h 4552598"/>
              <a:gd name="connsiteX19" fmla="*/ 231590 w 4432072"/>
              <a:gd name="connsiteY19" fmla="*/ 2386634 h 4552598"/>
              <a:gd name="connsiteX20" fmla="*/ 52 w 4432072"/>
              <a:gd name="connsiteY20" fmla="*/ 1798980 h 4552598"/>
              <a:gd name="connsiteX21" fmla="*/ 243465 w 4432072"/>
              <a:gd name="connsiteY21" fmla="*/ 1448483 h 4552598"/>
              <a:gd name="connsiteX22" fmla="*/ 860982 w 4432072"/>
              <a:gd name="connsiteY22" fmla="*/ 1365356 h 4552598"/>
              <a:gd name="connsiteX23" fmla="*/ 1110363 w 4432072"/>
              <a:gd name="connsiteY23" fmla="*/ 985346 h 4552598"/>
              <a:gd name="connsiteX24" fmla="*/ 1300369 w 4432072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92935 w 4432057"/>
              <a:gd name="connsiteY7" fmla="*/ 2077877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252851 w 4432057"/>
              <a:gd name="connsiteY17" fmla="*/ 3051652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92935 w 4432057"/>
              <a:gd name="connsiteY7" fmla="*/ 2077877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525986 w 4432057"/>
              <a:gd name="connsiteY15" fmla="*/ 4417317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525986 w 4432057"/>
              <a:gd name="connsiteY15" fmla="*/ 4417317 h 4552598"/>
              <a:gd name="connsiteX16" fmla="*/ 991596 w 4432057"/>
              <a:gd name="connsiteY16" fmla="*/ 3859176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6565"/>
              <a:gd name="connsiteY0" fmla="*/ 296576 h 4421588"/>
              <a:gd name="connsiteX1" fmla="*/ 1674459 w 4436565"/>
              <a:gd name="connsiteY1" fmla="*/ 5805 h 4421588"/>
              <a:gd name="connsiteX2" fmla="*/ 2214753 w 4436565"/>
              <a:gd name="connsiteY2" fmla="*/ 177823 h 4421588"/>
              <a:gd name="connsiteX3" fmla="*/ 2725392 w 4436565"/>
              <a:gd name="connsiteY3" fmla="*/ 1009095 h 4421588"/>
              <a:gd name="connsiteX4" fmla="*/ 3259782 w 4436565"/>
              <a:gd name="connsiteY4" fmla="*/ 1353480 h 4421588"/>
              <a:gd name="connsiteX5" fmla="*/ 3936675 w 4436565"/>
              <a:gd name="connsiteY5" fmla="*/ 1246605 h 4421588"/>
              <a:gd name="connsiteX6" fmla="*/ 4215778 w 4436565"/>
              <a:gd name="connsiteY6" fmla="*/ 1573352 h 4421588"/>
              <a:gd name="connsiteX7" fmla="*/ 4221683 w 4436565"/>
              <a:gd name="connsiteY7" fmla="*/ 2125381 h 4421588"/>
              <a:gd name="connsiteX8" fmla="*/ 3853548 w 4436565"/>
              <a:gd name="connsiteY8" fmla="*/ 2742893 h 4421588"/>
              <a:gd name="connsiteX9" fmla="*/ 4019803 w 4436565"/>
              <a:gd name="connsiteY9" fmla="*/ 3360410 h 4421588"/>
              <a:gd name="connsiteX10" fmla="*/ 4411688 w 4436565"/>
              <a:gd name="connsiteY10" fmla="*/ 3930426 h 4421588"/>
              <a:gd name="connsiteX11" fmla="*/ 4322660 w 4436565"/>
              <a:gd name="connsiteY11" fmla="*/ 4364053 h 4421588"/>
              <a:gd name="connsiteX12" fmla="*/ 3722927 w 4436565"/>
              <a:gd name="connsiteY12" fmla="*/ 4381698 h 4421588"/>
              <a:gd name="connsiteX13" fmla="*/ 3271657 w 4436565"/>
              <a:gd name="connsiteY13" fmla="*/ 4191684 h 4421588"/>
              <a:gd name="connsiteX14" fmla="*/ 2357258 w 4436565"/>
              <a:gd name="connsiteY14" fmla="*/ 4120431 h 4421588"/>
              <a:gd name="connsiteX15" fmla="*/ 1525986 w 4436565"/>
              <a:gd name="connsiteY15" fmla="*/ 4417317 h 4421588"/>
              <a:gd name="connsiteX16" fmla="*/ 991596 w 4436565"/>
              <a:gd name="connsiteY16" fmla="*/ 3859176 h 4421588"/>
              <a:gd name="connsiteX17" fmla="*/ 1027223 w 4436565"/>
              <a:gd name="connsiteY17" fmla="*/ 3134781 h 4421588"/>
              <a:gd name="connsiteX18" fmla="*/ 932220 w 4436565"/>
              <a:gd name="connsiteY18" fmla="*/ 2612264 h 4421588"/>
              <a:gd name="connsiteX19" fmla="*/ 231575 w 4436565"/>
              <a:gd name="connsiteY19" fmla="*/ 2386634 h 4421588"/>
              <a:gd name="connsiteX20" fmla="*/ 37 w 4436565"/>
              <a:gd name="connsiteY20" fmla="*/ 1798980 h 4421588"/>
              <a:gd name="connsiteX21" fmla="*/ 243450 w 4436565"/>
              <a:gd name="connsiteY21" fmla="*/ 1448483 h 4421588"/>
              <a:gd name="connsiteX22" fmla="*/ 860967 w 4436565"/>
              <a:gd name="connsiteY22" fmla="*/ 1365356 h 4421588"/>
              <a:gd name="connsiteX23" fmla="*/ 1110348 w 4436565"/>
              <a:gd name="connsiteY23" fmla="*/ 985346 h 4421588"/>
              <a:gd name="connsiteX24" fmla="*/ 1300354 w 4436565"/>
              <a:gd name="connsiteY24" fmla="*/ 296576 h 4421588"/>
              <a:gd name="connsiteX0" fmla="*/ 1300354 w 4421190"/>
              <a:gd name="connsiteY0" fmla="*/ 296576 h 4421588"/>
              <a:gd name="connsiteX1" fmla="*/ 1674459 w 4421190"/>
              <a:gd name="connsiteY1" fmla="*/ 5805 h 4421588"/>
              <a:gd name="connsiteX2" fmla="*/ 2214753 w 4421190"/>
              <a:gd name="connsiteY2" fmla="*/ 177823 h 4421588"/>
              <a:gd name="connsiteX3" fmla="*/ 2725392 w 4421190"/>
              <a:gd name="connsiteY3" fmla="*/ 1009095 h 4421588"/>
              <a:gd name="connsiteX4" fmla="*/ 3259782 w 4421190"/>
              <a:gd name="connsiteY4" fmla="*/ 1353480 h 4421588"/>
              <a:gd name="connsiteX5" fmla="*/ 3936675 w 4421190"/>
              <a:gd name="connsiteY5" fmla="*/ 1246605 h 4421588"/>
              <a:gd name="connsiteX6" fmla="*/ 4215778 w 4421190"/>
              <a:gd name="connsiteY6" fmla="*/ 1573352 h 4421588"/>
              <a:gd name="connsiteX7" fmla="*/ 4221683 w 4421190"/>
              <a:gd name="connsiteY7" fmla="*/ 2125381 h 4421588"/>
              <a:gd name="connsiteX8" fmla="*/ 3853548 w 4421190"/>
              <a:gd name="connsiteY8" fmla="*/ 2742893 h 4421588"/>
              <a:gd name="connsiteX9" fmla="*/ 4019803 w 4421190"/>
              <a:gd name="connsiteY9" fmla="*/ 3360410 h 4421588"/>
              <a:gd name="connsiteX10" fmla="*/ 4411688 w 4421190"/>
              <a:gd name="connsiteY10" fmla="*/ 3930426 h 4421588"/>
              <a:gd name="connsiteX11" fmla="*/ 4251411 w 4421190"/>
              <a:gd name="connsiteY11" fmla="*/ 4221552 h 4421588"/>
              <a:gd name="connsiteX12" fmla="*/ 3722927 w 4421190"/>
              <a:gd name="connsiteY12" fmla="*/ 4381698 h 4421588"/>
              <a:gd name="connsiteX13" fmla="*/ 3271657 w 4421190"/>
              <a:gd name="connsiteY13" fmla="*/ 4191684 h 4421588"/>
              <a:gd name="connsiteX14" fmla="*/ 2357258 w 4421190"/>
              <a:gd name="connsiteY14" fmla="*/ 4120431 h 4421588"/>
              <a:gd name="connsiteX15" fmla="*/ 1525986 w 4421190"/>
              <a:gd name="connsiteY15" fmla="*/ 4417317 h 4421588"/>
              <a:gd name="connsiteX16" fmla="*/ 991596 w 4421190"/>
              <a:gd name="connsiteY16" fmla="*/ 3859176 h 4421588"/>
              <a:gd name="connsiteX17" fmla="*/ 1027223 w 4421190"/>
              <a:gd name="connsiteY17" fmla="*/ 3134781 h 4421588"/>
              <a:gd name="connsiteX18" fmla="*/ 932220 w 4421190"/>
              <a:gd name="connsiteY18" fmla="*/ 2612264 h 4421588"/>
              <a:gd name="connsiteX19" fmla="*/ 231575 w 4421190"/>
              <a:gd name="connsiteY19" fmla="*/ 2386634 h 4421588"/>
              <a:gd name="connsiteX20" fmla="*/ 37 w 4421190"/>
              <a:gd name="connsiteY20" fmla="*/ 1798980 h 4421588"/>
              <a:gd name="connsiteX21" fmla="*/ 243450 w 4421190"/>
              <a:gd name="connsiteY21" fmla="*/ 1448483 h 4421588"/>
              <a:gd name="connsiteX22" fmla="*/ 860967 w 4421190"/>
              <a:gd name="connsiteY22" fmla="*/ 1365356 h 4421588"/>
              <a:gd name="connsiteX23" fmla="*/ 1110348 w 4421190"/>
              <a:gd name="connsiteY23" fmla="*/ 985346 h 4421588"/>
              <a:gd name="connsiteX24" fmla="*/ 1300354 w 4421190"/>
              <a:gd name="connsiteY24" fmla="*/ 296576 h 4421588"/>
              <a:gd name="connsiteX0" fmla="*/ 1300354 w 4303277"/>
              <a:gd name="connsiteY0" fmla="*/ 296576 h 4421588"/>
              <a:gd name="connsiteX1" fmla="*/ 1674459 w 4303277"/>
              <a:gd name="connsiteY1" fmla="*/ 5805 h 4421588"/>
              <a:gd name="connsiteX2" fmla="*/ 2214753 w 4303277"/>
              <a:gd name="connsiteY2" fmla="*/ 177823 h 4421588"/>
              <a:gd name="connsiteX3" fmla="*/ 2725392 w 4303277"/>
              <a:gd name="connsiteY3" fmla="*/ 1009095 h 4421588"/>
              <a:gd name="connsiteX4" fmla="*/ 3259782 w 4303277"/>
              <a:gd name="connsiteY4" fmla="*/ 1353480 h 4421588"/>
              <a:gd name="connsiteX5" fmla="*/ 3936675 w 4303277"/>
              <a:gd name="connsiteY5" fmla="*/ 1246605 h 4421588"/>
              <a:gd name="connsiteX6" fmla="*/ 4215778 w 4303277"/>
              <a:gd name="connsiteY6" fmla="*/ 1573352 h 4421588"/>
              <a:gd name="connsiteX7" fmla="*/ 4221683 w 4303277"/>
              <a:gd name="connsiteY7" fmla="*/ 2125381 h 4421588"/>
              <a:gd name="connsiteX8" fmla="*/ 3853548 w 4303277"/>
              <a:gd name="connsiteY8" fmla="*/ 2742893 h 4421588"/>
              <a:gd name="connsiteX9" fmla="*/ 4019803 w 4303277"/>
              <a:gd name="connsiteY9" fmla="*/ 3360410 h 4421588"/>
              <a:gd name="connsiteX10" fmla="*/ 4257308 w 4303277"/>
              <a:gd name="connsiteY10" fmla="*/ 3823548 h 4421588"/>
              <a:gd name="connsiteX11" fmla="*/ 4251411 w 4303277"/>
              <a:gd name="connsiteY11" fmla="*/ 4221552 h 4421588"/>
              <a:gd name="connsiteX12" fmla="*/ 3722927 w 4303277"/>
              <a:gd name="connsiteY12" fmla="*/ 4381698 h 4421588"/>
              <a:gd name="connsiteX13" fmla="*/ 3271657 w 4303277"/>
              <a:gd name="connsiteY13" fmla="*/ 4191684 h 4421588"/>
              <a:gd name="connsiteX14" fmla="*/ 2357258 w 4303277"/>
              <a:gd name="connsiteY14" fmla="*/ 4120431 h 4421588"/>
              <a:gd name="connsiteX15" fmla="*/ 1525986 w 4303277"/>
              <a:gd name="connsiteY15" fmla="*/ 4417317 h 4421588"/>
              <a:gd name="connsiteX16" fmla="*/ 991596 w 4303277"/>
              <a:gd name="connsiteY16" fmla="*/ 3859176 h 4421588"/>
              <a:gd name="connsiteX17" fmla="*/ 1027223 w 4303277"/>
              <a:gd name="connsiteY17" fmla="*/ 3134781 h 4421588"/>
              <a:gd name="connsiteX18" fmla="*/ 932220 w 4303277"/>
              <a:gd name="connsiteY18" fmla="*/ 2612264 h 4421588"/>
              <a:gd name="connsiteX19" fmla="*/ 231575 w 4303277"/>
              <a:gd name="connsiteY19" fmla="*/ 2386634 h 4421588"/>
              <a:gd name="connsiteX20" fmla="*/ 37 w 4303277"/>
              <a:gd name="connsiteY20" fmla="*/ 1798980 h 4421588"/>
              <a:gd name="connsiteX21" fmla="*/ 243450 w 4303277"/>
              <a:gd name="connsiteY21" fmla="*/ 1448483 h 4421588"/>
              <a:gd name="connsiteX22" fmla="*/ 860967 w 4303277"/>
              <a:gd name="connsiteY22" fmla="*/ 1365356 h 4421588"/>
              <a:gd name="connsiteX23" fmla="*/ 1110348 w 4303277"/>
              <a:gd name="connsiteY23" fmla="*/ 985346 h 4421588"/>
              <a:gd name="connsiteX24" fmla="*/ 1300354 w 4303277"/>
              <a:gd name="connsiteY24" fmla="*/ 296576 h 4421588"/>
              <a:gd name="connsiteX0" fmla="*/ 1300354 w 4266374"/>
              <a:gd name="connsiteY0" fmla="*/ 296576 h 4421588"/>
              <a:gd name="connsiteX1" fmla="*/ 1674459 w 4266374"/>
              <a:gd name="connsiteY1" fmla="*/ 5805 h 4421588"/>
              <a:gd name="connsiteX2" fmla="*/ 2214753 w 4266374"/>
              <a:gd name="connsiteY2" fmla="*/ 177823 h 4421588"/>
              <a:gd name="connsiteX3" fmla="*/ 2725392 w 4266374"/>
              <a:gd name="connsiteY3" fmla="*/ 1009095 h 4421588"/>
              <a:gd name="connsiteX4" fmla="*/ 3259782 w 4266374"/>
              <a:gd name="connsiteY4" fmla="*/ 1353480 h 4421588"/>
              <a:gd name="connsiteX5" fmla="*/ 3936675 w 4266374"/>
              <a:gd name="connsiteY5" fmla="*/ 1246605 h 4421588"/>
              <a:gd name="connsiteX6" fmla="*/ 4215778 w 4266374"/>
              <a:gd name="connsiteY6" fmla="*/ 1573352 h 4421588"/>
              <a:gd name="connsiteX7" fmla="*/ 4221683 w 4266374"/>
              <a:gd name="connsiteY7" fmla="*/ 2125381 h 4421588"/>
              <a:gd name="connsiteX8" fmla="*/ 3853548 w 4266374"/>
              <a:gd name="connsiteY8" fmla="*/ 2742893 h 4421588"/>
              <a:gd name="connsiteX9" fmla="*/ 4019803 w 4266374"/>
              <a:gd name="connsiteY9" fmla="*/ 3360410 h 4421588"/>
              <a:gd name="connsiteX10" fmla="*/ 4257308 w 4266374"/>
              <a:gd name="connsiteY10" fmla="*/ 3823548 h 4421588"/>
              <a:gd name="connsiteX11" fmla="*/ 4168286 w 4266374"/>
              <a:gd name="connsiteY11" fmla="*/ 4221555 h 4421588"/>
              <a:gd name="connsiteX12" fmla="*/ 3722927 w 4266374"/>
              <a:gd name="connsiteY12" fmla="*/ 4381698 h 4421588"/>
              <a:gd name="connsiteX13" fmla="*/ 3271657 w 4266374"/>
              <a:gd name="connsiteY13" fmla="*/ 4191684 h 4421588"/>
              <a:gd name="connsiteX14" fmla="*/ 2357258 w 4266374"/>
              <a:gd name="connsiteY14" fmla="*/ 4120431 h 4421588"/>
              <a:gd name="connsiteX15" fmla="*/ 1525986 w 4266374"/>
              <a:gd name="connsiteY15" fmla="*/ 4417317 h 4421588"/>
              <a:gd name="connsiteX16" fmla="*/ 991596 w 4266374"/>
              <a:gd name="connsiteY16" fmla="*/ 3859176 h 4421588"/>
              <a:gd name="connsiteX17" fmla="*/ 1027223 w 4266374"/>
              <a:gd name="connsiteY17" fmla="*/ 3134781 h 4421588"/>
              <a:gd name="connsiteX18" fmla="*/ 932220 w 4266374"/>
              <a:gd name="connsiteY18" fmla="*/ 2612264 h 4421588"/>
              <a:gd name="connsiteX19" fmla="*/ 231575 w 4266374"/>
              <a:gd name="connsiteY19" fmla="*/ 2386634 h 4421588"/>
              <a:gd name="connsiteX20" fmla="*/ 37 w 4266374"/>
              <a:gd name="connsiteY20" fmla="*/ 1798980 h 4421588"/>
              <a:gd name="connsiteX21" fmla="*/ 243450 w 4266374"/>
              <a:gd name="connsiteY21" fmla="*/ 1448483 h 4421588"/>
              <a:gd name="connsiteX22" fmla="*/ 860967 w 4266374"/>
              <a:gd name="connsiteY22" fmla="*/ 1365356 h 4421588"/>
              <a:gd name="connsiteX23" fmla="*/ 1110348 w 4266374"/>
              <a:gd name="connsiteY23" fmla="*/ 985346 h 4421588"/>
              <a:gd name="connsiteX24" fmla="*/ 1300354 w 4266374"/>
              <a:gd name="connsiteY24" fmla="*/ 296576 h 4421588"/>
              <a:gd name="connsiteX0" fmla="*/ 1300354 w 4266374"/>
              <a:gd name="connsiteY0" fmla="*/ 296576 h 4421768"/>
              <a:gd name="connsiteX1" fmla="*/ 1674459 w 4266374"/>
              <a:gd name="connsiteY1" fmla="*/ 5805 h 4421768"/>
              <a:gd name="connsiteX2" fmla="*/ 2214753 w 4266374"/>
              <a:gd name="connsiteY2" fmla="*/ 177823 h 4421768"/>
              <a:gd name="connsiteX3" fmla="*/ 2725392 w 4266374"/>
              <a:gd name="connsiteY3" fmla="*/ 1009095 h 4421768"/>
              <a:gd name="connsiteX4" fmla="*/ 3259782 w 4266374"/>
              <a:gd name="connsiteY4" fmla="*/ 1353480 h 4421768"/>
              <a:gd name="connsiteX5" fmla="*/ 3936675 w 4266374"/>
              <a:gd name="connsiteY5" fmla="*/ 1246605 h 4421768"/>
              <a:gd name="connsiteX6" fmla="*/ 4215778 w 4266374"/>
              <a:gd name="connsiteY6" fmla="*/ 1573352 h 4421768"/>
              <a:gd name="connsiteX7" fmla="*/ 4221683 w 4266374"/>
              <a:gd name="connsiteY7" fmla="*/ 2125381 h 4421768"/>
              <a:gd name="connsiteX8" fmla="*/ 3853548 w 4266374"/>
              <a:gd name="connsiteY8" fmla="*/ 2742893 h 4421768"/>
              <a:gd name="connsiteX9" fmla="*/ 4019803 w 4266374"/>
              <a:gd name="connsiteY9" fmla="*/ 3360410 h 4421768"/>
              <a:gd name="connsiteX10" fmla="*/ 4257308 w 4266374"/>
              <a:gd name="connsiteY10" fmla="*/ 3823548 h 4421768"/>
              <a:gd name="connsiteX11" fmla="*/ 4168286 w 4266374"/>
              <a:gd name="connsiteY11" fmla="*/ 4221555 h 4421768"/>
              <a:gd name="connsiteX12" fmla="*/ 3722927 w 4266374"/>
              <a:gd name="connsiteY12" fmla="*/ 4381698 h 4421768"/>
              <a:gd name="connsiteX13" fmla="*/ 3093527 w 4266374"/>
              <a:gd name="connsiteY13" fmla="*/ 4108557 h 4421768"/>
              <a:gd name="connsiteX14" fmla="*/ 2357258 w 4266374"/>
              <a:gd name="connsiteY14" fmla="*/ 4120431 h 4421768"/>
              <a:gd name="connsiteX15" fmla="*/ 1525986 w 4266374"/>
              <a:gd name="connsiteY15" fmla="*/ 4417317 h 4421768"/>
              <a:gd name="connsiteX16" fmla="*/ 991596 w 4266374"/>
              <a:gd name="connsiteY16" fmla="*/ 3859176 h 4421768"/>
              <a:gd name="connsiteX17" fmla="*/ 1027223 w 4266374"/>
              <a:gd name="connsiteY17" fmla="*/ 3134781 h 4421768"/>
              <a:gd name="connsiteX18" fmla="*/ 932220 w 4266374"/>
              <a:gd name="connsiteY18" fmla="*/ 2612264 h 4421768"/>
              <a:gd name="connsiteX19" fmla="*/ 231575 w 4266374"/>
              <a:gd name="connsiteY19" fmla="*/ 2386634 h 4421768"/>
              <a:gd name="connsiteX20" fmla="*/ 37 w 4266374"/>
              <a:gd name="connsiteY20" fmla="*/ 1798980 h 4421768"/>
              <a:gd name="connsiteX21" fmla="*/ 243450 w 4266374"/>
              <a:gd name="connsiteY21" fmla="*/ 1448483 h 4421768"/>
              <a:gd name="connsiteX22" fmla="*/ 860967 w 4266374"/>
              <a:gd name="connsiteY22" fmla="*/ 1365356 h 4421768"/>
              <a:gd name="connsiteX23" fmla="*/ 1110348 w 4266374"/>
              <a:gd name="connsiteY23" fmla="*/ 985346 h 4421768"/>
              <a:gd name="connsiteX24" fmla="*/ 1300354 w 4266374"/>
              <a:gd name="connsiteY24" fmla="*/ 296576 h 4421768"/>
              <a:gd name="connsiteX0" fmla="*/ 1300354 w 4272520"/>
              <a:gd name="connsiteY0" fmla="*/ 296576 h 4421768"/>
              <a:gd name="connsiteX1" fmla="*/ 1674459 w 4272520"/>
              <a:gd name="connsiteY1" fmla="*/ 5805 h 4421768"/>
              <a:gd name="connsiteX2" fmla="*/ 2214753 w 4272520"/>
              <a:gd name="connsiteY2" fmla="*/ 177823 h 4421768"/>
              <a:gd name="connsiteX3" fmla="*/ 2725392 w 4272520"/>
              <a:gd name="connsiteY3" fmla="*/ 1009095 h 4421768"/>
              <a:gd name="connsiteX4" fmla="*/ 3259782 w 4272520"/>
              <a:gd name="connsiteY4" fmla="*/ 1353480 h 4421768"/>
              <a:gd name="connsiteX5" fmla="*/ 3936675 w 4272520"/>
              <a:gd name="connsiteY5" fmla="*/ 1246605 h 4421768"/>
              <a:gd name="connsiteX6" fmla="*/ 4215778 w 4272520"/>
              <a:gd name="connsiteY6" fmla="*/ 1573352 h 4421768"/>
              <a:gd name="connsiteX7" fmla="*/ 4221683 w 4272520"/>
              <a:gd name="connsiteY7" fmla="*/ 2125381 h 4421768"/>
              <a:gd name="connsiteX8" fmla="*/ 3853548 w 4272520"/>
              <a:gd name="connsiteY8" fmla="*/ 2742893 h 4421768"/>
              <a:gd name="connsiteX9" fmla="*/ 4019803 w 4272520"/>
              <a:gd name="connsiteY9" fmla="*/ 3360410 h 4421768"/>
              <a:gd name="connsiteX10" fmla="*/ 4257308 w 4272520"/>
              <a:gd name="connsiteY10" fmla="*/ 3823548 h 4421768"/>
              <a:gd name="connsiteX11" fmla="*/ 4168286 w 4272520"/>
              <a:gd name="connsiteY11" fmla="*/ 4221555 h 4421768"/>
              <a:gd name="connsiteX12" fmla="*/ 3521047 w 4272520"/>
              <a:gd name="connsiteY12" fmla="*/ 4310446 h 4421768"/>
              <a:gd name="connsiteX13" fmla="*/ 3093527 w 4272520"/>
              <a:gd name="connsiteY13" fmla="*/ 4108557 h 4421768"/>
              <a:gd name="connsiteX14" fmla="*/ 2357258 w 4272520"/>
              <a:gd name="connsiteY14" fmla="*/ 4120431 h 4421768"/>
              <a:gd name="connsiteX15" fmla="*/ 1525986 w 4272520"/>
              <a:gd name="connsiteY15" fmla="*/ 4417317 h 4421768"/>
              <a:gd name="connsiteX16" fmla="*/ 991596 w 4272520"/>
              <a:gd name="connsiteY16" fmla="*/ 3859176 h 4421768"/>
              <a:gd name="connsiteX17" fmla="*/ 1027223 w 4272520"/>
              <a:gd name="connsiteY17" fmla="*/ 3134781 h 4421768"/>
              <a:gd name="connsiteX18" fmla="*/ 932220 w 4272520"/>
              <a:gd name="connsiteY18" fmla="*/ 2612264 h 4421768"/>
              <a:gd name="connsiteX19" fmla="*/ 231575 w 4272520"/>
              <a:gd name="connsiteY19" fmla="*/ 2386634 h 4421768"/>
              <a:gd name="connsiteX20" fmla="*/ 37 w 4272520"/>
              <a:gd name="connsiteY20" fmla="*/ 1798980 h 4421768"/>
              <a:gd name="connsiteX21" fmla="*/ 243450 w 4272520"/>
              <a:gd name="connsiteY21" fmla="*/ 1448483 h 4421768"/>
              <a:gd name="connsiteX22" fmla="*/ 860967 w 4272520"/>
              <a:gd name="connsiteY22" fmla="*/ 1365356 h 4421768"/>
              <a:gd name="connsiteX23" fmla="*/ 1110348 w 4272520"/>
              <a:gd name="connsiteY23" fmla="*/ 985346 h 4421768"/>
              <a:gd name="connsiteX24" fmla="*/ 1300354 w 4272520"/>
              <a:gd name="connsiteY24" fmla="*/ 296576 h 4421768"/>
              <a:gd name="connsiteX0" fmla="*/ 1300354 w 4259703"/>
              <a:gd name="connsiteY0" fmla="*/ 296576 h 4421768"/>
              <a:gd name="connsiteX1" fmla="*/ 1674459 w 4259703"/>
              <a:gd name="connsiteY1" fmla="*/ 5805 h 4421768"/>
              <a:gd name="connsiteX2" fmla="*/ 2214753 w 4259703"/>
              <a:gd name="connsiteY2" fmla="*/ 177823 h 4421768"/>
              <a:gd name="connsiteX3" fmla="*/ 2725392 w 4259703"/>
              <a:gd name="connsiteY3" fmla="*/ 1009095 h 4421768"/>
              <a:gd name="connsiteX4" fmla="*/ 3259782 w 4259703"/>
              <a:gd name="connsiteY4" fmla="*/ 1353480 h 4421768"/>
              <a:gd name="connsiteX5" fmla="*/ 3936675 w 4259703"/>
              <a:gd name="connsiteY5" fmla="*/ 1246605 h 4421768"/>
              <a:gd name="connsiteX6" fmla="*/ 4215778 w 4259703"/>
              <a:gd name="connsiteY6" fmla="*/ 1573352 h 4421768"/>
              <a:gd name="connsiteX7" fmla="*/ 4221683 w 4259703"/>
              <a:gd name="connsiteY7" fmla="*/ 2125381 h 4421768"/>
              <a:gd name="connsiteX8" fmla="*/ 3853548 w 4259703"/>
              <a:gd name="connsiteY8" fmla="*/ 2742893 h 4421768"/>
              <a:gd name="connsiteX9" fmla="*/ 4019803 w 4259703"/>
              <a:gd name="connsiteY9" fmla="*/ 3360410 h 4421768"/>
              <a:gd name="connsiteX10" fmla="*/ 4257308 w 4259703"/>
              <a:gd name="connsiteY10" fmla="*/ 3823548 h 4421768"/>
              <a:gd name="connsiteX11" fmla="*/ 4037658 w 4259703"/>
              <a:gd name="connsiteY11" fmla="*/ 4316558 h 4421768"/>
              <a:gd name="connsiteX12" fmla="*/ 3521047 w 4259703"/>
              <a:gd name="connsiteY12" fmla="*/ 4310446 h 4421768"/>
              <a:gd name="connsiteX13" fmla="*/ 3093527 w 4259703"/>
              <a:gd name="connsiteY13" fmla="*/ 4108557 h 4421768"/>
              <a:gd name="connsiteX14" fmla="*/ 2357258 w 4259703"/>
              <a:gd name="connsiteY14" fmla="*/ 4120431 h 4421768"/>
              <a:gd name="connsiteX15" fmla="*/ 1525986 w 4259703"/>
              <a:gd name="connsiteY15" fmla="*/ 4417317 h 4421768"/>
              <a:gd name="connsiteX16" fmla="*/ 991596 w 4259703"/>
              <a:gd name="connsiteY16" fmla="*/ 3859176 h 4421768"/>
              <a:gd name="connsiteX17" fmla="*/ 1027223 w 4259703"/>
              <a:gd name="connsiteY17" fmla="*/ 3134781 h 4421768"/>
              <a:gd name="connsiteX18" fmla="*/ 932220 w 4259703"/>
              <a:gd name="connsiteY18" fmla="*/ 2612264 h 4421768"/>
              <a:gd name="connsiteX19" fmla="*/ 231575 w 4259703"/>
              <a:gd name="connsiteY19" fmla="*/ 2386634 h 4421768"/>
              <a:gd name="connsiteX20" fmla="*/ 37 w 4259703"/>
              <a:gd name="connsiteY20" fmla="*/ 1798980 h 4421768"/>
              <a:gd name="connsiteX21" fmla="*/ 243450 w 4259703"/>
              <a:gd name="connsiteY21" fmla="*/ 1448483 h 4421768"/>
              <a:gd name="connsiteX22" fmla="*/ 860967 w 4259703"/>
              <a:gd name="connsiteY22" fmla="*/ 1365356 h 4421768"/>
              <a:gd name="connsiteX23" fmla="*/ 1110348 w 4259703"/>
              <a:gd name="connsiteY23" fmla="*/ 985346 h 4421768"/>
              <a:gd name="connsiteX24" fmla="*/ 1300354 w 4259703"/>
              <a:gd name="connsiteY24" fmla="*/ 296576 h 4421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4259703" h="4421768">
                <a:moveTo>
                  <a:pt x="1300354" y="296576"/>
                </a:moveTo>
                <a:cubicBezTo>
                  <a:pt x="1394372" y="133319"/>
                  <a:pt x="1522059" y="25597"/>
                  <a:pt x="1674459" y="5805"/>
                </a:cubicBezTo>
                <a:cubicBezTo>
                  <a:pt x="1826859" y="-13987"/>
                  <a:pt x="2039598" y="10608"/>
                  <a:pt x="2214753" y="177823"/>
                </a:cubicBezTo>
                <a:cubicBezTo>
                  <a:pt x="2389908" y="345038"/>
                  <a:pt x="2551221" y="813152"/>
                  <a:pt x="2725392" y="1009095"/>
                </a:cubicBezTo>
                <a:cubicBezTo>
                  <a:pt x="2899564" y="1205038"/>
                  <a:pt x="3057902" y="1313895"/>
                  <a:pt x="3259782" y="1353480"/>
                </a:cubicBezTo>
                <a:cubicBezTo>
                  <a:pt x="3461662" y="1393065"/>
                  <a:pt x="3777342" y="1209960"/>
                  <a:pt x="3936675" y="1246605"/>
                </a:cubicBezTo>
                <a:cubicBezTo>
                  <a:pt x="4096008" y="1283250"/>
                  <a:pt x="4168277" y="1426889"/>
                  <a:pt x="4215778" y="1573352"/>
                </a:cubicBezTo>
                <a:cubicBezTo>
                  <a:pt x="4263279" y="1719815"/>
                  <a:pt x="4282055" y="1930458"/>
                  <a:pt x="4221683" y="2125381"/>
                </a:cubicBezTo>
                <a:cubicBezTo>
                  <a:pt x="4161311" y="2320304"/>
                  <a:pt x="3887195" y="2537055"/>
                  <a:pt x="3853548" y="2742893"/>
                </a:cubicBezTo>
                <a:cubicBezTo>
                  <a:pt x="3819901" y="2948731"/>
                  <a:pt x="3952510" y="3180301"/>
                  <a:pt x="4019803" y="3360410"/>
                </a:cubicBezTo>
                <a:cubicBezTo>
                  <a:pt x="4087096" y="3540519"/>
                  <a:pt x="4254332" y="3664190"/>
                  <a:pt x="4257308" y="3823548"/>
                </a:cubicBezTo>
                <a:cubicBezTo>
                  <a:pt x="4260284" y="3982906"/>
                  <a:pt x="4160368" y="4235408"/>
                  <a:pt x="4037658" y="4316558"/>
                </a:cubicBezTo>
                <a:cubicBezTo>
                  <a:pt x="3914948" y="4397708"/>
                  <a:pt x="3678402" y="4345113"/>
                  <a:pt x="3521047" y="4310446"/>
                </a:cubicBezTo>
                <a:cubicBezTo>
                  <a:pt x="3363692" y="4275779"/>
                  <a:pt x="3287492" y="4140226"/>
                  <a:pt x="3093527" y="4108557"/>
                </a:cubicBezTo>
                <a:cubicBezTo>
                  <a:pt x="2899562" y="4076888"/>
                  <a:pt x="2618515" y="4068971"/>
                  <a:pt x="2357258" y="4120431"/>
                </a:cubicBezTo>
                <a:cubicBezTo>
                  <a:pt x="2096001" y="4171891"/>
                  <a:pt x="1753596" y="4460860"/>
                  <a:pt x="1525986" y="4417317"/>
                </a:cubicBezTo>
                <a:cubicBezTo>
                  <a:pt x="1298376" y="4373775"/>
                  <a:pt x="1074723" y="4072932"/>
                  <a:pt x="991596" y="3859176"/>
                </a:cubicBezTo>
                <a:cubicBezTo>
                  <a:pt x="908469" y="3645420"/>
                  <a:pt x="1037119" y="3342600"/>
                  <a:pt x="1027223" y="3134781"/>
                </a:cubicBezTo>
                <a:cubicBezTo>
                  <a:pt x="1017327" y="2926962"/>
                  <a:pt x="1064828" y="2736955"/>
                  <a:pt x="932220" y="2612264"/>
                </a:cubicBezTo>
                <a:cubicBezTo>
                  <a:pt x="799612" y="2487573"/>
                  <a:pt x="386939" y="2522181"/>
                  <a:pt x="231575" y="2386634"/>
                </a:cubicBezTo>
                <a:cubicBezTo>
                  <a:pt x="76211" y="2251087"/>
                  <a:pt x="-1942" y="1955338"/>
                  <a:pt x="37" y="1798980"/>
                </a:cubicBezTo>
                <a:cubicBezTo>
                  <a:pt x="2016" y="1642622"/>
                  <a:pt x="99962" y="1520754"/>
                  <a:pt x="243450" y="1448483"/>
                </a:cubicBezTo>
                <a:cubicBezTo>
                  <a:pt x="386938" y="1376212"/>
                  <a:pt x="716484" y="1442546"/>
                  <a:pt x="860967" y="1365356"/>
                </a:cubicBezTo>
                <a:cubicBezTo>
                  <a:pt x="1005450" y="1288167"/>
                  <a:pt x="1037117" y="1163476"/>
                  <a:pt x="1110348" y="985346"/>
                </a:cubicBezTo>
                <a:cubicBezTo>
                  <a:pt x="1183579" y="807216"/>
                  <a:pt x="1206336" y="459833"/>
                  <a:pt x="1300354" y="296576"/>
                </a:cubicBezTo>
                <a:close/>
              </a:path>
            </a:pathLst>
          </a:cu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 42"/>
          <p:cNvSpPr/>
          <p:nvPr/>
        </p:nvSpPr>
        <p:spPr>
          <a:xfrm rot="16200000">
            <a:off x="1612170" y="437716"/>
            <a:ext cx="2712107" cy="2815293"/>
          </a:xfrm>
          <a:custGeom>
            <a:avLst/>
            <a:gdLst>
              <a:gd name="connsiteX0" fmla="*/ 1686296 w 5427023"/>
              <a:gd name="connsiteY0" fmla="*/ 95002 h 4750130"/>
              <a:gd name="connsiteX1" fmla="*/ 2945080 w 5427023"/>
              <a:gd name="connsiteY1" fmla="*/ 0 h 4750130"/>
              <a:gd name="connsiteX2" fmla="*/ 2897579 w 5427023"/>
              <a:gd name="connsiteY2" fmla="*/ 1258784 h 4750130"/>
              <a:gd name="connsiteX3" fmla="*/ 3633849 w 5427023"/>
              <a:gd name="connsiteY3" fmla="*/ 1650670 h 4750130"/>
              <a:gd name="connsiteX4" fmla="*/ 4393870 w 5427023"/>
              <a:gd name="connsiteY4" fmla="*/ 985652 h 4750130"/>
              <a:gd name="connsiteX5" fmla="*/ 5118265 w 5427023"/>
              <a:gd name="connsiteY5" fmla="*/ 1662545 h 4750130"/>
              <a:gd name="connsiteX6" fmla="*/ 4263241 w 5427023"/>
              <a:gd name="connsiteY6" fmla="*/ 2529444 h 4750130"/>
              <a:gd name="connsiteX7" fmla="*/ 4429496 w 5427023"/>
              <a:gd name="connsiteY7" fmla="*/ 3360717 h 4750130"/>
              <a:gd name="connsiteX8" fmla="*/ 5427023 w 5427023"/>
              <a:gd name="connsiteY8" fmla="*/ 3515096 h 4750130"/>
              <a:gd name="connsiteX9" fmla="*/ 5284519 w 5427023"/>
              <a:gd name="connsiteY9" fmla="*/ 4714504 h 4750130"/>
              <a:gd name="connsiteX10" fmla="*/ 3586348 w 5427023"/>
              <a:gd name="connsiteY10" fmla="*/ 3800104 h 4750130"/>
              <a:gd name="connsiteX11" fmla="*/ 2743200 w 5427023"/>
              <a:gd name="connsiteY11" fmla="*/ 3740727 h 4750130"/>
              <a:gd name="connsiteX12" fmla="*/ 1995054 w 5427023"/>
              <a:gd name="connsiteY12" fmla="*/ 4750130 h 4750130"/>
              <a:gd name="connsiteX13" fmla="*/ 676893 w 5427023"/>
              <a:gd name="connsiteY13" fmla="*/ 4001984 h 4750130"/>
              <a:gd name="connsiteX14" fmla="*/ 2030680 w 5427023"/>
              <a:gd name="connsiteY14" fmla="*/ 2956956 h 4750130"/>
              <a:gd name="connsiteX15" fmla="*/ 1757548 w 5427023"/>
              <a:gd name="connsiteY15" fmla="*/ 2256312 h 4750130"/>
              <a:gd name="connsiteX16" fmla="*/ 0 w 5427023"/>
              <a:gd name="connsiteY16" fmla="*/ 2042556 h 4750130"/>
              <a:gd name="connsiteX17" fmla="*/ 178130 w 5427023"/>
              <a:gd name="connsiteY17" fmla="*/ 1151906 h 4750130"/>
              <a:gd name="connsiteX18" fmla="*/ 1650670 w 5427023"/>
              <a:gd name="connsiteY18" fmla="*/ 1472540 h 4750130"/>
              <a:gd name="connsiteX19" fmla="*/ 1995054 w 5427023"/>
              <a:gd name="connsiteY19" fmla="*/ 1128156 h 4750130"/>
              <a:gd name="connsiteX20" fmla="*/ 1686296 w 5427023"/>
              <a:gd name="connsiteY20" fmla="*/ 95002 h 4750130"/>
              <a:gd name="connsiteX0" fmla="*/ 1686296 w 5427023"/>
              <a:gd name="connsiteY0" fmla="*/ 199772 h 4854900"/>
              <a:gd name="connsiteX1" fmla="*/ 2945080 w 5427023"/>
              <a:gd name="connsiteY1" fmla="*/ 104770 h 4854900"/>
              <a:gd name="connsiteX2" fmla="*/ 2897579 w 5427023"/>
              <a:gd name="connsiteY2" fmla="*/ 1363554 h 4854900"/>
              <a:gd name="connsiteX3" fmla="*/ 3633849 w 5427023"/>
              <a:gd name="connsiteY3" fmla="*/ 1755440 h 4854900"/>
              <a:gd name="connsiteX4" fmla="*/ 4393870 w 5427023"/>
              <a:gd name="connsiteY4" fmla="*/ 1090422 h 4854900"/>
              <a:gd name="connsiteX5" fmla="*/ 5118265 w 5427023"/>
              <a:gd name="connsiteY5" fmla="*/ 1767315 h 4854900"/>
              <a:gd name="connsiteX6" fmla="*/ 4263241 w 5427023"/>
              <a:gd name="connsiteY6" fmla="*/ 2634214 h 4854900"/>
              <a:gd name="connsiteX7" fmla="*/ 4429496 w 5427023"/>
              <a:gd name="connsiteY7" fmla="*/ 3465487 h 4854900"/>
              <a:gd name="connsiteX8" fmla="*/ 5427023 w 5427023"/>
              <a:gd name="connsiteY8" fmla="*/ 3619866 h 4854900"/>
              <a:gd name="connsiteX9" fmla="*/ 5284519 w 5427023"/>
              <a:gd name="connsiteY9" fmla="*/ 4819274 h 4854900"/>
              <a:gd name="connsiteX10" fmla="*/ 3586348 w 5427023"/>
              <a:gd name="connsiteY10" fmla="*/ 3904874 h 4854900"/>
              <a:gd name="connsiteX11" fmla="*/ 2743200 w 5427023"/>
              <a:gd name="connsiteY11" fmla="*/ 3845497 h 4854900"/>
              <a:gd name="connsiteX12" fmla="*/ 1995054 w 5427023"/>
              <a:gd name="connsiteY12" fmla="*/ 4854900 h 4854900"/>
              <a:gd name="connsiteX13" fmla="*/ 676893 w 5427023"/>
              <a:gd name="connsiteY13" fmla="*/ 4106754 h 4854900"/>
              <a:gd name="connsiteX14" fmla="*/ 2030680 w 5427023"/>
              <a:gd name="connsiteY14" fmla="*/ 3061726 h 4854900"/>
              <a:gd name="connsiteX15" fmla="*/ 1757548 w 5427023"/>
              <a:gd name="connsiteY15" fmla="*/ 2361082 h 4854900"/>
              <a:gd name="connsiteX16" fmla="*/ 0 w 5427023"/>
              <a:gd name="connsiteY16" fmla="*/ 2147326 h 4854900"/>
              <a:gd name="connsiteX17" fmla="*/ 178130 w 5427023"/>
              <a:gd name="connsiteY17" fmla="*/ 1256676 h 4854900"/>
              <a:gd name="connsiteX18" fmla="*/ 1650670 w 5427023"/>
              <a:gd name="connsiteY18" fmla="*/ 1577310 h 4854900"/>
              <a:gd name="connsiteX19" fmla="*/ 1995054 w 5427023"/>
              <a:gd name="connsiteY19" fmla="*/ 1232926 h 4854900"/>
              <a:gd name="connsiteX20" fmla="*/ 1686296 w 5427023"/>
              <a:gd name="connsiteY20" fmla="*/ 199772 h 4854900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33849 w 5427023"/>
              <a:gd name="connsiteY3" fmla="*/ 1855015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33849 w 5427023"/>
              <a:gd name="connsiteY3" fmla="*/ 1855015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609073"/>
              <a:gd name="connsiteY0" fmla="*/ 299347 h 4954475"/>
              <a:gd name="connsiteX1" fmla="*/ 2945080 w 5609073"/>
              <a:gd name="connsiteY1" fmla="*/ 204345 h 4954475"/>
              <a:gd name="connsiteX2" fmla="*/ 2897579 w 5609073"/>
              <a:gd name="connsiteY2" fmla="*/ 1463129 h 4954475"/>
              <a:gd name="connsiteX3" fmla="*/ 3610098 w 5609073"/>
              <a:gd name="connsiteY3" fmla="*/ 1819389 h 4954475"/>
              <a:gd name="connsiteX4" fmla="*/ 4393870 w 5609073"/>
              <a:gd name="connsiteY4" fmla="*/ 1189997 h 4954475"/>
              <a:gd name="connsiteX5" fmla="*/ 5118265 w 5609073"/>
              <a:gd name="connsiteY5" fmla="*/ 1866890 h 4954475"/>
              <a:gd name="connsiteX6" fmla="*/ 4263241 w 5609073"/>
              <a:gd name="connsiteY6" fmla="*/ 2733789 h 4954475"/>
              <a:gd name="connsiteX7" fmla="*/ 4429496 w 5609073"/>
              <a:gd name="connsiteY7" fmla="*/ 3565062 h 4954475"/>
              <a:gd name="connsiteX8" fmla="*/ 5427023 w 5609073"/>
              <a:gd name="connsiteY8" fmla="*/ 3719441 h 4954475"/>
              <a:gd name="connsiteX9" fmla="*/ 5284519 w 5609073"/>
              <a:gd name="connsiteY9" fmla="*/ 4918849 h 4954475"/>
              <a:gd name="connsiteX10" fmla="*/ 3586348 w 5609073"/>
              <a:gd name="connsiteY10" fmla="*/ 4004449 h 4954475"/>
              <a:gd name="connsiteX11" fmla="*/ 2743200 w 5609073"/>
              <a:gd name="connsiteY11" fmla="*/ 3945072 h 4954475"/>
              <a:gd name="connsiteX12" fmla="*/ 1995054 w 5609073"/>
              <a:gd name="connsiteY12" fmla="*/ 4954475 h 4954475"/>
              <a:gd name="connsiteX13" fmla="*/ 676893 w 5609073"/>
              <a:gd name="connsiteY13" fmla="*/ 4206329 h 4954475"/>
              <a:gd name="connsiteX14" fmla="*/ 2030680 w 5609073"/>
              <a:gd name="connsiteY14" fmla="*/ 3161301 h 4954475"/>
              <a:gd name="connsiteX15" fmla="*/ 1757548 w 5609073"/>
              <a:gd name="connsiteY15" fmla="*/ 2460657 h 4954475"/>
              <a:gd name="connsiteX16" fmla="*/ 0 w 5609073"/>
              <a:gd name="connsiteY16" fmla="*/ 2246901 h 4954475"/>
              <a:gd name="connsiteX17" fmla="*/ 178130 w 5609073"/>
              <a:gd name="connsiteY17" fmla="*/ 1356251 h 4954475"/>
              <a:gd name="connsiteX18" fmla="*/ 1650670 w 5609073"/>
              <a:gd name="connsiteY18" fmla="*/ 1676885 h 4954475"/>
              <a:gd name="connsiteX19" fmla="*/ 1995054 w 5609073"/>
              <a:gd name="connsiteY19" fmla="*/ 1332501 h 4954475"/>
              <a:gd name="connsiteX20" fmla="*/ 1686296 w 5609073"/>
              <a:gd name="connsiteY20" fmla="*/ 299347 h 4954475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5036684"/>
              <a:gd name="connsiteX1" fmla="*/ 2945080 w 5623916"/>
              <a:gd name="connsiteY1" fmla="*/ 204345 h 5036684"/>
              <a:gd name="connsiteX2" fmla="*/ 2897579 w 5623916"/>
              <a:gd name="connsiteY2" fmla="*/ 1463129 h 5036684"/>
              <a:gd name="connsiteX3" fmla="*/ 3610098 w 5623916"/>
              <a:gd name="connsiteY3" fmla="*/ 1819389 h 5036684"/>
              <a:gd name="connsiteX4" fmla="*/ 4393870 w 5623916"/>
              <a:gd name="connsiteY4" fmla="*/ 1189997 h 5036684"/>
              <a:gd name="connsiteX5" fmla="*/ 5118265 w 5623916"/>
              <a:gd name="connsiteY5" fmla="*/ 1866890 h 5036684"/>
              <a:gd name="connsiteX6" fmla="*/ 4263241 w 5623916"/>
              <a:gd name="connsiteY6" fmla="*/ 2733789 h 5036684"/>
              <a:gd name="connsiteX7" fmla="*/ 4429496 w 5623916"/>
              <a:gd name="connsiteY7" fmla="*/ 3565062 h 5036684"/>
              <a:gd name="connsiteX8" fmla="*/ 5427023 w 5623916"/>
              <a:gd name="connsiteY8" fmla="*/ 3719441 h 5036684"/>
              <a:gd name="connsiteX9" fmla="*/ 5284519 w 5623916"/>
              <a:gd name="connsiteY9" fmla="*/ 4918849 h 5036684"/>
              <a:gd name="connsiteX10" fmla="*/ 3586348 w 5623916"/>
              <a:gd name="connsiteY10" fmla="*/ 4004449 h 5036684"/>
              <a:gd name="connsiteX11" fmla="*/ 2743200 w 5623916"/>
              <a:gd name="connsiteY11" fmla="*/ 3945072 h 5036684"/>
              <a:gd name="connsiteX12" fmla="*/ 1995054 w 5623916"/>
              <a:gd name="connsiteY12" fmla="*/ 4954475 h 5036684"/>
              <a:gd name="connsiteX13" fmla="*/ 676893 w 5623916"/>
              <a:gd name="connsiteY13" fmla="*/ 4206329 h 5036684"/>
              <a:gd name="connsiteX14" fmla="*/ 2030680 w 5623916"/>
              <a:gd name="connsiteY14" fmla="*/ 3161301 h 5036684"/>
              <a:gd name="connsiteX15" fmla="*/ 1757548 w 5623916"/>
              <a:gd name="connsiteY15" fmla="*/ 2460657 h 5036684"/>
              <a:gd name="connsiteX16" fmla="*/ 0 w 5623916"/>
              <a:gd name="connsiteY16" fmla="*/ 2246901 h 5036684"/>
              <a:gd name="connsiteX17" fmla="*/ 178130 w 5623916"/>
              <a:gd name="connsiteY17" fmla="*/ 1356251 h 5036684"/>
              <a:gd name="connsiteX18" fmla="*/ 1650670 w 5623916"/>
              <a:gd name="connsiteY18" fmla="*/ 1676885 h 5036684"/>
              <a:gd name="connsiteX19" fmla="*/ 1995054 w 5623916"/>
              <a:gd name="connsiteY19" fmla="*/ 1332501 h 5036684"/>
              <a:gd name="connsiteX20" fmla="*/ 1686296 w 5623916"/>
              <a:gd name="connsiteY20" fmla="*/ 299347 h 5036684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961811 w 5899431"/>
              <a:gd name="connsiteY0" fmla="*/ 299347 h 4965543"/>
              <a:gd name="connsiteX1" fmla="*/ 3220595 w 5899431"/>
              <a:gd name="connsiteY1" fmla="*/ 204345 h 4965543"/>
              <a:gd name="connsiteX2" fmla="*/ 3173094 w 5899431"/>
              <a:gd name="connsiteY2" fmla="*/ 1463129 h 4965543"/>
              <a:gd name="connsiteX3" fmla="*/ 3885613 w 5899431"/>
              <a:gd name="connsiteY3" fmla="*/ 1819389 h 4965543"/>
              <a:gd name="connsiteX4" fmla="*/ 4669385 w 5899431"/>
              <a:gd name="connsiteY4" fmla="*/ 1189997 h 4965543"/>
              <a:gd name="connsiteX5" fmla="*/ 5393780 w 5899431"/>
              <a:gd name="connsiteY5" fmla="*/ 1866890 h 4965543"/>
              <a:gd name="connsiteX6" fmla="*/ 4538756 w 5899431"/>
              <a:gd name="connsiteY6" fmla="*/ 2733789 h 4965543"/>
              <a:gd name="connsiteX7" fmla="*/ 4705011 w 5899431"/>
              <a:gd name="connsiteY7" fmla="*/ 3565062 h 4965543"/>
              <a:gd name="connsiteX8" fmla="*/ 5702538 w 5899431"/>
              <a:gd name="connsiteY8" fmla="*/ 3719441 h 4965543"/>
              <a:gd name="connsiteX9" fmla="*/ 5560034 w 5899431"/>
              <a:gd name="connsiteY9" fmla="*/ 4918849 h 4965543"/>
              <a:gd name="connsiteX10" fmla="*/ 3861863 w 5899431"/>
              <a:gd name="connsiteY10" fmla="*/ 4004449 h 4965543"/>
              <a:gd name="connsiteX11" fmla="*/ 3018715 w 5899431"/>
              <a:gd name="connsiteY11" fmla="*/ 3945072 h 4965543"/>
              <a:gd name="connsiteX12" fmla="*/ 2270569 w 5899431"/>
              <a:gd name="connsiteY12" fmla="*/ 4954475 h 4965543"/>
              <a:gd name="connsiteX13" fmla="*/ 952408 w 5899431"/>
              <a:gd name="connsiteY13" fmla="*/ 4206329 h 4965543"/>
              <a:gd name="connsiteX14" fmla="*/ 2306195 w 5899431"/>
              <a:gd name="connsiteY14" fmla="*/ 3161301 h 4965543"/>
              <a:gd name="connsiteX15" fmla="*/ 2033063 w 5899431"/>
              <a:gd name="connsiteY15" fmla="*/ 2460657 h 4965543"/>
              <a:gd name="connsiteX16" fmla="*/ 275515 w 5899431"/>
              <a:gd name="connsiteY16" fmla="*/ 2246901 h 4965543"/>
              <a:gd name="connsiteX17" fmla="*/ 453645 w 5899431"/>
              <a:gd name="connsiteY17" fmla="*/ 1356251 h 4965543"/>
              <a:gd name="connsiteX18" fmla="*/ 1926185 w 5899431"/>
              <a:gd name="connsiteY18" fmla="*/ 1676885 h 4965543"/>
              <a:gd name="connsiteX19" fmla="*/ 2270569 w 5899431"/>
              <a:gd name="connsiteY19" fmla="*/ 1332501 h 4965543"/>
              <a:gd name="connsiteX20" fmla="*/ 1961811 w 5899431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180747 h 4846943"/>
              <a:gd name="connsiteX1" fmla="*/ 3140880 w 5819716"/>
              <a:gd name="connsiteY1" fmla="*/ 85745 h 4846943"/>
              <a:gd name="connsiteX2" fmla="*/ 3402137 w 5819716"/>
              <a:gd name="connsiteY2" fmla="*/ 1083271 h 4846943"/>
              <a:gd name="connsiteX3" fmla="*/ 3805898 w 5819716"/>
              <a:gd name="connsiteY3" fmla="*/ 1700789 h 4846943"/>
              <a:gd name="connsiteX4" fmla="*/ 4589670 w 5819716"/>
              <a:gd name="connsiteY4" fmla="*/ 1071397 h 4846943"/>
              <a:gd name="connsiteX5" fmla="*/ 5314065 w 5819716"/>
              <a:gd name="connsiteY5" fmla="*/ 1748290 h 4846943"/>
              <a:gd name="connsiteX6" fmla="*/ 4459041 w 5819716"/>
              <a:gd name="connsiteY6" fmla="*/ 2615189 h 4846943"/>
              <a:gd name="connsiteX7" fmla="*/ 4625296 w 5819716"/>
              <a:gd name="connsiteY7" fmla="*/ 3446462 h 4846943"/>
              <a:gd name="connsiteX8" fmla="*/ 5622823 w 5819716"/>
              <a:gd name="connsiteY8" fmla="*/ 3600841 h 4846943"/>
              <a:gd name="connsiteX9" fmla="*/ 5480319 w 5819716"/>
              <a:gd name="connsiteY9" fmla="*/ 4800249 h 4846943"/>
              <a:gd name="connsiteX10" fmla="*/ 3782148 w 5819716"/>
              <a:gd name="connsiteY10" fmla="*/ 3885849 h 4846943"/>
              <a:gd name="connsiteX11" fmla="*/ 2939000 w 5819716"/>
              <a:gd name="connsiteY11" fmla="*/ 3826472 h 4846943"/>
              <a:gd name="connsiteX12" fmla="*/ 2190854 w 5819716"/>
              <a:gd name="connsiteY12" fmla="*/ 4835875 h 4846943"/>
              <a:gd name="connsiteX13" fmla="*/ 872693 w 5819716"/>
              <a:gd name="connsiteY13" fmla="*/ 4087729 h 4846943"/>
              <a:gd name="connsiteX14" fmla="*/ 2226480 w 5819716"/>
              <a:gd name="connsiteY14" fmla="*/ 3042701 h 4846943"/>
              <a:gd name="connsiteX15" fmla="*/ 1953348 w 5819716"/>
              <a:gd name="connsiteY15" fmla="*/ 2342057 h 4846943"/>
              <a:gd name="connsiteX16" fmla="*/ 195800 w 5819716"/>
              <a:gd name="connsiteY16" fmla="*/ 2128301 h 4846943"/>
              <a:gd name="connsiteX17" fmla="*/ 373930 w 5819716"/>
              <a:gd name="connsiteY17" fmla="*/ 1237651 h 4846943"/>
              <a:gd name="connsiteX18" fmla="*/ 1846470 w 5819716"/>
              <a:gd name="connsiteY18" fmla="*/ 1558285 h 4846943"/>
              <a:gd name="connsiteX19" fmla="*/ 2190854 w 5819716"/>
              <a:gd name="connsiteY19" fmla="*/ 1213901 h 4846943"/>
              <a:gd name="connsiteX20" fmla="*/ 1882096 w 5819716"/>
              <a:gd name="connsiteY20" fmla="*/ 180747 h 4846943"/>
              <a:gd name="connsiteX0" fmla="*/ 1882096 w 5819716"/>
              <a:gd name="connsiteY0" fmla="*/ 180747 h 4846943"/>
              <a:gd name="connsiteX1" fmla="*/ 3140880 w 5819716"/>
              <a:gd name="connsiteY1" fmla="*/ 85745 h 4846943"/>
              <a:gd name="connsiteX2" fmla="*/ 3402137 w 5819716"/>
              <a:gd name="connsiteY2" fmla="*/ 1083271 h 4846943"/>
              <a:gd name="connsiteX3" fmla="*/ 4043405 w 5819716"/>
              <a:gd name="connsiteY3" fmla="*/ 1344529 h 4846943"/>
              <a:gd name="connsiteX4" fmla="*/ 4589670 w 5819716"/>
              <a:gd name="connsiteY4" fmla="*/ 1071397 h 4846943"/>
              <a:gd name="connsiteX5" fmla="*/ 5314065 w 5819716"/>
              <a:gd name="connsiteY5" fmla="*/ 1748290 h 4846943"/>
              <a:gd name="connsiteX6" fmla="*/ 4459041 w 5819716"/>
              <a:gd name="connsiteY6" fmla="*/ 2615189 h 4846943"/>
              <a:gd name="connsiteX7" fmla="*/ 4625296 w 5819716"/>
              <a:gd name="connsiteY7" fmla="*/ 3446462 h 4846943"/>
              <a:gd name="connsiteX8" fmla="*/ 5622823 w 5819716"/>
              <a:gd name="connsiteY8" fmla="*/ 3600841 h 4846943"/>
              <a:gd name="connsiteX9" fmla="*/ 5480319 w 5819716"/>
              <a:gd name="connsiteY9" fmla="*/ 4800249 h 4846943"/>
              <a:gd name="connsiteX10" fmla="*/ 3782148 w 5819716"/>
              <a:gd name="connsiteY10" fmla="*/ 3885849 h 4846943"/>
              <a:gd name="connsiteX11" fmla="*/ 2939000 w 5819716"/>
              <a:gd name="connsiteY11" fmla="*/ 3826472 h 4846943"/>
              <a:gd name="connsiteX12" fmla="*/ 2190854 w 5819716"/>
              <a:gd name="connsiteY12" fmla="*/ 4835875 h 4846943"/>
              <a:gd name="connsiteX13" fmla="*/ 872693 w 5819716"/>
              <a:gd name="connsiteY13" fmla="*/ 4087729 h 4846943"/>
              <a:gd name="connsiteX14" fmla="*/ 2226480 w 5819716"/>
              <a:gd name="connsiteY14" fmla="*/ 3042701 h 4846943"/>
              <a:gd name="connsiteX15" fmla="*/ 1953348 w 5819716"/>
              <a:gd name="connsiteY15" fmla="*/ 2342057 h 4846943"/>
              <a:gd name="connsiteX16" fmla="*/ 195800 w 5819716"/>
              <a:gd name="connsiteY16" fmla="*/ 2128301 h 4846943"/>
              <a:gd name="connsiteX17" fmla="*/ 373930 w 5819716"/>
              <a:gd name="connsiteY17" fmla="*/ 1237651 h 4846943"/>
              <a:gd name="connsiteX18" fmla="*/ 1846470 w 5819716"/>
              <a:gd name="connsiteY18" fmla="*/ 1558285 h 4846943"/>
              <a:gd name="connsiteX19" fmla="*/ 2190854 w 5819716"/>
              <a:gd name="connsiteY19" fmla="*/ 1213901 h 4846943"/>
              <a:gd name="connsiteX20" fmla="*/ 1882096 w 5819716"/>
              <a:gd name="connsiteY20" fmla="*/ 180747 h 4846943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314065 w 5819716"/>
              <a:gd name="connsiteY5" fmla="*/ 1742268 h 4840921"/>
              <a:gd name="connsiteX6" fmla="*/ 4459041 w 5819716"/>
              <a:gd name="connsiteY6" fmla="*/ 2609167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183436 w 5819716"/>
              <a:gd name="connsiteY5" fmla="*/ 2003525 h 4840921"/>
              <a:gd name="connsiteX6" fmla="*/ 4459041 w 5819716"/>
              <a:gd name="connsiteY6" fmla="*/ 2609167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183436 w 5819716"/>
              <a:gd name="connsiteY5" fmla="*/ 2003525 h 4840921"/>
              <a:gd name="connsiteX6" fmla="*/ 4637171 w 5819716"/>
              <a:gd name="connsiteY6" fmla="*/ 2727920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09832"/>
              <a:gd name="connsiteY0" fmla="*/ 174725 h 4841399"/>
              <a:gd name="connsiteX1" fmla="*/ 3140880 w 5809832"/>
              <a:gd name="connsiteY1" fmla="*/ 79723 h 4841399"/>
              <a:gd name="connsiteX2" fmla="*/ 3509015 w 5809832"/>
              <a:gd name="connsiteY2" fmla="*/ 994122 h 4841399"/>
              <a:gd name="connsiteX3" fmla="*/ 4043405 w 5809832"/>
              <a:gd name="connsiteY3" fmla="*/ 1338507 h 4841399"/>
              <a:gd name="connsiteX4" fmla="*/ 4589670 w 5809832"/>
              <a:gd name="connsiteY4" fmla="*/ 1065375 h 4841399"/>
              <a:gd name="connsiteX5" fmla="*/ 5183436 w 5809832"/>
              <a:gd name="connsiteY5" fmla="*/ 2003525 h 4841399"/>
              <a:gd name="connsiteX6" fmla="*/ 4637171 w 5809832"/>
              <a:gd name="connsiteY6" fmla="*/ 2727920 h 4841399"/>
              <a:gd name="connsiteX7" fmla="*/ 4803426 w 5809832"/>
              <a:gd name="connsiteY7" fmla="*/ 3345437 h 4841399"/>
              <a:gd name="connsiteX8" fmla="*/ 5622823 w 5809832"/>
              <a:gd name="connsiteY8" fmla="*/ 3594819 h 4841399"/>
              <a:gd name="connsiteX9" fmla="*/ 5480319 w 5809832"/>
              <a:gd name="connsiteY9" fmla="*/ 4794227 h 4841399"/>
              <a:gd name="connsiteX10" fmla="*/ 3782148 w 5809832"/>
              <a:gd name="connsiteY10" fmla="*/ 3879827 h 4841399"/>
              <a:gd name="connsiteX11" fmla="*/ 2939000 w 5809832"/>
              <a:gd name="connsiteY11" fmla="*/ 3820450 h 4841399"/>
              <a:gd name="connsiteX12" fmla="*/ 2190854 w 5809832"/>
              <a:gd name="connsiteY12" fmla="*/ 4829853 h 4841399"/>
              <a:gd name="connsiteX13" fmla="*/ 872693 w 5809832"/>
              <a:gd name="connsiteY13" fmla="*/ 4081707 h 4841399"/>
              <a:gd name="connsiteX14" fmla="*/ 2226480 w 5809832"/>
              <a:gd name="connsiteY14" fmla="*/ 3036679 h 4841399"/>
              <a:gd name="connsiteX15" fmla="*/ 1953348 w 5809832"/>
              <a:gd name="connsiteY15" fmla="*/ 2336035 h 4841399"/>
              <a:gd name="connsiteX16" fmla="*/ 195800 w 5809832"/>
              <a:gd name="connsiteY16" fmla="*/ 2122279 h 4841399"/>
              <a:gd name="connsiteX17" fmla="*/ 373930 w 5809832"/>
              <a:gd name="connsiteY17" fmla="*/ 1231629 h 4841399"/>
              <a:gd name="connsiteX18" fmla="*/ 1846470 w 5809832"/>
              <a:gd name="connsiteY18" fmla="*/ 1552263 h 4841399"/>
              <a:gd name="connsiteX19" fmla="*/ 2190854 w 5809832"/>
              <a:gd name="connsiteY19" fmla="*/ 1207879 h 4841399"/>
              <a:gd name="connsiteX20" fmla="*/ 1882096 w 5809832"/>
              <a:gd name="connsiteY20" fmla="*/ 174725 h 4841399"/>
              <a:gd name="connsiteX0" fmla="*/ 1882096 w 5704276"/>
              <a:gd name="connsiteY0" fmla="*/ 174725 h 4832827"/>
              <a:gd name="connsiteX1" fmla="*/ 3140880 w 5704276"/>
              <a:gd name="connsiteY1" fmla="*/ 79723 h 4832827"/>
              <a:gd name="connsiteX2" fmla="*/ 3509015 w 5704276"/>
              <a:gd name="connsiteY2" fmla="*/ 994122 h 4832827"/>
              <a:gd name="connsiteX3" fmla="*/ 4043405 w 5704276"/>
              <a:gd name="connsiteY3" fmla="*/ 1338507 h 4832827"/>
              <a:gd name="connsiteX4" fmla="*/ 4589670 w 5704276"/>
              <a:gd name="connsiteY4" fmla="*/ 1065375 h 4832827"/>
              <a:gd name="connsiteX5" fmla="*/ 5183436 w 5704276"/>
              <a:gd name="connsiteY5" fmla="*/ 2003525 h 4832827"/>
              <a:gd name="connsiteX6" fmla="*/ 4637171 w 5704276"/>
              <a:gd name="connsiteY6" fmla="*/ 2727920 h 4832827"/>
              <a:gd name="connsiteX7" fmla="*/ 4803426 w 5704276"/>
              <a:gd name="connsiteY7" fmla="*/ 3345437 h 4832827"/>
              <a:gd name="connsiteX8" fmla="*/ 5622823 w 5704276"/>
              <a:gd name="connsiteY8" fmla="*/ 3594819 h 4832827"/>
              <a:gd name="connsiteX9" fmla="*/ 5290314 w 5704276"/>
              <a:gd name="connsiteY9" fmla="*/ 4497344 h 4832827"/>
              <a:gd name="connsiteX10" fmla="*/ 3782148 w 5704276"/>
              <a:gd name="connsiteY10" fmla="*/ 3879827 h 4832827"/>
              <a:gd name="connsiteX11" fmla="*/ 2939000 w 5704276"/>
              <a:gd name="connsiteY11" fmla="*/ 3820450 h 4832827"/>
              <a:gd name="connsiteX12" fmla="*/ 2190854 w 5704276"/>
              <a:gd name="connsiteY12" fmla="*/ 4829853 h 4832827"/>
              <a:gd name="connsiteX13" fmla="*/ 872693 w 5704276"/>
              <a:gd name="connsiteY13" fmla="*/ 4081707 h 4832827"/>
              <a:gd name="connsiteX14" fmla="*/ 2226480 w 5704276"/>
              <a:gd name="connsiteY14" fmla="*/ 3036679 h 4832827"/>
              <a:gd name="connsiteX15" fmla="*/ 1953348 w 5704276"/>
              <a:gd name="connsiteY15" fmla="*/ 2336035 h 4832827"/>
              <a:gd name="connsiteX16" fmla="*/ 195800 w 5704276"/>
              <a:gd name="connsiteY16" fmla="*/ 2122279 h 4832827"/>
              <a:gd name="connsiteX17" fmla="*/ 373930 w 5704276"/>
              <a:gd name="connsiteY17" fmla="*/ 1231629 h 4832827"/>
              <a:gd name="connsiteX18" fmla="*/ 1846470 w 5704276"/>
              <a:gd name="connsiteY18" fmla="*/ 1552263 h 4832827"/>
              <a:gd name="connsiteX19" fmla="*/ 2190854 w 5704276"/>
              <a:gd name="connsiteY19" fmla="*/ 1207879 h 4832827"/>
              <a:gd name="connsiteX20" fmla="*/ 1882096 w 5704276"/>
              <a:gd name="connsiteY20" fmla="*/ 174725 h 4832827"/>
              <a:gd name="connsiteX0" fmla="*/ 1882096 w 5644673"/>
              <a:gd name="connsiteY0" fmla="*/ 174725 h 4832827"/>
              <a:gd name="connsiteX1" fmla="*/ 3140880 w 5644673"/>
              <a:gd name="connsiteY1" fmla="*/ 79723 h 4832827"/>
              <a:gd name="connsiteX2" fmla="*/ 3509015 w 5644673"/>
              <a:gd name="connsiteY2" fmla="*/ 994122 h 4832827"/>
              <a:gd name="connsiteX3" fmla="*/ 4043405 w 5644673"/>
              <a:gd name="connsiteY3" fmla="*/ 1338507 h 4832827"/>
              <a:gd name="connsiteX4" fmla="*/ 4589670 w 5644673"/>
              <a:gd name="connsiteY4" fmla="*/ 1065375 h 4832827"/>
              <a:gd name="connsiteX5" fmla="*/ 5183436 w 5644673"/>
              <a:gd name="connsiteY5" fmla="*/ 2003525 h 4832827"/>
              <a:gd name="connsiteX6" fmla="*/ 4637171 w 5644673"/>
              <a:gd name="connsiteY6" fmla="*/ 2727920 h 4832827"/>
              <a:gd name="connsiteX7" fmla="*/ 4803426 w 5644673"/>
              <a:gd name="connsiteY7" fmla="*/ 3345437 h 4832827"/>
              <a:gd name="connsiteX8" fmla="*/ 5622823 w 5644673"/>
              <a:gd name="connsiteY8" fmla="*/ 3594819 h 4832827"/>
              <a:gd name="connsiteX9" fmla="*/ 5290314 w 5644673"/>
              <a:gd name="connsiteY9" fmla="*/ 4497344 h 4832827"/>
              <a:gd name="connsiteX10" fmla="*/ 4055280 w 5644673"/>
              <a:gd name="connsiteY10" fmla="*/ 4176711 h 4832827"/>
              <a:gd name="connsiteX11" fmla="*/ 2939000 w 5644673"/>
              <a:gd name="connsiteY11" fmla="*/ 3820450 h 4832827"/>
              <a:gd name="connsiteX12" fmla="*/ 2190854 w 5644673"/>
              <a:gd name="connsiteY12" fmla="*/ 4829853 h 4832827"/>
              <a:gd name="connsiteX13" fmla="*/ 872693 w 5644673"/>
              <a:gd name="connsiteY13" fmla="*/ 4081707 h 4832827"/>
              <a:gd name="connsiteX14" fmla="*/ 2226480 w 5644673"/>
              <a:gd name="connsiteY14" fmla="*/ 3036679 h 4832827"/>
              <a:gd name="connsiteX15" fmla="*/ 1953348 w 5644673"/>
              <a:gd name="connsiteY15" fmla="*/ 2336035 h 4832827"/>
              <a:gd name="connsiteX16" fmla="*/ 195800 w 5644673"/>
              <a:gd name="connsiteY16" fmla="*/ 2122279 h 4832827"/>
              <a:gd name="connsiteX17" fmla="*/ 373930 w 5644673"/>
              <a:gd name="connsiteY17" fmla="*/ 1231629 h 4832827"/>
              <a:gd name="connsiteX18" fmla="*/ 1846470 w 5644673"/>
              <a:gd name="connsiteY18" fmla="*/ 1552263 h 4832827"/>
              <a:gd name="connsiteX19" fmla="*/ 2190854 w 5644673"/>
              <a:gd name="connsiteY19" fmla="*/ 1207879 h 4832827"/>
              <a:gd name="connsiteX20" fmla="*/ 1882096 w 5644673"/>
              <a:gd name="connsiteY20" fmla="*/ 174725 h 4832827"/>
              <a:gd name="connsiteX0" fmla="*/ 1882096 w 5644673"/>
              <a:gd name="connsiteY0" fmla="*/ 174725 h 4829871"/>
              <a:gd name="connsiteX1" fmla="*/ 3140880 w 5644673"/>
              <a:gd name="connsiteY1" fmla="*/ 79723 h 4829871"/>
              <a:gd name="connsiteX2" fmla="*/ 3509015 w 5644673"/>
              <a:gd name="connsiteY2" fmla="*/ 994122 h 4829871"/>
              <a:gd name="connsiteX3" fmla="*/ 4043405 w 5644673"/>
              <a:gd name="connsiteY3" fmla="*/ 1338507 h 4829871"/>
              <a:gd name="connsiteX4" fmla="*/ 4589670 w 5644673"/>
              <a:gd name="connsiteY4" fmla="*/ 1065375 h 4829871"/>
              <a:gd name="connsiteX5" fmla="*/ 5183436 w 5644673"/>
              <a:gd name="connsiteY5" fmla="*/ 2003525 h 4829871"/>
              <a:gd name="connsiteX6" fmla="*/ 4637171 w 5644673"/>
              <a:gd name="connsiteY6" fmla="*/ 2727920 h 4829871"/>
              <a:gd name="connsiteX7" fmla="*/ 4803426 w 5644673"/>
              <a:gd name="connsiteY7" fmla="*/ 3345437 h 4829871"/>
              <a:gd name="connsiteX8" fmla="*/ 5622823 w 5644673"/>
              <a:gd name="connsiteY8" fmla="*/ 3594819 h 4829871"/>
              <a:gd name="connsiteX9" fmla="*/ 5290314 w 5644673"/>
              <a:gd name="connsiteY9" fmla="*/ 4497344 h 4829871"/>
              <a:gd name="connsiteX10" fmla="*/ 4055280 w 5644673"/>
              <a:gd name="connsiteY10" fmla="*/ 4176711 h 4829871"/>
              <a:gd name="connsiteX11" fmla="*/ 3140881 w 5644673"/>
              <a:gd name="connsiteY11" fmla="*/ 4105458 h 4829871"/>
              <a:gd name="connsiteX12" fmla="*/ 2190854 w 5644673"/>
              <a:gd name="connsiteY12" fmla="*/ 4829853 h 4829871"/>
              <a:gd name="connsiteX13" fmla="*/ 872693 w 5644673"/>
              <a:gd name="connsiteY13" fmla="*/ 4081707 h 4829871"/>
              <a:gd name="connsiteX14" fmla="*/ 2226480 w 5644673"/>
              <a:gd name="connsiteY14" fmla="*/ 3036679 h 4829871"/>
              <a:gd name="connsiteX15" fmla="*/ 1953348 w 5644673"/>
              <a:gd name="connsiteY15" fmla="*/ 2336035 h 4829871"/>
              <a:gd name="connsiteX16" fmla="*/ 195800 w 5644673"/>
              <a:gd name="connsiteY16" fmla="*/ 2122279 h 4829871"/>
              <a:gd name="connsiteX17" fmla="*/ 373930 w 5644673"/>
              <a:gd name="connsiteY17" fmla="*/ 1231629 h 4829871"/>
              <a:gd name="connsiteX18" fmla="*/ 1846470 w 5644673"/>
              <a:gd name="connsiteY18" fmla="*/ 1552263 h 4829871"/>
              <a:gd name="connsiteX19" fmla="*/ 2190854 w 5644673"/>
              <a:gd name="connsiteY19" fmla="*/ 1207879 h 4829871"/>
              <a:gd name="connsiteX20" fmla="*/ 1882096 w 5644673"/>
              <a:gd name="connsiteY20" fmla="*/ 174725 h 4829871"/>
              <a:gd name="connsiteX0" fmla="*/ 1882096 w 5644673"/>
              <a:gd name="connsiteY0" fmla="*/ 174725 h 4835290"/>
              <a:gd name="connsiteX1" fmla="*/ 3140880 w 5644673"/>
              <a:gd name="connsiteY1" fmla="*/ 79723 h 4835290"/>
              <a:gd name="connsiteX2" fmla="*/ 3509015 w 5644673"/>
              <a:gd name="connsiteY2" fmla="*/ 994122 h 4835290"/>
              <a:gd name="connsiteX3" fmla="*/ 4043405 w 5644673"/>
              <a:gd name="connsiteY3" fmla="*/ 1338507 h 4835290"/>
              <a:gd name="connsiteX4" fmla="*/ 4589670 w 5644673"/>
              <a:gd name="connsiteY4" fmla="*/ 1065375 h 4835290"/>
              <a:gd name="connsiteX5" fmla="*/ 5183436 w 5644673"/>
              <a:gd name="connsiteY5" fmla="*/ 2003525 h 4835290"/>
              <a:gd name="connsiteX6" fmla="*/ 4637171 w 5644673"/>
              <a:gd name="connsiteY6" fmla="*/ 2727920 h 4835290"/>
              <a:gd name="connsiteX7" fmla="*/ 4803426 w 5644673"/>
              <a:gd name="connsiteY7" fmla="*/ 3345437 h 4835290"/>
              <a:gd name="connsiteX8" fmla="*/ 5622823 w 5644673"/>
              <a:gd name="connsiteY8" fmla="*/ 3594819 h 4835290"/>
              <a:gd name="connsiteX9" fmla="*/ 5290314 w 5644673"/>
              <a:gd name="connsiteY9" fmla="*/ 4497344 h 4835290"/>
              <a:gd name="connsiteX10" fmla="*/ 4055280 w 5644673"/>
              <a:gd name="connsiteY10" fmla="*/ 4176711 h 4835290"/>
              <a:gd name="connsiteX11" fmla="*/ 3140881 w 5644673"/>
              <a:gd name="connsiteY11" fmla="*/ 4105458 h 4835290"/>
              <a:gd name="connsiteX12" fmla="*/ 2190854 w 5644673"/>
              <a:gd name="connsiteY12" fmla="*/ 4829853 h 4835290"/>
              <a:gd name="connsiteX13" fmla="*/ 1822719 w 5644673"/>
              <a:gd name="connsiteY13" fmla="*/ 3666071 h 4835290"/>
              <a:gd name="connsiteX14" fmla="*/ 2226480 w 5644673"/>
              <a:gd name="connsiteY14" fmla="*/ 3036679 h 4835290"/>
              <a:gd name="connsiteX15" fmla="*/ 1953348 w 5644673"/>
              <a:gd name="connsiteY15" fmla="*/ 2336035 h 4835290"/>
              <a:gd name="connsiteX16" fmla="*/ 195800 w 5644673"/>
              <a:gd name="connsiteY16" fmla="*/ 2122279 h 4835290"/>
              <a:gd name="connsiteX17" fmla="*/ 373930 w 5644673"/>
              <a:gd name="connsiteY17" fmla="*/ 1231629 h 4835290"/>
              <a:gd name="connsiteX18" fmla="*/ 1846470 w 5644673"/>
              <a:gd name="connsiteY18" fmla="*/ 1552263 h 4835290"/>
              <a:gd name="connsiteX19" fmla="*/ 2190854 w 5644673"/>
              <a:gd name="connsiteY19" fmla="*/ 1207879 h 4835290"/>
              <a:gd name="connsiteX20" fmla="*/ 1882096 w 5644673"/>
              <a:gd name="connsiteY20" fmla="*/ 174725 h 4835290"/>
              <a:gd name="connsiteX0" fmla="*/ 1573490 w 5336067"/>
              <a:gd name="connsiteY0" fmla="*/ 174725 h 4835290"/>
              <a:gd name="connsiteX1" fmla="*/ 2832274 w 5336067"/>
              <a:gd name="connsiteY1" fmla="*/ 79723 h 4835290"/>
              <a:gd name="connsiteX2" fmla="*/ 3200409 w 5336067"/>
              <a:gd name="connsiteY2" fmla="*/ 994122 h 4835290"/>
              <a:gd name="connsiteX3" fmla="*/ 3734799 w 5336067"/>
              <a:gd name="connsiteY3" fmla="*/ 1338507 h 4835290"/>
              <a:gd name="connsiteX4" fmla="*/ 4281064 w 5336067"/>
              <a:gd name="connsiteY4" fmla="*/ 1065375 h 4835290"/>
              <a:gd name="connsiteX5" fmla="*/ 4874830 w 5336067"/>
              <a:gd name="connsiteY5" fmla="*/ 2003525 h 4835290"/>
              <a:gd name="connsiteX6" fmla="*/ 4328565 w 5336067"/>
              <a:gd name="connsiteY6" fmla="*/ 2727920 h 4835290"/>
              <a:gd name="connsiteX7" fmla="*/ 4494820 w 5336067"/>
              <a:gd name="connsiteY7" fmla="*/ 3345437 h 4835290"/>
              <a:gd name="connsiteX8" fmla="*/ 5314217 w 5336067"/>
              <a:gd name="connsiteY8" fmla="*/ 3594819 h 4835290"/>
              <a:gd name="connsiteX9" fmla="*/ 4981708 w 5336067"/>
              <a:gd name="connsiteY9" fmla="*/ 4497344 h 4835290"/>
              <a:gd name="connsiteX10" fmla="*/ 3746674 w 5336067"/>
              <a:gd name="connsiteY10" fmla="*/ 4176711 h 4835290"/>
              <a:gd name="connsiteX11" fmla="*/ 2832275 w 5336067"/>
              <a:gd name="connsiteY11" fmla="*/ 4105458 h 4835290"/>
              <a:gd name="connsiteX12" fmla="*/ 1882248 w 5336067"/>
              <a:gd name="connsiteY12" fmla="*/ 4829853 h 4835290"/>
              <a:gd name="connsiteX13" fmla="*/ 1514113 w 5336067"/>
              <a:gd name="connsiteY13" fmla="*/ 3666071 h 4835290"/>
              <a:gd name="connsiteX14" fmla="*/ 1917874 w 5336067"/>
              <a:gd name="connsiteY14" fmla="*/ 3036679 h 4835290"/>
              <a:gd name="connsiteX15" fmla="*/ 1644742 w 5336067"/>
              <a:gd name="connsiteY15" fmla="*/ 2336035 h 4835290"/>
              <a:gd name="connsiteX16" fmla="*/ 397833 w 5336067"/>
              <a:gd name="connsiteY16" fmla="*/ 2407286 h 4835290"/>
              <a:gd name="connsiteX17" fmla="*/ 65324 w 5336067"/>
              <a:gd name="connsiteY17" fmla="*/ 1231629 h 4835290"/>
              <a:gd name="connsiteX18" fmla="*/ 1537864 w 5336067"/>
              <a:gd name="connsiteY18" fmla="*/ 1552263 h 4835290"/>
              <a:gd name="connsiteX19" fmla="*/ 1882248 w 5336067"/>
              <a:gd name="connsiteY19" fmla="*/ 1207879 h 4835290"/>
              <a:gd name="connsiteX20" fmla="*/ 1573490 w 5336067"/>
              <a:gd name="connsiteY20" fmla="*/ 174725 h 4835290"/>
              <a:gd name="connsiteX0" fmla="*/ 1271030 w 5033607"/>
              <a:gd name="connsiteY0" fmla="*/ 174725 h 4835290"/>
              <a:gd name="connsiteX1" fmla="*/ 2529814 w 5033607"/>
              <a:gd name="connsiteY1" fmla="*/ 79723 h 4835290"/>
              <a:gd name="connsiteX2" fmla="*/ 2897949 w 5033607"/>
              <a:gd name="connsiteY2" fmla="*/ 994122 h 4835290"/>
              <a:gd name="connsiteX3" fmla="*/ 3432339 w 5033607"/>
              <a:gd name="connsiteY3" fmla="*/ 1338507 h 4835290"/>
              <a:gd name="connsiteX4" fmla="*/ 3978604 w 5033607"/>
              <a:gd name="connsiteY4" fmla="*/ 1065375 h 4835290"/>
              <a:gd name="connsiteX5" fmla="*/ 4572370 w 5033607"/>
              <a:gd name="connsiteY5" fmla="*/ 2003525 h 4835290"/>
              <a:gd name="connsiteX6" fmla="*/ 4026105 w 5033607"/>
              <a:gd name="connsiteY6" fmla="*/ 2727920 h 4835290"/>
              <a:gd name="connsiteX7" fmla="*/ 4192360 w 5033607"/>
              <a:gd name="connsiteY7" fmla="*/ 3345437 h 4835290"/>
              <a:gd name="connsiteX8" fmla="*/ 5011757 w 5033607"/>
              <a:gd name="connsiteY8" fmla="*/ 3594819 h 4835290"/>
              <a:gd name="connsiteX9" fmla="*/ 4679248 w 5033607"/>
              <a:gd name="connsiteY9" fmla="*/ 4497344 h 4835290"/>
              <a:gd name="connsiteX10" fmla="*/ 3444214 w 5033607"/>
              <a:gd name="connsiteY10" fmla="*/ 4176711 h 4835290"/>
              <a:gd name="connsiteX11" fmla="*/ 2529815 w 5033607"/>
              <a:gd name="connsiteY11" fmla="*/ 4105458 h 4835290"/>
              <a:gd name="connsiteX12" fmla="*/ 1579788 w 5033607"/>
              <a:gd name="connsiteY12" fmla="*/ 4829853 h 4835290"/>
              <a:gd name="connsiteX13" fmla="*/ 1211653 w 5033607"/>
              <a:gd name="connsiteY13" fmla="*/ 3666071 h 4835290"/>
              <a:gd name="connsiteX14" fmla="*/ 1615414 w 5033607"/>
              <a:gd name="connsiteY14" fmla="*/ 3036679 h 4835290"/>
              <a:gd name="connsiteX15" fmla="*/ 1342282 w 5033607"/>
              <a:gd name="connsiteY15" fmla="*/ 2336035 h 4835290"/>
              <a:gd name="connsiteX16" fmla="*/ 95373 w 5033607"/>
              <a:gd name="connsiteY16" fmla="*/ 2407286 h 4835290"/>
              <a:gd name="connsiteX17" fmla="*/ 214126 w 5033607"/>
              <a:gd name="connsiteY17" fmla="*/ 1326632 h 4835290"/>
              <a:gd name="connsiteX18" fmla="*/ 1235404 w 5033607"/>
              <a:gd name="connsiteY18" fmla="*/ 1552263 h 4835290"/>
              <a:gd name="connsiteX19" fmla="*/ 1579788 w 5033607"/>
              <a:gd name="connsiteY19" fmla="*/ 1207879 h 4835290"/>
              <a:gd name="connsiteX20" fmla="*/ 1271030 w 5033607"/>
              <a:gd name="connsiteY20" fmla="*/ 174725 h 4835290"/>
              <a:gd name="connsiteX0" fmla="*/ 1263184 w 5025761"/>
              <a:gd name="connsiteY0" fmla="*/ 174725 h 4835290"/>
              <a:gd name="connsiteX1" fmla="*/ 2521968 w 5025761"/>
              <a:gd name="connsiteY1" fmla="*/ 79723 h 4835290"/>
              <a:gd name="connsiteX2" fmla="*/ 2890103 w 5025761"/>
              <a:gd name="connsiteY2" fmla="*/ 994122 h 4835290"/>
              <a:gd name="connsiteX3" fmla="*/ 3424493 w 5025761"/>
              <a:gd name="connsiteY3" fmla="*/ 1338507 h 4835290"/>
              <a:gd name="connsiteX4" fmla="*/ 3970758 w 5025761"/>
              <a:gd name="connsiteY4" fmla="*/ 1065375 h 4835290"/>
              <a:gd name="connsiteX5" fmla="*/ 4564524 w 5025761"/>
              <a:gd name="connsiteY5" fmla="*/ 2003525 h 4835290"/>
              <a:gd name="connsiteX6" fmla="*/ 4018259 w 5025761"/>
              <a:gd name="connsiteY6" fmla="*/ 2727920 h 4835290"/>
              <a:gd name="connsiteX7" fmla="*/ 4184514 w 5025761"/>
              <a:gd name="connsiteY7" fmla="*/ 3345437 h 4835290"/>
              <a:gd name="connsiteX8" fmla="*/ 5003911 w 5025761"/>
              <a:gd name="connsiteY8" fmla="*/ 3594819 h 4835290"/>
              <a:gd name="connsiteX9" fmla="*/ 4671402 w 5025761"/>
              <a:gd name="connsiteY9" fmla="*/ 4497344 h 4835290"/>
              <a:gd name="connsiteX10" fmla="*/ 3436368 w 5025761"/>
              <a:gd name="connsiteY10" fmla="*/ 4176711 h 4835290"/>
              <a:gd name="connsiteX11" fmla="*/ 2521969 w 5025761"/>
              <a:gd name="connsiteY11" fmla="*/ 4105458 h 4835290"/>
              <a:gd name="connsiteX12" fmla="*/ 1571942 w 5025761"/>
              <a:gd name="connsiteY12" fmla="*/ 4829853 h 4835290"/>
              <a:gd name="connsiteX13" fmla="*/ 1203807 w 5025761"/>
              <a:gd name="connsiteY13" fmla="*/ 3666071 h 4835290"/>
              <a:gd name="connsiteX14" fmla="*/ 1607568 w 5025761"/>
              <a:gd name="connsiteY14" fmla="*/ 3036679 h 4835290"/>
              <a:gd name="connsiteX15" fmla="*/ 1334436 w 5025761"/>
              <a:gd name="connsiteY15" fmla="*/ 2336035 h 4835290"/>
              <a:gd name="connsiteX16" fmla="*/ 87527 w 5025761"/>
              <a:gd name="connsiteY16" fmla="*/ 2407286 h 4835290"/>
              <a:gd name="connsiteX17" fmla="*/ 206280 w 5025761"/>
              <a:gd name="connsiteY17" fmla="*/ 1326632 h 4835290"/>
              <a:gd name="connsiteX18" fmla="*/ 1025678 w 5025761"/>
              <a:gd name="connsiteY18" fmla="*/ 1350383 h 4835290"/>
              <a:gd name="connsiteX19" fmla="*/ 1571942 w 5025761"/>
              <a:gd name="connsiteY19" fmla="*/ 1207879 h 4835290"/>
              <a:gd name="connsiteX20" fmla="*/ 1263184 w 5025761"/>
              <a:gd name="connsiteY20" fmla="*/ 174725 h 4835290"/>
              <a:gd name="connsiteX0" fmla="*/ 1263184 w 5025761"/>
              <a:gd name="connsiteY0" fmla="*/ 164292 h 4824857"/>
              <a:gd name="connsiteX1" fmla="*/ 2521968 w 5025761"/>
              <a:gd name="connsiteY1" fmla="*/ 69290 h 4824857"/>
              <a:gd name="connsiteX2" fmla="*/ 2890103 w 5025761"/>
              <a:gd name="connsiteY2" fmla="*/ 983689 h 4824857"/>
              <a:gd name="connsiteX3" fmla="*/ 3424493 w 5025761"/>
              <a:gd name="connsiteY3" fmla="*/ 1328074 h 4824857"/>
              <a:gd name="connsiteX4" fmla="*/ 3970758 w 5025761"/>
              <a:gd name="connsiteY4" fmla="*/ 1054942 h 4824857"/>
              <a:gd name="connsiteX5" fmla="*/ 4564524 w 5025761"/>
              <a:gd name="connsiteY5" fmla="*/ 1993092 h 4824857"/>
              <a:gd name="connsiteX6" fmla="*/ 4018259 w 5025761"/>
              <a:gd name="connsiteY6" fmla="*/ 2717487 h 4824857"/>
              <a:gd name="connsiteX7" fmla="*/ 4184514 w 5025761"/>
              <a:gd name="connsiteY7" fmla="*/ 3335004 h 4824857"/>
              <a:gd name="connsiteX8" fmla="*/ 5003911 w 5025761"/>
              <a:gd name="connsiteY8" fmla="*/ 3584386 h 4824857"/>
              <a:gd name="connsiteX9" fmla="*/ 4671402 w 5025761"/>
              <a:gd name="connsiteY9" fmla="*/ 4486911 h 4824857"/>
              <a:gd name="connsiteX10" fmla="*/ 3436368 w 5025761"/>
              <a:gd name="connsiteY10" fmla="*/ 4166278 h 4824857"/>
              <a:gd name="connsiteX11" fmla="*/ 2521969 w 5025761"/>
              <a:gd name="connsiteY11" fmla="*/ 4095025 h 4824857"/>
              <a:gd name="connsiteX12" fmla="*/ 1571942 w 5025761"/>
              <a:gd name="connsiteY12" fmla="*/ 4819420 h 4824857"/>
              <a:gd name="connsiteX13" fmla="*/ 1203807 w 5025761"/>
              <a:gd name="connsiteY13" fmla="*/ 3655638 h 4824857"/>
              <a:gd name="connsiteX14" fmla="*/ 1607568 w 5025761"/>
              <a:gd name="connsiteY14" fmla="*/ 3026246 h 4824857"/>
              <a:gd name="connsiteX15" fmla="*/ 1334436 w 5025761"/>
              <a:gd name="connsiteY15" fmla="*/ 2325602 h 4824857"/>
              <a:gd name="connsiteX16" fmla="*/ 87527 w 5025761"/>
              <a:gd name="connsiteY16" fmla="*/ 2396853 h 4824857"/>
              <a:gd name="connsiteX17" fmla="*/ 206280 w 5025761"/>
              <a:gd name="connsiteY17" fmla="*/ 1316199 h 4824857"/>
              <a:gd name="connsiteX18" fmla="*/ 1025678 w 5025761"/>
              <a:gd name="connsiteY18" fmla="*/ 1339950 h 4824857"/>
              <a:gd name="connsiteX19" fmla="*/ 1275059 w 5025761"/>
              <a:gd name="connsiteY19" fmla="*/ 959940 h 4824857"/>
              <a:gd name="connsiteX20" fmla="*/ 1263184 w 5025761"/>
              <a:gd name="connsiteY20" fmla="*/ 164292 h 4824857"/>
              <a:gd name="connsiteX0" fmla="*/ 1465065 w 5025761"/>
              <a:gd name="connsiteY0" fmla="*/ 241485 h 4795172"/>
              <a:gd name="connsiteX1" fmla="*/ 2521968 w 5025761"/>
              <a:gd name="connsiteY1" fmla="*/ 39605 h 4795172"/>
              <a:gd name="connsiteX2" fmla="*/ 2890103 w 5025761"/>
              <a:gd name="connsiteY2" fmla="*/ 954004 h 4795172"/>
              <a:gd name="connsiteX3" fmla="*/ 3424493 w 5025761"/>
              <a:gd name="connsiteY3" fmla="*/ 1298389 h 4795172"/>
              <a:gd name="connsiteX4" fmla="*/ 3970758 w 5025761"/>
              <a:gd name="connsiteY4" fmla="*/ 1025257 h 4795172"/>
              <a:gd name="connsiteX5" fmla="*/ 4564524 w 5025761"/>
              <a:gd name="connsiteY5" fmla="*/ 1963407 h 4795172"/>
              <a:gd name="connsiteX6" fmla="*/ 4018259 w 5025761"/>
              <a:gd name="connsiteY6" fmla="*/ 2687802 h 4795172"/>
              <a:gd name="connsiteX7" fmla="*/ 4184514 w 5025761"/>
              <a:gd name="connsiteY7" fmla="*/ 3305319 h 4795172"/>
              <a:gd name="connsiteX8" fmla="*/ 5003911 w 5025761"/>
              <a:gd name="connsiteY8" fmla="*/ 3554701 h 4795172"/>
              <a:gd name="connsiteX9" fmla="*/ 4671402 w 5025761"/>
              <a:gd name="connsiteY9" fmla="*/ 4457226 h 4795172"/>
              <a:gd name="connsiteX10" fmla="*/ 3436368 w 5025761"/>
              <a:gd name="connsiteY10" fmla="*/ 4136593 h 4795172"/>
              <a:gd name="connsiteX11" fmla="*/ 2521969 w 5025761"/>
              <a:gd name="connsiteY11" fmla="*/ 4065340 h 4795172"/>
              <a:gd name="connsiteX12" fmla="*/ 1571942 w 5025761"/>
              <a:gd name="connsiteY12" fmla="*/ 4789735 h 4795172"/>
              <a:gd name="connsiteX13" fmla="*/ 1203807 w 5025761"/>
              <a:gd name="connsiteY13" fmla="*/ 3625953 h 4795172"/>
              <a:gd name="connsiteX14" fmla="*/ 1607568 w 5025761"/>
              <a:gd name="connsiteY14" fmla="*/ 2996561 h 4795172"/>
              <a:gd name="connsiteX15" fmla="*/ 1334436 w 5025761"/>
              <a:gd name="connsiteY15" fmla="*/ 2295917 h 4795172"/>
              <a:gd name="connsiteX16" fmla="*/ 87527 w 5025761"/>
              <a:gd name="connsiteY16" fmla="*/ 2367168 h 4795172"/>
              <a:gd name="connsiteX17" fmla="*/ 206280 w 5025761"/>
              <a:gd name="connsiteY17" fmla="*/ 1286514 h 4795172"/>
              <a:gd name="connsiteX18" fmla="*/ 1025678 w 5025761"/>
              <a:gd name="connsiteY18" fmla="*/ 1310265 h 4795172"/>
              <a:gd name="connsiteX19" fmla="*/ 1275059 w 5025761"/>
              <a:gd name="connsiteY19" fmla="*/ 930255 h 4795172"/>
              <a:gd name="connsiteX20" fmla="*/ 1465065 w 5025761"/>
              <a:gd name="connsiteY20" fmla="*/ 241485 h 4795172"/>
              <a:gd name="connsiteX0" fmla="*/ 1465065 w 5025761"/>
              <a:gd name="connsiteY0" fmla="*/ 170947 h 4724634"/>
              <a:gd name="connsiteX1" fmla="*/ 2379464 w 5025761"/>
              <a:gd name="connsiteY1" fmla="*/ 52194 h 4724634"/>
              <a:gd name="connsiteX2" fmla="*/ 2890103 w 5025761"/>
              <a:gd name="connsiteY2" fmla="*/ 883466 h 4724634"/>
              <a:gd name="connsiteX3" fmla="*/ 3424493 w 5025761"/>
              <a:gd name="connsiteY3" fmla="*/ 1227851 h 4724634"/>
              <a:gd name="connsiteX4" fmla="*/ 3970758 w 5025761"/>
              <a:gd name="connsiteY4" fmla="*/ 954719 h 4724634"/>
              <a:gd name="connsiteX5" fmla="*/ 4564524 w 5025761"/>
              <a:gd name="connsiteY5" fmla="*/ 1892869 h 4724634"/>
              <a:gd name="connsiteX6" fmla="*/ 4018259 w 5025761"/>
              <a:gd name="connsiteY6" fmla="*/ 2617264 h 4724634"/>
              <a:gd name="connsiteX7" fmla="*/ 4184514 w 5025761"/>
              <a:gd name="connsiteY7" fmla="*/ 3234781 h 4724634"/>
              <a:gd name="connsiteX8" fmla="*/ 5003911 w 5025761"/>
              <a:gd name="connsiteY8" fmla="*/ 3484163 h 4724634"/>
              <a:gd name="connsiteX9" fmla="*/ 4671402 w 5025761"/>
              <a:gd name="connsiteY9" fmla="*/ 4386688 h 4724634"/>
              <a:gd name="connsiteX10" fmla="*/ 3436368 w 5025761"/>
              <a:gd name="connsiteY10" fmla="*/ 4066055 h 4724634"/>
              <a:gd name="connsiteX11" fmla="*/ 2521969 w 5025761"/>
              <a:gd name="connsiteY11" fmla="*/ 3994802 h 4724634"/>
              <a:gd name="connsiteX12" fmla="*/ 1571942 w 5025761"/>
              <a:gd name="connsiteY12" fmla="*/ 4719197 h 4724634"/>
              <a:gd name="connsiteX13" fmla="*/ 1203807 w 5025761"/>
              <a:gd name="connsiteY13" fmla="*/ 3555415 h 4724634"/>
              <a:gd name="connsiteX14" fmla="*/ 1607568 w 5025761"/>
              <a:gd name="connsiteY14" fmla="*/ 2926023 h 4724634"/>
              <a:gd name="connsiteX15" fmla="*/ 1334436 w 5025761"/>
              <a:gd name="connsiteY15" fmla="*/ 2225379 h 4724634"/>
              <a:gd name="connsiteX16" fmla="*/ 87527 w 5025761"/>
              <a:gd name="connsiteY16" fmla="*/ 2296630 h 4724634"/>
              <a:gd name="connsiteX17" fmla="*/ 206280 w 5025761"/>
              <a:gd name="connsiteY17" fmla="*/ 1215976 h 4724634"/>
              <a:gd name="connsiteX18" fmla="*/ 1025678 w 5025761"/>
              <a:gd name="connsiteY18" fmla="*/ 1239727 h 4724634"/>
              <a:gd name="connsiteX19" fmla="*/ 1275059 w 5025761"/>
              <a:gd name="connsiteY19" fmla="*/ 859717 h 4724634"/>
              <a:gd name="connsiteX20" fmla="*/ 1465065 w 5025761"/>
              <a:gd name="connsiteY20" fmla="*/ 170947 h 4724634"/>
              <a:gd name="connsiteX0" fmla="*/ 1458908 w 5019604"/>
              <a:gd name="connsiteY0" fmla="*/ 170947 h 4724634"/>
              <a:gd name="connsiteX1" fmla="*/ 2373307 w 5019604"/>
              <a:gd name="connsiteY1" fmla="*/ 52194 h 4724634"/>
              <a:gd name="connsiteX2" fmla="*/ 2883946 w 5019604"/>
              <a:gd name="connsiteY2" fmla="*/ 883466 h 4724634"/>
              <a:gd name="connsiteX3" fmla="*/ 3418336 w 5019604"/>
              <a:gd name="connsiteY3" fmla="*/ 1227851 h 4724634"/>
              <a:gd name="connsiteX4" fmla="*/ 3964601 w 5019604"/>
              <a:gd name="connsiteY4" fmla="*/ 954719 h 4724634"/>
              <a:gd name="connsiteX5" fmla="*/ 4558367 w 5019604"/>
              <a:gd name="connsiteY5" fmla="*/ 1892869 h 4724634"/>
              <a:gd name="connsiteX6" fmla="*/ 4012102 w 5019604"/>
              <a:gd name="connsiteY6" fmla="*/ 2617264 h 4724634"/>
              <a:gd name="connsiteX7" fmla="*/ 4178357 w 5019604"/>
              <a:gd name="connsiteY7" fmla="*/ 3234781 h 4724634"/>
              <a:gd name="connsiteX8" fmla="*/ 4997754 w 5019604"/>
              <a:gd name="connsiteY8" fmla="*/ 3484163 h 4724634"/>
              <a:gd name="connsiteX9" fmla="*/ 4665245 w 5019604"/>
              <a:gd name="connsiteY9" fmla="*/ 4386688 h 4724634"/>
              <a:gd name="connsiteX10" fmla="*/ 3430211 w 5019604"/>
              <a:gd name="connsiteY10" fmla="*/ 4066055 h 4724634"/>
              <a:gd name="connsiteX11" fmla="*/ 2515812 w 5019604"/>
              <a:gd name="connsiteY11" fmla="*/ 3994802 h 4724634"/>
              <a:gd name="connsiteX12" fmla="*/ 1565785 w 5019604"/>
              <a:gd name="connsiteY12" fmla="*/ 4719197 h 4724634"/>
              <a:gd name="connsiteX13" fmla="*/ 1197650 w 5019604"/>
              <a:gd name="connsiteY13" fmla="*/ 3555415 h 4724634"/>
              <a:gd name="connsiteX14" fmla="*/ 1601411 w 5019604"/>
              <a:gd name="connsiteY14" fmla="*/ 2926023 h 4724634"/>
              <a:gd name="connsiteX15" fmla="*/ 1245152 w 5019604"/>
              <a:gd name="connsiteY15" fmla="*/ 2439134 h 4724634"/>
              <a:gd name="connsiteX16" fmla="*/ 81370 w 5019604"/>
              <a:gd name="connsiteY16" fmla="*/ 2296630 h 4724634"/>
              <a:gd name="connsiteX17" fmla="*/ 200123 w 5019604"/>
              <a:gd name="connsiteY17" fmla="*/ 1215976 h 4724634"/>
              <a:gd name="connsiteX18" fmla="*/ 1019521 w 5019604"/>
              <a:gd name="connsiteY18" fmla="*/ 1239727 h 4724634"/>
              <a:gd name="connsiteX19" fmla="*/ 1268902 w 5019604"/>
              <a:gd name="connsiteY19" fmla="*/ 859717 h 4724634"/>
              <a:gd name="connsiteX20" fmla="*/ 1458908 w 5019604"/>
              <a:gd name="connsiteY20" fmla="*/ 170947 h 4724634"/>
              <a:gd name="connsiteX0" fmla="*/ 1458908 w 5019604"/>
              <a:gd name="connsiteY0" fmla="*/ 170947 h 4724634"/>
              <a:gd name="connsiteX1" fmla="*/ 2373307 w 5019604"/>
              <a:gd name="connsiteY1" fmla="*/ 52194 h 4724634"/>
              <a:gd name="connsiteX2" fmla="*/ 2883946 w 5019604"/>
              <a:gd name="connsiteY2" fmla="*/ 883466 h 4724634"/>
              <a:gd name="connsiteX3" fmla="*/ 3418336 w 5019604"/>
              <a:gd name="connsiteY3" fmla="*/ 1227851 h 4724634"/>
              <a:gd name="connsiteX4" fmla="*/ 3964601 w 5019604"/>
              <a:gd name="connsiteY4" fmla="*/ 954719 h 4724634"/>
              <a:gd name="connsiteX5" fmla="*/ 4558367 w 5019604"/>
              <a:gd name="connsiteY5" fmla="*/ 1892869 h 4724634"/>
              <a:gd name="connsiteX6" fmla="*/ 4012102 w 5019604"/>
              <a:gd name="connsiteY6" fmla="*/ 2617264 h 4724634"/>
              <a:gd name="connsiteX7" fmla="*/ 4178357 w 5019604"/>
              <a:gd name="connsiteY7" fmla="*/ 3234781 h 4724634"/>
              <a:gd name="connsiteX8" fmla="*/ 4997754 w 5019604"/>
              <a:gd name="connsiteY8" fmla="*/ 3484163 h 4724634"/>
              <a:gd name="connsiteX9" fmla="*/ 4665245 w 5019604"/>
              <a:gd name="connsiteY9" fmla="*/ 4386688 h 4724634"/>
              <a:gd name="connsiteX10" fmla="*/ 3430211 w 5019604"/>
              <a:gd name="connsiteY10" fmla="*/ 4066055 h 4724634"/>
              <a:gd name="connsiteX11" fmla="*/ 2515812 w 5019604"/>
              <a:gd name="connsiteY11" fmla="*/ 3994802 h 4724634"/>
              <a:gd name="connsiteX12" fmla="*/ 1565785 w 5019604"/>
              <a:gd name="connsiteY12" fmla="*/ 4719197 h 4724634"/>
              <a:gd name="connsiteX13" fmla="*/ 1197650 w 5019604"/>
              <a:gd name="connsiteY13" fmla="*/ 3555415 h 4724634"/>
              <a:gd name="connsiteX14" fmla="*/ 1411405 w 5019604"/>
              <a:gd name="connsiteY14" fmla="*/ 2926023 h 4724634"/>
              <a:gd name="connsiteX15" fmla="*/ 1245152 w 5019604"/>
              <a:gd name="connsiteY15" fmla="*/ 2439134 h 4724634"/>
              <a:gd name="connsiteX16" fmla="*/ 81370 w 5019604"/>
              <a:gd name="connsiteY16" fmla="*/ 2296630 h 4724634"/>
              <a:gd name="connsiteX17" fmla="*/ 200123 w 5019604"/>
              <a:gd name="connsiteY17" fmla="*/ 1215976 h 4724634"/>
              <a:gd name="connsiteX18" fmla="*/ 1019521 w 5019604"/>
              <a:gd name="connsiteY18" fmla="*/ 1239727 h 4724634"/>
              <a:gd name="connsiteX19" fmla="*/ 1268902 w 5019604"/>
              <a:gd name="connsiteY19" fmla="*/ 859717 h 4724634"/>
              <a:gd name="connsiteX20" fmla="*/ 1458908 w 5019604"/>
              <a:gd name="connsiteY20" fmla="*/ 170947 h 4724634"/>
              <a:gd name="connsiteX0" fmla="*/ 1458908 w 5019604"/>
              <a:gd name="connsiteY0" fmla="*/ 170947 h 4721259"/>
              <a:gd name="connsiteX1" fmla="*/ 2373307 w 5019604"/>
              <a:gd name="connsiteY1" fmla="*/ 52194 h 4721259"/>
              <a:gd name="connsiteX2" fmla="*/ 2883946 w 5019604"/>
              <a:gd name="connsiteY2" fmla="*/ 883466 h 4721259"/>
              <a:gd name="connsiteX3" fmla="*/ 3418336 w 5019604"/>
              <a:gd name="connsiteY3" fmla="*/ 1227851 h 4721259"/>
              <a:gd name="connsiteX4" fmla="*/ 3964601 w 5019604"/>
              <a:gd name="connsiteY4" fmla="*/ 954719 h 4721259"/>
              <a:gd name="connsiteX5" fmla="*/ 4558367 w 5019604"/>
              <a:gd name="connsiteY5" fmla="*/ 1892869 h 4721259"/>
              <a:gd name="connsiteX6" fmla="*/ 4012102 w 5019604"/>
              <a:gd name="connsiteY6" fmla="*/ 2617264 h 4721259"/>
              <a:gd name="connsiteX7" fmla="*/ 4178357 w 5019604"/>
              <a:gd name="connsiteY7" fmla="*/ 3234781 h 4721259"/>
              <a:gd name="connsiteX8" fmla="*/ 4997754 w 5019604"/>
              <a:gd name="connsiteY8" fmla="*/ 3484163 h 4721259"/>
              <a:gd name="connsiteX9" fmla="*/ 4665245 w 5019604"/>
              <a:gd name="connsiteY9" fmla="*/ 4386688 h 4721259"/>
              <a:gd name="connsiteX10" fmla="*/ 3430211 w 5019604"/>
              <a:gd name="connsiteY10" fmla="*/ 4066055 h 4721259"/>
              <a:gd name="connsiteX11" fmla="*/ 2515812 w 5019604"/>
              <a:gd name="connsiteY11" fmla="*/ 3994802 h 4721259"/>
              <a:gd name="connsiteX12" fmla="*/ 1565785 w 5019604"/>
              <a:gd name="connsiteY12" fmla="*/ 4719197 h 4721259"/>
              <a:gd name="connsiteX13" fmla="*/ 1007644 w 5019604"/>
              <a:gd name="connsiteY13" fmla="*/ 3733545 h 4721259"/>
              <a:gd name="connsiteX14" fmla="*/ 1411405 w 5019604"/>
              <a:gd name="connsiteY14" fmla="*/ 2926023 h 4721259"/>
              <a:gd name="connsiteX15" fmla="*/ 1245152 w 5019604"/>
              <a:gd name="connsiteY15" fmla="*/ 2439134 h 4721259"/>
              <a:gd name="connsiteX16" fmla="*/ 81370 w 5019604"/>
              <a:gd name="connsiteY16" fmla="*/ 2296630 h 4721259"/>
              <a:gd name="connsiteX17" fmla="*/ 200123 w 5019604"/>
              <a:gd name="connsiteY17" fmla="*/ 1215976 h 4721259"/>
              <a:gd name="connsiteX18" fmla="*/ 1019521 w 5019604"/>
              <a:gd name="connsiteY18" fmla="*/ 1239727 h 4721259"/>
              <a:gd name="connsiteX19" fmla="*/ 1268902 w 5019604"/>
              <a:gd name="connsiteY19" fmla="*/ 859717 h 4721259"/>
              <a:gd name="connsiteX20" fmla="*/ 1458908 w 5019604"/>
              <a:gd name="connsiteY20" fmla="*/ 170947 h 4721259"/>
              <a:gd name="connsiteX0" fmla="*/ 1458908 w 5019604"/>
              <a:gd name="connsiteY0" fmla="*/ 170947 h 4403464"/>
              <a:gd name="connsiteX1" fmla="*/ 2373307 w 5019604"/>
              <a:gd name="connsiteY1" fmla="*/ 52194 h 4403464"/>
              <a:gd name="connsiteX2" fmla="*/ 2883946 w 5019604"/>
              <a:gd name="connsiteY2" fmla="*/ 883466 h 4403464"/>
              <a:gd name="connsiteX3" fmla="*/ 3418336 w 5019604"/>
              <a:gd name="connsiteY3" fmla="*/ 1227851 h 4403464"/>
              <a:gd name="connsiteX4" fmla="*/ 3964601 w 5019604"/>
              <a:gd name="connsiteY4" fmla="*/ 954719 h 4403464"/>
              <a:gd name="connsiteX5" fmla="*/ 4558367 w 5019604"/>
              <a:gd name="connsiteY5" fmla="*/ 1892869 h 4403464"/>
              <a:gd name="connsiteX6" fmla="*/ 4012102 w 5019604"/>
              <a:gd name="connsiteY6" fmla="*/ 2617264 h 4403464"/>
              <a:gd name="connsiteX7" fmla="*/ 4178357 w 5019604"/>
              <a:gd name="connsiteY7" fmla="*/ 3234781 h 4403464"/>
              <a:gd name="connsiteX8" fmla="*/ 4997754 w 5019604"/>
              <a:gd name="connsiteY8" fmla="*/ 3484163 h 4403464"/>
              <a:gd name="connsiteX9" fmla="*/ 4665245 w 5019604"/>
              <a:gd name="connsiteY9" fmla="*/ 4386688 h 4403464"/>
              <a:gd name="connsiteX10" fmla="*/ 3430211 w 5019604"/>
              <a:gd name="connsiteY10" fmla="*/ 4066055 h 4403464"/>
              <a:gd name="connsiteX11" fmla="*/ 2515812 w 5019604"/>
              <a:gd name="connsiteY11" fmla="*/ 3994802 h 4403464"/>
              <a:gd name="connsiteX12" fmla="*/ 1470782 w 5019604"/>
              <a:gd name="connsiteY12" fmla="*/ 4351062 h 4403464"/>
              <a:gd name="connsiteX13" fmla="*/ 1007644 w 5019604"/>
              <a:gd name="connsiteY13" fmla="*/ 3733545 h 4403464"/>
              <a:gd name="connsiteX14" fmla="*/ 1411405 w 5019604"/>
              <a:gd name="connsiteY14" fmla="*/ 2926023 h 4403464"/>
              <a:gd name="connsiteX15" fmla="*/ 1245152 w 5019604"/>
              <a:gd name="connsiteY15" fmla="*/ 2439134 h 4403464"/>
              <a:gd name="connsiteX16" fmla="*/ 81370 w 5019604"/>
              <a:gd name="connsiteY16" fmla="*/ 2296630 h 4403464"/>
              <a:gd name="connsiteX17" fmla="*/ 200123 w 5019604"/>
              <a:gd name="connsiteY17" fmla="*/ 1215976 h 4403464"/>
              <a:gd name="connsiteX18" fmla="*/ 1019521 w 5019604"/>
              <a:gd name="connsiteY18" fmla="*/ 1239727 h 4403464"/>
              <a:gd name="connsiteX19" fmla="*/ 1268902 w 5019604"/>
              <a:gd name="connsiteY19" fmla="*/ 859717 h 4403464"/>
              <a:gd name="connsiteX20" fmla="*/ 1458908 w 5019604"/>
              <a:gd name="connsiteY20" fmla="*/ 170947 h 4403464"/>
              <a:gd name="connsiteX0" fmla="*/ 1458908 w 4827078"/>
              <a:gd name="connsiteY0" fmla="*/ 170947 h 4397751"/>
              <a:gd name="connsiteX1" fmla="*/ 2373307 w 4827078"/>
              <a:gd name="connsiteY1" fmla="*/ 52194 h 4397751"/>
              <a:gd name="connsiteX2" fmla="*/ 2883946 w 4827078"/>
              <a:gd name="connsiteY2" fmla="*/ 883466 h 4397751"/>
              <a:gd name="connsiteX3" fmla="*/ 3418336 w 4827078"/>
              <a:gd name="connsiteY3" fmla="*/ 1227851 h 4397751"/>
              <a:gd name="connsiteX4" fmla="*/ 3964601 w 4827078"/>
              <a:gd name="connsiteY4" fmla="*/ 954719 h 4397751"/>
              <a:gd name="connsiteX5" fmla="*/ 4558367 w 4827078"/>
              <a:gd name="connsiteY5" fmla="*/ 1892869 h 4397751"/>
              <a:gd name="connsiteX6" fmla="*/ 4012102 w 4827078"/>
              <a:gd name="connsiteY6" fmla="*/ 2617264 h 4397751"/>
              <a:gd name="connsiteX7" fmla="*/ 4178357 w 4827078"/>
              <a:gd name="connsiteY7" fmla="*/ 3234781 h 4397751"/>
              <a:gd name="connsiteX8" fmla="*/ 4760247 w 4827078"/>
              <a:gd name="connsiteY8" fmla="*/ 3614792 h 4397751"/>
              <a:gd name="connsiteX9" fmla="*/ 4665245 w 4827078"/>
              <a:gd name="connsiteY9" fmla="*/ 4386688 h 4397751"/>
              <a:gd name="connsiteX10" fmla="*/ 3430211 w 4827078"/>
              <a:gd name="connsiteY10" fmla="*/ 4066055 h 4397751"/>
              <a:gd name="connsiteX11" fmla="*/ 2515812 w 4827078"/>
              <a:gd name="connsiteY11" fmla="*/ 3994802 h 4397751"/>
              <a:gd name="connsiteX12" fmla="*/ 1470782 w 4827078"/>
              <a:gd name="connsiteY12" fmla="*/ 4351062 h 4397751"/>
              <a:gd name="connsiteX13" fmla="*/ 1007644 w 4827078"/>
              <a:gd name="connsiteY13" fmla="*/ 3733545 h 4397751"/>
              <a:gd name="connsiteX14" fmla="*/ 1411405 w 4827078"/>
              <a:gd name="connsiteY14" fmla="*/ 2926023 h 4397751"/>
              <a:gd name="connsiteX15" fmla="*/ 1245152 w 4827078"/>
              <a:gd name="connsiteY15" fmla="*/ 2439134 h 4397751"/>
              <a:gd name="connsiteX16" fmla="*/ 81370 w 4827078"/>
              <a:gd name="connsiteY16" fmla="*/ 2296630 h 4397751"/>
              <a:gd name="connsiteX17" fmla="*/ 200123 w 4827078"/>
              <a:gd name="connsiteY17" fmla="*/ 1215976 h 4397751"/>
              <a:gd name="connsiteX18" fmla="*/ 1019521 w 4827078"/>
              <a:gd name="connsiteY18" fmla="*/ 1239727 h 4397751"/>
              <a:gd name="connsiteX19" fmla="*/ 1268902 w 4827078"/>
              <a:gd name="connsiteY19" fmla="*/ 859717 h 4397751"/>
              <a:gd name="connsiteX20" fmla="*/ 1458908 w 4827078"/>
              <a:gd name="connsiteY20" fmla="*/ 170947 h 4397751"/>
              <a:gd name="connsiteX0" fmla="*/ 1458908 w 4763041"/>
              <a:gd name="connsiteY0" fmla="*/ 170947 h 4479189"/>
              <a:gd name="connsiteX1" fmla="*/ 2373307 w 4763041"/>
              <a:gd name="connsiteY1" fmla="*/ 52194 h 4479189"/>
              <a:gd name="connsiteX2" fmla="*/ 2883946 w 4763041"/>
              <a:gd name="connsiteY2" fmla="*/ 883466 h 4479189"/>
              <a:gd name="connsiteX3" fmla="*/ 3418336 w 4763041"/>
              <a:gd name="connsiteY3" fmla="*/ 1227851 h 4479189"/>
              <a:gd name="connsiteX4" fmla="*/ 3964601 w 4763041"/>
              <a:gd name="connsiteY4" fmla="*/ 954719 h 4479189"/>
              <a:gd name="connsiteX5" fmla="*/ 4558367 w 4763041"/>
              <a:gd name="connsiteY5" fmla="*/ 1892869 h 4479189"/>
              <a:gd name="connsiteX6" fmla="*/ 4012102 w 4763041"/>
              <a:gd name="connsiteY6" fmla="*/ 2617264 h 4479189"/>
              <a:gd name="connsiteX7" fmla="*/ 4178357 w 4763041"/>
              <a:gd name="connsiteY7" fmla="*/ 3234781 h 4479189"/>
              <a:gd name="connsiteX8" fmla="*/ 4760247 w 4763041"/>
              <a:gd name="connsiteY8" fmla="*/ 3614792 h 4479189"/>
              <a:gd name="connsiteX9" fmla="*/ 4356490 w 4763041"/>
              <a:gd name="connsiteY9" fmla="*/ 4469818 h 4479189"/>
              <a:gd name="connsiteX10" fmla="*/ 3430211 w 4763041"/>
              <a:gd name="connsiteY10" fmla="*/ 4066055 h 4479189"/>
              <a:gd name="connsiteX11" fmla="*/ 2515812 w 4763041"/>
              <a:gd name="connsiteY11" fmla="*/ 3994802 h 4479189"/>
              <a:gd name="connsiteX12" fmla="*/ 1470782 w 4763041"/>
              <a:gd name="connsiteY12" fmla="*/ 4351062 h 4479189"/>
              <a:gd name="connsiteX13" fmla="*/ 1007644 w 4763041"/>
              <a:gd name="connsiteY13" fmla="*/ 3733545 h 4479189"/>
              <a:gd name="connsiteX14" fmla="*/ 1411405 w 4763041"/>
              <a:gd name="connsiteY14" fmla="*/ 2926023 h 4479189"/>
              <a:gd name="connsiteX15" fmla="*/ 1245152 w 4763041"/>
              <a:gd name="connsiteY15" fmla="*/ 2439134 h 4479189"/>
              <a:gd name="connsiteX16" fmla="*/ 81370 w 4763041"/>
              <a:gd name="connsiteY16" fmla="*/ 2296630 h 4479189"/>
              <a:gd name="connsiteX17" fmla="*/ 200123 w 4763041"/>
              <a:gd name="connsiteY17" fmla="*/ 1215976 h 4479189"/>
              <a:gd name="connsiteX18" fmla="*/ 1019521 w 4763041"/>
              <a:gd name="connsiteY18" fmla="*/ 1239727 h 4479189"/>
              <a:gd name="connsiteX19" fmla="*/ 1268902 w 4763041"/>
              <a:gd name="connsiteY19" fmla="*/ 859717 h 4479189"/>
              <a:gd name="connsiteX20" fmla="*/ 1458908 w 4763041"/>
              <a:gd name="connsiteY20" fmla="*/ 170947 h 4479189"/>
              <a:gd name="connsiteX0" fmla="*/ 1458908 w 4760255"/>
              <a:gd name="connsiteY0" fmla="*/ 170947 h 4386171"/>
              <a:gd name="connsiteX1" fmla="*/ 2373307 w 4760255"/>
              <a:gd name="connsiteY1" fmla="*/ 52194 h 4386171"/>
              <a:gd name="connsiteX2" fmla="*/ 2883946 w 4760255"/>
              <a:gd name="connsiteY2" fmla="*/ 883466 h 4386171"/>
              <a:gd name="connsiteX3" fmla="*/ 3418336 w 4760255"/>
              <a:gd name="connsiteY3" fmla="*/ 1227851 h 4386171"/>
              <a:gd name="connsiteX4" fmla="*/ 3964601 w 4760255"/>
              <a:gd name="connsiteY4" fmla="*/ 954719 h 4386171"/>
              <a:gd name="connsiteX5" fmla="*/ 4558367 w 4760255"/>
              <a:gd name="connsiteY5" fmla="*/ 1892869 h 4386171"/>
              <a:gd name="connsiteX6" fmla="*/ 4012102 w 4760255"/>
              <a:gd name="connsiteY6" fmla="*/ 2617264 h 4386171"/>
              <a:gd name="connsiteX7" fmla="*/ 4178357 w 4760255"/>
              <a:gd name="connsiteY7" fmla="*/ 3234781 h 4386171"/>
              <a:gd name="connsiteX8" fmla="*/ 4760247 w 4760255"/>
              <a:gd name="connsiteY8" fmla="*/ 3614792 h 4386171"/>
              <a:gd name="connsiteX9" fmla="*/ 4190236 w 4760255"/>
              <a:gd name="connsiteY9" fmla="*/ 4374816 h 4386171"/>
              <a:gd name="connsiteX10" fmla="*/ 3430211 w 4760255"/>
              <a:gd name="connsiteY10" fmla="*/ 4066055 h 4386171"/>
              <a:gd name="connsiteX11" fmla="*/ 2515812 w 4760255"/>
              <a:gd name="connsiteY11" fmla="*/ 3994802 h 4386171"/>
              <a:gd name="connsiteX12" fmla="*/ 1470782 w 4760255"/>
              <a:gd name="connsiteY12" fmla="*/ 4351062 h 4386171"/>
              <a:gd name="connsiteX13" fmla="*/ 1007644 w 4760255"/>
              <a:gd name="connsiteY13" fmla="*/ 3733545 h 4386171"/>
              <a:gd name="connsiteX14" fmla="*/ 1411405 w 4760255"/>
              <a:gd name="connsiteY14" fmla="*/ 2926023 h 4386171"/>
              <a:gd name="connsiteX15" fmla="*/ 1245152 w 4760255"/>
              <a:gd name="connsiteY15" fmla="*/ 2439134 h 4386171"/>
              <a:gd name="connsiteX16" fmla="*/ 81370 w 4760255"/>
              <a:gd name="connsiteY16" fmla="*/ 2296630 h 4386171"/>
              <a:gd name="connsiteX17" fmla="*/ 200123 w 4760255"/>
              <a:gd name="connsiteY17" fmla="*/ 1215976 h 4386171"/>
              <a:gd name="connsiteX18" fmla="*/ 1019521 w 4760255"/>
              <a:gd name="connsiteY18" fmla="*/ 1239727 h 4386171"/>
              <a:gd name="connsiteX19" fmla="*/ 1268902 w 4760255"/>
              <a:gd name="connsiteY19" fmla="*/ 859717 h 4386171"/>
              <a:gd name="connsiteX20" fmla="*/ 1458908 w 4760255"/>
              <a:gd name="connsiteY20" fmla="*/ 170947 h 4386171"/>
              <a:gd name="connsiteX0" fmla="*/ 1458908 w 4570257"/>
              <a:gd name="connsiteY0" fmla="*/ 170947 h 4379263"/>
              <a:gd name="connsiteX1" fmla="*/ 2373307 w 4570257"/>
              <a:gd name="connsiteY1" fmla="*/ 52194 h 4379263"/>
              <a:gd name="connsiteX2" fmla="*/ 2883946 w 4570257"/>
              <a:gd name="connsiteY2" fmla="*/ 883466 h 4379263"/>
              <a:gd name="connsiteX3" fmla="*/ 3418336 w 4570257"/>
              <a:gd name="connsiteY3" fmla="*/ 1227851 h 4379263"/>
              <a:gd name="connsiteX4" fmla="*/ 3964601 w 4570257"/>
              <a:gd name="connsiteY4" fmla="*/ 954719 h 4379263"/>
              <a:gd name="connsiteX5" fmla="*/ 4558367 w 4570257"/>
              <a:gd name="connsiteY5" fmla="*/ 1892869 h 4379263"/>
              <a:gd name="connsiteX6" fmla="*/ 4012102 w 4570257"/>
              <a:gd name="connsiteY6" fmla="*/ 2617264 h 4379263"/>
              <a:gd name="connsiteX7" fmla="*/ 4178357 w 4570257"/>
              <a:gd name="connsiteY7" fmla="*/ 3234781 h 4379263"/>
              <a:gd name="connsiteX8" fmla="*/ 4570242 w 4570257"/>
              <a:gd name="connsiteY8" fmla="*/ 3804797 h 4379263"/>
              <a:gd name="connsiteX9" fmla="*/ 4190236 w 4570257"/>
              <a:gd name="connsiteY9" fmla="*/ 4374816 h 4379263"/>
              <a:gd name="connsiteX10" fmla="*/ 3430211 w 4570257"/>
              <a:gd name="connsiteY10" fmla="*/ 4066055 h 4379263"/>
              <a:gd name="connsiteX11" fmla="*/ 2515812 w 4570257"/>
              <a:gd name="connsiteY11" fmla="*/ 3994802 h 4379263"/>
              <a:gd name="connsiteX12" fmla="*/ 1470782 w 4570257"/>
              <a:gd name="connsiteY12" fmla="*/ 4351062 h 4379263"/>
              <a:gd name="connsiteX13" fmla="*/ 1007644 w 4570257"/>
              <a:gd name="connsiteY13" fmla="*/ 3733545 h 4379263"/>
              <a:gd name="connsiteX14" fmla="*/ 1411405 w 4570257"/>
              <a:gd name="connsiteY14" fmla="*/ 2926023 h 4379263"/>
              <a:gd name="connsiteX15" fmla="*/ 1245152 w 4570257"/>
              <a:gd name="connsiteY15" fmla="*/ 2439134 h 4379263"/>
              <a:gd name="connsiteX16" fmla="*/ 81370 w 4570257"/>
              <a:gd name="connsiteY16" fmla="*/ 2296630 h 4379263"/>
              <a:gd name="connsiteX17" fmla="*/ 200123 w 4570257"/>
              <a:gd name="connsiteY17" fmla="*/ 1215976 h 4379263"/>
              <a:gd name="connsiteX18" fmla="*/ 1019521 w 4570257"/>
              <a:gd name="connsiteY18" fmla="*/ 1239727 h 4379263"/>
              <a:gd name="connsiteX19" fmla="*/ 1268902 w 4570257"/>
              <a:gd name="connsiteY19" fmla="*/ 859717 h 4379263"/>
              <a:gd name="connsiteX20" fmla="*/ 1458908 w 4570257"/>
              <a:gd name="connsiteY20" fmla="*/ 170947 h 4379263"/>
              <a:gd name="connsiteX0" fmla="*/ 1458028 w 4569377"/>
              <a:gd name="connsiteY0" fmla="*/ 170947 h 4379263"/>
              <a:gd name="connsiteX1" fmla="*/ 2372427 w 4569377"/>
              <a:gd name="connsiteY1" fmla="*/ 52194 h 4379263"/>
              <a:gd name="connsiteX2" fmla="*/ 2883066 w 4569377"/>
              <a:gd name="connsiteY2" fmla="*/ 883466 h 4379263"/>
              <a:gd name="connsiteX3" fmla="*/ 3417456 w 4569377"/>
              <a:gd name="connsiteY3" fmla="*/ 1227851 h 4379263"/>
              <a:gd name="connsiteX4" fmla="*/ 3963721 w 4569377"/>
              <a:gd name="connsiteY4" fmla="*/ 954719 h 4379263"/>
              <a:gd name="connsiteX5" fmla="*/ 4557487 w 4569377"/>
              <a:gd name="connsiteY5" fmla="*/ 1892869 h 4379263"/>
              <a:gd name="connsiteX6" fmla="*/ 4011222 w 4569377"/>
              <a:gd name="connsiteY6" fmla="*/ 2617264 h 4379263"/>
              <a:gd name="connsiteX7" fmla="*/ 4177477 w 4569377"/>
              <a:gd name="connsiteY7" fmla="*/ 3234781 h 4379263"/>
              <a:gd name="connsiteX8" fmla="*/ 4569362 w 4569377"/>
              <a:gd name="connsiteY8" fmla="*/ 3804797 h 4379263"/>
              <a:gd name="connsiteX9" fmla="*/ 4189356 w 4569377"/>
              <a:gd name="connsiteY9" fmla="*/ 4374816 h 4379263"/>
              <a:gd name="connsiteX10" fmla="*/ 3429331 w 4569377"/>
              <a:gd name="connsiteY10" fmla="*/ 4066055 h 4379263"/>
              <a:gd name="connsiteX11" fmla="*/ 2514932 w 4569377"/>
              <a:gd name="connsiteY11" fmla="*/ 3994802 h 4379263"/>
              <a:gd name="connsiteX12" fmla="*/ 1469902 w 4569377"/>
              <a:gd name="connsiteY12" fmla="*/ 4351062 h 4379263"/>
              <a:gd name="connsiteX13" fmla="*/ 1006764 w 4569377"/>
              <a:gd name="connsiteY13" fmla="*/ 3733545 h 4379263"/>
              <a:gd name="connsiteX14" fmla="*/ 1410525 w 4569377"/>
              <a:gd name="connsiteY14" fmla="*/ 2926023 h 4379263"/>
              <a:gd name="connsiteX15" fmla="*/ 1232397 w 4569377"/>
              <a:gd name="connsiteY15" fmla="*/ 2320381 h 4379263"/>
              <a:gd name="connsiteX16" fmla="*/ 80490 w 4569377"/>
              <a:gd name="connsiteY16" fmla="*/ 2296630 h 4379263"/>
              <a:gd name="connsiteX17" fmla="*/ 199243 w 4569377"/>
              <a:gd name="connsiteY17" fmla="*/ 1215976 h 4379263"/>
              <a:gd name="connsiteX18" fmla="*/ 1018641 w 4569377"/>
              <a:gd name="connsiteY18" fmla="*/ 1239727 h 4379263"/>
              <a:gd name="connsiteX19" fmla="*/ 1268022 w 4569377"/>
              <a:gd name="connsiteY19" fmla="*/ 859717 h 4379263"/>
              <a:gd name="connsiteX20" fmla="*/ 1458028 w 4569377"/>
              <a:gd name="connsiteY20" fmla="*/ 170947 h 4379263"/>
              <a:gd name="connsiteX0" fmla="*/ 1314206 w 4425555"/>
              <a:gd name="connsiteY0" fmla="*/ 170947 h 4379263"/>
              <a:gd name="connsiteX1" fmla="*/ 2228605 w 4425555"/>
              <a:gd name="connsiteY1" fmla="*/ 52194 h 4379263"/>
              <a:gd name="connsiteX2" fmla="*/ 2739244 w 4425555"/>
              <a:gd name="connsiteY2" fmla="*/ 883466 h 4379263"/>
              <a:gd name="connsiteX3" fmla="*/ 3273634 w 4425555"/>
              <a:gd name="connsiteY3" fmla="*/ 1227851 h 4379263"/>
              <a:gd name="connsiteX4" fmla="*/ 3819899 w 4425555"/>
              <a:gd name="connsiteY4" fmla="*/ 954719 h 4379263"/>
              <a:gd name="connsiteX5" fmla="*/ 4413665 w 4425555"/>
              <a:gd name="connsiteY5" fmla="*/ 1892869 h 4379263"/>
              <a:gd name="connsiteX6" fmla="*/ 3867400 w 4425555"/>
              <a:gd name="connsiteY6" fmla="*/ 2617264 h 4379263"/>
              <a:gd name="connsiteX7" fmla="*/ 4033655 w 4425555"/>
              <a:gd name="connsiteY7" fmla="*/ 3234781 h 4379263"/>
              <a:gd name="connsiteX8" fmla="*/ 4425540 w 4425555"/>
              <a:gd name="connsiteY8" fmla="*/ 3804797 h 4379263"/>
              <a:gd name="connsiteX9" fmla="*/ 4045534 w 4425555"/>
              <a:gd name="connsiteY9" fmla="*/ 4374816 h 4379263"/>
              <a:gd name="connsiteX10" fmla="*/ 3285509 w 4425555"/>
              <a:gd name="connsiteY10" fmla="*/ 4066055 h 4379263"/>
              <a:gd name="connsiteX11" fmla="*/ 2371110 w 4425555"/>
              <a:gd name="connsiteY11" fmla="*/ 3994802 h 4379263"/>
              <a:gd name="connsiteX12" fmla="*/ 1326080 w 4425555"/>
              <a:gd name="connsiteY12" fmla="*/ 4351062 h 4379263"/>
              <a:gd name="connsiteX13" fmla="*/ 862942 w 4425555"/>
              <a:gd name="connsiteY13" fmla="*/ 3733545 h 4379263"/>
              <a:gd name="connsiteX14" fmla="*/ 1266703 w 4425555"/>
              <a:gd name="connsiteY14" fmla="*/ 2926023 h 4379263"/>
              <a:gd name="connsiteX15" fmla="*/ 1088575 w 4425555"/>
              <a:gd name="connsiteY15" fmla="*/ 2320381 h 4379263"/>
              <a:gd name="connsiteX16" fmla="*/ 186050 w 4425555"/>
              <a:gd name="connsiteY16" fmla="*/ 2320381 h 4379263"/>
              <a:gd name="connsiteX17" fmla="*/ 55421 w 4425555"/>
              <a:gd name="connsiteY17" fmla="*/ 1215976 h 4379263"/>
              <a:gd name="connsiteX18" fmla="*/ 874819 w 4425555"/>
              <a:gd name="connsiteY18" fmla="*/ 1239727 h 4379263"/>
              <a:gd name="connsiteX19" fmla="*/ 1124200 w 4425555"/>
              <a:gd name="connsiteY19" fmla="*/ 859717 h 4379263"/>
              <a:gd name="connsiteX20" fmla="*/ 1314206 w 4425555"/>
              <a:gd name="connsiteY20" fmla="*/ 170947 h 4379263"/>
              <a:gd name="connsiteX0" fmla="*/ 1196972 w 4308321"/>
              <a:gd name="connsiteY0" fmla="*/ 170947 h 4379263"/>
              <a:gd name="connsiteX1" fmla="*/ 2111371 w 4308321"/>
              <a:gd name="connsiteY1" fmla="*/ 52194 h 4379263"/>
              <a:gd name="connsiteX2" fmla="*/ 2622010 w 4308321"/>
              <a:gd name="connsiteY2" fmla="*/ 883466 h 4379263"/>
              <a:gd name="connsiteX3" fmla="*/ 3156400 w 4308321"/>
              <a:gd name="connsiteY3" fmla="*/ 1227851 h 4379263"/>
              <a:gd name="connsiteX4" fmla="*/ 3702665 w 4308321"/>
              <a:gd name="connsiteY4" fmla="*/ 954719 h 4379263"/>
              <a:gd name="connsiteX5" fmla="*/ 4296431 w 4308321"/>
              <a:gd name="connsiteY5" fmla="*/ 1892869 h 4379263"/>
              <a:gd name="connsiteX6" fmla="*/ 3750166 w 4308321"/>
              <a:gd name="connsiteY6" fmla="*/ 2617264 h 4379263"/>
              <a:gd name="connsiteX7" fmla="*/ 3916421 w 4308321"/>
              <a:gd name="connsiteY7" fmla="*/ 3234781 h 4379263"/>
              <a:gd name="connsiteX8" fmla="*/ 4308306 w 4308321"/>
              <a:gd name="connsiteY8" fmla="*/ 3804797 h 4379263"/>
              <a:gd name="connsiteX9" fmla="*/ 3928300 w 4308321"/>
              <a:gd name="connsiteY9" fmla="*/ 4374816 h 4379263"/>
              <a:gd name="connsiteX10" fmla="*/ 3168275 w 4308321"/>
              <a:gd name="connsiteY10" fmla="*/ 4066055 h 4379263"/>
              <a:gd name="connsiteX11" fmla="*/ 2253876 w 4308321"/>
              <a:gd name="connsiteY11" fmla="*/ 3994802 h 4379263"/>
              <a:gd name="connsiteX12" fmla="*/ 1208846 w 4308321"/>
              <a:gd name="connsiteY12" fmla="*/ 4351062 h 4379263"/>
              <a:gd name="connsiteX13" fmla="*/ 745708 w 4308321"/>
              <a:gd name="connsiteY13" fmla="*/ 3733545 h 4379263"/>
              <a:gd name="connsiteX14" fmla="*/ 1149469 w 4308321"/>
              <a:gd name="connsiteY14" fmla="*/ 2926023 h 4379263"/>
              <a:gd name="connsiteX15" fmla="*/ 971341 w 4308321"/>
              <a:gd name="connsiteY15" fmla="*/ 2320381 h 4379263"/>
              <a:gd name="connsiteX16" fmla="*/ 68816 w 4308321"/>
              <a:gd name="connsiteY16" fmla="*/ 2320381 h 4379263"/>
              <a:gd name="connsiteX17" fmla="*/ 140068 w 4308321"/>
              <a:gd name="connsiteY17" fmla="*/ 1322854 h 4379263"/>
              <a:gd name="connsiteX18" fmla="*/ 757585 w 4308321"/>
              <a:gd name="connsiteY18" fmla="*/ 1239727 h 4379263"/>
              <a:gd name="connsiteX19" fmla="*/ 1006966 w 4308321"/>
              <a:gd name="connsiteY19" fmla="*/ 859717 h 4379263"/>
              <a:gd name="connsiteX20" fmla="*/ 1196972 w 4308321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739990 w 4345646"/>
              <a:gd name="connsiteY4" fmla="*/ 954719 h 4379263"/>
              <a:gd name="connsiteX5" fmla="*/ 4333756 w 4345646"/>
              <a:gd name="connsiteY5" fmla="*/ 1892869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870618 w 4345646"/>
              <a:gd name="connsiteY4" fmla="*/ 1120976 h 4379263"/>
              <a:gd name="connsiteX5" fmla="*/ 4333756 w 4345646"/>
              <a:gd name="connsiteY5" fmla="*/ 1892869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870618 w 4345646"/>
              <a:gd name="connsiteY4" fmla="*/ 1120976 h 4379263"/>
              <a:gd name="connsiteX5" fmla="*/ 4226878 w 4345646"/>
              <a:gd name="connsiteY5" fmla="*/ 1952248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62059"/>
              <a:gd name="connsiteY0" fmla="*/ 170947 h 4381325"/>
              <a:gd name="connsiteX1" fmla="*/ 2148696 w 4362059"/>
              <a:gd name="connsiteY1" fmla="*/ 52194 h 4381325"/>
              <a:gd name="connsiteX2" fmla="*/ 2659335 w 4362059"/>
              <a:gd name="connsiteY2" fmla="*/ 883466 h 4381325"/>
              <a:gd name="connsiteX3" fmla="*/ 3193725 w 4362059"/>
              <a:gd name="connsiteY3" fmla="*/ 1227851 h 4381325"/>
              <a:gd name="connsiteX4" fmla="*/ 3870618 w 4362059"/>
              <a:gd name="connsiteY4" fmla="*/ 1120976 h 4381325"/>
              <a:gd name="connsiteX5" fmla="*/ 4226878 w 4362059"/>
              <a:gd name="connsiteY5" fmla="*/ 1952248 h 4381325"/>
              <a:gd name="connsiteX6" fmla="*/ 3787491 w 4362059"/>
              <a:gd name="connsiteY6" fmla="*/ 2617264 h 4381325"/>
              <a:gd name="connsiteX7" fmla="*/ 3953746 w 4362059"/>
              <a:gd name="connsiteY7" fmla="*/ 3234781 h 4381325"/>
              <a:gd name="connsiteX8" fmla="*/ 4345631 w 4362059"/>
              <a:gd name="connsiteY8" fmla="*/ 3804797 h 4381325"/>
              <a:gd name="connsiteX9" fmla="*/ 4256603 w 4362059"/>
              <a:gd name="connsiteY9" fmla="*/ 4238424 h 4381325"/>
              <a:gd name="connsiteX10" fmla="*/ 3965625 w 4362059"/>
              <a:gd name="connsiteY10" fmla="*/ 4374816 h 4381325"/>
              <a:gd name="connsiteX11" fmla="*/ 3205600 w 4362059"/>
              <a:gd name="connsiteY11" fmla="*/ 4066055 h 4381325"/>
              <a:gd name="connsiteX12" fmla="*/ 2291201 w 4362059"/>
              <a:gd name="connsiteY12" fmla="*/ 3994802 h 4381325"/>
              <a:gd name="connsiteX13" fmla="*/ 1246171 w 4362059"/>
              <a:gd name="connsiteY13" fmla="*/ 4351062 h 4381325"/>
              <a:gd name="connsiteX14" fmla="*/ 783033 w 4362059"/>
              <a:gd name="connsiteY14" fmla="*/ 3733545 h 4381325"/>
              <a:gd name="connsiteX15" fmla="*/ 1186794 w 4362059"/>
              <a:gd name="connsiteY15" fmla="*/ 2926023 h 4381325"/>
              <a:gd name="connsiteX16" fmla="*/ 1008666 w 4362059"/>
              <a:gd name="connsiteY16" fmla="*/ 2320381 h 4381325"/>
              <a:gd name="connsiteX17" fmla="*/ 58640 w 4362059"/>
              <a:gd name="connsiteY17" fmla="*/ 2142251 h 4381325"/>
              <a:gd name="connsiteX18" fmla="*/ 177393 w 4362059"/>
              <a:gd name="connsiteY18" fmla="*/ 1322854 h 4381325"/>
              <a:gd name="connsiteX19" fmla="*/ 794910 w 4362059"/>
              <a:gd name="connsiteY19" fmla="*/ 1239727 h 4381325"/>
              <a:gd name="connsiteX20" fmla="*/ 1044291 w 4362059"/>
              <a:gd name="connsiteY20" fmla="*/ 859717 h 4381325"/>
              <a:gd name="connsiteX21" fmla="*/ 1234297 w 4362059"/>
              <a:gd name="connsiteY21" fmla="*/ 170947 h 4381325"/>
              <a:gd name="connsiteX0" fmla="*/ 1234297 w 4362059"/>
              <a:gd name="connsiteY0" fmla="*/ 170947 h 4381325"/>
              <a:gd name="connsiteX1" fmla="*/ 2148696 w 4362059"/>
              <a:gd name="connsiteY1" fmla="*/ 52194 h 4381325"/>
              <a:gd name="connsiteX2" fmla="*/ 2659335 w 4362059"/>
              <a:gd name="connsiteY2" fmla="*/ 883466 h 4381325"/>
              <a:gd name="connsiteX3" fmla="*/ 3193725 w 4362059"/>
              <a:gd name="connsiteY3" fmla="*/ 1227851 h 4381325"/>
              <a:gd name="connsiteX4" fmla="*/ 3870618 w 4362059"/>
              <a:gd name="connsiteY4" fmla="*/ 1120976 h 4381325"/>
              <a:gd name="connsiteX5" fmla="*/ 4226878 w 4362059"/>
              <a:gd name="connsiteY5" fmla="*/ 1952248 h 4381325"/>
              <a:gd name="connsiteX6" fmla="*/ 3787491 w 4362059"/>
              <a:gd name="connsiteY6" fmla="*/ 2617264 h 4381325"/>
              <a:gd name="connsiteX7" fmla="*/ 3953746 w 4362059"/>
              <a:gd name="connsiteY7" fmla="*/ 3234781 h 4381325"/>
              <a:gd name="connsiteX8" fmla="*/ 4345631 w 4362059"/>
              <a:gd name="connsiteY8" fmla="*/ 3804797 h 4381325"/>
              <a:gd name="connsiteX9" fmla="*/ 4256603 w 4362059"/>
              <a:gd name="connsiteY9" fmla="*/ 4238424 h 4381325"/>
              <a:gd name="connsiteX10" fmla="*/ 3965625 w 4362059"/>
              <a:gd name="connsiteY10" fmla="*/ 4374816 h 4381325"/>
              <a:gd name="connsiteX11" fmla="*/ 3205600 w 4362059"/>
              <a:gd name="connsiteY11" fmla="*/ 4066055 h 4381325"/>
              <a:gd name="connsiteX12" fmla="*/ 2291201 w 4362059"/>
              <a:gd name="connsiteY12" fmla="*/ 3994802 h 4381325"/>
              <a:gd name="connsiteX13" fmla="*/ 1246171 w 4362059"/>
              <a:gd name="connsiteY13" fmla="*/ 4351062 h 4381325"/>
              <a:gd name="connsiteX14" fmla="*/ 783033 w 4362059"/>
              <a:gd name="connsiteY14" fmla="*/ 3733545 h 4381325"/>
              <a:gd name="connsiteX15" fmla="*/ 1186794 w 4362059"/>
              <a:gd name="connsiteY15" fmla="*/ 2926023 h 4381325"/>
              <a:gd name="connsiteX16" fmla="*/ 1008666 w 4362059"/>
              <a:gd name="connsiteY16" fmla="*/ 2320381 h 4381325"/>
              <a:gd name="connsiteX17" fmla="*/ 58640 w 4362059"/>
              <a:gd name="connsiteY17" fmla="*/ 2142251 h 4381325"/>
              <a:gd name="connsiteX18" fmla="*/ 177393 w 4362059"/>
              <a:gd name="connsiteY18" fmla="*/ 1322854 h 4381325"/>
              <a:gd name="connsiteX19" fmla="*/ 794910 w 4362059"/>
              <a:gd name="connsiteY19" fmla="*/ 1239727 h 4381325"/>
              <a:gd name="connsiteX20" fmla="*/ 1044291 w 4362059"/>
              <a:gd name="connsiteY20" fmla="*/ 859717 h 4381325"/>
              <a:gd name="connsiteX21" fmla="*/ 1234297 w 4362059"/>
              <a:gd name="connsiteY21" fmla="*/ 170947 h 4381325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6878 w 4362059"/>
              <a:gd name="connsiteY6" fmla="*/ 2036546 h 4465623"/>
              <a:gd name="connsiteX7" fmla="*/ 3787491 w 4362059"/>
              <a:gd name="connsiteY7" fmla="*/ 2701562 h 4465623"/>
              <a:gd name="connsiteX8" fmla="*/ 3953746 w 4362059"/>
              <a:gd name="connsiteY8" fmla="*/ 3319079 h 4465623"/>
              <a:gd name="connsiteX9" fmla="*/ 4345631 w 4362059"/>
              <a:gd name="connsiteY9" fmla="*/ 3889095 h 4465623"/>
              <a:gd name="connsiteX10" fmla="*/ 4256603 w 4362059"/>
              <a:gd name="connsiteY10" fmla="*/ 4322722 h 4465623"/>
              <a:gd name="connsiteX11" fmla="*/ 3965625 w 4362059"/>
              <a:gd name="connsiteY11" fmla="*/ 4459114 h 4465623"/>
              <a:gd name="connsiteX12" fmla="*/ 3205600 w 4362059"/>
              <a:gd name="connsiteY12" fmla="*/ 4150353 h 4465623"/>
              <a:gd name="connsiteX13" fmla="*/ 2291201 w 4362059"/>
              <a:gd name="connsiteY13" fmla="*/ 4079100 h 4465623"/>
              <a:gd name="connsiteX14" fmla="*/ 1246171 w 4362059"/>
              <a:gd name="connsiteY14" fmla="*/ 4435360 h 4465623"/>
              <a:gd name="connsiteX15" fmla="*/ 783033 w 4362059"/>
              <a:gd name="connsiteY15" fmla="*/ 3817843 h 4465623"/>
              <a:gd name="connsiteX16" fmla="*/ 1186794 w 4362059"/>
              <a:gd name="connsiteY16" fmla="*/ 3010321 h 4465623"/>
              <a:gd name="connsiteX17" fmla="*/ 1008666 w 4362059"/>
              <a:gd name="connsiteY17" fmla="*/ 2404679 h 4465623"/>
              <a:gd name="connsiteX18" fmla="*/ 58640 w 4362059"/>
              <a:gd name="connsiteY18" fmla="*/ 2226549 h 4465623"/>
              <a:gd name="connsiteX19" fmla="*/ 177393 w 4362059"/>
              <a:gd name="connsiteY19" fmla="*/ 1407152 h 4465623"/>
              <a:gd name="connsiteX20" fmla="*/ 794910 w 4362059"/>
              <a:gd name="connsiteY20" fmla="*/ 1324025 h 4465623"/>
              <a:gd name="connsiteX21" fmla="*/ 1044291 w 4362059"/>
              <a:gd name="connsiteY21" fmla="*/ 944015 h 4465623"/>
              <a:gd name="connsiteX22" fmla="*/ 1234297 w 4362059"/>
              <a:gd name="connsiteY22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6878 w 4362059"/>
              <a:gd name="connsiteY6" fmla="*/ 2036546 h 4465623"/>
              <a:gd name="connsiteX7" fmla="*/ 3787491 w 4362059"/>
              <a:gd name="connsiteY7" fmla="*/ 2701562 h 4465623"/>
              <a:gd name="connsiteX8" fmla="*/ 3953746 w 4362059"/>
              <a:gd name="connsiteY8" fmla="*/ 3319079 h 4465623"/>
              <a:gd name="connsiteX9" fmla="*/ 4345631 w 4362059"/>
              <a:gd name="connsiteY9" fmla="*/ 3889095 h 4465623"/>
              <a:gd name="connsiteX10" fmla="*/ 4256603 w 4362059"/>
              <a:gd name="connsiteY10" fmla="*/ 4322722 h 4465623"/>
              <a:gd name="connsiteX11" fmla="*/ 3965625 w 4362059"/>
              <a:gd name="connsiteY11" fmla="*/ 4459114 h 4465623"/>
              <a:gd name="connsiteX12" fmla="*/ 3205600 w 4362059"/>
              <a:gd name="connsiteY12" fmla="*/ 4150353 h 4465623"/>
              <a:gd name="connsiteX13" fmla="*/ 2291201 w 4362059"/>
              <a:gd name="connsiteY13" fmla="*/ 4079100 h 4465623"/>
              <a:gd name="connsiteX14" fmla="*/ 1246171 w 4362059"/>
              <a:gd name="connsiteY14" fmla="*/ 4435360 h 4465623"/>
              <a:gd name="connsiteX15" fmla="*/ 783033 w 4362059"/>
              <a:gd name="connsiteY15" fmla="*/ 3817843 h 4465623"/>
              <a:gd name="connsiteX16" fmla="*/ 1186794 w 4362059"/>
              <a:gd name="connsiteY16" fmla="*/ 3010321 h 4465623"/>
              <a:gd name="connsiteX17" fmla="*/ 1008666 w 4362059"/>
              <a:gd name="connsiteY17" fmla="*/ 2404679 h 4465623"/>
              <a:gd name="connsiteX18" fmla="*/ 58640 w 4362059"/>
              <a:gd name="connsiteY18" fmla="*/ 2226549 h 4465623"/>
              <a:gd name="connsiteX19" fmla="*/ 177393 w 4362059"/>
              <a:gd name="connsiteY19" fmla="*/ 1407152 h 4465623"/>
              <a:gd name="connsiteX20" fmla="*/ 794910 w 4362059"/>
              <a:gd name="connsiteY20" fmla="*/ 1324025 h 4465623"/>
              <a:gd name="connsiteX21" fmla="*/ 1044291 w 4362059"/>
              <a:gd name="connsiteY21" fmla="*/ 944015 h 4465623"/>
              <a:gd name="connsiteX22" fmla="*/ 1234297 w 4362059"/>
              <a:gd name="connsiteY22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0973 w 4362059"/>
              <a:gd name="connsiteY6" fmla="*/ 1555768 h 4465623"/>
              <a:gd name="connsiteX7" fmla="*/ 4226878 w 4362059"/>
              <a:gd name="connsiteY7" fmla="*/ 2036546 h 4465623"/>
              <a:gd name="connsiteX8" fmla="*/ 3787491 w 4362059"/>
              <a:gd name="connsiteY8" fmla="*/ 2701562 h 4465623"/>
              <a:gd name="connsiteX9" fmla="*/ 3953746 w 4362059"/>
              <a:gd name="connsiteY9" fmla="*/ 3319079 h 4465623"/>
              <a:gd name="connsiteX10" fmla="*/ 4345631 w 4362059"/>
              <a:gd name="connsiteY10" fmla="*/ 3889095 h 4465623"/>
              <a:gd name="connsiteX11" fmla="*/ 4256603 w 4362059"/>
              <a:gd name="connsiteY11" fmla="*/ 4322722 h 4465623"/>
              <a:gd name="connsiteX12" fmla="*/ 3965625 w 4362059"/>
              <a:gd name="connsiteY12" fmla="*/ 4459114 h 4465623"/>
              <a:gd name="connsiteX13" fmla="*/ 3205600 w 4362059"/>
              <a:gd name="connsiteY13" fmla="*/ 4150353 h 4465623"/>
              <a:gd name="connsiteX14" fmla="*/ 2291201 w 4362059"/>
              <a:gd name="connsiteY14" fmla="*/ 4079100 h 4465623"/>
              <a:gd name="connsiteX15" fmla="*/ 1246171 w 4362059"/>
              <a:gd name="connsiteY15" fmla="*/ 4435360 h 4465623"/>
              <a:gd name="connsiteX16" fmla="*/ 783033 w 4362059"/>
              <a:gd name="connsiteY16" fmla="*/ 3817843 h 4465623"/>
              <a:gd name="connsiteX17" fmla="*/ 1186794 w 4362059"/>
              <a:gd name="connsiteY17" fmla="*/ 3010321 h 4465623"/>
              <a:gd name="connsiteX18" fmla="*/ 1008666 w 4362059"/>
              <a:gd name="connsiteY18" fmla="*/ 2404679 h 4465623"/>
              <a:gd name="connsiteX19" fmla="*/ 58640 w 4362059"/>
              <a:gd name="connsiteY19" fmla="*/ 2226549 h 4465623"/>
              <a:gd name="connsiteX20" fmla="*/ 177393 w 4362059"/>
              <a:gd name="connsiteY20" fmla="*/ 1407152 h 4465623"/>
              <a:gd name="connsiteX21" fmla="*/ 794910 w 4362059"/>
              <a:gd name="connsiteY21" fmla="*/ 1324025 h 4465623"/>
              <a:gd name="connsiteX22" fmla="*/ 1044291 w 4362059"/>
              <a:gd name="connsiteY22" fmla="*/ 944015 h 4465623"/>
              <a:gd name="connsiteX23" fmla="*/ 1234297 w 4362059"/>
              <a:gd name="connsiteY23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0973 w 4362059"/>
              <a:gd name="connsiteY6" fmla="*/ 1555768 h 4465623"/>
              <a:gd name="connsiteX7" fmla="*/ 4226878 w 4362059"/>
              <a:gd name="connsiteY7" fmla="*/ 2036546 h 4465623"/>
              <a:gd name="connsiteX8" fmla="*/ 3787491 w 4362059"/>
              <a:gd name="connsiteY8" fmla="*/ 2701562 h 4465623"/>
              <a:gd name="connsiteX9" fmla="*/ 3953746 w 4362059"/>
              <a:gd name="connsiteY9" fmla="*/ 3319079 h 4465623"/>
              <a:gd name="connsiteX10" fmla="*/ 4345631 w 4362059"/>
              <a:gd name="connsiteY10" fmla="*/ 3889095 h 4465623"/>
              <a:gd name="connsiteX11" fmla="*/ 4256603 w 4362059"/>
              <a:gd name="connsiteY11" fmla="*/ 4322722 h 4465623"/>
              <a:gd name="connsiteX12" fmla="*/ 3965625 w 4362059"/>
              <a:gd name="connsiteY12" fmla="*/ 4459114 h 4465623"/>
              <a:gd name="connsiteX13" fmla="*/ 3205600 w 4362059"/>
              <a:gd name="connsiteY13" fmla="*/ 4150353 h 4465623"/>
              <a:gd name="connsiteX14" fmla="*/ 2291201 w 4362059"/>
              <a:gd name="connsiteY14" fmla="*/ 4079100 h 4465623"/>
              <a:gd name="connsiteX15" fmla="*/ 1246171 w 4362059"/>
              <a:gd name="connsiteY15" fmla="*/ 4435360 h 4465623"/>
              <a:gd name="connsiteX16" fmla="*/ 783033 w 4362059"/>
              <a:gd name="connsiteY16" fmla="*/ 3817843 h 4465623"/>
              <a:gd name="connsiteX17" fmla="*/ 1186794 w 4362059"/>
              <a:gd name="connsiteY17" fmla="*/ 3010321 h 4465623"/>
              <a:gd name="connsiteX18" fmla="*/ 1008666 w 4362059"/>
              <a:gd name="connsiteY18" fmla="*/ 2404679 h 4465623"/>
              <a:gd name="connsiteX19" fmla="*/ 58640 w 4362059"/>
              <a:gd name="connsiteY19" fmla="*/ 2226549 h 4465623"/>
              <a:gd name="connsiteX20" fmla="*/ 177393 w 4362059"/>
              <a:gd name="connsiteY20" fmla="*/ 1407152 h 4465623"/>
              <a:gd name="connsiteX21" fmla="*/ 794910 w 4362059"/>
              <a:gd name="connsiteY21" fmla="*/ 1324025 h 4465623"/>
              <a:gd name="connsiteX22" fmla="*/ 1044291 w 4362059"/>
              <a:gd name="connsiteY22" fmla="*/ 944015 h 4465623"/>
              <a:gd name="connsiteX23" fmla="*/ 1234297 w 4362059"/>
              <a:gd name="connsiteY23" fmla="*/ 255245 h 4465623"/>
              <a:gd name="connsiteX0" fmla="*/ 1234297 w 4362059"/>
              <a:gd name="connsiteY0" fmla="*/ 296576 h 4506954"/>
              <a:gd name="connsiteX1" fmla="*/ 1608402 w 4362059"/>
              <a:gd name="connsiteY1" fmla="*/ 5805 h 4506954"/>
              <a:gd name="connsiteX2" fmla="*/ 2148696 w 4362059"/>
              <a:gd name="connsiteY2" fmla="*/ 177823 h 4506954"/>
              <a:gd name="connsiteX3" fmla="*/ 2659335 w 4362059"/>
              <a:gd name="connsiteY3" fmla="*/ 1009095 h 4506954"/>
              <a:gd name="connsiteX4" fmla="*/ 3193725 w 4362059"/>
              <a:gd name="connsiteY4" fmla="*/ 1353480 h 4506954"/>
              <a:gd name="connsiteX5" fmla="*/ 3870618 w 4362059"/>
              <a:gd name="connsiteY5" fmla="*/ 1246605 h 4506954"/>
              <a:gd name="connsiteX6" fmla="*/ 4220973 w 4362059"/>
              <a:gd name="connsiteY6" fmla="*/ 1597099 h 4506954"/>
              <a:gd name="connsiteX7" fmla="*/ 4226878 w 4362059"/>
              <a:gd name="connsiteY7" fmla="*/ 2077877 h 4506954"/>
              <a:gd name="connsiteX8" fmla="*/ 3787491 w 4362059"/>
              <a:gd name="connsiteY8" fmla="*/ 2742893 h 4506954"/>
              <a:gd name="connsiteX9" fmla="*/ 3953746 w 4362059"/>
              <a:gd name="connsiteY9" fmla="*/ 3360410 h 4506954"/>
              <a:gd name="connsiteX10" fmla="*/ 4345631 w 4362059"/>
              <a:gd name="connsiteY10" fmla="*/ 3930426 h 4506954"/>
              <a:gd name="connsiteX11" fmla="*/ 4256603 w 4362059"/>
              <a:gd name="connsiteY11" fmla="*/ 4364053 h 4506954"/>
              <a:gd name="connsiteX12" fmla="*/ 3965625 w 4362059"/>
              <a:gd name="connsiteY12" fmla="*/ 4500445 h 4506954"/>
              <a:gd name="connsiteX13" fmla="*/ 3205600 w 4362059"/>
              <a:gd name="connsiteY13" fmla="*/ 4191684 h 4506954"/>
              <a:gd name="connsiteX14" fmla="*/ 2291201 w 4362059"/>
              <a:gd name="connsiteY14" fmla="*/ 4120431 h 4506954"/>
              <a:gd name="connsiteX15" fmla="*/ 1246171 w 4362059"/>
              <a:gd name="connsiteY15" fmla="*/ 4476691 h 4506954"/>
              <a:gd name="connsiteX16" fmla="*/ 783033 w 4362059"/>
              <a:gd name="connsiteY16" fmla="*/ 3859174 h 4506954"/>
              <a:gd name="connsiteX17" fmla="*/ 1186794 w 4362059"/>
              <a:gd name="connsiteY17" fmla="*/ 3051652 h 4506954"/>
              <a:gd name="connsiteX18" fmla="*/ 1008666 w 4362059"/>
              <a:gd name="connsiteY18" fmla="*/ 2446010 h 4506954"/>
              <a:gd name="connsiteX19" fmla="*/ 58640 w 4362059"/>
              <a:gd name="connsiteY19" fmla="*/ 2267880 h 4506954"/>
              <a:gd name="connsiteX20" fmla="*/ 177393 w 4362059"/>
              <a:gd name="connsiteY20" fmla="*/ 1448483 h 4506954"/>
              <a:gd name="connsiteX21" fmla="*/ 794910 w 4362059"/>
              <a:gd name="connsiteY21" fmla="*/ 1365356 h 4506954"/>
              <a:gd name="connsiteX22" fmla="*/ 1044291 w 4362059"/>
              <a:gd name="connsiteY22" fmla="*/ 985346 h 4506954"/>
              <a:gd name="connsiteX23" fmla="*/ 1234297 w 4362059"/>
              <a:gd name="connsiteY23" fmla="*/ 296576 h 4506954"/>
              <a:gd name="connsiteX0" fmla="*/ 1285861 w 4413623"/>
              <a:gd name="connsiteY0" fmla="*/ 296576 h 4506954"/>
              <a:gd name="connsiteX1" fmla="*/ 1659966 w 4413623"/>
              <a:gd name="connsiteY1" fmla="*/ 5805 h 4506954"/>
              <a:gd name="connsiteX2" fmla="*/ 2200260 w 4413623"/>
              <a:gd name="connsiteY2" fmla="*/ 177823 h 4506954"/>
              <a:gd name="connsiteX3" fmla="*/ 2710899 w 4413623"/>
              <a:gd name="connsiteY3" fmla="*/ 1009095 h 4506954"/>
              <a:gd name="connsiteX4" fmla="*/ 3245289 w 4413623"/>
              <a:gd name="connsiteY4" fmla="*/ 1353480 h 4506954"/>
              <a:gd name="connsiteX5" fmla="*/ 3922182 w 4413623"/>
              <a:gd name="connsiteY5" fmla="*/ 1246605 h 4506954"/>
              <a:gd name="connsiteX6" fmla="*/ 4272537 w 4413623"/>
              <a:gd name="connsiteY6" fmla="*/ 1597099 h 4506954"/>
              <a:gd name="connsiteX7" fmla="*/ 4278442 w 4413623"/>
              <a:gd name="connsiteY7" fmla="*/ 2077877 h 4506954"/>
              <a:gd name="connsiteX8" fmla="*/ 3839055 w 4413623"/>
              <a:gd name="connsiteY8" fmla="*/ 2742893 h 4506954"/>
              <a:gd name="connsiteX9" fmla="*/ 4005310 w 4413623"/>
              <a:gd name="connsiteY9" fmla="*/ 3360410 h 4506954"/>
              <a:gd name="connsiteX10" fmla="*/ 4397195 w 4413623"/>
              <a:gd name="connsiteY10" fmla="*/ 3930426 h 4506954"/>
              <a:gd name="connsiteX11" fmla="*/ 4308167 w 4413623"/>
              <a:gd name="connsiteY11" fmla="*/ 4364053 h 4506954"/>
              <a:gd name="connsiteX12" fmla="*/ 4017189 w 4413623"/>
              <a:gd name="connsiteY12" fmla="*/ 4500445 h 4506954"/>
              <a:gd name="connsiteX13" fmla="*/ 3257164 w 4413623"/>
              <a:gd name="connsiteY13" fmla="*/ 4191684 h 4506954"/>
              <a:gd name="connsiteX14" fmla="*/ 2342765 w 4413623"/>
              <a:gd name="connsiteY14" fmla="*/ 4120431 h 4506954"/>
              <a:gd name="connsiteX15" fmla="*/ 1297735 w 4413623"/>
              <a:gd name="connsiteY15" fmla="*/ 4476691 h 4506954"/>
              <a:gd name="connsiteX16" fmla="*/ 834597 w 4413623"/>
              <a:gd name="connsiteY16" fmla="*/ 3859174 h 4506954"/>
              <a:gd name="connsiteX17" fmla="*/ 1238358 w 4413623"/>
              <a:gd name="connsiteY17" fmla="*/ 3051652 h 4506954"/>
              <a:gd name="connsiteX18" fmla="*/ 1060230 w 4413623"/>
              <a:gd name="connsiteY18" fmla="*/ 2446010 h 4506954"/>
              <a:gd name="connsiteX19" fmla="*/ 110204 w 4413623"/>
              <a:gd name="connsiteY19" fmla="*/ 2267880 h 4506954"/>
              <a:gd name="connsiteX20" fmla="*/ 33046 w 4413623"/>
              <a:gd name="connsiteY20" fmla="*/ 1727728 h 4506954"/>
              <a:gd name="connsiteX21" fmla="*/ 228957 w 4413623"/>
              <a:gd name="connsiteY21" fmla="*/ 1448483 h 4506954"/>
              <a:gd name="connsiteX22" fmla="*/ 846474 w 4413623"/>
              <a:gd name="connsiteY22" fmla="*/ 1365356 h 4506954"/>
              <a:gd name="connsiteX23" fmla="*/ 1095855 w 4413623"/>
              <a:gd name="connsiteY23" fmla="*/ 985346 h 4506954"/>
              <a:gd name="connsiteX24" fmla="*/ 1285861 w 4413623"/>
              <a:gd name="connsiteY24" fmla="*/ 296576 h 4506954"/>
              <a:gd name="connsiteX0" fmla="*/ 1285861 w 4413623"/>
              <a:gd name="connsiteY0" fmla="*/ 296576 h 4506954"/>
              <a:gd name="connsiteX1" fmla="*/ 1659966 w 4413623"/>
              <a:gd name="connsiteY1" fmla="*/ 5805 h 4506954"/>
              <a:gd name="connsiteX2" fmla="*/ 2200260 w 4413623"/>
              <a:gd name="connsiteY2" fmla="*/ 177823 h 4506954"/>
              <a:gd name="connsiteX3" fmla="*/ 2710899 w 4413623"/>
              <a:gd name="connsiteY3" fmla="*/ 1009095 h 4506954"/>
              <a:gd name="connsiteX4" fmla="*/ 3245289 w 4413623"/>
              <a:gd name="connsiteY4" fmla="*/ 1353480 h 4506954"/>
              <a:gd name="connsiteX5" fmla="*/ 3922182 w 4413623"/>
              <a:gd name="connsiteY5" fmla="*/ 1246605 h 4506954"/>
              <a:gd name="connsiteX6" fmla="*/ 4272537 w 4413623"/>
              <a:gd name="connsiteY6" fmla="*/ 1597099 h 4506954"/>
              <a:gd name="connsiteX7" fmla="*/ 4278442 w 4413623"/>
              <a:gd name="connsiteY7" fmla="*/ 2077877 h 4506954"/>
              <a:gd name="connsiteX8" fmla="*/ 3839055 w 4413623"/>
              <a:gd name="connsiteY8" fmla="*/ 2742893 h 4506954"/>
              <a:gd name="connsiteX9" fmla="*/ 4005310 w 4413623"/>
              <a:gd name="connsiteY9" fmla="*/ 3360410 h 4506954"/>
              <a:gd name="connsiteX10" fmla="*/ 4397195 w 4413623"/>
              <a:gd name="connsiteY10" fmla="*/ 3930426 h 4506954"/>
              <a:gd name="connsiteX11" fmla="*/ 4308167 w 4413623"/>
              <a:gd name="connsiteY11" fmla="*/ 4364053 h 4506954"/>
              <a:gd name="connsiteX12" fmla="*/ 4017189 w 4413623"/>
              <a:gd name="connsiteY12" fmla="*/ 4500445 h 4506954"/>
              <a:gd name="connsiteX13" fmla="*/ 3257164 w 4413623"/>
              <a:gd name="connsiteY13" fmla="*/ 4191684 h 4506954"/>
              <a:gd name="connsiteX14" fmla="*/ 2342765 w 4413623"/>
              <a:gd name="connsiteY14" fmla="*/ 4120431 h 4506954"/>
              <a:gd name="connsiteX15" fmla="*/ 1297735 w 4413623"/>
              <a:gd name="connsiteY15" fmla="*/ 4476691 h 4506954"/>
              <a:gd name="connsiteX16" fmla="*/ 834597 w 4413623"/>
              <a:gd name="connsiteY16" fmla="*/ 3859174 h 4506954"/>
              <a:gd name="connsiteX17" fmla="*/ 1238358 w 4413623"/>
              <a:gd name="connsiteY17" fmla="*/ 3051652 h 4506954"/>
              <a:gd name="connsiteX18" fmla="*/ 1060230 w 4413623"/>
              <a:gd name="connsiteY18" fmla="*/ 2446010 h 4506954"/>
              <a:gd name="connsiteX19" fmla="*/ 110204 w 4413623"/>
              <a:gd name="connsiteY19" fmla="*/ 2267880 h 4506954"/>
              <a:gd name="connsiteX20" fmla="*/ 33046 w 4413623"/>
              <a:gd name="connsiteY20" fmla="*/ 1727728 h 4506954"/>
              <a:gd name="connsiteX21" fmla="*/ 228957 w 4413623"/>
              <a:gd name="connsiteY21" fmla="*/ 1448483 h 4506954"/>
              <a:gd name="connsiteX22" fmla="*/ 846474 w 4413623"/>
              <a:gd name="connsiteY22" fmla="*/ 1365356 h 4506954"/>
              <a:gd name="connsiteX23" fmla="*/ 1095855 w 4413623"/>
              <a:gd name="connsiteY23" fmla="*/ 985346 h 4506954"/>
              <a:gd name="connsiteX24" fmla="*/ 1285861 w 4413623"/>
              <a:gd name="connsiteY24" fmla="*/ 296576 h 4506954"/>
              <a:gd name="connsiteX0" fmla="*/ 1316814 w 4444576"/>
              <a:gd name="connsiteY0" fmla="*/ 296576 h 4506954"/>
              <a:gd name="connsiteX1" fmla="*/ 1690919 w 4444576"/>
              <a:gd name="connsiteY1" fmla="*/ 5805 h 4506954"/>
              <a:gd name="connsiteX2" fmla="*/ 2231213 w 4444576"/>
              <a:gd name="connsiteY2" fmla="*/ 177823 h 4506954"/>
              <a:gd name="connsiteX3" fmla="*/ 2741852 w 4444576"/>
              <a:gd name="connsiteY3" fmla="*/ 1009095 h 4506954"/>
              <a:gd name="connsiteX4" fmla="*/ 3276242 w 4444576"/>
              <a:gd name="connsiteY4" fmla="*/ 1353480 h 4506954"/>
              <a:gd name="connsiteX5" fmla="*/ 3953135 w 4444576"/>
              <a:gd name="connsiteY5" fmla="*/ 1246605 h 4506954"/>
              <a:gd name="connsiteX6" fmla="*/ 4303490 w 4444576"/>
              <a:gd name="connsiteY6" fmla="*/ 1597099 h 4506954"/>
              <a:gd name="connsiteX7" fmla="*/ 4309395 w 4444576"/>
              <a:gd name="connsiteY7" fmla="*/ 2077877 h 4506954"/>
              <a:gd name="connsiteX8" fmla="*/ 3870008 w 4444576"/>
              <a:gd name="connsiteY8" fmla="*/ 2742893 h 4506954"/>
              <a:gd name="connsiteX9" fmla="*/ 4036263 w 4444576"/>
              <a:gd name="connsiteY9" fmla="*/ 3360410 h 4506954"/>
              <a:gd name="connsiteX10" fmla="*/ 4428148 w 4444576"/>
              <a:gd name="connsiteY10" fmla="*/ 3930426 h 4506954"/>
              <a:gd name="connsiteX11" fmla="*/ 4339120 w 4444576"/>
              <a:gd name="connsiteY11" fmla="*/ 4364053 h 4506954"/>
              <a:gd name="connsiteX12" fmla="*/ 4048142 w 4444576"/>
              <a:gd name="connsiteY12" fmla="*/ 4500445 h 4506954"/>
              <a:gd name="connsiteX13" fmla="*/ 3288117 w 4444576"/>
              <a:gd name="connsiteY13" fmla="*/ 4191684 h 4506954"/>
              <a:gd name="connsiteX14" fmla="*/ 2373718 w 4444576"/>
              <a:gd name="connsiteY14" fmla="*/ 4120431 h 4506954"/>
              <a:gd name="connsiteX15" fmla="*/ 1328688 w 4444576"/>
              <a:gd name="connsiteY15" fmla="*/ 4476691 h 4506954"/>
              <a:gd name="connsiteX16" fmla="*/ 865550 w 4444576"/>
              <a:gd name="connsiteY16" fmla="*/ 3859174 h 4506954"/>
              <a:gd name="connsiteX17" fmla="*/ 1269311 w 4444576"/>
              <a:gd name="connsiteY17" fmla="*/ 3051652 h 4506954"/>
              <a:gd name="connsiteX18" fmla="*/ 1091183 w 4444576"/>
              <a:gd name="connsiteY18" fmla="*/ 2446010 h 4506954"/>
              <a:gd name="connsiteX19" fmla="*/ 141157 w 4444576"/>
              <a:gd name="connsiteY19" fmla="*/ 2267880 h 4506954"/>
              <a:gd name="connsiteX20" fmla="*/ 16497 w 4444576"/>
              <a:gd name="connsiteY20" fmla="*/ 1798980 h 4506954"/>
              <a:gd name="connsiteX21" fmla="*/ 259910 w 4444576"/>
              <a:gd name="connsiteY21" fmla="*/ 1448483 h 4506954"/>
              <a:gd name="connsiteX22" fmla="*/ 877427 w 4444576"/>
              <a:gd name="connsiteY22" fmla="*/ 1365356 h 4506954"/>
              <a:gd name="connsiteX23" fmla="*/ 1126808 w 4444576"/>
              <a:gd name="connsiteY23" fmla="*/ 985346 h 4506954"/>
              <a:gd name="connsiteX24" fmla="*/ 1316814 w 4444576"/>
              <a:gd name="connsiteY24" fmla="*/ 296576 h 4506954"/>
              <a:gd name="connsiteX0" fmla="*/ 1316814 w 4446109"/>
              <a:gd name="connsiteY0" fmla="*/ 296576 h 4575756"/>
              <a:gd name="connsiteX1" fmla="*/ 1690919 w 4446109"/>
              <a:gd name="connsiteY1" fmla="*/ 5805 h 4575756"/>
              <a:gd name="connsiteX2" fmla="*/ 2231213 w 4446109"/>
              <a:gd name="connsiteY2" fmla="*/ 177823 h 4575756"/>
              <a:gd name="connsiteX3" fmla="*/ 2741852 w 4446109"/>
              <a:gd name="connsiteY3" fmla="*/ 1009095 h 4575756"/>
              <a:gd name="connsiteX4" fmla="*/ 3276242 w 4446109"/>
              <a:gd name="connsiteY4" fmla="*/ 1353480 h 4575756"/>
              <a:gd name="connsiteX5" fmla="*/ 3953135 w 4446109"/>
              <a:gd name="connsiteY5" fmla="*/ 1246605 h 4575756"/>
              <a:gd name="connsiteX6" fmla="*/ 4303490 w 4446109"/>
              <a:gd name="connsiteY6" fmla="*/ 1597099 h 4575756"/>
              <a:gd name="connsiteX7" fmla="*/ 4309395 w 4446109"/>
              <a:gd name="connsiteY7" fmla="*/ 2077877 h 4575756"/>
              <a:gd name="connsiteX8" fmla="*/ 3870008 w 4446109"/>
              <a:gd name="connsiteY8" fmla="*/ 2742893 h 4575756"/>
              <a:gd name="connsiteX9" fmla="*/ 4036263 w 4446109"/>
              <a:gd name="connsiteY9" fmla="*/ 3360410 h 4575756"/>
              <a:gd name="connsiteX10" fmla="*/ 4428148 w 4446109"/>
              <a:gd name="connsiteY10" fmla="*/ 3930426 h 4575756"/>
              <a:gd name="connsiteX11" fmla="*/ 4339120 w 4446109"/>
              <a:gd name="connsiteY11" fmla="*/ 4364053 h 4575756"/>
              <a:gd name="connsiteX12" fmla="*/ 3976890 w 4446109"/>
              <a:gd name="connsiteY12" fmla="*/ 4571697 h 4575756"/>
              <a:gd name="connsiteX13" fmla="*/ 3288117 w 4446109"/>
              <a:gd name="connsiteY13" fmla="*/ 4191684 h 4575756"/>
              <a:gd name="connsiteX14" fmla="*/ 2373718 w 4446109"/>
              <a:gd name="connsiteY14" fmla="*/ 4120431 h 4575756"/>
              <a:gd name="connsiteX15" fmla="*/ 1328688 w 4446109"/>
              <a:gd name="connsiteY15" fmla="*/ 4476691 h 4575756"/>
              <a:gd name="connsiteX16" fmla="*/ 865550 w 4446109"/>
              <a:gd name="connsiteY16" fmla="*/ 3859174 h 4575756"/>
              <a:gd name="connsiteX17" fmla="*/ 1269311 w 4446109"/>
              <a:gd name="connsiteY17" fmla="*/ 3051652 h 4575756"/>
              <a:gd name="connsiteX18" fmla="*/ 1091183 w 4446109"/>
              <a:gd name="connsiteY18" fmla="*/ 2446010 h 4575756"/>
              <a:gd name="connsiteX19" fmla="*/ 141157 w 4446109"/>
              <a:gd name="connsiteY19" fmla="*/ 2267880 h 4575756"/>
              <a:gd name="connsiteX20" fmla="*/ 16497 w 4446109"/>
              <a:gd name="connsiteY20" fmla="*/ 1798980 h 4575756"/>
              <a:gd name="connsiteX21" fmla="*/ 259910 w 4446109"/>
              <a:gd name="connsiteY21" fmla="*/ 1448483 h 4575756"/>
              <a:gd name="connsiteX22" fmla="*/ 877427 w 4446109"/>
              <a:gd name="connsiteY22" fmla="*/ 1365356 h 4575756"/>
              <a:gd name="connsiteX23" fmla="*/ 1126808 w 4446109"/>
              <a:gd name="connsiteY23" fmla="*/ 985346 h 4575756"/>
              <a:gd name="connsiteX24" fmla="*/ 1316814 w 4446109"/>
              <a:gd name="connsiteY24" fmla="*/ 296576 h 4575756"/>
              <a:gd name="connsiteX0" fmla="*/ 1316814 w 4448517"/>
              <a:gd name="connsiteY0" fmla="*/ 296576 h 4552598"/>
              <a:gd name="connsiteX1" fmla="*/ 1690919 w 4448517"/>
              <a:gd name="connsiteY1" fmla="*/ 5805 h 4552598"/>
              <a:gd name="connsiteX2" fmla="*/ 2231213 w 4448517"/>
              <a:gd name="connsiteY2" fmla="*/ 177823 h 4552598"/>
              <a:gd name="connsiteX3" fmla="*/ 2741852 w 4448517"/>
              <a:gd name="connsiteY3" fmla="*/ 1009095 h 4552598"/>
              <a:gd name="connsiteX4" fmla="*/ 3276242 w 4448517"/>
              <a:gd name="connsiteY4" fmla="*/ 1353480 h 4552598"/>
              <a:gd name="connsiteX5" fmla="*/ 3953135 w 4448517"/>
              <a:gd name="connsiteY5" fmla="*/ 1246605 h 4552598"/>
              <a:gd name="connsiteX6" fmla="*/ 4303490 w 4448517"/>
              <a:gd name="connsiteY6" fmla="*/ 1597099 h 4552598"/>
              <a:gd name="connsiteX7" fmla="*/ 4309395 w 4448517"/>
              <a:gd name="connsiteY7" fmla="*/ 2077877 h 4552598"/>
              <a:gd name="connsiteX8" fmla="*/ 3870008 w 4448517"/>
              <a:gd name="connsiteY8" fmla="*/ 2742893 h 4552598"/>
              <a:gd name="connsiteX9" fmla="*/ 4036263 w 4448517"/>
              <a:gd name="connsiteY9" fmla="*/ 3360410 h 4552598"/>
              <a:gd name="connsiteX10" fmla="*/ 4428148 w 4448517"/>
              <a:gd name="connsiteY10" fmla="*/ 3930426 h 4552598"/>
              <a:gd name="connsiteX11" fmla="*/ 4339120 w 4448517"/>
              <a:gd name="connsiteY11" fmla="*/ 4364053 h 4552598"/>
              <a:gd name="connsiteX12" fmla="*/ 3881889 w 4448517"/>
              <a:gd name="connsiteY12" fmla="*/ 4547950 h 4552598"/>
              <a:gd name="connsiteX13" fmla="*/ 3288117 w 4448517"/>
              <a:gd name="connsiteY13" fmla="*/ 4191684 h 4552598"/>
              <a:gd name="connsiteX14" fmla="*/ 2373718 w 4448517"/>
              <a:gd name="connsiteY14" fmla="*/ 4120431 h 4552598"/>
              <a:gd name="connsiteX15" fmla="*/ 1328688 w 4448517"/>
              <a:gd name="connsiteY15" fmla="*/ 4476691 h 4552598"/>
              <a:gd name="connsiteX16" fmla="*/ 865550 w 4448517"/>
              <a:gd name="connsiteY16" fmla="*/ 3859174 h 4552598"/>
              <a:gd name="connsiteX17" fmla="*/ 1269311 w 4448517"/>
              <a:gd name="connsiteY17" fmla="*/ 3051652 h 4552598"/>
              <a:gd name="connsiteX18" fmla="*/ 1091183 w 4448517"/>
              <a:gd name="connsiteY18" fmla="*/ 2446010 h 4552598"/>
              <a:gd name="connsiteX19" fmla="*/ 141157 w 4448517"/>
              <a:gd name="connsiteY19" fmla="*/ 2267880 h 4552598"/>
              <a:gd name="connsiteX20" fmla="*/ 16497 w 4448517"/>
              <a:gd name="connsiteY20" fmla="*/ 1798980 h 4552598"/>
              <a:gd name="connsiteX21" fmla="*/ 259910 w 4448517"/>
              <a:gd name="connsiteY21" fmla="*/ 1448483 h 4552598"/>
              <a:gd name="connsiteX22" fmla="*/ 877427 w 4448517"/>
              <a:gd name="connsiteY22" fmla="*/ 1365356 h 4552598"/>
              <a:gd name="connsiteX23" fmla="*/ 1126808 w 4448517"/>
              <a:gd name="connsiteY23" fmla="*/ 985346 h 4552598"/>
              <a:gd name="connsiteX24" fmla="*/ 1316814 w 4448517"/>
              <a:gd name="connsiteY24" fmla="*/ 296576 h 4552598"/>
              <a:gd name="connsiteX0" fmla="*/ 1300369 w 4432072"/>
              <a:gd name="connsiteY0" fmla="*/ 296576 h 4552598"/>
              <a:gd name="connsiteX1" fmla="*/ 1674474 w 4432072"/>
              <a:gd name="connsiteY1" fmla="*/ 5805 h 4552598"/>
              <a:gd name="connsiteX2" fmla="*/ 2214768 w 4432072"/>
              <a:gd name="connsiteY2" fmla="*/ 177823 h 4552598"/>
              <a:gd name="connsiteX3" fmla="*/ 2725407 w 4432072"/>
              <a:gd name="connsiteY3" fmla="*/ 1009095 h 4552598"/>
              <a:gd name="connsiteX4" fmla="*/ 3259797 w 4432072"/>
              <a:gd name="connsiteY4" fmla="*/ 1353480 h 4552598"/>
              <a:gd name="connsiteX5" fmla="*/ 3936690 w 4432072"/>
              <a:gd name="connsiteY5" fmla="*/ 1246605 h 4552598"/>
              <a:gd name="connsiteX6" fmla="*/ 4287045 w 4432072"/>
              <a:gd name="connsiteY6" fmla="*/ 1597099 h 4552598"/>
              <a:gd name="connsiteX7" fmla="*/ 4292950 w 4432072"/>
              <a:gd name="connsiteY7" fmla="*/ 2077877 h 4552598"/>
              <a:gd name="connsiteX8" fmla="*/ 3853563 w 4432072"/>
              <a:gd name="connsiteY8" fmla="*/ 2742893 h 4552598"/>
              <a:gd name="connsiteX9" fmla="*/ 4019818 w 4432072"/>
              <a:gd name="connsiteY9" fmla="*/ 3360410 h 4552598"/>
              <a:gd name="connsiteX10" fmla="*/ 4411703 w 4432072"/>
              <a:gd name="connsiteY10" fmla="*/ 3930426 h 4552598"/>
              <a:gd name="connsiteX11" fmla="*/ 4322675 w 4432072"/>
              <a:gd name="connsiteY11" fmla="*/ 4364053 h 4552598"/>
              <a:gd name="connsiteX12" fmla="*/ 3865444 w 4432072"/>
              <a:gd name="connsiteY12" fmla="*/ 4547950 h 4552598"/>
              <a:gd name="connsiteX13" fmla="*/ 3271672 w 4432072"/>
              <a:gd name="connsiteY13" fmla="*/ 4191684 h 4552598"/>
              <a:gd name="connsiteX14" fmla="*/ 2357273 w 4432072"/>
              <a:gd name="connsiteY14" fmla="*/ 4120431 h 4552598"/>
              <a:gd name="connsiteX15" fmla="*/ 1312243 w 4432072"/>
              <a:gd name="connsiteY15" fmla="*/ 4476691 h 4552598"/>
              <a:gd name="connsiteX16" fmla="*/ 849105 w 4432072"/>
              <a:gd name="connsiteY16" fmla="*/ 3859174 h 4552598"/>
              <a:gd name="connsiteX17" fmla="*/ 1252866 w 4432072"/>
              <a:gd name="connsiteY17" fmla="*/ 3051652 h 4552598"/>
              <a:gd name="connsiteX18" fmla="*/ 1074738 w 4432072"/>
              <a:gd name="connsiteY18" fmla="*/ 2446010 h 4552598"/>
              <a:gd name="connsiteX19" fmla="*/ 231590 w 4432072"/>
              <a:gd name="connsiteY19" fmla="*/ 2386634 h 4552598"/>
              <a:gd name="connsiteX20" fmla="*/ 52 w 4432072"/>
              <a:gd name="connsiteY20" fmla="*/ 1798980 h 4552598"/>
              <a:gd name="connsiteX21" fmla="*/ 243465 w 4432072"/>
              <a:gd name="connsiteY21" fmla="*/ 1448483 h 4552598"/>
              <a:gd name="connsiteX22" fmla="*/ 860982 w 4432072"/>
              <a:gd name="connsiteY22" fmla="*/ 1365356 h 4552598"/>
              <a:gd name="connsiteX23" fmla="*/ 1110363 w 4432072"/>
              <a:gd name="connsiteY23" fmla="*/ 985346 h 4552598"/>
              <a:gd name="connsiteX24" fmla="*/ 1300369 w 4432072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92935 w 4432057"/>
              <a:gd name="connsiteY7" fmla="*/ 2077877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252851 w 4432057"/>
              <a:gd name="connsiteY17" fmla="*/ 3051652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92935 w 4432057"/>
              <a:gd name="connsiteY7" fmla="*/ 2077877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525986 w 4432057"/>
              <a:gd name="connsiteY15" fmla="*/ 4417317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525986 w 4432057"/>
              <a:gd name="connsiteY15" fmla="*/ 4417317 h 4552598"/>
              <a:gd name="connsiteX16" fmla="*/ 991596 w 4432057"/>
              <a:gd name="connsiteY16" fmla="*/ 3859176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6565"/>
              <a:gd name="connsiteY0" fmla="*/ 296576 h 4421588"/>
              <a:gd name="connsiteX1" fmla="*/ 1674459 w 4436565"/>
              <a:gd name="connsiteY1" fmla="*/ 5805 h 4421588"/>
              <a:gd name="connsiteX2" fmla="*/ 2214753 w 4436565"/>
              <a:gd name="connsiteY2" fmla="*/ 177823 h 4421588"/>
              <a:gd name="connsiteX3" fmla="*/ 2725392 w 4436565"/>
              <a:gd name="connsiteY3" fmla="*/ 1009095 h 4421588"/>
              <a:gd name="connsiteX4" fmla="*/ 3259782 w 4436565"/>
              <a:gd name="connsiteY4" fmla="*/ 1353480 h 4421588"/>
              <a:gd name="connsiteX5" fmla="*/ 3936675 w 4436565"/>
              <a:gd name="connsiteY5" fmla="*/ 1246605 h 4421588"/>
              <a:gd name="connsiteX6" fmla="*/ 4215778 w 4436565"/>
              <a:gd name="connsiteY6" fmla="*/ 1573352 h 4421588"/>
              <a:gd name="connsiteX7" fmla="*/ 4221683 w 4436565"/>
              <a:gd name="connsiteY7" fmla="*/ 2125381 h 4421588"/>
              <a:gd name="connsiteX8" fmla="*/ 3853548 w 4436565"/>
              <a:gd name="connsiteY8" fmla="*/ 2742893 h 4421588"/>
              <a:gd name="connsiteX9" fmla="*/ 4019803 w 4436565"/>
              <a:gd name="connsiteY9" fmla="*/ 3360410 h 4421588"/>
              <a:gd name="connsiteX10" fmla="*/ 4411688 w 4436565"/>
              <a:gd name="connsiteY10" fmla="*/ 3930426 h 4421588"/>
              <a:gd name="connsiteX11" fmla="*/ 4322660 w 4436565"/>
              <a:gd name="connsiteY11" fmla="*/ 4364053 h 4421588"/>
              <a:gd name="connsiteX12" fmla="*/ 3722927 w 4436565"/>
              <a:gd name="connsiteY12" fmla="*/ 4381698 h 4421588"/>
              <a:gd name="connsiteX13" fmla="*/ 3271657 w 4436565"/>
              <a:gd name="connsiteY13" fmla="*/ 4191684 h 4421588"/>
              <a:gd name="connsiteX14" fmla="*/ 2357258 w 4436565"/>
              <a:gd name="connsiteY14" fmla="*/ 4120431 h 4421588"/>
              <a:gd name="connsiteX15" fmla="*/ 1525986 w 4436565"/>
              <a:gd name="connsiteY15" fmla="*/ 4417317 h 4421588"/>
              <a:gd name="connsiteX16" fmla="*/ 991596 w 4436565"/>
              <a:gd name="connsiteY16" fmla="*/ 3859176 h 4421588"/>
              <a:gd name="connsiteX17" fmla="*/ 1027223 w 4436565"/>
              <a:gd name="connsiteY17" fmla="*/ 3134781 h 4421588"/>
              <a:gd name="connsiteX18" fmla="*/ 932220 w 4436565"/>
              <a:gd name="connsiteY18" fmla="*/ 2612264 h 4421588"/>
              <a:gd name="connsiteX19" fmla="*/ 231575 w 4436565"/>
              <a:gd name="connsiteY19" fmla="*/ 2386634 h 4421588"/>
              <a:gd name="connsiteX20" fmla="*/ 37 w 4436565"/>
              <a:gd name="connsiteY20" fmla="*/ 1798980 h 4421588"/>
              <a:gd name="connsiteX21" fmla="*/ 243450 w 4436565"/>
              <a:gd name="connsiteY21" fmla="*/ 1448483 h 4421588"/>
              <a:gd name="connsiteX22" fmla="*/ 860967 w 4436565"/>
              <a:gd name="connsiteY22" fmla="*/ 1365356 h 4421588"/>
              <a:gd name="connsiteX23" fmla="*/ 1110348 w 4436565"/>
              <a:gd name="connsiteY23" fmla="*/ 985346 h 4421588"/>
              <a:gd name="connsiteX24" fmla="*/ 1300354 w 4436565"/>
              <a:gd name="connsiteY24" fmla="*/ 296576 h 4421588"/>
              <a:gd name="connsiteX0" fmla="*/ 1300354 w 4421190"/>
              <a:gd name="connsiteY0" fmla="*/ 296576 h 4421588"/>
              <a:gd name="connsiteX1" fmla="*/ 1674459 w 4421190"/>
              <a:gd name="connsiteY1" fmla="*/ 5805 h 4421588"/>
              <a:gd name="connsiteX2" fmla="*/ 2214753 w 4421190"/>
              <a:gd name="connsiteY2" fmla="*/ 177823 h 4421588"/>
              <a:gd name="connsiteX3" fmla="*/ 2725392 w 4421190"/>
              <a:gd name="connsiteY3" fmla="*/ 1009095 h 4421588"/>
              <a:gd name="connsiteX4" fmla="*/ 3259782 w 4421190"/>
              <a:gd name="connsiteY4" fmla="*/ 1353480 h 4421588"/>
              <a:gd name="connsiteX5" fmla="*/ 3936675 w 4421190"/>
              <a:gd name="connsiteY5" fmla="*/ 1246605 h 4421588"/>
              <a:gd name="connsiteX6" fmla="*/ 4215778 w 4421190"/>
              <a:gd name="connsiteY6" fmla="*/ 1573352 h 4421588"/>
              <a:gd name="connsiteX7" fmla="*/ 4221683 w 4421190"/>
              <a:gd name="connsiteY7" fmla="*/ 2125381 h 4421588"/>
              <a:gd name="connsiteX8" fmla="*/ 3853548 w 4421190"/>
              <a:gd name="connsiteY8" fmla="*/ 2742893 h 4421588"/>
              <a:gd name="connsiteX9" fmla="*/ 4019803 w 4421190"/>
              <a:gd name="connsiteY9" fmla="*/ 3360410 h 4421588"/>
              <a:gd name="connsiteX10" fmla="*/ 4411688 w 4421190"/>
              <a:gd name="connsiteY10" fmla="*/ 3930426 h 4421588"/>
              <a:gd name="connsiteX11" fmla="*/ 4251411 w 4421190"/>
              <a:gd name="connsiteY11" fmla="*/ 4221552 h 4421588"/>
              <a:gd name="connsiteX12" fmla="*/ 3722927 w 4421190"/>
              <a:gd name="connsiteY12" fmla="*/ 4381698 h 4421588"/>
              <a:gd name="connsiteX13" fmla="*/ 3271657 w 4421190"/>
              <a:gd name="connsiteY13" fmla="*/ 4191684 h 4421588"/>
              <a:gd name="connsiteX14" fmla="*/ 2357258 w 4421190"/>
              <a:gd name="connsiteY14" fmla="*/ 4120431 h 4421588"/>
              <a:gd name="connsiteX15" fmla="*/ 1525986 w 4421190"/>
              <a:gd name="connsiteY15" fmla="*/ 4417317 h 4421588"/>
              <a:gd name="connsiteX16" fmla="*/ 991596 w 4421190"/>
              <a:gd name="connsiteY16" fmla="*/ 3859176 h 4421588"/>
              <a:gd name="connsiteX17" fmla="*/ 1027223 w 4421190"/>
              <a:gd name="connsiteY17" fmla="*/ 3134781 h 4421588"/>
              <a:gd name="connsiteX18" fmla="*/ 932220 w 4421190"/>
              <a:gd name="connsiteY18" fmla="*/ 2612264 h 4421588"/>
              <a:gd name="connsiteX19" fmla="*/ 231575 w 4421190"/>
              <a:gd name="connsiteY19" fmla="*/ 2386634 h 4421588"/>
              <a:gd name="connsiteX20" fmla="*/ 37 w 4421190"/>
              <a:gd name="connsiteY20" fmla="*/ 1798980 h 4421588"/>
              <a:gd name="connsiteX21" fmla="*/ 243450 w 4421190"/>
              <a:gd name="connsiteY21" fmla="*/ 1448483 h 4421588"/>
              <a:gd name="connsiteX22" fmla="*/ 860967 w 4421190"/>
              <a:gd name="connsiteY22" fmla="*/ 1365356 h 4421588"/>
              <a:gd name="connsiteX23" fmla="*/ 1110348 w 4421190"/>
              <a:gd name="connsiteY23" fmla="*/ 985346 h 4421588"/>
              <a:gd name="connsiteX24" fmla="*/ 1300354 w 4421190"/>
              <a:gd name="connsiteY24" fmla="*/ 296576 h 4421588"/>
              <a:gd name="connsiteX0" fmla="*/ 1300354 w 4303277"/>
              <a:gd name="connsiteY0" fmla="*/ 296576 h 4421588"/>
              <a:gd name="connsiteX1" fmla="*/ 1674459 w 4303277"/>
              <a:gd name="connsiteY1" fmla="*/ 5805 h 4421588"/>
              <a:gd name="connsiteX2" fmla="*/ 2214753 w 4303277"/>
              <a:gd name="connsiteY2" fmla="*/ 177823 h 4421588"/>
              <a:gd name="connsiteX3" fmla="*/ 2725392 w 4303277"/>
              <a:gd name="connsiteY3" fmla="*/ 1009095 h 4421588"/>
              <a:gd name="connsiteX4" fmla="*/ 3259782 w 4303277"/>
              <a:gd name="connsiteY4" fmla="*/ 1353480 h 4421588"/>
              <a:gd name="connsiteX5" fmla="*/ 3936675 w 4303277"/>
              <a:gd name="connsiteY5" fmla="*/ 1246605 h 4421588"/>
              <a:gd name="connsiteX6" fmla="*/ 4215778 w 4303277"/>
              <a:gd name="connsiteY6" fmla="*/ 1573352 h 4421588"/>
              <a:gd name="connsiteX7" fmla="*/ 4221683 w 4303277"/>
              <a:gd name="connsiteY7" fmla="*/ 2125381 h 4421588"/>
              <a:gd name="connsiteX8" fmla="*/ 3853548 w 4303277"/>
              <a:gd name="connsiteY8" fmla="*/ 2742893 h 4421588"/>
              <a:gd name="connsiteX9" fmla="*/ 4019803 w 4303277"/>
              <a:gd name="connsiteY9" fmla="*/ 3360410 h 4421588"/>
              <a:gd name="connsiteX10" fmla="*/ 4257308 w 4303277"/>
              <a:gd name="connsiteY10" fmla="*/ 3823548 h 4421588"/>
              <a:gd name="connsiteX11" fmla="*/ 4251411 w 4303277"/>
              <a:gd name="connsiteY11" fmla="*/ 4221552 h 4421588"/>
              <a:gd name="connsiteX12" fmla="*/ 3722927 w 4303277"/>
              <a:gd name="connsiteY12" fmla="*/ 4381698 h 4421588"/>
              <a:gd name="connsiteX13" fmla="*/ 3271657 w 4303277"/>
              <a:gd name="connsiteY13" fmla="*/ 4191684 h 4421588"/>
              <a:gd name="connsiteX14" fmla="*/ 2357258 w 4303277"/>
              <a:gd name="connsiteY14" fmla="*/ 4120431 h 4421588"/>
              <a:gd name="connsiteX15" fmla="*/ 1525986 w 4303277"/>
              <a:gd name="connsiteY15" fmla="*/ 4417317 h 4421588"/>
              <a:gd name="connsiteX16" fmla="*/ 991596 w 4303277"/>
              <a:gd name="connsiteY16" fmla="*/ 3859176 h 4421588"/>
              <a:gd name="connsiteX17" fmla="*/ 1027223 w 4303277"/>
              <a:gd name="connsiteY17" fmla="*/ 3134781 h 4421588"/>
              <a:gd name="connsiteX18" fmla="*/ 932220 w 4303277"/>
              <a:gd name="connsiteY18" fmla="*/ 2612264 h 4421588"/>
              <a:gd name="connsiteX19" fmla="*/ 231575 w 4303277"/>
              <a:gd name="connsiteY19" fmla="*/ 2386634 h 4421588"/>
              <a:gd name="connsiteX20" fmla="*/ 37 w 4303277"/>
              <a:gd name="connsiteY20" fmla="*/ 1798980 h 4421588"/>
              <a:gd name="connsiteX21" fmla="*/ 243450 w 4303277"/>
              <a:gd name="connsiteY21" fmla="*/ 1448483 h 4421588"/>
              <a:gd name="connsiteX22" fmla="*/ 860967 w 4303277"/>
              <a:gd name="connsiteY22" fmla="*/ 1365356 h 4421588"/>
              <a:gd name="connsiteX23" fmla="*/ 1110348 w 4303277"/>
              <a:gd name="connsiteY23" fmla="*/ 985346 h 4421588"/>
              <a:gd name="connsiteX24" fmla="*/ 1300354 w 4303277"/>
              <a:gd name="connsiteY24" fmla="*/ 296576 h 4421588"/>
              <a:gd name="connsiteX0" fmla="*/ 1300354 w 4266374"/>
              <a:gd name="connsiteY0" fmla="*/ 296576 h 4421588"/>
              <a:gd name="connsiteX1" fmla="*/ 1674459 w 4266374"/>
              <a:gd name="connsiteY1" fmla="*/ 5805 h 4421588"/>
              <a:gd name="connsiteX2" fmla="*/ 2214753 w 4266374"/>
              <a:gd name="connsiteY2" fmla="*/ 177823 h 4421588"/>
              <a:gd name="connsiteX3" fmla="*/ 2725392 w 4266374"/>
              <a:gd name="connsiteY3" fmla="*/ 1009095 h 4421588"/>
              <a:gd name="connsiteX4" fmla="*/ 3259782 w 4266374"/>
              <a:gd name="connsiteY4" fmla="*/ 1353480 h 4421588"/>
              <a:gd name="connsiteX5" fmla="*/ 3936675 w 4266374"/>
              <a:gd name="connsiteY5" fmla="*/ 1246605 h 4421588"/>
              <a:gd name="connsiteX6" fmla="*/ 4215778 w 4266374"/>
              <a:gd name="connsiteY6" fmla="*/ 1573352 h 4421588"/>
              <a:gd name="connsiteX7" fmla="*/ 4221683 w 4266374"/>
              <a:gd name="connsiteY7" fmla="*/ 2125381 h 4421588"/>
              <a:gd name="connsiteX8" fmla="*/ 3853548 w 4266374"/>
              <a:gd name="connsiteY8" fmla="*/ 2742893 h 4421588"/>
              <a:gd name="connsiteX9" fmla="*/ 4019803 w 4266374"/>
              <a:gd name="connsiteY9" fmla="*/ 3360410 h 4421588"/>
              <a:gd name="connsiteX10" fmla="*/ 4257308 w 4266374"/>
              <a:gd name="connsiteY10" fmla="*/ 3823548 h 4421588"/>
              <a:gd name="connsiteX11" fmla="*/ 4168286 w 4266374"/>
              <a:gd name="connsiteY11" fmla="*/ 4221555 h 4421588"/>
              <a:gd name="connsiteX12" fmla="*/ 3722927 w 4266374"/>
              <a:gd name="connsiteY12" fmla="*/ 4381698 h 4421588"/>
              <a:gd name="connsiteX13" fmla="*/ 3271657 w 4266374"/>
              <a:gd name="connsiteY13" fmla="*/ 4191684 h 4421588"/>
              <a:gd name="connsiteX14" fmla="*/ 2357258 w 4266374"/>
              <a:gd name="connsiteY14" fmla="*/ 4120431 h 4421588"/>
              <a:gd name="connsiteX15" fmla="*/ 1525986 w 4266374"/>
              <a:gd name="connsiteY15" fmla="*/ 4417317 h 4421588"/>
              <a:gd name="connsiteX16" fmla="*/ 991596 w 4266374"/>
              <a:gd name="connsiteY16" fmla="*/ 3859176 h 4421588"/>
              <a:gd name="connsiteX17" fmla="*/ 1027223 w 4266374"/>
              <a:gd name="connsiteY17" fmla="*/ 3134781 h 4421588"/>
              <a:gd name="connsiteX18" fmla="*/ 932220 w 4266374"/>
              <a:gd name="connsiteY18" fmla="*/ 2612264 h 4421588"/>
              <a:gd name="connsiteX19" fmla="*/ 231575 w 4266374"/>
              <a:gd name="connsiteY19" fmla="*/ 2386634 h 4421588"/>
              <a:gd name="connsiteX20" fmla="*/ 37 w 4266374"/>
              <a:gd name="connsiteY20" fmla="*/ 1798980 h 4421588"/>
              <a:gd name="connsiteX21" fmla="*/ 243450 w 4266374"/>
              <a:gd name="connsiteY21" fmla="*/ 1448483 h 4421588"/>
              <a:gd name="connsiteX22" fmla="*/ 860967 w 4266374"/>
              <a:gd name="connsiteY22" fmla="*/ 1365356 h 4421588"/>
              <a:gd name="connsiteX23" fmla="*/ 1110348 w 4266374"/>
              <a:gd name="connsiteY23" fmla="*/ 985346 h 4421588"/>
              <a:gd name="connsiteX24" fmla="*/ 1300354 w 4266374"/>
              <a:gd name="connsiteY24" fmla="*/ 296576 h 4421588"/>
              <a:gd name="connsiteX0" fmla="*/ 1300354 w 4266374"/>
              <a:gd name="connsiteY0" fmla="*/ 296576 h 4421768"/>
              <a:gd name="connsiteX1" fmla="*/ 1674459 w 4266374"/>
              <a:gd name="connsiteY1" fmla="*/ 5805 h 4421768"/>
              <a:gd name="connsiteX2" fmla="*/ 2214753 w 4266374"/>
              <a:gd name="connsiteY2" fmla="*/ 177823 h 4421768"/>
              <a:gd name="connsiteX3" fmla="*/ 2725392 w 4266374"/>
              <a:gd name="connsiteY3" fmla="*/ 1009095 h 4421768"/>
              <a:gd name="connsiteX4" fmla="*/ 3259782 w 4266374"/>
              <a:gd name="connsiteY4" fmla="*/ 1353480 h 4421768"/>
              <a:gd name="connsiteX5" fmla="*/ 3936675 w 4266374"/>
              <a:gd name="connsiteY5" fmla="*/ 1246605 h 4421768"/>
              <a:gd name="connsiteX6" fmla="*/ 4215778 w 4266374"/>
              <a:gd name="connsiteY6" fmla="*/ 1573352 h 4421768"/>
              <a:gd name="connsiteX7" fmla="*/ 4221683 w 4266374"/>
              <a:gd name="connsiteY7" fmla="*/ 2125381 h 4421768"/>
              <a:gd name="connsiteX8" fmla="*/ 3853548 w 4266374"/>
              <a:gd name="connsiteY8" fmla="*/ 2742893 h 4421768"/>
              <a:gd name="connsiteX9" fmla="*/ 4019803 w 4266374"/>
              <a:gd name="connsiteY9" fmla="*/ 3360410 h 4421768"/>
              <a:gd name="connsiteX10" fmla="*/ 4257308 w 4266374"/>
              <a:gd name="connsiteY10" fmla="*/ 3823548 h 4421768"/>
              <a:gd name="connsiteX11" fmla="*/ 4168286 w 4266374"/>
              <a:gd name="connsiteY11" fmla="*/ 4221555 h 4421768"/>
              <a:gd name="connsiteX12" fmla="*/ 3722927 w 4266374"/>
              <a:gd name="connsiteY12" fmla="*/ 4381698 h 4421768"/>
              <a:gd name="connsiteX13" fmla="*/ 3093527 w 4266374"/>
              <a:gd name="connsiteY13" fmla="*/ 4108557 h 4421768"/>
              <a:gd name="connsiteX14" fmla="*/ 2357258 w 4266374"/>
              <a:gd name="connsiteY14" fmla="*/ 4120431 h 4421768"/>
              <a:gd name="connsiteX15" fmla="*/ 1525986 w 4266374"/>
              <a:gd name="connsiteY15" fmla="*/ 4417317 h 4421768"/>
              <a:gd name="connsiteX16" fmla="*/ 991596 w 4266374"/>
              <a:gd name="connsiteY16" fmla="*/ 3859176 h 4421768"/>
              <a:gd name="connsiteX17" fmla="*/ 1027223 w 4266374"/>
              <a:gd name="connsiteY17" fmla="*/ 3134781 h 4421768"/>
              <a:gd name="connsiteX18" fmla="*/ 932220 w 4266374"/>
              <a:gd name="connsiteY18" fmla="*/ 2612264 h 4421768"/>
              <a:gd name="connsiteX19" fmla="*/ 231575 w 4266374"/>
              <a:gd name="connsiteY19" fmla="*/ 2386634 h 4421768"/>
              <a:gd name="connsiteX20" fmla="*/ 37 w 4266374"/>
              <a:gd name="connsiteY20" fmla="*/ 1798980 h 4421768"/>
              <a:gd name="connsiteX21" fmla="*/ 243450 w 4266374"/>
              <a:gd name="connsiteY21" fmla="*/ 1448483 h 4421768"/>
              <a:gd name="connsiteX22" fmla="*/ 860967 w 4266374"/>
              <a:gd name="connsiteY22" fmla="*/ 1365356 h 4421768"/>
              <a:gd name="connsiteX23" fmla="*/ 1110348 w 4266374"/>
              <a:gd name="connsiteY23" fmla="*/ 985346 h 4421768"/>
              <a:gd name="connsiteX24" fmla="*/ 1300354 w 4266374"/>
              <a:gd name="connsiteY24" fmla="*/ 296576 h 4421768"/>
              <a:gd name="connsiteX0" fmla="*/ 1300354 w 4272520"/>
              <a:gd name="connsiteY0" fmla="*/ 296576 h 4421768"/>
              <a:gd name="connsiteX1" fmla="*/ 1674459 w 4272520"/>
              <a:gd name="connsiteY1" fmla="*/ 5805 h 4421768"/>
              <a:gd name="connsiteX2" fmla="*/ 2214753 w 4272520"/>
              <a:gd name="connsiteY2" fmla="*/ 177823 h 4421768"/>
              <a:gd name="connsiteX3" fmla="*/ 2725392 w 4272520"/>
              <a:gd name="connsiteY3" fmla="*/ 1009095 h 4421768"/>
              <a:gd name="connsiteX4" fmla="*/ 3259782 w 4272520"/>
              <a:gd name="connsiteY4" fmla="*/ 1353480 h 4421768"/>
              <a:gd name="connsiteX5" fmla="*/ 3936675 w 4272520"/>
              <a:gd name="connsiteY5" fmla="*/ 1246605 h 4421768"/>
              <a:gd name="connsiteX6" fmla="*/ 4215778 w 4272520"/>
              <a:gd name="connsiteY6" fmla="*/ 1573352 h 4421768"/>
              <a:gd name="connsiteX7" fmla="*/ 4221683 w 4272520"/>
              <a:gd name="connsiteY7" fmla="*/ 2125381 h 4421768"/>
              <a:gd name="connsiteX8" fmla="*/ 3853548 w 4272520"/>
              <a:gd name="connsiteY8" fmla="*/ 2742893 h 4421768"/>
              <a:gd name="connsiteX9" fmla="*/ 4019803 w 4272520"/>
              <a:gd name="connsiteY9" fmla="*/ 3360410 h 4421768"/>
              <a:gd name="connsiteX10" fmla="*/ 4257308 w 4272520"/>
              <a:gd name="connsiteY10" fmla="*/ 3823548 h 4421768"/>
              <a:gd name="connsiteX11" fmla="*/ 4168286 w 4272520"/>
              <a:gd name="connsiteY11" fmla="*/ 4221555 h 4421768"/>
              <a:gd name="connsiteX12" fmla="*/ 3521047 w 4272520"/>
              <a:gd name="connsiteY12" fmla="*/ 4310446 h 4421768"/>
              <a:gd name="connsiteX13" fmla="*/ 3093527 w 4272520"/>
              <a:gd name="connsiteY13" fmla="*/ 4108557 h 4421768"/>
              <a:gd name="connsiteX14" fmla="*/ 2357258 w 4272520"/>
              <a:gd name="connsiteY14" fmla="*/ 4120431 h 4421768"/>
              <a:gd name="connsiteX15" fmla="*/ 1525986 w 4272520"/>
              <a:gd name="connsiteY15" fmla="*/ 4417317 h 4421768"/>
              <a:gd name="connsiteX16" fmla="*/ 991596 w 4272520"/>
              <a:gd name="connsiteY16" fmla="*/ 3859176 h 4421768"/>
              <a:gd name="connsiteX17" fmla="*/ 1027223 w 4272520"/>
              <a:gd name="connsiteY17" fmla="*/ 3134781 h 4421768"/>
              <a:gd name="connsiteX18" fmla="*/ 932220 w 4272520"/>
              <a:gd name="connsiteY18" fmla="*/ 2612264 h 4421768"/>
              <a:gd name="connsiteX19" fmla="*/ 231575 w 4272520"/>
              <a:gd name="connsiteY19" fmla="*/ 2386634 h 4421768"/>
              <a:gd name="connsiteX20" fmla="*/ 37 w 4272520"/>
              <a:gd name="connsiteY20" fmla="*/ 1798980 h 4421768"/>
              <a:gd name="connsiteX21" fmla="*/ 243450 w 4272520"/>
              <a:gd name="connsiteY21" fmla="*/ 1448483 h 4421768"/>
              <a:gd name="connsiteX22" fmla="*/ 860967 w 4272520"/>
              <a:gd name="connsiteY22" fmla="*/ 1365356 h 4421768"/>
              <a:gd name="connsiteX23" fmla="*/ 1110348 w 4272520"/>
              <a:gd name="connsiteY23" fmla="*/ 985346 h 4421768"/>
              <a:gd name="connsiteX24" fmla="*/ 1300354 w 4272520"/>
              <a:gd name="connsiteY24" fmla="*/ 296576 h 4421768"/>
              <a:gd name="connsiteX0" fmla="*/ 1300354 w 4259703"/>
              <a:gd name="connsiteY0" fmla="*/ 296576 h 4421768"/>
              <a:gd name="connsiteX1" fmla="*/ 1674459 w 4259703"/>
              <a:gd name="connsiteY1" fmla="*/ 5805 h 4421768"/>
              <a:gd name="connsiteX2" fmla="*/ 2214753 w 4259703"/>
              <a:gd name="connsiteY2" fmla="*/ 177823 h 4421768"/>
              <a:gd name="connsiteX3" fmla="*/ 2725392 w 4259703"/>
              <a:gd name="connsiteY3" fmla="*/ 1009095 h 4421768"/>
              <a:gd name="connsiteX4" fmla="*/ 3259782 w 4259703"/>
              <a:gd name="connsiteY4" fmla="*/ 1353480 h 4421768"/>
              <a:gd name="connsiteX5" fmla="*/ 3936675 w 4259703"/>
              <a:gd name="connsiteY5" fmla="*/ 1246605 h 4421768"/>
              <a:gd name="connsiteX6" fmla="*/ 4215778 w 4259703"/>
              <a:gd name="connsiteY6" fmla="*/ 1573352 h 4421768"/>
              <a:gd name="connsiteX7" fmla="*/ 4221683 w 4259703"/>
              <a:gd name="connsiteY7" fmla="*/ 2125381 h 4421768"/>
              <a:gd name="connsiteX8" fmla="*/ 3853548 w 4259703"/>
              <a:gd name="connsiteY8" fmla="*/ 2742893 h 4421768"/>
              <a:gd name="connsiteX9" fmla="*/ 4019803 w 4259703"/>
              <a:gd name="connsiteY9" fmla="*/ 3360410 h 4421768"/>
              <a:gd name="connsiteX10" fmla="*/ 4257308 w 4259703"/>
              <a:gd name="connsiteY10" fmla="*/ 3823548 h 4421768"/>
              <a:gd name="connsiteX11" fmla="*/ 4037658 w 4259703"/>
              <a:gd name="connsiteY11" fmla="*/ 4316558 h 4421768"/>
              <a:gd name="connsiteX12" fmla="*/ 3521047 w 4259703"/>
              <a:gd name="connsiteY12" fmla="*/ 4310446 h 4421768"/>
              <a:gd name="connsiteX13" fmla="*/ 3093527 w 4259703"/>
              <a:gd name="connsiteY13" fmla="*/ 4108557 h 4421768"/>
              <a:gd name="connsiteX14" fmla="*/ 2357258 w 4259703"/>
              <a:gd name="connsiteY14" fmla="*/ 4120431 h 4421768"/>
              <a:gd name="connsiteX15" fmla="*/ 1525986 w 4259703"/>
              <a:gd name="connsiteY15" fmla="*/ 4417317 h 4421768"/>
              <a:gd name="connsiteX16" fmla="*/ 991596 w 4259703"/>
              <a:gd name="connsiteY16" fmla="*/ 3859176 h 4421768"/>
              <a:gd name="connsiteX17" fmla="*/ 1027223 w 4259703"/>
              <a:gd name="connsiteY17" fmla="*/ 3134781 h 4421768"/>
              <a:gd name="connsiteX18" fmla="*/ 932220 w 4259703"/>
              <a:gd name="connsiteY18" fmla="*/ 2612264 h 4421768"/>
              <a:gd name="connsiteX19" fmla="*/ 231575 w 4259703"/>
              <a:gd name="connsiteY19" fmla="*/ 2386634 h 4421768"/>
              <a:gd name="connsiteX20" fmla="*/ 37 w 4259703"/>
              <a:gd name="connsiteY20" fmla="*/ 1798980 h 4421768"/>
              <a:gd name="connsiteX21" fmla="*/ 243450 w 4259703"/>
              <a:gd name="connsiteY21" fmla="*/ 1448483 h 4421768"/>
              <a:gd name="connsiteX22" fmla="*/ 860967 w 4259703"/>
              <a:gd name="connsiteY22" fmla="*/ 1365356 h 4421768"/>
              <a:gd name="connsiteX23" fmla="*/ 1110348 w 4259703"/>
              <a:gd name="connsiteY23" fmla="*/ 985346 h 4421768"/>
              <a:gd name="connsiteX24" fmla="*/ 1300354 w 4259703"/>
              <a:gd name="connsiteY24" fmla="*/ 296576 h 4421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4259703" h="4421768">
                <a:moveTo>
                  <a:pt x="1300354" y="296576"/>
                </a:moveTo>
                <a:cubicBezTo>
                  <a:pt x="1394372" y="133319"/>
                  <a:pt x="1522059" y="25597"/>
                  <a:pt x="1674459" y="5805"/>
                </a:cubicBezTo>
                <a:cubicBezTo>
                  <a:pt x="1826859" y="-13987"/>
                  <a:pt x="2039598" y="10608"/>
                  <a:pt x="2214753" y="177823"/>
                </a:cubicBezTo>
                <a:cubicBezTo>
                  <a:pt x="2389908" y="345038"/>
                  <a:pt x="2551221" y="813152"/>
                  <a:pt x="2725392" y="1009095"/>
                </a:cubicBezTo>
                <a:cubicBezTo>
                  <a:pt x="2899564" y="1205038"/>
                  <a:pt x="3057902" y="1313895"/>
                  <a:pt x="3259782" y="1353480"/>
                </a:cubicBezTo>
                <a:cubicBezTo>
                  <a:pt x="3461662" y="1393065"/>
                  <a:pt x="3777342" y="1209960"/>
                  <a:pt x="3936675" y="1246605"/>
                </a:cubicBezTo>
                <a:cubicBezTo>
                  <a:pt x="4096008" y="1283250"/>
                  <a:pt x="4168277" y="1426889"/>
                  <a:pt x="4215778" y="1573352"/>
                </a:cubicBezTo>
                <a:cubicBezTo>
                  <a:pt x="4263279" y="1719815"/>
                  <a:pt x="4282055" y="1930458"/>
                  <a:pt x="4221683" y="2125381"/>
                </a:cubicBezTo>
                <a:cubicBezTo>
                  <a:pt x="4161311" y="2320304"/>
                  <a:pt x="3887195" y="2537055"/>
                  <a:pt x="3853548" y="2742893"/>
                </a:cubicBezTo>
                <a:cubicBezTo>
                  <a:pt x="3819901" y="2948731"/>
                  <a:pt x="3952510" y="3180301"/>
                  <a:pt x="4019803" y="3360410"/>
                </a:cubicBezTo>
                <a:cubicBezTo>
                  <a:pt x="4087096" y="3540519"/>
                  <a:pt x="4254332" y="3664190"/>
                  <a:pt x="4257308" y="3823548"/>
                </a:cubicBezTo>
                <a:cubicBezTo>
                  <a:pt x="4260284" y="3982906"/>
                  <a:pt x="4160368" y="4235408"/>
                  <a:pt x="4037658" y="4316558"/>
                </a:cubicBezTo>
                <a:cubicBezTo>
                  <a:pt x="3914948" y="4397708"/>
                  <a:pt x="3678402" y="4345113"/>
                  <a:pt x="3521047" y="4310446"/>
                </a:cubicBezTo>
                <a:cubicBezTo>
                  <a:pt x="3363692" y="4275779"/>
                  <a:pt x="3287492" y="4140226"/>
                  <a:pt x="3093527" y="4108557"/>
                </a:cubicBezTo>
                <a:cubicBezTo>
                  <a:pt x="2899562" y="4076888"/>
                  <a:pt x="2618515" y="4068971"/>
                  <a:pt x="2357258" y="4120431"/>
                </a:cubicBezTo>
                <a:cubicBezTo>
                  <a:pt x="2096001" y="4171891"/>
                  <a:pt x="1753596" y="4460860"/>
                  <a:pt x="1525986" y="4417317"/>
                </a:cubicBezTo>
                <a:cubicBezTo>
                  <a:pt x="1298376" y="4373775"/>
                  <a:pt x="1074723" y="4072932"/>
                  <a:pt x="991596" y="3859176"/>
                </a:cubicBezTo>
                <a:cubicBezTo>
                  <a:pt x="908469" y="3645420"/>
                  <a:pt x="1037119" y="3342600"/>
                  <a:pt x="1027223" y="3134781"/>
                </a:cubicBezTo>
                <a:cubicBezTo>
                  <a:pt x="1017327" y="2926962"/>
                  <a:pt x="1064828" y="2736955"/>
                  <a:pt x="932220" y="2612264"/>
                </a:cubicBezTo>
                <a:cubicBezTo>
                  <a:pt x="799612" y="2487573"/>
                  <a:pt x="386939" y="2522181"/>
                  <a:pt x="231575" y="2386634"/>
                </a:cubicBezTo>
                <a:cubicBezTo>
                  <a:pt x="76211" y="2251087"/>
                  <a:pt x="-1942" y="1955338"/>
                  <a:pt x="37" y="1798980"/>
                </a:cubicBezTo>
                <a:cubicBezTo>
                  <a:pt x="2016" y="1642622"/>
                  <a:pt x="99962" y="1520754"/>
                  <a:pt x="243450" y="1448483"/>
                </a:cubicBezTo>
                <a:cubicBezTo>
                  <a:pt x="386938" y="1376212"/>
                  <a:pt x="716484" y="1442546"/>
                  <a:pt x="860967" y="1365356"/>
                </a:cubicBezTo>
                <a:cubicBezTo>
                  <a:pt x="1005450" y="1288167"/>
                  <a:pt x="1037117" y="1163476"/>
                  <a:pt x="1110348" y="985346"/>
                </a:cubicBezTo>
                <a:cubicBezTo>
                  <a:pt x="1183579" y="807216"/>
                  <a:pt x="1206336" y="459833"/>
                  <a:pt x="1300354" y="296576"/>
                </a:cubicBezTo>
                <a:close/>
              </a:path>
            </a:pathLst>
          </a:cu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reeform 43"/>
          <p:cNvSpPr/>
          <p:nvPr/>
        </p:nvSpPr>
        <p:spPr>
          <a:xfrm rot="16200000">
            <a:off x="218738" y="3377406"/>
            <a:ext cx="2712107" cy="2815293"/>
          </a:xfrm>
          <a:custGeom>
            <a:avLst/>
            <a:gdLst>
              <a:gd name="connsiteX0" fmla="*/ 1686296 w 5427023"/>
              <a:gd name="connsiteY0" fmla="*/ 95002 h 4750130"/>
              <a:gd name="connsiteX1" fmla="*/ 2945080 w 5427023"/>
              <a:gd name="connsiteY1" fmla="*/ 0 h 4750130"/>
              <a:gd name="connsiteX2" fmla="*/ 2897579 w 5427023"/>
              <a:gd name="connsiteY2" fmla="*/ 1258784 h 4750130"/>
              <a:gd name="connsiteX3" fmla="*/ 3633849 w 5427023"/>
              <a:gd name="connsiteY3" fmla="*/ 1650670 h 4750130"/>
              <a:gd name="connsiteX4" fmla="*/ 4393870 w 5427023"/>
              <a:gd name="connsiteY4" fmla="*/ 985652 h 4750130"/>
              <a:gd name="connsiteX5" fmla="*/ 5118265 w 5427023"/>
              <a:gd name="connsiteY5" fmla="*/ 1662545 h 4750130"/>
              <a:gd name="connsiteX6" fmla="*/ 4263241 w 5427023"/>
              <a:gd name="connsiteY6" fmla="*/ 2529444 h 4750130"/>
              <a:gd name="connsiteX7" fmla="*/ 4429496 w 5427023"/>
              <a:gd name="connsiteY7" fmla="*/ 3360717 h 4750130"/>
              <a:gd name="connsiteX8" fmla="*/ 5427023 w 5427023"/>
              <a:gd name="connsiteY8" fmla="*/ 3515096 h 4750130"/>
              <a:gd name="connsiteX9" fmla="*/ 5284519 w 5427023"/>
              <a:gd name="connsiteY9" fmla="*/ 4714504 h 4750130"/>
              <a:gd name="connsiteX10" fmla="*/ 3586348 w 5427023"/>
              <a:gd name="connsiteY10" fmla="*/ 3800104 h 4750130"/>
              <a:gd name="connsiteX11" fmla="*/ 2743200 w 5427023"/>
              <a:gd name="connsiteY11" fmla="*/ 3740727 h 4750130"/>
              <a:gd name="connsiteX12" fmla="*/ 1995054 w 5427023"/>
              <a:gd name="connsiteY12" fmla="*/ 4750130 h 4750130"/>
              <a:gd name="connsiteX13" fmla="*/ 676893 w 5427023"/>
              <a:gd name="connsiteY13" fmla="*/ 4001984 h 4750130"/>
              <a:gd name="connsiteX14" fmla="*/ 2030680 w 5427023"/>
              <a:gd name="connsiteY14" fmla="*/ 2956956 h 4750130"/>
              <a:gd name="connsiteX15" fmla="*/ 1757548 w 5427023"/>
              <a:gd name="connsiteY15" fmla="*/ 2256312 h 4750130"/>
              <a:gd name="connsiteX16" fmla="*/ 0 w 5427023"/>
              <a:gd name="connsiteY16" fmla="*/ 2042556 h 4750130"/>
              <a:gd name="connsiteX17" fmla="*/ 178130 w 5427023"/>
              <a:gd name="connsiteY17" fmla="*/ 1151906 h 4750130"/>
              <a:gd name="connsiteX18" fmla="*/ 1650670 w 5427023"/>
              <a:gd name="connsiteY18" fmla="*/ 1472540 h 4750130"/>
              <a:gd name="connsiteX19" fmla="*/ 1995054 w 5427023"/>
              <a:gd name="connsiteY19" fmla="*/ 1128156 h 4750130"/>
              <a:gd name="connsiteX20" fmla="*/ 1686296 w 5427023"/>
              <a:gd name="connsiteY20" fmla="*/ 95002 h 4750130"/>
              <a:gd name="connsiteX0" fmla="*/ 1686296 w 5427023"/>
              <a:gd name="connsiteY0" fmla="*/ 199772 h 4854900"/>
              <a:gd name="connsiteX1" fmla="*/ 2945080 w 5427023"/>
              <a:gd name="connsiteY1" fmla="*/ 104770 h 4854900"/>
              <a:gd name="connsiteX2" fmla="*/ 2897579 w 5427023"/>
              <a:gd name="connsiteY2" fmla="*/ 1363554 h 4854900"/>
              <a:gd name="connsiteX3" fmla="*/ 3633849 w 5427023"/>
              <a:gd name="connsiteY3" fmla="*/ 1755440 h 4854900"/>
              <a:gd name="connsiteX4" fmla="*/ 4393870 w 5427023"/>
              <a:gd name="connsiteY4" fmla="*/ 1090422 h 4854900"/>
              <a:gd name="connsiteX5" fmla="*/ 5118265 w 5427023"/>
              <a:gd name="connsiteY5" fmla="*/ 1767315 h 4854900"/>
              <a:gd name="connsiteX6" fmla="*/ 4263241 w 5427023"/>
              <a:gd name="connsiteY6" fmla="*/ 2634214 h 4854900"/>
              <a:gd name="connsiteX7" fmla="*/ 4429496 w 5427023"/>
              <a:gd name="connsiteY7" fmla="*/ 3465487 h 4854900"/>
              <a:gd name="connsiteX8" fmla="*/ 5427023 w 5427023"/>
              <a:gd name="connsiteY8" fmla="*/ 3619866 h 4854900"/>
              <a:gd name="connsiteX9" fmla="*/ 5284519 w 5427023"/>
              <a:gd name="connsiteY9" fmla="*/ 4819274 h 4854900"/>
              <a:gd name="connsiteX10" fmla="*/ 3586348 w 5427023"/>
              <a:gd name="connsiteY10" fmla="*/ 3904874 h 4854900"/>
              <a:gd name="connsiteX11" fmla="*/ 2743200 w 5427023"/>
              <a:gd name="connsiteY11" fmla="*/ 3845497 h 4854900"/>
              <a:gd name="connsiteX12" fmla="*/ 1995054 w 5427023"/>
              <a:gd name="connsiteY12" fmla="*/ 4854900 h 4854900"/>
              <a:gd name="connsiteX13" fmla="*/ 676893 w 5427023"/>
              <a:gd name="connsiteY13" fmla="*/ 4106754 h 4854900"/>
              <a:gd name="connsiteX14" fmla="*/ 2030680 w 5427023"/>
              <a:gd name="connsiteY14" fmla="*/ 3061726 h 4854900"/>
              <a:gd name="connsiteX15" fmla="*/ 1757548 w 5427023"/>
              <a:gd name="connsiteY15" fmla="*/ 2361082 h 4854900"/>
              <a:gd name="connsiteX16" fmla="*/ 0 w 5427023"/>
              <a:gd name="connsiteY16" fmla="*/ 2147326 h 4854900"/>
              <a:gd name="connsiteX17" fmla="*/ 178130 w 5427023"/>
              <a:gd name="connsiteY17" fmla="*/ 1256676 h 4854900"/>
              <a:gd name="connsiteX18" fmla="*/ 1650670 w 5427023"/>
              <a:gd name="connsiteY18" fmla="*/ 1577310 h 4854900"/>
              <a:gd name="connsiteX19" fmla="*/ 1995054 w 5427023"/>
              <a:gd name="connsiteY19" fmla="*/ 1232926 h 4854900"/>
              <a:gd name="connsiteX20" fmla="*/ 1686296 w 5427023"/>
              <a:gd name="connsiteY20" fmla="*/ 199772 h 4854900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33849 w 5427023"/>
              <a:gd name="connsiteY3" fmla="*/ 1855015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33849 w 5427023"/>
              <a:gd name="connsiteY3" fmla="*/ 1855015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609073"/>
              <a:gd name="connsiteY0" fmla="*/ 299347 h 4954475"/>
              <a:gd name="connsiteX1" fmla="*/ 2945080 w 5609073"/>
              <a:gd name="connsiteY1" fmla="*/ 204345 h 4954475"/>
              <a:gd name="connsiteX2" fmla="*/ 2897579 w 5609073"/>
              <a:gd name="connsiteY2" fmla="*/ 1463129 h 4954475"/>
              <a:gd name="connsiteX3" fmla="*/ 3610098 w 5609073"/>
              <a:gd name="connsiteY3" fmla="*/ 1819389 h 4954475"/>
              <a:gd name="connsiteX4" fmla="*/ 4393870 w 5609073"/>
              <a:gd name="connsiteY4" fmla="*/ 1189997 h 4954475"/>
              <a:gd name="connsiteX5" fmla="*/ 5118265 w 5609073"/>
              <a:gd name="connsiteY5" fmla="*/ 1866890 h 4954475"/>
              <a:gd name="connsiteX6" fmla="*/ 4263241 w 5609073"/>
              <a:gd name="connsiteY6" fmla="*/ 2733789 h 4954475"/>
              <a:gd name="connsiteX7" fmla="*/ 4429496 w 5609073"/>
              <a:gd name="connsiteY7" fmla="*/ 3565062 h 4954475"/>
              <a:gd name="connsiteX8" fmla="*/ 5427023 w 5609073"/>
              <a:gd name="connsiteY8" fmla="*/ 3719441 h 4954475"/>
              <a:gd name="connsiteX9" fmla="*/ 5284519 w 5609073"/>
              <a:gd name="connsiteY9" fmla="*/ 4918849 h 4954475"/>
              <a:gd name="connsiteX10" fmla="*/ 3586348 w 5609073"/>
              <a:gd name="connsiteY10" fmla="*/ 4004449 h 4954475"/>
              <a:gd name="connsiteX11" fmla="*/ 2743200 w 5609073"/>
              <a:gd name="connsiteY11" fmla="*/ 3945072 h 4954475"/>
              <a:gd name="connsiteX12" fmla="*/ 1995054 w 5609073"/>
              <a:gd name="connsiteY12" fmla="*/ 4954475 h 4954475"/>
              <a:gd name="connsiteX13" fmla="*/ 676893 w 5609073"/>
              <a:gd name="connsiteY13" fmla="*/ 4206329 h 4954475"/>
              <a:gd name="connsiteX14" fmla="*/ 2030680 w 5609073"/>
              <a:gd name="connsiteY14" fmla="*/ 3161301 h 4954475"/>
              <a:gd name="connsiteX15" fmla="*/ 1757548 w 5609073"/>
              <a:gd name="connsiteY15" fmla="*/ 2460657 h 4954475"/>
              <a:gd name="connsiteX16" fmla="*/ 0 w 5609073"/>
              <a:gd name="connsiteY16" fmla="*/ 2246901 h 4954475"/>
              <a:gd name="connsiteX17" fmla="*/ 178130 w 5609073"/>
              <a:gd name="connsiteY17" fmla="*/ 1356251 h 4954475"/>
              <a:gd name="connsiteX18" fmla="*/ 1650670 w 5609073"/>
              <a:gd name="connsiteY18" fmla="*/ 1676885 h 4954475"/>
              <a:gd name="connsiteX19" fmla="*/ 1995054 w 5609073"/>
              <a:gd name="connsiteY19" fmla="*/ 1332501 h 4954475"/>
              <a:gd name="connsiteX20" fmla="*/ 1686296 w 5609073"/>
              <a:gd name="connsiteY20" fmla="*/ 299347 h 4954475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5036684"/>
              <a:gd name="connsiteX1" fmla="*/ 2945080 w 5623916"/>
              <a:gd name="connsiteY1" fmla="*/ 204345 h 5036684"/>
              <a:gd name="connsiteX2" fmla="*/ 2897579 w 5623916"/>
              <a:gd name="connsiteY2" fmla="*/ 1463129 h 5036684"/>
              <a:gd name="connsiteX3" fmla="*/ 3610098 w 5623916"/>
              <a:gd name="connsiteY3" fmla="*/ 1819389 h 5036684"/>
              <a:gd name="connsiteX4" fmla="*/ 4393870 w 5623916"/>
              <a:gd name="connsiteY4" fmla="*/ 1189997 h 5036684"/>
              <a:gd name="connsiteX5" fmla="*/ 5118265 w 5623916"/>
              <a:gd name="connsiteY5" fmla="*/ 1866890 h 5036684"/>
              <a:gd name="connsiteX6" fmla="*/ 4263241 w 5623916"/>
              <a:gd name="connsiteY6" fmla="*/ 2733789 h 5036684"/>
              <a:gd name="connsiteX7" fmla="*/ 4429496 w 5623916"/>
              <a:gd name="connsiteY7" fmla="*/ 3565062 h 5036684"/>
              <a:gd name="connsiteX8" fmla="*/ 5427023 w 5623916"/>
              <a:gd name="connsiteY8" fmla="*/ 3719441 h 5036684"/>
              <a:gd name="connsiteX9" fmla="*/ 5284519 w 5623916"/>
              <a:gd name="connsiteY9" fmla="*/ 4918849 h 5036684"/>
              <a:gd name="connsiteX10" fmla="*/ 3586348 w 5623916"/>
              <a:gd name="connsiteY10" fmla="*/ 4004449 h 5036684"/>
              <a:gd name="connsiteX11" fmla="*/ 2743200 w 5623916"/>
              <a:gd name="connsiteY11" fmla="*/ 3945072 h 5036684"/>
              <a:gd name="connsiteX12" fmla="*/ 1995054 w 5623916"/>
              <a:gd name="connsiteY12" fmla="*/ 4954475 h 5036684"/>
              <a:gd name="connsiteX13" fmla="*/ 676893 w 5623916"/>
              <a:gd name="connsiteY13" fmla="*/ 4206329 h 5036684"/>
              <a:gd name="connsiteX14" fmla="*/ 2030680 w 5623916"/>
              <a:gd name="connsiteY14" fmla="*/ 3161301 h 5036684"/>
              <a:gd name="connsiteX15" fmla="*/ 1757548 w 5623916"/>
              <a:gd name="connsiteY15" fmla="*/ 2460657 h 5036684"/>
              <a:gd name="connsiteX16" fmla="*/ 0 w 5623916"/>
              <a:gd name="connsiteY16" fmla="*/ 2246901 h 5036684"/>
              <a:gd name="connsiteX17" fmla="*/ 178130 w 5623916"/>
              <a:gd name="connsiteY17" fmla="*/ 1356251 h 5036684"/>
              <a:gd name="connsiteX18" fmla="*/ 1650670 w 5623916"/>
              <a:gd name="connsiteY18" fmla="*/ 1676885 h 5036684"/>
              <a:gd name="connsiteX19" fmla="*/ 1995054 w 5623916"/>
              <a:gd name="connsiteY19" fmla="*/ 1332501 h 5036684"/>
              <a:gd name="connsiteX20" fmla="*/ 1686296 w 5623916"/>
              <a:gd name="connsiteY20" fmla="*/ 299347 h 5036684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961811 w 5899431"/>
              <a:gd name="connsiteY0" fmla="*/ 299347 h 4965543"/>
              <a:gd name="connsiteX1" fmla="*/ 3220595 w 5899431"/>
              <a:gd name="connsiteY1" fmla="*/ 204345 h 4965543"/>
              <a:gd name="connsiteX2" fmla="*/ 3173094 w 5899431"/>
              <a:gd name="connsiteY2" fmla="*/ 1463129 h 4965543"/>
              <a:gd name="connsiteX3" fmla="*/ 3885613 w 5899431"/>
              <a:gd name="connsiteY3" fmla="*/ 1819389 h 4965543"/>
              <a:gd name="connsiteX4" fmla="*/ 4669385 w 5899431"/>
              <a:gd name="connsiteY4" fmla="*/ 1189997 h 4965543"/>
              <a:gd name="connsiteX5" fmla="*/ 5393780 w 5899431"/>
              <a:gd name="connsiteY5" fmla="*/ 1866890 h 4965543"/>
              <a:gd name="connsiteX6" fmla="*/ 4538756 w 5899431"/>
              <a:gd name="connsiteY6" fmla="*/ 2733789 h 4965543"/>
              <a:gd name="connsiteX7" fmla="*/ 4705011 w 5899431"/>
              <a:gd name="connsiteY7" fmla="*/ 3565062 h 4965543"/>
              <a:gd name="connsiteX8" fmla="*/ 5702538 w 5899431"/>
              <a:gd name="connsiteY8" fmla="*/ 3719441 h 4965543"/>
              <a:gd name="connsiteX9" fmla="*/ 5560034 w 5899431"/>
              <a:gd name="connsiteY9" fmla="*/ 4918849 h 4965543"/>
              <a:gd name="connsiteX10" fmla="*/ 3861863 w 5899431"/>
              <a:gd name="connsiteY10" fmla="*/ 4004449 h 4965543"/>
              <a:gd name="connsiteX11" fmla="*/ 3018715 w 5899431"/>
              <a:gd name="connsiteY11" fmla="*/ 3945072 h 4965543"/>
              <a:gd name="connsiteX12" fmla="*/ 2270569 w 5899431"/>
              <a:gd name="connsiteY12" fmla="*/ 4954475 h 4965543"/>
              <a:gd name="connsiteX13" fmla="*/ 952408 w 5899431"/>
              <a:gd name="connsiteY13" fmla="*/ 4206329 h 4965543"/>
              <a:gd name="connsiteX14" fmla="*/ 2306195 w 5899431"/>
              <a:gd name="connsiteY14" fmla="*/ 3161301 h 4965543"/>
              <a:gd name="connsiteX15" fmla="*/ 2033063 w 5899431"/>
              <a:gd name="connsiteY15" fmla="*/ 2460657 h 4965543"/>
              <a:gd name="connsiteX16" fmla="*/ 275515 w 5899431"/>
              <a:gd name="connsiteY16" fmla="*/ 2246901 h 4965543"/>
              <a:gd name="connsiteX17" fmla="*/ 453645 w 5899431"/>
              <a:gd name="connsiteY17" fmla="*/ 1356251 h 4965543"/>
              <a:gd name="connsiteX18" fmla="*/ 1926185 w 5899431"/>
              <a:gd name="connsiteY18" fmla="*/ 1676885 h 4965543"/>
              <a:gd name="connsiteX19" fmla="*/ 2270569 w 5899431"/>
              <a:gd name="connsiteY19" fmla="*/ 1332501 h 4965543"/>
              <a:gd name="connsiteX20" fmla="*/ 1961811 w 5899431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180747 h 4846943"/>
              <a:gd name="connsiteX1" fmla="*/ 3140880 w 5819716"/>
              <a:gd name="connsiteY1" fmla="*/ 85745 h 4846943"/>
              <a:gd name="connsiteX2" fmla="*/ 3402137 w 5819716"/>
              <a:gd name="connsiteY2" fmla="*/ 1083271 h 4846943"/>
              <a:gd name="connsiteX3" fmla="*/ 3805898 w 5819716"/>
              <a:gd name="connsiteY3" fmla="*/ 1700789 h 4846943"/>
              <a:gd name="connsiteX4" fmla="*/ 4589670 w 5819716"/>
              <a:gd name="connsiteY4" fmla="*/ 1071397 h 4846943"/>
              <a:gd name="connsiteX5" fmla="*/ 5314065 w 5819716"/>
              <a:gd name="connsiteY5" fmla="*/ 1748290 h 4846943"/>
              <a:gd name="connsiteX6" fmla="*/ 4459041 w 5819716"/>
              <a:gd name="connsiteY6" fmla="*/ 2615189 h 4846943"/>
              <a:gd name="connsiteX7" fmla="*/ 4625296 w 5819716"/>
              <a:gd name="connsiteY7" fmla="*/ 3446462 h 4846943"/>
              <a:gd name="connsiteX8" fmla="*/ 5622823 w 5819716"/>
              <a:gd name="connsiteY8" fmla="*/ 3600841 h 4846943"/>
              <a:gd name="connsiteX9" fmla="*/ 5480319 w 5819716"/>
              <a:gd name="connsiteY9" fmla="*/ 4800249 h 4846943"/>
              <a:gd name="connsiteX10" fmla="*/ 3782148 w 5819716"/>
              <a:gd name="connsiteY10" fmla="*/ 3885849 h 4846943"/>
              <a:gd name="connsiteX11" fmla="*/ 2939000 w 5819716"/>
              <a:gd name="connsiteY11" fmla="*/ 3826472 h 4846943"/>
              <a:gd name="connsiteX12" fmla="*/ 2190854 w 5819716"/>
              <a:gd name="connsiteY12" fmla="*/ 4835875 h 4846943"/>
              <a:gd name="connsiteX13" fmla="*/ 872693 w 5819716"/>
              <a:gd name="connsiteY13" fmla="*/ 4087729 h 4846943"/>
              <a:gd name="connsiteX14" fmla="*/ 2226480 w 5819716"/>
              <a:gd name="connsiteY14" fmla="*/ 3042701 h 4846943"/>
              <a:gd name="connsiteX15" fmla="*/ 1953348 w 5819716"/>
              <a:gd name="connsiteY15" fmla="*/ 2342057 h 4846943"/>
              <a:gd name="connsiteX16" fmla="*/ 195800 w 5819716"/>
              <a:gd name="connsiteY16" fmla="*/ 2128301 h 4846943"/>
              <a:gd name="connsiteX17" fmla="*/ 373930 w 5819716"/>
              <a:gd name="connsiteY17" fmla="*/ 1237651 h 4846943"/>
              <a:gd name="connsiteX18" fmla="*/ 1846470 w 5819716"/>
              <a:gd name="connsiteY18" fmla="*/ 1558285 h 4846943"/>
              <a:gd name="connsiteX19" fmla="*/ 2190854 w 5819716"/>
              <a:gd name="connsiteY19" fmla="*/ 1213901 h 4846943"/>
              <a:gd name="connsiteX20" fmla="*/ 1882096 w 5819716"/>
              <a:gd name="connsiteY20" fmla="*/ 180747 h 4846943"/>
              <a:gd name="connsiteX0" fmla="*/ 1882096 w 5819716"/>
              <a:gd name="connsiteY0" fmla="*/ 180747 h 4846943"/>
              <a:gd name="connsiteX1" fmla="*/ 3140880 w 5819716"/>
              <a:gd name="connsiteY1" fmla="*/ 85745 h 4846943"/>
              <a:gd name="connsiteX2" fmla="*/ 3402137 w 5819716"/>
              <a:gd name="connsiteY2" fmla="*/ 1083271 h 4846943"/>
              <a:gd name="connsiteX3" fmla="*/ 4043405 w 5819716"/>
              <a:gd name="connsiteY3" fmla="*/ 1344529 h 4846943"/>
              <a:gd name="connsiteX4" fmla="*/ 4589670 w 5819716"/>
              <a:gd name="connsiteY4" fmla="*/ 1071397 h 4846943"/>
              <a:gd name="connsiteX5" fmla="*/ 5314065 w 5819716"/>
              <a:gd name="connsiteY5" fmla="*/ 1748290 h 4846943"/>
              <a:gd name="connsiteX6" fmla="*/ 4459041 w 5819716"/>
              <a:gd name="connsiteY6" fmla="*/ 2615189 h 4846943"/>
              <a:gd name="connsiteX7" fmla="*/ 4625296 w 5819716"/>
              <a:gd name="connsiteY7" fmla="*/ 3446462 h 4846943"/>
              <a:gd name="connsiteX8" fmla="*/ 5622823 w 5819716"/>
              <a:gd name="connsiteY8" fmla="*/ 3600841 h 4846943"/>
              <a:gd name="connsiteX9" fmla="*/ 5480319 w 5819716"/>
              <a:gd name="connsiteY9" fmla="*/ 4800249 h 4846943"/>
              <a:gd name="connsiteX10" fmla="*/ 3782148 w 5819716"/>
              <a:gd name="connsiteY10" fmla="*/ 3885849 h 4846943"/>
              <a:gd name="connsiteX11" fmla="*/ 2939000 w 5819716"/>
              <a:gd name="connsiteY11" fmla="*/ 3826472 h 4846943"/>
              <a:gd name="connsiteX12" fmla="*/ 2190854 w 5819716"/>
              <a:gd name="connsiteY12" fmla="*/ 4835875 h 4846943"/>
              <a:gd name="connsiteX13" fmla="*/ 872693 w 5819716"/>
              <a:gd name="connsiteY13" fmla="*/ 4087729 h 4846943"/>
              <a:gd name="connsiteX14" fmla="*/ 2226480 w 5819716"/>
              <a:gd name="connsiteY14" fmla="*/ 3042701 h 4846943"/>
              <a:gd name="connsiteX15" fmla="*/ 1953348 w 5819716"/>
              <a:gd name="connsiteY15" fmla="*/ 2342057 h 4846943"/>
              <a:gd name="connsiteX16" fmla="*/ 195800 w 5819716"/>
              <a:gd name="connsiteY16" fmla="*/ 2128301 h 4846943"/>
              <a:gd name="connsiteX17" fmla="*/ 373930 w 5819716"/>
              <a:gd name="connsiteY17" fmla="*/ 1237651 h 4846943"/>
              <a:gd name="connsiteX18" fmla="*/ 1846470 w 5819716"/>
              <a:gd name="connsiteY18" fmla="*/ 1558285 h 4846943"/>
              <a:gd name="connsiteX19" fmla="*/ 2190854 w 5819716"/>
              <a:gd name="connsiteY19" fmla="*/ 1213901 h 4846943"/>
              <a:gd name="connsiteX20" fmla="*/ 1882096 w 5819716"/>
              <a:gd name="connsiteY20" fmla="*/ 180747 h 4846943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314065 w 5819716"/>
              <a:gd name="connsiteY5" fmla="*/ 1742268 h 4840921"/>
              <a:gd name="connsiteX6" fmla="*/ 4459041 w 5819716"/>
              <a:gd name="connsiteY6" fmla="*/ 2609167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183436 w 5819716"/>
              <a:gd name="connsiteY5" fmla="*/ 2003525 h 4840921"/>
              <a:gd name="connsiteX6" fmla="*/ 4459041 w 5819716"/>
              <a:gd name="connsiteY6" fmla="*/ 2609167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183436 w 5819716"/>
              <a:gd name="connsiteY5" fmla="*/ 2003525 h 4840921"/>
              <a:gd name="connsiteX6" fmla="*/ 4637171 w 5819716"/>
              <a:gd name="connsiteY6" fmla="*/ 2727920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09832"/>
              <a:gd name="connsiteY0" fmla="*/ 174725 h 4841399"/>
              <a:gd name="connsiteX1" fmla="*/ 3140880 w 5809832"/>
              <a:gd name="connsiteY1" fmla="*/ 79723 h 4841399"/>
              <a:gd name="connsiteX2" fmla="*/ 3509015 w 5809832"/>
              <a:gd name="connsiteY2" fmla="*/ 994122 h 4841399"/>
              <a:gd name="connsiteX3" fmla="*/ 4043405 w 5809832"/>
              <a:gd name="connsiteY3" fmla="*/ 1338507 h 4841399"/>
              <a:gd name="connsiteX4" fmla="*/ 4589670 w 5809832"/>
              <a:gd name="connsiteY4" fmla="*/ 1065375 h 4841399"/>
              <a:gd name="connsiteX5" fmla="*/ 5183436 w 5809832"/>
              <a:gd name="connsiteY5" fmla="*/ 2003525 h 4841399"/>
              <a:gd name="connsiteX6" fmla="*/ 4637171 w 5809832"/>
              <a:gd name="connsiteY6" fmla="*/ 2727920 h 4841399"/>
              <a:gd name="connsiteX7" fmla="*/ 4803426 w 5809832"/>
              <a:gd name="connsiteY7" fmla="*/ 3345437 h 4841399"/>
              <a:gd name="connsiteX8" fmla="*/ 5622823 w 5809832"/>
              <a:gd name="connsiteY8" fmla="*/ 3594819 h 4841399"/>
              <a:gd name="connsiteX9" fmla="*/ 5480319 w 5809832"/>
              <a:gd name="connsiteY9" fmla="*/ 4794227 h 4841399"/>
              <a:gd name="connsiteX10" fmla="*/ 3782148 w 5809832"/>
              <a:gd name="connsiteY10" fmla="*/ 3879827 h 4841399"/>
              <a:gd name="connsiteX11" fmla="*/ 2939000 w 5809832"/>
              <a:gd name="connsiteY11" fmla="*/ 3820450 h 4841399"/>
              <a:gd name="connsiteX12" fmla="*/ 2190854 w 5809832"/>
              <a:gd name="connsiteY12" fmla="*/ 4829853 h 4841399"/>
              <a:gd name="connsiteX13" fmla="*/ 872693 w 5809832"/>
              <a:gd name="connsiteY13" fmla="*/ 4081707 h 4841399"/>
              <a:gd name="connsiteX14" fmla="*/ 2226480 w 5809832"/>
              <a:gd name="connsiteY14" fmla="*/ 3036679 h 4841399"/>
              <a:gd name="connsiteX15" fmla="*/ 1953348 w 5809832"/>
              <a:gd name="connsiteY15" fmla="*/ 2336035 h 4841399"/>
              <a:gd name="connsiteX16" fmla="*/ 195800 w 5809832"/>
              <a:gd name="connsiteY16" fmla="*/ 2122279 h 4841399"/>
              <a:gd name="connsiteX17" fmla="*/ 373930 w 5809832"/>
              <a:gd name="connsiteY17" fmla="*/ 1231629 h 4841399"/>
              <a:gd name="connsiteX18" fmla="*/ 1846470 w 5809832"/>
              <a:gd name="connsiteY18" fmla="*/ 1552263 h 4841399"/>
              <a:gd name="connsiteX19" fmla="*/ 2190854 w 5809832"/>
              <a:gd name="connsiteY19" fmla="*/ 1207879 h 4841399"/>
              <a:gd name="connsiteX20" fmla="*/ 1882096 w 5809832"/>
              <a:gd name="connsiteY20" fmla="*/ 174725 h 4841399"/>
              <a:gd name="connsiteX0" fmla="*/ 1882096 w 5704276"/>
              <a:gd name="connsiteY0" fmla="*/ 174725 h 4832827"/>
              <a:gd name="connsiteX1" fmla="*/ 3140880 w 5704276"/>
              <a:gd name="connsiteY1" fmla="*/ 79723 h 4832827"/>
              <a:gd name="connsiteX2" fmla="*/ 3509015 w 5704276"/>
              <a:gd name="connsiteY2" fmla="*/ 994122 h 4832827"/>
              <a:gd name="connsiteX3" fmla="*/ 4043405 w 5704276"/>
              <a:gd name="connsiteY3" fmla="*/ 1338507 h 4832827"/>
              <a:gd name="connsiteX4" fmla="*/ 4589670 w 5704276"/>
              <a:gd name="connsiteY4" fmla="*/ 1065375 h 4832827"/>
              <a:gd name="connsiteX5" fmla="*/ 5183436 w 5704276"/>
              <a:gd name="connsiteY5" fmla="*/ 2003525 h 4832827"/>
              <a:gd name="connsiteX6" fmla="*/ 4637171 w 5704276"/>
              <a:gd name="connsiteY6" fmla="*/ 2727920 h 4832827"/>
              <a:gd name="connsiteX7" fmla="*/ 4803426 w 5704276"/>
              <a:gd name="connsiteY7" fmla="*/ 3345437 h 4832827"/>
              <a:gd name="connsiteX8" fmla="*/ 5622823 w 5704276"/>
              <a:gd name="connsiteY8" fmla="*/ 3594819 h 4832827"/>
              <a:gd name="connsiteX9" fmla="*/ 5290314 w 5704276"/>
              <a:gd name="connsiteY9" fmla="*/ 4497344 h 4832827"/>
              <a:gd name="connsiteX10" fmla="*/ 3782148 w 5704276"/>
              <a:gd name="connsiteY10" fmla="*/ 3879827 h 4832827"/>
              <a:gd name="connsiteX11" fmla="*/ 2939000 w 5704276"/>
              <a:gd name="connsiteY11" fmla="*/ 3820450 h 4832827"/>
              <a:gd name="connsiteX12" fmla="*/ 2190854 w 5704276"/>
              <a:gd name="connsiteY12" fmla="*/ 4829853 h 4832827"/>
              <a:gd name="connsiteX13" fmla="*/ 872693 w 5704276"/>
              <a:gd name="connsiteY13" fmla="*/ 4081707 h 4832827"/>
              <a:gd name="connsiteX14" fmla="*/ 2226480 w 5704276"/>
              <a:gd name="connsiteY14" fmla="*/ 3036679 h 4832827"/>
              <a:gd name="connsiteX15" fmla="*/ 1953348 w 5704276"/>
              <a:gd name="connsiteY15" fmla="*/ 2336035 h 4832827"/>
              <a:gd name="connsiteX16" fmla="*/ 195800 w 5704276"/>
              <a:gd name="connsiteY16" fmla="*/ 2122279 h 4832827"/>
              <a:gd name="connsiteX17" fmla="*/ 373930 w 5704276"/>
              <a:gd name="connsiteY17" fmla="*/ 1231629 h 4832827"/>
              <a:gd name="connsiteX18" fmla="*/ 1846470 w 5704276"/>
              <a:gd name="connsiteY18" fmla="*/ 1552263 h 4832827"/>
              <a:gd name="connsiteX19" fmla="*/ 2190854 w 5704276"/>
              <a:gd name="connsiteY19" fmla="*/ 1207879 h 4832827"/>
              <a:gd name="connsiteX20" fmla="*/ 1882096 w 5704276"/>
              <a:gd name="connsiteY20" fmla="*/ 174725 h 4832827"/>
              <a:gd name="connsiteX0" fmla="*/ 1882096 w 5644673"/>
              <a:gd name="connsiteY0" fmla="*/ 174725 h 4832827"/>
              <a:gd name="connsiteX1" fmla="*/ 3140880 w 5644673"/>
              <a:gd name="connsiteY1" fmla="*/ 79723 h 4832827"/>
              <a:gd name="connsiteX2" fmla="*/ 3509015 w 5644673"/>
              <a:gd name="connsiteY2" fmla="*/ 994122 h 4832827"/>
              <a:gd name="connsiteX3" fmla="*/ 4043405 w 5644673"/>
              <a:gd name="connsiteY3" fmla="*/ 1338507 h 4832827"/>
              <a:gd name="connsiteX4" fmla="*/ 4589670 w 5644673"/>
              <a:gd name="connsiteY4" fmla="*/ 1065375 h 4832827"/>
              <a:gd name="connsiteX5" fmla="*/ 5183436 w 5644673"/>
              <a:gd name="connsiteY5" fmla="*/ 2003525 h 4832827"/>
              <a:gd name="connsiteX6" fmla="*/ 4637171 w 5644673"/>
              <a:gd name="connsiteY6" fmla="*/ 2727920 h 4832827"/>
              <a:gd name="connsiteX7" fmla="*/ 4803426 w 5644673"/>
              <a:gd name="connsiteY7" fmla="*/ 3345437 h 4832827"/>
              <a:gd name="connsiteX8" fmla="*/ 5622823 w 5644673"/>
              <a:gd name="connsiteY8" fmla="*/ 3594819 h 4832827"/>
              <a:gd name="connsiteX9" fmla="*/ 5290314 w 5644673"/>
              <a:gd name="connsiteY9" fmla="*/ 4497344 h 4832827"/>
              <a:gd name="connsiteX10" fmla="*/ 4055280 w 5644673"/>
              <a:gd name="connsiteY10" fmla="*/ 4176711 h 4832827"/>
              <a:gd name="connsiteX11" fmla="*/ 2939000 w 5644673"/>
              <a:gd name="connsiteY11" fmla="*/ 3820450 h 4832827"/>
              <a:gd name="connsiteX12" fmla="*/ 2190854 w 5644673"/>
              <a:gd name="connsiteY12" fmla="*/ 4829853 h 4832827"/>
              <a:gd name="connsiteX13" fmla="*/ 872693 w 5644673"/>
              <a:gd name="connsiteY13" fmla="*/ 4081707 h 4832827"/>
              <a:gd name="connsiteX14" fmla="*/ 2226480 w 5644673"/>
              <a:gd name="connsiteY14" fmla="*/ 3036679 h 4832827"/>
              <a:gd name="connsiteX15" fmla="*/ 1953348 w 5644673"/>
              <a:gd name="connsiteY15" fmla="*/ 2336035 h 4832827"/>
              <a:gd name="connsiteX16" fmla="*/ 195800 w 5644673"/>
              <a:gd name="connsiteY16" fmla="*/ 2122279 h 4832827"/>
              <a:gd name="connsiteX17" fmla="*/ 373930 w 5644673"/>
              <a:gd name="connsiteY17" fmla="*/ 1231629 h 4832827"/>
              <a:gd name="connsiteX18" fmla="*/ 1846470 w 5644673"/>
              <a:gd name="connsiteY18" fmla="*/ 1552263 h 4832827"/>
              <a:gd name="connsiteX19" fmla="*/ 2190854 w 5644673"/>
              <a:gd name="connsiteY19" fmla="*/ 1207879 h 4832827"/>
              <a:gd name="connsiteX20" fmla="*/ 1882096 w 5644673"/>
              <a:gd name="connsiteY20" fmla="*/ 174725 h 4832827"/>
              <a:gd name="connsiteX0" fmla="*/ 1882096 w 5644673"/>
              <a:gd name="connsiteY0" fmla="*/ 174725 h 4829871"/>
              <a:gd name="connsiteX1" fmla="*/ 3140880 w 5644673"/>
              <a:gd name="connsiteY1" fmla="*/ 79723 h 4829871"/>
              <a:gd name="connsiteX2" fmla="*/ 3509015 w 5644673"/>
              <a:gd name="connsiteY2" fmla="*/ 994122 h 4829871"/>
              <a:gd name="connsiteX3" fmla="*/ 4043405 w 5644673"/>
              <a:gd name="connsiteY3" fmla="*/ 1338507 h 4829871"/>
              <a:gd name="connsiteX4" fmla="*/ 4589670 w 5644673"/>
              <a:gd name="connsiteY4" fmla="*/ 1065375 h 4829871"/>
              <a:gd name="connsiteX5" fmla="*/ 5183436 w 5644673"/>
              <a:gd name="connsiteY5" fmla="*/ 2003525 h 4829871"/>
              <a:gd name="connsiteX6" fmla="*/ 4637171 w 5644673"/>
              <a:gd name="connsiteY6" fmla="*/ 2727920 h 4829871"/>
              <a:gd name="connsiteX7" fmla="*/ 4803426 w 5644673"/>
              <a:gd name="connsiteY7" fmla="*/ 3345437 h 4829871"/>
              <a:gd name="connsiteX8" fmla="*/ 5622823 w 5644673"/>
              <a:gd name="connsiteY8" fmla="*/ 3594819 h 4829871"/>
              <a:gd name="connsiteX9" fmla="*/ 5290314 w 5644673"/>
              <a:gd name="connsiteY9" fmla="*/ 4497344 h 4829871"/>
              <a:gd name="connsiteX10" fmla="*/ 4055280 w 5644673"/>
              <a:gd name="connsiteY10" fmla="*/ 4176711 h 4829871"/>
              <a:gd name="connsiteX11" fmla="*/ 3140881 w 5644673"/>
              <a:gd name="connsiteY11" fmla="*/ 4105458 h 4829871"/>
              <a:gd name="connsiteX12" fmla="*/ 2190854 w 5644673"/>
              <a:gd name="connsiteY12" fmla="*/ 4829853 h 4829871"/>
              <a:gd name="connsiteX13" fmla="*/ 872693 w 5644673"/>
              <a:gd name="connsiteY13" fmla="*/ 4081707 h 4829871"/>
              <a:gd name="connsiteX14" fmla="*/ 2226480 w 5644673"/>
              <a:gd name="connsiteY14" fmla="*/ 3036679 h 4829871"/>
              <a:gd name="connsiteX15" fmla="*/ 1953348 w 5644673"/>
              <a:gd name="connsiteY15" fmla="*/ 2336035 h 4829871"/>
              <a:gd name="connsiteX16" fmla="*/ 195800 w 5644673"/>
              <a:gd name="connsiteY16" fmla="*/ 2122279 h 4829871"/>
              <a:gd name="connsiteX17" fmla="*/ 373930 w 5644673"/>
              <a:gd name="connsiteY17" fmla="*/ 1231629 h 4829871"/>
              <a:gd name="connsiteX18" fmla="*/ 1846470 w 5644673"/>
              <a:gd name="connsiteY18" fmla="*/ 1552263 h 4829871"/>
              <a:gd name="connsiteX19" fmla="*/ 2190854 w 5644673"/>
              <a:gd name="connsiteY19" fmla="*/ 1207879 h 4829871"/>
              <a:gd name="connsiteX20" fmla="*/ 1882096 w 5644673"/>
              <a:gd name="connsiteY20" fmla="*/ 174725 h 4829871"/>
              <a:gd name="connsiteX0" fmla="*/ 1882096 w 5644673"/>
              <a:gd name="connsiteY0" fmla="*/ 174725 h 4835290"/>
              <a:gd name="connsiteX1" fmla="*/ 3140880 w 5644673"/>
              <a:gd name="connsiteY1" fmla="*/ 79723 h 4835290"/>
              <a:gd name="connsiteX2" fmla="*/ 3509015 w 5644673"/>
              <a:gd name="connsiteY2" fmla="*/ 994122 h 4835290"/>
              <a:gd name="connsiteX3" fmla="*/ 4043405 w 5644673"/>
              <a:gd name="connsiteY3" fmla="*/ 1338507 h 4835290"/>
              <a:gd name="connsiteX4" fmla="*/ 4589670 w 5644673"/>
              <a:gd name="connsiteY4" fmla="*/ 1065375 h 4835290"/>
              <a:gd name="connsiteX5" fmla="*/ 5183436 w 5644673"/>
              <a:gd name="connsiteY5" fmla="*/ 2003525 h 4835290"/>
              <a:gd name="connsiteX6" fmla="*/ 4637171 w 5644673"/>
              <a:gd name="connsiteY6" fmla="*/ 2727920 h 4835290"/>
              <a:gd name="connsiteX7" fmla="*/ 4803426 w 5644673"/>
              <a:gd name="connsiteY7" fmla="*/ 3345437 h 4835290"/>
              <a:gd name="connsiteX8" fmla="*/ 5622823 w 5644673"/>
              <a:gd name="connsiteY8" fmla="*/ 3594819 h 4835290"/>
              <a:gd name="connsiteX9" fmla="*/ 5290314 w 5644673"/>
              <a:gd name="connsiteY9" fmla="*/ 4497344 h 4835290"/>
              <a:gd name="connsiteX10" fmla="*/ 4055280 w 5644673"/>
              <a:gd name="connsiteY10" fmla="*/ 4176711 h 4835290"/>
              <a:gd name="connsiteX11" fmla="*/ 3140881 w 5644673"/>
              <a:gd name="connsiteY11" fmla="*/ 4105458 h 4835290"/>
              <a:gd name="connsiteX12" fmla="*/ 2190854 w 5644673"/>
              <a:gd name="connsiteY12" fmla="*/ 4829853 h 4835290"/>
              <a:gd name="connsiteX13" fmla="*/ 1822719 w 5644673"/>
              <a:gd name="connsiteY13" fmla="*/ 3666071 h 4835290"/>
              <a:gd name="connsiteX14" fmla="*/ 2226480 w 5644673"/>
              <a:gd name="connsiteY14" fmla="*/ 3036679 h 4835290"/>
              <a:gd name="connsiteX15" fmla="*/ 1953348 w 5644673"/>
              <a:gd name="connsiteY15" fmla="*/ 2336035 h 4835290"/>
              <a:gd name="connsiteX16" fmla="*/ 195800 w 5644673"/>
              <a:gd name="connsiteY16" fmla="*/ 2122279 h 4835290"/>
              <a:gd name="connsiteX17" fmla="*/ 373930 w 5644673"/>
              <a:gd name="connsiteY17" fmla="*/ 1231629 h 4835290"/>
              <a:gd name="connsiteX18" fmla="*/ 1846470 w 5644673"/>
              <a:gd name="connsiteY18" fmla="*/ 1552263 h 4835290"/>
              <a:gd name="connsiteX19" fmla="*/ 2190854 w 5644673"/>
              <a:gd name="connsiteY19" fmla="*/ 1207879 h 4835290"/>
              <a:gd name="connsiteX20" fmla="*/ 1882096 w 5644673"/>
              <a:gd name="connsiteY20" fmla="*/ 174725 h 4835290"/>
              <a:gd name="connsiteX0" fmla="*/ 1573490 w 5336067"/>
              <a:gd name="connsiteY0" fmla="*/ 174725 h 4835290"/>
              <a:gd name="connsiteX1" fmla="*/ 2832274 w 5336067"/>
              <a:gd name="connsiteY1" fmla="*/ 79723 h 4835290"/>
              <a:gd name="connsiteX2" fmla="*/ 3200409 w 5336067"/>
              <a:gd name="connsiteY2" fmla="*/ 994122 h 4835290"/>
              <a:gd name="connsiteX3" fmla="*/ 3734799 w 5336067"/>
              <a:gd name="connsiteY3" fmla="*/ 1338507 h 4835290"/>
              <a:gd name="connsiteX4" fmla="*/ 4281064 w 5336067"/>
              <a:gd name="connsiteY4" fmla="*/ 1065375 h 4835290"/>
              <a:gd name="connsiteX5" fmla="*/ 4874830 w 5336067"/>
              <a:gd name="connsiteY5" fmla="*/ 2003525 h 4835290"/>
              <a:gd name="connsiteX6" fmla="*/ 4328565 w 5336067"/>
              <a:gd name="connsiteY6" fmla="*/ 2727920 h 4835290"/>
              <a:gd name="connsiteX7" fmla="*/ 4494820 w 5336067"/>
              <a:gd name="connsiteY7" fmla="*/ 3345437 h 4835290"/>
              <a:gd name="connsiteX8" fmla="*/ 5314217 w 5336067"/>
              <a:gd name="connsiteY8" fmla="*/ 3594819 h 4835290"/>
              <a:gd name="connsiteX9" fmla="*/ 4981708 w 5336067"/>
              <a:gd name="connsiteY9" fmla="*/ 4497344 h 4835290"/>
              <a:gd name="connsiteX10" fmla="*/ 3746674 w 5336067"/>
              <a:gd name="connsiteY10" fmla="*/ 4176711 h 4835290"/>
              <a:gd name="connsiteX11" fmla="*/ 2832275 w 5336067"/>
              <a:gd name="connsiteY11" fmla="*/ 4105458 h 4835290"/>
              <a:gd name="connsiteX12" fmla="*/ 1882248 w 5336067"/>
              <a:gd name="connsiteY12" fmla="*/ 4829853 h 4835290"/>
              <a:gd name="connsiteX13" fmla="*/ 1514113 w 5336067"/>
              <a:gd name="connsiteY13" fmla="*/ 3666071 h 4835290"/>
              <a:gd name="connsiteX14" fmla="*/ 1917874 w 5336067"/>
              <a:gd name="connsiteY14" fmla="*/ 3036679 h 4835290"/>
              <a:gd name="connsiteX15" fmla="*/ 1644742 w 5336067"/>
              <a:gd name="connsiteY15" fmla="*/ 2336035 h 4835290"/>
              <a:gd name="connsiteX16" fmla="*/ 397833 w 5336067"/>
              <a:gd name="connsiteY16" fmla="*/ 2407286 h 4835290"/>
              <a:gd name="connsiteX17" fmla="*/ 65324 w 5336067"/>
              <a:gd name="connsiteY17" fmla="*/ 1231629 h 4835290"/>
              <a:gd name="connsiteX18" fmla="*/ 1537864 w 5336067"/>
              <a:gd name="connsiteY18" fmla="*/ 1552263 h 4835290"/>
              <a:gd name="connsiteX19" fmla="*/ 1882248 w 5336067"/>
              <a:gd name="connsiteY19" fmla="*/ 1207879 h 4835290"/>
              <a:gd name="connsiteX20" fmla="*/ 1573490 w 5336067"/>
              <a:gd name="connsiteY20" fmla="*/ 174725 h 4835290"/>
              <a:gd name="connsiteX0" fmla="*/ 1271030 w 5033607"/>
              <a:gd name="connsiteY0" fmla="*/ 174725 h 4835290"/>
              <a:gd name="connsiteX1" fmla="*/ 2529814 w 5033607"/>
              <a:gd name="connsiteY1" fmla="*/ 79723 h 4835290"/>
              <a:gd name="connsiteX2" fmla="*/ 2897949 w 5033607"/>
              <a:gd name="connsiteY2" fmla="*/ 994122 h 4835290"/>
              <a:gd name="connsiteX3" fmla="*/ 3432339 w 5033607"/>
              <a:gd name="connsiteY3" fmla="*/ 1338507 h 4835290"/>
              <a:gd name="connsiteX4" fmla="*/ 3978604 w 5033607"/>
              <a:gd name="connsiteY4" fmla="*/ 1065375 h 4835290"/>
              <a:gd name="connsiteX5" fmla="*/ 4572370 w 5033607"/>
              <a:gd name="connsiteY5" fmla="*/ 2003525 h 4835290"/>
              <a:gd name="connsiteX6" fmla="*/ 4026105 w 5033607"/>
              <a:gd name="connsiteY6" fmla="*/ 2727920 h 4835290"/>
              <a:gd name="connsiteX7" fmla="*/ 4192360 w 5033607"/>
              <a:gd name="connsiteY7" fmla="*/ 3345437 h 4835290"/>
              <a:gd name="connsiteX8" fmla="*/ 5011757 w 5033607"/>
              <a:gd name="connsiteY8" fmla="*/ 3594819 h 4835290"/>
              <a:gd name="connsiteX9" fmla="*/ 4679248 w 5033607"/>
              <a:gd name="connsiteY9" fmla="*/ 4497344 h 4835290"/>
              <a:gd name="connsiteX10" fmla="*/ 3444214 w 5033607"/>
              <a:gd name="connsiteY10" fmla="*/ 4176711 h 4835290"/>
              <a:gd name="connsiteX11" fmla="*/ 2529815 w 5033607"/>
              <a:gd name="connsiteY11" fmla="*/ 4105458 h 4835290"/>
              <a:gd name="connsiteX12" fmla="*/ 1579788 w 5033607"/>
              <a:gd name="connsiteY12" fmla="*/ 4829853 h 4835290"/>
              <a:gd name="connsiteX13" fmla="*/ 1211653 w 5033607"/>
              <a:gd name="connsiteY13" fmla="*/ 3666071 h 4835290"/>
              <a:gd name="connsiteX14" fmla="*/ 1615414 w 5033607"/>
              <a:gd name="connsiteY14" fmla="*/ 3036679 h 4835290"/>
              <a:gd name="connsiteX15" fmla="*/ 1342282 w 5033607"/>
              <a:gd name="connsiteY15" fmla="*/ 2336035 h 4835290"/>
              <a:gd name="connsiteX16" fmla="*/ 95373 w 5033607"/>
              <a:gd name="connsiteY16" fmla="*/ 2407286 h 4835290"/>
              <a:gd name="connsiteX17" fmla="*/ 214126 w 5033607"/>
              <a:gd name="connsiteY17" fmla="*/ 1326632 h 4835290"/>
              <a:gd name="connsiteX18" fmla="*/ 1235404 w 5033607"/>
              <a:gd name="connsiteY18" fmla="*/ 1552263 h 4835290"/>
              <a:gd name="connsiteX19" fmla="*/ 1579788 w 5033607"/>
              <a:gd name="connsiteY19" fmla="*/ 1207879 h 4835290"/>
              <a:gd name="connsiteX20" fmla="*/ 1271030 w 5033607"/>
              <a:gd name="connsiteY20" fmla="*/ 174725 h 4835290"/>
              <a:gd name="connsiteX0" fmla="*/ 1263184 w 5025761"/>
              <a:gd name="connsiteY0" fmla="*/ 174725 h 4835290"/>
              <a:gd name="connsiteX1" fmla="*/ 2521968 w 5025761"/>
              <a:gd name="connsiteY1" fmla="*/ 79723 h 4835290"/>
              <a:gd name="connsiteX2" fmla="*/ 2890103 w 5025761"/>
              <a:gd name="connsiteY2" fmla="*/ 994122 h 4835290"/>
              <a:gd name="connsiteX3" fmla="*/ 3424493 w 5025761"/>
              <a:gd name="connsiteY3" fmla="*/ 1338507 h 4835290"/>
              <a:gd name="connsiteX4" fmla="*/ 3970758 w 5025761"/>
              <a:gd name="connsiteY4" fmla="*/ 1065375 h 4835290"/>
              <a:gd name="connsiteX5" fmla="*/ 4564524 w 5025761"/>
              <a:gd name="connsiteY5" fmla="*/ 2003525 h 4835290"/>
              <a:gd name="connsiteX6" fmla="*/ 4018259 w 5025761"/>
              <a:gd name="connsiteY6" fmla="*/ 2727920 h 4835290"/>
              <a:gd name="connsiteX7" fmla="*/ 4184514 w 5025761"/>
              <a:gd name="connsiteY7" fmla="*/ 3345437 h 4835290"/>
              <a:gd name="connsiteX8" fmla="*/ 5003911 w 5025761"/>
              <a:gd name="connsiteY8" fmla="*/ 3594819 h 4835290"/>
              <a:gd name="connsiteX9" fmla="*/ 4671402 w 5025761"/>
              <a:gd name="connsiteY9" fmla="*/ 4497344 h 4835290"/>
              <a:gd name="connsiteX10" fmla="*/ 3436368 w 5025761"/>
              <a:gd name="connsiteY10" fmla="*/ 4176711 h 4835290"/>
              <a:gd name="connsiteX11" fmla="*/ 2521969 w 5025761"/>
              <a:gd name="connsiteY11" fmla="*/ 4105458 h 4835290"/>
              <a:gd name="connsiteX12" fmla="*/ 1571942 w 5025761"/>
              <a:gd name="connsiteY12" fmla="*/ 4829853 h 4835290"/>
              <a:gd name="connsiteX13" fmla="*/ 1203807 w 5025761"/>
              <a:gd name="connsiteY13" fmla="*/ 3666071 h 4835290"/>
              <a:gd name="connsiteX14" fmla="*/ 1607568 w 5025761"/>
              <a:gd name="connsiteY14" fmla="*/ 3036679 h 4835290"/>
              <a:gd name="connsiteX15" fmla="*/ 1334436 w 5025761"/>
              <a:gd name="connsiteY15" fmla="*/ 2336035 h 4835290"/>
              <a:gd name="connsiteX16" fmla="*/ 87527 w 5025761"/>
              <a:gd name="connsiteY16" fmla="*/ 2407286 h 4835290"/>
              <a:gd name="connsiteX17" fmla="*/ 206280 w 5025761"/>
              <a:gd name="connsiteY17" fmla="*/ 1326632 h 4835290"/>
              <a:gd name="connsiteX18" fmla="*/ 1025678 w 5025761"/>
              <a:gd name="connsiteY18" fmla="*/ 1350383 h 4835290"/>
              <a:gd name="connsiteX19" fmla="*/ 1571942 w 5025761"/>
              <a:gd name="connsiteY19" fmla="*/ 1207879 h 4835290"/>
              <a:gd name="connsiteX20" fmla="*/ 1263184 w 5025761"/>
              <a:gd name="connsiteY20" fmla="*/ 174725 h 4835290"/>
              <a:gd name="connsiteX0" fmla="*/ 1263184 w 5025761"/>
              <a:gd name="connsiteY0" fmla="*/ 164292 h 4824857"/>
              <a:gd name="connsiteX1" fmla="*/ 2521968 w 5025761"/>
              <a:gd name="connsiteY1" fmla="*/ 69290 h 4824857"/>
              <a:gd name="connsiteX2" fmla="*/ 2890103 w 5025761"/>
              <a:gd name="connsiteY2" fmla="*/ 983689 h 4824857"/>
              <a:gd name="connsiteX3" fmla="*/ 3424493 w 5025761"/>
              <a:gd name="connsiteY3" fmla="*/ 1328074 h 4824857"/>
              <a:gd name="connsiteX4" fmla="*/ 3970758 w 5025761"/>
              <a:gd name="connsiteY4" fmla="*/ 1054942 h 4824857"/>
              <a:gd name="connsiteX5" fmla="*/ 4564524 w 5025761"/>
              <a:gd name="connsiteY5" fmla="*/ 1993092 h 4824857"/>
              <a:gd name="connsiteX6" fmla="*/ 4018259 w 5025761"/>
              <a:gd name="connsiteY6" fmla="*/ 2717487 h 4824857"/>
              <a:gd name="connsiteX7" fmla="*/ 4184514 w 5025761"/>
              <a:gd name="connsiteY7" fmla="*/ 3335004 h 4824857"/>
              <a:gd name="connsiteX8" fmla="*/ 5003911 w 5025761"/>
              <a:gd name="connsiteY8" fmla="*/ 3584386 h 4824857"/>
              <a:gd name="connsiteX9" fmla="*/ 4671402 w 5025761"/>
              <a:gd name="connsiteY9" fmla="*/ 4486911 h 4824857"/>
              <a:gd name="connsiteX10" fmla="*/ 3436368 w 5025761"/>
              <a:gd name="connsiteY10" fmla="*/ 4166278 h 4824857"/>
              <a:gd name="connsiteX11" fmla="*/ 2521969 w 5025761"/>
              <a:gd name="connsiteY11" fmla="*/ 4095025 h 4824857"/>
              <a:gd name="connsiteX12" fmla="*/ 1571942 w 5025761"/>
              <a:gd name="connsiteY12" fmla="*/ 4819420 h 4824857"/>
              <a:gd name="connsiteX13" fmla="*/ 1203807 w 5025761"/>
              <a:gd name="connsiteY13" fmla="*/ 3655638 h 4824857"/>
              <a:gd name="connsiteX14" fmla="*/ 1607568 w 5025761"/>
              <a:gd name="connsiteY14" fmla="*/ 3026246 h 4824857"/>
              <a:gd name="connsiteX15" fmla="*/ 1334436 w 5025761"/>
              <a:gd name="connsiteY15" fmla="*/ 2325602 h 4824857"/>
              <a:gd name="connsiteX16" fmla="*/ 87527 w 5025761"/>
              <a:gd name="connsiteY16" fmla="*/ 2396853 h 4824857"/>
              <a:gd name="connsiteX17" fmla="*/ 206280 w 5025761"/>
              <a:gd name="connsiteY17" fmla="*/ 1316199 h 4824857"/>
              <a:gd name="connsiteX18" fmla="*/ 1025678 w 5025761"/>
              <a:gd name="connsiteY18" fmla="*/ 1339950 h 4824857"/>
              <a:gd name="connsiteX19" fmla="*/ 1275059 w 5025761"/>
              <a:gd name="connsiteY19" fmla="*/ 959940 h 4824857"/>
              <a:gd name="connsiteX20" fmla="*/ 1263184 w 5025761"/>
              <a:gd name="connsiteY20" fmla="*/ 164292 h 4824857"/>
              <a:gd name="connsiteX0" fmla="*/ 1465065 w 5025761"/>
              <a:gd name="connsiteY0" fmla="*/ 241485 h 4795172"/>
              <a:gd name="connsiteX1" fmla="*/ 2521968 w 5025761"/>
              <a:gd name="connsiteY1" fmla="*/ 39605 h 4795172"/>
              <a:gd name="connsiteX2" fmla="*/ 2890103 w 5025761"/>
              <a:gd name="connsiteY2" fmla="*/ 954004 h 4795172"/>
              <a:gd name="connsiteX3" fmla="*/ 3424493 w 5025761"/>
              <a:gd name="connsiteY3" fmla="*/ 1298389 h 4795172"/>
              <a:gd name="connsiteX4" fmla="*/ 3970758 w 5025761"/>
              <a:gd name="connsiteY4" fmla="*/ 1025257 h 4795172"/>
              <a:gd name="connsiteX5" fmla="*/ 4564524 w 5025761"/>
              <a:gd name="connsiteY5" fmla="*/ 1963407 h 4795172"/>
              <a:gd name="connsiteX6" fmla="*/ 4018259 w 5025761"/>
              <a:gd name="connsiteY6" fmla="*/ 2687802 h 4795172"/>
              <a:gd name="connsiteX7" fmla="*/ 4184514 w 5025761"/>
              <a:gd name="connsiteY7" fmla="*/ 3305319 h 4795172"/>
              <a:gd name="connsiteX8" fmla="*/ 5003911 w 5025761"/>
              <a:gd name="connsiteY8" fmla="*/ 3554701 h 4795172"/>
              <a:gd name="connsiteX9" fmla="*/ 4671402 w 5025761"/>
              <a:gd name="connsiteY9" fmla="*/ 4457226 h 4795172"/>
              <a:gd name="connsiteX10" fmla="*/ 3436368 w 5025761"/>
              <a:gd name="connsiteY10" fmla="*/ 4136593 h 4795172"/>
              <a:gd name="connsiteX11" fmla="*/ 2521969 w 5025761"/>
              <a:gd name="connsiteY11" fmla="*/ 4065340 h 4795172"/>
              <a:gd name="connsiteX12" fmla="*/ 1571942 w 5025761"/>
              <a:gd name="connsiteY12" fmla="*/ 4789735 h 4795172"/>
              <a:gd name="connsiteX13" fmla="*/ 1203807 w 5025761"/>
              <a:gd name="connsiteY13" fmla="*/ 3625953 h 4795172"/>
              <a:gd name="connsiteX14" fmla="*/ 1607568 w 5025761"/>
              <a:gd name="connsiteY14" fmla="*/ 2996561 h 4795172"/>
              <a:gd name="connsiteX15" fmla="*/ 1334436 w 5025761"/>
              <a:gd name="connsiteY15" fmla="*/ 2295917 h 4795172"/>
              <a:gd name="connsiteX16" fmla="*/ 87527 w 5025761"/>
              <a:gd name="connsiteY16" fmla="*/ 2367168 h 4795172"/>
              <a:gd name="connsiteX17" fmla="*/ 206280 w 5025761"/>
              <a:gd name="connsiteY17" fmla="*/ 1286514 h 4795172"/>
              <a:gd name="connsiteX18" fmla="*/ 1025678 w 5025761"/>
              <a:gd name="connsiteY18" fmla="*/ 1310265 h 4795172"/>
              <a:gd name="connsiteX19" fmla="*/ 1275059 w 5025761"/>
              <a:gd name="connsiteY19" fmla="*/ 930255 h 4795172"/>
              <a:gd name="connsiteX20" fmla="*/ 1465065 w 5025761"/>
              <a:gd name="connsiteY20" fmla="*/ 241485 h 4795172"/>
              <a:gd name="connsiteX0" fmla="*/ 1465065 w 5025761"/>
              <a:gd name="connsiteY0" fmla="*/ 170947 h 4724634"/>
              <a:gd name="connsiteX1" fmla="*/ 2379464 w 5025761"/>
              <a:gd name="connsiteY1" fmla="*/ 52194 h 4724634"/>
              <a:gd name="connsiteX2" fmla="*/ 2890103 w 5025761"/>
              <a:gd name="connsiteY2" fmla="*/ 883466 h 4724634"/>
              <a:gd name="connsiteX3" fmla="*/ 3424493 w 5025761"/>
              <a:gd name="connsiteY3" fmla="*/ 1227851 h 4724634"/>
              <a:gd name="connsiteX4" fmla="*/ 3970758 w 5025761"/>
              <a:gd name="connsiteY4" fmla="*/ 954719 h 4724634"/>
              <a:gd name="connsiteX5" fmla="*/ 4564524 w 5025761"/>
              <a:gd name="connsiteY5" fmla="*/ 1892869 h 4724634"/>
              <a:gd name="connsiteX6" fmla="*/ 4018259 w 5025761"/>
              <a:gd name="connsiteY6" fmla="*/ 2617264 h 4724634"/>
              <a:gd name="connsiteX7" fmla="*/ 4184514 w 5025761"/>
              <a:gd name="connsiteY7" fmla="*/ 3234781 h 4724634"/>
              <a:gd name="connsiteX8" fmla="*/ 5003911 w 5025761"/>
              <a:gd name="connsiteY8" fmla="*/ 3484163 h 4724634"/>
              <a:gd name="connsiteX9" fmla="*/ 4671402 w 5025761"/>
              <a:gd name="connsiteY9" fmla="*/ 4386688 h 4724634"/>
              <a:gd name="connsiteX10" fmla="*/ 3436368 w 5025761"/>
              <a:gd name="connsiteY10" fmla="*/ 4066055 h 4724634"/>
              <a:gd name="connsiteX11" fmla="*/ 2521969 w 5025761"/>
              <a:gd name="connsiteY11" fmla="*/ 3994802 h 4724634"/>
              <a:gd name="connsiteX12" fmla="*/ 1571942 w 5025761"/>
              <a:gd name="connsiteY12" fmla="*/ 4719197 h 4724634"/>
              <a:gd name="connsiteX13" fmla="*/ 1203807 w 5025761"/>
              <a:gd name="connsiteY13" fmla="*/ 3555415 h 4724634"/>
              <a:gd name="connsiteX14" fmla="*/ 1607568 w 5025761"/>
              <a:gd name="connsiteY14" fmla="*/ 2926023 h 4724634"/>
              <a:gd name="connsiteX15" fmla="*/ 1334436 w 5025761"/>
              <a:gd name="connsiteY15" fmla="*/ 2225379 h 4724634"/>
              <a:gd name="connsiteX16" fmla="*/ 87527 w 5025761"/>
              <a:gd name="connsiteY16" fmla="*/ 2296630 h 4724634"/>
              <a:gd name="connsiteX17" fmla="*/ 206280 w 5025761"/>
              <a:gd name="connsiteY17" fmla="*/ 1215976 h 4724634"/>
              <a:gd name="connsiteX18" fmla="*/ 1025678 w 5025761"/>
              <a:gd name="connsiteY18" fmla="*/ 1239727 h 4724634"/>
              <a:gd name="connsiteX19" fmla="*/ 1275059 w 5025761"/>
              <a:gd name="connsiteY19" fmla="*/ 859717 h 4724634"/>
              <a:gd name="connsiteX20" fmla="*/ 1465065 w 5025761"/>
              <a:gd name="connsiteY20" fmla="*/ 170947 h 4724634"/>
              <a:gd name="connsiteX0" fmla="*/ 1458908 w 5019604"/>
              <a:gd name="connsiteY0" fmla="*/ 170947 h 4724634"/>
              <a:gd name="connsiteX1" fmla="*/ 2373307 w 5019604"/>
              <a:gd name="connsiteY1" fmla="*/ 52194 h 4724634"/>
              <a:gd name="connsiteX2" fmla="*/ 2883946 w 5019604"/>
              <a:gd name="connsiteY2" fmla="*/ 883466 h 4724634"/>
              <a:gd name="connsiteX3" fmla="*/ 3418336 w 5019604"/>
              <a:gd name="connsiteY3" fmla="*/ 1227851 h 4724634"/>
              <a:gd name="connsiteX4" fmla="*/ 3964601 w 5019604"/>
              <a:gd name="connsiteY4" fmla="*/ 954719 h 4724634"/>
              <a:gd name="connsiteX5" fmla="*/ 4558367 w 5019604"/>
              <a:gd name="connsiteY5" fmla="*/ 1892869 h 4724634"/>
              <a:gd name="connsiteX6" fmla="*/ 4012102 w 5019604"/>
              <a:gd name="connsiteY6" fmla="*/ 2617264 h 4724634"/>
              <a:gd name="connsiteX7" fmla="*/ 4178357 w 5019604"/>
              <a:gd name="connsiteY7" fmla="*/ 3234781 h 4724634"/>
              <a:gd name="connsiteX8" fmla="*/ 4997754 w 5019604"/>
              <a:gd name="connsiteY8" fmla="*/ 3484163 h 4724634"/>
              <a:gd name="connsiteX9" fmla="*/ 4665245 w 5019604"/>
              <a:gd name="connsiteY9" fmla="*/ 4386688 h 4724634"/>
              <a:gd name="connsiteX10" fmla="*/ 3430211 w 5019604"/>
              <a:gd name="connsiteY10" fmla="*/ 4066055 h 4724634"/>
              <a:gd name="connsiteX11" fmla="*/ 2515812 w 5019604"/>
              <a:gd name="connsiteY11" fmla="*/ 3994802 h 4724634"/>
              <a:gd name="connsiteX12" fmla="*/ 1565785 w 5019604"/>
              <a:gd name="connsiteY12" fmla="*/ 4719197 h 4724634"/>
              <a:gd name="connsiteX13" fmla="*/ 1197650 w 5019604"/>
              <a:gd name="connsiteY13" fmla="*/ 3555415 h 4724634"/>
              <a:gd name="connsiteX14" fmla="*/ 1601411 w 5019604"/>
              <a:gd name="connsiteY14" fmla="*/ 2926023 h 4724634"/>
              <a:gd name="connsiteX15" fmla="*/ 1245152 w 5019604"/>
              <a:gd name="connsiteY15" fmla="*/ 2439134 h 4724634"/>
              <a:gd name="connsiteX16" fmla="*/ 81370 w 5019604"/>
              <a:gd name="connsiteY16" fmla="*/ 2296630 h 4724634"/>
              <a:gd name="connsiteX17" fmla="*/ 200123 w 5019604"/>
              <a:gd name="connsiteY17" fmla="*/ 1215976 h 4724634"/>
              <a:gd name="connsiteX18" fmla="*/ 1019521 w 5019604"/>
              <a:gd name="connsiteY18" fmla="*/ 1239727 h 4724634"/>
              <a:gd name="connsiteX19" fmla="*/ 1268902 w 5019604"/>
              <a:gd name="connsiteY19" fmla="*/ 859717 h 4724634"/>
              <a:gd name="connsiteX20" fmla="*/ 1458908 w 5019604"/>
              <a:gd name="connsiteY20" fmla="*/ 170947 h 4724634"/>
              <a:gd name="connsiteX0" fmla="*/ 1458908 w 5019604"/>
              <a:gd name="connsiteY0" fmla="*/ 170947 h 4724634"/>
              <a:gd name="connsiteX1" fmla="*/ 2373307 w 5019604"/>
              <a:gd name="connsiteY1" fmla="*/ 52194 h 4724634"/>
              <a:gd name="connsiteX2" fmla="*/ 2883946 w 5019604"/>
              <a:gd name="connsiteY2" fmla="*/ 883466 h 4724634"/>
              <a:gd name="connsiteX3" fmla="*/ 3418336 w 5019604"/>
              <a:gd name="connsiteY3" fmla="*/ 1227851 h 4724634"/>
              <a:gd name="connsiteX4" fmla="*/ 3964601 w 5019604"/>
              <a:gd name="connsiteY4" fmla="*/ 954719 h 4724634"/>
              <a:gd name="connsiteX5" fmla="*/ 4558367 w 5019604"/>
              <a:gd name="connsiteY5" fmla="*/ 1892869 h 4724634"/>
              <a:gd name="connsiteX6" fmla="*/ 4012102 w 5019604"/>
              <a:gd name="connsiteY6" fmla="*/ 2617264 h 4724634"/>
              <a:gd name="connsiteX7" fmla="*/ 4178357 w 5019604"/>
              <a:gd name="connsiteY7" fmla="*/ 3234781 h 4724634"/>
              <a:gd name="connsiteX8" fmla="*/ 4997754 w 5019604"/>
              <a:gd name="connsiteY8" fmla="*/ 3484163 h 4724634"/>
              <a:gd name="connsiteX9" fmla="*/ 4665245 w 5019604"/>
              <a:gd name="connsiteY9" fmla="*/ 4386688 h 4724634"/>
              <a:gd name="connsiteX10" fmla="*/ 3430211 w 5019604"/>
              <a:gd name="connsiteY10" fmla="*/ 4066055 h 4724634"/>
              <a:gd name="connsiteX11" fmla="*/ 2515812 w 5019604"/>
              <a:gd name="connsiteY11" fmla="*/ 3994802 h 4724634"/>
              <a:gd name="connsiteX12" fmla="*/ 1565785 w 5019604"/>
              <a:gd name="connsiteY12" fmla="*/ 4719197 h 4724634"/>
              <a:gd name="connsiteX13" fmla="*/ 1197650 w 5019604"/>
              <a:gd name="connsiteY13" fmla="*/ 3555415 h 4724634"/>
              <a:gd name="connsiteX14" fmla="*/ 1411405 w 5019604"/>
              <a:gd name="connsiteY14" fmla="*/ 2926023 h 4724634"/>
              <a:gd name="connsiteX15" fmla="*/ 1245152 w 5019604"/>
              <a:gd name="connsiteY15" fmla="*/ 2439134 h 4724634"/>
              <a:gd name="connsiteX16" fmla="*/ 81370 w 5019604"/>
              <a:gd name="connsiteY16" fmla="*/ 2296630 h 4724634"/>
              <a:gd name="connsiteX17" fmla="*/ 200123 w 5019604"/>
              <a:gd name="connsiteY17" fmla="*/ 1215976 h 4724634"/>
              <a:gd name="connsiteX18" fmla="*/ 1019521 w 5019604"/>
              <a:gd name="connsiteY18" fmla="*/ 1239727 h 4724634"/>
              <a:gd name="connsiteX19" fmla="*/ 1268902 w 5019604"/>
              <a:gd name="connsiteY19" fmla="*/ 859717 h 4724634"/>
              <a:gd name="connsiteX20" fmla="*/ 1458908 w 5019604"/>
              <a:gd name="connsiteY20" fmla="*/ 170947 h 4724634"/>
              <a:gd name="connsiteX0" fmla="*/ 1458908 w 5019604"/>
              <a:gd name="connsiteY0" fmla="*/ 170947 h 4721259"/>
              <a:gd name="connsiteX1" fmla="*/ 2373307 w 5019604"/>
              <a:gd name="connsiteY1" fmla="*/ 52194 h 4721259"/>
              <a:gd name="connsiteX2" fmla="*/ 2883946 w 5019604"/>
              <a:gd name="connsiteY2" fmla="*/ 883466 h 4721259"/>
              <a:gd name="connsiteX3" fmla="*/ 3418336 w 5019604"/>
              <a:gd name="connsiteY3" fmla="*/ 1227851 h 4721259"/>
              <a:gd name="connsiteX4" fmla="*/ 3964601 w 5019604"/>
              <a:gd name="connsiteY4" fmla="*/ 954719 h 4721259"/>
              <a:gd name="connsiteX5" fmla="*/ 4558367 w 5019604"/>
              <a:gd name="connsiteY5" fmla="*/ 1892869 h 4721259"/>
              <a:gd name="connsiteX6" fmla="*/ 4012102 w 5019604"/>
              <a:gd name="connsiteY6" fmla="*/ 2617264 h 4721259"/>
              <a:gd name="connsiteX7" fmla="*/ 4178357 w 5019604"/>
              <a:gd name="connsiteY7" fmla="*/ 3234781 h 4721259"/>
              <a:gd name="connsiteX8" fmla="*/ 4997754 w 5019604"/>
              <a:gd name="connsiteY8" fmla="*/ 3484163 h 4721259"/>
              <a:gd name="connsiteX9" fmla="*/ 4665245 w 5019604"/>
              <a:gd name="connsiteY9" fmla="*/ 4386688 h 4721259"/>
              <a:gd name="connsiteX10" fmla="*/ 3430211 w 5019604"/>
              <a:gd name="connsiteY10" fmla="*/ 4066055 h 4721259"/>
              <a:gd name="connsiteX11" fmla="*/ 2515812 w 5019604"/>
              <a:gd name="connsiteY11" fmla="*/ 3994802 h 4721259"/>
              <a:gd name="connsiteX12" fmla="*/ 1565785 w 5019604"/>
              <a:gd name="connsiteY12" fmla="*/ 4719197 h 4721259"/>
              <a:gd name="connsiteX13" fmla="*/ 1007644 w 5019604"/>
              <a:gd name="connsiteY13" fmla="*/ 3733545 h 4721259"/>
              <a:gd name="connsiteX14" fmla="*/ 1411405 w 5019604"/>
              <a:gd name="connsiteY14" fmla="*/ 2926023 h 4721259"/>
              <a:gd name="connsiteX15" fmla="*/ 1245152 w 5019604"/>
              <a:gd name="connsiteY15" fmla="*/ 2439134 h 4721259"/>
              <a:gd name="connsiteX16" fmla="*/ 81370 w 5019604"/>
              <a:gd name="connsiteY16" fmla="*/ 2296630 h 4721259"/>
              <a:gd name="connsiteX17" fmla="*/ 200123 w 5019604"/>
              <a:gd name="connsiteY17" fmla="*/ 1215976 h 4721259"/>
              <a:gd name="connsiteX18" fmla="*/ 1019521 w 5019604"/>
              <a:gd name="connsiteY18" fmla="*/ 1239727 h 4721259"/>
              <a:gd name="connsiteX19" fmla="*/ 1268902 w 5019604"/>
              <a:gd name="connsiteY19" fmla="*/ 859717 h 4721259"/>
              <a:gd name="connsiteX20" fmla="*/ 1458908 w 5019604"/>
              <a:gd name="connsiteY20" fmla="*/ 170947 h 4721259"/>
              <a:gd name="connsiteX0" fmla="*/ 1458908 w 5019604"/>
              <a:gd name="connsiteY0" fmla="*/ 170947 h 4403464"/>
              <a:gd name="connsiteX1" fmla="*/ 2373307 w 5019604"/>
              <a:gd name="connsiteY1" fmla="*/ 52194 h 4403464"/>
              <a:gd name="connsiteX2" fmla="*/ 2883946 w 5019604"/>
              <a:gd name="connsiteY2" fmla="*/ 883466 h 4403464"/>
              <a:gd name="connsiteX3" fmla="*/ 3418336 w 5019604"/>
              <a:gd name="connsiteY3" fmla="*/ 1227851 h 4403464"/>
              <a:gd name="connsiteX4" fmla="*/ 3964601 w 5019604"/>
              <a:gd name="connsiteY4" fmla="*/ 954719 h 4403464"/>
              <a:gd name="connsiteX5" fmla="*/ 4558367 w 5019604"/>
              <a:gd name="connsiteY5" fmla="*/ 1892869 h 4403464"/>
              <a:gd name="connsiteX6" fmla="*/ 4012102 w 5019604"/>
              <a:gd name="connsiteY6" fmla="*/ 2617264 h 4403464"/>
              <a:gd name="connsiteX7" fmla="*/ 4178357 w 5019604"/>
              <a:gd name="connsiteY7" fmla="*/ 3234781 h 4403464"/>
              <a:gd name="connsiteX8" fmla="*/ 4997754 w 5019604"/>
              <a:gd name="connsiteY8" fmla="*/ 3484163 h 4403464"/>
              <a:gd name="connsiteX9" fmla="*/ 4665245 w 5019604"/>
              <a:gd name="connsiteY9" fmla="*/ 4386688 h 4403464"/>
              <a:gd name="connsiteX10" fmla="*/ 3430211 w 5019604"/>
              <a:gd name="connsiteY10" fmla="*/ 4066055 h 4403464"/>
              <a:gd name="connsiteX11" fmla="*/ 2515812 w 5019604"/>
              <a:gd name="connsiteY11" fmla="*/ 3994802 h 4403464"/>
              <a:gd name="connsiteX12" fmla="*/ 1470782 w 5019604"/>
              <a:gd name="connsiteY12" fmla="*/ 4351062 h 4403464"/>
              <a:gd name="connsiteX13" fmla="*/ 1007644 w 5019604"/>
              <a:gd name="connsiteY13" fmla="*/ 3733545 h 4403464"/>
              <a:gd name="connsiteX14" fmla="*/ 1411405 w 5019604"/>
              <a:gd name="connsiteY14" fmla="*/ 2926023 h 4403464"/>
              <a:gd name="connsiteX15" fmla="*/ 1245152 w 5019604"/>
              <a:gd name="connsiteY15" fmla="*/ 2439134 h 4403464"/>
              <a:gd name="connsiteX16" fmla="*/ 81370 w 5019604"/>
              <a:gd name="connsiteY16" fmla="*/ 2296630 h 4403464"/>
              <a:gd name="connsiteX17" fmla="*/ 200123 w 5019604"/>
              <a:gd name="connsiteY17" fmla="*/ 1215976 h 4403464"/>
              <a:gd name="connsiteX18" fmla="*/ 1019521 w 5019604"/>
              <a:gd name="connsiteY18" fmla="*/ 1239727 h 4403464"/>
              <a:gd name="connsiteX19" fmla="*/ 1268902 w 5019604"/>
              <a:gd name="connsiteY19" fmla="*/ 859717 h 4403464"/>
              <a:gd name="connsiteX20" fmla="*/ 1458908 w 5019604"/>
              <a:gd name="connsiteY20" fmla="*/ 170947 h 4403464"/>
              <a:gd name="connsiteX0" fmla="*/ 1458908 w 4827078"/>
              <a:gd name="connsiteY0" fmla="*/ 170947 h 4397751"/>
              <a:gd name="connsiteX1" fmla="*/ 2373307 w 4827078"/>
              <a:gd name="connsiteY1" fmla="*/ 52194 h 4397751"/>
              <a:gd name="connsiteX2" fmla="*/ 2883946 w 4827078"/>
              <a:gd name="connsiteY2" fmla="*/ 883466 h 4397751"/>
              <a:gd name="connsiteX3" fmla="*/ 3418336 w 4827078"/>
              <a:gd name="connsiteY3" fmla="*/ 1227851 h 4397751"/>
              <a:gd name="connsiteX4" fmla="*/ 3964601 w 4827078"/>
              <a:gd name="connsiteY4" fmla="*/ 954719 h 4397751"/>
              <a:gd name="connsiteX5" fmla="*/ 4558367 w 4827078"/>
              <a:gd name="connsiteY5" fmla="*/ 1892869 h 4397751"/>
              <a:gd name="connsiteX6" fmla="*/ 4012102 w 4827078"/>
              <a:gd name="connsiteY6" fmla="*/ 2617264 h 4397751"/>
              <a:gd name="connsiteX7" fmla="*/ 4178357 w 4827078"/>
              <a:gd name="connsiteY7" fmla="*/ 3234781 h 4397751"/>
              <a:gd name="connsiteX8" fmla="*/ 4760247 w 4827078"/>
              <a:gd name="connsiteY8" fmla="*/ 3614792 h 4397751"/>
              <a:gd name="connsiteX9" fmla="*/ 4665245 w 4827078"/>
              <a:gd name="connsiteY9" fmla="*/ 4386688 h 4397751"/>
              <a:gd name="connsiteX10" fmla="*/ 3430211 w 4827078"/>
              <a:gd name="connsiteY10" fmla="*/ 4066055 h 4397751"/>
              <a:gd name="connsiteX11" fmla="*/ 2515812 w 4827078"/>
              <a:gd name="connsiteY11" fmla="*/ 3994802 h 4397751"/>
              <a:gd name="connsiteX12" fmla="*/ 1470782 w 4827078"/>
              <a:gd name="connsiteY12" fmla="*/ 4351062 h 4397751"/>
              <a:gd name="connsiteX13" fmla="*/ 1007644 w 4827078"/>
              <a:gd name="connsiteY13" fmla="*/ 3733545 h 4397751"/>
              <a:gd name="connsiteX14" fmla="*/ 1411405 w 4827078"/>
              <a:gd name="connsiteY14" fmla="*/ 2926023 h 4397751"/>
              <a:gd name="connsiteX15" fmla="*/ 1245152 w 4827078"/>
              <a:gd name="connsiteY15" fmla="*/ 2439134 h 4397751"/>
              <a:gd name="connsiteX16" fmla="*/ 81370 w 4827078"/>
              <a:gd name="connsiteY16" fmla="*/ 2296630 h 4397751"/>
              <a:gd name="connsiteX17" fmla="*/ 200123 w 4827078"/>
              <a:gd name="connsiteY17" fmla="*/ 1215976 h 4397751"/>
              <a:gd name="connsiteX18" fmla="*/ 1019521 w 4827078"/>
              <a:gd name="connsiteY18" fmla="*/ 1239727 h 4397751"/>
              <a:gd name="connsiteX19" fmla="*/ 1268902 w 4827078"/>
              <a:gd name="connsiteY19" fmla="*/ 859717 h 4397751"/>
              <a:gd name="connsiteX20" fmla="*/ 1458908 w 4827078"/>
              <a:gd name="connsiteY20" fmla="*/ 170947 h 4397751"/>
              <a:gd name="connsiteX0" fmla="*/ 1458908 w 4763041"/>
              <a:gd name="connsiteY0" fmla="*/ 170947 h 4479189"/>
              <a:gd name="connsiteX1" fmla="*/ 2373307 w 4763041"/>
              <a:gd name="connsiteY1" fmla="*/ 52194 h 4479189"/>
              <a:gd name="connsiteX2" fmla="*/ 2883946 w 4763041"/>
              <a:gd name="connsiteY2" fmla="*/ 883466 h 4479189"/>
              <a:gd name="connsiteX3" fmla="*/ 3418336 w 4763041"/>
              <a:gd name="connsiteY3" fmla="*/ 1227851 h 4479189"/>
              <a:gd name="connsiteX4" fmla="*/ 3964601 w 4763041"/>
              <a:gd name="connsiteY4" fmla="*/ 954719 h 4479189"/>
              <a:gd name="connsiteX5" fmla="*/ 4558367 w 4763041"/>
              <a:gd name="connsiteY5" fmla="*/ 1892869 h 4479189"/>
              <a:gd name="connsiteX6" fmla="*/ 4012102 w 4763041"/>
              <a:gd name="connsiteY6" fmla="*/ 2617264 h 4479189"/>
              <a:gd name="connsiteX7" fmla="*/ 4178357 w 4763041"/>
              <a:gd name="connsiteY7" fmla="*/ 3234781 h 4479189"/>
              <a:gd name="connsiteX8" fmla="*/ 4760247 w 4763041"/>
              <a:gd name="connsiteY8" fmla="*/ 3614792 h 4479189"/>
              <a:gd name="connsiteX9" fmla="*/ 4356490 w 4763041"/>
              <a:gd name="connsiteY9" fmla="*/ 4469818 h 4479189"/>
              <a:gd name="connsiteX10" fmla="*/ 3430211 w 4763041"/>
              <a:gd name="connsiteY10" fmla="*/ 4066055 h 4479189"/>
              <a:gd name="connsiteX11" fmla="*/ 2515812 w 4763041"/>
              <a:gd name="connsiteY11" fmla="*/ 3994802 h 4479189"/>
              <a:gd name="connsiteX12" fmla="*/ 1470782 w 4763041"/>
              <a:gd name="connsiteY12" fmla="*/ 4351062 h 4479189"/>
              <a:gd name="connsiteX13" fmla="*/ 1007644 w 4763041"/>
              <a:gd name="connsiteY13" fmla="*/ 3733545 h 4479189"/>
              <a:gd name="connsiteX14" fmla="*/ 1411405 w 4763041"/>
              <a:gd name="connsiteY14" fmla="*/ 2926023 h 4479189"/>
              <a:gd name="connsiteX15" fmla="*/ 1245152 w 4763041"/>
              <a:gd name="connsiteY15" fmla="*/ 2439134 h 4479189"/>
              <a:gd name="connsiteX16" fmla="*/ 81370 w 4763041"/>
              <a:gd name="connsiteY16" fmla="*/ 2296630 h 4479189"/>
              <a:gd name="connsiteX17" fmla="*/ 200123 w 4763041"/>
              <a:gd name="connsiteY17" fmla="*/ 1215976 h 4479189"/>
              <a:gd name="connsiteX18" fmla="*/ 1019521 w 4763041"/>
              <a:gd name="connsiteY18" fmla="*/ 1239727 h 4479189"/>
              <a:gd name="connsiteX19" fmla="*/ 1268902 w 4763041"/>
              <a:gd name="connsiteY19" fmla="*/ 859717 h 4479189"/>
              <a:gd name="connsiteX20" fmla="*/ 1458908 w 4763041"/>
              <a:gd name="connsiteY20" fmla="*/ 170947 h 4479189"/>
              <a:gd name="connsiteX0" fmla="*/ 1458908 w 4760255"/>
              <a:gd name="connsiteY0" fmla="*/ 170947 h 4386171"/>
              <a:gd name="connsiteX1" fmla="*/ 2373307 w 4760255"/>
              <a:gd name="connsiteY1" fmla="*/ 52194 h 4386171"/>
              <a:gd name="connsiteX2" fmla="*/ 2883946 w 4760255"/>
              <a:gd name="connsiteY2" fmla="*/ 883466 h 4386171"/>
              <a:gd name="connsiteX3" fmla="*/ 3418336 w 4760255"/>
              <a:gd name="connsiteY3" fmla="*/ 1227851 h 4386171"/>
              <a:gd name="connsiteX4" fmla="*/ 3964601 w 4760255"/>
              <a:gd name="connsiteY4" fmla="*/ 954719 h 4386171"/>
              <a:gd name="connsiteX5" fmla="*/ 4558367 w 4760255"/>
              <a:gd name="connsiteY5" fmla="*/ 1892869 h 4386171"/>
              <a:gd name="connsiteX6" fmla="*/ 4012102 w 4760255"/>
              <a:gd name="connsiteY6" fmla="*/ 2617264 h 4386171"/>
              <a:gd name="connsiteX7" fmla="*/ 4178357 w 4760255"/>
              <a:gd name="connsiteY7" fmla="*/ 3234781 h 4386171"/>
              <a:gd name="connsiteX8" fmla="*/ 4760247 w 4760255"/>
              <a:gd name="connsiteY8" fmla="*/ 3614792 h 4386171"/>
              <a:gd name="connsiteX9" fmla="*/ 4190236 w 4760255"/>
              <a:gd name="connsiteY9" fmla="*/ 4374816 h 4386171"/>
              <a:gd name="connsiteX10" fmla="*/ 3430211 w 4760255"/>
              <a:gd name="connsiteY10" fmla="*/ 4066055 h 4386171"/>
              <a:gd name="connsiteX11" fmla="*/ 2515812 w 4760255"/>
              <a:gd name="connsiteY11" fmla="*/ 3994802 h 4386171"/>
              <a:gd name="connsiteX12" fmla="*/ 1470782 w 4760255"/>
              <a:gd name="connsiteY12" fmla="*/ 4351062 h 4386171"/>
              <a:gd name="connsiteX13" fmla="*/ 1007644 w 4760255"/>
              <a:gd name="connsiteY13" fmla="*/ 3733545 h 4386171"/>
              <a:gd name="connsiteX14" fmla="*/ 1411405 w 4760255"/>
              <a:gd name="connsiteY14" fmla="*/ 2926023 h 4386171"/>
              <a:gd name="connsiteX15" fmla="*/ 1245152 w 4760255"/>
              <a:gd name="connsiteY15" fmla="*/ 2439134 h 4386171"/>
              <a:gd name="connsiteX16" fmla="*/ 81370 w 4760255"/>
              <a:gd name="connsiteY16" fmla="*/ 2296630 h 4386171"/>
              <a:gd name="connsiteX17" fmla="*/ 200123 w 4760255"/>
              <a:gd name="connsiteY17" fmla="*/ 1215976 h 4386171"/>
              <a:gd name="connsiteX18" fmla="*/ 1019521 w 4760255"/>
              <a:gd name="connsiteY18" fmla="*/ 1239727 h 4386171"/>
              <a:gd name="connsiteX19" fmla="*/ 1268902 w 4760255"/>
              <a:gd name="connsiteY19" fmla="*/ 859717 h 4386171"/>
              <a:gd name="connsiteX20" fmla="*/ 1458908 w 4760255"/>
              <a:gd name="connsiteY20" fmla="*/ 170947 h 4386171"/>
              <a:gd name="connsiteX0" fmla="*/ 1458908 w 4570257"/>
              <a:gd name="connsiteY0" fmla="*/ 170947 h 4379263"/>
              <a:gd name="connsiteX1" fmla="*/ 2373307 w 4570257"/>
              <a:gd name="connsiteY1" fmla="*/ 52194 h 4379263"/>
              <a:gd name="connsiteX2" fmla="*/ 2883946 w 4570257"/>
              <a:gd name="connsiteY2" fmla="*/ 883466 h 4379263"/>
              <a:gd name="connsiteX3" fmla="*/ 3418336 w 4570257"/>
              <a:gd name="connsiteY3" fmla="*/ 1227851 h 4379263"/>
              <a:gd name="connsiteX4" fmla="*/ 3964601 w 4570257"/>
              <a:gd name="connsiteY4" fmla="*/ 954719 h 4379263"/>
              <a:gd name="connsiteX5" fmla="*/ 4558367 w 4570257"/>
              <a:gd name="connsiteY5" fmla="*/ 1892869 h 4379263"/>
              <a:gd name="connsiteX6" fmla="*/ 4012102 w 4570257"/>
              <a:gd name="connsiteY6" fmla="*/ 2617264 h 4379263"/>
              <a:gd name="connsiteX7" fmla="*/ 4178357 w 4570257"/>
              <a:gd name="connsiteY7" fmla="*/ 3234781 h 4379263"/>
              <a:gd name="connsiteX8" fmla="*/ 4570242 w 4570257"/>
              <a:gd name="connsiteY8" fmla="*/ 3804797 h 4379263"/>
              <a:gd name="connsiteX9" fmla="*/ 4190236 w 4570257"/>
              <a:gd name="connsiteY9" fmla="*/ 4374816 h 4379263"/>
              <a:gd name="connsiteX10" fmla="*/ 3430211 w 4570257"/>
              <a:gd name="connsiteY10" fmla="*/ 4066055 h 4379263"/>
              <a:gd name="connsiteX11" fmla="*/ 2515812 w 4570257"/>
              <a:gd name="connsiteY11" fmla="*/ 3994802 h 4379263"/>
              <a:gd name="connsiteX12" fmla="*/ 1470782 w 4570257"/>
              <a:gd name="connsiteY12" fmla="*/ 4351062 h 4379263"/>
              <a:gd name="connsiteX13" fmla="*/ 1007644 w 4570257"/>
              <a:gd name="connsiteY13" fmla="*/ 3733545 h 4379263"/>
              <a:gd name="connsiteX14" fmla="*/ 1411405 w 4570257"/>
              <a:gd name="connsiteY14" fmla="*/ 2926023 h 4379263"/>
              <a:gd name="connsiteX15" fmla="*/ 1245152 w 4570257"/>
              <a:gd name="connsiteY15" fmla="*/ 2439134 h 4379263"/>
              <a:gd name="connsiteX16" fmla="*/ 81370 w 4570257"/>
              <a:gd name="connsiteY16" fmla="*/ 2296630 h 4379263"/>
              <a:gd name="connsiteX17" fmla="*/ 200123 w 4570257"/>
              <a:gd name="connsiteY17" fmla="*/ 1215976 h 4379263"/>
              <a:gd name="connsiteX18" fmla="*/ 1019521 w 4570257"/>
              <a:gd name="connsiteY18" fmla="*/ 1239727 h 4379263"/>
              <a:gd name="connsiteX19" fmla="*/ 1268902 w 4570257"/>
              <a:gd name="connsiteY19" fmla="*/ 859717 h 4379263"/>
              <a:gd name="connsiteX20" fmla="*/ 1458908 w 4570257"/>
              <a:gd name="connsiteY20" fmla="*/ 170947 h 4379263"/>
              <a:gd name="connsiteX0" fmla="*/ 1458028 w 4569377"/>
              <a:gd name="connsiteY0" fmla="*/ 170947 h 4379263"/>
              <a:gd name="connsiteX1" fmla="*/ 2372427 w 4569377"/>
              <a:gd name="connsiteY1" fmla="*/ 52194 h 4379263"/>
              <a:gd name="connsiteX2" fmla="*/ 2883066 w 4569377"/>
              <a:gd name="connsiteY2" fmla="*/ 883466 h 4379263"/>
              <a:gd name="connsiteX3" fmla="*/ 3417456 w 4569377"/>
              <a:gd name="connsiteY3" fmla="*/ 1227851 h 4379263"/>
              <a:gd name="connsiteX4" fmla="*/ 3963721 w 4569377"/>
              <a:gd name="connsiteY4" fmla="*/ 954719 h 4379263"/>
              <a:gd name="connsiteX5" fmla="*/ 4557487 w 4569377"/>
              <a:gd name="connsiteY5" fmla="*/ 1892869 h 4379263"/>
              <a:gd name="connsiteX6" fmla="*/ 4011222 w 4569377"/>
              <a:gd name="connsiteY6" fmla="*/ 2617264 h 4379263"/>
              <a:gd name="connsiteX7" fmla="*/ 4177477 w 4569377"/>
              <a:gd name="connsiteY7" fmla="*/ 3234781 h 4379263"/>
              <a:gd name="connsiteX8" fmla="*/ 4569362 w 4569377"/>
              <a:gd name="connsiteY8" fmla="*/ 3804797 h 4379263"/>
              <a:gd name="connsiteX9" fmla="*/ 4189356 w 4569377"/>
              <a:gd name="connsiteY9" fmla="*/ 4374816 h 4379263"/>
              <a:gd name="connsiteX10" fmla="*/ 3429331 w 4569377"/>
              <a:gd name="connsiteY10" fmla="*/ 4066055 h 4379263"/>
              <a:gd name="connsiteX11" fmla="*/ 2514932 w 4569377"/>
              <a:gd name="connsiteY11" fmla="*/ 3994802 h 4379263"/>
              <a:gd name="connsiteX12" fmla="*/ 1469902 w 4569377"/>
              <a:gd name="connsiteY12" fmla="*/ 4351062 h 4379263"/>
              <a:gd name="connsiteX13" fmla="*/ 1006764 w 4569377"/>
              <a:gd name="connsiteY13" fmla="*/ 3733545 h 4379263"/>
              <a:gd name="connsiteX14" fmla="*/ 1410525 w 4569377"/>
              <a:gd name="connsiteY14" fmla="*/ 2926023 h 4379263"/>
              <a:gd name="connsiteX15" fmla="*/ 1232397 w 4569377"/>
              <a:gd name="connsiteY15" fmla="*/ 2320381 h 4379263"/>
              <a:gd name="connsiteX16" fmla="*/ 80490 w 4569377"/>
              <a:gd name="connsiteY16" fmla="*/ 2296630 h 4379263"/>
              <a:gd name="connsiteX17" fmla="*/ 199243 w 4569377"/>
              <a:gd name="connsiteY17" fmla="*/ 1215976 h 4379263"/>
              <a:gd name="connsiteX18" fmla="*/ 1018641 w 4569377"/>
              <a:gd name="connsiteY18" fmla="*/ 1239727 h 4379263"/>
              <a:gd name="connsiteX19" fmla="*/ 1268022 w 4569377"/>
              <a:gd name="connsiteY19" fmla="*/ 859717 h 4379263"/>
              <a:gd name="connsiteX20" fmla="*/ 1458028 w 4569377"/>
              <a:gd name="connsiteY20" fmla="*/ 170947 h 4379263"/>
              <a:gd name="connsiteX0" fmla="*/ 1314206 w 4425555"/>
              <a:gd name="connsiteY0" fmla="*/ 170947 h 4379263"/>
              <a:gd name="connsiteX1" fmla="*/ 2228605 w 4425555"/>
              <a:gd name="connsiteY1" fmla="*/ 52194 h 4379263"/>
              <a:gd name="connsiteX2" fmla="*/ 2739244 w 4425555"/>
              <a:gd name="connsiteY2" fmla="*/ 883466 h 4379263"/>
              <a:gd name="connsiteX3" fmla="*/ 3273634 w 4425555"/>
              <a:gd name="connsiteY3" fmla="*/ 1227851 h 4379263"/>
              <a:gd name="connsiteX4" fmla="*/ 3819899 w 4425555"/>
              <a:gd name="connsiteY4" fmla="*/ 954719 h 4379263"/>
              <a:gd name="connsiteX5" fmla="*/ 4413665 w 4425555"/>
              <a:gd name="connsiteY5" fmla="*/ 1892869 h 4379263"/>
              <a:gd name="connsiteX6" fmla="*/ 3867400 w 4425555"/>
              <a:gd name="connsiteY6" fmla="*/ 2617264 h 4379263"/>
              <a:gd name="connsiteX7" fmla="*/ 4033655 w 4425555"/>
              <a:gd name="connsiteY7" fmla="*/ 3234781 h 4379263"/>
              <a:gd name="connsiteX8" fmla="*/ 4425540 w 4425555"/>
              <a:gd name="connsiteY8" fmla="*/ 3804797 h 4379263"/>
              <a:gd name="connsiteX9" fmla="*/ 4045534 w 4425555"/>
              <a:gd name="connsiteY9" fmla="*/ 4374816 h 4379263"/>
              <a:gd name="connsiteX10" fmla="*/ 3285509 w 4425555"/>
              <a:gd name="connsiteY10" fmla="*/ 4066055 h 4379263"/>
              <a:gd name="connsiteX11" fmla="*/ 2371110 w 4425555"/>
              <a:gd name="connsiteY11" fmla="*/ 3994802 h 4379263"/>
              <a:gd name="connsiteX12" fmla="*/ 1326080 w 4425555"/>
              <a:gd name="connsiteY12" fmla="*/ 4351062 h 4379263"/>
              <a:gd name="connsiteX13" fmla="*/ 862942 w 4425555"/>
              <a:gd name="connsiteY13" fmla="*/ 3733545 h 4379263"/>
              <a:gd name="connsiteX14" fmla="*/ 1266703 w 4425555"/>
              <a:gd name="connsiteY14" fmla="*/ 2926023 h 4379263"/>
              <a:gd name="connsiteX15" fmla="*/ 1088575 w 4425555"/>
              <a:gd name="connsiteY15" fmla="*/ 2320381 h 4379263"/>
              <a:gd name="connsiteX16" fmla="*/ 186050 w 4425555"/>
              <a:gd name="connsiteY16" fmla="*/ 2320381 h 4379263"/>
              <a:gd name="connsiteX17" fmla="*/ 55421 w 4425555"/>
              <a:gd name="connsiteY17" fmla="*/ 1215976 h 4379263"/>
              <a:gd name="connsiteX18" fmla="*/ 874819 w 4425555"/>
              <a:gd name="connsiteY18" fmla="*/ 1239727 h 4379263"/>
              <a:gd name="connsiteX19" fmla="*/ 1124200 w 4425555"/>
              <a:gd name="connsiteY19" fmla="*/ 859717 h 4379263"/>
              <a:gd name="connsiteX20" fmla="*/ 1314206 w 4425555"/>
              <a:gd name="connsiteY20" fmla="*/ 170947 h 4379263"/>
              <a:gd name="connsiteX0" fmla="*/ 1196972 w 4308321"/>
              <a:gd name="connsiteY0" fmla="*/ 170947 h 4379263"/>
              <a:gd name="connsiteX1" fmla="*/ 2111371 w 4308321"/>
              <a:gd name="connsiteY1" fmla="*/ 52194 h 4379263"/>
              <a:gd name="connsiteX2" fmla="*/ 2622010 w 4308321"/>
              <a:gd name="connsiteY2" fmla="*/ 883466 h 4379263"/>
              <a:gd name="connsiteX3" fmla="*/ 3156400 w 4308321"/>
              <a:gd name="connsiteY3" fmla="*/ 1227851 h 4379263"/>
              <a:gd name="connsiteX4" fmla="*/ 3702665 w 4308321"/>
              <a:gd name="connsiteY4" fmla="*/ 954719 h 4379263"/>
              <a:gd name="connsiteX5" fmla="*/ 4296431 w 4308321"/>
              <a:gd name="connsiteY5" fmla="*/ 1892869 h 4379263"/>
              <a:gd name="connsiteX6" fmla="*/ 3750166 w 4308321"/>
              <a:gd name="connsiteY6" fmla="*/ 2617264 h 4379263"/>
              <a:gd name="connsiteX7" fmla="*/ 3916421 w 4308321"/>
              <a:gd name="connsiteY7" fmla="*/ 3234781 h 4379263"/>
              <a:gd name="connsiteX8" fmla="*/ 4308306 w 4308321"/>
              <a:gd name="connsiteY8" fmla="*/ 3804797 h 4379263"/>
              <a:gd name="connsiteX9" fmla="*/ 3928300 w 4308321"/>
              <a:gd name="connsiteY9" fmla="*/ 4374816 h 4379263"/>
              <a:gd name="connsiteX10" fmla="*/ 3168275 w 4308321"/>
              <a:gd name="connsiteY10" fmla="*/ 4066055 h 4379263"/>
              <a:gd name="connsiteX11" fmla="*/ 2253876 w 4308321"/>
              <a:gd name="connsiteY11" fmla="*/ 3994802 h 4379263"/>
              <a:gd name="connsiteX12" fmla="*/ 1208846 w 4308321"/>
              <a:gd name="connsiteY12" fmla="*/ 4351062 h 4379263"/>
              <a:gd name="connsiteX13" fmla="*/ 745708 w 4308321"/>
              <a:gd name="connsiteY13" fmla="*/ 3733545 h 4379263"/>
              <a:gd name="connsiteX14" fmla="*/ 1149469 w 4308321"/>
              <a:gd name="connsiteY14" fmla="*/ 2926023 h 4379263"/>
              <a:gd name="connsiteX15" fmla="*/ 971341 w 4308321"/>
              <a:gd name="connsiteY15" fmla="*/ 2320381 h 4379263"/>
              <a:gd name="connsiteX16" fmla="*/ 68816 w 4308321"/>
              <a:gd name="connsiteY16" fmla="*/ 2320381 h 4379263"/>
              <a:gd name="connsiteX17" fmla="*/ 140068 w 4308321"/>
              <a:gd name="connsiteY17" fmla="*/ 1322854 h 4379263"/>
              <a:gd name="connsiteX18" fmla="*/ 757585 w 4308321"/>
              <a:gd name="connsiteY18" fmla="*/ 1239727 h 4379263"/>
              <a:gd name="connsiteX19" fmla="*/ 1006966 w 4308321"/>
              <a:gd name="connsiteY19" fmla="*/ 859717 h 4379263"/>
              <a:gd name="connsiteX20" fmla="*/ 1196972 w 4308321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739990 w 4345646"/>
              <a:gd name="connsiteY4" fmla="*/ 954719 h 4379263"/>
              <a:gd name="connsiteX5" fmla="*/ 4333756 w 4345646"/>
              <a:gd name="connsiteY5" fmla="*/ 1892869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870618 w 4345646"/>
              <a:gd name="connsiteY4" fmla="*/ 1120976 h 4379263"/>
              <a:gd name="connsiteX5" fmla="*/ 4333756 w 4345646"/>
              <a:gd name="connsiteY5" fmla="*/ 1892869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870618 w 4345646"/>
              <a:gd name="connsiteY4" fmla="*/ 1120976 h 4379263"/>
              <a:gd name="connsiteX5" fmla="*/ 4226878 w 4345646"/>
              <a:gd name="connsiteY5" fmla="*/ 1952248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62059"/>
              <a:gd name="connsiteY0" fmla="*/ 170947 h 4381325"/>
              <a:gd name="connsiteX1" fmla="*/ 2148696 w 4362059"/>
              <a:gd name="connsiteY1" fmla="*/ 52194 h 4381325"/>
              <a:gd name="connsiteX2" fmla="*/ 2659335 w 4362059"/>
              <a:gd name="connsiteY2" fmla="*/ 883466 h 4381325"/>
              <a:gd name="connsiteX3" fmla="*/ 3193725 w 4362059"/>
              <a:gd name="connsiteY3" fmla="*/ 1227851 h 4381325"/>
              <a:gd name="connsiteX4" fmla="*/ 3870618 w 4362059"/>
              <a:gd name="connsiteY4" fmla="*/ 1120976 h 4381325"/>
              <a:gd name="connsiteX5" fmla="*/ 4226878 w 4362059"/>
              <a:gd name="connsiteY5" fmla="*/ 1952248 h 4381325"/>
              <a:gd name="connsiteX6" fmla="*/ 3787491 w 4362059"/>
              <a:gd name="connsiteY6" fmla="*/ 2617264 h 4381325"/>
              <a:gd name="connsiteX7" fmla="*/ 3953746 w 4362059"/>
              <a:gd name="connsiteY7" fmla="*/ 3234781 h 4381325"/>
              <a:gd name="connsiteX8" fmla="*/ 4345631 w 4362059"/>
              <a:gd name="connsiteY8" fmla="*/ 3804797 h 4381325"/>
              <a:gd name="connsiteX9" fmla="*/ 4256603 w 4362059"/>
              <a:gd name="connsiteY9" fmla="*/ 4238424 h 4381325"/>
              <a:gd name="connsiteX10" fmla="*/ 3965625 w 4362059"/>
              <a:gd name="connsiteY10" fmla="*/ 4374816 h 4381325"/>
              <a:gd name="connsiteX11" fmla="*/ 3205600 w 4362059"/>
              <a:gd name="connsiteY11" fmla="*/ 4066055 h 4381325"/>
              <a:gd name="connsiteX12" fmla="*/ 2291201 w 4362059"/>
              <a:gd name="connsiteY12" fmla="*/ 3994802 h 4381325"/>
              <a:gd name="connsiteX13" fmla="*/ 1246171 w 4362059"/>
              <a:gd name="connsiteY13" fmla="*/ 4351062 h 4381325"/>
              <a:gd name="connsiteX14" fmla="*/ 783033 w 4362059"/>
              <a:gd name="connsiteY14" fmla="*/ 3733545 h 4381325"/>
              <a:gd name="connsiteX15" fmla="*/ 1186794 w 4362059"/>
              <a:gd name="connsiteY15" fmla="*/ 2926023 h 4381325"/>
              <a:gd name="connsiteX16" fmla="*/ 1008666 w 4362059"/>
              <a:gd name="connsiteY16" fmla="*/ 2320381 h 4381325"/>
              <a:gd name="connsiteX17" fmla="*/ 58640 w 4362059"/>
              <a:gd name="connsiteY17" fmla="*/ 2142251 h 4381325"/>
              <a:gd name="connsiteX18" fmla="*/ 177393 w 4362059"/>
              <a:gd name="connsiteY18" fmla="*/ 1322854 h 4381325"/>
              <a:gd name="connsiteX19" fmla="*/ 794910 w 4362059"/>
              <a:gd name="connsiteY19" fmla="*/ 1239727 h 4381325"/>
              <a:gd name="connsiteX20" fmla="*/ 1044291 w 4362059"/>
              <a:gd name="connsiteY20" fmla="*/ 859717 h 4381325"/>
              <a:gd name="connsiteX21" fmla="*/ 1234297 w 4362059"/>
              <a:gd name="connsiteY21" fmla="*/ 170947 h 4381325"/>
              <a:gd name="connsiteX0" fmla="*/ 1234297 w 4362059"/>
              <a:gd name="connsiteY0" fmla="*/ 170947 h 4381325"/>
              <a:gd name="connsiteX1" fmla="*/ 2148696 w 4362059"/>
              <a:gd name="connsiteY1" fmla="*/ 52194 h 4381325"/>
              <a:gd name="connsiteX2" fmla="*/ 2659335 w 4362059"/>
              <a:gd name="connsiteY2" fmla="*/ 883466 h 4381325"/>
              <a:gd name="connsiteX3" fmla="*/ 3193725 w 4362059"/>
              <a:gd name="connsiteY3" fmla="*/ 1227851 h 4381325"/>
              <a:gd name="connsiteX4" fmla="*/ 3870618 w 4362059"/>
              <a:gd name="connsiteY4" fmla="*/ 1120976 h 4381325"/>
              <a:gd name="connsiteX5" fmla="*/ 4226878 w 4362059"/>
              <a:gd name="connsiteY5" fmla="*/ 1952248 h 4381325"/>
              <a:gd name="connsiteX6" fmla="*/ 3787491 w 4362059"/>
              <a:gd name="connsiteY6" fmla="*/ 2617264 h 4381325"/>
              <a:gd name="connsiteX7" fmla="*/ 3953746 w 4362059"/>
              <a:gd name="connsiteY7" fmla="*/ 3234781 h 4381325"/>
              <a:gd name="connsiteX8" fmla="*/ 4345631 w 4362059"/>
              <a:gd name="connsiteY8" fmla="*/ 3804797 h 4381325"/>
              <a:gd name="connsiteX9" fmla="*/ 4256603 w 4362059"/>
              <a:gd name="connsiteY9" fmla="*/ 4238424 h 4381325"/>
              <a:gd name="connsiteX10" fmla="*/ 3965625 w 4362059"/>
              <a:gd name="connsiteY10" fmla="*/ 4374816 h 4381325"/>
              <a:gd name="connsiteX11" fmla="*/ 3205600 w 4362059"/>
              <a:gd name="connsiteY11" fmla="*/ 4066055 h 4381325"/>
              <a:gd name="connsiteX12" fmla="*/ 2291201 w 4362059"/>
              <a:gd name="connsiteY12" fmla="*/ 3994802 h 4381325"/>
              <a:gd name="connsiteX13" fmla="*/ 1246171 w 4362059"/>
              <a:gd name="connsiteY13" fmla="*/ 4351062 h 4381325"/>
              <a:gd name="connsiteX14" fmla="*/ 783033 w 4362059"/>
              <a:gd name="connsiteY14" fmla="*/ 3733545 h 4381325"/>
              <a:gd name="connsiteX15" fmla="*/ 1186794 w 4362059"/>
              <a:gd name="connsiteY15" fmla="*/ 2926023 h 4381325"/>
              <a:gd name="connsiteX16" fmla="*/ 1008666 w 4362059"/>
              <a:gd name="connsiteY16" fmla="*/ 2320381 h 4381325"/>
              <a:gd name="connsiteX17" fmla="*/ 58640 w 4362059"/>
              <a:gd name="connsiteY17" fmla="*/ 2142251 h 4381325"/>
              <a:gd name="connsiteX18" fmla="*/ 177393 w 4362059"/>
              <a:gd name="connsiteY18" fmla="*/ 1322854 h 4381325"/>
              <a:gd name="connsiteX19" fmla="*/ 794910 w 4362059"/>
              <a:gd name="connsiteY19" fmla="*/ 1239727 h 4381325"/>
              <a:gd name="connsiteX20" fmla="*/ 1044291 w 4362059"/>
              <a:gd name="connsiteY20" fmla="*/ 859717 h 4381325"/>
              <a:gd name="connsiteX21" fmla="*/ 1234297 w 4362059"/>
              <a:gd name="connsiteY21" fmla="*/ 170947 h 4381325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6878 w 4362059"/>
              <a:gd name="connsiteY6" fmla="*/ 2036546 h 4465623"/>
              <a:gd name="connsiteX7" fmla="*/ 3787491 w 4362059"/>
              <a:gd name="connsiteY7" fmla="*/ 2701562 h 4465623"/>
              <a:gd name="connsiteX8" fmla="*/ 3953746 w 4362059"/>
              <a:gd name="connsiteY8" fmla="*/ 3319079 h 4465623"/>
              <a:gd name="connsiteX9" fmla="*/ 4345631 w 4362059"/>
              <a:gd name="connsiteY9" fmla="*/ 3889095 h 4465623"/>
              <a:gd name="connsiteX10" fmla="*/ 4256603 w 4362059"/>
              <a:gd name="connsiteY10" fmla="*/ 4322722 h 4465623"/>
              <a:gd name="connsiteX11" fmla="*/ 3965625 w 4362059"/>
              <a:gd name="connsiteY11" fmla="*/ 4459114 h 4465623"/>
              <a:gd name="connsiteX12" fmla="*/ 3205600 w 4362059"/>
              <a:gd name="connsiteY12" fmla="*/ 4150353 h 4465623"/>
              <a:gd name="connsiteX13" fmla="*/ 2291201 w 4362059"/>
              <a:gd name="connsiteY13" fmla="*/ 4079100 h 4465623"/>
              <a:gd name="connsiteX14" fmla="*/ 1246171 w 4362059"/>
              <a:gd name="connsiteY14" fmla="*/ 4435360 h 4465623"/>
              <a:gd name="connsiteX15" fmla="*/ 783033 w 4362059"/>
              <a:gd name="connsiteY15" fmla="*/ 3817843 h 4465623"/>
              <a:gd name="connsiteX16" fmla="*/ 1186794 w 4362059"/>
              <a:gd name="connsiteY16" fmla="*/ 3010321 h 4465623"/>
              <a:gd name="connsiteX17" fmla="*/ 1008666 w 4362059"/>
              <a:gd name="connsiteY17" fmla="*/ 2404679 h 4465623"/>
              <a:gd name="connsiteX18" fmla="*/ 58640 w 4362059"/>
              <a:gd name="connsiteY18" fmla="*/ 2226549 h 4465623"/>
              <a:gd name="connsiteX19" fmla="*/ 177393 w 4362059"/>
              <a:gd name="connsiteY19" fmla="*/ 1407152 h 4465623"/>
              <a:gd name="connsiteX20" fmla="*/ 794910 w 4362059"/>
              <a:gd name="connsiteY20" fmla="*/ 1324025 h 4465623"/>
              <a:gd name="connsiteX21" fmla="*/ 1044291 w 4362059"/>
              <a:gd name="connsiteY21" fmla="*/ 944015 h 4465623"/>
              <a:gd name="connsiteX22" fmla="*/ 1234297 w 4362059"/>
              <a:gd name="connsiteY22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6878 w 4362059"/>
              <a:gd name="connsiteY6" fmla="*/ 2036546 h 4465623"/>
              <a:gd name="connsiteX7" fmla="*/ 3787491 w 4362059"/>
              <a:gd name="connsiteY7" fmla="*/ 2701562 h 4465623"/>
              <a:gd name="connsiteX8" fmla="*/ 3953746 w 4362059"/>
              <a:gd name="connsiteY8" fmla="*/ 3319079 h 4465623"/>
              <a:gd name="connsiteX9" fmla="*/ 4345631 w 4362059"/>
              <a:gd name="connsiteY9" fmla="*/ 3889095 h 4465623"/>
              <a:gd name="connsiteX10" fmla="*/ 4256603 w 4362059"/>
              <a:gd name="connsiteY10" fmla="*/ 4322722 h 4465623"/>
              <a:gd name="connsiteX11" fmla="*/ 3965625 w 4362059"/>
              <a:gd name="connsiteY11" fmla="*/ 4459114 h 4465623"/>
              <a:gd name="connsiteX12" fmla="*/ 3205600 w 4362059"/>
              <a:gd name="connsiteY12" fmla="*/ 4150353 h 4465623"/>
              <a:gd name="connsiteX13" fmla="*/ 2291201 w 4362059"/>
              <a:gd name="connsiteY13" fmla="*/ 4079100 h 4465623"/>
              <a:gd name="connsiteX14" fmla="*/ 1246171 w 4362059"/>
              <a:gd name="connsiteY14" fmla="*/ 4435360 h 4465623"/>
              <a:gd name="connsiteX15" fmla="*/ 783033 w 4362059"/>
              <a:gd name="connsiteY15" fmla="*/ 3817843 h 4465623"/>
              <a:gd name="connsiteX16" fmla="*/ 1186794 w 4362059"/>
              <a:gd name="connsiteY16" fmla="*/ 3010321 h 4465623"/>
              <a:gd name="connsiteX17" fmla="*/ 1008666 w 4362059"/>
              <a:gd name="connsiteY17" fmla="*/ 2404679 h 4465623"/>
              <a:gd name="connsiteX18" fmla="*/ 58640 w 4362059"/>
              <a:gd name="connsiteY18" fmla="*/ 2226549 h 4465623"/>
              <a:gd name="connsiteX19" fmla="*/ 177393 w 4362059"/>
              <a:gd name="connsiteY19" fmla="*/ 1407152 h 4465623"/>
              <a:gd name="connsiteX20" fmla="*/ 794910 w 4362059"/>
              <a:gd name="connsiteY20" fmla="*/ 1324025 h 4465623"/>
              <a:gd name="connsiteX21" fmla="*/ 1044291 w 4362059"/>
              <a:gd name="connsiteY21" fmla="*/ 944015 h 4465623"/>
              <a:gd name="connsiteX22" fmla="*/ 1234297 w 4362059"/>
              <a:gd name="connsiteY22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0973 w 4362059"/>
              <a:gd name="connsiteY6" fmla="*/ 1555768 h 4465623"/>
              <a:gd name="connsiteX7" fmla="*/ 4226878 w 4362059"/>
              <a:gd name="connsiteY7" fmla="*/ 2036546 h 4465623"/>
              <a:gd name="connsiteX8" fmla="*/ 3787491 w 4362059"/>
              <a:gd name="connsiteY8" fmla="*/ 2701562 h 4465623"/>
              <a:gd name="connsiteX9" fmla="*/ 3953746 w 4362059"/>
              <a:gd name="connsiteY9" fmla="*/ 3319079 h 4465623"/>
              <a:gd name="connsiteX10" fmla="*/ 4345631 w 4362059"/>
              <a:gd name="connsiteY10" fmla="*/ 3889095 h 4465623"/>
              <a:gd name="connsiteX11" fmla="*/ 4256603 w 4362059"/>
              <a:gd name="connsiteY11" fmla="*/ 4322722 h 4465623"/>
              <a:gd name="connsiteX12" fmla="*/ 3965625 w 4362059"/>
              <a:gd name="connsiteY12" fmla="*/ 4459114 h 4465623"/>
              <a:gd name="connsiteX13" fmla="*/ 3205600 w 4362059"/>
              <a:gd name="connsiteY13" fmla="*/ 4150353 h 4465623"/>
              <a:gd name="connsiteX14" fmla="*/ 2291201 w 4362059"/>
              <a:gd name="connsiteY14" fmla="*/ 4079100 h 4465623"/>
              <a:gd name="connsiteX15" fmla="*/ 1246171 w 4362059"/>
              <a:gd name="connsiteY15" fmla="*/ 4435360 h 4465623"/>
              <a:gd name="connsiteX16" fmla="*/ 783033 w 4362059"/>
              <a:gd name="connsiteY16" fmla="*/ 3817843 h 4465623"/>
              <a:gd name="connsiteX17" fmla="*/ 1186794 w 4362059"/>
              <a:gd name="connsiteY17" fmla="*/ 3010321 h 4465623"/>
              <a:gd name="connsiteX18" fmla="*/ 1008666 w 4362059"/>
              <a:gd name="connsiteY18" fmla="*/ 2404679 h 4465623"/>
              <a:gd name="connsiteX19" fmla="*/ 58640 w 4362059"/>
              <a:gd name="connsiteY19" fmla="*/ 2226549 h 4465623"/>
              <a:gd name="connsiteX20" fmla="*/ 177393 w 4362059"/>
              <a:gd name="connsiteY20" fmla="*/ 1407152 h 4465623"/>
              <a:gd name="connsiteX21" fmla="*/ 794910 w 4362059"/>
              <a:gd name="connsiteY21" fmla="*/ 1324025 h 4465623"/>
              <a:gd name="connsiteX22" fmla="*/ 1044291 w 4362059"/>
              <a:gd name="connsiteY22" fmla="*/ 944015 h 4465623"/>
              <a:gd name="connsiteX23" fmla="*/ 1234297 w 4362059"/>
              <a:gd name="connsiteY23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0973 w 4362059"/>
              <a:gd name="connsiteY6" fmla="*/ 1555768 h 4465623"/>
              <a:gd name="connsiteX7" fmla="*/ 4226878 w 4362059"/>
              <a:gd name="connsiteY7" fmla="*/ 2036546 h 4465623"/>
              <a:gd name="connsiteX8" fmla="*/ 3787491 w 4362059"/>
              <a:gd name="connsiteY8" fmla="*/ 2701562 h 4465623"/>
              <a:gd name="connsiteX9" fmla="*/ 3953746 w 4362059"/>
              <a:gd name="connsiteY9" fmla="*/ 3319079 h 4465623"/>
              <a:gd name="connsiteX10" fmla="*/ 4345631 w 4362059"/>
              <a:gd name="connsiteY10" fmla="*/ 3889095 h 4465623"/>
              <a:gd name="connsiteX11" fmla="*/ 4256603 w 4362059"/>
              <a:gd name="connsiteY11" fmla="*/ 4322722 h 4465623"/>
              <a:gd name="connsiteX12" fmla="*/ 3965625 w 4362059"/>
              <a:gd name="connsiteY12" fmla="*/ 4459114 h 4465623"/>
              <a:gd name="connsiteX13" fmla="*/ 3205600 w 4362059"/>
              <a:gd name="connsiteY13" fmla="*/ 4150353 h 4465623"/>
              <a:gd name="connsiteX14" fmla="*/ 2291201 w 4362059"/>
              <a:gd name="connsiteY14" fmla="*/ 4079100 h 4465623"/>
              <a:gd name="connsiteX15" fmla="*/ 1246171 w 4362059"/>
              <a:gd name="connsiteY15" fmla="*/ 4435360 h 4465623"/>
              <a:gd name="connsiteX16" fmla="*/ 783033 w 4362059"/>
              <a:gd name="connsiteY16" fmla="*/ 3817843 h 4465623"/>
              <a:gd name="connsiteX17" fmla="*/ 1186794 w 4362059"/>
              <a:gd name="connsiteY17" fmla="*/ 3010321 h 4465623"/>
              <a:gd name="connsiteX18" fmla="*/ 1008666 w 4362059"/>
              <a:gd name="connsiteY18" fmla="*/ 2404679 h 4465623"/>
              <a:gd name="connsiteX19" fmla="*/ 58640 w 4362059"/>
              <a:gd name="connsiteY19" fmla="*/ 2226549 h 4465623"/>
              <a:gd name="connsiteX20" fmla="*/ 177393 w 4362059"/>
              <a:gd name="connsiteY20" fmla="*/ 1407152 h 4465623"/>
              <a:gd name="connsiteX21" fmla="*/ 794910 w 4362059"/>
              <a:gd name="connsiteY21" fmla="*/ 1324025 h 4465623"/>
              <a:gd name="connsiteX22" fmla="*/ 1044291 w 4362059"/>
              <a:gd name="connsiteY22" fmla="*/ 944015 h 4465623"/>
              <a:gd name="connsiteX23" fmla="*/ 1234297 w 4362059"/>
              <a:gd name="connsiteY23" fmla="*/ 255245 h 4465623"/>
              <a:gd name="connsiteX0" fmla="*/ 1234297 w 4362059"/>
              <a:gd name="connsiteY0" fmla="*/ 296576 h 4506954"/>
              <a:gd name="connsiteX1" fmla="*/ 1608402 w 4362059"/>
              <a:gd name="connsiteY1" fmla="*/ 5805 h 4506954"/>
              <a:gd name="connsiteX2" fmla="*/ 2148696 w 4362059"/>
              <a:gd name="connsiteY2" fmla="*/ 177823 h 4506954"/>
              <a:gd name="connsiteX3" fmla="*/ 2659335 w 4362059"/>
              <a:gd name="connsiteY3" fmla="*/ 1009095 h 4506954"/>
              <a:gd name="connsiteX4" fmla="*/ 3193725 w 4362059"/>
              <a:gd name="connsiteY4" fmla="*/ 1353480 h 4506954"/>
              <a:gd name="connsiteX5" fmla="*/ 3870618 w 4362059"/>
              <a:gd name="connsiteY5" fmla="*/ 1246605 h 4506954"/>
              <a:gd name="connsiteX6" fmla="*/ 4220973 w 4362059"/>
              <a:gd name="connsiteY6" fmla="*/ 1597099 h 4506954"/>
              <a:gd name="connsiteX7" fmla="*/ 4226878 w 4362059"/>
              <a:gd name="connsiteY7" fmla="*/ 2077877 h 4506954"/>
              <a:gd name="connsiteX8" fmla="*/ 3787491 w 4362059"/>
              <a:gd name="connsiteY8" fmla="*/ 2742893 h 4506954"/>
              <a:gd name="connsiteX9" fmla="*/ 3953746 w 4362059"/>
              <a:gd name="connsiteY9" fmla="*/ 3360410 h 4506954"/>
              <a:gd name="connsiteX10" fmla="*/ 4345631 w 4362059"/>
              <a:gd name="connsiteY10" fmla="*/ 3930426 h 4506954"/>
              <a:gd name="connsiteX11" fmla="*/ 4256603 w 4362059"/>
              <a:gd name="connsiteY11" fmla="*/ 4364053 h 4506954"/>
              <a:gd name="connsiteX12" fmla="*/ 3965625 w 4362059"/>
              <a:gd name="connsiteY12" fmla="*/ 4500445 h 4506954"/>
              <a:gd name="connsiteX13" fmla="*/ 3205600 w 4362059"/>
              <a:gd name="connsiteY13" fmla="*/ 4191684 h 4506954"/>
              <a:gd name="connsiteX14" fmla="*/ 2291201 w 4362059"/>
              <a:gd name="connsiteY14" fmla="*/ 4120431 h 4506954"/>
              <a:gd name="connsiteX15" fmla="*/ 1246171 w 4362059"/>
              <a:gd name="connsiteY15" fmla="*/ 4476691 h 4506954"/>
              <a:gd name="connsiteX16" fmla="*/ 783033 w 4362059"/>
              <a:gd name="connsiteY16" fmla="*/ 3859174 h 4506954"/>
              <a:gd name="connsiteX17" fmla="*/ 1186794 w 4362059"/>
              <a:gd name="connsiteY17" fmla="*/ 3051652 h 4506954"/>
              <a:gd name="connsiteX18" fmla="*/ 1008666 w 4362059"/>
              <a:gd name="connsiteY18" fmla="*/ 2446010 h 4506954"/>
              <a:gd name="connsiteX19" fmla="*/ 58640 w 4362059"/>
              <a:gd name="connsiteY19" fmla="*/ 2267880 h 4506954"/>
              <a:gd name="connsiteX20" fmla="*/ 177393 w 4362059"/>
              <a:gd name="connsiteY20" fmla="*/ 1448483 h 4506954"/>
              <a:gd name="connsiteX21" fmla="*/ 794910 w 4362059"/>
              <a:gd name="connsiteY21" fmla="*/ 1365356 h 4506954"/>
              <a:gd name="connsiteX22" fmla="*/ 1044291 w 4362059"/>
              <a:gd name="connsiteY22" fmla="*/ 985346 h 4506954"/>
              <a:gd name="connsiteX23" fmla="*/ 1234297 w 4362059"/>
              <a:gd name="connsiteY23" fmla="*/ 296576 h 4506954"/>
              <a:gd name="connsiteX0" fmla="*/ 1285861 w 4413623"/>
              <a:gd name="connsiteY0" fmla="*/ 296576 h 4506954"/>
              <a:gd name="connsiteX1" fmla="*/ 1659966 w 4413623"/>
              <a:gd name="connsiteY1" fmla="*/ 5805 h 4506954"/>
              <a:gd name="connsiteX2" fmla="*/ 2200260 w 4413623"/>
              <a:gd name="connsiteY2" fmla="*/ 177823 h 4506954"/>
              <a:gd name="connsiteX3" fmla="*/ 2710899 w 4413623"/>
              <a:gd name="connsiteY3" fmla="*/ 1009095 h 4506954"/>
              <a:gd name="connsiteX4" fmla="*/ 3245289 w 4413623"/>
              <a:gd name="connsiteY4" fmla="*/ 1353480 h 4506954"/>
              <a:gd name="connsiteX5" fmla="*/ 3922182 w 4413623"/>
              <a:gd name="connsiteY5" fmla="*/ 1246605 h 4506954"/>
              <a:gd name="connsiteX6" fmla="*/ 4272537 w 4413623"/>
              <a:gd name="connsiteY6" fmla="*/ 1597099 h 4506954"/>
              <a:gd name="connsiteX7" fmla="*/ 4278442 w 4413623"/>
              <a:gd name="connsiteY7" fmla="*/ 2077877 h 4506954"/>
              <a:gd name="connsiteX8" fmla="*/ 3839055 w 4413623"/>
              <a:gd name="connsiteY8" fmla="*/ 2742893 h 4506954"/>
              <a:gd name="connsiteX9" fmla="*/ 4005310 w 4413623"/>
              <a:gd name="connsiteY9" fmla="*/ 3360410 h 4506954"/>
              <a:gd name="connsiteX10" fmla="*/ 4397195 w 4413623"/>
              <a:gd name="connsiteY10" fmla="*/ 3930426 h 4506954"/>
              <a:gd name="connsiteX11" fmla="*/ 4308167 w 4413623"/>
              <a:gd name="connsiteY11" fmla="*/ 4364053 h 4506954"/>
              <a:gd name="connsiteX12" fmla="*/ 4017189 w 4413623"/>
              <a:gd name="connsiteY12" fmla="*/ 4500445 h 4506954"/>
              <a:gd name="connsiteX13" fmla="*/ 3257164 w 4413623"/>
              <a:gd name="connsiteY13" fmla="*/ 4191684 h 4506954"/>
              <a:gd name="connsiteX14" fmla="*/ 2342765 w 4413623"/>
              <a:gd name="connsiteY14" fmla="*/ 4120431 h 4506954"/>
              <a:gd name="connsiteX15" fmla="*/ 1297735 w 4413623"/>
              <a:gd name="connsiteY15" fmla="*/ 4476691 h 4506954"/>
              <a:gd name="connsiteX16" fmla="*/ 834597 w 4413623"/>
              <a:gd name="connsiteY16" fmla="*/ 3859174 h 4506954"/>
              <a:gd name="connsiteX17" fmla="*/ 1238358 w 4413623"/>
              <a:gd name="connsiteY17" fmla="*/ 3051652 h 4506954"/>
              <a:gd name="connsiteX18" fmla="*/ 1060230 w 4413623"/>
              <a:gd name="connsiteY18" fmla="*/ 2446010 h 4506954"/>
              <a:gd name="connsiteX19" fmla="*/ 110204 w 4413623"/>
              <a:gd name="connsiteY19" fmla="*/ 2267880 h 4506954"/>
              <a:gd name="connsiteX20" fmla="*/ 33046 w 4413623"/>
              <a:gd name="connsiteY20" fmla="*/ 1727728 h 4506954"/>
              <a:gd name="connsiteX21" fmla="*/ 228957 w 4413623"/>
              <a:gd name="connsiteY21" fmla="*/ 1448483 h 4506954"/>
              <a:gd name="connsiteX22" fmla="*/ 846474 w 4413623"/>
              <a:gd name="connsiteY22" fmla="*/ 1365356 h 4506954"/>
              <a:gd name="connsiteX23" fmla="*/ 1095855 w 4413623"/>
              <a:gd name="connsiteY23" fmla="*/ 985346 h 4506954"/>
              <a:gd name="connsiteX24" fmla="*/ 1285861 w 4413623"/>
              <a:gd name="connsiteY24" fmla="*/ 296576 h 4506954"/>
              <a:gd name="connsiteX0" fmla="*/ 1285861 w 4413623"/>
              <a:gd name="connsiteY0" fmla="*/ 296576 h 4506954"/>
              <a:gd name="connsiteX1" fmla="*/ 1659966 w 4413623"/>
              <a:gd name="connsiteY1" fmla="*/ 5805 h 4506954"/>
              <a:gd name="connsiteX2" fmla="*/ 2200260 w 4413623"/>
              <a:gd name="connsiteY2" fmla="*/ 177823 h 4506954"/>
              <a:gd name="connsiteX3" fmla="*/ 2710899 w 4413623"/>
              <a:gd name="connsiteY3" fmla="*/ 1009095 h 4506954"/>
              <a:gd name="connsiteX4" fmla="*/ 3245289 w 4413623"/>
              <a:gd name="connsiteY4" fmla="*/ 1353480 h 4506954"/>
              <a:gd name="connsiteX5" fmla="*/ 3922182 w 4413623"/>
              <a:gd name="connsiteY5" fmla="*/ 1246605 h 4506954"/>
              <a:gd name="connsiteX6" fmla="*/ 4272537 w 4413623"/>
              <a:gd name="connsiteY6" fmla="*/ 1597099 h 4506954"/>
              <a:gd name="connsiteX7" fmla="*/ 4278442 w 4413623"/>
              <a:gd name="connsiteY7" fmla="*/ 2077877 h 4506954"/>
              <a:gd name="connsiteX8" fmla="*/ 3839055 w 4413623"/>
              <a:gd name="connsiteY8" fmla="*/ 2742893 h 4506954"/>
              <a:gd name="connsiteX9" fmla="*/ 4005310 w 4413623"/>
              <a:gd name="connsiteY9" fmla="*/ 3360410 h 4506954"/>
              <a:gd name="connsiteX10" fmla="*/ 4397195 w 4413623"/>
              <a:gd name="connsiteY10" fmla="*/ 3930426 h 4506954"/>
              <a:gd name="connsiteX11" fmla="*/ 4308167 w 4413623"/>
              <a:gd name="connsiteY11" fmla="*/ 4364053 h 4506954"/>
              <a:gd name="connsiteX12" fmla="*/ 4017189 w 4413623"/>
              <a:gd name="connsiteY12" fmla="*/ 4500445 h 4506954"/>
              <a:gd name="connsiteX13" fmla="*/ 3257164 w 4413623"/>
              <a:gd name="connsiteY13" fmla="*/ 4191684 h 4506954"/>
              <a:gd name="connsiteX14" fmla="*/ 2342765 w 4413623"/>
              <a:gd name="connsiteY14" fmla="*/ 4120431 h 4506954"/>
              <a:gd name="connsiteX15" fmla="*/ 1297735 w 4413623"/>
              <a:gd name="connsiteY15" fmla="*/ 4476691 h 4506954"/>
              <a:gd name="connsiteX16" fmla="*/ 834597 w 4413623"/>
              <a:gd name="connsiteY16" fmla="*/ 3859174 h 4506954"/>
              <a:gd name="connsiteX17" fmla="*/ 1238358 w 4413623"/>
              <a:gd name="connsiteY17" fmla="*/ 3051652 h 4506954"/>
              <a:gd name="connsiteX18" fmla="*/ 1060230 w 4413623"/>
              <a:gd name="connsiteY18" fmla="*/ 2446010 h 4506954"/>
              <a:gd name="connsiteX19" fmla="*/ 110204 w 4413623"/>
              <a:gd name="connsiteY19" fmla="*/ 2267880 h 4506954"/>
              <a:gd name="connsiteX20" fmla="*/ 33046 w 4413623"/>
              <a:gd name="connsiteY20" fmla="*/ 1727728 h 4506954"/>
              <a:gd name="connsiteX21" fmla="*/ 228957 w 4413623"/>
              <a:gd name="connsiteY21" fmla="*/ 1448483 h 4506954"/>
              <a:gd name="connsiteX22" fmla="*/ 846474 w 4413623"/>
              <a:gd name="connsiteY22" fmla="*/ 1365356 h 4506954"/>
              <a:gd name="connsiteX23" fmla="*/ 1095855 w 4413623"/>
              <a:gd name="connsiteY23" fmla="*/ 985346 h 4506954"/>
              <a:gd name="connsiteX24" fmla="*/ 1285861 w 4413623"/>
              <a:gd name="connsiteY24" fmla="*/ 296576 h 4506954"/>
              <a:gd name="connsiteX0" fmla="*/ 1316814 w 4444576"/>
              <a:gd name="connsiteY0" fmla="*/ 296576 h 4506954"/>
              <a:gd name="connsiteX1" fmla="*/ 1690919 w 4444576"/>
              <a:gd name="connsiteY1" fmla="*/ 5805 h 4506954"/>
              <a:gd name="connsiteX2" fmla="*/ 2231213 w 4444576"/>
              <a:gd name="connsiteY2" fmla="*/ 177823 h 4506954"/>
              <a:gd name="connsiteX3" fmla="*/ 2741852 w 4444576"/>
              <a:gd name="connsiteY3" fmla="*/ 1009095 h 4506954"/>
              <a:gd name="connsiteX4" fmla="*/ 3276242 w 4444576"/>
              <a:gd name="connsiteY4" fmla="*/ 1353480 h 4506954"/>
              <a:gd name="connsiteX5" fmla="*/ 3953135 w 4444576"/>
              <a:gd name="connsiteY5" fmla="*/ 1246605 h 4506954"/>
              <a:gd name="connsiteX6" fmla="*/ 4303490 w 4444576"/>
              <a:gd name="connsiteY6" fmla="*/ 1597099 h 4506954"/>
              <a:gd name="connsiteX7" fmla="*/ 4309395 w 4444576"/>
              <a:gd name="connsiteY7" fmla="*/ 2077877 h 4506954"/>
              <a:gd name="connsiteX8" fmla="*/ 3870008 w 4444576"/>
              <a:gd name="connsiteY8" fmla="*/ 2742893 h 4506954"/>
              <a:gd name="connsiteX9" fmla="*/ 4036263 w 4444576"/>
              <a:gd name="connsiteY9" fmla="*/ 3360410 h 4506954"/>
              <a:gd name="connsiteX10" fmla="*/ 4428148 w 4444576"/>
              <a:gd name="connsiteY10" fmla="*/ 3930426 h 4506954"/>
              <a:gd name="connsiteX11" fmla="*/ 4339120 w 4444576"/>
              <a:gd name="connsiteY11" fmla="*/ 4364053 h 4506954"/>
              <a:gd name="connsiteX12" fmla="*/ 4048142 w 4444576"/>
              <a:gd name="connsiteY12" fmla="*/ 4500445 h 4506954"/>
              <a:gd name="connsiteX13" fmla="*/ 3288117 w 4444576"/>
              <a:gd name="connsiteY13" fmla="*/ 4191684 h 4506954"/>
              <a:gd name="connsiteX14" fmla="*/ 2373718 w 4444576"/>
              <a:gd name="connsiteY14" fmla="*/ 4120431 h 4506954"/>
              <a:gd name="connsiteX15" fmla="*/ 1328688 w 4444576"/>
              <a:gd name="connsiteY15" fmla="*/ 4476691 h 4506954"/>
              <a:gd name="connsiteX16" fmla="*/ 865550 w 4444576"/>
              <a:gd name="connsiteY16" fmla="*/ 3859174 h 4506954"/>
              <a:gd name="connsiteX17" fmla="*/ 1269311 w 4444576"/>
              <a:gd name="connsiteY17" fmla="*/ 3051652 h 4506954"/>
              <a:gd name="connsiteX18" fmla="*/ 1091183 w 4444576"/>
              <a:gd name="connsiteY18" fmla="*/ 2446010 h 4506954"/>
              <a:gd name="connsiteX19" fmla="*/ 141157 w 4444576"/>
              <a:gd name="connsiteY19" fmla="*/ 2267880 h 4506954"/>
              <a:gd name="connsiteX20" fmla="*/ 16497 w 4444576"/>
              <a:gd name="connsiteY20" fmla="*/ 1798980 h 4506954"/>
              <a:gd name="connsiteX21" fmla="*/ 259910 w 4444576"/>
              <a:gd name="connsiteY21" fmla="*/ 1448483 h 4506954"/>
              <a:gd name="connsiteX22" fmla="*/ 877427 w 4444576"/>
              <a:gd name="connsiteY22" fmla="*/ 1365356 h 4506954"/>
              <a:gd name="connsiteX23" fmla="*/ 1126808 w 4444576"/>
              <a:gd name="connsiteY23" fmla="*/ 985346 h 4506954"/>
              <a:gd name="connsiteX24" fmla="*/ 1316814 w 4444576"/>
              <a:gd name="connsiteY24" fmla="*/ 296576 h 4506954"/>
              <a:gd name="connsiteX0" fmla="*/ 1316814 w 4446109"/>
              <a:gd name="connsiteY0" fmla="*/ 296576 h 4575756"/>
              <a:gd name="connsiteX1" fmla="*/ 1690919 w 4446109"/>
              <a:gd name="connsiteY1" fmla="*/ 5805 h 4575756"/>
              <a:gd name="connsiteX2" fmla="*/ 2231213 w 4446109"/>
              <a:gd name="connsiteY2" fmla="*/ 177823 h 4575756"/>
              <a:gd name="connsiteX3" fmla="*/ 2741852 w 4446109"/>
              <a:gd name="connsiteY3" fmla="*/ 1009095 h 4575756"/>
              <a:gd name="connsiteX4" fmla="*/ 3276242 w 4446109"/>
              <a:gd name="connsiteY4" fmla="*/ 1353480 h 4575756"/>
              <a:gd name="connsiteX5" fmla="*/ 3953135 w 4446109"/>
              <a:gd name="connsiteY5" fmla="*/ 1246605 h 4575756"/>
              <a:gd name="connsiteX6" fmla="*/ 4303490 w 4446109"/>
              <a:gd name="connsiteY6" fmla="*/ 1597099 h 4575756"/>
              <a:gd name="connsiteX7" fmla="*/ 4309395 w 4446109"/>
              <a:gd name="connsiteY7" fmla="*/ 2077877 h 4575756"/>
              <a:gd name="connsiteX8" fmla="*/ 3870008 w 4446109"/>
              <a:gd name="connsiteY8" fmla="*/ 2742893 h 4575756"/>
              <a:gd name="connsiteX9" fmla="*/ 4036263 w 4446109"/>
              <a:gd name="connsiteY9" fmla="*/ 3360410 h 4575756"/>
              <a:gd name="connsiteX10" fmla="*/ 4428148 w 4446109"/>
              <a:gd name="connsiteY10" fmla="*/ 3930426 h 4575756"/>
              <a:gd name="connsiteX11" fmla="*/ 4339120 w 4446109"/>
              <a:gd name="connsiteY11" fmla="*/ 4364053 h 4575756"/>
              <a:gd name="connsiteX12" fmla="*/ 3976890 w 4446109"/>
              <a:gd name="connsiteY12" fmla="*/ 4571697 h 4575756"/>
              <a:gd name="connsiteX13" fmla="*/ 3288117 w 4446109"/>
              <a:gd name="connsiteY13" fmla="*/ 4191684 h 4575756"/>
              <a:gd name="connsiteX14" fmla="*/ 2373718 w 4446109"/>
              <a:gd name="connsiteY14" fmla="*/ 4120431 h 4575756"/>
              <a:gd name="connsiteX15" fmla="*/ 1328688 w 4446109"/>
              <a:gd name="connsiteY15" fmla="*/ 4476691 h 4575756"/>
              <a:gd name="connsiteX16" fmla="*/ 865550 w 4446109"/>
              <a:gd name="connsiteY16" fmla="*/ 3859174 h 4575756"/>
              <a:gd name="connsiteX17" fmla="*/ 1269311 w 4446109"/>
              <a:gd name="connsiteY17" fmla="*/ 3051652 h 4575756"/>
              <a:gd name="connsiteX18" fmla="*/ 1091183 w 4446109"/>
              <a:gd name="connsiteY18" fmla="*/ 2446010 h 4575756"/>
              <a:gd name="connsiteX19" fmla="*/ 141157 w 4446109"/>
              <a:gd name="connsiteY19" fmla="*/ 2267880 h 4575756"/>
              <a:gd name="connsiteX20" fmla="*/ 16497 w 4446109"/>
              <a:gd name="connsiteY20" fmla="*/ 1798980 h 4575756"/>
              <a:gd name="connsiteX21" fmla="*/ 259910 w 4446109"/>
              <a:gd name="connsiteY21" fmla="*/ 1448483 h 4575756"/>
              <a:gd name="connsiteX22" fmla="*/ 877427 w 4446109"/>
              <a:gd name="connsiteY22" fmla="*/ 1365356 h 4575756"/>
              <a:gd name="connsiteX23" fmla="*/ 1126808 w 4446109"/>
              <a:gd name="connsiteY23" fmla="*/ 985346 h 4575756"/>
              <a:gd name="connsiteX24" fmla="*/ 1316814 w 4446109"/>
              <a:gd name="connsiteY24" fmla="*/ 296576 h 4575756"/>
              <a:gd name="connsiteX0" fmla="*/ 1316814 w 4448517"/>
              <a:gd name="connsiteY0" fmla="*/ 296576 h 4552598"/>
              <a:gd name="connsiteX1" fmla="*/ 1690919 w 4448517"/>
              <a:gd name="connsiteY1" fmla="*/ 5805 h 4552598"/>
              <a:gd name="connsiteX2" fmla="*/ 2231213 w 4448517"/>
              <a:gd name="connsiteY2" fmla="*/ 177823 h 4552598"/>
              <a:gd name="connsiteX3" fmla="*/ 2741852 w 4448517"/>
              <a:gd name="connsiteY3" fmla="*/ 1009095 h 4552598"/>
              <a:gd name="connsiteX4" fmla="*/ 3276242 w 4448517"/>
              <a:gd name="connsiteY4" fmla="*/ 1353480 h 4552598"/>
              <a:gd name="connsiteX5" fmla="*/ 3953135 w 4448517"/>
              <a:gd name="connsiteY5" fmla="*/ 1246605 h 4552598"/>
              <a:gd name="connsiteX6" fmla="*/ 4303490 w 4448517"/>
              <a:gd name="connsiteY6" fmla="*/ 1597099 h 4552598"/>
              <a:gd name="connsiteX7" fmla="*/ 4309395 w 4448517"/>
              <a:gd name="connsiteY7" fmla="*/ 2077877 h 4552598"/>
              <a:gd name="connsiteX8" fmla="*/ 3870008 w 4448517"/>
              <a:gd name="connsiteY8" fmla="*/ 2742893 h 4552598"/>
              <a:gd name="connsiteX9" fmla="*/ 4036263 w 4448517"/>
              <a:gd name="connsiteY9" fmla="*/ 3360410 h 4552598"/>
              <a:gd name="connsiteX10" fmla="*/ 4428148 w 4448517"/>
              <a:gd name="connsiteY10" fmla="*/ 3930426 h 4552598"/>
              <a:gd name="connsiteX11" fmla="*/ 4339120 w 4448517"/>
              <a:gd name="connsiteY11" fmla="*/ 4364053 h 4552598"/>
              <a:gd name="connsiteX12" fmla="*/ 3881889 w 4448517"/>
              <a:gd name="connsiteY12" fmla="*/ 4547950 h 4552598"/>
              <a:gd name="connsiteX13" fmla="*/ 3288117 w 4448517"/>
              <a:gd name="connsiteY13" fmla="*/ 4191684 h 4552598"/>
              <a:gd name="connsiteX14" fmla="*/ 2373718 w 4448517"/>
              <a:gd name="connsiteY14" fmla="*/ 4120431 h 4552598"/>
              <a:gd name="connsiteX15" fmla="*/ 1328688 w 4448517"/>
              <a:gd name="connsiteY15" fmla="*/ 4476691 h 4552598"/>
              <a:gd name="connsiteX16" fmla="*/ 865550 w 4448517"/>
              <a:gd name="connsiteY16" fmla="*/ 3859174 h 4552598"/>
              <a:gd name="connsiteX17" fmla="*/ 1269311 w 4448517"/>
              <a:gd name="connsiteY17" fmla="*/ 3051652 h 4552598"/>
              <a:gd name="connsiteX18" fmla="*/ 1091183 w 4448517"/>
              <a:gd name="connsiteY18" fmla="*/ 2446010 h 4552598"/>
              <a:gd name="connsiteX19" fmla="*/ 141157 w 4448517"/>
              <a:gd name="connsiteY19" fmla="*/ 2267880 h 4552598"/>
              <a:gd name="connsiteX20" fmla="*/ 16497 w 4448517"/>
              <a:gd name="connsiteY20" fmla="*/ 1798980 h 4552598"/>
              <a:gd name="connsiteX21" fmla="*/ 259910 w 4448517"/>
              <a:gd name="connsiteY21" fmla="*/ 1448483 h 4552598"/>
              <a:gd name="connsiteX22" fmla="*/ 877427 w 4448517"/>
              <a:gd name="connsiteY22" fmla="*/ 1365356 h 4552598"/>
              <a:gd name="connsiteX23" fmla="*/ 1126808 w 4448517"/>
              <a:gd name="connsiteY23" fmla="*/ 985346 h 4552598"/>
              <a:gd name="connsiteX24" fmla="*/ 1316814 w 4448517"/>
              <a:gd name="connsiteY24" fmla="*/ 296576 h 4552598"/>
              <a:gd name="connsiteX0" fmla="*/ 1300369 w 4432072"/>
              <a:gd name="connsiteY0" fmla="*/ 296576 h 4552598"/>
              <a:gd name="connsiteX1" fmla="*/ 1674474 w 4432072"/>
              <a:gd name="connsiteY1" fmla="*/ 5805 h 4552598"/>
              <a:gd name="connsiteX2" fmla="*/ 2214768 w 4432072"/>
              <a:gd name="connsiteY2" fmla="*/ 177823 h 4552598"/>
              <a:gd name="connsiteX3" fmla="*/ 2725407 w 4432072"/>
              <a:gd name="connsiteY3" fmla="*/ 1009095 h 4552598"/>
              <a:gd name="connsiteX4" fmla="*/ 3259797 w 4432072"/>
              <a:gd name="connsiteY4" fmla="*/ 1353480 h 4552598"/>
              <a:gd name="connsiteX5" fmla="*/ 3936690 w 4432072"/>
              <a:gd name="connsiteY5" fmla="*/ 1246605 h 4552598"/>
              <a:gd name="connsiteX6" fmla="*/ 4287045 w 4432072"/>
              <a:gd name="connsiteY6" fmla="*/ 1597099 h 4552598"/>
              <a:gd name="connsiteX7" fmla="*/ 4292950 w 4432072"/>
              <a:gd name="connsiteY7" fmla="*/ 2077877 h 4552598"/>
              <a:gd name="connsiteX8" fmla="*/ 3853563 w 4432072"/>
              <a:gd name="connsiteY8" fmla="*/ 2742893 h 4552598"/>
              <a:gd name="connsiteX9" fmla="*/ 4019818 w 4432072"/>
              <a:gd name="connsiteY9" fmla="*/ 3360410 h 4552598"/>
              <a:gd name="connsiteX10" fmla="*/ 4411703 w 4432072"/>
              <a:gd name="connsiteY10" fmla="*/ 3930426 h 4552598"/>
              <a:gd name="connsiteX11" fmla="*/ 4322675 w 4432072"/>
              <a:gd name="connsiteY11" fmla="*/ 4364053 h 4552598"/>
              <a:gd name="connsiteX12" fmla="*/ 3865444 w 4432072"/>
              <a:gd name="connsiteY12" fmla="*/ 4547950 h 4552598"/>
              <a:gd name="connsiteX13" fmla="*/ 3271672 w 4432072"/>
              <a:gd name="connsiteY13" fmla="*/ 4191684 h 4552598"/>
              <a:gd name="connsiteX14" fmla="*/ 2357273 w 4432072"/>
              <a:gd name="connsiteY14" fmla="*/ 4120431 h 4552598"/>
              <a:gd name="connsiteX15" fmla="*/ 1312243 w 4432072"/>
              <a:gd name="connsiteY15" fmla="*/ 4476691 h 4552598"/>
              <a:gd name="connsiteX16" fmla="*/ 849105 w 4432072"/>
              <a:gd name="connsiteY16" fmla="*/ 3859174 h 4552598"/>
              <a:gd name="connsiteX17" fmla="*/ 1252866 w 4432072"/>
              <a:gd name="connsiteY17" fmla="*/ 3051652 h 4552598"/>
              <a:gd name="connsiteX18" fmla="*/ 1074738 w 4432072"/>
              <a:gd name="connsiteY18" fmla="*/ 2446010 h 4552598"/>
              <a:gd name="connsiteX19" fmla="*/ 231590 w 4432072"/>
              <a:gd name="connsiteY19" fmla="*/ 2386634 h 4552598"/>
              <a:gd name="connsiteX20" fmla="*/ 52 w 4432072"/>
              <a:gd name="connsiteY20" fmla="*/ 1798980 h 4552598"/>
              <a:gd name="connsiteX21" fmla="*/ 243465 w 4432072"/>
              <a:gd name="connsiteY21" fmla="*/ 1448483 h 4552598"/>
              <a:gd name="connsiteX22" fmla="*/ 860982 w 4432072"/>
              <a:gd name="connsiteY22" fmla="*/ 1365356 h 4552598"/>
              <a:gd name="connsiteX23" fmla="*/ 1110363 w 4432072"/>
              <a:gd name="connsiteY23" fmla="*/ 985346 h 4552598"/>
              <a:gd name="connsiteX24" fmla="*/ 1300369 w 4432072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92935 w 4432057"/>
              <a:gd name="connsiteY7" fmla="*/ 2077877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252851 w 4432057"/>
              <a:gd name="connsiteY17" fmla="*/ 3051652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92935 w 4432057"/>
              <a:gd name="connsiteY7" fmla="*/ 2077877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525986 w 4432057"/>
              <a:gd name="connsiteY15" fmla="*/ 4417317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525986 w 4432057"/>
              <a:gd name="connsiteY15" fmla="*/ 4417317 h 4552598"/>
              <a:gd name="connsiteX16" fmla="*/ 991596 w 4432057"/>
              <a:gd name="connsiteY16" fmla="*/ 3859176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6565"/>
              <a:gd name="connsiteY0" fmla="*/ 296576 h 4421588"/>
              <a:gd name="connsiteX1" fmla="*/ 1674459 w 4436565"/>
              <a:gd name="connsiteY1" fmla="*/ 5805 h 4421588"/>
              <a:gd name="connsiteX2" fmla="*/ 2214753 w 4436565"/>
              <a:gd name="connsiteY2" fmla="*/ 177823 h 4421588"/>
              <a:gd name="connsiteX3" fmla="*/ 2725392 w 4436565"/>
              <a:gd name="connsiteY3" fmla="*/ 1009095 h 4421588"/>
              <a:gd name="connsiteX4" fmla="*/ 3259782 w 4436565"/>
              <a:gd name="connsiteY4" fmla="*/ 1353480 h 4421588"/>
              <a:gd name="connsiteX5" fmla="*/ 3936675 w 4436565"/>
              <a:gd name="connsiteY5" fmla="*/ 1246605 h 4421588"/>
              <a:gd name="connsiteX6" fmla="*/ 4215778 w 4436565"/>
              <a:gd name="connsiteY6" fmla="*/ 1573352 h 4421588"/>
              <a:gd name="connsiteX7" fmla="*/ 4221683 w 4436565"/>
              <a:gd name="connsiteY7" fmla="*/ 2125381 h 4421588"/>
              <a:gd name="connsiteX8" fmla="*/ 3853548 w 4436565"/>
              <a:gd name="connsiteY8" fmla="*/ 2742893 h 4421588"/>
              <a:gd name="connsiteX9" fmla="*/ 4019803 w 4436565"/>
              <a:gd name="connsiteY9" fmla="*/ 3360410 h 4421588"/>
              <a:gd name="connsiteX10" fmla="*/ 4411688 w 4436565"/>
              <a:gd name="connsiteY10" fmla="*/ 3930426 h 4421588"/>
              <a:gd name="connsiteX11" fmla="*/ 4322660 w 4436565"/>
              <a:gd name="connsiteY11" fmla="*/ 4364053 h 4421588"/>
              <a:gd name="connsiteX12" fmla="*/ 3722927 w 4436565"/>
              <a:gd name="connsiteY12" fmla="*/ 4381698 h 4421588"/>
              <a:gd name="connsiteX13" fmla="*/ 3271657 w 4436565"/>
              <a:gd name="connsiteY13" fmla="*/ 4191684 h 4421588"/>
              <a:gd name="connsiteX14" fmla="*/ 2357258 w 4436565"/>
              <a:gd name="connsiteY14" fmla="*/ 4120431 h 4421588"/>
              <a:gd name="connsiteX15" fmla="*/ 1525986 w 4436565"/>
              <a:gd name="connsiteY15" fmla="*/ 4417317 h 4421588"/>
              <a:gd name="connsiteX16" fmla="*/ 991596 w 4436565"/>
              <a:gd name="connsiteY16" fmla="*/ 3859176 h 4421588"/>
              <a:gd name="connsiteX17" fmla="*/ 1027223 w 4436565"/>
              <a:gd name="connsiteY17" fmla="*/ 3134781 h 4421588"/>
              <a:gd name="connsiteX18" fmla="*/ 932220 w 4436565"/>
              <a:gd name="connsiteY18" fmla="*/ 2612264 h 4421588"/>
              <a:gd name="connsiteX19" fmla="*/ 231575 w 4436565"/>
              <a:gd name="connsiteY19" fmla="*/ 2386634 h 4421588"/>
              <a:gd name="connsiteX20" fmla="*/ 37 w 4436565"/>
              <a:gd name="connsiteY20" fmla="*/ 1798980 h 4421588"/>
              <a:gd name="connsiteX21" fmla="*/ 243450 w 4436565"/>
              <a:gd name="connsiteY21" fmla="*/ 1448483 h 4421588"/>
              <a:gd name="connsiteX22" fmla="*/ 860967 w 4436565"/>
              <a:gd name="connsiteY22" fmla="*/ 1365356 h 4421588"/>
              <a:gd name="connsiteX23" fmla="*/ 1110348 w 4436565"/>
              <a:gd name="connsiteY23" fmla="*/ 985346 h 4421588"/>
              <a:gd name="connsiteX24" fmla="*/ 1300354 w 4436565"/>
              <a:gd name="connsiteY24" fmla="*/ 296576 h 4421588"/>
              <a:gd name="connsiteX0" fmla="*/ 1300354 w 4421190"/>
              <a:gd name="connsiteY0" fmla="*/ 296576 h 4421588"/>
              <a:gd name="connsiteX1" fmla="*/ 1674459 w 4421190"/>
              <a:gd name="connsiteY1" fmla="*/ 5805 h 4421588"/>
              <a:gd name="connsiteX2" fmla="*/ 2214753 w 4421190"/>
              <a:gd name="connsiteY2" fmla="*/ 177823 h 4421588"/>
              <a:gd name="connsiteX3" fmla="*/ 2725392 w 4421190"/>
              <a:gd name="connsiteY3" fmla="*/ 1009095 h 4421588"/>
              <a:gd name="connsiteX4" fmla="*/ 3259782 w 4421190"/>
              <a:gd name="connsiteY4" fmla="*/ 1353480 h 4421588"/>
              <a:gd name="connsiteX5" fmla="*/ 3936675 w 4421190"/>
              <a:gd name="connsiteY5" fmla="*/ 1246605 h 4421588"/>
              <a:gd name="connsiteX6" fmla="*/ 4215778 w 4421190"/>
              <a:gd name="connsiteY6" fmla="*/ 1573352 h 4421588"/>
              <a:gd name="connsiteX7" fmla="*/ 4221683 w 4421190"/>
              <a:gd name="connsiteY7" fmla="*/ 2125381 h 4421588"/>
              <a:gd name="connsiteX8" fmla="*/ 3853548 w 4421190"/>
              <a:gd name="connsiteY8" fmla="*/ 2742893 h 4421588"/>
              <a:gd name="connsiteX9" fmla="*/ 4019803 w 4421190"/>
              <a:gd name="connsiteY9" fmla="*/ 3360410 h 4421588"/>
              <a:gd name="connsiteX10" fmla="*/ 4411688 w 4421190"/>
              <a:gd name="connsiteY10" fmla="*/ 3930426 h 4421588"/>
              <a:gd name="connsiteX11" fmla="*/ 4251411 w 4421190"/>
              <a:gd name="connsiteY11" fmla="*/ 4221552 h 4421588"/>
              <a:gd name="connsiteX12" fmla="*/ 3722927 w 4421190"/>
              <a:gd name="connsiteY12" fmla="*/ 4381698 h 4421588"/>
              <a:gd name="connsiteX13" fmla="*/ 3271657 w 4421190"/>
              <a:gd name="connsiteY13" fmla="*/ 4191684 h 4421588"/>
              <a:gd name="connsiteX14" fmla="*/ 2357258 w 4421190"/>
              <a:gd name="connsiteY14" fmla="*/ 4120431 h 4421588"/>
              <a:gd name="connsiteX15" fmla="*/ 1525986 w 4421190"/>
              <a:gd name="connsiteY15" fmla="*/ 4417317 h 4421588"/>
              <a:gd name="connsiteX16" fmla="*/ 991596 w 4421190"/>
              <a:gd name="connsiteY16" fmla="*/ 3859176 h 4421588"/>
              <a:gd name="connsiteX17" fmla="*/ 1027223 w 4421190"/>
              <a:gd name="connsiteY17" fmla="*/ 3134781 h 4421588"/>
              <a:gd name="connsiteX18" fmla="*/ 932220 w 4421190"/>
              <a:gd name="connsiteY18" fmla="*/ 2612264 h 4421588"/>
              <a:gd name="connsiteX19" fmla="*/ 231575 w 4421190"/>
              <a:gd name="connsiteY19" fmla="*/ 2386634 h 4421588"/>
              <a:gd name="connsiteX20" fmla="*/ 37 w 4421190"/>
              <a:gd name="connsiteY20" fmla="*/ 1798980 h 4421588"/>
              <a:gd name="connsiteX21" fmla="*/ 243450 w 4421190"/>
              <a:gd name="connsiteY21" fmla="*/ 1448483 h 4421588"/>
              <a:gd name="connsiteX22" fmla="*/ 860967 w 4421190"/>
              <a:gd name="connsiteY22" fmla="*/ 1365356 h 4421588"/>
              <a:gd name="connsiteX23" fmla="*/ 1110348 w 4421190"/>
              <a:gd name="connsiteY23" fmla="*/ 985346 h 4421588"/>
              <a:gd name="connsiteX24" fmla="*/ 1300354 w 4421190"/>
              <a:gd name="connsiteY24" fmla="*/ 296576 h 4421588"/>
              <a:gd name="connsiteX0" fmla="*/ 1300354 w 4303277"/>
              <a:gd name="connsiteY0" fmla="*/ 296576 h 4421588"/>
              <a:gd name="connsiteX1" fmla="*/ 1674459 w 4303277"/>
              <a:gd name="connsiteY1" fmla="*/ 5805 h 4421588"/>
              <a:gd name="connsiteX2" fmla="*/ 2214753 w 4303277"/>
              <a:gd name="connsiteY2" fmla="*/ 177823 h 4421588"/>
              <a:gd name="connsiteX3" fmla="*/ 2725392 w 4303277"/>
              <a:gd name="connsiteY3" fmla="*/ 1009095 h 4421588"/>
              <a:gd name="connsiteX4" fmla="*/ 3259782 w 4303277"/>
              <a:gd name="connsiteY4" fmla="*/ 1353480 h 4421588"/>
              <a:gd name="connsiteX5" fmla="*/ 3936675 w 4303277"/>
              <a:gd name="connsiteY5" fmla="*/ 1246605 h 4421588"/>
              <a:gd name="connsiteX6" fmla="*/ 4215778 w 4303277"/>
              <a:gd name="connsiteY6" fmla="*/ 1573352 h 4421588"/>
              <a:gd name="connsiteX7" fmla="*/ 4221683 w 4303277"/>
              <a:gd name="connsiteY7" fmla="*/ 2125381 h 4421588"/>
              <a:gd name="connsiteX8" fmla="*/ 3853548 w 4303277"/>
              <a:gd name="connsiteY8" fmla="*/ 2742893 h 4421588"/>
              <a:gd name="connsiteX9" fmla="*/ 4019803 w 4303277"/>
              <a:gd name="connsiteY9" fmla="*/ 3360410 h 4421588"/>
              <a:gd name="connsiteX10" fmla="*/ 4257308 w 4303277"/>
              <a:gd name="connsiteY10" fmla="*/ 3823548 h 4421588"/>
              <a:gd name="connsiteX11" fmla="*/ 4251411 w 4303277"/>
              <a:gd name="connsiteY11" fmla="*/ 4221552 h 4421588"/>
              <a:gd name="connsiteX12" fmla="*/ 3722927 w 4303277"/>
              <a:gd name="connsiteY12" fmla="*/ 4381698 h 4421588"/>
              <a:gd name="connsiteX13" fmla="*/ 3271657 w 4303277"/>
              <a:gd name="connsiteY13" fmla="*/ 4191684 h 4421588"/>
              <a:gd name="connsiteX14" fmla="*/ 2357258 w 4303277"/>
              <a:gd name="connsiteY14" fmla="*/ 4120431 h 4421588"/>
              <a:gd name="connsiteX15" fmla="*/ 1525986 w 4303277"/>
              <a:gd name="connsiteY15" fmla="*/ 4417317 h 4421588"/>
              <a:gd name="connsiteX16" fmla="*/ 991596 w 4303277"/>
              <a:gd name="connsiteY16" fmla="*/ 3859176 h 4421588"/>
              <a:gd name="connsiteX17" fmla="*/ 1027223 w 4303277"/>
              <a:gd name="connsiteY17" fmla="*/ 3134781 h 4421588"/>
              <a:gd name="connsiteX18" fmla="*/ 932220 w 4303277"/>
              <a:gd name="connsiteY18" fmla="*/ 2612264 h 4421588"/>
              <a:gd name="connsiteX19" fmla="*/ 231575 w 4303277"/>
              <a:gd name="connsiteY19" fmla="*/ 2386634 h 4421588"/>
              <a:gd name="connsiteX20" fmla="*/ 37 w 4303277"/>
              <a:gd name="connsiteY20" fmla="*/ 1798980 h 4421588"/>
              <a:gd name="connsiteX21" fmla="*/ 243450 w 4303277"/>
              <a:gd name="connsiteY21" fmla="*/ 1448483 h 4421588"/>
              <a:gd name="connsiteX22" fmla="*/ 860967 w 4303277"/>
              <a:gd name="connsiteY22" fmla="*/ 1365356 h 4421588"/>
              <a:gd name="connsiteX23" fmla="*/ 1110348 w 4303277"/>
              <a:gd name="connsiteY23" fmla="*/ 985346 h 4421588"/>
              <a:gd name="connsiteX24" fmla="*/ 1300354 w 4303277"/>
              <a:gd name="connsiteY24" fmla="*/ 296576 h 4421588"/>
              <a:gd name="connsiteX0" fmla="*/ 1300354 w 4266374"/>
              <a:gd name="connsiteY0" fmla="*/ 296576 h 4421588"/>
              <a:gd name="connsiteX1" fmla="*/ 1674459 w 4266374"/>
              <a:gd name="connsiteY1" fmla="*/ 5805 h 4421588"/>
              <a:gd name="connsiteX2" fmla="*/ 2214753 w 4266374"/>
              <a:gd name="connsiteY2" fmla="*/ 177823 h 4421588"/>
              <a:gd name="connsiteX3" fmla="*/ 2725392 w 4266374"/>
              <a:gd name="connsiteY3" fmla="*/ 1009095 h 4421588"/>
              <a:gd name="connsiteX4" fmla="*/ 3259782 w 4266374"/>
              <a:gd name="connsiteY4" fmla="*/ 1353480 h 4421588"/>
              <a:gd name="connsiteX5" fmla="*/ 3936675 w 4266374"/>
              <a:gd name="connsiteY5" fmla="*/ 1246605 h 4421588"/>
              <a:gd name="connsiteX6" fmla="*/ 4215778 w 4266374"/>
              <a:gd name="connsiteY6" fmla="*/ 1573352 h 4421588"/>
              <a:gd name="connsiteX7" fmla="*/ 4221683 w 4266374"/>
              <a:gd name="connsiteY7" fmla="*/ 2125381 h 4421588"/>
              <a:gd name="connsiteX8" fmla="*/ 3853548 w 4266374"/>
              <a:gd name="connsiteY8" fmla="*/ 2742893 h 4421588"/>
              <a:gd name="connsiteX9" fmla="*/ 4019803 w 4266374"/>
              <a:gd name="connsiteY9" fmla="*/ 3360410 h 4421588"/>
              <a:gd name="connsiteX10" fmla="*/ 4257308 w 4266374"/>
              <a:gd name="connsiteY10" fmla="*/ 3823548 h 4421588"/>
              <a:gd name="connsiteX11" fmla="*/ 4168286 w 4266374"/>
              <a:gd name="connsiteY11" fmla="*/ 4221555 h 4421588"/>
              <a:gd name="connsiteX12" fmla="*/ 3722927 w 4266374"/>
              <a:gd name="connsiteY12" fmla="*/ 4381698 h 4421588"/>
              <a:gd name="connsiteX13" fmla="*/ 3271657 w 4266374"/>
              <a:gd name="connsiteY13" fmla="*/ 4191684 h 4421588"/>
              <a:gd name="connsiteX14" fmla="*/ 2357258 w 4266374"/>
              <a:gd name="connsiteY14" fmla="*/ 4120431 h 4421588"/>
              <a:gd name="connsiteX15" fmla="*/ 1525986 w 4266374"/>
              <a:gd name="connsiteY15" fmla="*/ 4417317 h 4421588"/>
              <a:gd name="connsiteX16" fmla="*/ 991596 w 4266374"/>
              <a:gd name="connsiteY16" fmla="*/ 3859176 h 4421588"/>
              <a:gd name="connsiteX17" fmla="*/ 1027223 w 4266374"/>
              <a:gd name="connsiteY17" fmla="*/ 3134781 h 4421588"/>
              <a:gd name="connsiteX18" fmla="*/ 932220 w 4266374"/>
              <a:gd name="connsiteY18" fmla="*/ 2612264 h 4421588"/>
              <a:gd name="connsiteX19" fmla="*/ 231575 w 4266374"/>
              <a:gd name="connsiteY19" fmla="*/ 2386634 h 4421588"/>
              <a:gd name="connsiteX20" fmla="*/ 37 w 4266374"/>
              <a:gd name="connsiteY20" fmla="*/ 1798980 h 4421588"/>
              <a:gd name="connsiteX21" fmla="*/ 243450 w 4266374"/>
              <a:gd name="connsiteY21" fmla="*/ 1448483 h 4421588"/>
              <a:gd name="connsiteX22" fmla="*/ 860967 w 4266374"/>
              <a:gd name="connsiteY22" fmla="*/ 1365356 h 4421588"/>
              <a:gd name="connsiteX23" fmla="*/ 1110348 w 4266374"/>
              <a:gd name="connsiteY23" fmla="*/ 985346 h 4421588"/>
              <a:gd name="connsiteX24" fmla="*/ 1300354 w 4266374"/>
              <a:gd name="connsiteY24" fmla="*/ 296576 h 4421588"/>
              <a:gd name="connsiteX0" fmla="*/ 1300354 w 4266374"/>
              <a:gd name="connsiteY0" fmla="*/ 296576 h 4421768"/>
              <a:gd name="connsiteX1" fmla="*/ 1674459 w 4266374"/>
              <a:gd name="connsiteY1" fmla="*/ 5805 h 4421768"/>
              <a:gd name="connsiteX2" fmla="*/ 2214753 w 4266374"/>
              <a:gd name="connsiteY2" fmla="*/ 177823 h 4421768"/>
              <a:gd name="connsiteX3" fmla="*/ 2725392 w 4266374"/>
              <a:gd name="connsiteY3" fmla="*/ 1009095 h 4421768"/>
              <a:gd name="connsiteX4" fmla="*/ 3259782 w 4266374"/>
              <a:gd name="connsiteY4" fmla="*/ 1353480 h 4421768"/>
              <a:gd name="connsiteX5" fmla="*/ 3936675 w 4266374"/>
              <a:gd name="connsiteY5" fmla="*/ 1246605 h 4421768"/>
              <a:gd name="connsiteX6" fmla="*/ 4215778 w 4266374"/>
              <a:gd name="connsiteY6" fmla="*/ 1573352 h 4421768"/>
              <a:gd name="connsiteX7" fmla="*/ 4221683 w 4266374"/>
              <a:gd name="connsiteY7" fmla="*/ 2125381 h 4421768"/>
              <a:gd name="connsiteX8" fmla="*/ 3853548 w 4266374"/>
              <a:gd name="connsiteY8" fmla="*/ 2742893 h 4421768"/>
              <a:gd name="connsiteX9" fmla="*/ 4019803 w 4266374"/>
              <a:gd name="connsiteY9" fmla="*/ 3360410 h 4421768"/>
              <a:gd name="connsiteX10" fmla="*/ 4257308 w 4266374"/>
              <a:gd name="connsiteY10" fmla="*/ 3823548 h 4421768"/>
              <a:gd name="connsiteX11" fmla="*/ 4168286 w 4266374"/>
              <a:gd name="connsiteY11" fmla="*/ 4221555 h 4421768"/>
              <a:gd name="connsiteX12" fmla="*/ 3722927 w 4266374"/>
              <a:gd name="connsiteY12" fmla="*/ 4381698 h 4421768"/>
              <a:gd name="connsiteX13" fmla="*/ 3093527 w 4266374"/>
              <a:gd name="connsiteY13" fmla="*/ 4108557 h 4421768"/>
              <a:gd name="connsiteX14" fmla="*/ 2357258 w 4266374"/>
              <a:gd name="connsiteY14" fmla="*/ 4120431 h 4421768"/>
              <a:gd name="connsiteX15" fmla="*/ 1525986 w 4266374"/>
              <a:gd name="connsiteY15" fmla="*/ 4417317 h 4421768"/>
              <a:gd name="connsiteX16" fmla="*/ 991596 w 4266374"/>
              <a:gd name="connsiteY16" fmla="*/ 3859176 h 4421768"/>
              <a:gd name="connsiteX17" fmla="*/ 1027223 w 4266374"/>
              <a:gd name="connsiteY17" fmla="*/ 3134781 h 4421768"/>
              <a:gd name="connsiteX18" fmla="*/ 932220 w 4266374"/>
              <a:gd name="connsiteY18" fmla="*/ 2612264 h 4421768"/>
              <a:gd name="connsiteX19" fmla="*/ 231575 w 4266374"/>
              <a:gd name="connsiteY19" fmla="*/ 2386634 h 4421768"/>
              <a:gd name="connsiteX20" fmla="*/ 37 w 4266374"/>
              <a:gd name="connsiteY20" fmla="*/ 1798980 h 4421768"/>
              <a:gd name="connsiteX21" fmla="*/ 243450 w 4266374"/>
              <a:gd name="connsiteY21" fmla="*/ 1448483 h 4421768"/>
              <a:gd name="connsiteX22" fmla="*/ 860967 w 4266374"/>
              <a:gd name="connsiteY22" fmla="*/ 1365356 h 4421768"/>
              <a:gd name="connsiteX23" fmla="*/ 1110348 w 4266374"/>
              <a:gd name="connsiteY23" fmla="*/ 985346 h 4421768"/>
              <a:gd name="connsiteX24" fmla="*/ 1300354 w 4266374"/>
              <a:gd name="connsiteY24" fmla="*/ 296576 h 4421768"/>
              <a:gd name="connsiteX0" fmla="*/ 1300354 w 4272520"/>
              <a:gd name="connsiteY0" fmla="*/ 296576 h 4421768"/>
              <a:gd name="connsiteX1" fmla="*/ 1674459 w 4272520"/>
              <a:gd name="connsiteY1" fmla="*/ 5805 h 4421768"/>
              <a:gd name="connsiteX2" fmla="*/ 2214753 w 4272520"/>
              <a:gd name="connsiteY2" fmla="*/ 177823 h 4421768"/>
              <a:gd name="connsiteX3" fmla="*/ 2725392 w 4272520"/>
              <a:gd name="connsiteY3" fmla="*/ 1009095 h 4421768"/>
              <a:gd name="connsiteX4" fmla="*/ 3259782 w 4272520"/>
              <a:gd name="connsiteY4" fmla="*/ 1353480 h 4421768"/>
              <a:gd name="connsiteX5" fmla="*/ 3936675 w 4272520"/>
              <a:gd name="connsiteY5" fmla="*/ 1246605 h 4421768"/>
              <a:gd name="connsiteX6" fmla="*/ 4215778 w 4272520"/>
              <a:gd name="connsiteY6" fmla="*/ 1573352 h 4421768"/>
              <a:gd name="connsiteX7" fmla="*/ 4221683 w 4272520"/>
              <a:gd name="connsiteY7" fmla="*/ 2125381 h 4421768"/>
              <a:gd name="connsiteX8" fmla="*/ 3853548 w 4272520"/>
              <a:gd name="connsiteY8" fmla="*/ 2742893 h 4421768"/>
              <a:gd name="connsiteX9" fmla="*/ 4019803 w 4272520"/>
              <a:gd name="connsiteY9" fmla="*/ 3360410 h 4421768"/>
              <a:gd name="connsiteX10" fmla="*/ 4257308 w 4272520"/>
              <a:gd name="connsiteY10" fmla="*/ 3823548 h 4421768"/>
              <a:gd name="connsiteX11" fmla="*/ 4168286 w 4272520"/>
              <a:gd name="connsiteY11" fmla="*/ 4221555 h 4421768"/>
              <a:gd name="connsiteX12" fmla="*/ 3521047 w 4272520"/>
              <a:gd name="connsiteY12" fmla="*/ 4310446 h 4421768"/>
              <a:gd name="connsiteX13" fmla="*/ 3093527 w 4272520"/>
              <a:gd name="connsiteY13" fmla="*/ 4108557 h 4421768"/>
              <a:gd name="connsiteX14" fmla="*/ 2357258 w 4272520"/>
              <a:gd name="connsiteY14" fmla="*/ 4120431 h 4421768"/>
              <a:gd name="connsiteX15" fmla="*/ 1525986 w 4272520"/>
              <a:gd name="connsiteY15" fmla="*/ 4417317 h 4421768"/>
              <a:gd name="connsiteX16" fmla="*/ 991596 w 4272520"/>
              <a:gd name="connsiteY16" fmla="*/ 3859176 h 4421768"/>
              <a:gd name="connsiteX17" fmla="*/ 1027223 w 4272520"/>
              <a:gd name="connsiteY17" fmla="*/ 3134781 h 4421768"/>
              <a:gd name="connsiteX18" fmla="*/ 932220 w 4272520"/>
              <a:gd name="connsiteY18" fmla="*/ 2612264 h 4421768"/>
              <a:gd name="connsiteX19" fmla="*/ 231575 w 4272520"/>
              <a:gd name="connsiteY19" fmla="*/ 2386634 h 4421768"/>
              <a:gd name="connsiteX20" fmla="*/ 37 w 4272520"/>
              <a:gd name="connsiteY20" fmla="*/ 1798980 h 4421768"/>
              <a:gd name="connsiteX21" fmla="*/ 243450 w 4272520"/>
              <a:gd name="connsiteY21" fmla="*/ 1448483 h 4421768"/>
              <a:gd name="connsiteX22" fmla="*/ 860967 w 4272520"/>
              <a:gd name="connsiteY22" fmla="*/ 1365356 h 4421768"/>
              <a:gd name="connsiteX23" fmla="*/ 1110348 w 4272520"/>
              <a:gd name="connsiteY23" fmla="*/ 985346 h 4421768"/>
              <a:gd name="connsiteX24" fmla="*/ 1300354 w 4272520"/>
              <a:gd name="connsiteY24" fmla="*/ 296576 h 4421768"/>
              <a:gd name="connsiteX0" fmla="*/ 1300354 w 4259703"/>
              <a:gd name="connsiteY0" fmla="*/ 296576 h 4421768"/>
              <a:gd name="connsiteX1" fmla="*/ 1674459 w 4259703"/>
              <a:gd name="connsiteY1" fmla="*/ 5805 h 4421768"/>
              <a:gd name="connsiteX2" fmla="*/ 2214753 w 4259703"/>
              <a:gd name="connsiteY2" fmla="*/ 177823 h 4421768"/>
              <a:gd name="connsiteX3" fmla="*/ 2725392 w 4259703"/>
              <a:gd name="connsiteY3" fmla="*/ 1009095 h 4421768"/>
              <a:gd name="connsiteX4" fmla="*/ 3259782 w 4259703"/>
              <a:gd name="connsiteY4" fmla="*/ 1353480 h 4421768"/>
              <a:gd name="connsiteX5" fmla="*/ 3936675 w 4259703"/>
              <a:gd name="connsiteY5" fmla="*/ 1246605 h 4421768"/>
              <a:gd name="connsiteX6" fmla="*/ 4215778 w 4259703"/>
              <a:gd name="connsiteY6" fmla="*/ 1573352 h 4421768"/>
              <a:gd name="connsiteX7" fmla="*/ 4221683 w 4259703"/>
              <a:gd name="connsiteY7" fmla="*/ 2125381 h 4421768"/>
              <a:gd name="connsiteX8" fmla="*/ 3853548 w 4259703"/>
              <a:gd name="connsiteY8" fmla="*/ 2742893 h 4421768"/>
              <a:gd name="connsiteX9" fmla="*/ 4019803 w 4259703"/>
              <a:gd name="connsiteY9" fmla="*/ 3360410 h 4421768"/>
              <a:gd name="connsiteX10" fmla="*/ 4257308 w 4259703"/>
              <a:gd name="connsiteY10" fmla="*/ 3823548 h 4421768"/>
              <a:gd name="connsiteX11" fmla="*/ 4037658 w 4259703"/>
              <a:gd name="connsiteY11" fmla="*/ 4316558 h 4421768"/>
              <a:gd name="connsiteX12" fmla="*/ 3521047 w 4259703"/>
              <a:gd name="connsiteY12" fmla="*/ 4310446 h 4421768"/>
              <a:gd name="connsiteX13" fmla="*/ 3093527 w 4259703"/>
              <a:gd name="connsiteY13" fmla="*/ 4108557 h 4421768"/>
              <a:gd name="connsiteX14" fmla="*/ 2357258 w 4259703"/>
              <a:gd name="connsiteY14" fmla="*/ 4120431 h 4421768"/>
              <a:gd name="connsiteX15" fmla="*/ 1525986 w 4259703"/>
              <a:gd name="connsiteY15" fmla="*/ 4417317 h 4421768"/>
              <a:gd name="connsiteX16" fmla="*/ 991596 w 4259703"/>
              <a:gd name="connsiteY16" fmla="*/ 3859176 h 4421768"/>
              <a:gd name="connsiteX17" fmla="*/ 1027223 w 4259703"/>
              <a:gd name="connsiteY17" fmla="*/ 3134781 h 4421768"/>
              <a:gd name="connsiteX18" fmla="*/ 932220 w 4259703"/>
              <a:gd name="connsiteY18" fmla="*/ 2612264 h 4421768"/>
              <a:gd name="connsiteX19" fmla="*/ 231575 w 4259703"/>
              <a:gd name="connsiteY19" fmla="*/ 2386634 h 4421768"/>
              <a:gd name="connsiteX20" fmla="*/ 37 w 4259703"/>
              <a:gd name="connsiteY20" fmla="*/ 1798980 h 4421768"/>
              <a:gd name="connsiteX21" fmla="*/ 243450 w 4259703"/>
              <a:gd name="connsiteY21" fmla="*/ 1448483 h 4421768"/>
              <a:gd name="connsiteX22" fmla="*/ 860967 w 4259703"/>
              <a:gd name="connsiteY22" fmla="*/ 1365356 h 4421768"/>
              <a:gd name="connsiteX23" fmla="*/ 1110348 w 4259703"/>
              <a:gd name="connsiteY23" fmla="*/ 985346 h 4421768"/>
              <a:gd name="connsiteX24" fmla="*/ 1300354 w 4259703"/>
              <a:gd name="connsiteY24" fmla="*/ 296576 h 4421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4259703" h="4421768">
                <a:moveTo>
                  <a:pt x="1300354" y="296576"/>
                </a:moveTo>
                <a:cubicBezTo>
                  <a:pt x="1394372" y="133319"/>
                  <a:pt x="1522059" y="25597"/>
                  <a:pt x="1674459" y="5805"/>
                </a:cubicBezTo>
                <a:cubicBezTo>
                  <a:pt x="1826859" y="-13987"/>
                  <a:pt x="2039598" y="10608"/>
                  <a:pt x="2214753" y="177823"/>
                </a:cubicBezTo>
                <a:cubicBezTo>
                  <a:pt x="2389908" y="345038"/>
                  <a:pt x="2551221" y="813152"/>
                  <a:pt x="2725392" y="1009095"/>
                </a:cubicBezTo>
                <a:cubicBezTo>
                  <a:pt x="2899564" y="1205038"/>
                  <a:pt x="3057902" y="1313895"/>
                  <a:pt x="3259782" y="1353480"/>
                </a:cubicBezTo>
                <a:cubicBezTo>
                  <a:pt x="3461662" y="1393065"/>
                  <a:pt x="3777342" y="1209960"/>
                  <a:pt x="3936675" y="1246605"/>
                </a:cubicBezTo>
                <a:cubicBezTo>
                  <a:pt x="4096008" y="1283250"/>
                  <a:pt x="4168277" y="1426889"/>
                  <a:pt x="4215778" y="1573352"/>
                </a:cubicBezTo>
                <a:cubicBezTo>
                  <a:pt x="4263279" y="1719815"/>
                  <a:pt x="4282055" y="1930458"/>
                  <a:pt x="4221683" y="2125381"/>
                </a:cubicBezTo>
                <a:cubicBezTo>
                  <a:pt x="4161311" y="2320304"/>
                  <a:pt x="3887195" y="2537055"/>
                  <a:pt x="3853548" y="2742893"/>
                </a:cubicBezTo>
                <a:cubicBezTo>
                  <a:pt x="3819901" y="2948731"/>
                  <a:pt x="3952510" y="3180301"/>
                  <a:pt x="4019803" y="3360410"/>
                </a:cubicBezTo>
                <a:cubicBezTo>
                  <a:pt x="4087096" y="3540519"/>
                  <a:pt x="4254332" y="3664190"/>
                  <a:pt x="4257308" y="3823548"/>
                </a:cubicBezTo>
                <a:cubicBezTo>
                  <a:pt x="4260284" y="3982906"/>
                  <a:pt x="4160368" y="4235408"/>
                  <a:pt x="4037658" y="4316558"/>
                </a:cubicBezTo>
                <a:cubicBezTo>
                  <a:pt x="3914948" y="4397708"/>
                  <a:pt x="3678402" y="4345113"/>
                  <a:pt x="3521047" y="4310446"/>
                </a:cubicBezTo>
                <a:cubicBezTo>
                  <a:pt x="3363692" y="4275779"/>
                  <a:pt x="3287492" y="4140226"/>
                  <a:pt x="3093527" y="4108557"/>
                </a:cubicBezTo>
                <a:cubicBezTo>
                  <a:pt x="2899562" y="4076888"/>
                  <a:pt x="2618515" y="4068971"/>
                  <a:pt x="2357258" y="4120431"/>
                </a:cubicBezTo>
                <a:cubicBezTo>
                  <a:pt x="2096001" y="4171891"/>
                  <a:pt x="1753596" y="4460860"/>
                  <a:pt x="1525986" y="4417317"/>
                </a:cubicBezTo>
                <a:cubicBezTo>
                  <a:pt x="1298376" y="4373775"/>
                  <a:pt x="1074723" y="4072932"/>
                  <a:pt x="991596" y="3859176"/>
                </a:cubicBezTo>
                <a:cubicBezTo>
                  <a:pt x="908469" y="3645420"/>
                  <a:pt x="1037119" y="3342600"/>
                  <a:pt x="1027223" y="3134781"/>
                </a:cubicBezTo>
                <a:cubicBezTo>
                  <a:pt x="1017327" y="2926962"/>
                  <a:pt x="1064828" y="2736955"/>
                  <a:pt x="932220" y="2612264"/>
                </a:cubicBezTo>
                <a:cubicBezTo>
                  <a:pt x="799612" y="2487573"/>
                  <a:pt x="386939" y="2522181"/>
                  <a:pt x="231575" y="2386634"/>
                </a:cubicBezTo>
                <a:cubicBezTo>
                  <a:pt x="76211" y="2251087"/>
                  <a:pt x="-1942" y="1955338"/>
                  <a:pt x="37" y="1798980"/>
                </a:cubicBezTo>
                <a:cubicBezTo>
                  <a:pt x="2016" y="1642622"/>
                  <a:pt x="99962" y="1520754"/>
                  <a:pt x="243450" y="1448483"/>
                </a:cubicBezTo>
                <a:cubicBezTo>
                  <a:pt x="386938" y="1376212"/>
                  <a:pt x="716484" y="1442546"/>
                  <a:pt x="860967" y="1365356"/>
                </a:cubicBezTo>
                <a:cubicBezTo>
                  <a:pt x="1005450" y="1288167"/>
                  <a:pt x="1037117" y="1163476"/>
                  <a:pt x="1110348" y="985346"/>
                </a:cubicBezTo>
                <a:cubicBezTo>
                  <a:pt x="1183579" y="807216"/>
                  <a:pt x="1206336" y="459833"/>
                  <a:pt x="1300354" y="296576"/>
                </a:cubicBezTo>
                <a:close/>
              </a:path>
            </a:pathLst>
          </a:cu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 32"/>
          <p:cNvSpPr/>
          <p:nvPr/>
        </p:nvSpPr>
        <p:spPr>
          <a:xfrm rot="16200000">
            <a:off x="5824822" y="1356201"/>
            <a:ext cx="2712107" cy="2815293"/>
          </a:xfrm>
          <a:custGeom>
            <a:avLst/>
            <a:gdLst>
              <a:gd name="connsiteX0" fmla="*/ 1686296 w 5427023"/>
              <a:gd name="connsiteY0" fmla="*/ 95002 h 4750130"/>
              <a:gd name="connsiteX1" fmla="*/ 2945080 w 5427023"/>
              <a:gd name="connsiteY1" fmla="*/ 0 h 4750130"/>
              <a:gd name="connsiteX2" fmla="*/ 2897579 w 5427023"/>
              <a:gd name="connsiteY2" fmla="*/ 1258784 h 4750130"/>
              <a:gd name="connsiteX3" fmla="*/ 3633849 w 5427023"/>
              <a:gd name="connsiteY3" fmla="*/ 1650670 h 4750130"/>
              <a:gd name="connsiteX4" fmla="*/ 4393870 w 5427023"/>
              <a:gd name="connsiteY4" fmla="*/ 985652 h 4750130"/>
              <a:gd name="connsiteX5" fmla="*/ 5118265 w 5427023"/>
              <a:gd name="connsiteY5" fmla="*/ 1662545 h 4750130"/>
              <a:gd name="connsiteX6" fmla="*/ 4263241 w 5427023"/>
              <a:gd name="connsiteY6" fmla="*/ 2529444 h 4750130"/>
              <a:gd name="connsiteX7" fmla="*/ 4429496 w 5427023"/>
              <a:gd name="connsiteY7" fmla="*/ 3360717 h 4750130"/>
              <a:gd name="connsiteX8" fmla="*/ 5427023 w 5427023"/>
              <a:gd name="connsiteY8" fmla="*/ 3515096 h 4750130"/>
              <a:gd name="connsiteX9" fmla="*/ 5284519 w 5427023"/>
              <a:gd name="connsiteY9" fmla="*/ 4714504 h 4750130"/>
              <a:gd name="connsiteX10" fmla="*/ 3586348 w 5427023"/>
              <a:gd name="connsiteY10" fmla="*/ 3800104 h 4750130"/>
              <a:gd name="connsiteX11" fmla="*/ 2743200 w 5427023"/>
              <a:gd name="connsiteY11" fmla="*/ 3740727 h 4750130"/>
              <a:gd name="connsiteX12" fmla="*/ 1995054 w 5427023"/>
              <a:gd name="connsiteY12" fmla="*/ 4750130 h 4750130"/>
              <a:gd name="connsiteX13" fmla="*/ 676893 w 5427023"/>
              <a:gd name="connsiteY13" fmla="*/ 4001984 h 4750130"/>
              <a:gd name="connsiteX14" fmla="*/ 2030680 w 5427023"/>
              <a:gd name="connsiteY14" fmla="*/ 2956956 h 4750130"/>
              <a:gd name="connsiteX15" fmla="*/ 1757548 w 5427023"/>
              <a:gd name="connsiteY15" fmla="*/ 2256312 h 4750130"/>
              <a:gd name="connsiteX16" fmla="*/ 0 w 5427023"/>
              <a:gd name="connsiteY16" fmla="*/ 2042556 h 4750130"/>
              <a:gd name="connsiteX17" fmla="*/ 178130 w 5427023"/>
              <a:gd name="connsiteY17" fmla="*/ 1151906 h 4750130"/>
              <a:gd name="connsiteX18" fmla="*/ 1650670 w 5427023"/>
              <a:gd name="connsiteY18" fmla="*/ 1472540 h 4750130"/>
              <a:gd name="connsiteX19" fmla="*/ 1995054 w 5427023"/>
              <a:gd name="connsiteY19" fmla="*/ 1128156 h 4750130"/>
              <a:gd name="connsiteX20" fmla="*/ 1686296 w 5427023"/>
              <a:gd name="connsiteY20" fmla="*/ 95002 h 4750130"/>
              <a:gd name="connsiteX0" fmla="*/ 1686296 w 5427023"/>
              <a:gd name="connsiteY0" fmla="*/ 199772 h 4854900"/>
              <a:gd name="connsiteX1" fmla="*/ 2945080 w 5427023"/>
              <a:gd name="connsiteY1" fmla="*/ 104770 h 4854900"/>
              <a:gd name="connsiteX2" fmla="*/ 2897579 w 5427023"/>
              <a:gd name="connsiteY2" fmla="*/ 1363554 h 4854900"/>
              <a:gd name="connsiteX3" fmla="*/ 3633849 w 5427023"/>
              <a:gd name="connsiteY3" fmla="*/ 1755440 h 4854900"/>
              <a:gd name="connsiteX4" fmla="*/ 4393870 w 5427023"/>
              <a:gd name="connsiteY4" fmla="*/ 1090422 h 4854900"/>
              <a:gd name="connsiteX5" fmla="*/ 5118265 w 5427023"/>
              <a:gd name="connsiteY5" fmla="*/ 1767315 h 4854900"/>
              <a:gd name="connsiteX6" fmla="*/ 4263241 w 5427023"/>
              <a:gd name="connsiteY6" fmla="*/ 2634214 h 4854900"/>
              <a:gd name="connsiteX7" fmla="*/ 4429496 w 5427023"/>
              <a:gd name="connsiteY7" fmla="*/ 3465487 h 4854900"/>
              <a:gd name="connsiteX8" fmla="*/ 5427023 w 5427023"/>
              <a:gd name="connsiteY8" fmla="*/ 3619866 h 4854900"/>
              <a:gd name="connsiteX9" fmla="*/ 5284519 w 5427023"/>
              <a:gd name="connsiteY9" fmla="*/ 4819274 h 4854900"/>
              <a:gd name="connsiteX10" fmla="*/ 3586348 w 5427023"/>
              <a:gd name="connsiteY10" fmla="*/ 3904874 h 4854900"/>
              <a:gd name="connsiteX11" fmla="*/ 2743200 w 5427023"/>
              <a:gd name="connsiteY11" fmla="*/ 3845497 h 4854900"/>
              <a:gd name="connsiteX12" fmla="*/ 1995054 w 5427023"/>
              <a:gd name="connsiteY12" fmla="*/ 4854900 h 4854900"/>
              <a:gd name="connsiteX13" fmla="*/ 676893 w 5427023"/>
              <a:gd name="connsiteY13" fmla="*/ 4106754 h 4854900"/>
              <a:gd name="connsiteX14" fmla="*/ 2030680 w 5427023"/>
              <a:gd name="connsiteY14" fmla="*/ 3061726 h 4854900"/>
              <a:gd name="connsiteX15" fmla="*/ 1757548 w 5427023"/>
              <a:gd name="connsiteY15" fmla="*/ 2361082 h 4854900"/>
              <a:gd name="connsiteX16" fmla="*/ 0 w 5427023"/>
              <a:gd name="connsiteY16" fmla="*/ 2147326 h 4854900"/>
              <a:gd name="connsiteX17" fmla="*/ 178130 w 5427023"/>
              <a:gd name="connsiteY17" fmla="*/ 1256676 h 4854900"/>
              <a:gd name="connsiteX18" fmla="*/ 1650670 w 5427023"/>
              <a:gd name="connsiteY18" fmla="*/ 1577310 h 4854900"/>
              <a:gd name="connsiteX19" fmla="*/ 1995054 w 5427023"/>
              <a:gd name="connsiteY19" fmla="*/ 1232926 h 4854900"/>
              <a:gd name="connsiteX20" fmla="*/ 1686296 w 5427023"/>
              <a:gd name="connsiteY20" fmla="*/ 199772 h 4854900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33849 w 5427023"/>
              <a:gd name="connsiteY3" fmla="*/ 1855015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33849 w 5427023"/>
              <a:gd name="connsiteY3" fmla="*/ 1855015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609073"/>
              <a:gd name="connsiteY0" fmla="*/ 299347 h 4954475"/>
              <a:gd name="connsiteX1" fmla="*/ 2945080 w 5609073"/>
              <a:gd name="connsiteY1" fmla="*/ 204345 h 4954475"/>
              <a:gd name="connsiteX2" fmla="*/ 2897579 w 5609073"/>
              <a:gd name="connsiteY2" fmla="*/ 1463129 h 4954475"/>
              <a:gd name="connsiteX3" fmla="*/ 3610098 w 5609073"/>
              <a:gd name="connsiteY3" fmla="*/ 1819389 h 4954475"/>
              <a:gd name="connsiteX4" fmla="*/ 4393870 w 5609073"/>
              <a:gd name="connsiteY4" fmla="*/ 1189997 h 4954475"/>
              <a:gd name="connsiteX5" fmla="*/ 5118265 w 5609073"/>
              <a:gd name="connsiteY5" fmla="*/ 1866890 h 4954475"/>
              <a:gd name="connsiteX6" fmla="*/ 4263241 w 5609073"/>
              <a:gd name="connsiteY6" fmla="*/ 2733789 h 4954475"/>
              <a:gd name="connsiteX7" fmla="*/ 4429496 w 5609073"/>
              <a:gd name="connsiteY7" fmla="*/ 3565062 h 4954475"/>
              <a:gd name="connsiteX8" fmla="*/ 5427023 w 5609073"/>
              <a:gd name="connsiteY8" fmla="*/ 3719441 h 4954475"/>
              <a:gd name="connsiteX9" fmla="*/ 5284519 w 5609073"/>
              <a:gd name="connsiteY9" fmla="*/ 4918849 h 4954475"/>
              <a:gd name="connsiteX10" fmla="*/ 3586348 w 5609073"/>
              <a:gd name="connsiteY10" fmla="*/ 4004449 h 4954475"/>
              <a:gd name="connsiteX11" fmla="*/ 2743200 w 5609073"/>
              <a:gd name="connsiteY11" fmla="*/ 3945072 h 4954475"/>
              <a:gd name="connsiteX12" fmla="*/ 1995054 w 5609073"/>
              <a:gd name="connsiteY12" fmla="*/ 4954475 h 4954475"/>
              <a:gd name="connsiteX13" fmla="*/ 676893 w 5609073"/>
              <a:gd name="connsiteY13" fmla="*/ 4206329 h 4954475"/>
              <a:gd name="connsiteX14" fmla="*/ 2030680 w 5609073"/>
              <a:gd name="connsiteY14" fmla="*/ 3161301 h 4954475"/>
              <a:gd name="connsiteX15" fmla="*/ 1757548 w 5609073"/>
              <a:gd name="connsiteY15" fmla="*/ 2460657 h 4954475"/>
              <a:gd name="connsiteX16" fmla="*/ 0 w 5609073"/>
              <a:gd name="connsiteY16" fmla="*/ 2246901 h 4954475"/>
              <a:gd name="connsiteX17" fmla="*/ 178130 w 5609073"/>
              <a:gd name="connsiteY17" fmla="*/ 1356251 h 4954475"/>
              <a:gd name="connsiteX18" fmla="*/ 1650670 w 5609073"/>
              <a:gd name="connsiteY18" fmla="*/ 1676885 h 4954475"/>
              <a:gd name="connsiteX19" fmla="*/ 1995054 w 5609073"/>
              <a:gd name="connsiteY19" fmla="*/ 1332501 h 4954475"/>
              <a:gd name="connsiteX20" fmla="*/ 1686296 w 5609073"/>
              <a:gd name="connsiteY20" fmla="*/ 299347 h 4954475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5036684"/>
              <a:gd name="connsiteX1" fmla="*/ 2945080 w 5623916"/>
              <a:gd name="connsiteY1" fmla="*/ 204345 h 5036684"/>
              <a:gd name="connsiteX2" fmla="*/ 2897579 w 5623916"/>
              <a:gd name="connsiteY2" fmla="*/ 1463129 h 5036684"/>
              <a:gd name="connsiteX3" fmla="*/ 3610098 w 5623916"/>
              <a:gd name="connsiteY3" fmla="*/ 1819389 h 5036684"/>
              <a:gd name="connsiteX4" fmla="*/ 4393870 w 5623916"/>
              <a:gd name="connsiteY4" fmla="*/ 1189997 h 5036684"/>
              <a:gd name="connsiteX5" fmla="*/ 5118265 w 5623916"/>
              <a:gd name="connsiteY5" fmla="*/ 1866890 h 5036684"/>
              <a:gd name="connsiteX6" fmla="*/ 4263241 w 5623916"/>
              <a:gd name="connsiteY6" fmla="*/ 2733789 h 5036684"/>
              <a:gd name="connsiteX7" fmla="*/ 4429496 w 5623916"/>
              <a:gd name="connsiteY7" fmla="*/ 3565062 h 5036684"/>
              <a:gd name="connsiteX8" fmla="*/ 5427023 w 5623916"/>
              <a:gd name="connsiteY8" fmla="*/ 3719441 h 5036684"/>
              <a:gd name="connsiteX9" fmla="*/ 5284519 w 5623916"/>
              <a:gd name="connsiteY9" fmla="*/ 4918849 h 5036684"/>
              <a:gd name="connsiteX10" fmla="*/ 3586348 w 5623916"/>
              <a:gd name="connsiteY10" fmla="*/ 4004449 h 5036684"/>
              <a:gd name="connsiteX11" fmla="*/ 2743200 w 5623916"/>
              <a:gd name="connsiteY11" fmla="*/ 3945072 h 5036684"/>
              <a:gd name="connsiteX12" fmla="*/ 1995054 w 5623916"/>
              <a:gd name="connsiteY12" fmla="*/ 4954475 h 5036684"/>
              <a:gd name="connsiteX13" fmla="*/ 676893 w 5623916"/>
              <a:gd name="connsiteY13" fmla="*/ 4206329 h 5036684"/>
              <a:gd name="connsiteX14" fmla="*/ 2030680 w 5623916"/>
              <a:gd name="connsiteY14" fmla="*/ 3161301 h 5036684"/>
              <a:gd name="connsiteX15" fmla="*/ 1757548 w 5623916"/>
              <a:gd name="connsiteY15" fmla="*/ 2460657 h 5036684"/>
              <a:gd name="connsiteX16" fmla="*/ 0 w 5623916"/>
              <a:gd name="connsiteY16" fmla="*/ 2246901 h 5036684"/>
              <a:gd name="connsiteX17" fmla="*/ 178130 w 5623916"/>
              <a:gd name="connsiteY17" fmla="*/ 1356251 h 5036684"/>
              <a:gd name="connsiteX18" fmla="*/ 1650670 w 5623916"/>
              <a:gd name="connsiteY18" fmla="*/ 1676885 h 5036684"/>
              <a:gd name="connsiteX19" fmla="*/ 1995054 w 5623916"/>
              <a:gd name="connsiteY19" fmla="*/ 1332501 h 5036684"/>
              <a:gd name="connsiteX20" fmla="*/ 1686296 w 5623916"/>
              <a:gd name="connsiteY20" fmla="*/ 299347 h 5036684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961811 w 5899431"/>
              <a:gd name="connsiteY0" fmla="*/ 299347 h 4965543"/>
              <a:gd name="connsiteX1" fmla="*/ 3220595 w 5899431"/>
              <a:gd name="connsiteY1" fmla="*/ 204345 h 4965543"/>
              <a:gd name="connsiteX2" fmla="*/ 3173094 w 5899431"/>
              <a:gd name="connsiteY2" fmla="*/ 1463129 h 4965543"/>
              <a:gd name="connsiteX3" fmla="*/ 3885613 w 5899431"/>
              <a:gd name="connsiteY3" fmla="*/ 1819389 h 4965543"/>
              <a:gd name="connsiteX4" fmla="*/ 4669385 w 5899431"/>
              <a:gd name="connsiteY4" fmla="*/ 1189997 h 4965543"/>
              <a:gd name="connsiteX5" fmla="*/ 5393780 w 5899431"/>
              <a:gd name="connsiteY5" fmla="*/ 1866890 h 4965543"/>
              <a:gd name="connsiteX6" fmla="*/ 4538756 w 5899431"/>
              <a:gd name="connsiteY6" fmla="*/ 2733789 h 4965543"/>
              <a:gd name="connsiteX7" fmla="*/ 4705011 w 5899431"/>
              <a:gd name="connsiteY7" fmla="*/ 3565062 h 4965543"/>
              <a:gd name="connsiteX8" fmla="*/ 5702538 w 5899431"/>
              <a:gd name="connsiteY8" fmla="*/ 3719441 h 4965543"/>
              <a:gd name="connsiteX9" fmla="*/ 5560034 w 5899431"/>
              <a:gd name="connsiteY9" fmla="*/ 4918849 h 4965543"/>
              <a:gd name="connsiteX10" fmla="*/ 3861863 w 5899431"/>
              <a:gd name="connsiteY10" fmla="*/ 4004449 h 4965543"/>
              <a:gd name="connsiteX11" fmla="*/ 3018715 w 5899431"/>
              <a:gd name="connsiteY11" fmla="*/ 3945072 h 4965543"/>
              <a:gd name="connsiteX12" fmla="*/ 2270569 w 5899431"/>
              <a:gd name="connsiteY12" fmla="*/ 4954475 h 4965543"/>
              <a:gd name="connsiteX13" fmla="*/ 952408 w 5899431"/>
              <a:gd name="connsiteY13" fmla="*/ 4206329 h 4965543"/>
              <a:gd name="connsiteX14" fmla="*/ 2306195 w 5899431"/>
              <a:gd name="connsiteY14" fmla="*/ 3161301 h 4965543"/>
              <a:gd name="connsiteX15" fmla="*/ 2033063 w 5899431"/>
              <a:gd name="connsiteY15" fmla="*/ 2460657 h 4965543"/>
              <a:gd name="connsiteX16" fmla="*/ 275515 w 5899431"/>
              <a:gd name="connsiteY16" fmla="*/ 2246901 h 4965543"/>
              <a:gd name="connsiteX17" fmla="*/ 453645 w 5899431"/>
              <a:gd name="connsiteY17" fmla="*/ 1356251 h 4965543"/>
              <a:gd name="connsiteX18" fmla="*/ 1926185 w 5899431"/>
              <a:gd name="connsiteY18" fmla="*/ 1676885 h 4965543"/>
              <a:gd name="connsiteX19" fmla="*/ 2270569 w 5899431"/>
              <a:gd name="connsiteY19" fmla="*/ 1332501 h 4965543"/>
              <a:gd name="connsiteX20" fmla="*/ 1961811 w 5899431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180747 h 4846943"/>
              <a:gd name="connsiteX1" fmla="*/ 3140880 w 5819716"/>
              <a:gd name="connsiteY1" fmla="*/ 85745 h 4846943"/>
              <a:gd name="connsiteX2" fmla="*/ 3402137 w 5819716"/>
              <a:gd name="connsiteY2" fmla="*/ 1083271 h 4846943"/>
              <a:gd name="connsiteX3" fmla="*/ 3805898 w 5819716"/>
              <a:gd name="connsiteY3" fmla="*/ 1700789 h 4846943"/>
              <a:gd name="connsiteX4" fmla="*/ 4589670 w 5819716"/>
              <a:gd name="connsiteY4" fmla="*/ 1071397 h 4846943"/>
              <a:gd name="connsiteX5" fmla="*/ 5314065 w 5819716"/>
              <a:gd name="connsiteY5" fmla="*/ 1748290 h 4846943"/>
              <a:gd name="connsiteX6" fmla="*/ 4459041 w 5819716"/>
              <a:gd name="connsiteY6" fmla="*/ 2615189 h 4846943"/>
              <a:gd name="connsiteX7" fmla="*/ 4625296 w 5819716"/>
              <a:gd name="connsiteY7" fmla="*/ 3446462 h 4846943"/>
              <a:gd name="connsiteX8" fmla="*/ 5622823 w 5819716"/>
              <a:gd name="connsiteY8" fmla="*/ 3600841 h 4846943"/>
              <a:gd name="connsiteX9" fmla="*/ 5480319 w 5819716"/>
              <a:gd name="connsiteY9" fmla="*/ 4800249 h 4846943"/>
              <a:gd name="connsiteX10" fmla="*/ 3782148 w 5819716"/>
              <a:gd name="connsiteY10" fmla="*/ 3885849 h 4846943"/>
              <a:gd name="connsiteX11" fmla="*/ 2939000 w 5819716"/>
              <a:gd name="connsiteY11" fmla="*/ 3826472 h 4846943"/>
              <a:gd name="connsiteX12" fmla="*/ 2190854 w 5819716"/>
              <a:gd name="connsiteY12" fmla="*/ 4835875 h 4846943"/>
              <a:gd name="connsiteX13" fmla="*/ 872693 w 5819716"/>
              <a:gd name="connsiteY13" fmla="*/ 4087729 h 4846943"/>
              <a:gd name="connsiteX14" fmla="*/ 2226480 w 5819716"/>
              <a:gd name="connsiteY14" fmla="*/ 3042701 h 4846943"/>
              <a:gd name="connsiteX15" fmla="*/ 1953348 w 5819716"/>
              <a:gd name="connsiteY15" fmla="*/ 2342057 h 4846943"/>
              <a:gd name="connsiteX16" fmla="*/ 195800 w 5819716"/>
              <a:gd name="connsiteY16" fmla="*/ 2128301 h 4846943"/>
              <a:gd name="connsiteX17" fmla="*/ 373930 w 5819716"/>
              <a:gd name="connsiteY17" fmla="*/ 1237651 h 4846943"/>
              <a:gd name="connsiteX18" fmla="*/ 1846470 w 5819716"/>
              <a:gd name="connsiteY18" fmla="*/ 1558285 h 4846943"/>
              <a:gd name="connsiteX19" fmla="*/ 2190854 w 5819716"/>
              <a:gd name="connsiteY19" fmla="*/ 1213901 h 4846943"/>
              <a:gd name="connsiteX20" fmla="*/ 1882096 w 5819716"/>
              <a:gd name="connsiteY20" fmla="*/ 180747 h 4846943"/>
              <a:gd name="connsiteX0" fmla="*/ 1882096 w 5819716"/>
              <a:gd name="connsiteY0" fmla="*/ 180747 h 4846943"/>
              <a:gd name="connsiteX1" fmla="*/ 3140880 w 5819716"/>
              <a:gd name="connsiteY1" fmla="*/ 85745 h 4846943"/>
              <a:gd name="connsiteX2" fmla="*/ 3402137 w 5819716"/>
              <a:gd name="connsiteY2" fmla="*/ 1083271 h 4846943"/>
              <a:gd name="connsiteX3" fmla="*/ 4043405 w 5819716"/>
              <a:gd name="connsiteY3" fmla="*/ 1344529 h 4846943"/>
              <a:gd name="connsiteX4" fmla="*/ 4589670 w 5819716"/>
              <a:gd name="connsiteY4" fmla="*/ 1071397 h 4846943"/>
              <a:gd name="connsiteX5" fmla="*/ 5314065 w 5819716"/>
              <a:gd name="connsiteY5" fmla="*/ 1748290 h 4846943"/>
              <a:gd name="connsiteX6" fmla="*/ 4459041 w 5819716"/>
              <a:gd name="connsiteY6" fmla="*/ 2615189 h 4846943"/>
              <a:gd name="connsiteX7" fmla="*/ 4625296 w 5819716"/>
              <a:gd name="connsiteY7" fmla="*/ 3446462 h 4846943"/>
              <a:gd name="connsiteX8" fmla="*/ 5622823 w 5819716"/>
              <a:gd name="connsiteY8" fmla="*/ 3600841 h 4846943"/>
              <a:gd name="connsiteX9" fmla="*/ 5480319 w 5819716"/>
              <a:gd name="connsiteY9" fmla="*/ 4800249 h 4846943"/>
              <a:gd name="connsiteX10" fmla="*/ 3782148 w 5819716"/>
              <a:gd name="connsiteY10" fmla="*/ 3885849 h 4846943"/>
              <a:gd name="connsiteX11" fmla="*/ 2939000 w 5819716"/>
              <a:gd name="connsiteY11" fmla="*/ 3826472 h 4846943"/>
              <a:gd name="connsiteX12" fmla="*/ 2190854 w 5819716"/>
              <a:gd name="connsiteY12" fmla="*/ 4835875 h 4846943"/>
              <a:gd name="connsiteX13" fmla="*/ 872693 w 5819716"/>
              <a:gd name="connsiteY13" fmla="*/ 4087729 h 4846943"/>
              <a:gd name="connsiteX14" fmla="*/ 2226480 w 5819716"/>
              <a:gd name="connsiteY14" fmla="*/ 3042701 h 4846943"/>
              <a:gd name="connsiteX15" fmla="*/ 1953348 w 5819716"/>
              <a:gd name="connsiteY15" fmla="*/ 2342057 h 4846943"/>
              <a:gd name="connsiteX16" fmla="*/ 195800 w 5819716"/>
              <a:gd name="connsiteY16" fmla="*/ 2128301 h 4846943"/>
              <a:gd name="connsiteX17" fmla="*/ 373930 w 5819716"/>
              <a:gd name="connsiteY17" fmla="*/ 1237651 h 4846943"/>
              <a:gd name="connsiteX18" fmla="*/ 1846470 w 5819716"/>
              <a:gd name="connsiteY18" fmla="*/ 1558285 h 4846943"/>
              <a:gd name="connsiteX19" fmla="*/ 2190854 w 5819716"/>
              <a:gd name="connsiteY19" fmla="*/ 1213901 h 4846943"/>
              <a:gd name="connsiteX20" fmla="*/ 1882096 w 5819716"/>
              <a:gd name="connsiteY20" fmla="*/ 180747 h 4846943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314065 w 5819716"/>
              <a:gd name="connsiteY5" fmla="*/ 1742268 h 4840921"/>
              <a:gd name="connsiteX6" fmla="*/ 4459041 w 5819716"/>
              <a:gd name="connsiteY6" fmla="*/ 2609167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183436 w 5819716"/>
              <a:gd name="connsiteY5" fmla="*/ 2003525 h 4840921"/>
              <a:gd name="connsiteX6" fmla="*/ 4459041 w 5819716"/>
              <a:gd name="connsiteY6" fmla="*/ 2609167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183436 w 5819716"/>
              <a:gd name="connsiteY5" fmla="*/ 2003525 h 4840921"/>
              <a:gd name="connsiteX6" fmla="*/ 4637171 w 5819716"/>
              <a:gd name="connsiteY6" fmla="*/ 2727920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09832"/>
              <a:gd name="connsiteY0" fmla="*/ 174725 h 4841399"/>
              <a:gd name="connsiteX1" fmla="*/ 3140880 w 5809832"/>
              <a:gd name="connsiteY1" fmla="*/ 79723 h 4841399"/>
              <a:gd name="connsiteX2" fmla="*/ 3509015 w 5809832"/>
              <a:gd name="connsiteY2" fmla="*/ 994122 h 4841399"/>
              <a:gd name="connsiteX3" fmla="*/ 4043405 w 5809832"/>
              <a:gd name="connsiteY3" fmla="*/ 1338507 h 4841399"/>
              <a:gd name="connsiteX4" fmla="*/ 4589670 w 5809832"/>
              <a:gd name="connsiteY4" fmla="*/ 1065375 h 4841399"/>
              <a:gd name="connsiteX5" fmla="*/ 5183436 w 5809832"/>
              <a:gd name="connsiteY5" fmla="*/ 2003525 h 4841399"/>
              <a:gd name="connsiteX6" fmla="*/ 4637171 w 5809832"/>
              <a:gd name="connsiteY6" fmla="*/ 2727920 h 4841399"/>
              <a:gd name="connsiteX7" fmla="*/ 4803426 w 5809832"/>
              <a:gd name="connsiteY7" fmla="*/ 3345437 h 4841399"/>
              <a:gd name="connsiteX8" fmla="*/ 5622823 w 5809832"/>
              <a:gd name="connsiteY8" fmla="*/ 3594819 h 4841399"/>
              <a:gd name="connsiteX9" fmla="*/ 5480319 w 5809832"/>
              <a:gd name="connsiteY9" fmla="*/ 4794227 h 4841399"/>
              <a:gd name="connsiteX10" fmla="*/ 3782148 w 5809832"/>
              <a:gd name="connsiteY10" fmla="*/ 3879827 h 4841399"/>
              <a:gd name="connsiteX11" fmla="*/ 2939000 w 5809832"/>
              <a:gd name="connsiteY11" fmla="*/ 3820450 h 4841399"/>
              <a:gd name="connsiteX12" fmla="*/ 2190854 w 5809832"/>
              <a:gd name="connsiteY12" fmla="*/ 4829853 h 4841399"/>
              <a:gd name="connsiteX13" fmla="*/ 872693 w 5809832"/>
              <a:gd name="connsiteY13" fmla="*/ 4081707 h 4841399"/>
              <a:gd name="connsiteX14" fmla="*/ 2226480 w 5809832"/>
              <a:gd name="connsiteY14" fmla="*/ 3036679 h 4841399"/>
              <a:gd name="connsiteX15" fmla="*/ 1953348 w 5809832"/>
              <a:gd name="connsiteY15" fmla="*/ 2336035 h 4841399"/>
              <a:gd name="connsiteX16" fmla="*/ 195800 w 5809832"/>
              <a:gd name="connsiteY16" fmla="*/ 2122279 h 4841399"/>
              <a:gd name="connsiteX17" fmla="*/ 373930 w 5809832"/>
              <a:gd name="connsiteY17" fmla="*/ 1231629 h 4841399"/>
              <a:gd name="connsiteX18" fmla="*/ 1846470 w 5809832"/>
              <a:gd name="connsiteY18" fmla="*/ 1552263 h 4841399"/>
              <a:gd name="connsiteX19" fmla="*/ 2190854 w 5809832"/>
              <a:gd name="connsiteY19" fmla="*/ 1207879 h 4841399"/>
              <a:gd name="connsiteX20" fmla="*/ 1882096 w 5809832"/>
              <a:gd name="connsiteY20" fmla="*/ 174725 h 4841399"/>
              <a:gd name="connsiteX0" fmla="*/ 1882096 w 5704276"/>
              <a:gd name="connsiteY0" fmla="*/ 174725 h 4832827"/>
              <a:gd name="connsiteX1" fmla="*/ 3140880 w 5704276"/>
              <a:gd name="connsiteY1" fmla="*/ 79723 h 4832827"/>
              <a:gd name="connsiteX2" fmla="*/ 3509015 w 5704276"/>
              <a:gd name="connsiteY2" fmla="*/ 994122 h 4832827"/>
              <a:gd name="connsiteX3" fmla="*/ 4043405 w 5704276"/>
              <a:gd name="connsiteY3" fmla="*/ 1338507 h 4832827"/>
              <a:gd name="connsiteX4" fmla="*/ 4589670 w 5704276"/>
              <a:gd name="connsiteY4" fmla="*/ 1065375 h 4832827"/>
              <a:gd name="connsiteX5" fmla="*/ 5183436 w 5704276"/>
              <a:gd name="connsiteY5" fmla="*/ 2003525 h 4832827"/>
              <a:gd name="connsiteX6" fmla="*/ 4637171 w 5704276"/>
              <a:gd name="connsiteY6" fmla="*/ 2727920 h 4832827"/>
              <a:gd name="connsiteX7" fmla="*/ 4803426 w 5704276"/>
              <a:gd name="connsiteY7" fmla="*/ 3345437 h 4832827"/>
              <a:gd name="connsiteX8" fmla="*/ 5622823 w 5704276"/>
              <a:gd name="connsiteY8" fmla="*/ 3594819 h 4832827"/>
              <a:gd name="connsiteX9" fmla="*/ 5290314 w 5704276"/>
              <a:gd name="connsiteY9" fmla="*/ 4497344 h 4832827"/>
              <a:gd name="connsiteX10" fmla="*/ 3782148 w 5704276"/>
              <a:gd name="connsiteY10" fmla="*/ 3879827 h 4832827"/>
              <a:gd name="connsiteX11" fmla="*/ 2939000 w 5704276"/>
              <a:gd name="connsiteY11" fmla="*/ 3820450 h 4832827"/>
              <a:gd name="connsiteX12" fmla="*/ 2190854 w 5704276"/>
              <a:gd name="connsiteY12" fmla="*/ 4829853 h 4832827"/>
              <a:gd name="connsiteX13" fmla="*/ 872693 w 5704276"/>
              <a:gd name="connsiteY13" fmla="*/ 4081707 h 4832827"/>
              <a:gd name="connsiteX14" fmla="*/ 2226480 w 5704276"/>
              <a:gd name="connsiteY14" fmla="*/ 3036679 h 4832827"/>
              <a:gd name="connsiteX15" fmla="*/ 1953348 w 5704276"/>
              <a:gd name="connsiteY15" fmla="*/ 2336035 h 4832827"/>
              <a:gd name="connsiteX16" fmla="*/ 195800 w 5704276"/>
              <a:gd name="connsiteY16" fmla="*/ 2122279 h 4832827"/>
              <a:gd name="connsiteX17" fmla="*/ 373930 w 5704276"/>
              <a:gd name="connsiteY17" fmla="*/ 1231629 h 4832827"/>
              <a:gd name="connsiteX18" fmla="*/ 1846470 w 5704276"/>
              <a:gd name="connsiteY18" fmla="*/ 1552263 h 4832827"/>
              <a:gd name="connsiteX19" fmla="*/ 2190854 w 5704276"/>
              <a:gd name="connsiteY19" fmla="*/ 1207879 h 4832827"/>
              <a:gd name="connsiteX20" fmla="*/ 1882096 w 5704276"/>
              <a:gd name="connsiteY20" fmla="*/ 174725 h 4832827"/>
              <a:gd name="connsiteX0" fmla="*/ 1882096 w 5644673"/>
              <a:gd name="connsiteY0" fmla="*/ 174725 h 4832827"/>
              <a:gd name="connsiteX1" fmla="*/ 3140880 w 5644673"/>
              <a:gd name="connsiteY1" fmla="*/ 79723 h 4832827"/>
              <a:gd name="connsiteX2" fmla="*/ 3509015 w 5644673"/>
              <a:gd name="connsiteY2" fmla="*/ 994122 h 4832827"/>
              <a:gd name="connsiteX3" fmla="*/ 4043405 w 5644673"/>
              <a:gd name="connsiteY3" fmla="*/ 1338507 h 4832827"/>
              <a:gd name="connsiteX4" fmla="*/ 4589670 w 5644673"/>
              <a:gd name="connsiteY4" fmla="*/ 1065375 h 4832827"/>
              <a:gd name="connsiteX5" fmla="*/ 5183436 w 5644673"/>
              <a:gd name="connsiteY5" fmla="*/ 2003525 h 4832827"/>
              <a:gd name="connsiteX6" fmla="*/ 4637171 w 5644673"/>
              <a:gd name="connsiteY6" fmla="*/ 2727920 h 4832827"/>
              <a:gd name="connsiteX7" fmla="*/ 4803426 w 5644673"/>
              <a:gd name="connsiteY7" fmla="*/ 3345437 h 4832827"/>
              <a:gd name="connsiteX8" fmla="*/ 5622823 w 5644673"/>
              <a:gd name="connsiteY8" fmla="*/ 3594819 h 4832827"/>
              <a:gd name="connsiteX9" fmla="*/ 5290314 w 5644673"/>
              <a:gd name="connsiteY9" fmla="*/ 4497344 h 4832827"/>
              <a:gd name="connsiteX10" fmla="*/ 4055280 w 5644673"/>
              <a:gd name="connsiteY10" fmla="*/ 4176711 h 4832827"/>
              <a:gd name="connsiteX11" fmla="*/ 2939000 w 5644673"/>
              <a:gd name="connsiteY11" fmla="*/ 3820450 h 4832827"/>
              <a:gd name="connsiteX12" fmla="*/ 2190854 w 5644673"/>
              <a:gd name="connsiteY12" fmla="*/ 4829853 h 4832827"/>
              <a:gd name="connsiteX13" fmla="*/ 872693 w 5644673"/>
              <a:gd name="connsiteY13" fmla="*/ 4081707 h 4832827"/>
              <a:gd name="connsiteX14" fmla="*/ 2226480 w 5644673"/>
              <a:gd name="connsiteY14" fmla="*/ 3036679 h 4832827"/>
              <a:gd name="connsiteX15" fmla="*/ 1953348 w 5644673"/>
              <a:gd name="connsiteY15" fmla="*/ 2336035 h 4832827"/>
              <a:gd name="connsiteX16" fmla="*/ 195800 w 5644673"/>
              <a:gd name="connsiteY16" fmla="*/ 2122279 h 4832827"/>
              <a:gd name="connsiteX17" fmla="*/ 373930 w 5644673"/>
              <a:gd name="connsiteY17" fmla="*/ 1231629 h 4832827"/>
              <a:gd name="connsiteX18" fmla="*/ 1846470 w 5644673"/>
              <a:gd name="connsiteY18" fmla="*/ 1552263 h 4832827"/>
              <a:gd name="connsiteX19" fmla="*/ 2190854 w 5644673"/>
              <a:gd name="connsiteY19" fmla="*/ 1207879 h 4832827"/>
              <a:gd name="connsiteX20" fmla="*/ 1882096 w 5644673"/>
              <a:gd name="connsiteY20" fmla="*/ 174725 h 4832827"/>
              <a:gd name="connsiteX0" fmla="*/ 1882096 w 5644673"/>
              <a:gd name="connsiteY0" fmla="*/ 174725 h 4829871"/>
              <a:gd name="connsiteX1" fmla="*/ 3140880 w 5644673"/>
              <a:gd name="connsiteY1" fmla="*/ 79723 h 4829871"/>
              <a:gd name="connsiteX2" fmla="*/ 3509015 w 5644673"/>
              <a:gd name="connsiteY2" fmla="*/ 994122 h 4829871"/>
              <a:gd name="connsiteX3" fmla="*/ 4043405 w 5644673"/>
              <a:gd name="connsiteY3" fmla="*/ 1338507 h 4829871"/>
              <a:gd name="connsiteX4" fmla="*/ 4589670 w 5644673"/>
              <a:gd name="connsiteY4" fmla="*/ 1065375 h 4829871"/>
              <a:gd name="connsiteX5" fmla="*/ 5183436 w 5644673"/>
              <a:gd name="connsiteY5" fmla="*/ 2003525 h 4829871"/>
              <a:gd name="connsiteX6" fmla="*/ 4637171 w 5644673"/>
              <a:gd name="connsiteY6" fmla="*/ 2727920 h 4829871"/>
              <a:gd name="connsiteX7" fmla="*/ 4803426 w 5644673"/>
              <a:gd name="connsiteY7" fmla="*/ 3345437 h 4829871"/>
              <a:gd name="connsiteX8" fmla="*/ 5622823 w 5644673"/>
              <a:gd name="connsiteY8" fmla="*/ 3594819 h 4829871"/>
              <a:gd name="connsiteX9" fmla="*/ 5290314 w 5644673"/>
              <a:gd name="connsiteY9" fmla="*/ 4497344 h 4829871"/>
              <a:gd name="connsiteX10" fmla="*/ 4055280 w 5644673"/>
              <a:gd name="connsiteY10" fmla="*/ 4176711 h 4829871"/>
              <a:gd name="connsiteX11" fmla="*/ 3140881 w 5644673"/>
              <a:gd name="connsiteY11" fmla="*/ 4105458 h 4829871"/>
              <a:gd name="connsiteX12" fmla="*/ 2190854 w 5644673"/>
              <a:gd name="connsiteY12" fmla="*/ 4829853 h 4829871"/>
              <a:gd name="connsiteX13" fmla="*/ 872693 w 5644673"/>
              <a:gd name="connsiteY13" fmla="*/ 4081707 h 4829871"/>
              <a:gd name="connsiteX14" fmla="*/ 2226480 w 5644673"/>
              <a:gd name="connsiteY14" fmla="*/ 3036679 h 4829871"/>
              <a:gd name="connsiteX15" fmla="*/ 1953348 w 5644673"/>
              <a:gd name="connsiteY15" fmla="*/ 2336035 h 4829871"/>
              <a:gd name="connsiteX16" fmla="*/ 195800 w 5644673"/>
              <a:gd name="connsiteY16" fmla="*/ 2122279 h 4829871"/>
              <a:gd name="connsiteX17" fmla="*/ 373930 w 5644673"/>
              <a:gd name="connsiteY17" fmla="*/ 1231629 h 4829871"/>
              <a:gd name="connsiteX18" fmla="*/ 1846470 w 5644673"/>
              <a:gd name="connsiteY18" fmla="*/ 1552263 h 4829871"/>
              <a:gd name="connsiteX19" fmla="*/ 2190854 w 5644673"/>
              <a:gd name="connsiteY19" fmla="*/ 1207879 h 4829871"/>
              <a:gd name="connsiteX20" fmla="*/ 1882096 w 5644673"/>
              <a:gd name="connsiteY20" fmla="*/ 174725 h 4829871"/>
              <a:gd name="connsiteX0" fmla="*/ 1882096 w 5644673"/>
              <a:gd name="connsiteY0" fmla="*/ 174725 h 4835290"/>
              <a:gd name="connsiteX1" fmla="*/ 3140880 w 5644673"/>
              <a:gd name="connsiteY1" fmla="*/ 79723 h 4835290"/>
              <a:gd name="connsiteX2" fmla="*/ 3509015 w 5644673"/>
              <a:gd name="connsiteY2" fmla="*/ 994122 h 4835290"/>
              <a:gd name="connsiteX3" fmla="*/ 4043405 w 5644673"/>
              <a:gd name="connsiteY3" fmla="*/ 1338507 h 4835290"/>
              <a:gd name="connsiteX4" fmla="*/ 4589670 w 5644673"/>
              <a:gd name="connsiteY4" fmla="*/ 1065375 h 4835290"/>
              <a:gd name="connsiteX5" fmla="*/ 5183436 w 5644673"/>
              <a:gd name="connsiteY5" fmla="*/ 2003525 h 4835290"/>
              <a:gd name="connsiteX6" fmla="*/ 4637171 w 5644673"/>
              <a:gd name="connsiteY6" fmla="*/ 2727920 h 4835290"/>
              <a:gd name="connsiteX7" fmla="*/ 4803426 w 5644673"/>
              <a:gd name="connsiteY7" fmla="*/ 3345437 h 4835290"/>
              <a:gd name="connsiteX8" fmla="*/ 5622823 w 5644673"/>
              <a:gd name="connsiteY8" fmla="*/ 3594819 h 4835290"/>
              <a:gd name="connsiteX9" fmla="*/ 5290314 w 5644673"/>
              <a:gd name="connsiteY9" fmla="*/ 4497344 h 4835290"/>
              <a:gd name="connsiteX10" fmla="*/ 4055280 w 5644673"/>
              <a:gd name="connsiteY10" fmla="*/ 4176711 h 4835290"/>
              <a:gd name="connsiteX11" fmla="*/ 3140881 w 5644673"/>
              <a:gd name="connsiteY11" fmla="*/ 4105458 h 4835290"/>
              <a:gd name="connsiteX12" fmla="*/ 2190854 w 5644673"/>
              <a:gd name="connsiteY12" fmla="*/ 4829853 h 4835290"/>
              <a:gd name="connsiteX13" fmla="*/ 1822719 w 5644673"/>
              <a:gd name="connsiteY13" fmla="*/ 3666071 h 4835290"/>
              <a:gd name="connsiteX14" fmla="*/ 2226480 w 5644673"/>
              <a:gd name="connsiteY14" fmla="*/ 3036679 h 4835290"/>
              <a:gd name="connsiteX15" fmla="*/ 1953348 w 5644673"/>
              <a:gd name="connsiteY15" fmla="*/ 2336035 h 4835290"/>
              <a:gd name="connsiteX16" fmla="*/ 195800 w 5644673"/>
              <a:gd name="connsiteY16" fmla="*/ 2122279 h 4835290"/>
              <a:gd name="connsiteX17" fmla="*/ 373930 w 5644673"/>
              <a:gd name="connsiteY17" fmla="*/ 1231629 h 4835290"/>
              <a:gd name="connsiteX18" fmla="*/ 1846470 w 5644673"/>
              <a:gd name="connsiteY18" fmla="*/ 1552263 h 4835290"/>
              <a:gd name="connsiteX19" fmla="*/ 2190854 w 5644673"/>
              <a:gd name="connsiteY19" fmla="*/ 1207879 h 4835290"/>
              <a:gd name="connsiteX20" fmla="*/ 1882096 w 5644673"/>
              <a:gd name="connsiteY20" fmla="*/ 174725 h 4835290"/>
              <a:gd name="connsiteX0" fmla="*/ 1573490 w 5336067"/>
              <a:gd name="connsiteY0" fmla="*/ 174725 h 4835290"/>
              <a:gd name="connsiteX1" fmla="*/ 2832274 w 5336067"/>
              <a:gd name="connsiteY1" fmla="*/ 79723 h 4835290"/>
              <a:gd name="connsiteX2" fmla="*/ 3200409 w 5336067"/>
              <a:gd name="connsiteY2" fmla="*/ 994122 h 4835290"/>
              <a:gd name="connsiteX3" fmla="*/ 3734799 w 5336067"/>
              <a:gd name="connsiteY3" fmla="*/ 1338507 h 4835290"/>
              <a:gd name="connsiteX4" fmla="*/ 4281064 w 5336067"/>
              <a:gd name="connsiteY4" fmla="*/ 1065375 h 4835290"/>
              <a:gd name="connsiteX5" fmla="*/ 4874830 w 5336067"/>
              <a:gd name="connsiteY5" fmla="*/ 2003525 h 4835290"/>
              <a:gd name="connsiteX6" fmla="*/ 4328565 w 5336067"/>
              <a:gd name="connsiteY6" fmla="*/ 2727920 h 4835290"/>
              <a:gd name="connsiteX7" fmla="*/ 4494820 w 5336067"/>
              <a:gd name="connsiteY7" fmla="*/ 3345437 h 4835290"/>
              <a:gd name="connsiteX8" fmla="*/ 5314217 w 5336067"/>
              <a:gd name="connsiteY8" fmla="*/ 3594819 h 4835290"/>
              <a:gd name="connsiteX9" fmla="*/ 4981708 w 5336067"/>
              <a:gd name="connsiteY9" fmla="*/ 4497344 h 4835290"/>
              <a:gd name="connsiteX10" fmla="*/ 3746674 w 5336067"/>
              <a:gd name="connsiteY10" fmla="*/ 4176711 h 4835290"/>
              <a:gd name="connsiteX11" fmla="*/ 2832275 w 5336067"/>
              <a:gd name="connsiteY11" fmla="*/ 4105458 h 4835290"/>
              <a:gd name="connsiteX12" fmla="*/ 1882248 w 5336067"/>
              <a:gd name="connsiteY12" fmla="*/ 4829853 h 4835290"/>
              <a:gd name="connsiteX13" fmla="*/ 1514113 w 5336067"/>
              <a:gd name="connsiteY13" fmla="*/ 3666071 h 4835290"/>
              <a:gd name="connsiteX14" fmla="*/ 1917874 w 5336067"/>
              <a:gd name="connsiteY14" fmla="*/ 3036679 h 4835290"/>
              <a:gd name="connsiteX15" fmla="*/ 1644742 w 5336067"/>
              <a:gd name="connsiteY15" fmla="*/ 2336035 h 4835290"/>
              <a:gd name="connsiteX16" fmla="*/ 397833 w 5336067"/>
              <a:gd name="connsiteY16" fmla="*/ 2407286 h 4835290"/>
              <a:gd name="connsiteX17" fmla="*/ 65324 w 5336067"/>
              <a:gd name="connsiteY17" fmla="*/ 1231629 h 4835290"/>
              <a:gd name="connsiteX18" fmla="*/ 1537864 w 5336067"/>
              <a:gd name="connsiteY18" fmla="*/ 1552263 h 4835290"/>
              <a:gd name="connsiteX19" fmla="*/ 1882248 w 5336067"/>
              <a:gd name="connsiteY19" fmla="*/ 1207879 h 4835290"/>
              <a:gd name="connsiteX20" fmla="*/ 1573490 w 5336067"/>
              <a:gd name="connsiteY20" fmla="*/ 174725 h 4835290"/>
              <a:gd name="connsiteX0" fmla="*/ 1271030 w 5033607"/>
              <a:gd name="connsiteY0" fmla="*/ 174725 h 4835290"/>
              <a:gd name="connsiteX1" fmla="*/ 2529814 w 5033607"/>
              <a:gd name="connsiteY1" fmla="*/ 79723 h 4835290"/>
              <a:gd name="connsiteX2" fmla="*/ 2897949 w 5033607"/>
              <a:gd name="connsiteY2" fmla="*/ 994122 h 4835290"/>
              <a:gd name="connsiteX3" fmla="*/ 3432339 w 5033607"/>
              <a:gd name="connsiteY3" fmla="*/ 1338507 h 4835290"/>
              <a:gd name="connsiteX4" fmla="*/ 3978604 w 5033607"/>
              <a:gd name="connsiteY4" fmla="*/ 1065375 h 4835290"/>
              <a:gd name="connsiteX5" fmla="*/ 4572370 w 5033607"/>
              <a:gd name="connsiteY5" fmla="*/ 2003525 h 4835290"/>
              <a:gd name="connsiteX6" fmla="*/ 4026105 w 5033607"/>
              <a:gd name="connsiteY6" fmla="*/ 2727920 h 4835290"/>
              <a:gd name="connsiteX7" fmla="*/ 4192360 w 5033607"/>
              <a:gd name="connsiteY7" fmla="*/ 3345437 h 4835290"/>
              <a:gd name="connsiteX8" fmla="*/ 5011757 w 5033607"/>
              <a:gd name="connsiteY8" fmla="*/ 3594819 h 4835290"/>
              <a:gd name="connsiteX9" fmla="*/ 4679248 w 5033607"/>
              <a:gd name="connsiteY9" fmla="*/ 4497344 h 4835290"/>
              <a:gd name="connsiteX10" fmla="*/ 3444214 w 5033607"/>
              <a:gd name="connsiteY10" fmla="*/ 4176711 h 4835290"/>
              <a:gd name="connsiteX11" fmla="*/ 2529815 w 5033607"/>
              <a:gd name="connsiteY11" fmla="*/ 4105458 h 4835290"/>
              <a:gd name="connsiteX12" fmla="*/ 1579788 w 5033607"/>
              <a:gd name="connsiteY12" fmla="*/ 4829853 h 4835290"/>
              <a:gd name="connsiteX13" fmla="*/ 1211653 w 5033607"/>
              <a:gd name="connsiteY13" fmla="*/ 3666071 h 4835290"/>
              <a:gd name="connsiteX14" fmla="*/ 1615414 w 5033607"/>
              <a:gd name="connsiteY14" fmla="*/ 3036679 h 4835290"/>
              <a:gd name="connsiteX15" fmla="*/ 1342282 w 5033607"/>
              <a:gd name="connsiteY15" fmla="*/ 2336035 h 4835290"/>
              <a:gd name="connsiteX16" fmla="*/ 95373 w 5033607"/>
              <a:gd name="connsiteY16" fmla="*/ 2407286 h 4835290"/>
              <a:gd name="connsiteX17" fmla="*/ 214126 w 5033607"/>
              <a:gd name="connsiteY17" fmla="*/ 1326632 h 4835290"/>
              <a:gd name="connsiteX18" fmla="*/ 1235404 w 5033607"/>
              <a:gd name="connsiteY18" fmla="*/ 1552263 h 4835290"/>
              <a:gd name="connsiteX19" fmla="*/ 1579788 w 5033607"/>
              <a:gd name="connsiteY19" fmla="*/ 1207879 h 4835290"/>
              <a:gd name="connsiteX20" fmla="*/ 1271030 w 5033607"/>
              <a:gd name="connsiteY20" fmla="*/ 174725 h 4835290"/>
              <a:gd name="connsiteX0" fmla="*/ 1263184 w 5025761"/>
              <a:gd name="connsiteY0" fmla="*/ 174725 h 4835290"/>
              <a:gd name="connsiteX1" fmla="*/ 2521968 w 5025761"/>
              <a:gd name="connsiteY1" fmla="*/ 79723 h 4835290"/>
              <a:gd name="connsiteX2" fmla="*/ 2890103 w 5025761"/>
              <a:gd name="connsiteY2" fmla="*/ 994122 h 4835290"/>
              <a:gd name="connsiteX3" fmla="*/ 3424493 w 5025761"/>
              <a:gd name="connsiteY3" fmla="*/ 1338507 h 4835290"/>
              <a:gd name="connsiteX4" fmla="*/ 3970758 w 5025761"/>
              <a:gd name="connsiteY4" fmla="*/ 1065375 h 4835290"/>
              <a:gd name="connsiteX5" fmla="*/ 4564524 w 5025761"/>
              <a:gd name="connsiteY5" fmla="*/ 2003525 h 4835290"/>
              <a:gd name="connsiteX6" fmla="*/ 4018259 w 5025761"/>
              <a:gd name="connsiteY6" fmla="*/ 2727920 h 4835290"/>
              <a:gd name="connsiteX7" fmla="*/ 4184514 w 5025761"/>
              <a:gd name="connsiteY7" fmla="*/ 3345437 h 4835290"/>
              <a:gd name="connsiteX8" fmla="*/ 5003911 w 5025761"/>
              <a:gd name="connsiteY8" fmla="*/ 3594819 h 4835290"/>
              <a:gd name="connsiteX9" fmla="*/ 4671402 w 5025761"/>
              <a:gd name="connsiteY9" fmla="*/ 4497344 h 4835290"/>
              <a:gd name="connsiteX10" fmla="*/ 3436368 w 5025761"/>
              <a:gd name="connsiteY10" fmla="*/ 4176711 h 4835290"/>
              <a:gd name="connsiteX11" fmla="*/ 2521969 w 5025761"/>
              <a:gd name="connsiteY11" fmla="*/ 4105458 h 4835290"/>
              <a:gd name="connsiteX12" fmla="*/ 1571942 w 5025761"/>
              <a:gd name="connsiteY12" fmla="*/ 4829853 h 4835290"/>
              <a:gd name="connsiteX13" fmla="*/ 1203807 w 5025761"/>
              <a:gd name="connsiteY13" fmla="*/ 3666071 h 4835290"/>
              <a:gd name="connsiteX14" fmla="*/ 1607568 w 5025761"/>
              <a:gd name="connsiteY14" fmla="*/ 3036679 h 4835290"/>
              <a:gd name="connsiteX15" fmla="*/ 1334436 w 5025761"/>
              <a:gd name="connsiteY15" fmla="*/ 2336035 h 4835290"/>
              <a:gd name="connsiteX16" fmla="*/ 87527 w 5025761"/>
              <a:gd name="connsiteY16" fmla="*/ 2407286 h 4835290"/>
              <a:gd name="connsiteX17" fmla="*/ 206280 w 5025761"/>
              <a:gd name="connsiteY17" fmla="*/ 1326632 h 4835290"/>
              <a:gd name="connsiteX18" fmla="*/ 1025678 w 5025761"/>
              <a:gd name="connsiteY18" fmla="*/ 1350383 h 4835290"/>
              <a:gd name="connsiteX19" fmla="*/ 1571942 w 5025761"/>
              <a:gd name="connsiteY19" fmla="*/ 1207879 h 4835290"/>
              <a:gd name="connsiteX20" fmla="*/ 1263184 w 5025761"/>
              <a:gd name="connsiteY20" fmla="*/ 174725 h 4835290"/>
              <a:gd name="connsiteX0" fmla="*/ 1263184 w 5025761"/>
              <a:gd name="connsiteY0" fmla="*/ 164292 h 4824857"/>
              <a:gd name="connsiteX1" fmla="*/ 2521968 w 5025761"/>
              <a:gd name="connsiteY1" fmla="*/ 69290 h 4824857"/>
              <a:gd name="connsiteX2" fmla="*/ 2890103 w 5025761"/>
              <a:gd name="connsiteY2" fmla="*/ 983689 h 4824857"/>
              <a:gd name="connsiteX3" fmla="*/ 3424493 w 5025761"/>
              <a:gd name="connsiteY3" fmla="*/ 1328074 h 4824857"/>
              <a:gd name="connsiteX4" fmla="*/ 3970758 w 5025761"/>
              <a:gd name="connsiteY4" fmla="*/ 1054942 h 4824857"/>
              <a:gd name="connsiteX5" fmla="*/ 4564524 w 5025761"/>
              <a:gd name="connsiteY5" fmla="*/ 1993092 h 4824857"/>
              <a:gd name="connsiteX6" fmla="*/ 4018259 w 5025761"/>
              <a:gd name="connsiteY6" fmla="*/ 2717487 h 4824857"/>
              <a:gd name="connsiteX7" fmla="*/ 4184514 w 5025761"/>
              <a:gd name="connsiteY7" fmla="*/ 3335004 h 4824857"/>
              <a:gd name="connsiteX8" fmla="*/ 5003911 w 5025761"/>
              <a:gd name="connsiteY8" fmla="*/ 3584386 h 4824857"/>
              <a:gd name="connsiteX9" fmla="*/ 4671402 w 5025761"/>
              <a:gd name="connsiteY9" fmla="*/ 4486911 h 4824857"/>
              <a:gd name="connsiteX10" fmla="*/ 3436368 w 5025761"/>
              <a:gd name="connsiteY10" fmla="*/ 4166278 h 4824857"/>
              <a:gd name="connsiteX11" fmla="*/ 2521969 w 5025761"/>
              <a:gd name="connsiteY11" fmla="*/ 4095025 h 4824857"/>
              <a:gd name="connsiteX12" fmla="*/ 1571942 w 5025761"/>
              <a:gd name="connsiteY12" fmla="*/ 4819420 h 4824857"/>
              <a:gd name="connsiteX13" fmla="*/ 1203807 w 5025761"/>
              <a:gd name="connsiteY13" fmla="*/ 3655638 h 4824857"/>
              <a:gd name="connsiteX14" fmla="*/ 1607568 w 5025761"/>
              <a:gd name="connsiteY14" fmla="*/ 3026246 h 4824857"/>
              <a:gd name="connsiteX15" fmla="*/ 1334436 w 5025761"/>
              <a:gd name="connsiteY15" fmla="*/ 2325602 h 4824857"/>
              <a:gd name="connsiteX16" fmla="*/ 87527 w 5025761"/>
              <a:gd name="connsiteY16" fmla="*/ 2396853 h 4824857"/>
              <a:gd name="connsiteX17" fmla="*/ 206280 w 5025761"/>
              <a:gd name="connsiteY17" fmla="*/ 1316199 h 4824857"/>
              <a:gd name="connsiteX18" fmla="*/ 1025678 w 5025761"/>
              <a:gd name="connsiteY18" fmla="*/ 1339950 h 4824857"/>
              <a:gd name="connsiteX19" fmla="*/ 1275059 w 5025761"/>
              <a:gd name="connsiteY19" fmla="*/ 959940 h 4824857"/>
              <a:gd name="connsiteX20" fmla="*/ 1263184 w 5025761"/>
              <a:gd name="connsiteY20" fmla="*/ 164292 h 4824857"/>
              <a:gd name="connsiteX0" fmla="*/ 1465065 w 5025761"/>
              <a:gd name="connsiteY0" fmla="*/ 241485 h 4795172"/>
              <a:gd name="connsiteX1" fmla="*/ 2521968 w 5025761"/>
              <a:gd name="connsiteY1" fmla="*/ 39605 h 4795172"/>
              <a:gd name="connsiteX2" fmla="*/ 2890103 w 5025761"/>
              <a:gd name="connsiteY2" fmla="*/ 954004 h 4795172"/>
              <a:gd name="connsiteX3" fmla="*/ 3424493 w 5025761"/>
              <a:gd name="connsiteY3" fmla="*/ 1298389 h 4795172"/>
              <a:gd name="connsiteX4" fmla="*/ 3970758 w 5025761"/>
              <a:gd name="connsiteY4" fmla="*/ 1025257 h 4795172"/>
              <a:gd name="connsiteX5" fmla="*/ 4564524 w 5025761"/>
              <a:gd name="connsiteY5" fmla="*/ 1963407 h 4795172"/>
              <a:gd name="connsiteX6" fmla="*/ 4018259 w 5025761"/>
              <a:gd name="connsiteY6" fmla="*/ 2687802 h 4795172"/>
              <a:gd name="connsiteX7" fmla="*/ 4184514 w 5025761"/>
              <a:gd name="connsiteY7" fmla="*/ 3305319 h 4795172"/>
              <a:gd name="connsiteX8" fmla="*/ 5003911 w 5025761"/>
              <a:gd name="connsiteY8" fmla="*/ 3554701 h 4795172"/>
              <a:gd name="connsiteX9" fmla="*/ 4671402 w 5025761"/>
              <a:gd name="connsiteY9" fmla="*/ 4457226 h 4795172"/>
              <a:gd name="connsiteX10" fmla="*/ 3436368 w 5025761"/>
              <a:gd name="connsiteY10" fmla="*/ 4136593 h 4795172"/>
              <a:gd name="connsiteX11" fmla="*/ 2521969 w 5025761"/>
              <a:gd name="connsiteY11" fmla="*/ 4065340 h 4795172"/>
              <a:gd name="connsiteX12" fmla="*/ 1571942 w 5025761"/>
              <a:gd name="connsiteY12" fmla="*/ 4789735 h 4795172"/>
              <a:gd name="connsiteX13" fmla="*/ 1203807 w 5025761"/>
              <a:gd name="connsiteY13" fmla="*/ 3625953 h 4795172"/>
              <a:gd name="connsiteX14" fmla="*/ 1607568 w 5025761"/>
              <a:gd name="connsiteY14" fmla="*/ 2996561 h 4795172"/>
              <a:gd name="connsiteX15" fmla="*/ 1334436 w 5025761"/>
              <a:gd name="connsiteY15" fmla="*/ 2295917 h 4795172"/>
              <a:gd name="connsiteX16" fmla="*/ 87527 w 5025761"/>
              <a:gd name="connsiteY16" fmla="*/ 2367168 h 4795172"/>
              <a:gd name="connsiteX17" fmla="*/ 206280 w 5025761"/>
              <a:gd name="connsiteY17" fmla="*/ 1286514 h 4795172"/>
              <a:gd name="connsiteX18" fmla="*/ 1025678 w 5025761"/>
              <a:gd name="connsiteY18" fmla="*/ 1310265 h 4795172"/>
              <a:gd name="connsiteX19" fmla="*/ 1275059 w 5025761"/>
              <a:gd name="connsiteY19" fmla="*/ 930255 h 4795172"/>
              <a:gd name="connsiteX20" fmla="*/ 1465065 w 5025761"/>
              <a:gd name="connsiteY20" fmla="*/ 241485 h 4795172"/>
              <a:gd name="connsiteX0" fmla="*/ 1465065 w 5025761"/>
              <a:gd name="connsiteY0" fmla="*/ 170947 h 4724634"/>
              <a:gd name="connsiteX1" fmla="*/ 2379464 w 5025761"/>
              <a:gd name="connsiteY1" fmla="*/ 52194 h 4724634"/>
              <a:gd name="connsiteX2" fmla="*/ 2890103 w 5025761"/>
              <a:gd name="connsiteY2" fmla="*/ 883466 h 4724634"/>
              <a:gd name="connsiteX3" fmla="*/ 3424493 w 5025761"/>
              <a:gd name="connsiteY3" fmla="*/ 1227851 h 4724634"/>
              <a:gd name="connsiteX4" fmla="*/ 3970758 w 5025761"/>
              <a:gd name="connsiteY4" fmla="*/ 954719 h 4724634"/>
              <a:gd name="connsiteX5" fmla="*/ 4564524 w 5025761"/>
              <a:gd name="connsiteY5" fmla="*/ 1892869 h 4724634"/>
              <a:gd name="connsiteX6" fmla="*/ 4018259 w 5025761"/>
              <a:gd name="connsiteY6" fmla="*/ 2617264 h 4724634"/>
              <a:gd name="connsiteX7" fmla="*/ 4184514 w 5025761"/>
              <a:gd name="connsiteY7" fmla="*/ 3234781 h 4724634"/>
              <a:gd name="connsiteX8" fmla="*/ 5003911 w 5025761"/>
              <a:gd name="connsiteY8" fmla="*/ 3484163 h 4724634"/>
              <a:gd name="connsiteX9" fmla="*/ 4671402 w 5025761"/>
              <a:gd name="connsiteY9" fmla="*/ 4386688 h 4724634"/>
              <a:gd name="connsiteX10" fmla="*/ 3436368 w 5025761"/>
              <a:gd name="connsiteY10" fmla="*/ 4066055 h 4724634"/>
              <a:gd name="connsiteX11" fmla="*/ 2521969 w 5025761"/>
              <a:gd name="connsiteY11" fmla="*/ 3994802 h 4724634"/>
              <a:gd name="connsiteX12" fmla="*/ 1571942 w 5025761"/>
              <a:gd name="connsiteY12" fmla="*/ 4719197 h 4724634"/>
              <a:gd name="connsiteX13" fmla="*/ 1203807 w 5025761"/>
              <a:gd name="connsiteY13" fmla="*/ 3555415 h 4724634"/>
              <a:gd name="connsiteX14" fmla="*/ 1607568 w 5025761"/>
              <a:gd name="connsiteY14" fmla="*/ 2926023 h 4724634"/>
              <a:gd name="connsiteX15" fmla="*/ 1334436 w 5025761"/>
              <a:gd name="connsiteY15" fmla="*/ 2225379 h 4724634"/>
              <a:gd name="connsiteX16" fmla="*/ 87527 w 5025761"/>
              <a:gd name="connsiteY16" fmla="*/ 2296630 h 4724634"/>
              <a:gd name="connsiteX17" fmla="*/ 206280 w 5025761"/>
              <a:gd name="connsiteY17" fmla="*/ 1215976 h 4724634"/>
              <a:gd name="connsiteX18" fmla="*/ 1025678 w 5025761"/>
              <a:gd name="connsiteY18" fmla="*/ 1239727 h 4724634"/>
              <a:gd name="connsiteX19" fmla="*/ 1275059 w 5025761"/>
              <a:gd name="connsiteY19" fmla="*/ 859717 h 4724634"/>
              <a:gd name="connsiteX20" fmla="*/ 1465065 w 5025761"/>
              <a:gd name="connsiteY20" fmla="*/ 170947 h 4724634"/>
              <a:gd name="connsiteX0" fmla="*/ 1458908 w 5019604"/>
              <a:gd name="connsiteY0" fmla="*/ 170947 h 4724634"/>
              <a:gd name="connsiteX1" fmla="*/ 2373307 w 5019604"/>
              <a:gd name="connsiteY1" fmla="*/ 52194 h 4724634"/>
              <a:gd name="connsiteX2" fmla="*/ 2883946 w 5019604"/>
              <a:gd name="connsiteY2" fmla="*/ 883466 h 4724634"/>
              <a:gd name="connsiteX3" fmla="*/ 3418336 w 5019604"/>
              <a:gd name="connsiteY3" fmla="*/ 1227851 h 4724634"/>
              <a:gd name="connsiteX4" fmla="*/ 3964601 w 5019604"/>
              <a:gd name="connsiteY4" fmla="*/ 954719 h 4724634"/>
              <a:gd name="connsiteX5" fmla="*/ 4558367 w 5019604"/>
              <a:gd name="connsiteY5" fmla="*/ 1892869 h 4724634"/>
              <a:gd name="connsiteX6" fmla="*/ 4012102 w 5019604"/>
              <a:gd name="connsiteY6" fmla="*/ 2617264 h 4724634"/>
              <a:gd name="connsiteX7" fmla="*/ 4178357 w 5019604"/>
              <a:gd name="connsiteY7" fmla="*/ 3234781 h 4724634"/>
              <a:gd name="connsiteX8" fmla="*/ 4997754 w 5019604"/>
              <a:gd name="connsiteY8" fmla="*/ 3484163 h 4724634"/>
              <a:gd name="connsiteX9" fmla="*/ 4665245 w 5019604"/>
              <a:gd name="connsiteY9" fmla="*/ 4386688 h 4724634"/>
              <a:gd name="connsiteX10" fmla="*/ 3430211 w 5019604"/>
              <a:gd name="connsiteY10" fmla="*/ 4066055 h 4724634"/>
              <a:gd name="connsiteX11" fmla="*/ 2515812 w 5019604"/>
              <a:gd name="connsiteY11" fmla="*/ 3994802 h 4724634"/>
              <a:gd name="connsiteX12" fmla="*/ 1565785 w 5019604"/>
              <a:gd name="connsiteY12" fmla="*/ 4719197 h 4724634"/>
              <a:gd name="connsiteX13" fmla="*/ 1197650 w 5019604"/>
              <a:gd name="connsiteY13" fmla="*/ 3555415 h 4724634"/>
              <a:gd name="connsiteX14" fmla="*/ 1601411 w 5019604"/>
              <a:gd name="connsiteY14" fmla="*/ 2926023 h 4724634"/>
              <a:gd name="connsiteX15" fmla="*/ 1245152 w 5019604"/>
              <a:gd name="connsiteY15" fmla="*/ 2439134 h 4724634"/>
              <a:gd name="connsiteX16" fmla="*/ 81370 w 5019604"/>
              <a:gd name="connsiteY16" fmla="*/ 2296630 h 4724634"/>
              <a:gd name="connsiteX17" fmla="*/ 200123 w 5019604"/>
              <a:gd name="connsiteY17" fmla="*/ 1215976 h 4724634"/>
              <a:gd name="connsiteX18" fmla="*/ 1019521 w 5019604"/>
              <a:gd name="connsiteY18" fmla="*/ 1239727 h 4724634"/>
              <a:gd name="connsiteX19" fmla="*/ 1268902 w 5019604"/>
              <a:gd name="connsiteY19" fmla="*/ 859717 h 4724634"/>
              <a:gd name="connsiteX20" fmla="*/ 1458908 w 5019604"/>
              <a:gd name="connsiteY20" fmla="*/ 170947 h 4724634"/>
              <a:gd name="connsiteX0" fmla="*/ 1458908 w 5019604"/>
              <a:gd name="connsiteY0" fmla="*/ 170947 h 4724634"/>
              <a:gd name="connsiteX1" fmla="*/ 2373307 w 5019604"/>
              <a:gd name="connsiteY1" fmla="*/ 52194 h 4724634"/>
              <a:gd name="connsiteX2" fmla="*/ 2883946 w 5019604"/>
              <a:gd name="connsiteY2" fmla="*/ 883466 h 4724634"/>
              <a:gd name="connsiteX3" fmla="*/ 3418336 w 5019604"/>
              <a:gd name="connsiteY3" fmla="*/ 1227851 h 4724634"/>
              <a:gd name="connsiteX4" fmla="*/ 3964601 w 5019604"/>
              <a:gd name="connsiteY4" fmla="*/ 954719 h 4724634"/>
              <a:gd name="connsiteX5" fmla="*/ 4558367 w 5019604"/>
              <a:gd name="connsiteY5" fmla="*/ 1892869 h 4724634"/>
              <a:gd name="connsiteX6" fmla="*/ 4012102 w 5019604"/>
              <a:gd name="connsiteY6" fmla="*/ 2617264 h 4724634"/>
              <a:gd name="connsiteX7" fmla="*/ 4178357 w 5019604"/>
              <a:gd name="connsiteY7" fmla="*/ 3234781 h 4724634"/>
              <a:gd name="connsiteX8" fmla="*/ 4997754 w 5019604"/>
              <a:gd name="connsiteY8" fmla="*/ 3484163 h 4724634"/>
              <a:gd name="connsiteX9" fmla="*/ 4665245 w 5019604"/>
              <a:gd name="connsiteY9" fmla="*/ 4386688 h 4724634"/>
              <a:gd name="connsiteX10" fmla="*/ 3430211 w 5019604"/>
              <a:gd name="connsiteY10" fmla="*/ 4066055 h 4724634"/>
              <a:gd name="connsiteX11" fmla="*/ 2515812 w 5019604"/>
              <a:gd name="connsiteY11" fmla="*/ 3994802 h 4724634"/>
              <a:gd name="connsiteX12" fmla="*/ 1565785 w 5019604"/>
              <a:gd name="connsiteY12" fmla="*/ 4719197 h 4724634"/>
              <a:gd name="connsiteX13" fmla="*/ 1197650 w 5019604"/>
              <a:gd name="connsiteY13" fmla="*/ 3555415 h 4724634"/>
              <a:gd name="connsiteX14" fmla="*/ 1411405 w 5019604"/>
              <a:gd name="connsiteY14" fmla="*/ 2926023 h 4724634"/>
              <a:gd name="connsiteX15" fmla="*/ 1245152 w 5019604"/>
              <a:gd name="connsiteY15" fmla="*/ 2439134 h 4724634"/>
              <a:gd name="connsiteX16" fmla="*/ 81370 w 5019604"/>
              <a:gd name="connsiteY16" fmla="*/ 2296630 h 4724634"/>
              <a:gd name="connsiteX17" fmla="*/ 200123 w 5019604"/>
              <a:gd name="connsiteY17" fmla="*/ 1215976 h 4724634"/>
              <a:gd name="connsiteX18" fmla="*/ 1019521 w 5019604"/>
              <a:gd name="connsiteY18" fmla="*/ 1239727 h 4724634"/>
              <a:gd name="connsiteX19" fmla="*/ 1268902 w 5019604"/>
              <a:gd name="connsiteY19" fmla="*/ 859717 h 4724634"/>
              <a:gd name="connsiteX20" fmla="*/ 1458908 w 5019604"/>
              <a:gd name="connsiteY20" fmla="*/ 170947 h 4724634"/>
              <a:gd name="connsiteX0" fmla="*/ 1458908 w 5019604"/>
              <a:gd name="connsiteY0" fmla="*/ 170947 h 4721259"/>
              <a:gd name="connsiteX1" fmla="*/ 2373307 w 5019604"/>
              <a:gd name="connsiteY1" fmla="*/ 52194 h 4721259"/>
              <a:gd name="connsiteX2" fmla="*/ 2883946 w 5019604"/>
              <a:gd name="connsiteY2" fmla="*/ 883466 h 4721259"/>
              <a:gd name="connsiteX3" fmla="*/ 3418336 w 5019604"/>
              <a:gd name="connsiteY3" fmla="*/ 1227851 h 4721259"/>
              <a:gd name="connsiteX4" fmla="*/ 3964601 w 5019604"/>
              <a:gd name="connsiteY4" fmla="*/ 954719 h 4721259"/>
              <a:gd name="connsiteX5" fmla="*/ 4558367 w 5019604"/>
              <a:gd name="connsiteY5" fmla="*/ 1892869 h 4721259"/>
              <a:gd name="connsiteX6" fmla="*/ 4012102 w 5019604"/>
              <a:gd name="connsiteY6" fmla="*/ 2617264 h 4721259"/>
              <a:gd name="connsiteX7" fmla="*/ 4178357 w 5019604"/>
              <a:gd name="connsiteY7" fmla="*/ 3234781 h 4721259"/>
              <a:gd name="connsiteX8" fmla="*/ 4997754 w 5019604"/>
              <a:gd name="connsiteY8" fmla="*/ 3484163 h 4721259"/>
              <a:gd name="connsiteX9" fmla="*/ 4665245 w 5019604"/>
              <a:gd name="connsiteY9" fmla="*/ 4386688 h 4721259"/>
              <a:gd name="connsiteX10" fmla="*/ 3430211 w 5019604"/>
              <a:gd name="connsiteY10" fmla="*/ 4066055 h 4721259"/>
              <a:gd name="connsiteX11" fmla="*/ 2515812 w 5019604"/>
              <a:gd name="connsiteY11" fmla="*/ 3994802 h 4721259"/>
              <a:gd name="connsiteX12" fmla="*/ 1565785 w 5019604"/>
              <a:gd name="connsiteY12" fmla="*/ 4719197 h 4721259"/>
              <a:gd name="connsiteX13" fmla="*/ 1007644 w 5019604"/>
              <a:gd name="connsiteY13" fmla="*/ 3733545 h 4721259"/>
              <a:gd name="connsiteX14" fmla="*/ 1411405 w 5019604"/>
              <a:gd name="connsiteY14" fmla="*/ 2926023 h 4721259"/>
              <a:gd name="connsiteX15" fmla="*/ 1245152 w 5019604"/>
              <a:gd name="connsiteY15" fmla="*/ 2439134 h 4721259"/>
              <a:gd name="connsiteX16" fmla="*/ 81370 w 5019604"/>
              <a:gd name="connsiteY16" fmla="*/ 2296630 h 4721259"/>
              <a:gd name="connsiteX17" fmla="*/ 200123 w 5019604"/>
              <a:gd name="connsiteY17" fmla="*/ 1215976 h 4721259"/>
              <a:gd name="connsiteX18" fmla="*/ 1019521 w 5019604"/>
              <a:gd name="connsiteY18" fmla="*/ 1239727 h 4721259"/>
              <a:gd name="connsiteX19" fmla="*/ 1268902 w 5019604"/>
              <a:gd name="connsiteY19" fmla="*/ 859717 h 4721259"/>
              <a:gd name="connsiteX20" fmla="*/ 1458908 w 5019604"/>
              <a:gd name="connsiteY20" fmla="*/ 170947 h 4721259"/>
              <a:gd name="connsiteX0" fmla="*/ 1458908 w 5019604"/>
              <a:gd name="connsiteY0" fmla="*/ 170947 h 4403464"/>
              <a:gd name="connsiteX1" fmla="*/ 2373307 w 5019604"/>
              <a:gd name="connsiteY1" fmla="*/ 52194 h 4403464"/>
              <a:gd name="connsiteX2" fmla="*/ 2883946 w 5019604"/>
              <a:gd name="connsiteY2" fmla="*/ 883466 h 4403464"/>
              <a:gd name="connsiteX3" fmla="*/ 3418336 w 5019604"/>
              <a:gd name="connsiteY3" fmla="*/ 1227851 h 4403464"/>
              <a:gd name="connsiteX4" fmla="*/ 3964601 w 5019604"/>
              <a:gd name="connsiteY4" fmla="*/ 954719 h 4403464"/>
              <a:gd name="connsiteX5" fmla="*/ 4558367 w 5019604"/>
              <a:gd name="connsiteY5" fmla="*/ 1892869 h 4403464"/>
              <a:gd name="connsiteX6" fmla="*/ 4012102 w 5019604"/>
              <a:gd name="connsiteY6" fmla="*/ 2617264 h 4403464"/>
              <a:gd name="connsiteX7" fmla="*/ 4178357 w 5019604"/>
              <a:gd name="connsiteY7" fmla="*/ 3234781 h 4403464"/>
              <a:gd name="connsiteX8" fmla="*/ 4997754 w 5019604"/>
              <a:gd name="connsiteY8" fmla="*/ 3484163 h 4403464"/>
              <a:gd name="connsiteX9" fmla="*/ 4665245 w 5019604"/>
              <a:gd name="connsiteY9" fmla="*/ 4386688 h 4403464"/>
              <a:gd name="connsiteX10" fmla="*/ 3430211 w 5019604"/>
              <a:gd name="connsiteY10" fmla="*/ 4066055 h 4403464"/>
              <a:gd name="connsiteX11" fmla="*/ 2515812 w 5019604"/>
              <a:gd name="connsiteY11" fmla="*/ 3994802 h 4403464"/>
              <a:gd name="connsiteX12" fmla="*/ 1470782 w 5019604"/>
              <a:gd name="connsiteY12" fmla="*/ 4351062 h 4403464"/>
              <a:gd name="connsiteX13" fmla="*/ 1007644 w 5019604"/>
              <a:gd name="connsiteY13" fmla="*/ 3733545 h 4403464"/>
              <a:gd name="connsiteX14" fmla="*/ 1411405 w 5019604"/>
              <a:gd name="connsiteY14" fmla="*/ 2926023 h 4403464"/>
              <a:gd name="connsiteX15" fmla="*/ 1245152 w 5019604"/>
              <a:gd name="connsiteY15" fmla="*/ 2439134 h 4403464"/>
              <a:gd name="connsiteX16" fmla="*/ 81370 w 5019604"/>
              <a:gd name="connsiteY16" fmla="*/ 2296630 h 4403464"/>
              <a:gd name="connsiteX17" fmla="*/ 200123 w 5019604"/>
              <a:gd name="connsiteY17" fmla="*/ 1215976 h 4403464"/>
              <a:gd name="connsiteX18" fmla="*/ 1019521 w 5019604"/>
              <a:gd name="connsiteY18" fmla="*/ 1239727 h 4403464"/>
              <a:gd name="connsiteX19" fmla="*/ 1268902 w 5019604"/>
              <a:gd name="connsiteY19" fmla="*/ 859717 h 4403464"/>
              <a:gd name="connsiteX20" fmla="*/ 1458908 w 5019604"/>
              <a:gd name="connsiteY20" fmla="*/ 170947 h 4403464"/>
              <a:gd name="connsiteX0" fmla="*/ 1458908 w 4827078"/>
              <a:gd name="connsiteY0" fmla="*/ 170947 h 4397751"/>
              <a:gd name="connsiteX1" fmla="*/ 2373307 w 4827078"/>
              <a:gd name="connsiteY1" fmla="*/ 52194 h 4397751"/>
              <a:gd name="connsiteX2" fmla="*/ 2883946 w 4827078"/>
              <a:gd name="connsiteY2" fmla="*/ 883466 h 4397751"/>
              <a:gd name="connsiteX3" fmla="*/ 3418336 w 4827078"/>
              <a:gd name="connsiteY3" fmla="*/ 1227851 h 4397751"/>
              <a:gd name="connsiteX4" fmla="*/ 3964601 w 4827078"/>
              <a:gd name="connsiteY4" fmla="*/ 954719 h 4397751"/>
              <a:gd name="connsiteX5" fmla="*/ 4558367 w 4827078"/>
              <a:gd name="connsiteY5" fmla="*/ 1892869 h 4397751"/>
              <a:gd name="connsiteX6" fmla="*/ 4012102 w 4827078"/>
              <a:gd name="connsiteY6" fmla="*/ 2617264 h 4397751"/>
              <a:gd name="connsiteX7" fmla="*/ 4178357 w 4827078"/>
              <a:gd name="connsiteY7" fmla="*/ 3234781 h 4397751"/>
              <a:gd name="connsiteX8" fmla="*/ 4760247 w 4827078"/>
              <a:gd name="connsiteY8" fmla="*/ 3614792 h 4397751"/>
              <a:gd name="connsiteX9" fmla="*/ 4665245 w 4827078"/>
              <a:gd name="connsiteY9" fmla="*/ 4386688 h 4397751"/>
              <a:gd name="connsiteX10" fmla="*/ 3430211 w 4827078"/>
              <a:gd name="connsiteY10" fmla="*/ 4066055 h 4397751"/>
              <a:gd name="connsiteX11" fmla="*/ 2515812 w 4827078"/>
              <a:gd name="connsiteY11" fmla="*/ 3994802 h 4397751"/>
              <a:gd name="connsiteX12" fmla="*/ 1470782 w 4827078"/>
              <a:gd name="connsiteY12" fmla="*/ 4351062 h 4397751"/>
              <a:gd name="connsiteX13" fmla="*/ 1007644 w 4827078"/>
              <a:gd name="connsiteY13" fmla="*/ 3733545 h 4397751"/>
              <a:gd name="connsiteX14" fmla="*/ 1411405 w 4827078"/>
              <a:gd name="connsiteY14" fmla="*/ 2926023 h 4397751"/>
              <a:gd name="connsiteX15" fmla="*/ 1245152 w 4827078"/>
              <a:gd name="connsiteY15" fmla="*/ 2439134 h 4397751"/>
              <a:gd name="connsiteX16" fmla="*/ 81370 w 4827078"/>
              <a:gd name="connsiteY16" fmla="*/ 2296630 h 4397751"/>
              <a:gd name="connsiteX17" fmla="*/ 200123 w 4827078"/>
              <a:gd name="connsiteY17" fmla="*/ 1215976 h 4397751"/>
              <a:gd name="connsiteX18" fmla="*/ 1019521 w 4827078"/>
              <a:gd name="connsiteY18" fmla="*/ 1239727 h 4397751"/>
              <a:gd name="connsiteX19" fmla="*/ 1268902 w 4827078"/>
              <a:gd name="connsiteY19" fmla="*/ 859717 h 4397751"/>
              <a:gd name="connsiteX20" fmla="*/ 1458908 w 4827078"/>
              <a:gd name="connsiteY20" fmla="*/ 170947 h 4397751"/>
              <a:gd name="connsiteX0" fmla="*/ 1458908 w 4763041"/>
              <a:gd name="connsiteY0" fmla="*/ 170947 h 4479189"/>
              <a:gd name="connsiteX1" fmla="*/ 2373307 w 4763041"/>
              <a:gd name="connsiteY1" fmla="*/ 52194 h 4479189"/>
              <a:gd name="connsiteX2" fmla="*/ 2883946 w 4763041"/>
              <a:gd name="connsiteY2" fmla="*/ 883466 h 4479189"/>
              <a:gd name="connsiteX3" fmla="*/ 3418336 w 4763041"/>
              <a:gd name="connsiteY3" fmla="*/ 1227851 h 4479189"/>
              <a:gd name="connsiteX4" fmla="*/ 3964601 w 4763041"/>
              <a:gd name="connsiteY4" fmla="*/ 954719 h 4479189"/>
              <a:gd name="connsiteX5" fmla="*/ 4558367 w 4763041"/>
              <a:gd name="connsiteY5" fmla="*/ 1892869 h 4479189"/>
              <a:gd name="connsiteX6" fmla="*/ 4012102 w 4763041"/>
              <a:gd name="connsiteY6" fmla="*/ 2617264 h 4479189"/>
              <a:gd name="connsiteX7" fmla="*/ 4178357 w 4763041"/>
              <a:gd name="connsiteY7" fmla="*/ 3234781 h 4479189"/>
              <a:gd name="connsiteX8" fmla="*/ 4760247 w 4763041"/>
              <a:gd name="connsiteY8" fmla="*/ 3614792 h 4479189"/>
              <a:gd name="connsiteX9" fmla="*/ 4356490 w 4763041"/>
              <a:gd name="connsiteY9" fmla="*/ 4469818 h 4479189"/>
              <a:gd name="connsiteX10" fmla="*/ 3430211 w 4763041"/>
              <a:gd name="connsiteY10" fmla="*/ 4066055 h 4479189"/>
              <a:gd name="connsiteX11" fmla="*/ 2515812 w 4763041"/>
              <a:gd name="connsiteY11" fmla="*/ 3994802 h 4479189"/>
              <a:gd name="connsiteX12" fmla="*/ 1470782 w 4763041"/>
              <a:gd name="connsiteY12" fmla="*/ 4351062 h 4479189"/>
              <a:gd name="connsiteX13" fmla="*/ 1007644 w 4763041"/>
              <a:gd name="connsiteY13" fmla="*/ 3733545 h 4479189"/>
              <a:gd name="connsiteX14" fmla="*/ 1411405 w 4763041"/>
              <a:gd name="connsiteY14" fmla="*/ 2926023 h 4479189"/>
              <a:gd name="connsiteX15" fmla="*/ 1245152 w 4763041"/>
              <a:gd name="connsiteY15" fmla="*/ 2439134 h 4479189"/>
              <a:gd name="connsiteX16" fmla="*/ 81370 w 4763041"/>
              <a:gd name="connsiteY16" fmla="*/ 2296630 h 4479189"/>
              <a:gd name="connsiteX17" fmla="*/ 200123 w 4763041"/>
              <a:gd name="connsiteY17" fmla="*/ 1215976 h 4479189"/>
              <a:gd name="connsiteX18" fmla="*/ 1019521 w 4763041"/>
              <a:gd name="connsiteY18" fmla="*/ 1239727 h 4479189"/>
              <a:gd name="connsiteX19" fmla="*/ 1268902 w 4763041"/>
              <a:gd name="connsiteY19" fmla="*/ 859717 h 4479189"/>
              <a:gd name="connsiteX20" fmla="*/ 1458908 w 4763041"/>
              <a:gd name="connsiteY20" fmla="*/ 170947 h 4479189"/>
              <a:gd name="connsiteX0" fmla="*/ 1458908 w 4760255"/>
              <a:gd name="connsiteY0" fmla="*/ 170947 h 4386171"/>
              <a:gd name="connsiteX1" fmla="*/ 2373307 w 4760255"/>
              <a:gd name="connsiteY1" fmla="*/ 52194 h 4386171"/>
              <a:gd name="connsiteX2" fmla="*/ 2883946 w 4760255"/>
              <a:gd name="connsiteY2" fmla="*/ 883466 h 4386171"/>
              <a:gd name="connsiteX3" fmla="*/ 3418336 w 4760255"/>
              <a:gd name="connsiteY3" fmla="*/ 1227851 h 4386171"/>
              <a:gd name="connsiteX4" fmla="*/ 3964601 w 4760255"/>
              <a:gd name="connsiteY4" fmla="*/ 954719 h 4386171"/>
              <a:gd name="connsiteX5" fmla="*/ 4558367 w 4760255"/>
              <a:gd name="connsiteY5" fmla="*/ 1892869 h 4386171"/>
              <a:gd name="connsiteX6" fmla="*/ 4012102 w 4760255"/>
              <a:gd name="connsiteY6" fmla="*/ 2617264 h 4386171"/>
              <a:gd name="connsiteX7" fmla="*/ 4178357 w 4760255"/>
              <a:gd name="connsiteY7" fmla="*/ 3234781 h 4386171"/>
              <a:gd name="connsiteX8" fmla="*/ 4760247 w 4760255"/>
              <a:gd name="connsiteY8" fmla="*/ 3614792 h 4386171"/>
              <a:gd name="connsiteX9" fmla="*/ 4190236 w 4760255"/>
              <a:gd name="connsiteY9" fmla="*/ 4374816 h 4386171"/>
              <a:gd name="connsiteX10" fmla="*/ 3430211 w 4760255"/>
              <a:gd name="connsiteY10" fmla="*/ 4066055 h 4386171"/>
              <a:gd name="connsiteX11" fmla="*/ 2515812 w 4760255"/>
              <a:gd name="connsiteY11" fmla="*/ 3994802 h 4386171"/>
              <a:gd name="connsiteX12" fmla="*/ 1470782 w 4760255"/>
              <a:gd name="connsiteY12" fmla="*/ 4351062 h 4386171"/>
              <a:gd name="connsiteX13" fmla="*/ 1007644 w 4760255"/>
              <a:gd name="connsiteY13" fmla="*/ 3733545 h 4386171"/>
              <a:gd name="connsiteX14" fmla="*/ 1411405 w 4760255"/>
              <a:gd name="connsiteY14" fmla="*/ 2926023 h 4386171"/>
              <a:gd name="connsiteX15" fmla="*/ 1245152 w 4760255"/>
              <a:gd name="connsiteY15" fmla="*/ 2439134 h 4386171"/>
              <a:gd name="connsiteX16" fmla="*/ 81370 w 4760255"/>
              <a:gd name="connsiteY16" fmla="*/ 2296630 h 4386171"/>
              <a:gd name="connsiteX17" fmla="*/ 200123 w 4760255"/>
              <a:gd name="connsiteY17" fmla="*/ 1215976 h 4386171"/>
              <a:gd name="connsiteX18" fmla="*/ 1019521 w 4760255"/>
              <a:gd name="connsiteY18" fmla="*/ 1239727 h 4386171"/>
              <a:gd name="connsiteX19" fmla="*/ 1268902 w 4760255"/>
              <a:gd name="connsiteY19" fmla="*/ 859717 h 4386171"/>
              <a:gd name="connsiteX20" fmla="*/ 1458908 w 4760255"/>
              <a:gd name="connsiteY20" fmla="*/ 170947 h 4386171"/>
              <a:gd name="connsiteX0" fmla="*/ 1458908 w 4570257"/>
              <a:gd name="connsiteY0" fmla="*/ 170947 h 4379263"/>
              <a:gd name="connsiteX1" fmla="*/ 2373307 w 4570257"/>
              <a:gd name="connsiteY1" fmla="*/ 52194 h 4379263"/>
              <a:gd name="connsiteX2" fmla="*/ 2883946 w 4570257"/>
              <a:gd name="connsiteY2" fmla="*/ 883466 h 4379263"/>
              <a:gd name="connsiteX3" fmla="*/ 3418336 w 4570257"/>
              <a:gd name="connsiteY3" fmla="*/ 1227851 h 4379263"/>
              <a:gd name="connsiteX4" fmla="*/ 3964601 w 4570257"/>
              <a:gd name="connsiteY4" fmla="*/ 954719 h 4379263"/>
              <a:gd name="connsiteX5" fmla="*/ 4558367 w 4570257"/>
              <a:gd name="connsiteY5" fmla="*/ 1892869 h 4379263"/>
              <a:gd name="connsiteX6" fmla="*/ 4012102 w 4570257"/>
              <a:gd name="connsiteY6" fmla="*/ 2617264 h 4379263"/>
              <a:gd name="connsiteX7" fmla="*/ 4178357 w 4570257"/>
              <a:gd name="connsiteY7" fmla="*/ 3234781 h 4379263"/>
              <a:gd name="connsiteX8" fmla="*/ 4570242 w 4570257"/>
              <a:gd name="connsiteY8" fmla="*/ 3804797 h 4379263"/>
              <a:gd name="connsiteX9" fmla="*/ 4190236 w 4570257"/>
              <a:gd name="connsiteY9" fmla="*/ 4374816 h 4379263"/>
              <a:gd name="connsiteX10" fmla="*/ 3430211 w 4570257"/>
              <a:gd name="connsiteY10" fmla="*/ 4066055 h 4379263"/>
              <a:gd name="connsiteX11" fmla="*/ 2515812 w 4570257"/>
              <a:gd name="connsiteY11" fmla="*/ 3994802 h 4379263"/>
              <a:gd name="connsiteX12" fmla="*/ 1470782 w 4570257"/>
              <a:gd name="connsiteY12" fmla="*/ 4351062 h 4379263"/>
              <a:gd name="connsiteX13" fmla="*/ 1007644 w 4570257"/>
              <a:gd name="connsiteY13" fmla="*/ 3733545 h 4379263"/>
              <a:gd name="connsiteX14" fmla="*/ 1411405 w 4570257"/>
              <a:gd name="connsiteY14" fmla="*/ 2926023 h 4379263"/>
              <a:gd name="connsiteX15" fmla="*/ 1245152 w 4570257"/>
              <a:gd name="connsiteY15" fmla="*/ 2439134 h 4379263"/>
              <a:gd name="connsiteX16" fmla="*/ 81370 w 4570257"/>
              <a:gd name="connsiteY16" fmla="*/ 2296630 h 4379263"/>
              <a:gd name="connsiteX17" fmla="*/ 200123 w 4570257"/>
              <a:gd name="connsiteY17" fmla="*/ 1215976 h 4379263"/>
              <a:gd name="connsiteX18" fmla="*/ 1019521 w 4570257"/>
              <a:gd name="connsiteY18" fmla="*/ 1239727 h 4379263"/>
              <a:gd name="connsiteX19" fmla="*/ 1268902 w 4570257"/>
              <a:gd name="connsiteY19" fmla="*/ 859717 h 4379263"/>
              <a:gd name="connsiteX20" fmla="*/ 1458908 w 4570257"/>
              <a:gd name="connsiteY20" fmla="*/ 170947 h 4379263"/>
              <a:gd name="connsiteX0" fmla="*/ 1458028 w 4569377"/>
              <a:gd name="connsiteY0" fmla="*/ 170947 h 4379263"/>
              <a:gd name="connsiteX1" fmla="*/ 2372427 w 4569377"/>
              <a:gd name="connsiteY1" fmla="*/ 52194 h 4379263"/>
              <a:gd name="connsiteX2" fmla="*/ 2883066 w 4569377"/>
              <a:gd name="connsiteY2" fmla="*/ 883466 h 4379263"/>
              <a:gd name="connsiteX3" fmla="*/ 3417456 w 4569377"/>
              <a:gd name="connsiteY3" fmla="*/ 1227851 h 4379263"/>
              <a:gd name="connsiteX4" fmla="*/ 3963721 w 4569377"/>
              <a:gd name="connsiteY4" fmla="*/ 954719 h 4379263"/>
              <a:gd name="connsiteX5" fmla="*/ 4557487 w 4569377"/>
              <a:gd name="connsiteY5" fmla="*/ 1892869 h 4379263"/>
              <a:gd name="connsiteX6" fmla="*/ 4011222 w 4569377"/>
              <a:gd name="connsiteY6" fmla="*/ 2617264 h 4379263"/>
              <a:gd name="connsiteX7" fmla="*/ 4177477 w 4569377"/>
              <a:gd name="connsiteY7" fmla="*/ 3234781 h 4379263"/>
              <a:gd name="connsiteX8" fmla="*/ 4569362 w 4569377"/>
              <a:gd name="connsiteY8" fmla="*/ 3804797 h 4379263"/>
              <a:gd name="connsiteX9" fmla="*/ 4189356 w 4569377"/>
              <a:gd name="connsiteY9" fmla="*/ 4374816 h 4379263"/>
              <a:gd name="connsiteX10" fmla="*/ 3429331 w 4569377"/>
              <a:gd name="connsiteY10" fmla="*/ 4066055 h 4379263"/>
              <a:gd name="connsiteX11" fmla="*/ 2514932 w 4569377"/>
              <a:gd name="connsiteY11" fmla="*/ 3994802 h 4379263"/>
              <a:gd name="connsiteX12" fmla="*/ 1469902 w 4569377"/>
              <a:gd name="connsiteY12" fmla="*/ 4351062 h 4379263"/>
              <a:gd name="connsiteX13" fmla="*/ 1006764 w 4569377"/>
              <a:gd name="connsiteY13" fmla="*/ 3733545 h 4379263"/>
              <a:gd name="connsiteX14" fmla="*/ 1410525 w 4569377"/>
              <a:gd name="connsiteY14" fmla="*/ 2926023 h 4379263"/>
              <a:gd name="connsiteX15" fmla="*/ 1232397 w 4569377"/>
              <a:gd name="connsiteY15" fmla="*/ 2320381 h 4379263"/>
              <a:gd name="connsiteX16" fmla="*/ 80490 w 4569377"/>
              <a:gd name="connsiteY16" fmla="*/ 2296630 h 4379263"/>
              <a:gd name="connsiteX17" fmla="*/ 199243 w 4569377"/>
              <a:gd name="connsiteY17" fmla="*/ 1215976 h 4379263"/>
              <a:gd name="connsiteX18" fmla="*/ 1018641 w 4569377"/>
              <a:gd name="connsiteY18" fmla="*/ 1239727 h 4379263"/>
              <a:gd name="connsiteX19" fmla="*/ 1268022 w 4569377"/>
              <a:gd name="connsiteY19" fmla="*/ 859717 h 4379263"/>
              <a:gd name="connsiteX20" fmla="*/ 1458028 w 4569377"/>
              <a:gd name="connsiteY20" fmla="*/ 170947 h 4379263"/>
              <a:gd name="connsiteX0" fmla="*/ 1314206 w 4425555"/>
              <a:gd name="connsiteY0" fmla="*/ 170947 h 4379263"/>
              <a:gd name="connsiteX1" fmla="*/ 2228605 w 4425555"/>
              <a:gd name="connsiteY1" fmla="*/ 52194 h 4379263"/>
              <a:gd name="connsiteX2" fmla="*/ 2739244 w 4425555"/>
              <a:gd name="connsiteY2" fmla="*/ 883466 h 4379263"/>
              <a:gd name="connsiteX3" fmla="*/ 3273634 w 4425555"/>
              <a:gd name="connsiteY3" fmla="*/ 1227851 h 4379263"/>
              <a:gd name="connsiteX4" fmla="*/ 3819899 w 4425555"/>
              <a:gd name="connsiteY4" fmla="*/ 954719 h 4379263"/>
              <a:gd name="connsiteX5" fmla="*/ 4413665 w 4425555"/>
              <a:gd name="connsiteY5" fmla="*/ 1892869 h 4379263"/>
              <a:gd name="connsiteX6" fmla="*/ 3867400 w 4425555"/>
              <a:gd name="connsiteY6" fmla="*/ 2617264 h 4379263"/>
              <a:gd name="connsiteX7" fmla="*/ 4033655 w 4425555"/>
              <a:gd name="connsiteY7" fmla="*/ 3234781 h 4379263"/>
              <a:gd name="connsiteX8" fmla="*/ 4425540 w 4425555"/>
              <a:gd name="connsiteY8" fmla="*/ 3804797 h 4379263"/>
              <a:gd name="connsiteX9" fmla="*/ 4045534 w 4425555"/>
              <a:gd name="connsiteY9" fmla="*/ 4374816 h 4379263"/>
              <a:gd name="connsiteX10" fmla="*/ 3285509 w 4425555"/>
              <a:gd name="connsiteY10" fmla="*/ 4066055 h 4379263"/>
              <a:gd name="connsiteX11" fmla="*/ 2371110 w 4425555"/>
              <a:gd name="connsiteY11" fmla="*/ 3994802 h 4379263"/>
              <a:gd name="connsiteX12" fmla="*/ 1326080 w 4425555"/>
              <a:gd name="connsiteY12" fmla="*/ 4351062 h 4379263"/>
              <a:gd name="connsiteX13" fmla="*/ 862942 w 4425555"/>
              <a:gd name="connsiteY13" fmla="*/ 3733545 h 4379263"/>
              <a:gd name="connsiteX14" fmla="*/ 1266703 w 4425555"/>
              <a:gd name="connsiteY14" fmla="*/ 2926023 h 4379263"/>
              <a:gd name="connsiteX15" fmla="*/ 1088575 w 4425555"/>
              <a:gd name="connsiteY15" fmla="*/ 2320381 h 4379263"/>
              <a:gd name="connsiteX16" fmla="*/ 186050 w 4425555"/>
              <a:gd name="connsiteY16" fmla="*/ 2320381 h 4379263"/>
              <a:gd name="connsiteX17" fmla="*/ 55421 w 4425555"/>
              <a:gd name="connsiteY17" fmla="*/ 1215976 h 4379263"/>
              <a:gd name="connsiteX18" fmla="*/ 874819 w 4425555"/>
              <a:gd name="connsiteY18" fmla="*/ 1239727 h 4379263"/>
              <a:gd name="connsiteX19" fmla="*/ 1124200 w 4425555"/>
              <a:gd name="connsiteY19" fmla="*/ 859717 h 4379263"/>
              <a:gd name="connsiteX20" fmla="*/ 1314206 w 4425555"/>
              <a:gd name="connsiteY20" fmla="*/ 170947 h 4379263"/>
              <a:gd name="connsiteX0" fmla="*/ 1196972 w 4308321"/>
              <a:gd name="connsiteY0" fmla="*/ 170947 h 4379263"/>
              <a:gd name="connsiteX1" fmla="*/ 2111371 w 4308321"/>
              <a:gd name="connsiteY1" fmla="*/ 52194 h 4379263"/>
              <a:gd name="connsiteX2" fmla="*/ 2622010 w 4308321"/>
              <a:gd name="connsiteY2" fmla="*/ 883466 h 4379263"/>
              <a:gd name="connsiteX3" fmla="*/ 3156400 w 4308321"/>
              <a:gd name="connsiteY3" fmla="*/ 1227851 h 4379263"/>
              <a:gd name="connsiteX4" fmla="*/ 3702665 w 4308321"/>
              <a:gd name="connsiteY4" fmla="*/ 954719 h 4379263"/>
              <a:gd name="connsiteX5" fmla="*/ 4296431 w 4308321"/>
              <a:gd name="connsiteY5" fmla="*/ 1892869 h 4379263"/>
              <a:gd name="connsiteX6" fmla="*/ 3750166 w 4308321"/>
              <a:gd name="connsiteY6" fmla="*/ 2617264 h 4379263"/>
              <a:gd name="connsiteX7" fmla="*/ 3916421 w 4308321"/>
              <a:gd name="connsiteY7" fmla="*/ 3234781 h 4379263"/>
              <a:gd name="connsiteX8" fmla="*/ 4308306 w 4308321"/>
              <a:gd name="connsiteY8" fmla="*/ 3804797 h 4379263"/>
              <a:gd name="connsiteX9" fmla="*/ 3928300 w 4308321"/>
              <a:gd name="connsiteY9" fmla="*/ 4374816 h 4379263"/>
              <a:gd name="connsiteX10" fmla="*/ 3168275 w 4308321"/>
              <a:gd name="connsiteY10" fmla="*/ 4066055 h 4379263"/>
              <a:gd name="connsiteX11" fmla="*/ 2253876 w 4308321"/>
              <a:gd name="connsiteY11" fmla="*/ 3994802 h 4379263"/>
              <a:gd name="connsiteX12" fmla="*/ 1208846 w 4308321"/>
              <a:gd name="connsiteY12" fmla="*/ 4351062 h 4379263"/>
              <a:gd name="connsiteX13" fmla="*/ 745708 w 4308321"/>
              <a:gd name="connsiteY13" fmla="*/ 3733545 h 4379263"/>
              <a:gd name="connsiteX14" fmla="*/ 1149469 w 4308321"/>
              <a:gd name="connsiteY14" fmla="*/ 2926023 h 4379263"/>
              <a:gd name="connsiteX15" fmla="*/ 971341 w 4308321"/>
              <a:gd name="connsiteY15" fmla="*/ 2320381 h 4379263"/>
              <a:gd name="connsiteX16" fmla="*/ 68816 w 4308321"/>
              <a:gd name="connsiteY16" fmla="*/ 2320381 h 4379263"/>
              <a:gd name="connsiteX17" fmla="*/ 140068 w 4308321"/>
              <a:gd name="connsiteY17" fmla="*/ 1322854 h 4379263"/>
              <a:gd name="connsiteX18" fmla="*/ 757585 w 4308321"/>
              <a:gd name="connsiteY18" fmla="*/ 1239727 h 4379263"/>
              <a:gd name="connsiteX19" fmla="*/ 1006966 w 4308321"/>
              <a:gd name="connsiteY19" fmla="*/ 859717 h 4379263"/>
              <a:gd name="connsiteX20" fmla="*/ 1196972 w 4308321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739990 w 4345646"/>
              <a:gd name="connsiteY4" fmla="*/ 954719 h 4379263"/>
              <a:gd name="connsiteX5" fmla="*/ 4333756 w 4345646"/>
              <a:gd name="connsiteY5" fmla="*/ 1892869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870618 w 4345646"/>
              <a:gd name="connsiteY4" fmla="*/ 1120976 h 4379263"/>
              <a:gd name="connsiteX5" fmla="*/ 4333756 w 4345646"/>
              <a:gd name="connsiteY5" fmla="*/ 1892869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870618 w 4345646"/>
              <a:gd name="connsiteY4" fmla="*/ 1120976 h 4379263"/>
              <a:gd name="connsiteX5" fmla="*/ 4226878 w 4345646"/>
              <a:gd name="connsiteY5" fmla="*/ 1952248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62059"/>
              <a:gd name="connsiteY0" fmla="*/ 170947 h 4381325"/>
              <a:gd name="connsiteX1" fmla="*/ 2148696 w 4362059"/>
              <a:gd name="connsiteY1" fmla="*/ 52194 h 4381325"/>
              <a:gd name="connsiteX2" fmla="*/ 2659335 w 4362059"/>
              <a:gd name="connsiteY2" fmla="*/ 883466 h 4381325"/>
              <a:gd name="connsiteX3" fmla="*/ 3193725 w 4362059"/>
              <a:gd name="connsiteY3" fmla="*/ 1227851 h 4381325"/>
              <a:gd name="connsiteX4" fmla="*/ 3870618 w 4362059"/>
              <a:gd name="connsiteY4" fmla="*/ 1120976 h 4381325"/>
              <a:gd name="connsiteX5" fmla="*/ 4226878 w 4362059"/>
              <a:gd name="connsiteY5" fmla="*/ 1952248 h 4381325"/>
              <a:gd name="connsiteX6" fmla="*/ 3787491 w 4362059"/>
              <a:gd name="connsiteY6" fmla="*/ 2617264 h 4381325"/>
              <a:gd name="connsiteX7" fmla="*/ 3953746 w 4362059"/>
              <a:gd name="connsiteY7" fmla="*/ 3234781 h 4381325"/>
              <a:gd name="connsiteX8" fmla="*/ 4345631 w 4362059"/>
              <a:gd name="connsiteY8" fmla="*/ 3804797 h 4381325"/>
              <a:gd name="connsiteX9" fmla="*/ 4256603 w 4362059"/>
              <a:gd name="connsiteY9" fmla="*/ 4238424 h 4381325"/>
              <a:gd name="connsiteX10" fmla="*/ 3965625 w 4362059"/>
              <a:gd name="connsiteY10" fmla="*/ 4374816 h 4381325"/>
              <a:gd name="connsiteX11" fmla="*/ 3205600 w 4362059"/>
              <a:gd name="connsiteY11" fmla="*/ 4066055 h 4381325"/>
              <a:gd name="connsiteX12" fmla="*/ 2291201 w 4362059"/>
              <a:gd name="connsiteY12" fmla="*/ 3994802 h 4381325"/>
              <a:gd name="connsiteX13" fmla="*/ 1246171 w 4362059"/>
              <a:gd name="connsiteY13" fmla="*/ 4351062 h 4381325"/>
              <a:gd name="connsiteX14" fmla="*/ 783033 w 4362059"/>
              <a:gd name="connsiteY14" fmla="*/ 3733545 h 4381325"/>
              <a:gd name="connsiteX15" fmla="*/ 1186794 w 4362059"/>
              <a:gd name="connsiteY15" fmla="*/ 2926023 h 4381325"/>
              <a:gd name="connsiteX16" fmla="*/ 1008666 w 4362059"/>
              <a:gd name="connsiteY16" fmla="*/ 2320381 h 4381325"/>
              <a:gd name="connsiteX17" fmla="*/ 58640 w 4362059"/>
              <a:gd name="connsiteY17" fmla="*/ 2142251 h 4381325"/>
              <a:gd name="connsiteX18" fmla="*/ 177393 w 4362059"/>
              <a:gd name="connsiteY18" fmla="*/ 1322854 h 4381325"/>
              <a:gd name="connsiteX19" fmla="*/ 794910 w 4362059"/>
              <a:gd name="connsiteY19" fmla="*/ 1239727 h 4381325"/>
              <a:gd name="connsiteX20" fmla="*/ 1044291 w 4362059"/>
              <a:gd name="connsiteY20" fmla="*/ 859717 h 4381325"/>
              <a:gd name="connsiteX21" fmla="*/ 1234297 w 4362059"/>
              <a:gd name="connsiteY21" fmla="*/ 170947 h 4381325"/>
              <a:gd name="connsiteX0" fmla="*/ 1234297 w 4362059"/>
              <a:gd name="connsiteY0" fmla="*/ 170947 h 4381325"/>
              <a:gd name="connsiteX1" fmla="*/ 2148696 w 4362059"/>
              <a:gd name="connsiteY1" fmla="*/ 52194 h 4381325"/>
              <a:gd name="connsiteX2" fmla="*/ 2659335 w 4362059"/>
              <a:gd name="connsiteY2" fmla="*/ 883466 h 4381325"/>
              <a:gd name="connsiteX3" fmla="*/ 3193725 w 4362059"/>
              <a:gd name="connsiteY3" fmla="*/ 1227851 h 4381325"/>
              <a:gd name="connsiteX4" fmla="*/ 3870618 w 4362059"/>
              <a:gd name="connsiteY4" fmla="*/ 1120976 h 4381325"/>
              <a:gd name="connsiteX5" fmla="*/ 4226878 w 4362059"/>
              <a:gd name="connsiteY5" fmla="*/ 1952248 h 4381325"/>
              <a:gd name="connsiteX6" fmla="*/ 3787491 w 4362059"/>
              <a:gd name="connsiteY6" fmla="*/ 2617264 h 4381325"/>
              <a:gd name="connsiteX7" fmla="*/ 3953746 w 4362059"/>
              <a:gd name="connsiteY7" fmla="*/ 3234781 h 4381325"/>
              <a:gd name="connsiteX8" fmla="*/ 4345631 w 4362059"/>
              <a:gd name="connsiteY8" fmla="*/ 3804797 h 4381325"/>
              <a:gd name="connsiteX9" fmla="*/ 4256603 w 4362059"/>
              <a:gd name="connsiteY9" fmla="*/ 4238424 h 4381325"/>
              <a:gd name="connsiteX10" fmla="*/ 3965625 w 4362059"/>
              <a:gd name="connsiteY10" fmla="*/ 4374816 h 4381325"/>
              <a:gd name="connsiteX11" fmla="*/ 3205600 w 4362059"/>
              <a:gd name="connsiteY11" fmla="*/ 4066055 h 4381325"/>
              <a:gd name="connsiteX12" fmla="*/ 2291201 w 4362059"/>
              <a:gd name="connsiteY12" fmla="*/ 3994802 h 4381325"/>
              <a:gd name="connsiteX13" fmla="*/ 1246171 w 4362059"/>
              <a:gd name="connsiteY13" fmla="*/ 4351062 h 4381325"/>
              <a:gd name="connsiteX14" fmla="*/ 783033 w 4362059"/>
              <a:gd name="connsiteY14" fmla="*/ 3733545 h 4381325"/>
              <a:gd name="connsiteX15" fmla="*/ 1186794 w 4362059"/>
              <a:gd name="connsiteY15" fmla="*/ 2926023 h 4381325"/>
              <a:gd name="connsiteX16" fmla="*/ 1008666 w 4362059"/>
              <a:gd name="connsiteY16" fmla="*/ 2320381 h 4381325"/>
              <a:gd name="connsiteX17" fmla="*/ 58640 w 4362059"/>
              <a:gd name="connsiteY17" fmla="*/ 2142251 h 4381325"/>
              <a:gd name="connsiteX18" fmla="*/ 177393 w 4362059"/>
              <a:gd name="connsiteY18" fmla="*/ 1322854 h 4381325"/>
              <a:gd name="connsiteX19" fmla="*/ 794910 w 4362059"/>
              <a:gd name="connsiteY19" fmla="*/ 1239727 h 4381325"/>
              <a:gd name="connsiteX20" fmla="*/ 1044291 w 4362059"/>
              <a:gd name="connsiteY20" fmla="*/ 859717 h 4381325"/>
              <a:gd name="connsiteX21" fmla="*/ 1234297 w 4362059"/>
              <a:gd name="connsiteY21" fmla="*/ 170947 h 4381325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6878 w 4362059"/>
              <a:gd name="connsiteY6" fmla="*/ 2036546 h 4465623"/>
              <a:gd name="connsiteX7" fmla="*/ 3787491 w 4362059"/>
              <a:gd name="connsiteY7" fmla="*/ 2701562 h 4465623"/>
              <a:gd name="connsiteX8" fmla="*/ 3953746 w 4362059"/>
              <a:gd name="connsiteY8" fmla="*/ 3319079 h 4465623"/>
              <a:gd name="connsiteX9" fmla="*/ 4345631 w 4362059"/>
              <a:gd name="connsiteY9" fmla="*/ 3889095 h 4465623"/>
              <a:gd name="connsiteX10" fmla="*/ 4256603 w 4362059"/>
              <a:gd name="connsiteY10" fmla="*/ 4322722 h 4465623"/>
              <a:gd name="connsiteX11" fmla="*/ 3965625 w 4362059"/>
              <a:gd name="connsiteY11" fmla="*/ 4459114 h 4465623"/>
              <a:gd name="connsiteX12" fmla="*/ 3205600 w 4362059"/>
              <a:gd name="connsiteY12" fmla="*/ 4150353 h 4465623"/>
              <a:gd name="connsiteX13" fmla="*/ 2291201 w 4362059"/>
              <a:gd name="connsiteY13" fmla="*/ 4079100 h 4465623"/>
              <a:gd name="connsiteX14" fmla="*/ 1246171 w 4362059"/>
              <a:gd name="connsiteY14" fmla="*/ 4435360 h 4465623"/>
              <a:gd name="connsiteX15" fmla="*/ 783033 w 4362059"/>
              <a:gd name="connsiteY15" fmla="*/ 3817843 h 4465623"/>
              <a:gd name="connsiteX16" fmla="*/ 1186794 w 4362059"/>
              <a:gd name="connsiteY16" fmla="*/ 3010321 h 4465623"/>
              <a:gd name="connsiteX17" fmla="*/ 1008666 w 4362059"/>
              <a:gd name="connsiteY17" fmla="*/ 2404679 h 4465623"/>
              <a:gd name="connsiteX18" fmla="*/ 58640 w 4362059"/>
              <a:gd name="connsiteY18" fmla="*/ 2226549 h 4465623"/>
              <a:gd name="connsiteX19" fmla="*/ 177393 w 4362059"/>
              <a:gd name="connsiteY19" fmla="*/ 1407152 h 4465623"/>
              <a:gd name="connsiteX20" fmla="*/ 794910 w 4362059"/>
              <a:gd name="connsiteY20" fmla="*/ 1324025 h 4465623"/>
              <a:gd name="connsiteX21" fmla="*/ 1044291 w 4362059"/>
              <a:gd name="connsiteY21" fmla="*/ 944015 h 4465623"/>
              <a:gd name="connsiteX22" fmla="*/ 1234297 w 4362059"/>
              <a:gd name="connsiteY22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6878 w 4362059"/>
              <a:gd name="connsiteY6" fmla="*/ 2036546 h 4465623"/>
              <a:gd name="connsiteX7" fmla="*/ 3787491 w 4362059"/>
              <a:gd name="connsiteY7" fmla="*/ 2701562 h 4465623"/>
              <a:gd name="connsiteX8" fmla="*/ 3953746 w 4362059"/>
              <a:gd name="connsiteY8" fmla="*/ 3319079 h 4465623"/>
              <a:gd name="connsiteX9" fmla="*/ 4345631 w 4362059"/>
              <a:gd name="connsiteY9" fmla="*/ 3889095 h 4465623"/>
              <a:gd name="connsiteX10" fmla="*/ 4256603 w 4362059"/>
              <a:gd name="connsiteY10" fmla="*/ 4322722 h 4465623"/>
              <a:gd name="connsiteX11" fmla="*/ 3965625 w 4362059"/>
              <a:gd name="connsiteY11" fmla="*/ 4459114 h 4465623"/>
              <a:gd name="connsiteX12" fmla="*/ 3205600 w 4362059"/>
              <a:gd name="connsiteY12" fmla="*/ 4150353 h 4465623"/>
              <a:gd name="connsiteX13" fmla="*/ 2291201 w 4362059"/>
              <a:gd name="connsiteY13" fmla="*/ 4079100 h 4465623"/>
              <a:gd name="connsiteX14" fmla="*/ 1246171 w 4362059"/>
              <a:gd name="connsiteY14" fmla="*/ 4435360 h 4465623"/>
              <a:gd name="connsiteX15" fmla="*/ 783033 w 4362059"/>
              <a:gd name="connsiteY15" fmla="*/ 3817843 h 4465623"/>
              <a:gd name="connsiteX16" fmla="*/ 1186794 w 4362059"/>
              <a:gd name="connsiteY16" fmla="*/ 3010321 h 4465623"/>
              <a:gd name="connsiteX17" fmla="*/ 1008666 w 4362059"/>
              <a:gd name="connsiteY17" fmla="*/ 2404679 h 4465623"/>
              <a:gd name="connsiteX18" fmla="*/ 58640 w 4362059"/>
              <a:gd name="connsiteY18" fmla="*/ 2226549 h 4465623"/>
              <a:gd name="connsiteX19" fmla="*/ 177393 w 4362059"/>
              <a:gd name="connsiteY19" fmla="*/ 1407152 h 4465623"/>
              <a:gd name="connsiteX20" fmla="*/ 794910 w 4362059"/>
              <a:gd name="connsiteY20" fmla="*/ 1324025 h 4465623"/>
              <a:gd name="connsiteX21" fmla="*/ 1044291 w 4362059"/>
              <a:gd name="connsiteY21" fmla="*/ 944015 h 4465623"/>
              <a:gd name="connsiteX22" fmla="*/ 1234297 w 4362059"/>
              <a:gd name="connsiteY22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0973 w 4362059"/>
              <a:gd name="connsiteY6" fmla="*/ 1555768 h 4465623"/>
              <a:gd name="connsiteX7" fmla="*/ 4226878 w 4362059"/>
              <a:gd name="connsiteY7" fmla="*/ 2036546 h 4465623"/>
              <a:gd name="connsiteX8" fmla="*/ 3787491 w 4362059"/>
              <a:gd name="connsiteY8" fmla="*/ 2701562 h 4465623"/>
              <a:gd name="connsiteX9" fmla="*/ 3953746 w 4362059"/>
              <a:gd name="connsiteY9" fmla="*/ 3319079 h 4465623"/>
              <a:gd name="connsiteX10" fmla="*/ 4345631 w 4362059"/>
              <a:gd name="connsiteY10" fmla="*/ 3889095 h 4465623"/>
              <a:gd name="connsiteX11" fmla="*/ 4256603 w 4362059"/>
              <a:gd name="connsiteY11" fmla="*/ 4322722 h 4465623"/>
              <a:gd name="connsiteX12" fmla="*/ 3965625 w 4362059"/>
              <a:gd name="connsiteY12" fmla="*/ 4459114 h 4465623"/>
              <a:gd name="connsiteX13" fmla="*/ 3205600 w 4362059"/>
              <a:gd name="connsiteY13" fmla="*/ 4150353 h 4465623"/>
              <a:gd name="connsiteX14" fmla="*/ 2291201 w 4362059"/>
              <a:gd name="connsiteY14" fmla="*/ 4079100 h 4465623"/>
              <a:gd name="connsiteX15" fmla="*/ 1246171 w 4362059"/>
              <a:gd name="connsiteY15" fmla="*/ 4435360 h 4465623"/>
              <a:gd name="connsiteX16" fmla="*/ 783033 w 4362059"/>
              <a:gd name="connsiteY16" fmla="*/ 3817843 h 4465623"/>
              <a:gd name="connsiteX17" fmla="*/ 1186794 w 4362059"/>
              <a:gd name="connsiteY17" fmla="*/ 3010321 h 4465623"/>
              <a:gd name="connsiteX18" fmla="*/ 1008666 w 4362059"/>
              <a:gd name="connsiteY18" fmla="*/ 2404679 h 4465623"/>
              <a:gd name="connsiteX19" fmla="*/ 58640 w 4362059"/>
              <a:gd name="connsiteY19" fmla="*/ 2226549 h 4465623"/>
              <a:gd name="connsiteX20" fmla="*/ 177393 w 4362059"/>
              <a:gd name="connsiteY20" fmla="*/ 1407152 h 4465623"/>
              <a:gd name="connsiteX21" fmla="*/ 794910 w 4362059"/>
              <a:gd name="connsiteY21" fmla="*/ 1324025 h 4465623"/>
              <a:gd name="connsiteX22" fmla="*/ 1044291 w 4362059"/>
              <a:gd name="connsiteY22" fmla="*/ 944015 h 4465623"/>
              <a:gd name="connsiteX23" fmla="*/ 1234297 w 4362059"/>
              <a:gd name="connsiteY23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0973 w 4362059"/>
              <a:gd name="connsiteY6" fmla="*/ 1555768 h 4465623"/>
              <a:gd name="connsiteX7" fmla="*/ 4226878 w 4362059"/>
              <a:gd name="connsiteY7" fmla="*/ 2036546 h 4465623"/>
              <a:gd name="connsiteX8" fmla="*/ 3787491 w 4362059"/>
              <a:gd name="connsiteY8" fmla="*/ 2701562 h 4465623"/>
              <a:gd name="connsiteX9" fmla="*/ 3953746 w 4362059"/>
              <a:gd name="connsiteY9" fmla="*/ 3319079 h 4465623"/>
              <a:gd name="connsiteX10" fmla="*/ 4345631 w 4362059"/>
              <a:gd name="connsiteY10" fmla="*/ 3889095 h 4465623"/>
              <a:gd name="connsiteX11" fmla="*/ 4256603 w 4362059"/>
              <a:gd name="connsiteY11" fmla="*/ 4322722 h 4465623"/>
              <a:gd name="connsiteX12" fmla="*/ 3965625 w 4362059"/>
              <a:gd name="connsiteY12" fmla="*/ 4459114 h 4465623"/>
              <a:gd name="connsiteX13" fmla="*/ 3205600 w 4362059"/>
              <a:gd name="connsiteY13" fmla="*/ 4150353 h 4465623"/>
              <a:gd name="connsiteX14" fmla="*/ 2291201 w 4362059"/>
              <a:gd name="connsiteY14" fmla="*/ 4079100 h 4465623"/>
              <a:gd name="connsiteX15" fmla="*/ 1246171 w 4362059"/>
              <a:gd name="connsiteY15" fmla="*/ 4435360 h 4465623"/>
              <a:gd name="connsiteX16" fmla="*/ 783033 w 4362059"/>
              <a:gd name="connsiteY16" fmla="*/ 3817843 h 4465623"/>
              <a:gd name="connsiteX17" fmla="*/ 1186794 w 4362059"/>
              <a:gd name="connsiteY17" fmla="*/ 3010321 h 4465623"/>
              <a:gd name="connsiteX18" fmla="*/ 1008666 w 4362059"/>
              <a:gd name="connsiteY18" fmla="*/ 2404679 h 4465623"/>
              <a:gd name="connsiteX19" fmla="*/ 58640 w 4362059"/>
              <a:gd name="connsiteY19" fmla="*/ 2226549 h 4465623"/>
              <a:gd name="connsiteX20" fmla="*/ 177393 w 4362059"/>
              <a:gd name="connsiteY20" fmla="*/ 1407152 h 4465623"/>
              <a:gd name="connsiteX21" fmla="*/ 794910 w 4362059"/>
              <a:gd name="connsiteY21" fmla="*/ 1324025 h 4465623"/>
              <a:gd name="connsiteX22" fmla="*/ 1044291 w 4362059"/>
              <a:gd name="connsiteY22" fmla="*/ 944015 h 4465623"/>
              <a:gd name="connsiteX23" fmla="*/ 1234297 w 4362059"/>
              <a:gd name="connsiteY23" fmla="*/ 255245 h 4465623"/>
              <a:gd name="connsiteX0" fmla="*/ 1234297 w 4362059"/>
              <a:gd name="connsiteY0" fmla="*/ 296576 h 4506954"/>
              <a:gd name="connsiteX1" fmla="*/ 1608402 w 4362059"/>
              <a:gd name="connsiteY1" fmla="*/ 5805 h 4506954"/>
              <a:gd name="connsiteX2" fmla="*/ 2148696 w 4362059"/>
              <a:gd name="connsiteY2" fmla="*/ 177823 h 4506954"/>
              <a:gd name="connsiteX3" fmla="*/ 2659335 w 4362059"/>
              <a:gd name="connsiteY3" fmla="*/ 1009095 h 4506954"/>
              <a:gd name="connsiteX4" fmla="*/ 3193725 w 4362059"/>
              <a:gd name="connsiteY4" fmla="*/ 1353480 h 4506954"/>
              <a:gd name="connsiteX5" fmla="*/ 3870618 w 4362059"/>
              <a:gd name="connsiteY5" fmla="*/ 1246605 h 4506954"/>
              <a:gd name="connsiteX6" fmla="*/ 4220973 w 4362059"/>
              <a:gd name="connsiteY6" fmla="*/ 1597099 h 4506954"/>
              <a:gd name="connsiteX7" fmla="*/ 4226878 w 4362059"/>
              <a:gd name="connsiteY7" fmla="*/ 2077877 h 4506954"/>
              <a:gd name="connsiteX8" fmla="*/ 3787491 w 4362059"/>
              <a:gd name="connsiteY8" fmla="*/ 2742893 h 4506954"/>
              <a:gd name="connsiteX9" fmla="*/ 3953746 w 4362059"/>
              <a:gd name="connsiteY9" fmla="*/ 3360410 h 4506954"/>
              <a:gd name="connsiteX10" fmla="*/ 4345631 w 4362059"/>
              <a:gd name="connsiteY10" fmla="*/ 3930426 h 4506954"/>
              <a:gd name="connsiteX11" fmla="*/ 4256603 w 4362059"/>
              <a:gd name="connsiteY11" fmla="*/ 4364053 h 4506954"/>
              <a:gd name="connsiteX12" fmla="*/ 3965625 w 4362059"/>
              <a:gd name="connsiteY12" fmla="*/ 4500445 h 4506954"/>
              <a:gd name="connsiteX13" fmla="*/ 3205600 w 4362059"/>
              <a:gd name="connsiteY13" fmla="*/ 4191684 h 4506954"/>
              <a:gd name="connsiteX14" fmla="*/ 2291201 w 4362059"/>
              <a:gd name="connsiteY14" fmla="*/ 4120431 h 4506954"/>
              <a:gd name="connsiteX15" fmla="*/ 1246171 w 4362059"/>
              <a:gd name="connsiteY15" fmla="*/ 4476691 h 4506954"/>
              <a:gd name="connsiteX16" fmla="*/ 783033 w 4362059"/>
              <a:gd name="connsiteY16" fmla="*/ 3859174 h 4506954"/>
              <a:gd name="connsiteX17" fmla="*/ 1186794 w 4362059"/>
              <a:gd name="connsiteY17" fmla="*/ 3051652 h 4506954"/>
              <a:gd name="connsiteX18" fmla="*/ 1008666 w 4362059"/>
              <a:gd name="connsiteY18" fmla="*/ 2446010 h 4506954"/>
              <a:gd name="connsiteX19" fmla="*/ 58640 w 4362059"/>
              <a:gd name="connsiteY19" fmla="*/ 2267880 h 4506954"/>
              <a:gd name="connsiteX20" fmla="*/ 177393 w 4362059"/>
              <a:gd name="connsiteY20" fmla="*/ 1448483 h 4506954"/>
              <a:gd name="connsiteX21" fmla="*/ 794910 w 4362059"/>
              <a:gd name="connsiteY21" fmla="*/ 1365356 h 4506954"/>
              <a:gd name="connsiteX22" fmla="*/ 1044291 w 4362059"/>
              <a:gd name="connsiteY22" fmla="*/ 985346 h 4506954"/>
              <a:gd name="connsiteX23" fmla="*/ 1234297 w 4362059"/>
              <a:gd name="connsiteY23" fmla="*/ 296576 h 4506954"/>
              <a:gd name="connsiteX0" fmla="*/ 1285861 w 4413623"/>
              <a:gd name="connsiteY0" fmla="*/ 296576 h 4506954"/>
              <a:gd name="connsiteX1" fmla="*/ 1659966 w 4413623"/>
              <a:gd name="connsiteY1" fmla="*/ 5805 h 4506954"/>
              <a:gd name="connsiteX2" fmla="*/ 2200260 w 4413623"/>
              <a:gd name="connsiteY2" fmla="*/ 177823 h 4506954"/>
              <a:gd name="connsiteX3" fmla="*/ 2710899 w 4413623"/>
              <a:gd name="connsiteY3" fmla="*/ 1009095 h 4506954"/>
              <a:gd name="connsiteX4" fmla="*/ 3245289 w 4413623"/>
              <a:gd name="connsiteY4" fmla="*/ 1353480 h 4506954"/>
              <a:gd name="connsiteX5" fmla="*/ 3922182 w 4413623"/>
              <a:gd name="connsiteY5" fmla="*/ 1246605 h 4506954"/>
              <a:gd name="connsiteX6" fmla="*/ 4272537 w 4413623"/>
              <a:gd name="connsiteY6" fmla="*/ 1597099 h 4506954"/>
              <a:gd name="connsiteX7" fmla="*/ 4278442 w 4413623"/>
              <a:gd name="connsiteY7" fmla="*/ 2077877 h 4506954"/>
              <a:gd name="connsiteX8" fmla="*/ 3839055 w 4413623"/>
              <a:gd name="connsiteY8" fmla="*/ 2742893 h 4506954"/>
              <a:gd name="connsiteX9" fmla="*/ 4005310 w 4413623"/>
              <a:gd name="connsiteY9" fmla="*/ 3360410 h 4506954"/>
              <a:gd name="connsiteX10" fmla="*/ 4397195 w 4413623"/>
              <a:gd name="connsiteY10" fmla="*/ 3930426 h 4506954"/>
              <a:gd name="connsiteX11" fmla="*/ 4308167 w 4413623"/>
              <a:gd name="connsiteY11" fmla="*/ 4364053 h 4506954"/>
              <a:gd name="connsiteX12" fmla="*/ 4017189 w 4413623"/>
              <a:gd name="connsiteY12" fmla="*/ 4500445 h 4506954"/>
              <a:gd name="connsiteX13" fmla="*/ 3257164 w 4413623"/>
              <a:gd name="connsiteY13" fmla="*/ 4191684 h 4506954"/>
              <a:gd name="connsiteX14" fmla="*/ 2342765 w 4413623"/>
              <a:gd name="connsiteY14" fmla="*/ 4120431 h 4506954"/>
              <a:gd name="connsiteX15" fmla="*/ 1297735 w 4413623"/>
              <a:gd name="connsiteY15" fmla="*/ 4476691 h 4506954"/>
              <a:gd name="connsiteX16" fmla="*/ 834597 w 4413623"/>
              <a:gd name="connsiteY16" fmla="*/ 3859174 h 4506954"/>
              <a:gd name="connsiteX17" fmla="*/ 1238358 w 4413623"/>
              <a:gd name="connsiteY17" fmla="*/ 3051652 h 4506954"/>
              <a:gd name="connsiteX18" fmla="*/ 1060230 w 4413623"/>
              <a:gd name="connsiteY18" fmla="*/ 2446010 h 4506954"/>
              <a:gd name="connsiteX19" fmla="*/ 110204 w 4413623"/>
              <a:gd name="connsiteY19" fmla="*/ 2267880 h 4506954"/>
              <a:gd name="connsiteX20" fmla="*/ 33046 w 4413623"/>
              <a:gd name="connsiteY20" fmla="*/ 1727728 h 4506954"/>
              <a:gd name="connsiteX21" fmla="*/ 228957 w 4413623"/>
              <a:gd name="connsiteY21" fmla="*/ 1448483 h 4506954"/>
              <a:gd name="connsiteX22" fmla="*/ 846474 w 4413623"/>
              <a:gd name="connsiteY22" fmla="*/ 1365356 h 4506954"/>
              <a:gd name="connsiteX23" fmla="*/ 1095855 w 4413623"/>
              <a:gd name="connsiteY23" fmla="*/ 985346 h 4506954"/>
              <a:gd name="connsiteX24" fmla="*/ 1285861 w 4413623"/>
              <a:gd name="connsiteY24" fmla="*/ 296576 h 4506954"/>
              <a:gd name="connsiteX0" fmla="*/ 1285861 w 4413623"/>
              <a:gd name="connsiteY0" fmla="*/ 296576 h 4506954"/>
              <a:gd name="connsiteX1" fmla="*/ 1659966 w 4413623"/>
              <a:gd name="connsiteY1" fmla="*/ 5805 h 4506954"/>
              <a:gd name="connsiteX2" fmla="*/ 2200260 w 4413623"/>
              <a:gd name="connsiteY2" fmla="*/ 177823 h 4506954"/>
              <a:gd name="connsiteX3" fmla="*/ 2710899 w 4413623"/>
              <a:gd name="connsiteY3" fmla="*/ 1009095 h 4506954"/>
              <a:gd name="connsiteX4" fmla="*/ 3245289 w 4413623"/>
              <a:gd name="connsiteY4" fmla="*/ 1353480 h 4506954"/>
              <a:gd name="connsiteX5" fmla="*/ 3922182 w 4413623"/>
              <a:gd name="connsiteY5" fmla="*/ 1246605 h 4506954"/>
              <a:gd name="connsiteX6" fmla="*/ 4272537 w 4413623"/>
              <a:gd name="connsiteY6" fmla="*/ 1597099 h 4506954"/>
              <a:gd name="connsiteX7" fmla="*/ 4278442 w 4413623"/>
              <a:gd name="connsiteY7" fmla="*/ 2077877 h 4506954"/>
              <a:gd name="connsiteX8" fmla="*/ 3839055 w 4413623"/>
              <a:gd name="connsiteY8" fmla="*/ 2742893 h 4506954"/>
              <a:gd name="connsiteX9" fmla="*/ 4005310 w 4413623"/>
              <a:gd name="connsiteY9" fmla="*/ 3360410 h 4506954"/>
              <a:gd name="connsiteX10" fmla="*/ 4397195 w 4413623"/>
              <a:gd name="connsiteY10" fmla="*/ 3930426 h 4506954"/>
              <a:gd name="connsiteX11" fmla="*/ 4308167 w 4413623"/>
              <a:gd name="connsiteY11" fmla="*/ 4364053 h 4506954"/>
              <a:gd name="connsiteX12" fmla="*/ 4017189 w 4413623"/>
              <a:gd name="connsiteY12" fmla="*/ 4500445 h 4506954"/>
              <a:gd name="connsiteX13" fmla="*/ 3257164 w 4413623"/>
              <a:gd name="connsiteY13" fmla="*/ 4191684 h 4506954"/>
              <a:gd name="connsiteX14" fmla="*/ 2342765 w 4413623"/>
              <a:gd name="connsiteY14" fmla="*/ 4120431 h 4506954"/>
              <a:gd name="connsiteX15" fmla="*/ 1297735 w 4413623"/>
              <a:gd name="connsiteY15" fmla="*/ 4476691 h 4506954"/>
              <a:gd name="connsiteX16" fmla="*/ 834597 w 4413623"/>
              <a:gd name="connsiteY16" fmla="*/ 3859174 h 4506954"/>
              <a:gd name="connsiteX17" fmla="*/ 1238358 w 4413623"/>
              <a:gd name="connsiteY17" fmla="*/ 3051652 h 4506954"/>
              <a:gd name="connsiteX18" fmla="*/ 1060230 w 4413623"/>
              <a:gd name="connsiteY18" fmla="*/ 2446010 h 4506954"/>
              <a:gd name="connsiteX19" fmla="*/ 110204 w 4413623"/>
              <a:gd name="connsiteY19" fmla="*/ 2267880 h 4506954"/>
              <a:gd name="connsiteX20" fmla="*/ 33046 w 4413623"/>
              <a:gd name="connsiteY20" fmla="*/ 1727728 h 4506954"/>
              <a:gd name="connsiteX21" fmla="*/ 228957 w 4413623"/>
              <a:gd name="connsiteY21" fmla="*/ 1448483 h 4506954"/>
              <a:gd name="connsiteX22" fmla="*/ 846474 w 4413623"/>
              <a:gd name="connsiteY22" fmla="*/ 1365356 h 4506954"/>
              <a:gd name="connsiteX23" fmla="*/ 1095855 w 4413623"/>
              <a:gd name="connsiteY23" fmla="*/ 985346 h 4506954"/>
              <a:gd name="connsiteX24" fmla="*/ 1285861 w 4413623"/>
              <a:gd name="connsiteY24" fmla="*/ 296576 h 4506954"/>
              <a:gd name="connsiteX0" fmla="*/ 1316814 w 4444576"/>
              <a:gd name="connsiteY0" fmla="*/ 296576 h 4506954"/>
              <a:gd name="connsiteX1" fmla="*/ 1690919 w 4444576"/>
              <a:gd name="connsiteY1" fmla="*/ 5805 h 4506954"/>
              <a:gd name="connsiteX2" fmla="*/ 2231213 w 4444576"/>
              <a:gd name="connsiteY2" fmla="*/ 177823 h 4506954"/>
              <a:gd name="connsiteX3" fmla="*/ 2741852 w 4444576"/>
              <a:gd name="connsiteY3" fmla="*/ 1009095 h 4506954"/>
              <a:gd name="connsiteX4" fmla="*/ 3276242 w 4444576"/>
              <a:gd name="connsiteY4" fmla="*/ 1353480 h 4506954"/>
              <a:gd name="connsiteX5" fmla="*/ 3953135 w 4444576"/>
              <a:gd name="connsiteY5" fmla="*/ 1246605 h 4506954"/>
              <a:gd name="connsiteX6" fmla="*/ 4303490 w 4444576"/>
              <a:gd name="connsiteY6" fmla="*/ 1597099 h 4506954"/>
              <a:gd name="connsiteX7" fmla="*/ 4309395 w 4444576"/>
              <a:gd name="connsiteY7" fmla="*/ 2077877 h 4506954"/>
              <a:gd name="connsiteX8" fmla="*/ 3870008 w 4444576"/>
              <a:gd name="connsiteY8" fmla="*/ 2742893 h 4506954"/>
              <a:gd name="connsiteX9" fmla="*/ 4036263 w 4444576"/>
              <a:gd name="connsiteY9" fmla="*/ 3360410 h 4506954"/>
              <a:gd name="connsiteX10" fmla="*/ 4428148 w 4444576"/>
              <a:gd name="connsiteY10" fmla="*/ 3930426 h 4506954"/>
              <a:gd name="connsiteX11" fmla="*/ 4339120 w 4444576"/>
              <a:gd name="connsiteY11" fmla="*/ 4364053 h 4506954"/>
              <a:gd name="connsiteX12" fmla="*/ 4048142 w 4444576"/>
              <a:gd name="connsiteY12" fmla="*/ 4500445 h 4506954"/>
              <a:gd name="connsiteX13" fmla="*/ 3288117 w 4444576"/>
              <a:gd name="connsiteY13" fmla="*/ 4191684 h 4506954"/>
              <a:gd name="connsiteX14" fmla="*/ 2373718 w 4444576"/>
              <a:gd name="connsiteY14" fmla="*/ 4120431 h 4506954"/>
              <a:gd name="connsiteX15" fmla="*/ 1328688 w 4444576"/>
              <a:gd name="connsiteY15" fmla="*/ 4476691 h 4506954"/>
              <a:gd name="connsiteX16" fmla="*/ 865550 w 4444576"/>
              <a:gd name="connsiteY16" fmla="*/ 3859174 h 4506954"/>
              <a:gd name="connsiteX17" fmla="*/ 1269311 w 4444576"/>
              <a:gd name="connsiteY17" fmla="*/ 3051652 h 4506954"/>
              <a:gd name="connsiteX18" fmla="*/ 1091183 w 4444576"/>
              <a:gd name="connsiteY18" fmla="*/ 2446010 h 4506954"/>
              <a:gd name="connsiteX19" fmla="*/ 141157 w 4444576"/>
              <a:gd name="connsiteY19" fmla="*/ 2267880 h 4506954"/>
              <a:gd name="connsiteX20" fmla="*/ 16497 w 4444576"/>
              <a:gd name="connsiteY20" fmla="*/ 1798980 h 4506954"/>
              <a:gd name="connsiteX21" fmla="*/ 259910 w 4444576"/>
              <a:gd name="connsiteY21" fmla="*/ 1448483 h 4506954"/>
              <a:gd name="connsiteX22" fmla="*/ 877427 w 4444576"/>
              <a:gd name="connsiteY22" fmla="*/ 1365356 h 4506954"/>
              <a:gd name="connsiteX23" fmla="*/ 1126808 w 4444576"/>
              <a:gd name="connsiteY23" fmla="*/ 985346 h 4506954"/>
              <a:gd name="connsiteX24" fmla="*/ 1316814 w 4444576"/>
              <a:gd name="connsiteY24" fmla="*/ 296576 h 4506954"/>
              <a:gd name="connsiteX0" fmla="*/ 1316814 w 4446109"/>
              <a:gd name="connsiteY0" fmla="*/ 296576 h 4575756"/>
              <a:gd name="connsiteX1" fmla="*/ 1690919 w 4446109"/>
              <a:gd name="connsiteY1" fmla="*/ 5805 h 4575756"/>
              <a:gd name="connsiteX2" fmla="*/ 2231213 w 4446109"/>
              <a:gd name="connsiteY2" fmla="*/ 177823 h 4575756"/>
              <a:gd name="connsiteX3" fmla="*/ 2741852 w 4446109"/>
              <a:gd name="connsiteY3" fmla="*/ 1009095 h 4575756"/>
              <a:gd name="connsiteX4" fmla="*/ 3276242 w 4446109"/>
              <a:gd name="connsiteY4" fmla="*/ 1353480 h 4575756"/>
              <a:gd name="connsiteX5" fmla="*/ 3953135 w 4446109"/>
              <a:gd name="connsiteY5" fmla="*/ 1246605 h 4575756"/>
              <a:gd name="connsiteX6" fmla="*/ 4303490 w 4446109"/>
              <a:gd name="connsiteY6" fmla="*/ 1597099 h 4575756"/>
              <a:gd name="connsiteX7" fmla="*/ 4309395 w 4446109"/>
              <a:gd name="connsiteY7" fmla="*/ 2077877 h 4575756"/>
              <a:gd name="connsiteX8" fmla="*/ 3870008 w 4446109"/>
              <a:gd name="connsiteY8" fmla="*/ 2742893 h 4575756"/>
              <a:gd name="connsiteX9" fmla="*/ 4036263 w 4446109"/>
              <a:gd name="connsiteY9" fmla="*/ 3360410 h 4575756"/>
              <a:gd name="connsiteX10" fmla="*/ 4428148 w 4446109"/>
              <a:gd name="connsiteY10" fmla="*/ 3930426 h 4575756"/>
              <a:gd name="connsiteX11" fmla="*/ 4339120 w 4446109"/>
              <a:gd name="connsiteY11" fmla="*/ 4364053 h 4575756"/>
              <a:gd name="connsiteX12" fmla="*/ 3976890 w 4446109"/>
              <a:gd name="connsiteY12" fmla="*/ 4571697 h 4575756"/>
              <a:gd name="connsiteX13" fmla="*/ 3288117 w 4446109"/>
              <a:gd name="connsiteY13" fmla="*/ 4191684 h 4575756"/>
              <a:gd name="connsiteX14" fmla="*/ 2373718 w 4446109"/>
              <a:gd name="connsiteY14" fmla="*/ 4120431 h 4575756"/>
              <a:gd name="connsiteX15" fmla="*/ 1328688 w 4446109"/>
              <a:gd name="connsiteY15" fmla="*/ 4476691 h 4575756"/>
              <a:gd name="connsiteX16" fmla="*/ 865550 w 4446109"/>
              <a:gd name="connsiteY16" fmla="*/ 3859174 h 4575756"/>
              <a:gd name="connsiteX17" fmla="*/ 1269311 w 4446109"/>
              <a:gd name="connsiteY17" fmla="*/ 3051652 h 4575756"/>
              <a:gd name="connsiteX18" fmla="*/ 1091183 w 4446109"/>
              <a:gd name="connsiteY18" fmla="*/ 2446010 h 4575756"/>
              <a:gd name="connsiteX19" fmla="*/ 141157 w 4446109"/>
              <a:gd name="connsiteY19" fmla="*/ 2267880 h 4575756"/>
              <a:gd name="connsiteX20" fmla="*/ 16497 w 4446109"/>
              <a:gd name="connsiteY20" fmla="*/ 1798980 h 4575756"/>
              <a:gd name="connsiteX21" fmla="*/ 259910 w 4446109"/>
              <a:gd name="connsiteY21" fmla="*/ 1448483 h 4575756"/>
              <a:gd name="connsiteX22" fmla="*/ 877427 w 4446109"/>
              <a:gd name="connsiteY22" fmla="*/ 1365356 h 4575756"/>
              <a:gd name="connsiteX23" fmla="*/ 1126808 w 4446109"/>
              <a:gd name="connsiteY23" fmla="*/ 985346 h 4575756"/>
              <a:gd name="connsiteX24" fmla="*/ 1316814 w 4446109"/>
              <a:gd name="connsiteY24" fmla="*/ 296576 h 4575756"/>
              <a:gd name="connsiteX0" fmla="*/ 1316814 w 4448517"/>
              <a:gd name="connsiteY0" fmla="*/ 296576 h 4552598"/>
              <a:gd name="connsiteX1" fmla="*/ 1690919 w 4448517"/>
              <a:gd name="connsiteY1" fmla="*/ 5805 h 4552598"/>
              <a:gd name="connsiteX2" fmla="*/ 2231213 w 4448517"/>
              <a:gd name="connsiteY2" fmla="*/ 177823 h 4552598"/>
              <a:gd name="connsiteX3" fmla="*/ 2741852 w 4448517"/>
              <a:gd name="connsiteY3" fmla="*/ 1009095 h 4552598"/>
              <a:gd name="connsiteX4" fmla="*/ 3276242 w 4448517"/>
              <a:gd name="connsiteY4" fmla="*/ 1353480 h 4552598"/>
              <a:gd name="connsiteX5" fmla="*/ 3953135 w 4448517"/>
              <a:gd name="connsiteY5" fmla="*/ 1246605 h 4552598"/>
              <a:gd name="connsiteX6" fmla="*/ 4303490 w 4448517"/>
              <a:gd name="connsiteY6" fmla="*/ 1597099 h 4552598"/>
              <a:gd name="connsiteX7" fmla="*/ 4309395 w 4448517"/>
              <a:gd name="connsiteY7" fmla="*/ 2077877 h 4552598"/>
              <a:gd name="connsiteX8" fmla="*/ 3870008 w 4448517"/>
              <a:gd name="connsiteY8" fmla="*/ 2742893 h 4552598"/>
              <a:gd name="connsiteX9" fmla="*/ 4036263 w 4448517"/>
              <a:gd name="connsiteY9" fmla="*/ 3360410 h 4552598"/>
              <a:gd name="connsiteX10" fmla="*/ 4428148 w 4448517"/>
              <a:gd name="connsiteY10" fmla="*/ 3930426 h 4552598"/>
              <a:gd name="connsiteX11" fmla="*/ 4339120 w 4448517"/>
              <a:gd name="connsiteY11" fmla="*/ 4364053 h 4552598"/>
              <a:gd name="connsiteX12" fmla="*/ 3881889 w 4448517"/>
              <a:gd name="connsiteY12" fmla="*/ 4547950 h 4552598"/>
              <a:gd name="connsiteX13" fmla="*/ 3288117 w 4448517"/>
              <a:gd name="connsiteY13" fmla="*/ 4191684 h 4552598"/>
              <a:gd name="connsiteX14" fmla="*/ 2373718 w 4448517"/>
              <a:gd name="connsiteY14" fmla="*/ 4120431 h 4552598"/>
              <a:gd name="connsiteX15" fmla="*/ 1328688 w 4448517"/>
              <a:gd name="connsiteY15" fmla="*/ 4476691 h 4552598"/>
              <a:gd name="connsiteX16" fmla="*/ 865550 w 4448517"/>
              <a:gd name="connsiteY16" fmla="*/ 3859174 h 4552598"/>
              <a:gd name="connsiteX17" fmla="*/ 1269311 w 4448517"/>
              <a:gd name="connsiteY17" fmla="*/ 3051652 h 4552598"/>
              <a:gd name="connsiteX18" fmla="*/ 1091183 w 4448517"/>
              <a:gd name="connsiteY18" fmla="*/ 2446010 h 4552598"/>
              <a:gd name="connsiteX19" fmla="*/ 141157 w 4448517"/>
              <a:gd name="connsiteY19" fmla="*/ 2267880 h 4552598"/>
              <a:gd name="connsiteX20" fmla="*/ 16497 w 4448517"/>
              <a:gd name="connsiteY20" fmla="*/ 1798980 h 4552598"/>
              <a:gd name="connsiteX21" fmla="*/ 259910 w 4448517"/>
              <a:gd name="connsiteY21" fmla="*/ 1448483 h 4552598"/>
              <a:gd name="connsiteX22" fmla="*/ 877427 w 4448517"/>
              <a:gd name="connsiteY22" fmla="*/ 1365356 h 4552598"/>
              <a:gd name="connsiteX23" fmla="*/ 1126808 w 4448517"/>
              <a:gd name="connsiteY23" fmla="*/ 985346 h 4552598"/>
              <a:gd name="connsiteX24" fmla="*/ 1316814 w 4448517"/>
              <a:gd name="connsiteY24" fmla="*/ 296576 h 4552598"/>
              <a:gd name="connsiteX0" fmla="*/ 1300369 w 4432072"/>
              <a:gd name="connsiteY0" fmla="*/ 296576 h 4552598"/>
              <a:gd name="connsiteX1" fmla="*/ 1674474 w 4432072"/>
              <a:gd name="connsiteY1" fmla="*/ 5805 h 4552598"/>
              <a:gd name="connsiteX2" fmla="*/ 2214768 w 4432072"/>
              <a:gd name="connsiteY2" fmla="*/ 177823 h 4552598"/>
              <a:gd name="connsiteX3" fmla="*/ 2725407 w 4432072"/>
              <a:gd name="connsiteY3" fmla="*/ 1009095 h 4552598"/>
              <a:gd name="connsiteX4" fmla="*/ 3259797 w 4432072"/>
              <a:gd name="connsiteY4" fmla="*/ 1353480 h 4552598"/>
              <a:gd name="connsiteX5" fmla="*/ 3936690 w 4432072"/>
              <a:gd name="connsiteY5" fmla="*/ 1246605 h 4552598"/>
              <a:gd name="connsiteX6" fmla="*/ 4287045 w 4432072"/>
              <a:gd name="connsiteY6" fmla="*/ 1597099 h 4552598"/>
              <a:gd name="connsiteX7" fmla="*/ 4292950 w 4432072"/>
              <a:gd name="connsiteY7" fmla="*/ 2077877 h 4552598"/>
              <a:gd name="connsiteX8" fmla="*/ 3853563 w 4432072"/>
              <a:gd name="connsiteY8" fmla="*/ 2742893 h 4552598"/>
              <a:gd name="connsiteX9" fmla="*/ 4019818 w 4432072"/>
              <a:gd name="connsiteY9" fmla="*/ 3360410 h 4552598"/>
              <a:gd name="connsiteX10" fmla="*/ 4411703 w 4432072"/>
              <a:gd name="connsiteY10" fmla="*/ 3930426 h 4552598"/>
              <a:gd name="connsiteX11" fmla="*/ 4322675 w 4432072"/>
              <a:gd name="connsiteY11" fmla="*/ 4364053 h 4552598"/>
              <a:gd name="connsiteX12" fmla="*/ 3865444 w 4432072"/>
              <a:gd name="connsiteY12" fmla="*/ 4547950 h 4552598"/>
              <a:gd name="connsiteX13" fmla="*/ 3271672 w 4432072"/>
              <a:gd name="connsiteY13" fmla="*/ 4191684 h 4552598"/>
              <a:gd name="connsiteX14" fmla="*/ 2357273 w 4432072"/>
              <a:gd name="connsiteY14" fmla="*/ 4120431 h 4552598"/>
              <a:gd name="connsiteX15" fmla="*/ 1312243 w 4432072"/>
              <a:gd name="connsiteY15" fmla="*/ 4476691 h 4552598"/>
              <a:gd name="connsiteX16" fmla="*/ 849105 w 4432072"/>
              <a:gd name="connsiteY16" fmla="*/ 3859174 h 4552598"/>
              <a:gd name="connsiteX17" fmla="*/ 1252866 w 4432072"/>
              <a:gd name="connsiteY17" fmla="*/ 3051652 h 4552598"/>
              <a:gd name="connsiteX18" fmla="*/ 1074738 w 4432072"/>
              <a:gd name="connsiteY18" fmla="*/ 2446010 h 4552598"/>
              <a:gd name="connsiteX19" fmla="*/ 231590 w 4432072"/>
              <a:gd name="connsiteY19" fmla="*/ 2386634 h 4552598"/>
              <a:gd name="connsiteX20" fmla="*/ 52 w 4432072"/>
              <a:gd name="connsiteY20" fmla="*/ 1798980 h 4552598"/>
              <a:gd name="connsiteX21" fmla="*/ 243465 w 4432072"/>
              <a:gd name="connsiteY21" fmla="*/ 1448483 h 4552598"/>
              <a:gd name="connsiteX22" fmla="*/ 860982 w 4432072"/>
              <a:gd name="connsiteY22" fmla="*/ 1365356 h 4552598"/>
              <a:gd name="connsiteX23" fmla="*/ 1110363 w 4432072"/>
              <a:gd name="connsiteY23" fmla="*/ 985346 h 4552598"/>
              <a:gd name="connsiteX24" fmla="*/ 1300369 w 4432072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92935 w 4432057"/>
              <a:gd name="connsiteY7" fmla="*/ 2077877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252851 w 4432057"/>
              <a:gd name="connsiteY17" fmla="*/ 3051652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92935 w 4432057"/>
              <a:gd name="connsiteY7" fmla="*/ 2077877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525986 w 4432057"/>
              <a:gd name="connsiteY15" fmla="*/ 4417317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525986 w 4432057"/>
              <a:gd name="connsiteY15" fmla="*/ 4417317 h 4552598"/>
              <a:gd name="connsiteX16" fmla="*/ 991596 w 4432057"/>
              <a:gd name="connsiteY16" fmla="*/ 3859176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6565"/>
              <a:gd name="connsiteY0" fmla="*/ 296576 h 4421588"/>
              <a:gd name="connsiteX1" fmla="*/ 1674459 w 4436565"/>
              <a:gd name="connsiteY1" fmla="*/ 5805 h 4421588"/>
              <a:gd name="connsiteX2" fmla="*/ 2214753 w 4436565"/>
              <a:gd name="connsiteY2" fmla="*/ 177823 h 4421588"/>
              <a:gd name="connsiteX3" fmla="*/ 2725392 w 4436565"/>
              <a:gd name="connsiteY3" fmla="*/ 1009095 h 4421588"/>
              <a:gd name="connsiteX4" fmla="*/ 3259782 w 4436565"/>
              <a:gd name="connsiteY4" fmla="*/ 1353480 h 4421588"/>
              <a:gd name="connsiteX5" fmla="*/ 3936675 w 4436565"/>
              <a:gd name="connsiteY5" fmla="*/ 1246605 h 4421588"/>
              <a:gd name="connsiteX6" fmla="*/ 4215778 w 4436565"/>
              <a:gd name="connsiteY6" fmla="*/ 1573352 h 4421588"/>
              <a:gd name="connsiteX7" fmla="*/ 4221683 w 4436565"/>
              <a:gd name="connsiteY7" fmla="*/ 2125381 h 4421588"/>
              <a:gd name="connsiteX8" fmla="*/ 3853548 w 4436565"/>
              <a:gd name="connsiteY8" fmla="*/ 2742893 h 4421588"/>
              <a:gd name="connsiteX9" fmla="*/ 4019803 w 4436565"/>
              <a:gd name="connsiteY9" fmla="*/ 3360410 h 4421588"/>
              <a:gd name="connsiteX10" fmla="*/ 4411688 w 4436565"/>
              <a:gd name="connsiteY10" fmla="*/ 3930426 h 4421588"/>
              <a:gd name="connsiteX11" fmla="*/ 4322660 w 4436565"/>
              <a:gd name="connsiteY11" fmla="*/ 4364053 h 4421588"/>
              <a:gd name="connsiteX12" fmla="*/ 3722927 w 4436565"/>
              <a:gd name="connsiteY12" fmla="*/ 4381698 h 4421588"/>
              <a:gd name="connsiteX13" fmla="*/ 3271657 w 4436565"/>
              <a:gd name="connsiteY13" fmla="*/ 4191684 h 4421588"/>
              <a:gd name="connsiteX14" fmla="*/ 2357258 w 4436565"/>
              <a:gd name="connsiteY14" fmla="*/ 4120431 h 4421588"/>
              <a:gd name="connsiteX15" fmla="*/ 1525986 w 4436565"/>
              <a:gd name="connsiteY15" fmla="*/ 4417317 h 4421588"/>
              <a:gd name="connsiteX16" fmla="*/ 991596 w 4436565"/>
              <a:gd name="connsiteY16" fmla="*/ 3859176 h 4421588"/>
              <a:gd name="connsiteX17" fmla="*/ 1027223 w 4436565"/>
              <a:gd name="connsiteY17" fmla="*/ 3134781 h 4421588"/>
              <a:gd name="connsiteX18" fmla="*/ 932220 w 4436565"/>
              <a:gd name="connsiteY18" fmla="*/ 2612264 h 4421588"/>
              <a:gd name="connsiteX19" fmla="*/ 231575 w 4436565"/>
              <a:gd name="connsiteY19" fmla="*/ 2386634 h 4421588"/>
              <a:gd name="connsiteX20" fmla="*/ 37 w 4436565"/>
              <a:gd name="connsiteY20" fmla="*/ 1798980 h 4421588"/>
              <a:gd name="connsiteX21" fmla="*/ 243450 w 4436565"/>
              <a:gd name="connsiteY21" fmla="*/ 1448483 h 4421588"/>
              <a:gd name="connsiteX22" fmla="*/ 860967 w 4436565"/>
              <a:gd name="connsiteY22" fmla="*/ 1365356 h 4421588"/>
              <a:gd name="connsiteX23" fmla="*/ 1110348 w 4436565"/>
              <a:gd name="connsiteY23" fmla="*/ 985346 h 4421588"/>
              <a:gd name="connsiteX24" fmla="*/ 1300354 w 4436565"/>
              <a:gd name="connsiteY24" fmla="*/ 296576 h 4421588"/>
              <a:gd name="connsiteX0" fmla="*/ 1300354 w 4421190"/>
              <a:gd name="connsiteY0" fmla="*/ 296576 h 4421588"/>
              <a:gd name="connsiteX1" fmla="*/ 1674459 w 4421190"/>
              <a:gd name="connsiteY1" fmla="*/ 5805 h 4421588"/>
              <a:gd name="connsiteX2" fmla="*/ 2214753 w 4421190"/>
              <a:gd name="connsiteY2" fmla="*/ 177823 h 4421588"/>
              <a:gd name="connsiteX3" fmla="*/ 2725392 w 4421190"/>
              <a:gd name="connsiteY3" fmla="*/ 1009095 h 4421588"/>
              <a:gd name="connsiteX4" fmla="*/ 3259782 w 4421190"/>
              <a:gd name="connsiteY4" fmla="*/ 1353480 h 4421588"/>
              <a:gd name="connsiteX5" fmla="*/ 3936675 w 4421190"/>
              <a:gd name="connsiteY5" fmla="*/ 1246605 h 4421588"/>
              <a:gd name="connsiteX6" fmla="*/ 4215778 w 4421190"/>
              <a:gd name="connsiteY6" fmla="*/ 1573352 h 4421588"/>
              <a:gd name="connsiteX7" fmla="*/ 4221683 w 4421190"/>
              <a:gd name="connsiteY7" fmla="*/ 2125381 h 4421588"/>
              <a:gd name="connsiteX8" fmla="*/ 3853548 w 4421190"/>
              <a:gd name="connsiteY8" fmla="*/ 2742893 h 4421588"/>
              <a:gd name="connsiteX9" fmla="*/ 4019803 w 4421190"/>
              <a:gd name="connsiteY9" fmla="*/ 3360410 h 4421588"/>
              <a:gd name="connsiteX10" fmla="*/ 4411688 w 4421190"/>
              <a:gd name="connsiteY10" fmla="*/ 3930426 h 4421588"/>
              <a:gd name="connsiteX11" fmla="*/ 4251411 w 4421190"/>
              <a:gd name="connsiteY11" fmla="*/ 4221552 h 4421588"/>
              <a:gd name="connsiteX12" fmla="*/ 3722927 w 4421190"/>
              <a:gd name="connsiteY12" fmla="*/ 4381698 h 4421588"/>
              <a:gd name="connsiteX13" fmla="*/ 3271657 w 4421190"/>
              <a:gd name="connsiteY13" fmla="*/ 4191684 h 4421588"/>
              <a:gd name="connsiteX14" fmla="*/ 2357258 w 4421190"/>
              <a:gd name="connsiteY14" fmla="*/ 4120431 h 4421588"/>
              <a:gd name="connsiteX15" fmla="*/ 1525986 w 4421190"/>
              <a:gd name="connsiteY15" fmla="*/ 4417317 h 4421588"/>
              <a:gd name="connsiteX16" fmla="*/ 991596 w 4421190"/>
              <a:gd name="connsiteY16" fmla="*/ 3859176 h 4421588"/>
              <a:gd name="connsiteX17" fmla="*/ 1027223 w 4421190"/>
              <a:gd name="connsiteY17" fmla="*/ 3134781 h 4421588"/>
              <a:gd name="connsiteX18" fmla="*/ 932220 w 4421190"/>
              <a:gd name="connsiteY18" fmla="*/ 2612264 h 4421588"/>
              <a:gd name="connsiteX19" fmla="*/ 231575 w 4421190"/>
              <a:gd name="connsiteY19" fmla="*/ 2386634 h 4421588"/>
              <a:gd name="connsiteX20" fmla="*/ 37 w 4421190"/>
              <a:gd name="connsiteY20" fmla="*/ 1798980 h 4421588"/>
              <a:gd name="connsiteX21" fmla="*/ 243450 w 4421190"/>
              <a:gd name="connsiteY21" fmla="*/ 1448483 h 4421588"/>
              <a:gd name="connsiteX22" fmla="*/ 860967 w 4421190"/>
              <a:gd name="connsiteY22" fmla="*/ 1365356 h 4421588"/>
              <a:gd name="connsiteX23" fmla="*/ 1110348 w 4421190"/>
              <a:gd name="connsiteY23" fmla="*/ 985346 h 4421588"/>
              <a:gd name="connsiteX24" fmla="*/ 1300354 w 4421190"/>
              <a:gd name="connsiteY24" fmla="*/ 296576 h 4421588"/>
              <a:gd name="connsiteX0" fmla="*/ 1300354 w 4303277"/>
              <a:gd name="connsiteY0" fmla="*/ 296576 h 4421588"/>
              <a:gd name="connsiteX1" fmla="*/ 1674459 w 4303277"/>
              <a:gd name="connsiteY1" fmla="*/ 5805 h 4421588"/>
              <a:gd name="connsiteX2" fmla="*/ 2214753 w 4303277"/>
              <a:gd name="connsiteY2" fmla="*/ 177823 h 4421588"/>
              <a:gd name="connsiteX3" fmla="*/ 2725392 w 4303277"/>
              <a:gd name="connsiteY3" fmla="*/ 1009095 h 4421588"/>
              <a:gd name="connsiteX4" fmla="*/ 3259782 w 4303277"/>
              <a:gd name="connsiteY4" fmla="*/ 1353480 h 4421588"/>
              <a:gd name="connsiteX5" fmla="*/ 3936675 w 4303277"/>
              <a:gd name="connsiteY5" fmla="*/ 1246605 h 4421588"/>
              <a:gd name="connsiteX6" fmla="*/ 4215778 w 4303277"/>
              <a:gd name="connsiteY6" fmla="*/ 1573352 h 4421588"/>
              <a:gd name="connsiteX7" fmla="*/ 4221683 w 4303277"/>
              <a:gd name="connsiteY7" fmla="*/ 2125381 h 4421588"/>
              <a:gd name="connsiteX8" fmla="*/ 3853548 w 4303277"/>
              <a:gd name="connsiteY8" fmla="*/ 2742893 h 4421588"/>
              <a:gd name="connsiteX9" fmla="*/ 4019803 w 4303277"/>
              <a:gd name="connsiteY9" fmla="*/ 3360410 h 4421588"/>
              <a:gd name="connsiteX10" fmla="*/ 4257308 w 4303277"/>
              <a:gd name="connsiteY10" fmla="*/ 3823548 h 4421588"/>
              <a:gd name="connsiteX11" fmla="*/ 4251411 w 4303277"/>
              <a:gd name="connsiteY11" fmla="*/ 4221552 h 4421588"/>
              <a:gd name="connsiteX12" fmla="*/ 3722927 w 4303277"/>
              <a:gd name="connsiteY12" fmla="*/ 4381698 h 4421588"/>
              <a:gd name="connsiteX13" fmla="*/ 3271657 w 4303277"/>
              <a:gd name="connsiteY13" fmla="*/ 4191684 h 4421588"/>
              <a:gd name="connsiteX14" fmla="*/ 2357258 w 4303277"/>
              <a:gd name="connsiteY14" fmla="*/ 4120431 h 4421588"/>
              <a:gd name="connsiteX15" fmla="*/ 1525986 w 4303277"/>
              <a:gd name="connsiteY15" fmla="*/ 4417317 h 4421588"/>
              <a:gd name="connsiteX16" fmla="*/ 991596 w 4303277"/>
              <a:gd name="connsiteY16" fmla="*/ 3859176 h 4421588"/>
              <a:gd name="connsiteX17" fmla="*/ 1027223 w 4303277"/>
              <a:gd name="connsiteY17" fmla="*/ 3134781 h 4421588"/>
              <a:gd name="connsiteX18" fmla="*/ 932220 w 4303277"/>
              <a:gd name="connsiteY18" fmla="*/ 2612264 h 4421588"/>
              <a:gd name="connsiteX19" fmla="*/ 231575 w 4303277"/>
              <a:gd name="connsiteY19" fmla="*/ 2386634 h 4421588"/>
              <a:gd name="connsiteX20" fmla="*/ 37 w 4303277"/>
              <a:gd name="connsiteY20" fmla="*/ 1798980 h 4421588"/>
              <a:gd name="connsiteX21" fmla="*/ 243450 w 4303277"/>
              <a:gd name="connsiteY21" fmla="*/ 1448483 h 4421588"/>
              <a:gd name="connsiteX22" fmla="*/ 860967 w 4303277"/>
              <a:gd name="connsiteY22" fmla="*/ 1365356 h 4421588"/>
              <a:gd name="connsiteX23" fmla="*/ 1110348 w 4303277"/>
              <a:gd name="connsiteY23" fmla="*/ 985346 h 4421588"/>
              <a:gd name="connsiteX24" fmla="*/ 1300354 w 4303277"/>
              <a:gd name="connsiteY24" fmla="*/ 296576 h 4421588"/>
              <a:gd name="connsiteX0" fmla="*/ 1300354 w 4266374"/>
              <a:gd name="connsiteY0" fmla="*/ 296576 h 4421588"/>
              <a:gd name="connsiteX1" fmla="*/ 1674459 w 4266374"/>
              <a:gd name="connsiteY1" fmla="*/ 5805 h 4421588"/>
              <a:gd name="connsiteX2" fmla="*/ 2214753 w 4266374"/>
              <a:gd name="connsiteY2" fmla="*/ 177823 h 4421588"/>
              <a:gd name="connsiteX3" fmla="*/ 2725392 w 4266374"/>
              <a:gd name="connsiteY3" fmla="*/ 1009095 h 4421588"/>
              <a:gd name="connsiteX4" fmla="*/ 3259782 w 4266374"/>
              <a:gd name="connsiteY4" fmla="*/ 1353480 h 4421588"/>
              <a:gd name="connsiteX5" fmla="*/ 3936675 w 4266374"/>
              <a:gd name="connsiteY5" fmla="*/ 1246605 h 4421588"/>
              <a:gd name="connsiteX6" fmla="*/ 4215778 w 4266374"/>
              <a:gd name="connsiteY6" fmla="*/ 1573352 h 4421588"/>
              <a:gd name="connsiteX7" fmla="*/ 4221683 w 4266374"/>
              <a:gd name="connsiteY7" fmla="*/ 2125381 h 4421588"/>
              <a:gd name="connsiteX8" fmla="*/ 3853548 w 4266374"/>
              <a:gd name="connsiteY8" fmla="*/ 2742893 h 4421588"/>
              <a:gd name="connsiteX9" fmla="*/ 4019803 w 4266374"/>
              <a:gd name="connsiteY9" fmla="*/ 3360410 h 4421588"/>
              <a:gd name="connsiteX10" fmla="*/ 4257308 w 4266374"/>
              <a:gd name="connsiteY10" fmla="*/ 3823548 h 4421588"/>
              <a:gd name="connsiteX11" fmla="*/ 4168286 w 4266374"/>
              <a:gd name="connsiteY11" fmla="*/ 4221555 h 4421588"/>
              <a:gd name="connsiteX12" fmla="*/ 3722927 w 4266374"/>
              <a:gd name="connsiteY12" fmla="*/ 4381698 h 4421588"/>
              <a:gd name="connsiteX13" fmla="*/ 3271657 w 4266374"/>
              <a:gd name="connsiteY13" fmla="*/ 4191684 h 4421588"/>
              <a:gd name="connsiteX14" fmla="*/ 2357258 w 4266374"/>
              <a:gd name="connsiteY14" fmla="*/ 4120431 h 4421588"/>
              <a:gd name="connsiteX15" fmla="*/ 1525986 w 4266374"/>
              <a:gd name="connsiteY15" fmla="*/ 4417317 h 4421588"/>
              <a:gd name="connsiteX16" fmla="*/ 991596 w 4266374"/>
              <a:gd name="connsiteY16" fmla="*/ 3859176 h 4421588"/>
              <a:gd name="connsiteX17" fmla="*/ 1027223 w 4266374"/>
              <a:gd name="connsiteY17" fmla="*/ 3134781 h 4421588"/>
              <a:gd name="connsiteX18" fmla="*/ 932220 w 4266374"/>
              <a:gd name="connsiteY18" fmla="*/ 2612264 h 4421588"/>
              <a:gd name="connsiteX19" fmla="*/ 231575 w 4266374"/>
              <a:gd name="connsiteY19" fmla="*/ 2386634 h 4421588"/>
              <a:gd name="connsiteX20" fmla="*/ 37 w 4266374"/>
              <a:gd name="connsiteY20" fmla="*/ 1798980 h 4421588"/>
              <a:gd name="connsiteX21" fmla="*/ 243450 w 4266374"/>
              <a:gd name="connsiteY21" fmla="*/ 1448483 h 4421588"/>
              <a:gd name="connsiteX22" fmla="*/ 860967 w 4266374"/>
              <a:gd name="connsiteY22" fmla="*/ 1365356 h 4421588"/>
              <a:gd name="connsiteX23" fmla="*/ 1110348 w 4266374"/>
              <a:gd name="connsiteY23" fmla="*/ 985346 h 4421588"/>
              <a:gd name="connsiteX24" fmla="*/ 1300354 w 4266374"/>
              <a:gd name="connsiteY24" fmla="*/ 296576 h 4421588"/>
              <a:gd name="connsiteX0" fmla="*/ 1300354 w 4266374"/>
              <a:gd name="connsiteY0" fmla="*/ 296576 h 4421768"/>
              <a:gd name="connsiteX1" fmla="*/ 1674459 w 4266374"/>
              <a:gd name="connsiteY1" fmla="*/ 5805 h 4421768"/>
              <a:gd name="connsiteX2" fmla="*/ 2214753 w 4266374"/>
              <a:gd name="connsiteY2" fmla="*/ 177823 h 4421768"/>
              <a:gd name="connsiteX3" fmla="*/ 2725392 w 4266374"/>
              <a:gd name="connsiteY3" fmla="*/ 1009095 h 4421768"/>
              <a:gd name="connsiteX4" fmla="*/ 3259782 w 4266374"/>
              <a:gd name="connsiteY4" fmla="*/ 1353480 h 4421768"/>
              <a:gd name="connsiteX5" fmla="*/ 3936675 w 4266374"/>
              <a:gd name="connsiteY5" fmla="*/ 1246605 h 4421768"/>
              <a:gd name="connsiteX6" fmla="*/ 4215778 w 4266374"/>
              <a:gd name="connsiteY6" fmla="*/ 1573352 h 4421768"/>
              <a:gd name="connsiteX7" fmla="*/ 4221683 w 4266374"/>
              <a:gd name="connsiteY7" fmla="*/ 2125381 h 4421768"/>
              <a:gd name="connsiteX8" fmla="*/ 3853548 w 4266374"/>
              <a:gd name="connsiteY8" fmla="*/ 2742893 h 4421768"/>
              <a:gd name="connsiteX9" fmla="*/ 4019803 w 4266374"/>
              <a:gd name="connsiteY9" fmla="*/ 3360410 h 4421768"/>
              <a:gd name="connsiteX10" fmla="*/ 4257308 w 4266374"/>
              <a:gd name="connsiteY10" fmla="*/ 3823548 h 4421768"/>
              <a:gd name="connsiteX11" fmla="*/ 4168286 w 4266374"/>
              <a:gd name="connsiteY11" fmla="*/ 4221555 h 4421768"/>
              <a:gd name="connsiteX12" fmla="*/ 3722927 w 4266374"/>
              <a:gd name="connsiteY12" fmla="*/ 4381698 h 4421768"/>
              <a:gd name="connsiteX13" fmla="*/ 3093527 w 4266374"/>
              <a:gd name="connsiteY13" fmla="*/ 4108557 h 4421768"/>
              <a:gd name="connsiteX14" fmla="*/ 2357258 w 4266374"/>
              <a:gd name="connsiteY14" fmla="*/ 4120431 h 4421768"/>
              <a:gd name="connsiteX15" fmla="*/ 1525986 w 4266374"/>
              <a:gd name="connsiteY15" fmla="*/ 4417317 h 4421768"/>
              <a:gd name="connsiteX16" fmla="*/ 991596 w 4266374"/>
              <a:gd name="connsiteY16" fmla="*/ 3859176 h 4421768"/>
              <a:gd name="connsiteX17" fmla="*/ 1027223 w 4266374"/>
              <a:gd name="connsiteY17" fmla="*/ 3134781 h 4421768"/>
              <a:gd name="connsiteX18" fmla="*/ 932220 w 4266374"/>
              <a:gd name="connsiteY18" fmla="*/ 2612264 h 4421768"/>
              <a:gd name="connsiteX19" fmla="*/ 231575 w 4266374"/>
              <a:gd name="connsiteY19" fmla="*/ 2386634 h 4421768"/>
              <a:gd name="connsiteX20" fmla="*/ 37 w 4266374"/>
              <a:gd name="connsiteY20" fmla="*/ 1798980 h 4421768"/>
              <a:gd name="connsiteX21" fmla="*/ 243450 w 4266374"/>
              <a:gd name="connsiteY21" fmla="*/ 1448483 h 4421768"/>
              <a:gd name="connsiteX22" fmla="*/ 860967 w 4266374"/>
              <a:gd name="connsiteY22" fmla="*/ 1365356 h 4421768"/>
              <a:gd name="connsiteX23" fmla="*/ 1110348 w 4266374"/>
              <a:gd name="connsiteY23" fmla="*/ 985346 h 4421768"/>
              <a:gd name="connsiteX24" fmla="*/ 1300354 w 4266374"/>
              <a:gd name="connsiteY24" fmla="*/ 296576 h 4421768"/>
              <a:gd name="connsiteX0" fmla="*/ 1300354 w 4272520"/>
              <a:gd name="connsiteY0" fmla="*/ 296576 h 4421768"/>
              <a:gd name="connsiteX1" fmla="*/ 1674459 w 4272520"/>
              <a:gd name="connsiteY1" fmla="*/ 5805 h 4421768"/>
              <a:gd name="connsiteX2" fmla="*/ 2214753 w 4272520"/>
              <a:gd name="connsiteY2" fmla="*/ 177823 h 4421768"/>
              <a:gd name="connsiteX3" fmla="*/ 2725392 w 4272520"/>
              <a:gd name="connsiteY3" fmla="*/ 1009095 h 4421768"/>
              <a:gd name="connsiteX4" fmla="*/ 3259782 w 4272520"/>
              <a:gd name="connsiteY4" fmla="*/ 1353480 h 4421768"/>
              <a:gd name="connsiteX5" fmla="*/ 3936675 w 4272520"/>
              <a:gd name="connsiteY5" fmla="*/ 1246605 h 4421768"/>
              <a:gd name="connsiteX6" fmla="*/ 4215778 w 4272520"/>
              <a:gd name="connsiteY6" fmla="*/ 1573352 h 4421768"/>
              <a:gd name="connsiteX7" fmla="*/ 4221683 w 4272520"/>
              <a:gd name="connsiteY7" fmla="*/ 2125381 h 4421768"/>
              <a:gd name="connsiteX8" fmla="*/ 3853548 w 4272520"/>
              <a:gd name="connsiteY8" fmla="*/ 2742893 h 4421768"/>
              <a:gd name="connsiteX9" fmla="*/ 4019803 w 4272520"/>
              <a:gd name="connsiteY9" fmla="*/ 3360410 h 4421768"/>
              <a:gd name="connsiteX10" fmla="*/ 4257308 w 4272520"/>
              <a:gd name="connsiteY10" fmla="*/ 3823548 h 4421768"/>
              <a:gd name="connsiteX11" fmla="*/ 4168286 w 4272520"/>
              <a:gd name="connsiteY11" fmla="*/ 4221555 h 4421768"/>
              <a:gd name="connsiteX12" fmla="*/ 3521047 w 4272520"/>
              <a:gd name="connsiteY12" fmla="*/ 4310446 h 4421768"/>
              <a:gd name="connsiteX13" fmla="*/ 3093527 w 4272520"/>
              <a:gd name="connsiteY13" fmla="*/ 4108557 h 4421768"/>
              <a:gd name="connsiteX14" fmla="*/ 2357258 w 4272520"/>
              <a:gd name="connsiteY14" fmla="*/ 4120431 h 4421768"/>
              <a:gd name="connsiteX15" fmla="*/ 1525986 w 4272520"/>
              <a:gd name="connsiteY15" fmla="*/ 4417317 h 4421768"/>
              <a:gd name="connsiteX16" fmla="*/ 991596 w 4272520"/>
              <a:gd name="connsiteY16" fmla="*/ 3859176 h 4421768"/>
              <a:gd name="connsiteX17" fmla="*/ 1027223 w 4272520"/>
              <a:gd name="connsiteY17" fmla="*/ 3134781 h 4421768"/>
              <a:gd name="connsiteX18" fmla="*/ 932220 w 4272520"/>
              <a:gd name="connsiteY18" fmla="*/ 2612264 h 4421768"/>
              <a:gd name="connsiteX19" fmla="*/ 231575 w 4272520"/>
              <a:gd name="connsiteY19" fmla="*/ 2386634 h 4421768"/>
              <a:gd name="connsiteX20" fmla="*/ 37 w 4272520"/>
              <a:gd name="connsiteY20" fmla="*/ 1798980 h 4421768"/>
              <a:gd name="connsiteX21" fmla="*/ 243450 w 4272520"/>
              <a:gd name="connsiteY21" fmla="*/ 1448483 h 4421768"/>
              <a:gd name="connsiteX22" fmla="*/ 860967 w 4272520"/>
              <a:gd name="connsiteY22" fmla="*/ 1365356 h 4421768"/>
              <a:gd name="connsiteX23" fmla="*/ 1110348 w 4272520"/>
              <a:gd name="connsiteY23" fmla="*/ 985346 h 4421768"/>
              <a:gd name="connsiteX24" fmla="*/ 1300354 w 4272520"/>
              <a:gd name="connsiteY24" fmla="*/ 296576 h 4421768"/>
              <a:gd name="connsiteX0" fmla="*/ 1300354 w 4259703"/>
              <a:gd name="connsiteY0" fmla="*/ 296576 h 4421768"/>
              <a:gd name="connsiteX1" fmla="*/ 1674459 w 4259703"/>
              <a:gd name="connsiteY1" fmla="*/ 5805 h 4421768"/>
              <a:gd name="connsiteX2" fmla="*/ 2214753 w 4259703"/>
              <a:gd name="connsiteY2" fmla="*/ 177823 h 4421768"/>
              <a:gd name="connsiteX3" fmla="*/ 2725392 w 4259703"/>
              <a:gd name="connsiteY3" fmla="*/ 1009095 h 4421768"/>
              <a:gd name="connsiteX4" fmla="*/ 3259782 w 4259703"/>
              <a:gd name="connsiteY4" fmla="*/ 1353480 h 4421768"/>
              <a:gd name="connsiteX5" fmla="*/ 3936675 w 4259703"/>
              <a:gd name="connsiteY5" fmla="*/ 1246605 h 4421768"/>
              <a:gd name="connsiteX6" fmla="*/ 4215778 w 4259703"/>
              <a:gd name="connsiteY6" fmla="*/ 1573352 h 4421768"/>
              <a:gd name="connsiteX7" fmla="*/ 4221683 w 4259703"/>
              <a:gd name="connsiteY7" fmla="*/ 2125381 h 4421768"/>
              <a:gd name="connsiteX8" fmla="*/ 3853548 w 4259703"/>
              <a:gd name="connsiteY8" fmla="*/ 2742893 h 4421768"/>
              <a:gd name="connsiteX9" fmla="*/ 4019803 w 4259703"/>
              <a:gd name="connsiteY9" fmla="*/ 3360410 h 4421768"/>
              <a:gd name="connsiteX10" fmla="*/ 4257308 w 4259703"/>
              <a:gd name="connsiteY10" fmla="*/ 3823548 h 4421768"/>
              <a:gd name="connsiteX11" fmla="*/ 4037658 w 4259703"/>
              <a:gd name="connsiteY11" fmla="*/ 4316558 h 4421768"/>
              <a:gd name="connsiteX12" fmla="*/ 3521047 w 4259703"/>
              <a:gd name="connsiteY12" fmla="*/ 4310446 h 4421768"/>
              <a:gd name="connsiteX13" fmla="*/ 3093527 w 4259703"/>
              <a:gd name="connsiteY13" fmla="*/ 4108557 h 4421768"/>
              <a:gd name="connsiteX14" fmla="*/ 2357258 w 4259703"/>
              <a:gd name="connsiteY14" fmla="*/ 4120431 h 4421768"/>
              <a:gd name="connsiteX15" fmla="*/ 1525986 w 4259703"/>
              <a:gd name="connsiteY15" fmla="*/ 4417317 h 4421768"/>
              <a:gd name="connsiteX16" fmla="*/ 991596 w 4259703"/>
              <a:gd name="connsiteY16" fmla="*/ 3859176 h 4421768"/>
              <a:gd name="connsiteX17" fmla="*/ 1027223 w 4259703"/>
              <a:gd name="connsiteY17" fmla="*/ 3134781 h 4421768"/>
              <a:gd name="connsiteX18" fmla="*/ 932220 w 4259703"/>
              <a:gd name="connsiteY18" fmla="*/ 2612264 h 4421768"/>
              <a:gd name="connsiteX19" fmla="*/ 231575 w 4259703"/>
              <a:gd name="connsiteY19" fmla="*/ 2386634 h 4421768"/>
              <a:gd name="connsiteX20" fmla="*/ 37 w 4259703"/>
              <a:gd name="connsiteY20" fmla="*/ 1798980 h 4421768"/>
              <a:gd name="connsiteX21" fmla="*/ 243450 w 4259703"/>
              <a:gd name="connsiteY21" fmla="*/ 1448483 h 4421768"/>
              <a:gd name="connsiteX22" fmla="*/ 860967 w 4259703"/>
              <a:gd name="connsiteY22" fmla="*/ 1365356 h 4421768"/>
              <a:gd name="connsiteX23" fmla="*/ 1110348 w 4259703"/>
              <a:gd name="connsiteY23" fmla="*/ 985346 h 4421768"/>
              <a:gd name="connsiteX24" fmla="*/ 1300354 w 4259703"/>
              <a:gd name="connsiteY24" fmla="*/ 296576 h 4421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4259703" h="4421768">
                <a:moveTo>
                  <a:pt x="1300354" y="296576"/>
                </a:moveTo>
                <a:cubicBezTo>
                  <a:pt x="1394372" y="133319"/>
                  <a:pt x="1522059" y="25597"/>
                  <a:pt x="1674459" y="5805"/>
                </a:cubicBezTo>
                <a:cubicBezTo>
                  <a:pt x="1826859" y="-13987"/>
                  <a:pt x="2039598" y="10608"/>
                  <a:pt x="2214753" y="177823"/>
                </a:cubicBezTo>
                <a:cubicBezTo>
                  <a:pt x="2389908" y="345038"/>
                  <a:pt x="2551221" y="813152"/>
                  <a:pt x="2725392" y="1009095"/>
                </a:cubicBezTo>
                <a:cubicBezTo>
                  <a:pt x="2899564" y="1205038"/>
                  <a:pt x="3057902" y="1313895"/>
                  <a:pt x="3259782" y="1353480"/>
                </a:cubicBezTo>
                <a:cubicBezTo>
                  <a:pt x="3461662" y="1393065"/>
                  <a:pt x="3777342" y="1209960"/>
                  <a:pt x="3936675" y="1246605"/>
                </a:cubicBezTo>
                <a:cubicBezTo>
                  <a:pt x="4096008" y="1283250"/>
                  <a:pt x="4168277" y="1426889"/>
                  <a:pt x="4215778" y="1573352"/>
                </a:cubicBezTo>
                <a:cubicBezTo>
                  <a:pt x="4263279" y="1719815"/>
                  <a:pt x="4282055" y="1930458"/>
                  <a:pt x="4221683" y="2125381"/>
                </a:cubicBezTo>
                <a:cubicBezTo>
                  <a:pt x="4161311" y="2320304"/>
                  <a:pt x="3887195" y="2537055"/>
                  <a:pt x="3853548" y="2742893"/>
                </a:cubicBezTo>
                <a:cubicBezTo>
                  <a:pt x="3819901" y="2948731"/>
                  <a:pt x="3952510" y="3180301"/>
                  <a:pt x="4019803" y="3360410"/>
                </a:cubicBezTo>
                <a:cubicBezTo>
                  <a:pt x="4087096" y="3540519"/>
                  <a:pt x="4254332" y="3664190"/>
                  <a:pt x="4257308" y="3823548"/>
                </a:cubicBezTo>
                <a:cubicBezTo>
                  <a:pt x="4260284" y="3982906"/>
                  <a:pt x="4160368" y="4235408"/>
                  <a:pt x="4037658" y="4316558"/>
                </a:cubicBezTo>
                <a:cubicBezTo>
                  <a:pt x="3914948" y="4397708"/>
                  <a:pt x="3678402" y="4345113"/>
                  <a:pt x="3521047" y="4310446"/>
                </a:cubicBezTo>
                <a:cubicBezTo>
                  <a:pt x="3363692" y="4275779"/>
                  <a:pt x="3287492" y="4140226"/>
                  <a:pt x="3093527" y="4108557"/>
                </a:cubicBezTo>
                <a:cubicBezTo>
                  <a:pt x="2899562" y="4076888"/>
                  <a:pt x="2618515" y="4068971"/>
                  <a:pt x="2357258" y="4120431"/>
                </a:cubicBezTo>
                <a:cubicBezTo>
                  <a:pt x="2096001" y="4171891"/>
                  <a:pt x="1753596" y="4460860"/>
                  <a:pt x="1525986" y="4417317"/>
                </a:cubicBezTo>
                <a:cubicBezTo>
                  <a:pt x="1298376" y="4373775"/>
                  <a:pt x="1074723" y="4072932"/>
                  <a:pt x="991596" y="3859176"/>
                </a:cubicBezTo>
                <a:cubicBezTo>
                  <a:pt x="908469" y="3645420"/>
                  <a:pt x="1037119" y="3342600"/>
                  <a:pt x="1027223" y="3134781"/>
                </a:cubicBezTo>
                <a:cubicBezTo>
                  <a:pt x="1017327" y="2926962"/>
                  <a:pt x="1064828" y="2736955"/>
                  <a:pt x="932220" y="2612264"/>
                </a:cubicBezTo>
                <a:cubicBezTo>
                  <a:pt x="799612" y="2487573"/>
                  <a:pt x="386939" y="2522181"/>
                  <a:pt x="231575" y="2386634"/>
                </a:cubicBezTo>
                <a:cubicBezTo>
                  <a:pt x="76211" y="2251087"/>
                  <a:pt x="-1942" y="1955338"/>
                  <a:pt x="37" y="1798980"/>
                </a:cubicBezTo>
                <a:cubicBezTo>
                  <a:pt x="2016" y="1642622"/>
                  <a:pt x="99962" y="1520754"/>
                  <a:pt x="243450" y="1448483"/>
                </a:cubicBezTo>
                <a:cubicBezTo>
                  <a:pt x="386938" y="1376212"/>
                  <a:pt x="716484" y="1442546"/>
                  <a:pt x="860967" y="1365356"/>
                </a:cubicBezTo>
                <a:cubicBezTo>
                  <a:pt x="1005450" y="1288167"/>
                  <a:pt x="1037117" y="1163476"/>
                  <a:pt x="1110348" y="985346"/>
                </a:cubicBezTo>
                <a:cubicBezTo>
                  <a:pt x="1183579" y="807216"/>
                  <a:pt x="1206336" y="459833"/>
                  <a:pt x="1300354" y="296576"/>
                </a:cubicBezTo>
                <a:close/>
              </a:path>
            </a:pathLst>
          </a:cu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81834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0" dur="indefinite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1" dur="indefinite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7" dur="indefinit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8" dur="indefinite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2" dur="indefinite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3" dur="indefinite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7" dur="indefinite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8" dur="indefinite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2" grpId="1" animBg="1"/>
      <p:bldP spid="35" grpId="0" animBg="1"/>
      <p:bldP spid="23" grpId="0" animBg="1"/>
      <p:bldP spid="41" grpId="0" animBg="1"/>
      <p:bldP spid="42" grpId="0" animBg="1"/>
      <p:bldP spid="53" grpId="0" animBg="1"/>
      <p:bldP spid="55" grpId="0" animBg="1"/>
      <p:bldP spid="37" grpId="0" animBg="1"/>
      <p:bldP spid="45" grpId="0" animBg="1"/>
      <p:bldP spid="31" grpId="0" animBg="1"/>
      <p:bldP spid="38" grpId="0" animBg="1"/>
      <p:bldP spid="40" grpId="0" animBg="1"/>
      <p:bldP spid="46" grpId="0" animBg="1"/>
      <p:bldP spid="47" grpId="0" animBg="1"/>
      <p:bldP spid="48" grpId="0" animBg="1"/>
      <p:bldP spid="50" grpId="0" animBg="1"/>
      <p:bldP spid="51" grpId="0" animBg="1"/>
      <p:bldP spid="56" grpId="0" animBg="1"/>
      <p:bldP spid="58" grpId="0" animBg="1"/>
      <p:bldP spid="60" grpId="0" animBg="1"/>
      <p:bldP spid="63" grpId="0" animBg="1"/>
      <p:bldP spid="63" grpId="1" animBg="1"/>
      <p:bldP spid="43" grpId="0" animBg="1"/>
      <p:bldP spid="43" grpId="1" animBg="1"/>
      <p:bldP spid="44" grpId="0" animBg="1"/>
      <p:bldP spid="44" grpId="1" animBg="1"/>
      <p:bldP spid="33" grpId="0" animBg="1"/>
      <p:bldP spid="33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304800" y="206829"/>
            <a:ext cx="1143000" cy="93617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chemeClr val="tx1"/>
                </a:solidFill>
              </a:rPr>
              <a:t>?</a:t>
            </a: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04800" y="206829"/>
            <a:ext cx="1143000" cy="93617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chemeClr val="tx1"/>
                </a:solidFill>
              </a:rPr>
              <a:t>17</a:t>
            </a: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915908" y="6581001"/>
            <a:ext cx="12280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Steve </a:t>
            </a:r>
            <a:r>
              <a:rPr lang="en-US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Wyborney</a:t>
            </a:r>
            <a:endParaRPr lang="en-US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-8892" y="6581001"/>
            <a:ext cx="18790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2"/>
              </a:rPr>
              <a:t>www.stevewyborney.com</a:t>
            </a:r>
            <a:r>
              <a:rPr 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en-US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4844992" y="2426208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697527" y="1626817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4070553" y="1179543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4515680" y="4119048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3789323" y="5016593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3186398" y="1830700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3777972" y="2934562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409019" y="4756830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1148802" y="3676633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2041149" y="2563722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2295326" y="1550763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3100473" y="740736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5793242" y="1082831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2041149" y="671189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5070688" y="1591185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7772400" y="1626021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1312203" y="1706444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Freeform 62"/>
          <p:cNvSpPr/>
          <p:nvPr/>
        </p:nvSpPr>
        <p:spPr>
          <a:xfrm rot="16200000">
            <a:off x="3567116" y="3817301"/>
            <a:ext cx="2712107" cy="2815293"/>
          </a:xfrm>
          <a:custGeom>
            <a:avLst/>
            <a:gdLst>
              <a:gd name="connsiteX0" fmla="*/ 1686296 w 5427023"/>
              <a:gd name="connsiteY0" fmla="*/ 95002 h 4750130"/>
              <a:gd name="connsiteX1" fmla="*/ 2945080 w 5427023"/>
              <a:gd name="connsiteY1" fmla="*/ 0 h 4750130"/>
              <a:gd name="connsiteX2" fmla="*/ 2897579 w 5427023"/>
              <a:gd name="connsiteY2" fmla="*/ 1258784 h 4750130"/>
              <a:gd name="connsiteX3" fmla="*/ 3633849 w 5427023"/>
              <a:gd name="connsiteY3" fmla="*/ 1650670 h 4750130"/>
              <a:gd name="connsiteX4" fmla="*/ 4393870 w 5427023"/>
              <a:gd name="connsiteY4" fmla="*/ 985652 h 4750130"/>
              <a:gd name="connsiteX5" fmla="*/ 5118265 w 5427023"/>
              <a:gd name="connsiteY5" fmla="*/ 1662545 h 4750130"/>
              <a:gd name="connsiteX6" fmla="*/ 4263241 w 5427023"/>
              <a:gd name="connsiteY6" fmla="*/ 2529444 h 4750130"/>
              <a:gd name="connsiteX7" fmla="*/ 4429496 w 5427023"/>
              <a:gd name="connsiteY7" fmla="*/ 3360717 h 4750130"/>
              <a:gd name="connsiteX8" fmla="*/ 5427023 w 5427023"/>
              <a:gd name="connsiteY8" fmla="*/ 3515096 h 4750130"/>
              <a:gd name="connsiteX9" fmla="*/ 5284519 w 5427023"/>
              <a:gd name="connsiteY9" fmla="*/ 4714504 h 4750130"/>
              <a:gd name="connsiteX10" fmla="*/ 3586348 w 5427023"/>
              <a:gd name="connsiteY10" fmla="*/ 3800104 h 4750130"/>
              <a:gd name="connsiteX11" fmla="*/ 2743200 w 5427023"/>
              <a:gd name="connsiteY11" fmla="*/ 3740727 h 4750130"/>
              <a:gd name="connsiteX12" fmla="*/ 1995054 w 5427023"/>
              <a:gd name="connsiteY12" fmla="*/ 4750130 h 4750130"/>
              <a:gd name="connsiteX13" fmla="*/ 676893 w 5427023"/>
              <a:gd name="connsiteY13" fmla="*/ 4001984 h 4750130"/>
              <a:gd name="connsiteX14" fmla="*/ 2030680 w 5427023"/>
              <a:gd name="connsiteY14" fmla="*/ 2956956 h 4750130"/>
              <a:gd name="connsiteX15" fmla="*/ 1757548 w 5427023"/>
              <a:gd name="connsiteY15" fmla="*/ 2256312 h 4750130"/>
              <a:gd name="connsiteX16" fmla="*/ 0 w 5427023"/>
              <a:gd name="connsiteY16" fmla="*/ 2042556 h 4750130"/>
              <a:gd name="connsiteX17" fmla="*/ 178130 w 5427023"/>
              <a:gd name="connsiteY17" fmla="*/ 1151906 h 4750130"/>
              <a:gd name="connsiteX18" fmla="*/ 1650670 w 5427023"/>
              <a:gd name="connsiteY18" fmla="*/ 1472540 h 4750130"/>
              <a:gd name="connsiteX19" fmla="*/ 1995054 w 5427023"/>
              <a:gd name="connsiteY19" fmla="*/ 1128156 h 4750130"/>
              <a:gd name="connsiteX20" fmla="*/ 1686296 w 5427023"/>
              <a:gd name="connsiteY20" fmla="*/ 95002 h 4750130"/>
              <a:gd name="connsiteX0" fmla="*/ 1686296 w 5427023"/>
              <a:gd name="connsiteY0" fmla="*/ 199772 h 4854900"/>
              <a:gd name="connsiteX1" fmla="*/ 2945080 w 5427023"/>
              <a:gd name="connsiteY1" fmla="*/ 104770 h 4854900"/>
              <a:gd name="connsiteX2" fmla="*/ 2897579 w 5427023"/>
              <a:gd name="connsiteY2" fmla="*/ 1363554 h 4854900"/>
              <a:gd name="connsiteX3" fmla="*/ 3633849 w 5427023"/>
              <a:gd name="connsiteY3" fmla="*/ 1755440 h 4854900"/>
              <a:gd name="connsiteX4" fmla="*/ 4393870 w 5427023"/>
              <a:gd name="connsiteY4" fmla="*/ 1090422 h 4854900"/>
              <a:gd name="connsiteX5" fmla="*/ 5118265 w 5427023"/>
              <a:gd name="connsiteY5" fmla="*/ 1767315 h 4854900"/>
              <a:gd name="connsiteX6" fmla="*/ 4263241 w 5427023"/>
              <a:gd name="connsiteY6" fmla="*/ 2634214 h 4854900"/>
              <a:gd name="connsiteX7" fmla="*/ 4429496 w 5427023"/>
              <a:gd name="connsiteY7" fmla="*/ 3465487 h 4854900"/>
              <a:gd name="connsiteX8" fmla="*/ 5427023 w 5427023"/>
              <a:gd name="connsiteY8" fmla="*/ 3619866 h 4854900"/>
              <a:gd name="connsiteX9" fmla="*/ 5284519 w 5427023"/>
              <a:gd name="connsiteY9" fmla="*/ 4819274 h 4854900"/>
              <a:gd name="connsiteX10" fmla="*/ 3586348 w 5427023"/>
              <a:gd name="connsiteY10" fmla="*/ 3904874 h 4854900"/>
              <a:gd name="connsiteX11" fmla="*/ 2743200 w 5427023"/>
              <a:gd name="connsiteY11" fmla="*/ 3845497 h 4854900"/>
              <a:gd name="connsiteX12" fmla="*/ 1995054 w 5427023"/>
              <a:gd name="connsiteY12" fmla="*/ 4854900 h 4854900"/>
              <a:gd name="connsiteX13" fmla="*/ 676893 w 5427023"/>
              <a:gd name="connsiteY13" fmla="*/ 4106754 h 4854900"/>
              <a:gd name="connsiteX14" fmla="*/ 2030680 w 5427023"/>
              <a:gd name="connsiteY14" fmla="*/ 3061726 h 4854900"/>
              <a:gd name="connsiteX15" fmla="*/ 1757548 w 5427023"/>
              <a:gd name="connsiteY15" fmla="*/ 2361082 h 4854900"/>
              <a:gd name="connsiteX16" fmla="*/ 0 w 5427023"/>
              <a:gd name="connsiteY16" fmla="*/ 2147326 h 4854900"/>
              <a:gd name="connsiteX17" fmla="*/ 178130 w 5427023"/>
              <a:gd name="connsiteY17" fmla="*/ 1256676 h 4854900"/>
              <a:gd name="connsiteX18" fmla="*/ 1650670 w 5427023"/>
              <a:gd name="connsiteY18" fmla="*/ 1577310 h 4854900"/>
              <a:gd name="connsiteX19" fmla="*/ 1995054 w 5427023"/>
              <a:gd name="connsiteY19" fmla="*/ 1232926 h 4854900"/>
              <a:gd name="connsiteX20" fmla="*/ 1686296 w 5427023"/>
              <a:gd name="connsiteY20" fmla="*/ 199772 h 4854900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33849 w 5427023"/>
              <a:gd name="connsiteY3" fmla="*/ 1855015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33849 w 5427023"/>
              <a:gd name="connsiteY3" fmla="*/ 1855015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609073"/>
              <a:gd name="connsiteY0" fmla="*/ 299347 h 4954475"/>
              <a:gd name="connsiteX1" fmla="*/ 2945080 w 5609073"/>
              <a:gd name="connsiteY1" fmla="*/ 204345 h 4954475"/>
              <a:gd name="connsiteX2" fmla="*/ 2897579 w 5609073"/>
              <a:gd name="connsiteY2" fmla="*/ 1463129 h 4954475"/>
              <a:gd name="connsiteX3" fmla="*/ 3610098 w 5609073"/>
              <a:gd name="connsiteY3" fmla="*/ 1819389 h 4954475"/>
              <a:gd name="connsiteX4" fmla="*/ 4393870 w 5609073"/>
              <a:gd name="connsiteY4" fmla="*/ 1189997 h 4954475"/>
              <a:gd name="connsiteX5" fmla="*/ 5118265 w 5609073"/>
              <a:gd name="connsiteY5" fmla="*/ 1866890 h 4954475"/>
              <a:gd name="connsiteX6" fmla="*/ 4263241 w 5609073"/>
              <a:gd name="connsiteY6" fmla="*/ 2733789 h 4954475"/>
              <a:gd name="connsiteX7" fmla="*/ 4429496 w 5609073"/>
              <a:gd name="connsiteY7" fmla="*/ 3565062 h 4954475"/>
              <a:gd name="connsiteX8" fmla="*/ 5427023 w 5609073"/>
              <a:gd name="connsiteY8" fmla="*/ 3719441 h 4954475"/>
              <a:gd name="connsiteX9" fmla="*/ 5284519 w 5609073"/>
              <a:gd name="connsiteY9" fmla="*/ 4918849 h 4954475"/>
              <a:gd name="connsiteX10" fmla="*/ 3586348 w 5609073"/>
              <a:gd name="connsiteY10" fmla="*/ 4004449 h 4954475"/>
              <a:gd name="connsiteX11" fmla="*/ 2743200 w 5609073"/>
              <a:gd name="connsiteY11" fmla="*/ 3945072 h 4954475"/>
              <a:gd name="connsiteX12" fmla="*/ 1995054 w 5609073"/>
              <a:gd name="connsiteY12" fmla="*/ 4954475 h 4954475"/>
              <a:gd name="connsiteX13" fmla="*/ 676893 w 5609073"/>
              <a:gd name="connsiteY13" fmla="*/ 4206329 h 4954475"/>
              <a:gd name="connsiteX14" fmla="*/ 2030680 w 5609073"/>
              <a:gd name="connsiteY14" fmla="*/ 3161301 h 4954475"/>
              <a:gd name="connsiteX15" fmla="*/ 1757548 w 5609073"/>
              <a:gd name="connsiteY15" fmla="*/ 2460657 h 4954475"/>
              <a:gd name="connsiteX16" fmla="*/ 0 w 5609073"/>
              <a:gd name="connsiteY16" fmla="*/ 2246901 h 4954475"/>
              <a:gd name="connsiteX17" fmla="*/ 178130 w 5609073"/>
              <a:gd name="connsiteY17" fmla="*/ 1356251 h 4954475"/>
              <a:gd name="connsiteX18" fmla="*/ 1650670 w 5609073"/>
              <a:gd name="connsiteY18" fmla="*/ 1676885 h 4954475"/>
              <a:gd name="connsiteX19" fmla="*/ 1995054 w 5609073"/>
              <a:gd name="connsiteY19" fmla="*/ 1332501 h 4954475"/>
              <a:gd name="connsiteX20" fmla="*/ 1686296 w 5609073"/>
              <a:gd name="connsiteY20" fmla="*/ 299347 h 4954475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5036684"/>
              <a:gd name="connsiteX1" fmla="*/ 2945080 w 5623916"/>
              <a:gd name="connsiteY1" fmla="*/ 204345 h 5036684"/>
              <a:gd name="connsiteX2" fmla="*/ 2897579 w 5623916"/>
              <a:gd name="connsiteY2" fmla="*/ 1463129 h 5036684"/>
              <a:gd name="connsiteX3" fmla="*/ 3610098 w 5623916"/>
              <a:gd name="connsiteY3" fmla="*/ 1819389 h 5036684"/>
              <a:gd name="connsiteX4" fmla="*/ 4393870 w 5623916"/>
              <a:gd name="connsiteY4" fmla="*/ 1189997 h 5036684"/>
              <a:gd name="connsiteX5" fmla="*/ 5118265 w 5623916"/>
              <a:gd name="connsiteY5" fmla="*/ 1866890 h 5036684"/>
              <a:gd name="connsiteX6" fmla="*/ 4263241 w 5623916"/>
              <a:gd name="connsiteY6" fmla="*/ 2733789 h 5036684"/>
              <a:gd name="connsiteX7" fmla="*/ 4429496 w 5623916"/>
              <a:gd name="connsiteY7" fmla="*/ 3565062 h 5036684"/>
              <a:gd name="connsiteX8" fmla="*/ 5427023 w 5623916"/>
              <a:gd name="connsiteY8" fmla="*/ 3719441 h 5036684"/>
              <a:gd name="connsiteX9" fmla="*/ 5284519 w 5623916"/>
              <a:gd name="connsiteY9" fmla="*/ 4918849 h 5036684"/>
              <a:gd name="connsiteX10" fmla="*/ 3586348 w 5623916"/>
              <a:gd name="connsiteY10" fmla="*/ 4004449 h 5036684"/>
              <a:gd name="connsiteX11" fmla="*/ 2743200 w 5623916"/>
              <a:gd name="connsiteY11" fmla="*/ 3945072 h 5036684"/>
              <a:gd name="connsiteX12" fmla="*/ 1995054 w 5623916"/>
              <a:gd name="connsiteY12" fmla="*/ 4954475 h 5036684"/>
              <a:gd name="connsiteX13" fmla="*/ 676893 w 5623916"/>
              <a:gd name="connsiteY13" fmla="*/ 4206329 h 5036684"/>
              <a:gd name="connsiteX14" fmla="*/ 2030680 w 5623916"/>
              <a:gd name="connsiteY14" fmla="*/ 3161301 h 5036684"/>
              <a:gd name="connsiteX15" fmla="*/ 1757548 w 5623916"/>
              <a:gd name="connsiteY15" fmla="*/ 2460657 h 5036684"/>
              <a:gd name="connsiteX16" fmla="*/ 0 w 5623916"/>
              <a:gd name="connsiteY16" fmla="*/ 2246901 h 5036684"/>
              <a:gd name="connsiteX17" fmla="*/ 178130 w 5623916"/>
              <a:gd name="connsiteY17" fmla="*/ 1356251 h 5036684"/>
              <a:gd name="connsiteX18" fmla="*/ 1650670 w 5623916"/>
              <a:gd name="connsiteY18" fmla="*/ 1676885 h 5036684"/>
              <a:gd name="connsiteX19" fmla="*/ 1995054 w 5623916"/>
              <a:gd name="connsiteY19" fmla="*/ 1332501 h 5036684"/>
              <a:gd name="connsiteX20" fmla="*/ 1686296 w 5623916"/>
              <a:gd name="connsiteY20" fmla="*/ 299347 h 5036684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961811 w 5899431"/>
              <a:gd name="connsiteY0" fmla="*/ 299347 h 4965543"/>
              <a:gd name="connsiteX1" fmla="*/ 3220595 w 5899431"/>
              <a:gd name="connsiteY1" fmla="*/ 204345 h 4965543"/>
              <a:gd name="connsiteX2" fmla="*/ 3173094 w 5899431"/>
              <a:gd name="connsiteY2" fmla="*/ 1463129 h 4965543"/>
              <a:gd name="connsiteX3" fmla="*/ 3885613 w 5899431"/>
              <a:gd name="connsiteY3" fmla="*/ 1819389 h 4965543"/>
              <a:gd name="connsiteX4" fmla="*/ 4669385 w 5899431"/>
              <a:gd name="connsiteY4" fmla="*/ 1189997 h 4965543"/>
              <a:gd name="connsiteX5" fmla="*/ 5393780 w 5899431"/>
              <a:gd name="connsiteY5" fmla="*/ 1866890 h 4965543"/>
              <a:gd name="connsiteX6" fmla="*/ 4538756 w 5899431"/>
              <a:gd name="connsiteY6" fmla="*/ 2733789 h 4965543"/>
              <a:gd name="connsiteX7" fmla="*/ 4705011 w 5899431"/>
              <a:gd name="connsiteY7" fmla="*/ 3565062 h 4965543"/>
              <a:gd name="connsiteX8" fmla="*/ 5702538 w 5899431"/>
              <a:gd name="connsiteY8" fmla="*/ 3719441 h 4965543"/>
              <a:gd name="connsiteX9" fmla="*/ 5560034 w 5899431"/>
              <a:gd name="connsiteY9" fmla="*/ 4918849 h 4965543"/>
              <a:gd name="connsiteX10" fmla="*/ 3861863 w 5899431"/>
              <a:gd name="connsiteY10" fmla="*/ 4004449 h 4965543"/>
              <a:gd name="connsiteX11" fmla="*/ 3018715 w 5899431"/>
              <a:gd name="connsiteY11" fmla="*/ 3945072 h 4965543"/>
              <a:gd name="connsiteX12" fmla="*/ 2270569 w 5899431"/>
              <a:gd name="connsiteY12" fmla="*/ 4954475 h 4965543"/>
              <a:gd name="connsiteX13" fmla="*/ 952408 w 5899431"/>
              <a:gd name="connsiteY13" fmla="*/ 4206329 h 4965543"/>
              <a:gd name="connsiteX14" fmla="*/ 2306195 w 5899431"/>
              <a:gd name="connsiteY14" fmla="*/ 3161301 h 4965543"/>
              <a:gd name="connsiteX15" fmla="*/ 2033063 w 5899431"/>
              <a:gd name="connsiteY15" fmla="*/ 2460657 h 4965543"/>
              <a:gd name="connsiteX16" fmla="*/ 275515 w 5899431"/>
              <a:gd name="connsiteY16" fmla="*/ 2246901 h 4965543"/>
              <a:gd name="connsiteX17" fmla="*/ 453645 w 5899431"/>
              <a:gd name="connsiteY17" fmla="*/ 1356251 h 4965543"/>
              <a:gd name="connsiteX18" fmla="*/ 1926185 w 5899431"/>
              <a:gd name="connsiteY18" fmla="*/ 1676885 h 4965543"/>
              <a:gd name="connsiteX19" fmla="*/ 2270569 w 5899431"/>
              <a:gd name="connsiteY19" fmla="*/ 1332501 h 4965543"/>
              <a:gd name="connsiteX20" fmla="*/ 1961811 w 5899431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180747 h 4846943"/>
              <a:gd name="connsiteX1" fmla="*/ 3140880 w 5819716"/>
              <a:gd name="connsiteY1" fmla="*/ 85745 h 4846943"/>
              <a:gd name="connsiteX2" fmla="*/ 3402137 w 5819716"/>
              <a:gd name="connsiteY2" fmla="*/ 1083271 h 4846943"/>
              <a:gd name="connsiteX3" fmla="*/ 3805898 w 5819716"/>
              <a:gd name="connsiteY3" fmla="*/ 1700789 h 4846943"/>
              <a:gd name="connsiteX4" fmla="*/ 4589670 w 5819716"/>
              <a:gd name="connsiteY4" fmla="*/ 1071397 h 4846943"/>
              <a:gd name="connsiteX5" fmla="*/ 5314065 w 5819716"/>
              <a:gd name="connsiteY5" fmla="*/ 1748290 h 4846943"/>
              <a:gd name="connsiteX6" fmla="*/ 4459041 w 5819716"/>
              <a:gd name="connsiteY6" fmla="*/ 2615189 h 4846943"/>
              <a:gd name="connsiteX7" fmla="*/ 4625296 w 5819716"/>
              <a:gd name="connsiteY7" fmla="*/ 3446462 h 4846943"/>
              <a:gd name="connsiteX8" fmla="*/ 5622823 w 5819716"/>
              <a:gd name="connsiteY8" fmla="*/ 3600841 h 4846943"/>
              <a:gd name="connsiteX9" fmla="*/ 5480319 w 5819716"/>
              <a:gd name="connsiteY9" fmla="*/ 4800249 h 4846943"/>
              <a:gd name="connsiteX10" fmla="*/ 3782148 w 5819716"/>
              <a:gd name="connsiteY10" fmla="*/ 3885849 h 4846943"/>
              <a:gd name="connsiteX11" fmla="*/ 2939000 w 5819716"/>
              <a:gd name="connsiteY11" fmla="*/ 3826472 h 4846943"/>
              <a:gd name="connsiteX12" fmla="*/ 2190854 w 5819716"/>
              <a:gd name="connsiteY12" fmla="*/ 4835875 h 4846943"/>
              <a:gd name="connsiteX13" fmla="*/ 872693 w 5819716"/>
              <a:gd name="connsiteY13" fmla="*/ 4087729 h 4846943"/>
              <a:gd name="connsiteX14" fmla="*/ 2226480 w 5819716"/>
              <a:gd name="connsiteY14" fmla="*/ 3042701 h 4846943"/>
              <a:gd name="connsiteX15" fmla="*/ 1953348 w 5819716"/>
              <a:gd name="connsiteY15" fmla="*/ 2342057 h 4846943"/>
              <a:gd name="connsiteX16" fmla="*/ 195800 w 5819716"/>
              <a:gd name="connsiteY16" fmla="*/ 2128301 h 4846943"/>
              <a:gd name="connsiteX17" fmla="*/ 373930 w 5819716"/>
              <a:gd name="connsiteY17" fmla="*/ 1237651 h 4846943"/>
              <a:gd name="connsiteX18" fmla="*/ 1846470 w 5819716"/>
              <a:gd name="connsiteY18" fmla="*/ 1558285 h 4846943"/>
              <a:gd name="connsiteX19" fmla="*/ 2190854 w 5819716"/>
              <a:gd name="connsiteY19" fmla="*/ 1213901 h 4846943"/>
              <a:gd name="connsiteX20" fmla="*/ 1882096 w 5819716"/>
              <a:gd name="connsiteY20" fmla="*/ 180747 h 4846943"/>
              <a:gd name="connsiteX0" fmla="*/ 1882096 w 5819716"/>
              <a:gd name="connsiteY0" fmla="*/ 180747 h 4846943"/>
              <a:gd name="connsiteX1" fmla="*/ 3140880 w 5819716"/>
              <a:gd name="connsiteY1" fmla="*/ 85745 h 4846943"/>
              <a:gd name="connsiteX2" fmla="*/ 3402137 w 5819716"/>
              <a:gd name="connsiteY2" fmla="*/ 1083271 h 4846943"/>
              <a:gd name="connsiteX3" fmla="*/ 4043405 w 5819716"/>
              <a:gd name="connsiteY3" fmla="*/ 1344529 h 4846943"/>
              <a:gd name="connsiteX4" fmla="*/ 4589670 w 5819716"/>
              <a:gd name="connsiteY4" fmla="*/ 1071397 h 4846943"/>
              <a:gd name="connsiteX5" fmla="*/ 5314065 w 5819716"/>
              <a:gd name="connsiteY5" fmla="*/ 1748290 h 4846943"/>
              <a:gd name="connsiteX6" fmla="*/ 4459041 w 5819716"/>
              <a:gd name="connsiteY6" fmla="*/ 2615189 h 4846943"/>
              <a:gd name="connsiteX7" fmla="*/ 4625296 w 5819716"/>
              <a:gd name="connsiteY7" fmla="*/ 3446462 h 4846943"/>
              <a:gd name="connsiteX8" fmla="*/ 5622823 w 5819716"/>
              <a:gd name="connsiteY8" fmla="*/ 3600841 h 4846943"/>
              <a:gd name="connsiteX9" fmla="*/ 5480319 w 5819716"/>
              <a:gd name="connsiteY9" fmla="*/ 4800249 h 4846943"/>
              <a:gd name="connsiteX10" fmla="*/ 3782148 w 5819716"/>
              <a:gd name="connsiteY10" fmla="*/ 3885849 h 4846943"/>
              <a:gd name="connsiteX11" fmla="*/ 2939000 w 5819716"/>
              <a:gd name="connsiteY11" fmla="*/ 3826472 h 4846943"/>
              <a:gd name="connsiteX12" fmla="*/ 2190854 w 5819716"/>
              <a:gd name="connsiteY12" fmla="*/ 4835875 h 4846943"/>
              <a:gd name="connsiteX13" fmla="*/ 872693 w 5819716"/>
              <a:gd name="connsiteY13" fmla="*/ 4087729 h 4846943"/>
              <a:gd name="connsiteX14" fmla="*/ 2226480 w 5819716"/>
              <a:gd name="connsiteY14" fmla="*/ 3042701 h 4846943"/>
              <a:gd name="connsiteX15" fmla="*/ 1953348 w 5819716"/>
              <a:gd name="connsiteY15" fmla="*/ 2342057 h 4846943"/>
              <a:gd name="connsiteX16" fmla="*/ 195800 w 5819716"/>
              <a:gd name="connsiteY16" fmla="*/ 2128301 h 4846943"/>
              <a:gd name="connsiteX17" fmla="*/ 373930 w 5819716"/>
              <a:gd name="connsiteY17" fmla="*/ 1237651 h 4846943"/>
              <a:gd name="connsiteX18" fmla="*/ 1846470 w 5819716"/>
              <a:gd name="connsiteY18" fmla="*/ 1558285 h 4846943"/>
              <a:gd name="connsiteX19" fmla="*/ 2190854 w 5819716"/>
              <a:gd name="connsiteY19" fmla="*/ 1213901 h 4846943"/>
              <a:gd name="connsiteX20" fmla="*/ 1882096 w 5819716"/>
              <a:gd name="connsiteY20" fmla="*/ 180747 h 4846943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314065 w 5819716"/>
              <a:gd name="connsiteY5" fmla="*/ 1742268 h 4840921"/>
              <a:gd name="connsiteX6" fmla="*/ 4459041 w 5819716"/>
              <a:gd name="connsiteY6" fmla="*/ 2609167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183436 w 5819716"/>
              <a:gd name="connsiteY5" fmla="*/ 2003525 h 4840921"/>
              <a:gd name="connsiteX6" fmla="*/ 4459041 w 5819716"/>
              <a:gd name="connsiteY6" fmla="*/ 2609167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183436 w 5819716"/>
              <a:gd name="connsiteY5" fmla="*/ 2003525 h 4840921"/>
              <a:gd name="connsiteX6" fmla="*/ 4637171 w 5819716"/>
              <a:gd name="connsiteY6" fmla="*/ 2727920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09832"/>
              <a:gd name="connsiteY0" fmla="*/ 174725 h 4841399"/>
              <a:gd name="connsiteX1" fmla="*/ 3140880 w 5809832"/>
              <a:gd name="connsiteY1" fmla="*/ 79723 h 4841399"/>
              <a:gd name="connsiteX2" fmla="*/ 3509015 w 5809832"/>
              <a:gd name="connsiteY2" fmla="*/ 994122 h 4841399"/>
              <a:gd name="connsiteX3" fmla="*/ 4043405 w 5809832"/>
              <a:gd name="connsiteY3" fmla="*/ 1338507 h 4841399"/>
              <a:gd name="connsiteX4" fmla="*/ 4589670 w 5809832"/>
              <a:gd name="connsiteY4" fmla="*/ 1065375 h 4841399"/>
              <a:gd name="connsiteX5" fmla="*/ 5183436 w 5809832"/>
              <a:gd name="connsiteY5" fmla="*/ 2003525 h 4841399"/>
              <a:gd name="connsiteX6" fmla="*/ 4637171 w 5809832"/>
              <a:gd name="connsiteY6" fmla="*/ 2727920 h 4841399"/>
              <a:gd name="connsiteX7" fmla="*/ 4803426 w 5809832"/>
              <a:gd name="connsiteY7" fmla="*/ 3345437 h 4841399"/>
              <a:gd name="connsiteX8" fmla="*/ 5622823 w 5809832"/>
              <a:gd name="connsiteY8" fmla="*/ 3594819 h 4841399"/>
              <a:gd name="connsiteX9" fmla="*/ 5480319 w 5809832"/>
              <a:gd name="connsiteY9" fmla="*/ 4794227 h 4841399"/>
              <a:gd name="connsiteX10" fmla="*/ 3782148 w 5809832"/>
              <a:gd name="connsiteY10" fmla="*/ 3879827 h 4841399"/>
              <a:gd name="connsiteX11" fmla="*/ 2939000 w 5809832"/>
              <a:gd name="connsiteY11" fmla="*/ 3820450 h 4841399"/>
              <a:gd name="connsiteX12" fmla="*/ 2190854 w 5809832"/>
              <a:gd name="connsiteY12" fmla="*/ 4829853 h 4841399"/>
              <a:gd name="connsiteX13" fmla="*/ 872693 w 5809832"/>
              <a:gd name="connsiteY13" fmla="*/ 4081707 h 4841399"/>
              <a:gd name="connsiteX14" fmla="*/ 2226480 w 5809832"/>
              <a:gd name="connsiteY14" fmla="*/ 3036679 h 4841399"/>
              <a:gd name="connsiteX15" fmla="*/ 1953348 w 5809832"/>
              <a:gd name="connsiteY15" fmla="*/ 2336035 h 4841399"/>
              <a:gd name="connsiteX16" fmla="*/ 195800 w 5809832"/>
              <a:gd name="connsiteY16" fmla="*/ 2122279 h 4841399"/>
              <a:gd name="connsiteX17" fmla="*/ 373930 w 5809832"/>
              <a:gd name="connsiteY17" fmla="*/ 1231629 h 4841399"/>
              <a:gd name="connsiteX18" fmla="*/ 1846470 w 5809832"/>
              <a:gd name="connsiteY18" fmla="*/ 1552263 h 4841399"/>
              <a:gd name="connsiteX19" fmla="*/ 2190854 w 5809832"/>
              <a:gd name="connsiteY19" fmla="*/ 1207879 h 4841399"/>
              <a:gd name="connsiteX20" fmla="*/ 1882096 w 5809832"/>
              <a:gd name="connsiteY20" fmla="*/ 174725 h 4841399"/>
              <a:gd name="connsiteX0" fmla="*/ 1882096 w 5704276"/>
              <a:gd name="connsiteY0" fmla="*/ 174725 h 4832827"/>
              <a:gd name="connsiteX1" fmla="*/ 3140880 w 5704276"/>
              <a:gd name="connsiteY1" fmla="*/ 79723 h 4832827"/>
              <a:gd name="connsiteX2" fmla="*/ 3509015 w 5704276"/>
              <a:gd name="connsiteY2" fmla="*/ 994122 h 4832827"/>
              <a:gd name="connsiteX3" fmla="*/ 4043405 w 5704276"/>
              <a:gd name="connsiteY3" fmla="*/ 1338507 h 4832827"/>
              <a:gd name="connsiteX4" fmla="*/ 4589670 w 5704276"/>
              <a:gd name="connsiteY4" fmla="*/ 1065375 h 4832827"/>
              <a:gd name="connsiteX5" fmla="*/ 5183436 w 5704276"/>
              <a:gd name="connsiteY5" fmla="*/ 2003525 h 4832827"/>
              <a:gd name="connsiteX6" fmla="*/ 4637171 w 5704276"/>
              <a:gd name="connsiteY6" fmla="*/ 2727920 h 4832827"/>
              <a:gd name="connsiteX7" fmla="*/ 4803426 w 5704276"/>
              <a:gd name="connsiteY7" fmla="*/ 3345437 h 4832827"/>
              <a:gd name="connsiteX8" fmla="*/ 5622823 w 5704276"/>
              <a:gd name="connsiteY8" fmla="*/ 3594819 h 4832827"/>
              <a:gd name="connsiteX9" fmla="*/ 5290314 w 5704276"/>
              <a:gd name="connsiteY9" fmla="*/ 4497344 h 4832827"/>
              <a:gd name="connsiteX10" fmla="*/ 3782148 w 5704276"/>
              <a:gd name="connsiteY10" fmla="*/ 3879827 h 4832827"/>
              <a:gd name="connsiteX11" fmla="*/ 2939000 w 5704276"/>
              <a:gd name="connsiteY11" fmla="*/ 3820450 h 4832827"/>
              <a:gd name="connsiteX12" fmla="*/ 2190854 w 5704276"/>
              <a:gd name="connsiteY12" fmla="*/ 4829853 h 4832827"/>
              <a:gd name="connsiteX13" fmla="*/ 872693 w 5704276"/>
              <a:gd name="connsiteY13" fmla="*/ 4081707 h 4832827"/>
              <a:gd name="connsiteX14" fmla="*/ 2226480 w 5704276"/>
              <a:gd name="connsiteY14" fmla="*/ 3036679 h 4832827"/>
              <a:gd name="connsiteX15" fmla="*/ 1953348 w 5704276"/>
              <a:gd name="connsiteY15" fmla="*/ 2336035 h 4832827"/>
              <a:gd name="connsiteX16" fmla="*/ 195800 w 5704276"/>
              <a:gd name="connsiteY16" fmla="*/ 2122279 h 4832827"/>
              <a:gd name="connsiteX17" fmla="*/ 373930 w 5704276"/>
              <a:gd name="connsiteY17" fmla="*/ 1231629 h 4832827"/>
              <a:gd name="connsiteX18" fmla="*/ 1846470 w 5704276"/>
              <a:gd name="connsiteY18" fmla="*/ 1552263 h 4832827"/>
              <a:gd name="connsiteX19" fmla="*/ 2190854 w 5704276"/>
              <a:gd name="connsiteY19" fmla="*/ 1207879 h 4832827"/>
              <a:gd name="connsiteX20" fmla="*/ 1882096 w 5704276"/>
              <a:gd name="connsiteY20" fmla="*/ 174725 h 4832827"/>
              <a:gd name="connsiteX0" fmla="*/ 1882096 w 5644673"/>
              <a:gd name="connsiteY0" fmla="*/ 174725 h 4832827"/>
              <a:gd name="connsiteX1" fmla="*/ 3140880 w 5644673"/>
              <a:gd name="connsiteY1" fmla="*/ 79723 h 4832827"/>
              <a:gd name="connsiteX2" fmla="*/ 3509015 w 5644673"/>
              <a:gd name="connsiteY2" fmla="*/ 994122 h 4832827"/>
              <a:gd name="connsiteX3" fmla="*/ 4043405 w 5644673"/>
              <a:gd name="connsiteY3" fmla="*/ 1338507 h 4832827"/>
              <a:gd name="connsiteX4" fmla="*/ 4589670 w 5644673"/>
              <a:gd name="connsiteY4" fmla="*/ 1065375 h 4832827"/>
              <a:gd name="connsiteX5" fmla="*/ 5183436 w 5644673"/>
              <a:gd name="connsiteY5" fmla="*/ 2003525 h 4832827"/>
              <a:gd name="connsiteX6" fmla="*/ 4637171 w 5644673"/>
              <a:gd name="connsiteY6" fmla="*/ 2727920 h 4832827"/>
              <a:gd name="connsiteX7" fmla="*/ 4803426 w 5644673"/>
              <a:gd name="connsiteY7" fmla="*/ 3345437 h 4832827"/>
              <a:gd name="connsiteX8" fmla="*/ 5622823 w 5644673"/>
              <a:gd name="connsiteY8" fmla="*/ 3594819 h 4832827"/>
              <a:gd name="connsiteX9" fmla="*/ 5290314 w 5644673"/>
              <a:gd name="connsiteY9" fmla="*/ 4497344 h 4832827"/>
              <a:gd name="connsiteX10" fmla="*/ 4055280 w 5644673"/>
              <a:gd name="connsiteY10" fmla="*/ 4176711 h 4832827"/>
              <a:gd name="connsiteX11" fmla="*/ 2939000 w 5644673"/>
              <a:gd name="connsiteY11" fmla="*/ 3820450 h 4832827"/>
              <a:gd name="connsiteX12" fmla="*/ 2190854 w 5644673"/>
              <a:gd name="connsiteY12" fmla="*/ 4829853 h 4832827"/>
              <a:gd name="connsiteX13" fmla="*/ 872693 w 5644673"/>
              <a:gd name="connsiteY13" fmla="*/ 4081707 h 4832827"/>
              <a:gd name="connsiteX14" fmla="*/ 2226480 w 5644673"/>
              <a:gd name="connsiteY14" fmla="*/ 3036679 h 4832827"/>
              <a:gd name="connsiteX15" fmla="*/ 1953348 w 5644673"/>
              <a:gd name="connsiteY15" fmla="*/ 2336035 h 4832827"/>
              <a:gd name="connsiteX16" fmla="*/ 195800 w 5644673"/>
              <a:gd name="connsiteY16" fmla="*/ 2122279 h 4832827"/>
              <a:gd name="connsiteX17" fmla="*/ 373930 w 5644673"/>
              <a:gd name="connsiteY17" fmla="*/ 1231629 h 4832827"/>
              <a:gd name="connsiteX18" fmla="*/ 1846470 w 5644673"/>
              <a:gd name="connsiteY18" fmla="*/ 1552263 h 4832827"/>
              <a:gd name="connsiteX19" fmla="*/ 2190854 w 5644673"/>
              <a:gd name="connsiteY19" fmla="*/ 1207879 h 4832827"/>
              <a:gd name="connsiteX20" fmla="*/ 1882096 w 5644673"/>
              <a:gd name="connsiteY20" fmla="*/ 174725 h 4832827"/>
              <a:gd name="connsiteX0" fmla="*/ 1882096 w 5644673"/>
              <a:gd name="connsiteY0" fmla="*/ 174725 h 4829871"/>
              <a:gd name="connsiteX1" fmla="*/ 3140880 w 5644673"/>
              <a:gd name="connsiteY1" fmla="*/ 79723 h 4829871"/>
              <a:gd name="connsiteX2" fmla="*/ 3509015 w 5644673"/>
              <a:gd name="connsiteY2" fmla="*/ 994122 h 4829871"/>
              <a:gd name="connsiteX3" fmla="*/ 4043405 w 5644673"/>
              <a:gd name="connsiteY3" fmla="*/ 1338507 h 4829871"/>
              <a:gd name="connsiteX4" fmla="*/ 4589670 w 5644673"/>
              <a:gd name="connsiteY4" fmla="*/ 1065375 h 4829871"/>
              <a:gd name="connsiteX5" fmla="*/ 5183436 w 5644673"/>
              <a:gd name="connsiteY5" fmla="*/ 2003525 h 4829871"/>
              <a:gd name="connsiteX6" fmla="*/ 4637171 w 5644673"/>
              <a:gd name="connsiteY6" fmla="*/ 2727920 h 4829871"/>
              <a:gd name="connsiteX7" fmla="*/ 4803426 w 5644673"/>
              <a:gd name="connsiteY7" fmla="*/ 3345437 h 4829871"/>
              <a:gd name="connsiteX8" fmla="*/ 5622823 w 5644673"/>
              <a:gd name="connsiteY8" fmla="*/ 3594819 h 4829871"/>
              <a:gd name="connsiteX9" fmla="*/ 5290314 w 5644673"/>
              <a:gd name="connsiteY9" fmla="*/ 4497344 h 4829871"/>
              <a:gd name="connsiteX10" fmla="*/ 4055280 w 5644673"/>
              <a:gd name="connsiteY10" fmla="*/ 4176711 h 4829871"/>
              <a:gd name="connsiteX11" fmla="*/ 3140881 w 5644673"/>
              <a:gd name="connsiteY11" fmla="*/ 4105458 h 4829871"/>
              <a:gd name="connsiteX12" fmla="*/ 2190854 w 5644673"/>
              <a:gd name="connsiteY12" fmla="*/ 4829853 h 4829871"/>
              <a:gd name="connsiteX13" fmla="*/ 872693 w 5644673"/>
              <a:gd name="connsiteY13" fmla="*/ 4081707 h 4829871"/>
              <a:gd name="connsiteX14" fmla="*/ 2226480 w 5644673"/>
              <a:gd name="connsiteY14" fmla="*/ 3036679 h 4829871"/>
              <a:gd name="connsiteX15" fmla="*/ 1953348 w 5644673"/>
              <a:gd name="connsiteY15" fmla="*/ 2336035 h 4829871"/>
              <a:gd name="connsiteX16" fmla="*/ 195800 w 5644673"/>
              <a:gd name="connsiteY16" fmla="*/ 2122279 h 4829871"/>
              <a:gd name="connsiteX17" fmla="*/ 373930 w 5644673"/>
              <a:gd name="connsiteY17" fmla="*/ 1231629 h 4829871"/>
              <a:gd name="connsiteX18" fmla="*/ 1846470 w 5644673"/>
              <a:gd name="connsiteY18" fmla="*/ 1552263 h 4829871"/>
              <a:gd name="connsiteX19" fmla="*/ 2190854 w 5644673"/>
              <a:gd name="connsiteY19" fmla="*/ 1207879 h 4829871"/>
              <a:gd name="connsiteX20" fmla="*/ 1882096 w 5644673"/>
              <a:gd name="connsiteY20" fmla="*/ 174725 h 4829871"/>
              <a:gd name="connsiteX0" fmla="*/ 1882096 w 5644673"/>
              <a:gd name="connsiteY0" fmla="*/ 174725 h 4835290"/>
              <a:gd name="connsiteX1" fmla="*/ 3140880 w 5644673"/>
              <a:gd name="connsiteY1" fmla="*/ 79723 h 4835290"/>
              <a:gd name="connsiteX2" fmla="*/ 3509015 w 5644673"/>
              <a:gd name="connsiteY2" fmla="*/ 994122 h 4835290"/>
              <a:gd name="connsiteX3" fmla="*/ 4043405 w 5644673"/>
              <a:gd name="connsiteY3" fmla="*/ 1338507 h 4835290"/>
              <a:gd name="connsiteX4" fmla="*/ 4589670 w 5644673"/>
              <a:gd name="connsiteY4" fmla="*/ 1065375 h 4835290"/>
              <a:gd name="connsiteX5" fmla="*/ 5183436 w 5644673"/>
              <a:gd name="connsiteY5" fmla="*/ 2003525 h 4835290"/>
              <a:gd name="connsiteX6" fmla="*/ 4637171 w 5644673"/>
              <a:gd name="connsiteY6" fmla="*/ 2727920 h 4835290"/>
              <a:gd name="connsiteX7" fmla="*/ 4803426 w 5644673"/>
              <a:gd name="connsiteY7" fmla="*/ 3345437 h 4835290"/>
              <a:gd name="connsiteX8" fmla="*/ 5622823 w 5644673"/>
              <a:gd name="connsiteY8" fmla="*/ 3594819 h 4835290"/>
              <a:gd name="connsiteX9" fmla="*/ 5290314 w 5644673"/>
              <a:gd name="connsiteY9" fmla="*/ 4497344 h 4835290"/>
              <a:gd name="connsiteX10" fmla="*/ 4055280 w 5644673"/>
              <a:gd name="connsiteY10" fmla="*/ 4176711 h 4835290"/>
              <a:gd name="connsiteX11" fmla="*/ 3140881 w 5644673"/>
              <a:gd name="connsiteY11" fmla="*/ 4105458 h 4835290"/>
              <a:gd name="connsiteX12" fmla="*/ 2190854 w 5644673"/>
              <a:gd name="connsiteY12" fmla="*/ 4829853 h 4835290"/>
              <a:gd name="connsiteX13" fmla="*/ 1822719 w 5644673"/>
              <a:gd name="connsiteY13" fmla="*/ 3666071 h 4835290"/>
              <a:gd name="connsiteX14" fmla="*/ 2226480 w 5644673"/>
              <a:gd name="connsiteY14" fmla="*/ 3036679 h 4835290"/>
              <a:gd name="connsiteX15" fmla="*/ 1953348 w 5644673"/>
              <a:gd name="connsiteY15" fmla="*/ 2336035 h 4835290"/>
              <a:gd name="connsiteX16" fmla="*/ 195800 w 5644673"/>
              <a:gd name="connsiteY16" fmla="*/ 2122279 h 4835290"/>
              <a:gd name="connsiteX17" fmla="*/ 373930 w 5644673"/>
              <a:gd name="connsiteY17" fmla="*/ 1231629 h 4835290"/>
              <a:gd name="connsiteX18" fmla="*/ 1846470 w 5644673"/>
              <a:gd name="connsiteY18" fmla="*/ 1552263 h 4835290"/>
              <a:gd name="connsiteX19" fmla="*/ 2190854 w 5644673"/>
              <a:gd name="connsiteY19" fmla="*/ 1207879 h 4835290"/>
              <a:gd name="connsiteX20" fmla="*/ 1882096 w 5644673"/>
              <a:gd name="connsiteY20" fmla="*/ 174725 h 4835290"/>
              <a:gd name="connsiteX0" fmla="*/ 1573490 w 5336067"/>
              <a:gd name="connsiteY0" fmla="*/ 174725 h 4835290"/>
              <a:gd name="connsiteX1" fmla="*/ 2832274 w 5336067"/>
              <a:gd name="connsiteY1" fmla="*/ 79723 h 4835290"/>
              <a:gd name="connsiteX2" fmla="*/ 3200409 w 5336067"/>
              <a:gd name="connsiteY2" fmla="*/ 994122 h 4835290"/>
              <a:gd name="connsiteX3" fmla="*/ 3734799 w 5336067"/>
              <a:gd name="connsiteY3" fmla="*/ 1338507 h 4835290"/>
              <a:gd name="connsiteX4" fmla="*/ 4281064 w 5336067"/>
              <a:gd name="connsiteY4" fmla="*/ 1065375 h 4835290"/>
              <a:gd name="connsiteX5" fmla="*/ 4874830 w 5336067"/>
              <a:gd name="connsiteY5" fmla="*/ 2003525 h 4835290"/>
              <a:gd name="connsiteX6" fmla="*/ 4328565 w 5336067"/>
              <a:gd name="connsiteY6" fmla="*/ 2727920 h 4835290"/>
              <a:gd name="connsiteX7" fmla="*/ 4494820 w 5336067"/>
              <a:gd name="connsiteY7" fmla="*/ 3345437 h 4835290"/>
              <a:gd name="connsiteX8" fmla="*/ 5314217 w 5336067"/>
              <a:gd name="connsiteY8" fmla="*/ 3594819 h 4835290"/>
              <a:gd name="connsiteX9" fmla="*/ 4981708 w 5336067"/>
              <a:gd name="connsiteY9" fmla="*/ 4497344 h 4835290"/>
              <a:gd name="connsiteX10" fmla="*/ 3746674 w 5336067"/>
              <a:gd name="connsiteY10" fmla="*/ 4176711 h 4835290"/>
              <a:gd name="connsiteX11" fmla="*/ 2832275 w 5336067"/>
              <a:gd name="connsiteY11" fmla="*/ 4105458 h 4835290"/>
              <a:gd name="connsiteX12" fmla="*/ 1882248 w 5336067"/>
              <a:gd name="connsiteY12" fmla="*/ 4829853 h 4835290"/>
              <a:gd name="connsiteX13" fmla="*/ 1514113 w 5336067"/>
              <a:gd name="connsiteY13" fmla="*/ 3666071 h 4835290"/>
              <a:gd name="connsiteX14" fmla="*/ 1917874 w 5336067"/>
              <a:gd name="connsiteY14" fmla="*/ 3036679 h 4835290"/>
              <a:gd name="connsiteX15" fmla="*/ 1644742 w 5336067"/>
              <a:gd name="connsiteY15" fmla="*/ 2336035 h 4835290"/>
              <a:gd name="connsiteX16" fmla="*/ 397833 w 5336067"/>
              <a:gd name="connsiteY16" fmla="*/ 2407286 h 4835290"/>
              <a:gd name="connsiteX17" fmla="*/ 65324 w 5336067"/>
              <a:gd name="connsiteY17" fmla="*/ 1231629 h 4835290"/>
              <a:gd name="connsiteX18" fmla="*/ 1537864 w 5336067"/>
              <a:gd name="connsiteY18" fmla="*/ 1552263 h 4835290"/>
              <a:gd name="connsiteX19" fmla="*/ 1882248 w 5336067"/>
              <a:gd name="connsiteY19" fmla="*/ 1207879 h 4835290"/>
              <a:gd name="connsiteX20" fmla="*/ 1573490 w 5336067"/>
              <a:gd name="connsiteY20" fmla="*/ 174725 h 4835290"/>
              <a:gd name="connsiteX0" fmla="*/ 1271030 w 5033607"/>
              <a:gd name="connsiteY0" fmla="*/ 174725 h 4835290"/>
              <a:gd name="connsiteX1" fmla="*/ 2529814 w 5033607"/>
              <a:gd name="connsiteY1" fmla="*/ 79723 h 4835290"/>
              <a:gd name="connsiteX2" fmla="*/ 2897949 w 5033607"/>
              <a:gd name="connsiteY2" fmla="*/ 994122 h 4835290"/>
              <a:gd name="connsiteX3" fmla="*/ 3432339 w 5033607"/>
              <a:gd name="connsiteY3" fmla="*/ 1338507 h 4835290"/>
              <a:gd name="connsiteX4" fmla="*/ 3978604 w 5033607"/>
              <a:gd name="connsiteY4" fmla="*/ 1065375 h 4835290"/>
              <a:gd name="connsiteX5" fmla="*/ 4572370 w 5033607"/>
              <a:gd name="connsiteY5" fmla="*/ 2003525 h 4835290"/>
              <a:gd name="connsiteX6" fmla="*/ 4026105 w 5033607"/>
              <a:gd name="connsiteY6" fmla="*/ 2727920 h 4835290"/>
              <a:gd name="connsiteX7" fmla="*/ 4192360 w 5033607"/>
              <a:gd name="connsiteY7" fmla="*/ 3345437 h 4835290"/>
              <a:gd name="connsiteX8" fmla="*/ 5011757 w 5033607"/>
              <a:gd name="connsiteY8" fmla="*/ 3594819 h 4835290"/>
              <a:gd name="connsiteX9" fmla="*/ 4679248 w 5033607"/>
              <a:gd name="connsiteY9" fmla="*/ 4497344 h 4835290"/>
              <a:gd name="connsiteX10" fmla="*/ 3444214 w 5033607"/>
              <a:gd name="connsiteY10" fmla="*/ 4176711 h 4835290"/>
              <a:gd name="connsiteX11" fmla="*/ 2529815 w 5033607"/>
              <a:gd name="connsiteY11" fmla="*/ 4105458 h 4835290"/>
              <a:gd name="connsiteX12" fmla="*/ 1579788 w 5033607"/>
              <a:gd name="connsiteY12" fmla="*/ 4829853 h 4835290"/>
              <a:gd name="connsiteX13" fmla="*/ 1211653 w 5033607"/>
              <a:gd name="connsiteY13" fmla="*/ 3666071 h 4835290"/>
              <a:gd name="connsiteX14" fmla="*/ 1615414 w 5033607"/>
              <a:gd name="connsiteY14" fmla="*/ 3036679 h 4835290"/>
              <a:gd name="connsiteX15" fmla="*/ 1342282 w 5033607"/>
              <a:gd name="connsiteY15" fmla="*/ 2336035 h 4835290"/>
              <a:gd name="connsiteX16" fmla="*/ 95373 w 5033607"/>
              <a:gd name="connsiteY16" fmla="*/ 2407286 h 4835290"/>
              <a:gd name="connsiteX17" fmla="*/ 214126 w 5033607"/>
              <a:gd name="connsiteY17" fmla="*/ 1326632 h 4835290"/>
              <a:gd name="connsiteX18" fmla="*/ 1235404 w 5033607"/>
              <a:gd name="connsiteY18" fmla="*/ 1552263 h 4835290"/>
              <a:gd name="connsiteX19" fmla="*/ 1579788 w 5033607"/>
              <a:gd name="connsiteY19" fmla="*/ 1207879 h 4835290"/>
              <a:gd name="connsiteX20" fmla="*/ 1271030 w 5033607"/>
              <a:gd name="connsiteY20" fmla="*/ 174725 h 4835290"/>
              <a:gd name="connsiteX0" fmla="*/ 1263184 w 5025761"/>
              <a:gd name="connsiteY0" fmla="*/ 174725 h 4835290"/>
              <a:gd name="connsiteX1" fmla="*/ 2521968 w 5025761"/>
              <a:gd name="connsiteY1" fmla="*/ 79723 h 4835290"/>
              <a:gd name="connsiteX2" fmla="*/ 2890103 w 5025761"/>
              <a:gd name="connsiteY2" fmla="*/ 994122 h 4835290"/>
              <a:gd name="connsiteX3" fmla="*/ 3424493 w 5025761"/>
              <a:gd name="connsiteY3" fmla="*/ 1338507 h 4835290"/>
              <a:gd name="connsiteX4" fmla="*/ 3970758 w 5025761"/>
              <a:gd name="connsiteY4" fmla="*/ 1065375 h 4835290"/>
              <a:gd name="connsiteX5" fmla="*/ 4564524 w 5025761"/>
              <a:gd name="connsiteY5" fmla="*/ 2003525 h 4835290"/>
              <a:gd name="connsiteX6" fmla="*/ 4018259 w 5025761"/>
              <a:gd name="connsiteY6" fmla="*/ 2727920 h 4835290"/>
              <a:gd name="connsiteX7" fmla="*/ 4184514 w 5025761"/>
              <a:gd name="connsiteY7" fmla="*/ 3345437 h 4835290"/>
              <a:gd name="connsiteX8" fmla="*/ 5003911 w 5025761"/>
              <a:gd name="connsiteY8" fmla="*/ 3594819 h 4835290"/>
              <a:gd name="connsiteX9" fmla="*/ 4671402 w 5025761"/>
              <a:gd name="connsiteY9" fmla="*/ 4497344 h 4835290"/>
              <a:gd name="connsiteX10" fmla="*/ 3436368 w 5025761"/>
              <a:gd name="connsiteY10" fmla="*/ 4176711 h 4835290"/>
              <a:gd name="connsiteX11" fmla="*/ 2521969 w 5025761"/>
              <a:gd name="connsiteY11" fmla="*/ 4105458 h 4835290"/>
              <a:gd name="connsiteX12" fmla="*/ 1571942 w 5025761"/>
              <a:gd name="connsiteY12" fmla="*/ 4829853 h 4835290"/>
              <a:gd name="connsiteX13" fmla="*/ 1203807 w 5025761"/>
              <a:gd name="connsiteY13" fmla="*/ 3666071 h 4835290"/>
              <a:gd name="connsiteX14" fmla="*/ 1607568 w 5025761"/>
              <a:gd name="connsiteY14" fmla="*/ 3036679 h 4835290"/>
              <a:gd name="connsiteX15" fmla="*/ 1334436 w 5025761"/>
              <a:gd name="connsiteY15" fmla="*/ 2336035 h 4835290"/>
              <a:gd name="connsiteX16" fmla="*/ 87527 w 5025761"/>
              <a:gd name="connsiteY16" fmla="*/ 2407286 h 4835290"/>
              <a:gd name="connsiteX17" fmla="*/ 206280 w 5025761"/>
              <a:gd name="connsiteY17" fmla="*/ 1326632 h 4835290"/>
              <a:gd name="connsiteX18" fmla="*/ 1025678 w 5025761"/>
              <a:gd name="connsiteY18" fmla="*/ 1350383 h 4835290"/>
              <a:gd name="connsiteX19" fmla="*/ 1571942 w 5025761"/>
              <a:gd name="connsiteY19" fmla="*/ 1207879 h 4835290"/>
              <a:gd name="connsiteX20" fmla="*/ 1263184 w 5025761"/>
              <a:gd name="connsiteY20" fmla="*/ 174725 h 4835290"/>
              <a:gd name="connsiteX0" fmla="*/ 1263184 w 5025761"/>
              <a:gd name="connsiteY0" fmla="*/ 164292 h 4824857"/>
              <a:gd name="connsiteX1" fmla="*/ 2521968 w 5025761"/>
              <a:gd name="connsiteY1" fmla="*/ 69290 h 4824857"/>
              <a:gd name="connsiteX2" fmla="*/ 2890103 w 5025761"/>
              <a:gd name="connsiteY2" fmla="*/ 983689 h 4824857"/>
              <a:gd name="connsiteX3" fmla="*/ 3424493 w 5025761"/>
              <a:gd name="connsiteY3" fmla="*/ 1328074 h 4824857"/>
              <a:gd name="connsiteX4" fmla="*/ 3970758 w 5025761"/>
              <a:gd name="connsiteY4" fmla="*/ 1054942 h 4824857"/>
              <a:gd name="connsiteX5" fmla="*/ 4564524 w 5025761"/>
              <a:gd name="connsiteY5" fmla="*/ 1993092 h 4824857"/>
              <a:gd name="connsiteX6" fmla="*/ 4018259 w 5025761"/>
              <a:gd name="connsiteY6" fmla="*/ 2717487 h 4824857"/>
              <a:gd name="connsiteX7" fmla="*/ 4184514 w 5025761"/>
              <a:gd name="connsiteY7" fmla="*/ 3335004 h 4824857"/>
              <a:gd name="connsiteX8" fmla="*/ 5003911 w 5025761"/>
              <a:gd name="connsiteY8" fmla="*/ 3584386 h 4824857"/>
              <a:gd name="connsiteX9" fmla="*/ 4671402 w 5025761"/>
              <a:gd name="connsiteY9" fmla="*/ 4486911 h 4824857"/>
              <a:gd name="connsiteX10" fmla="*/ 3436368 w 5025761"/>
              <a:gd name="connsiteY10" fmla="*/ 4166278 h 4824857"/>
              <a:gd name="connsiteX11" fmla="*/ 2521969 w 5025761"/>
              <a:gd name="connsiteY11" fmla="*/ 4095025 h 4824857"/>
              <a:gd name="connsiteX12" fmla="*/ 1571942 w 5025761"/>
              <a:gd name="connsiteY12" fmla="*/ 4819420 h 4824857"/>
              <a:gd name="connsiteX13" fmla="*/ 1203807 w 5025761"/>
              <a:gd name="connsiteY13" fmla="*/ 3655638 h 4824857"/>
              <a:gd name="connsiteX14" fmla="*/ 1607568 w 5025761"/>
              <a:gd name="connsiteY14" fmla="*/ 3026246 h 4824857"/>
              <a:gd name="connsiteX15" fmla="*/ 1334436 w 5025761"/>
              <a:gd name="connsiteY15" fmla="*/ 2325602 h 4824857"/>
              <a:gd name="connsiteX16" fmla="*/ 87527 w 5025761"/>
              <a:gd name="connsiteY16" fmla="*/ 2396853 h 4824857"/>
              <a:gd name="connsiteX17" fmla="*/ 206280 w 5025761"/>
              <a:gd name="connsiteY17" fmla="*/ 1316199 h 4824857"/>
              <a:gd name="connsiteX18" fmla="*/ 1025678 w 5025761"/>
              <a:gd name="connsiteY18" fmla="*/ 1339950 h 4824857"/>
              <a:gd name="connsiteX19" fmla="*/ 1275059 w 5025761"/>
              <a:gd name="connsiteY19" fmla="*/ 959940 h 4824857"/>
              <a:gd name="connsiteX20" fmla="*/ 1263184 w 5025761"/>
              <a:gd name="connsiteY20" fmla="*/ 164292 h 4824857"/>
              <a:gd name="connsiteX0" fmla="*/ 1465065 w 5025761"/>
              <a:gd name="connsiteY0" fmla="*/ 241485 h 4795172"/>
              <a:gd name="connsiteX1" fmla="*/ 2521968 w 5025761"/>
              <a:gd name="connsiteY1" fmla="*/ 39605 h 4795172"/>
              <a:gd name="connsiteX2" fmla="*/ 2890103 w 5025761"/>
              <a:gd name="connsiteY2" fmla="*/ 954004 h 4795172"/>
              <a:gd name="connsiteX3" fmla="*/ 3424493 w 5025761"/>
              <a:gd name="connsiteY3" fmla="*/ 1298389 h 4795172"/>
              <a:gd name="connsiteX4" fmla="*/ 3970758 w 5025761"/>
              <a:gd name="connsiteY4" fmla="*/ 1025257 h 4795172"/>
              <a:gd name="connsiteX5" fmla="*/ 4564524 w 5025761"/>
              <a:gd name="connsiteY5" fmla="*/ 1963407 h 4795172"/>
              <a:gd name="connsiteX6" fmla="*/ 4018259 w 5025761"/>
              <a:gd name="connsiteY6" fmla="*/ 2687802 h 4795172"/>
              <a:gd name="connsiteX7" fmla="*/ 4184514 w 5025761"/>
              <a:gd name="connsiteY7" fmla="*/ 3305319 h 4795172"/>
              <a:gd name="connsiteX8" fmla="*/ 5003911 w 5025761"/>
              <a:gd name="connsiteY8" fmla="*/ 3554701 h 4795172"/>
              <a:gd name="connsiteX9" fmla="*/ 4671402 w 5025761"/>
              <a:gd name="connsiteY9" fmla="*/ 4457226 h 4795172"/>
              <a:gd name="connsiteX10" fmla="*/ 3436368 w 5025761"/>
              <a:gd name="connsiteY10" fmla="*/ 4136593 h 4795172"/>
              <a:gd name="connsiteX11" fmla="*/ 2521969 w 5025761"/>
              <a:gd name="connsiteY11" fmla="*/ 4065340 h 4795172"/>
              <a:gd name="connsiteX12" fmla="*/ 1571942 w 5025761"/>
              <a:gd name="connsiteY12" fmla="*/ 4789735 h 4795172"/>
              <a:gd name="connsiteX13" fmla="*/ 1203807 w 5025761"/>
              <a:gd name="connsiteY13" fmla="*/ 3625953 h 4795172"/>
              <a:gd name="connsiteX14" fmla="*/ 1607568 w 5025761"/>
              <a:gd name="connsiteY14" fmla="*/ 2996561 h 4795172"/>
              <a:gd name="connsiteX15" fmla="*/ 1334436 w 5025761"/>
              <a:gd name="connsiteY15" fmla="*/ 2295917 h 4795172"/>
              <a:gd name="connsiteX16" fmla="*/ 87527 w 5025761"/>
              <a:gd name="connsiteY16" fmla="*/ 2367168 h 4795172"/>
              <a:gd name="connsiteX17" fmla="*/ 206280 w 5025761"/>
              <a:gd name="connsiteY17" fmla="*/ 1286514 h 4795172"/>
              <a:gd name="connsiteX18" fmla="*/ 1025678 w 5025761"/>
              <a:gd name="connsiteY18" fmla="*/ 1310265 h 4795172"/>
              <a:gd name="connsiteX19" fmla="*/ 1275059 w 5025761"/>
              <a:gd name="connsiteY19" fmla="*/ 930255 h 4795172"/>
              <a:gd name="connsiteX20" fmla="*/ 1465065 w 5025761"/>
              <a:gd name="connsiteY20" fmla="*/ 241485 h 4795172"/>
              <a:gd name="connsiteX0" fmla="*/ 1465065 w 5025761"/>
              <a:gd name="connsiteY0" fmla="*/ 170947 h 4724634"/>
              <a:gd name="connsiteX1" fmla="*/ 2379464 w 5025761"/>
              <a:gd name="connsiteY1" fmla="*/ 52194 h 4724634"/>
              <a:gd name="connsiteX2" fmla="*/ 2890103 w 5025761"/>
              <a:gd name="connsiteY2" fmla="*/ 883466 h 4724634"/>
              <a:gd name="connsiteX3" fmla="*/ 3424493 w 5025761"/>
              <a:gd name="connsiteY3" fmla="*/ 1227851 h 4724634"/>
              <a:gd name="connsiteX4" fmla="*/ 3970758 w 5025761"/>
              <a:gd name="connsiteY4" fmla="*/ 954719 h 4724634"/>
              <a:gd name="connsiteX5" fmla="*/ 4564524 w 5025761"/>
              <a:gd name="connsiteY5" fmla="*/ 1892869 h 4724634"/>
              <a:gd name="connsiteX6" fmla="*/ 4018259 w 5025761"/>
              <a:gd name="connsiteY6" fmla="*/ 2617264 h 4724634"/>
              <a:gd name="connsiteX7" fmla="*/ 4184514 w 5025761"/>
              <a:gd name="connsiteY7" fmla="*/ 3234781 h 4724634"/>
              <a:gd name="connsiteX8" fmla="*/ 5003911 w 5025761"/>
              <a:gd name="connsiteY8" fmla="*/ 3484163 h 4724634"/>
              <a:gd name="connsiteX9" fmla="*/ 4671402 w 5025761"/>
              <a:gd name="connsiteY9" fmla="*/ 4386688 h 4724634"/>
              <a:gd name="connsiteX10" fmla="*/ 3436368 w 5025761"/>
              <a:gd name="connsiteY10" fmla="*/ 4066055 h 4724634"/>
              <a:gd name="connsiteX11" fmla="*/ 2521969 w 5025761"/>
              <a:gd name="connsiteY11" fmla="*/ 3994802 h 4724634"/>
              <a:gd name="connsiteX12" fmla="*/ 1571942 w 5025761"/>
              <a:gd name="connsiteY12" fmla="*/ 4719197 h 4724634"/>
              <a:gd name="connsiteX13" fmla="*/ 1203807 w 5025761"/>
              <a:gd name="connsiteY13" fmla="*/ 3555415 h 4724634"/>
              <a:gd name="connsiteX14" fmla="*/ 1607568 w 5025761"/>
              <a:gd name="connsiteY14" fmla="*/ 2926023 h 4724634"/>
              <a:gd name="connsiteX15" fmla="*/ 1334436 w 5025761"/>
              <a:gd name="connsiteY15" fmla="*/ 2225379 h 4724634"/>
              <a:gd name="connsiteX16" fmla="*/ 87527 w 5025761"/>
              <a:gd name="connsiteY16" fmla="*/ 2296630 h 4724634"/>
              <a:gd name="connsiteX17" fmla="*/ 206280 w 5025761"/>
              <a:gd name="connsiteY17" fmla="*/ 1215976 h 4724634"/>
              <a:gd name="connsiteX18" fmla="*/ 1025678 w 5025761"/>
              <a:gd name="connsiteY18" fmla="*/ 1239727 h 4724634"/>
              <a:gd name="connsiteX19" fmla="*/ 1275059 w 5025761"/>
              <a:gd name="connsiteY19" fmla="*/ 859717 h 4724634"/>
              <a:gd name="connsiteX20" fmla="*/ 1465065 w 5025761"/>
              <a:gd name="connsiteY20" fmla="*/ 170947 h 4724634"/>
              <a:gd name="connsiteX0" fmla="*/ 1458908 w 5019604"/>
              <a:gd name="connsiteY0" fmla="*/ 170947 h 4724634"/>
              <a:gd name="connsiteX1" fmla="*/ 2373307 w 5019604"/>
              <a:gd name="connsiteY1" fmla="*/ 52194 h 4724634"/>
              <a:gd name="connsiteX2" fmla="*/ 2883946 w 5019604"/>
              <a:gd name="connsiteY2" fmla="*/ 883466 h 4724634"/>
              <a:gd name="connsiteX3" fmla="*/ 3418336 w 5019604"/>
              <a:gd name="connsiteY3" fmla="*/ 1227851 h 4724634"/>
              <a:gd name="connsiteX4" fmla="*/ 3964601 w 5019604"/>
              <a:gd name="connsiteY4" fmla="*/ 954719 h 4724634"/>
              <a:gd name="connsiteX5" fmla="*/ 4558367 w 5019604"/>
              <a:gd name="connsiteY5" fmla="*/ 1892869 h 4724634"/>
              <a:gd name="connsiteX6" fmla="*/ 4012102 w 5019604"/>
              <a:gd name="connsiteY6" fmla="*/ 2617264 h 4724634"/>
              <a:gd name="connsiteX7" fmla="*/ 4178357 w 5019604"/>
              <a:gd name="connsiteY7" fmla="*/ 3234781 h 4724634"/>
              <a:gd name="connsiteX8" fmla="*/ 4997754 w 5019604"/>
              <a:gd name="connsiteY8" fmla="*/ 3484163 h 4724634"/>
              <a:gd name="connsiteX9" fmla="*/ 4665245 w 5019604"/>
              <a:gd name="connsiteY9" fmla="*/ 4386688 h 4724634"/>
              <a:gd name="connsiteX10" fmla="*/ 3430211 w 5019604"/>
              <a:gd name="connsiteY10" fmla="*/ 4066055 h 4724634"/>
              <a:gd name="connsiteX11" fmla="*/ 2515812 w 5019604"/>
              <a:gd name="connsiteY11" fmla="*/ 3994802 h 4724634"/>
              <a:gd name="connsiteX12" fmla="*/ 1565785 w 5019604"/>
              <a:gd name="connsiteY12" fmla="*/ 4719197 h 4724634"/>
              <a:gd name="connsiteX13" fmla="*/ 1197650 w 5019604"/>
              <a:gd name="connsiteY13" fmla="*/ 3555415 h 4724634"/>
              <a:gd name="connsiteX14" fmla="*/ 1601411 w 5019604"/>
              <a:gd name="connsiteY14" fmla="*/ 2926023 h 4724634"/>
              <a:gd name="connsiteX15" fmla="*/ 1245152 w 5019604"/>
              <a:gd name="connsiteY15" fmla="*/ 2439134 h 4724634"/>
              <a:gd name="connsiteX16" fmla="*/ 81370 w 5019604"/>
              <a:gd name="connsiteY16" fmla="*/ 2296630 h 4724634"/>
              <a:gd name="connsiteX17" fmla="*/ 200123 w 5019604"/>
              <a:gd name="connsiteY17" fmla="*/ 1215976 h 4724634"/>
              <a:gd name="connsiteX18" fmla="*/ 1019521 w 5019604"/>
              <a:gd name="connsiteY18" fmla="*/ 1239727 h 4724634"/>
              <a:gd name="connsiteX19" fmla="*/ 1268902 w 5019604"/>
              <a:gd name="connsiteY19" fmla="*/ 859717 h 4724634"/>
              <a:gd name="connsiteX20" fmla="*/ 1458908 w 5019604"/>
              <a:gd name="connsiteY20" fmla="*/ 170947 h 4724634"/>
              <a:gd name="connsiteX0" fmla="*/ 1458908 w 5019604"/>
              <a:gd name="connsiteY0" fmla="*/ 170947 h 4724634"/>
              <a:gd name="connsiteX1" fmla="*/ 2373307 w 5019604"/>
              <a:gd name="connsiteY1" fmla="*/ 52194 h 4724634"/>
              <a:gd name="connsiteX2" fmla="*/ 2883946 w 5019604"/>
              <a:gd name="connsiteY2" fmla="*/ 883466 h 4724634"/>
              <a:gd name="connsiteX3" fmla="*/ 3418336 w 5019604"/>
              <a:gd name="connsiteY3" fmla="*/ 1227851 h 4724634"/>
              <a:gd name="connsiteX4" fmla="*/ 3964601 w 5019604"/>
              <a:gd name="connsiteY4" fmla="*/ 954719 h 4724634"/>
              <a:gd name="connsiteX5" fmla="*/ 4558367 w 5019604"/>
              <a:gd name="connsiteY5" fmla="*/ 1892869 h 4724634"/>
              <a:gd name="connsiteX6" fmla="*/ 4012102 w 5019604"/>
              <a:gd name="connsiteY6" fmla="*/ 2617264 h 4724634"/>
              <a:gd name="connsiteX7" fmla="*/ 4178357 w 5019604"/>
              <a:gd name="connsiteY7" fmla="*/ 3234781 h 4724634"/>
              <a:gd name="connsiteX8" fmla="*/ 4997754 w 5019604"/>
              <a:gd name="connsiteY8" fmla="*/ 3484163 h 4724634"/>
              <a:gd name="connsiteX9" fmla="*/ 4665245 w 5019604"/>
              <a:gd name="connsiteY9" fmla="*/ 4386688 h 4724634"/>
              <a:gd name="connsiteX10" fmla="*/ 3430211 w 5019604"/>
              <a:gd name="connsiteY10" fmla="*/ 4066055 h 4724634"/>
              <a:gd name="connsiteX11" fmla="*/ 2515812 w 5019604"/>
              <a:gd name="connsiteY11" fmla="*/ 3994802 h 4724634"/>
              <a:gd name="connsiteX12" fmla="*/ 1565785 w 5019604"/>
              <a:gd name="connsiteY12" fmla="*/ 4719197 h 4724634"/>
              <a:gd name="connsiteX13" fmla="*/ 1197650 w 5019604"/>
              <a:gd name="connsiteY13" fmla="*/ 3555415 h 4724634"/>
              <a:gd name="connsiteX14" fmla="*/ 1411405 w 5019604"/>
              <a:gd name="connsiteY14" fmla="*/ 2926023 h 4724634"/>
              <a:gd name="connsiteX15" fmla="*/ 1245152 w 5019604"/>
              <a:gd name="connsiteY15" fmla="*/ 2439134 h 4724634"/>
              <a:gd name="connsiteX16" fmla="*/ 81370 w 5019604"/>
              <a:gd name="connsiteY16" fmla="*/ 2296630 h 4724634"/>
              <a:gd name="connsiteX17" fmla="*/ 200123 w 5019604"/>
              <a:gd name="connsiteY17" fmla="*/ 1215976 h 4724634"/>
              <a:gd name="connsiteX18" fmla="*/ 1019521 w 5019604"/>
              <a:gd name="connsiteY18" fmla="*/ 1239727 h 4724634"/>
              <a:gd name="connsiteX19" fmla="*/ 1268902 w 5019604"/>
              <a:gd name="connsiteY19" fmla="*/ 859717 h 4724634"/>
              <a:gd name="connsiteX20" fmla="*/ 1458908 w 5019604"/>
              <a:gd name="connsiteY20" fmla="*/ 170947 h 4724634"/>
              <a:gd name="connsiteX0" fmla="*/ 1458908 w 5019604"/>
              <a:gd name="connsiteY0" fmla="*/ 170947 h 4721259"/>
              <a:gd name="connsiteX1" fmla="*/ 2373307 w 5019604"/>
              <a:gd name="connsiteY1" fmla="*/ 52194 h 4721259"/>
              <a:gd name="connsiteX2" fmla="*/ 2883946 w 5019604"/>
              <a:gd name="connsiteY2" fmla="*/ 883466 h 4721259"/>
              <a:gd name="connsiteX3" fmla="*/ 3418336 w 5019604"/>
              <a:gd name="connsiteY3" fmla="*/ 1227851 h 4721259"/>
              <a:gd name="connsiteX4" fmla="*/ 3964601 w 5019604"/>
              <a:gd name="connsiteY4" fmla="*/ 954719 h 4721259"/>
              <a:gd name="connsiteX5" fmla="*/ 4558367 w 5019604"/>
              <a:gd name="connsiteY5" fmla="*/ 1892869 h 4721259"/>
              <a:gd name="connsiteX6" fmla="*/ 4012102 w 5019604"/>
              <a:gd name="connsiteY6" fmla="*/ 2617264 h 4721259"/>
              <a:gd name="connsiteX7" fmla="*/ 4178357 w 5019604"/>
              <a:gd name="connsiteY7" fmla="*/ 3234781 h 4721259"/>
              <a:gd name="connsiteX8" fmla="*/ 4997754 w 5019604"/>
              <a:gd name="connsiteY8" fmla="*/ 3484163 h 4721259"/>
              <a:gd name="connsiteX9" fmla="*/ 4665245 w 5019604"/>
              <a:gd name="connsiteY9" fmla="*/ 4386688 h 4721259"/>
              <a:gd name="connsiteX10" fmla="*/ 3430211 w 5019604"/>
              <a:gd name="connsiteY10" fmla="*/ 4066055 h 4721259"/>
              <a:gd name="connsiteX11" fmla="*/ 2515812 w 5019604"/>
              <a:gd name="connsiteY11" fmla="*/ 3994802 h 4721259"/>
              <a:gd name="connsiteX12" fmla="*/ 1565785 w 5019604"/>
              <a:gd name="connsiteY12" fmla="*/ 4719197 h 4721259"/>
              <a:gd name="connsiteX13" fmla="*/ 1007644 w 5019604"/>
              <a:gd name="connsiteY13" fmla="*/ 3733545 h 4721259"/>
              <a:gd name="connsiteX14" fmla="*/ 1411405 w 5019604"/>
              <a:gd name="connsiteY14" fmla="*/ 2926023 h 4721259"/>
              <a:gd name="connsiteX15" fmla="*/ 1245152 w 5019604"/>
              <a:gd name="connsiteY15" fmla="*/ 2439134 h 4721259"/>
              <a:gd name="connsiteX16" fmla="*/ 81370 w 5019604"/>
              <a:gd name="connsiteY16" fmla="*/ 2296630 h 4721259"/>
              <a:gd name="connsiteX17" fmla="*/ 200123 w 5019604"/>
              <a:gd name="connsiteY17" fmla="*/ 1215976 h 4721259"/>
              <a:gd name="connsiteX18" fmla="*/ 1019521 w 5019604"/>
              <a:gd name="connsiteY18" fmla="*/ 1239727 h 4721259"/>
              <a:gd name="connsiteX19" fmla="*/ 1268902 w 5019604"/>
              <a:gd name="connsiteY19" fmla="*/ 859717 h 4721259"/>
              <a:gd name="connsiteX20" fmla="*/ 1458908 w 5019604"/>
              <a:gd name="connsiteY20" fmla="*/ 170947 h 4721259"/>
              <a:gd name="connsiteX0" fmla="*/ 1458908 w 5019604"/>
              <a:gd name="connsiteY0" fmla="*/ 170947 h 4403464"/>
              <a:gd name="connsiteX1" fmla="*/ 2373307 w 5019604"/>
              <a:gd name="connsiteY1" fmla="*/ 52194 h 4403464"/>
              <a:gd name="connsiteX2" fmla="*/ 2883946 w 5019604"/>
              <a:gd name="connsiteY2" fmla="*/ 883466 h 4403464"/>
              <a:gd name="connsiteX3" fmla="*/ 3418336 w 5019604"/>
              <a:gd name="connsiteY3" fmla="*/ 1227851 h 4403464"/>
              <a:gd name="connsiteX4" fmla="*/ 3964601 w 5019604"/>
              <a:gd name="connsiteY4" fmla="*/ 954719 h 4403464"/>
              <a:gd name="connsiteX5" fmla="*/ 4558367 w 5019604"/>
              <a:gd name="connsiteY5" fmla="*/ 1892869 h 4403464"/>
              <a:gd name="connsiteX6" fmla="*/ 4012102 w 5019604"/>
              <a:gd name="connsiteY6" fmla="*/ 2617264 h 4403464"/>
              <a:gd name="connsiteX7" fmla="*/ 4178357 w 5019604"/>
              <a:gd name="connsiteY7" fmla="*/ 3234781 h 4403464"/>
              <a:gd name="connsiteX8" fmla="*/ 4997754 w 5019604"/>
              <a:gd name="connsiteY8" fmla="*/ 3484163 h 4403464"/>
              <a:gd name="connsiteX9" fmla="*/ 4665245 w 5019604"/>
              <a:gd name="connsiteY9" fmla="*/ 4386688 h 4403464"/>
              <a:gd name="connsiteX10" fmla="*/ 3430211 w 5019604"/>
              <a:gd name="connsiteY10" fmla="*/ 4066055 h 4403464"/>
              <a:gd name="connsiteX11" fmla="*/ 2515812 w 5019604"/>
              <a:gd name="connsiteY11" fmla="*/ 3994802 h 4403464"/>
              <a:gd name="connsiteX12" fmla="*/ 1470782 w 5019604"/>
              <a:gd name="connsiteY12" fmla="*/ 4351062 h 4403464"/>
              <a:gd name="connsiteX13" fmla="*/ 1007644 w 5019604"/>
              <a:gd name="connsiteY13" fmla="*/ 3733545 h 4403464"/>
              <a:gd name="connsiteX14" fmla="*/ 1411405 w 5019604"/>
              <a:gd name="connsiteY14" fmla="*/ 2926023 h 4403464"/>
              <a:gd name="connsiteX15" fmla="*/ 1245152 w 5019604"/>
              <a:gd name="connsiteY15" fmla="*/ 2439134 h 4403464"/>
              <a:gd name="connsiteX16" fmla="*/ 81370 w 5019604"/>
              <a:gd name="connsiteY16" fmla="*/ 2296630 h 4403464"/>
              <a:gd name="connsiteX17" fmla="*/ 200123 w 5019604"/>
              <a:gd name="connsiteY17" fmla="*/ 1215976 h 4403464"/>
              <a:gd name="connsiteX18" fmla="*/ 1019521 w 5019604"/>
              <a:gd name="connsiteY18" fmla="*/ 1239727 h 4403464"/>
              <a:gd name="connsiteX19" fmla="*/ 1268902 w 5019604"/>
              <a:gd name="connsiteY19" fmla="*/ 859717 h 4403464"/>
              <a:gd name="connsiteX20" fmla="*/ 1458908 w 5019604"/>
              <a:gd name="connsiteY20" fmla="*/ 170947 h 4403464"/>
              <a:gd name="connsiteX0" fmla="*/ 1458908 w 4827078"/>
              <a:gd name="connsiteY0" fmla="*/ 170947 h 4397751"/>
              <a:gd name="connsiteX1" fmla="*/ 2373307 w 4827078"/>
              <a:gd name="connsiteY1" fmla="*/ 52194 h 4397751"/>
              <a:gd name="connsiteX2" fmla="*/ 2883946 w 4827078"/>
              <a:gd name="connsiteY2" fmla="*/ 883466 h 4397751"/>
              <a:gd name="connsiteX3" fmla="*/ 3418336 w 4827078"/>
              <a:gd name="connsiteY3" fmla="*/ 1227851 h 4397751"/>
              <a:gd name="connsiteX4" fmla="*/ 3964601 w 4827078"/>
              <a:gd name="connsiteY4" fmla="*/ 954719 h 4397751"/>
              <a:gd name="connsiteX5" fmla="*/ 4558367 w 4827078"/>
              <a:gd name="connsiteY5" fmla="*/ 1892869 h 4397751"/>
              <a:gd name="connsiteX6" fmla="*/ 4012102 w 4827078"/>
              <a:gd name="connsiteY6" fmla="*/ 2617264 h 4397751"/>
              <a:gd name="connsiteX7" fmla="*/ 4178357 w 4827078"/>
              <a:gd name="connsiteY7" fmla="*/ 3234781 h 4397751"/>
              <a:gd name="connsiteX8" fmla="*/ 4760247 w 4827078"/>
              <a:gd name="connsiteY8" fmla="*/ 3614792 h 4397751"/>
              <a:gd name="connsiteX9" fmla="*/ 4665245 w 4827078"/>
              <a:gd name="connsiteY9" fmla="*/ 4386688 h 4397751"/>
              <a:gd name="connsiteX10" fmla="*/ 3430211 w 4827078"/>
              <a:gd name="connsiteY10" fmla="*/ 4066055 h 4397751"/>
              <a:gd name="connsiteX11" fmla="*/ 2515812 w 4827078"/>
              <a:gd name="connsiteY11" fmla="*/ 3994802 h 4397751"/>
              <a:gd name="connsiteX12" fmla="*/ 1470782 w 4827078"/>
              <a:gd name="connsiteY12" fmla="*/ 4351062 h 4397751"/>
              <a:gd name="connsiteX13" fmla="*/ 1007644 w 4827078"/>
              <a:gd name="connsiteY13" fmla="*/ 3733545 h 4397751"/>
              <a:gd name="connsiteX14" fmla="*/ 1411405 w 4827078"/>
              <a:gd name="connsiteY14" fmla="*/ 2926023 h 4397751"/>
              <a:gd name="connsiteX15" fmla="*/ 1245152 w 4827078"/>
              <a:gd name="connsiteY15" fmla="*/ 2439134 h 4397751"/>
              <a:gd name="connsiteX16" fmla="*/ 81370 w 4827078"/>
              <a:gd name="connsiteY16" fmla="*/ 2296630 h 4397751"/>
              <a:gd name="connsiteX17" fmla="*/ 200123 w 4827078"/>
              <a:gd name="connsiteY17" fmla="*/ 1215976 h 4397751"/>
              <a:gd name="connsiteX18" fmla="*/ 1019521 w 4827078"/>
              <a:gd name="connsiteY18" fmla="*/ 1239727 h 4397751"/>
              <a:gd name="connsiteX19" fmla="*/ 1268902 w 4827078"/>
              <a:gd name="connsiteY19" fmla="*/ 859717 h 4397751"/>
              <a:gd name="connsiteX20" fmla="*/ 1458908 w 4827078"/>
              <a:gd name="connsiteY20" fmla="*/ 170947 h 4397751"/>
              <a:gd name="connsiteX0" fmla="*/ 1458908 w 4763041"/>
              <a:gd name="connsiteY0" fmla="*/ 170947 h 4479189"/>
              <a:gd name="connsiteX1" fmla="*/ 2373307 w 4763041"/>
              <a:gd name="connsiteY1" fmla="*/ 52194 h 4479189"/>
              <a:gd name="connsiteX2" fmla="*/ 2883946 w 4763041"/>
              <a:gd name="connsiteY2" fmla="*/ 883466 h 4479189"/>
              <a:gd name="connsiteX3" fmla="*/ 3418336 w 4763041"/>
              <a:gd name="connsiteY3" fmla="*/ 1227851 h 4479189"/>
              <a:gd name="connsiteX4" fmla="*/ 3964601 w 4763041"/>
              <a:gd name="connsiteY4" fmla="*/ 954719 h 4479189"/>
              <a:gd name="connsiteX5" fmla="*/ 4558367 w 4763041"/>
              <a:gd name="connsiteY5" fmla="*/ 1892869 h 4479189"/>
              <a:gd name="connsiteX6" fmla="*/ 4012102 w 4763041"/>
              <a:gd name="connsiteY6" fmla="*/ 2617264 h 4479189"/>
              <a:gd name="connsiteX7" fmla="*/ 4178357 w 4763041"/>
              <a:gd name="connsiteY7" fmla="*/ 3234781 h 4479189"/>
              <a:gd name="connsiteX8" fmla="*/ 4760247 w 4763041"/>
              <a:gd name="connsiteY8" fmla="*/ 3614792 h 4479189"/>
              <a:gd name="connsiteX9" fmla="*/ 4356490 w 4763041"/>
              <a:gd name="connsiteY9" fmla="*/ 4469818 h 4479189"/>
              <a:gd name="connsiteX10" fmla="*/ 3430211 w 4763041"/>
              <a:gd name="connsiteY10" fmla="*/ 4066055 h 4479189"/>
              <a:gd name="connsiteX11" fmla="*/ 2515812 w 4763041"/>
              <a:gd name="connsiteY11" fmla="*/ 3994802 h 4479189"/>
              <a:gd name="connsiteX12" fmla="*/ 1470782 w 4763041"/>
              <a:gd name="connsiteY12" fmla="*/ 4351062 h 4479189"/>
              <a:gd name="connsiteX13" fmla="*/ 1007644 w 4763041"/>
              <a:gd name="connsiteY13" fmla="*/ 3733545 h 4479189"/>
              <a:gd name="connsiteX14" fmla="*/ 1411405 w 4763041"/>
              <a:gd name="connsiteY14" fmla="*/ 2926023 h 4479189"/>
              <a:gd name="connsiteX15" fmla="*/ 1245152 w 4763041"/>
              <a:gd name="connsiteY15" fmla="*/ 2439134 h 4479189"/>
              <a:gd name="connsiteX16" fmla="*/ 81370 w 4763041"/>
              <a:gd name="connsiteY16" fmla="*/ 2296630 h 4479189"/>
              <a:gd name="connsiteX17" fmla="*/ 200123 w 4763041"/>
              <a:gd name="connsiteY17" fmla="*/ 1215976 h 4479189"/>
              <a:gd name="connsiteX18" fmla="*/ 1019521 w 4763041"/>
              <a:gd name="connsiteY18" fmla="*/ 1239727 h 4479189"/>
              <a:gd name="connsiteX19" fmla="*/ 1268902 w 4763041"/>
              <a:gd name="connsiteY19" fmla="*/ 859717 h 4479189"/>
              <a:gd name="connsiteX20" fmla="*/ 1458908 w 4763041"/>
              <a:gd name="connsiteY20" fmla="*/ 170947 h 4479189"/>
              <a:gd name="connsiteX0" fmla="*/ 1458908 w 4760255"/>
              <a:gd name="connsiteY0" fmla="*/ 170947 h 4386171"/>
              <a:gd name="connsiteX1" fmla="*/ 2373307 w 4760255"/>
              <a:gd name="connsiteY1" fmla="*/ 52194 h 4386171"/>
              <a:gd name="connsiteX2" fmla="*/ 2883946 w 4760255"/>
              <a:gd name="connsiteY2" fmla="*/ 883466 h 4386171"/>
              <a:gd name="connsiteX3" fmla="*/ 3418336 w 4760255"/>
              <a:gd name="connsiteY3" fmla="*/ 1227851 h 4386171"/>
              <a:gd name="connsiteX4" fmla="*/ 3964601 w 4760255"/>
              <a:gd name="connsiteY4" fmla="*/ 954719 h 4386171"/>
              <a:gd name="connsiteX5" fmla="*/ 4558367 w 4760255"/>
              <a:gd name="connsiteY5" fmla="*/ 1892869 h 4386171"/>
              <a:gd name="connsiteX6" fmla="*/ 4012102 w 4760255"/>
              <a:gd name="connsiteY6" fmla="*/ 2617264 h 4386171"/>
              <a:gd name="connsiteX7" fmla="*/ 4178357 w 4760255"/>
              <a:gd name="connsiteY7" fmla="*/ 3234781 h 4386171"/>
              <a:gd name="connsiteX8" fmla="*/ 4760247 w 4760255"/>
              <a:gd name="connsiteY8" fmla="*/ 3614792 h 4386171"/>
              <a:gd name="connsiteX9" fmla="*/ 4190236 w 4760255"/>
              <a:gd name="connsiteY9" fmla="*/ 4374816 h 4386171"/>
              <a:gd name="connsiteX10" fmla="*/ 3430211 w 4760255"/>
              <a:gd name="connsiteY10" fmla="*/ 4066055 h 4386171"/>
              <a:gd name="connsiteX11" fmla="*/ 2515812 w 4760255"/>
              <a:gd name="connsiteY11" fmla="*/ 3994802 h 4386171"/>
              <a:gd name="connsiteX12" fmla="*/ 1470782 w 4760255"/>
              <a:gd name="connsiteY12" fmla="*/ 4351062 h 4386171"/>
              <a:gd name="connsiteX13" fmla="*/ 1007644 w 4760255"/>
              <a:gd name="connsiteY13" fmla="*/ 3733545 h 4386171"/>
              <a:gd name="connsiteX14" fmla="*/ 1411405 w 4760255"/>
              <a:gd name="connsiteY14" fmla="*/ 2926023 h 4386171"/>
              <a:gd name="connsiteX15" fmla="*/ 1245152 w 4760255"/>
              <a:gd name="connsiteY15" fmla="*/ 2439134 h 4386171"/>
              <a:gd name="connsiteX16" fmla="*/ 81370 w 4760255"/>
              <a:gd name="connsiteY16" fmla="*/ 2296630 h 4386171"/>
              <a:gd name="connsiteX17" fmla="*/ 200123 w 4760255"/>
              <a:gd name="connsiteY17" fmla="*/ 1215976 h 4386171"/>
              <a:gd name="connsiteX18" fmla="*/ 1019521 w 4760255"/>
              <a:gd name="connsiteY18" fmla="*/ 1239727 h 4386171"/>
              <a:gd name="connsiteX19" fmla="*/ 1268902 w 4760255"/>
              <a:gd name="connsiteY19" fmla="*/ 859717 h 4386171"/>
              <a:gd name="connsiteX20" fmla="*/ 1458908 w 4760255"/>
              <a:gd name="connsiteY20" fmla="*/ 170947 h 4386171"/>
              <a:gd name="connsiteX0" fmla="*/ 1458908 w 4570257"/>
              <a:gd name="connsiteY0" fmla="*/ 170947 h 4379263"/>
              <a:gd name="connsiteX1" fmla="*/ 2373307 w 4570257"/>
              <a:gd name="connsiteY1" fmla="*/ 52194 h 4379263"/>
              <a:gd name="connsiteX2" fmla="*/ 2883946 w 4570257"/>
              <a:gd name="connsiteY2" fmla="*/ 883466 h 4379263"/>
              <a:gd name="connsiteX3" fmla="*/ 3418336 w 4570257"/>
              <a:gd name="connsiteY3" fmla="*/ 1227851 h 4379263"/>
              <a:gd name="connsiteX4" fmla="*/ 3964601 w 4570257"/>
              <a:gd name="connsiteY4" fmla="*/ 954719 h 4379263"/>
              <a:gd name="connsiteX5" fmla="*/ 4558367 w 4570257"/>
              <a:gd name="connsiteY5" fmla="*/ 1892869 h 4379263"/>
              <a:gd name="connsiteX6" fmla="*/ 4012102 w 4570257"/>
              <a:gd name="connsiteY6" fmla="*/ 2617264 h 4379263"/>
              <a:gd name="connsiteX7" fmla="*/ 4178357 w 4570257"/>
              <a:gd name="connsiteY7" fmla="*/ 3234781 h 4379263"/>
              <a:gd name="connsiteX8" fmla="*/ 4570242 w 4570257"/>
              <a:gd name="connsiteY8" fmla="*/ 3804797 h 4379263"/>
              <a:gd name="connsiteX9" fmla="*/ 4190236 w 4570257"/>
              <a:gd name="connsiteY9" fmla="*/ 4374816 h 4379263"/>
              <a:gd name="connsiteX10" fmla="*/ 3430211 w 4570257"/>
              <a:gd name="connsiteY10" fmla="*/ 4066055 h 4379263"/>
              <a:gd name="connsiteX11" fmla="*/ 2515812 w 4570257"/>
              <a:gd name="connsiteY11" fmla="*/ 3994802 h 4379263"/>
              <a:gd name="connsiteX12" fmla="*/ 1470782 w 4570257"/>
              <a:gd name="connsiteY12" fmla="*/ 4351062 h 4379263"/>
              <a:gd name="connsiteX13" fmla="*/ 1007644 w 4570257"/>
              <a:gd name="connsiteY13" fmla="*/ 3733545 h 4379263"/>
              <a:gd name="connsiteX14" fmla="*/ 1411405 w 4570257"/>
              <a:gd name="connsiteY14" fmla="*/ 2926023 h 4379263"/>
              <a:gd name="connsiteX15" fmla="*/ 1245152 w 4570257"/>
              <a:gd name="connsiteY15" fmla="*/ 2439134 h 4379263"/>
              <a:gd name="connsiteX16" fmla="*/ 81370 w 4570257"/>
              <a:gd name="connsiteY16" fmla="*/ 2296630 h 4379263"/>
              <a:gd name="connsiteX17" fmla="*/ 200123 w 4570257"/>
              <a:gd name="connsiteY17" fmla="*/ 1215976 h 4379263"/>
              <a:gd name="connsiteX18" fmla="*/ 1019521 w 4570257"/>
              <a:gd name="connsiteY18" fmla="*/ 1239727 h 4379263"/>
              <a:gd name="connsiteX19" fmla="*/ 1268902 w 4570257"/>
              <a:gd name="connsiteY19" fmla="*/ 859717 h 4379263"/>
              <a:gd name="connsiteX20" fmla="*/ 1458908 w 4570257"/>
              <a:gd name="connsiteY20" fmla="*/ 170947 h 4379263"/>
              <a:gd name="connsiteX0" fmla="*/ 1458028 w 4569377"/>
              <a:gd name="connsiteY0" fmla="*/ 170947 h 4379263"/>
              <a:gd name="connsiteX1" fmla="*/ 2372427 w 4569377"/>
              <a:gd name="connsiteY1" fmla="*/ 52194 h 4379263"/>
              <a:gd name="connsiteX2" fmla="*/ 2883066 w 4569377"/>
              <a:gd name="connsiteY2" fmla="*/ 883466 h 4379263"/>
              <a:gd name="connsiteX3" fmla="*/ 3417456 w 4569377"/>
              <a:gd name="connsiteY3" fmla="*/ 1227851 h 4379263"/>
              <a:gd name="connsiteX4" fmla="*/ 3963721 w 4569377"/>
              <a:gd name="connsiteY4" fmla="*/ 954719 h 4379263"/>
              <a:gd name="connsiteX5" fmla="*/ 4557487 w 4569377"/>
              <a:gd name="connsiteY5" fmla="*/ 1892869 h 4379263"/>
              <a:gd name="connsiteX6" fmla="*/ 4011222 w 4569377"/>
              <a:gd name="connsiteY6" fmla="*/ 2617264 h 4379263"/>
              <a:gd name="connsiteX7" fmla="*/ 4177477 w 4569377"/>
              <a:gd name="connsiteY7" fmla="*/ 3234781 h 4379263"/>
              <a:gd name="connsiteX8" fmla="*/ 4569362 w 4569377"/>
              <a:gd name="connsiteY8" fmla="*/ 3804797 h 4379263"/>
              <a:gd name="connsiteX9" fmla="*/ 4189356 w 4569377"/>
              <a:gd name="connsiteY9" fmla="*/ 4374816 h 4379263"/>
              <a:gd name="connsiteX10" fmla="*/ 3429331 w 4569377"/>
              <a:gd name="connsiteY10" fmla="*/ 4066055 h 4379263"/>
              <a:gd name="connsiteX11" fmla="*/ 2514932 w 4569377"/>
              <a:gd name="connsiteY11" fmla="*/ 3994802 h 4379263"/>
              <a:gd name="connsiteX12" fmla="*/ 1469902 w 4569377"/>
              <a:gd name="connsiteY12" fmla="*/ 4351062 h 4379263"/>
              <a:gd name="connsiteX13" fmla="*/ 1006764 w 4569377"/>
              <a:gd name="connsiteY13" fmla="*/ 3733545 h 4379263"/>
              <a:gd name="connsiteX14" fmla="*/ 1410525 w 4569377"/>
              <a:gd name="connsiteY14" fmla="*/ 2926023 h 4379263"/>
              <a:gd name="connsiteX15" fmla="*/ 1232397 w 4569377"/>
              <a:gd name="connsiteY15" fmla="*/ 2320381 h 4379263"/>
              <a:gd name="connsiteX16" fmla="*/ 80490 w 4569377"/>
              <a:gd name="connsiteY16" fmla="*/ 2296630 h 4379263"/>
              <a:gd name="connsiteX17" fmla="*/ 199243 w 4569377"/>
              <a:gd name="connsiteY17" fmla="*/ 1215976 h 4379263"/>
              <a:gd name="connsiteX18" fmla="*/ 1018641 w 4569377"/>
              <a:gd name="connsiteY18" fmla="*/ 1239727 h 4379263"/>
              <a:gd name="connsiteX19" fmla="*/ 1268022 w 4569377"/>
              <a:gd name="connsiteY19" fmla="*/ 859717 h 4379263"/>
              <a:gd name="connsiteX20" fmla="*/ 1458028 w 4569377"/>
              <a:gd name="connsiteY20" fmla="*/ 170947 h 4379263"/>
              <a:gd name="connsiteX0" fmla="*/ 1314206 w 4425555"/>
              <a:gd name="connsiteY0" fmla="*/ 170947 h 4379263"/>
              <a:gd name="connsiteX1" fmla="*/ 2228605 w 4425555"/>
              <a:gd name="connsiteY1" fmla="*/ 52194 h 4379263"/>
              <a:gd name="connsiteX2" fmla="*/ 2739244 w 4425555"/>
              <a:gd name="connsiteY2" fmla="*/ 883466 h 4379263"/>
              <a:gd name="connsiteX3" fmla="*/ 3273634 w 4425555"/>
              <a:gd name="connsiteY3" fmla="*/ 1227851 h 4379263"/>
              <a:gd name="connsiteX4" fmla="*/ 3819899 w 4425555"/>
              <a:gd name="connsiteY4" fmla="*/ 954719 h 4379263"/>
              <a:gd name="connsiteX5" fmla="*/ 4413665 w 4425555"/>
              <a:gd name="connsiteY5" fmla="*/ 1892869 h 4379263"/>
              <a:gd name="connsiteX6" fmla="*/ 3867400 w 4425555"/>
              <a:gd name="connsiteY6" fmla="*/ 2617264 h 4379263"/>
              <a:gd name="connsiteX7" fmla="*/ 4033655 w 4425555"/>
              <a:gd name="connsiteY7" fmla="*/ 3234781 h 4379263"/>
              <a:gd name="connsiteX8" fmla="*/ 4425540 w 4425555"/>
              <a:gd name="connsiteY8" fmla="*/ 3804797 h 4379263"/>
              <a:gd name="connsiteX9" fmla="*/ 4045534 w 4425555"/>
              <a:gd name="connsiteY9" fmla="*/ 4374816 h 4379263"/>
              <a:gd name="connsiteX10" fmla="*/ 3285509 w 4425555"/>
              <a:gd name="connsiteY10" fmla="*/ 4066055 h 4379263"/>
              <a:gd name="connsiteX11" fmla="*/ 2371110 w 4425555"/>
              <a:gd name="connsiteY11" fmla="*/ 3994802 h 4379263"/>
              <a:gd name="connsiteX12" fmla="*/ 1326080 w 4425555"/>
              <a:gd name="connsiteY12" fmla="*/ 4351062 h 4379263"/>
              <a:gd name="connsiteX13" fmla="*/ 862942 w 4425555"/>
              <a:gd name="connsiteY13" fmla="*/ 3733545 h 4379263"/>
              <a:gd name="connsiteX14" fmla="*/ 1266703 w 4425555"/>
              <a:gd name="connsiteY14" fmla="*/ 2926023 h 4379263"/>
              <a:gd name="connsiteX15" fmla="*/ 1088575 w 4425555"/>
              <a:gd name="connsiteY15" fmla="*/ 2320381 h 4379263"/>
              <a:gd name="connsiteX16" fmla="*/ 186050 w 4425555"/>
              <a:gd name="connsiteY16" fmla="*/ 2320381 h 4379263"/>
              <a:gd name="connsiteX17" fmla="*/ 55421 w 4425555"/>
              <a:gd name="connsiteY17" fmla="*/ 1215976 h 4379263"/>
              <a:gd name="connsiteX18" fmla="*/ 874819 w 4425555"/>
              <a:gd name="connsiteY18" fmla="*/ 1239727 h 4379263"/>
              <a:gd name="connsiteX19" fmla="*/ 1124200 w 4425555"/>
              <a:gd name="connsiteY19" fmla="*/ 859717 h 4379263"/>
              <a:gd name="connsiteX20" fmla="*/ 1314206 w 4425555"/>
              <a:gd name="connsiteY20" fmla="*/ 170947 h 4379263"/>
              <a:gd name="connsiteX0" fmla="*/ 1196972 w 4308321"/>
              <a:gd name="connsiteY0" fmla="*/ 170947 h 4379263"/>
              <a:gd name="connsiteX1" fmla="*/ 2111371 w 4308321"/>
              <a:gd name="connsiteY1" fmla="*/ 52194 h 4379263"/>
              <a:gd name="connsiteX2" fmla="*/ 2622010 w 4308321"/>
              <a:gd name="connsiteY2" fmla="*/ 883466 h 4379263"/>
              <a:gd name="connsiteX3" fmla="*/ 3156400 w 4308321"/>
              <a:gd name="connsiteY3" fmla="*/ 1227851 h 4379263"/>
              <a:gd name="connsiteX4" fmla="*/ 3702665 w 4308321"/>
              <a:gd name="connsiteY4" fmla="*/ 954719 h 4379263"/>
              <a:gd name="connsiteX5" fmla="*/ 4296431 w 4308321"/>
              <a:gd name="connsiteY5" fmla="*/ 1892869 h 4379263"/>
              <a:gd name="connsiteX6" fmla="*/ 3750166 w 4308321"/>
              <a:gd name="connsiteY6" fmla="*/ 2617264 h 4379263"/>
              <a:gd name="connsiteX7" fmla="*/ 3916421 w 4308321"/>
              <a:gd name="connsiteY7" fmla="*/ 3234781 h 4379263"/>
              <a:gd name="connsiteX8" fmla="*/ 4308306 w 4308321"/>
              <a:gd name="connsiteY8" fmla="*/ 3804797 h 4379263"/>
              <a:gd name="connsiteX9" fmla="*/ 3928300 w 4308321"/>
              <a:gd name="connsiteY9" fmla="*/ 4374816 h 4379263"/>
              <a:gd name="connsiteX10" fmla="*/ 3168275 w 4308321"/>
              <a:gd name="connsiteY10" fmla="*/ 4066055 h 4379263"/>
              <a:gd name="connsiteX11" fmla="*/ 2253876 w 4308321"/>
              <a:gd name="connsiteY11" fmla="*/ 3994802 h 4379263"/>
              <a:gd name="connsiteX12" fmla="*/ 1208846 w 4308321"/>
              <a:gd name="connsiteY12" fmla="*/ 4351062 h 4379263"/>
              <a:gd name="connsiteX13" fmla="*/ 745708 w 4308321"/>
              <a:gd name="connsiteY13" fmla="*/ 3733545 h 4379263"/>
              <a:gd name="connsiteX14" fmla="*/ 1149469 w 4308321"/>
              <a:gd name="connsiteY14" fmla="*/ 2926023 h 4379263"/>
              <a:gd name="connsiteX15" fmla="*/ 971341 w 4308321"/>
              <a:gd name="connsiteY15" fmla="*/ 2320381 h 4379263"/>
              <a:gd name="connsiteX16" fmla="*/ 68816 w 4308321"/>
              <a:gd name="connsiteY16" fmla="*/ 2320381 h 4379263"/>
              <a:gd name="connsiteX17" fmla="*/ 140068 w 4308321"/>
              <a:gd name="connsiteY17" fmla="*/ 1322854 h 4379263"/>
              <a:gd name="connsiteX18" fmla="*/ 757585 w 4308321"/>
              <a:gd name="connsiteY18" fmla="*/ 1239727 h 4379263"/>
              <a:gd name="connsiteX19" fmla="*/ 1006966 w 4308321"/>
              <a:gd name="connsiteY19" fmla="*/ 859717 h 4379263"/>
              <a:gd name="connsiteX20" fmla="*/ 1196972 w 4308321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739990 w 4345646"/>
              <a:gd name="connsiteY4" fmla="*/ 954719 h 4379263"/>
              <a:gd name="connsiteX5" fmla="*/ 4333756 w 4345646"/>
              <a:gd name="connsiteY5" fmla="*/ 1892869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870618 w 4345646"/>
              <a:gd name="connsiteY4" fmla="*/ 1120976 h 4379263"/>
              <a:gd name="connsiteX5" fmla="*/ 4333756 w 4345646"/>
              <a:gd name="connsiteY5" fmla="*/ 1892869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870618 w 4345646"/>
              <a:gd name="connsiteY4" fmla="*/ 1120976 h 4379263"/>
              <a:gd name="connsiteX5" fmla="*/ 4226878 w 4345646"/>
              <a:gd name="connsiteY5" fmla="*/ 1952248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62059"/>
              <a:gd name="connsiteY0" fmla="*/ 170947 h 4381325"/>
              <a:gd name="connsiteX1" fmla="*/ 2148696 w 4362059"/>
              <a:gd name="connsiteY1" fmla="*/ 52194 h 4381325"/>
              <a:gd name="connsiteX2" fmla="*/ 2659335 w 4362059"/>
              <a:gd name="connsiteY2" fmla="*/ 883466 h 4381325"/>
              <a:gd name="connsiteX3" fmla="*/ 3193725 w 4362059"/>
              <a:gd name="connsiteY3" fmla="*/ 1227851 h 4381325"/>
              <a:gd name="connsiteX4" fmla="*/ 3870618 w 4362059"/>
              <a:gd name="connsiteY4" fmla="*/ 1120976 h 4381325"/>
              <a:gd name="connsiteX5" fmla="*/ 4226878 w 4362059"/>
              <a:gd name="connsiteY5" fmla="*/ 1952248 h 4381325"/>
              <a:gd name="connsiteX6" fmla="*/ 3787491 w 4362059"/>
              <a:gd name="connsiteY6" fmla="*/ 2617264 h 4381325"/>
              <a:gd name="connsiteX7" fmla="*/ 3953746 w 4362059"/>
              <a:gd name="connsiteY7" fmla="*/ 3234781 h 4381325"/>
              <a:gd name="connsiteX8" fmla="*/ 4345631 w 4362059"/>
              <a:gd name="connsiteY8" fmla="*/ 3804797 h 4381325"/>
              <a:gd name="connsiteX9" fmla="*/ 4256603 w 4362059"/>
              <a:gd name="connsiteY9" fmla="*/ 4238424 h 4381325"/>
              <a:gd name="connsiteX10" fmla="*/ 3965625 w 4362059"/>
              <a:gd name="connsiteY10" fmla="*/ 4374816 h 4381325"/>
              <a:gd name="connsiteX11" fmla="*/ 3205600 w 4362059"/>
              <a:gd name="connsiteY11" fmla="*/ 4066055 h 4381325"/>
              <a:gd name="connsiteX12" fmla="*/ 2291201 w 4362059"/>
              <a:gd name="connsiteY12" fmla="*/ 3994802 h 4381325"/>
              <a:gd name="connsiteX13" fmla="*/ 1246171 w 4362059"/>
              <a:gd name="connsiteY13" fmla="*/ 4351062 h 4381325"/>
              <a:gd name="connsiteX14" fmla="*/ 783033 w 4362059"/>
              <a:gd name="connsiteY14" fmla="*/ 3733545 h 4381325"/>
              <a:gd name="connsiteX15" fmla="*/ 1186794 w 4362059"/>
              <a:gd name="connsiteY15" fmla="*/ 2926023 h 4381325"/>
              <a:gd name="connsiteX16" fmla="*/ 1008666 w 4362059"/>
              <a:gd name="connsiteY16" fmla="*/ 2320381 h 4381325"/>
              <a:gd name="connsiteX17" fmla="*/ 58640 w 4362059"/>
              <a:gd name="connsiteY17" fmla="*/ 2142251 h 4381325"/>
              <a:gd name="connsiteX18" fmla="*/ 177393 w 4362059"/>
              <a:gd name="connsiteY18" fmla="*/ 1322854 h 4381325"/>
              <a:gd name="connsiteX19" fmla="*/ 794910 w 4362059"/>
              <a:gd name="connsiteY19" fmla="*/ 1239727 h 4381325"/>
              <a:gd name="connsiteX20" fmla="*/ 1044291 w 4362059"/>
              <a:gd name="connsiteY20" fmla="*/ 859717 h 4381325"/>
              <a:gd name="connsiteX21" fmla="*/ 1234297 w 4362059"/>
              <a:gd name="connsiteY21" fmla="*/ 170947 h 4381325"/>
              <a:gd name="connsiteX0" fmla="*/ 1234297 w 4362059"/>
              <a:gd name="connsiteY0" fmla="*/ 170947 h 4381325"/>
              <a:gd name="connsiteX1" fmla="*/ 2148696 w 4362059"/>
              <a:gd name="connsiteY1" fmla="*/ 52194 h 4381325"/>
              <a:gd name="connsiteX2" fmla="*/ 2659335 w 4362059"/>
              <a:gd name="connsiteY2" fmla="*/ 883466 h 4381325"/>
              <a:gd name="connsiteX3" fmla="*/ 3193725 w 4362059"/>
              <a:gd name="connsiteY3" fmla="*/ 1227851 h 4381325"/>
              <a:gd name="connsiteX4" fmla="*/ 3870618 w 4362059"/>
              <a:gd name="connsiteY4" fmla="*/ 1120976 h 4381325"/>
              <a:gd name="connsiteX5" fmla="*/ 4226878 w 4362059"/>
              <a:gd name="connsiteY5" fmla="*/ 1952248 h 4381325"/>
              <a:gd name="connsiteX6" fmla="*/ 3787491 w 4362059"/>
              <a:gd name="connsiteY6" fmla="*/ 2617264 h 4381325"/>
              <a:gd name="connsiteX7" fmla="*/ 3953746 w 4362059"/>
              <a:gd name="connsiteY7" fmla="*/ 3234781 h 4381325"/>
              <a:gd name="connsiteX8" fmla="*/ 4345631 w 4362059"/>
              <a:gd name="connsiteY8" fmla="*/ 3804797 h 4381325"/>
              <a:gd name="connsiteX9" fmla="*/ 4256603 w 4362059"/>
              <a:gd name="connsiteY9" fmla="*/ 4238424 h 4381325"/>
              <a:gd name="connsiteX10" fmla="*/ 3965625 w 4362059"/>
              <a:gd name="connsiteY10" fmla="*/ 4374816 h 4381325"/>
              <a:gd name="connsiteX11" fmla="*/ 3205600 w 4362059"/>
              <a:gd name="connsiteY11" fmla="*/ 4066055 h 4381325"/>
              <a:gd name="connsiteX12" fmla="*/ 2291201 w 4362059"/>
              <a:gd name="connsiteY12" fmla="*/ 3994802 h 4381325"/>
              <a:gd name="connsiteX13" fmla="*/ 1246171 w 4362059"/>
              <a:gd name="connsiteY13" fmla="*/ 4351062 h 4381325"/>
              <a:gd name="connsiteX14" fmla="*/ 783033 w 4362059"/>
              <a:gd name="connsiteY14" fmla="*/ 3733545 h 4381325"/>
              <a:gd name="connsiteX15" fmla="*/ 1186794 w 4362059"/>
              <a:gd name="connsiteY15" fmla="*/ 2926023 h 4381325"/>
              <a:gd name="connsiteX16" fmla="*/ 1008666 w 4362059"/>
              <a:gd name="connsiteY16" fmla="*/ 2320381 h 4381325"/>
              <a:gd name="connsiteX17" fmla="*/ 58640 w 4362059"/>
              <a:gd name="connsiteY17" fmla="*/ 2142251 h 4381325"/>
              <a:gd name="connsiteX18" fmla="*/ 177393 w 4362059"/>
              <a:gd name="connsiteY18" fmla="*/ 1322854 h 4381325"/>
              <a:gd name="connsiteX19" fmla="*/ 794910 w 4362059"/>
              <a:gd name="connsiteY19" fmla="*/ 1239727 h 4381325"/>
              <a:gd name="connsiteX20" fmla="*/ 1044291 w 4362059"/>
              <a:gd name="connsiteY20" fmla="*/ 859717 h 4381325"/>
              <a:gd name="connsiteX21" fmla="*/ 1234297 w 4362059"/>
              <a:gd name="connsiteY21" fmla="*/ 170947 h 4381325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6878 w 4362059"/>
              <a:gd name="connsiteY6" fmla="*/ 2036546 h 4465623"/>
              <a:gd name="connsiteX7" fmla="*/ 3787491 w 4362059"/>
              <a:gd name="connsiteY7" fmla="*/ 2701562 h 4465623"/>
              <a:gd name="connsiteX8" fmla="*/ 3953746 w 4362059"/>
              <a:gd name="connsiteY8" fmla="*/ 3319079 h 4465623"/>
              <a:gd name="connsiteX9" fmla="*/ 4345631 w 4362059"/>
              <a:gd name="connsiteY9" fmla="*/ 3889095 h 4465623"/>
              <a:gd name="connsiteX10" fmla="*/ 4256603 w 4362059"/>
              <a:gd name="connsiteY10" fmla="*/ 4322722 h 4465623"/>
              <a:gd name="connsiteX11" fmla="*/ 3965625 w 4362059"/>
              <a:gd name="connsiteY11" fmla="*/ 4459114 h 4465623"/>
              <a:gd name="connsiteX12" fmla="*/ 3205600 w 4362059"/>
              <a:gd name="connsiteY12" fmla="*/ 4150353 h 4465623"/>
              <a:gd name="connsiteX13" fmla="*/ 2291201 w 4362059"/>
              <a:gd name="connsiteY13" fmla="*/ 4079100 h 4465623"/>
              <a:gd name="connsiteX14" fmla="*/ 1246171 w 4362059"/>
              <a:gd name="connsiteY14" fmla="*/ 4435360 h 4465623"/>
              <a:gd name="connsiteX15" fmla="*/ 783033 w 4362059"/>
              <a:gd name="connsiteY15" fmla="*/ 3817843 h 4465623"/>
              <a:gd name="connsiteX16" fmla="*/ 1186794 w 4362059"/>
              <a:gd name="connsiteY16" fmla="*/ 3010321 h 4465623"/>
              <a:gd name="connsiteX17" fmla="*/ 1008666 w 4362059"/>
              <a:gd name="connsiteY17" fmla="*/ 2404679 h 4465623"/>
              <a:gd name="connsiteX18" fmla="*/ 58640 w 4362059"/>
              <a:gd name="connsiteY18" fmla="*/ 2226549 h 4465623"/>
              <a:gd name="connsiteX19" fmla="*/ 177393 w 4362059"/>
              <a:gd name="connsiteY19" fmla="*/ 1407152 h 4465623"/>
              <a:gd name="connsiteX20" fmla="*/ 794910 w 4362059"/>
              <a:gd name="connsiteY20" fmla="*/ 1324025 h 4465623"/>
              <a:gd name="connsiteX21" fmla="*/ 1044291 w 4362059"/>
              <a:gd name="connsiteY21" fmla="*/ 944015 h 4465623"/>
              <a:gd name="connsiteX22" fmla="*/ 1234297 w 4362059"/>
              <a:gd name="connsiteY22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6878 w 4362059"/>
              <a:gd name="connsiteY6" fmla="*/ 2036546 h 4465623"/>
              <a:gd name="connsiteX7" fmla="*/ 3787491 w 4362059"/>
              <a:gd name="connsiteY7" fmla="*/ 2701562 h 4465623"/>
              <a:gd name="connsiteX8" fmla="*/ 3953746 w 4362059"/>
              <a:gd name="connsiteY8" fmla="*/ 3319079 h 4465623"/>
              <a:gd name="connsiteX9" fmla="*/ 4345631 w 4362059"/>
              <a:gd name="connsiteY9" fmla="*/ 3889095 h 4465623"/>
              <a:gd name="connsiteX10" fmla="*/ 4256603 w 4362059"/>
              <a:gd name="connsiteY10" fmla="*/ 4322722 h 4465623"/>
              <a:gd name="connsiteX11" fmla="*/ 3965625 w 4362059"/>
              <a:gd name="connsiteY11" fmla="*/ 4459114 h 4465623"/>
              <a:gd name="connsiteX12" fmla="*/ 3205600 w 4362059"/>
              <a:gd name="connsiteY12" fmla="*/ 4150353 h 4465623"/>
              <a:gd name="connsiteX13" fmla="*/ 2291201 w 4362059"/>
              <a:gd name="connsiteY13" fmla="*/ 4079100 h 4465623"/>
              <a:gd name="connsiteX14" fmla="*/ 1246171 w 4362059"/>
              <a:gd name="connsiteY14" fmla="*/ 4435360 h 4465623"/>
              <a:gd name="connsiteX15" fmla="*/ 783033 w 4362059"/>
              <a:gd name="connsiteY15" fmla="*/ 3817843 h 4465623"/>
              <a:gd name="connsiteX16" fmla="*/ 1186794 w 4362059"/>
              <a:gd name="connsiteY16" fmla="*/ 3010321 h 4465623"/>
              <a:gd name="connsiteX17" fmla="*/ 1008666 w 4362059"/>
              <a:gd name="connsiteY17" fmla="*/ 2404679 h 4465623"/>
              <a:gd name="connsiteX18" fmla="*/ 58640 w 4362059"/>
              <a:gd name="connsiteY18" fmla="*/ 2226549 h 4465623"/>
              <a:gd name="connsiteX19" fmla="*/ 177393 w 4362059"/>
              <a:gd name="connsiteY19" fmla="*/ 1407152 h 4465623"/>
              <a:gd name="connsiteX20" fmla="*/ 794910 w 4362059"/>
              <a:gd name="connsiteY20" fmla="*/ 1324025 h 4465623"/>
              <a:gd name="connsiteX21" fmla="*/ 1044291 w 4362059"/>
              <a:gd name="connsiteY21" fmla="*/ 944015 h 4465623"/>
              <a:gd name="connsiteX22" fmla="*/ 1234297 w 4362059"/>
              <a:gd name="connsiteY22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0973 w 4362059"/>
              <a:gd name="connsiteY6" fmla="*/ 1555768 h 4465623"/>
              <a:gd name="connsiteX7" fmla="*/ 4226878 w 4362059"/>
              <a:gd name="connsiteY7" fmla="*/ 2036546 h 4465623"/>
              <a:gd name="connsiteX8" fmla="*/ 3787491 w 4362059"/>
              <a:gd name="connsiteY8" fmla="*/ 2701562 h 4465623"/>
              <a:gd name="connsiteX9" fmla="*/ 3953746 w 4362059"/>
              <a:gd name="connsiteY9" fmla="*/ 3319079 h 4465623"/>
              <a:gd name="connsiteX10" fmla="*/ 4345631 w 4362059"/>
              <a:gd name="connsiteY10" fmla="*/ 3889095 h 4465623"/>
              <a:gd name="connsiteX11" fmla="*/ 4256603 w 4362059"/>
              <a:gd name="connsiteY11" fmla="*/ 4322722 h 4465623"/>
              <a:gd name="connsiteX12" fmla="*/ 3965625 w 4362059"/>
              <a:gd name="connsiteY12" fmla="*/ 4459114 h 4465623"/>
              <a:gd name="connsiteX13" fmla="*/ 3205600 w 4362059"/>
              <a:gd name="connsiteY13" fmla="*/ 4150353 h 4465623"/>
              <a:gd name="connsiteX14" fmla="*/ 2291201 w 4362059"/>
              <a:gd name="connsiteY14" fmla="*/ 4079100 h 4465623"/>
              <a:gd name="connsiteX15" fmla="*/ 1246171 w 4362059"/>
              <a:gd name="connsiteY15" fmla="*/ 4435360 h 4465623"/>
              <a:gd name="connsiteX16" fmla="*/ 783033 w 4362059"/>
              <a:gd name="connsiteY16" fmla="*/ 3817843 h 4465623"/>
              <a:gd name="connsiteX17" fmla="*/ 1186794 w 4362059"/>
              <a:gd name="connsiteY17" fmla="*/ 3010321 h 4465623"/>
              <a:gd name="connsiteX18" fmla="*/ 1008666 w 4362059"/>
              <a:gd name="connsiteY18" fmla="*/ 2404679 h 4465623"/>
              <a:gd name="connsiteX19" fmla="*/ 58640 w 4362059"/>
              <a:gd name="connsiteY19" fmla="*/ 2226549 h 4465623"/>
              <a:gd name="connsiteX20" fmla="*/ 177393 w 4362059"/>
              <a:gd name="connsiteY20" fmla="*/ 1407152 h 4465623"/>
              <a:gd name="connsiteX21" fmla="*/ 794910 w 4362059"/>
              <a:gd name="connsiteY21" fmla="*/ 1324025 h 4465623"/>
              <a:gd name="connsiteX22" fmla="*/ 1044291 w 4362059"/>
              <a:gd name="connsiteY22" fmla="*/ 944015 h 4465623"/>
              <a:gd name="connsiteX23" fmla="*/ 1234297 w 4362059"/>
              <a:gd name="connsiteY23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0973 w 4362059"/>
              <a:gd name="connsiteY6" fmla="*/ 1555768 h 4465623"/>
              <a:gd name="connsiteX7" fmla="*/ 4226878 w 4362059"/>
              <a:gd name="connsiteY7" fmla="*/ 2036546 h 4465623"/>
              <a:gd name="connsiteX8" fmla="*/ 3787491 w 4362059"/>
              <a:gd name="connsiteY8" fmla="*/ 2701562 h 4465623"/>
              <a:gd name="connsiteX9" fmla="*/ 3953746 w 4362059"/>
              <a:gd name="connsiteY9" fmla="*/ 3319079 h 4465623"/>
              <a:gd name="connsiteX10" fmla="*/ 4345631 w 4362059"/>
              <a:gd name="connsiteY10" fmla="*/ 3889095 h 4465623"/>
              <a:gd name="connsiteX11" fmla="*/ 4256603 w 4362059"/>
              <a:gd name="connsiteY11" fmla="*/ 4322722 h 4465623"/>
              <a:gd name="connsiteX12" fmla="*/ 3965625 w 4362059"/>
              <a:gd name="connsiteY12" fmla="*/ 4459114 h 4465623"/>
              <a:gd name="connsiteX13" fmla="*/ 3205600 w 4362059"/>
              <a:gd name="connsiteY13" fmla="*/ 4150353 h 4465623"/>
              <a:gd name="connsiteX14" fmla="*/ 2291201 w 4362059"/>
              <a:gd name="connsiteY14" fmla="*/ 4079100 h 4465623"/>
              <a:gd name="connsiteX15" fmla="*/ 1246171 w 4362059"/>
              <a:gd name="connsiteY15" fmla="*/ 4435360 h 4465623"/>
              <a:gd name="connsiteX16" fmla="*/ 783033 w 4362059"/>
              <a:gd name="connsiteY16" fmla="*/ 3817843 h 4465623"/>
              <a:gd name="connsiteX17" fmla="*/ 1186794 w 4362059"/>
              <a:gd name="connsiteY17" fmla="*/ 3010321 h 4465623"/>
              <a:gd name="connsiteX18" fmla="*/ 1008666 w 4362059"/>
              <a:gd name="connsiteY18" fmla="*/ 2404679 h 4465623"/>
              <a:gd name="connsiteX19" fmla="*/ 58640 w 4362059"/>
              <a:gd name="connsiteY19" fmla="*/ 2226549 h 4465623"/>
              <a:gd name="connsiteX20" fmla="*/ 177393 w 4362059"/>
              <a:gd name="connsiteY20" fmla="*/ 1407152 h 4465623"/>
              <a:gd name="connsiteX21" fmla="*/ 794910 w 4362059"/>
              <a:gd name="connsiteY21" fmla="*/ 1324025 h 4465623"/>
              <a:gd name="connsiteX22" fmla="*/ 1044291 w 4362059"/>
              <a:gd name="connsiteY22" fmla="*/ 944015 h 4465623"/>
              <a:gd name="connsiteX23" fmla="*/ 1234297 w 4362059"/>
              <a:gd name="connsiteY23" fmla="*/ 255245 h 4465623"/>
              <a:gd name="connsiteX0" fmla="*/ 1234297 w 4362059"/>
              <a:gd name="connsiteY0" fmla="*/ 296576 h 4506954"/>
              <a:gd name="connsiteX1" fmla="*/ 1608402 w 4362059"/>
              <a:gd name="connsiteY1" fmla="*/ 5805 h 4506954"/>
              <a:gd name="connsiteX2" fmla="*/ 2148696 w 4362059"/>
              <a:gd name="connsiteY2" fmla="*/ 177823 h 4506954"/>
              <a:gd name="connsiteX3" fmla="*/ 2659335 w 4362059"/>
              <a:gd name="connsiteY3" fmla="*/ 1009095 h 4506954"/>
              <a:gd name="connsiteX4" fmla="*/ 3193725 w 4362059"/>
              <a:gd name="connsiteY4" fmla="*/ 1353480 h 4506954"/>
              <a:gd name="connsiteX5" fmla="*/ 3870618 w 4362059"/>
              <a:gd name="connsiteY5" fmla="*/ 1246605 h 4506954"/>
              <a:gd name="connsiteX6" fmla="*/ 4220973 w 4362059"/>
              <a:gd name="connsiteY6" fmla="*/ 1597099 h 4506954"/>
              <a:gd name="connsiteX7" fmla="*/ 4226878 w 4362059"/>
              <a:gd name="connsiteY7" fmla="*/ 2077877 h 4506954"/>
              <a:gd name="connsiteX8" fmla="*/ 3787491 w 4362059"/>
              <a:gd name="connsiteY8" fmla="*/ 2742893 h 4506954"/>
              <a:gd name="connsiteX9" fmla="*/ 3953746 w 4362059"/>
              <a:gd name="connsiteY9" fmla="*/ 3360410 h 4506954"/>
              <a:gd name="connsiteX10" fmla="*/ 4345631 w 4362059"/>
              <a:gd name="connsiteY10" fmla="*/ 3930426 h 4506954"/>
              <a:gd name="connsiteX11" fmla="*/ 4256603 w 4362059"/>
              <a:gd name="connsiteY11" fmla="*/ 4364053 h 4506954"/>
              <a:gd name="connsiteX12" fmla="*/ 3965625 w 4362059"/>
              <a:gd name="connsiteY12" fmla="*/ 4500445 h 4506954"/>
              <a:gd name="connsiteX13" fmla="*/ 3205600 w 4362059"/>
              <a:gd name="connsiteY13" fmla="*/ 4191684 h 4506954"/>
              <a:gd name="connsiteX14" fmla="*/ 2291201 w 4362059"/>
              <a:gd name="connsiteY14" fmla="*/ 4120431 h 4506954"/>
              <a:gd name="connsiteX15" fmla="*/ 1246171 w 4362059"/>
              <a:gd name="connsiteY15" fmla="*/ 4476691 h 4506954"/>
              <a:gd name="connsiteX16" fmla="*/ 783033 w 4362059"/>
              <a:gd name="connsiteY16" fmla="*/ 3859174 h 4506954"/>
              <a:gd name="connsiteX17" fmla="*/ 1186794 w 4362059"/>
              <a:gd name="connsiteY17" fmla="*/ 3051652 h 4506954"/>
              <a:gd name="connsiteX18" fmla="*/ 1008666 w 4362059"/>
              <a:gd name="connsiteY18" fmla="*/ 2446010 h 4506954"/>
              <a:gd name="connsiteX19" fmla="*/ 58640 w 4362059"/>
              <a:gd name="connsiteY19" fmla="*/ 2267880 h 4506954"/>
              <a:gd name="connsiteX20" fmla="*/ 177393 w 4362059"/>
              <a:gd name="connsiteY20" fmla="*/ 1448483 h 4506954"/>
              <a:gd name="connsiteX21" fmla="*/ 794910 w 4362059"/>
              <a:gd name="connsiteY21" fmla="*/ 1365356 h 4506954"/>
              <a:gd name="connsiteX22" fmla="*/ 1044291 w 4362059"/>
              <a:gd name="connsiteY22" fmla="*/ 985346 h 4506954"/>
              <a:gd name="connsiteX23" fmla="*/ 1234297 w 4362059"/>
              <a:gd name="connsiteY23" fmla="*/ 296576 h 4506954"/>
              <a:gd name="connsiteX0" fmla="*/ 1285861 w 4413623"/>
              <a:gd name="connsiteY0" fmla="*/ 296576 h 4506954"/>
              <a:gd name="connsiteX1" fmla="*/ 1659966 w 4413623"/>
              <a:gd name="connsiteY1" fmla="*/ 5805 h 4506954"/>
              <a:gd name="connsiteX2" fmla="*/ 2200260 w 4413623"/>
              <a:gd name="connsiteY2" fmla="*/ 177823 h 4506954"/>
              <a:gd name="connsiteX3" fmla="*/ 2710899 w 4413623"/>
              <a:gd name="connsiteY3" fmla="*/ 1009095 h 4506954"/>
              <a:gd name="connsiteX4" fmla="*/ 3245289 w 4413623"/>
              <a:gd name="connsiteY4" fmla="*/ 1353480 h 4506954"/>
              <a:gd name="connsiteX5" fmla="*/ 3922182 w 4413623"/>
              <a:gd name="connsiteY5" fmla="*/ 1246605 h 4506954"/>
              <a:gd name="connsiteX6" fmla="*/ 4272537 w 4413623"/>
              <a:gd name="connsiteY6" fmla="*/ 1597099 h 4506954"/>
              <a:gd name="connsiteX7" fmla="*/ 4278442 w 4413623"/>
              <a:gd name="connsiteY7" fmla="*/ 2077877 h 4506954"/>
              <a:gd name="connsiteX8" fmla="*/ 3839055 w 4413623"/>
              <a:gd name="connsiteY8" fmla="*/ 2742893 h 4506954"/>
              <a:gd name="connsiteX9" fmla="*/ 4005310 w 4413623"/>
              <a:gd name="connsiteY9" fmla="*/ 3360410 h 4506954"/>
              <a:gd name="connsiteX10" fmla="*/ 4397195 w 4413623"/>
              <a:gd name="connsiteY10" fmla="*/ 3930426 h 4506954"/>
              <a:gd name="connsiteX11" fmla="*/ 4308167 w 4413623"/>
              <a:gd name="connsiteY11" fmla="*/ 4364053 h 4506954"/>
              <a:gd name="connsiteX12" fmla="*/ 4017189 w 4413623"/>
              <a:gd name="connsiteY12" fmla="*/ 4500445 h 4506954"/>
              <a:gd name="connsiteX13" fmla="*/ 3257164 w 4413623"/>
              <a:gd name="connsiteY13" fmla="*/ 4191684 h 4506954"/>
              <a:gd name="connsiteX14" fmla="*/ 2342765 w 4413623"/>
              <a:gd name="connsiteY14" fmla="*/ 4120431 h 4506954"/>
              <a:gd name="connsiteX15" fmla="*/ 1297735 w 4413623"/>
              <a:gd name="connsiteY15" fmla="*/ 4476691 h 4506954"/>
              <a:gd name="connsiteX16" fmla="*/ 834597 w 4413623"/>
              <a:gd name="connsiteY16" fmla="*/ 3859174 h 4506954"/>
              <a:gd name="connsiteX17" fmla="*/ 1238358 w 4413623"/>
              <a:gd name="connsiteY17" fmla="*/ 3051652 h 4506954"/>
              <a:gd name="connsiteX18" fmla="*/ 1060230 w 4413623"/>
              <a:gd name="connsiteY18" fmla="*/ 2446010 h 4506954"/>
              <a:gd name="connsiteX19" fmla="*/ 110204 w 4413623"/>
              <a:gd name="connsiteY19" fmla="*/ 2267880 h 4506954"/>
              <a:gd name="connsiteX20" fmla="*/ 33046 w 4413623"/>
              <a:gd name="connsiteY20" fmla="*/ 1727728 h 4506954"/>
              <a:gd name="connsiteX21" fmla="*/ 228957 w 4413623"/>
              <a:gd name="connsiteY21" fmla="*/ 1448483 h 4506954"/>
              <a:gd name="connsiteX22" fmla="*/ 846474 w 4413623"/>
              <a:gd name="connsiteY22" fmla="*/ 1365356 h 4506954"/>
              <a:gd name="connsiteX23" fmla="*/ 1095855 w 4413623"/>
              <a:gd name="connsiteY23" fmla="*/ 985346 h 4506954"/>
              <a:gd name="connsiteX24" fmla="*/ 1285861 w 4413623"/>
              <a:gd name="connsiteY24" fmla="*/ 296576 h 4506954"/>
              <a:gd name="connsiteX0" fmla="*/ 1285861 w 4413623"/>
              <a:gd name="connsiteY0" fmla="*/ 296576 h 4506954"/>
              <a:gd name="connsiteX1" fmla="*/ 1659966 w 4413623"/>
              <a:gd name="connsiteY1" fmla="*/ 5805 h 4506954"/>
              <a:gd name="connsiteX2" fmla="*/ 2200260 w 4413623"/>
              <a:gd name="connsiteY2" fmla="*/ 177823 h 4506954"/>
              <a:gd name="connsiteX3" fmla="*/ 2710899 w 4413623"/>
              <a:gd name="connsiteY3" fmla="*/ 1009095 h 4506954"/>
              <a:gd name="connsiteX4" fmla="*/ 3245289 w 4413623"/>
              <a:gd name="connsiteY4" fmla="*/ 1353480 h 4506954"/>
              <a:gd name="connsiteX5" fmla="*/ 3922182 w 4413623"/>
              <a:gd name="connsiteY5" fmla="*/ 1246605 h 4506954"/>
              <a:gd name="connsiteX6" fmla="*/ 4272537 w 4413623"/>
              <a:gd name="connsiteY6" fmla="*/ 1597099 h 4506954"/>
              <a:gd name="connsiteX7" fmla="*/ 4278442 w 4413623"/>
              <a:gd name="connsiteY7" fmla="*/ 2077877 h 4506954"/>
              <a:gd name="connsiteX8" fmla="*/ 3839055 w 4413623"/>
              <a:gd name="connsiteY8" fmla="*/ 2742893 h 4506954"/>
              <a:gd name="connsiteX9" fmla="*/ 4005310 w 4413623"/>
              <a:gd name="connsiteY9" fmla="*/ 3360410 h 4506954"/>
              <a:gd name="connsiteX10" fmla="*/ 4397195 w 4413623"/>
              <a:gd name="connsiteY10" fmla="*/ 3930426 h 4506954"/>
              <a:gd name="connsiteX11" fmla="*/ 4308167 w 4413623"/>
              <a:gd name="connsiteY11" fmla="*/ 4364053 h 4506954"/>
              <a:gd name="connsiteX12" fmla="*/ 4017189 w 4413623"/>
              <a:gd name="connsiteY12" fmla="*/ 4500445 h 4506954"/>
              <a:gd name="connsiteX13" fmla="*/ 3257164 w 4413623"/>
              <a:gd name="connsiteY13" fmla="*/ 4191684 h 4506954"/>
              <a:gd name="connsiteX14" fmla="*/ 2342765 w 4413623"/>
              <a:gd name="connsiteY14" fmla="*/ 4120431 h 4506954"/>
              <a:gd name="connsiteX15" fmla="*/ 1297735 w 4413623"/>
              <a:gd name="connsiteY15" fmla="*/ 4476691 h 4506954"/>
              <a:gd name="connsiteX16" fmla="*/ 834597 w 4413623"/>
              <a:gd name="connsiteY16" fmla="*/ 3859174 h 4506954"/>
              <a:gd name="connsiteX17" fmla="*/ 1238358 w 4413623"/>
              <a:gd name="connsiteY17" fmla="*/ 3051652 h 4506954"/>
              <a:gd name="connsiteX18" fmla="*/ 1060230 w 4413623"/>
              <a:gd name="connsiteY18" fmla="*/ 2446010 h 4506954"/>
              <a:gd name="connsiteX19" fmla="*/ 110204 w 4413623"/>
              <a:gd name="connsiteY19" fmla="*/ 2267880 h 4506954"/>
              <a:gd name="connsiteX20" fmla="*/ 33046 w 4413623"/>
              <a:gd name="connsiteY20" fmla="*/ 1727728 h 4506954"/>
              <a:gd name="connsiteX21" fmla="*/ 228957 w 4413623"/>
              <a:gd name="connsiteY21" fmla="*/ 1448483 h 4506954"/>
              <a:gd name="connsiteX22" fmla="*/ 846474 w 4413623"/>
              <a:gd name="connsiteY22" fmla="*/ 1365356 h 4506954"/>
              <a:gd name="connsiteX23" fmla="*/ 1095855 w 4413623"/>
              <a:gd name="connsiteY23" fmla="*/ 985346 h 4506954"/>
              <a:gd name="connsiteX24" fmla="*/ 1285861 w 4413623"/>
              <a:gd name="connsiteY24" fmla="*/ 296576 h 4506954"/>
              <a:gd name="connsiteX0" fmla="*/ 1316814 w 4444576"/>
              <a:gd name="connsiteY0" fmla="*/ 296576 h 4506954"/>
              <a:gd name="connsiteX1" fmla="*/ 1690919 w 4444576"/>
              <a:gd name="connsiteY1" fmla="*/ 5805 h 4506954"/>
              <a:gd name="connsiteX2" fmla="*/ 2231213 w 4444576"/>
              <a:gd name="connsiteY2" fmla="*/ 177823 h 4506954"/>
              <a:gd name="connsiteX3" fmla="*/ 2741852 w 4444576"/>
              <a:gd name="connsiteY3" fmla="*/ 1009095 h 4506954"/>
              <a:gd name="connsiteX4" fmla="*/ 3276242 w 4444576"/>
              <a:gd name="connsiteY4" fmla="*/ 1353480 h 4506954"/>
              <a:gd name="connsiteX5" fmla="*/ 3953135 w 4444576"/>
              <a:gd name="connsiteY5" fmla="*/ 1246605 h 4506954"/>
              <a:gd name="connsiteX6" fmla="*/ 4303490 w 4444576"/>
              <a:gd name="connsiteY6" fmla="*/ 1597099 h 4506954"/>
              <a:gd name="connsiteX7" fmla="*/ 4309395 w 4444576"/>
              <a:gd name="connsiteY7" fmla="*/ 2077877 h 4506954"/>
              <a:gd name="connsiteX8" fmla="*/ 3870008 w 4444576"/>
              <a:gd name="connsiteY8" fmla="*/ 2742893 h 4506954"/>
              <a:gd name="connsiteX9" fmla="*/ 4036263 w 4444576"/>
              <a:gd name="connsiteY9" fmla="*/ 3360410 h 4506954"/>
              <a:gd name="connsiteX10" fmla="*/ 4428148 w 4444576"/>
              <a:gd name="connsiteY10" fmla="*/ 3930426 h 4506954"/>
              <a:gd name="connsiteX11" fmla="*/ 4339120 w 4444576"/>
              <a:gd name="connsiteY11" fmla="*/ 4364053 h 4506954"/>
              <a:gd name="connsiteX12" fmla="*/ 4048142 w 4444576"/>
              <a:gd name="connsiteY12" fmla="*/ 4500445 h 4506954"/>
              <a:gd name="connsiteX13" fmla="*/ 3288117 w 4444576"/>
              <a:gd name="connsiteY13" fmla="*/ 4191684 h 4506954"/>
              <a:gd name="connsiteX14" fmla="*/ 2373718 w 4444576"/>
              <a:gd name="connsiteY14" fmla="*/ 4120431 h 4506954"/>
              <a:gd name="connsiteX15" fmla="*/ 1328688 w 4444576"/>
              <a:gd name="connsiteY15" fmla="*/ 4476691 h 4506954"/>
              <a:gd name="connsiteX16" fmla="*/ 865550 w 4444576"/>
              <a:gd name="connsiteY16" fmla="*/ 3859174 h 4506954"/>
              <a:gd name="connsiteX17" fmla="*/ 1269311 w 4444576"/>
              <a:gd name="connsiteY17" fmla="*/ 3051652 h 4506954"/>
              <a:gd name="connsiteX18" fmla="*/ 1091183 w 4444576"/>
              <a:gd name="connsiteY18" fmla="*/ 2446010 h 4506954"/>
              <a:gd name="connsiteX19" fmla="*/ 141157 w 4444576"/>
              <a:gd name="connsiteY19" fmla="*/ 2267880 h 4506954"/>
              <a:gd name="connsiteX20" fmla="*/ 16497 w 4444576"/>
              <a:gd name="connsiteY20" fmla="*/ 1798980 h 4506954"/>
              <a:gd name="connsiteX21" fmla="*/ 259910 w 4444576"/>
              <a:gd name="connsiteY21" fmla="*/ 1448483 h 4506954"/>
              <a:gd name="connsiteX22" fmla="*/ 877427 w 4444576"/>
              <a:gd name="connsiteY22" fmla="*/ 1365356 h 4506954"/>
              <a:gd name="connsiteX23" fmla="*/ 1126808 w 4444576"/>
              <a:gd name="connsiteY23" fmla="*/ 985346 h 4506954"/>
              <a:gd name="connsiteX24" fmla="*/ 1316814 w 4444576"/>
              <a:gd name="connsiteY24" fmla="*/ 296576 h 4506954"/>
              <a:gd name="connsiteX0" fmla="*/ 1316814 w 4446109"/>
              <a:gd name="connsiteY0" fmla="*/ 296576 h 4575756"/>
              <a:gd name="connsiteX1" fmla="*/ 1690919 w 4446109"/>
              <a:gd name="connsiteY1" fmla="*/ 5805 h 4575756"/>
              <a:gd name="connsiteX2" fmla="*/ 2231213 w 4446109"/>
              <a:gd name="connsiteY2" fmla="*/ 177823 h 4575756"/>
              <a:gd name="connsiteX3" fmla="*/ 2741852 w 4446109"/>
              <a:gd name="connsiteY3" fmla="*/ 1009095 h 4575756"/>
              <a:gd name="connsiteX4" fmla="*/ 3276242 w 4446109"/>
              <a:gd name="connsiteY4" fmla="*/ 1353480 h 4575756"/>
              <a:gd name="connsiteX5" fmla="*/ 3953135 w 4446109"/>
              <a:gd name="connsiteY5" fmla="*/ 1246605 h 4575756"/>
              <a:gd name="connsiteX6" fmla="*/ 4303490 w 4446109"/>
              <a:gd name="connsiteY6" fmla="*/ 1597099 h 4575756"/>
              <a:gd name="connsiteX7" fmla="*/ 4309395 w 4446109"/>
              <a:gd name="connsiteY7" fmla="*/ 2077877 h 4575756"/>
              <a:gd name="connsiteX8" fmla="*/ 3870008 w 4446109"/>
              <a:gd name="connsiteY8" fmla="*/ 2742893 h 4575756"/>
              <a:gd name="connsiteX9" fmla="*/ 4036263 w 4446109"/>
              <a:gd name="connsiteY9" fmla="*/ 3360410 h 4575756"/>
              <a:gd name="connsiteX10" fmla="*/ 4428148 w 4446109"/>
              <a:gd name="connsiteY10" fmla="*/ 3930426 h 4575756"/>
              <a:gd name="connsiteX11" fmla="*/ 4339120 w 4446109"/>
              <a:gd name="connsiteY11" fmla="*/ 4364053 h 4575756"/>
              <a:gd name="connsiteX12" fmla="*/ 3976890 w 4446109"/>
              <a:gd name="connsiteY12" fmla="*/ 4571697 h 4575756"/>
              <a:gd name="connsiteX13" fmla="*/ 3288117 w 4446109"/>
              <a:gd name="connsiteY13" fmla="*/ 4191684 h 4575756"/>
              <a:gd name="connsiteX14" fmla="*/ 2373718 w 4446109"/>
              <a:gd name="connsiteY14" fmla="*/ 4120431 h 4575756"/>
              <a:gd name="connsiteX15" fmla="*/ 1328688 w 4446109"/>
              <a:gd name="connsiteY15" fmla="*/ 4476691 h 4575756"/>
              <a:gd name="connsiteX16" fmla="*/ 865550 w 4446109"/>
              <a:gd name="connsiteY16" fmla="*/ 3859174 h 4575756"/>
              <a:gd name="connsiteX17" fmla="*/ 1269311 w 4446109"/>
              <a:gd name="connsiteY17" fmla="*/ 3051652 h 4575756"/>
              <a:gd name="connsiteX18" fmla="*/ 1091183 w 4446109"/>
              <a:gd name="connsiteY18" fmla="*/ 2446010 h 4575756"/>
              <a:gd name="connsiteX19" fmla="*/ 141157 w 4446109"/>
              <a:gd name="connsiteY19" fmla="*/ 2267880 h 4575756"/>
              <a:gd name="connsiteX20" fmla="*/ 16497 w 4446109"/>
              <a:gd name="connsiteY20" fmla="*/ 1798980 h 4575756"/>
              <a:gd name="connsiteX21" fmla="*/ 259910 w 4446109"/>
              <a:gd name="connsiteY21" fmla="*/ 1448483 h 4575756"/>
              <a:gd name="connsiteX22" fmla="*/ 877427 w 4446109"/>
              <a:gd name="connsiteY22" fmla="*/ 1365356 h 4575756"/>
              <a:gd name="connsiteX23" fmla="*/ 1126808 w 4446109"/>
              <a:gd name="connsiteY23" fmla="*/ 985346 h 4575756"/>
              <a:gd name="connsiteX24" fmla="*/ 1316814 w 4446109"/>
              <a:gd name="connsiteY24" fmla="*/ 296576 h 4575756"/>
              <a:gd name="connsiteX0" fmla="*/ 1316814 w 4448517"/>
              <a:gd name="connsiteY0" fmla="*/ 296576 h 4552598"/>
              <a:gd name="connsiteX1" fmla="*/ 1690919 w 4448517"/>
              <a:gd name="connsiteY1" fmla="*/ 5805 h 4552598"/>
              <a:gd name="connsiteX2" fmla="*/ 2231213 w 4448517"/>
              <a:gd name="connsiteY2" fmla="*/ 177823 h 4552598"/>
              <a:gd name="connsiteX3" fmla="*/ 2741852 w 4448517"/>
              <a:gd name="connsiteY3" fmla="*/ 1009095 h 4552598"/>
              <a:gd name="connsiteX4" fmla="*/ 3276242 w 4448517"/>
              <a:gd name="connsiteY4" fmla="*/ 1353480 h 4552598"/>
              <a:gd name="connsiteX5" fmla="*/ 3953135 w 4448517"/>
              <a:gd name="connsiteY5" fmla="*/ 1246605 h 4552598"/>
              <a:gd name="connsiteX6" fmla="*/ 4303490 w 4448517"/>
              <a:gd name="connsiteY6" fmla="*/ 1597099 h 4552598"/>
              <a:gd name="connsiteX7" fmla="*/ 4309395 w 4448517"/>
              <a:gd name="connsiteY7" fmla="*/ 2077877 h 4552598"/>
              <a:gd name="connsiteX8" fmla="*/ 3870008 w 4448517"/>
              <a:gd name="connsiteY8" fmla="*/ 2742893 h 4552598"/>
              <a:gd name="connsiteX9" fmla="*/ 4036263 w 4448517"/>
              <a:gd name="connsiteY9" fmla="*/ 3360410 h 4552598"/>
              <a:gd name="connsiteX10" fmla="*/ 4428148 w 4448517"/>
              <a:gd name="connsiteY10" fmla="*/ 3930426 h 4552598"/>
              <a:gd name="connsiteX11" fmla="*/ 4339120 w 4448517"/>
              <a:gd name="connsiteY11" fmla="*/ 4364053 h 4552598"/>
              <a:gd name="connsiteX12" fmla="*/ 3881889 w 4448517"/>
              <a:gd name="connsiteY12" fmla="*/ 4547950 h 4552598"/>
              <a:gd name="connsiteX13" fmla="*/ 3288117 w 4448517"/>
              <a:gd name="connsiteY13" fmla="*/ 4191684 h 4552598"/>
              <a:gd name="connsiteX14" fmla="*/ 2373718 w 4448517"/>
              <a:gd name="connsiteY14" fmla="*/ 4120431 h 4552598"/>
              <a:gd name="connsiteX15" fmla="*/ 1328688 w 4448517"/>
              <a:gd name="connsiteY15" fmla="*/ 4476691 h 4552598"/>
              <a:gd name="connsiteX16" fmla="*/ 865550 w 4448517"/>
              <a:gd name="connsiteY16" fmla="*/ 3859174 h 4552598"/>
              <a:gd name="connsiteX17" fmla="*/ 1269311 w 4448517"/>
              <a:gd name="connsiteY17" fmla="*/ 3051652 h 4552598"/>
              <a:gd name="connsiteX18" fmla="*/ 1091183 w 4448517"/>
              <a:gd name="connsiteY18" fmla="*/ 2446010 h 4552598"/>
              <a:gd name="connsiteX19" fmla="*/ 141157 w 4448517"/>
              <a:gd name="connsiteY19" fmla="*/ 2267880 h 4552598"/>
              <a:gd name="connsiteX20" fmla="*/ 16497 w 4448517"/>
              <a:gd name="connsiteY20" fmla="*/ 1798980 h 4552598"/>
              <a:gd name="connsiteX21" fmla="*/ 259910 w 4448517"/>
              <a:gd name="connsiteY21" fmla="*/ 1448483 h 4552598"/>
              <a:gd name="connsiteX22" fmla="*/ 877427 w 4448517"/>
              <a:gd name="connsiteY22" fmla="*/ 1365356 h 4552598"/>
              <a:gd name="connsiteX23" fmla="*/ 1126808 w 4448517"/>
              <a:gd name="connsiteY23" fmla="*/ 985346 h 4552598"/>
              <a:gd name="connsiteX24" fmla="*/ 1316814 w 4448517"/>
              <a:gd name="connsiteY24" fmla="*/ 296576 h 4552598"/>
              <a:gd name="connsiteX0" fmla="*/ 1300369 w 4432072"/>
              <a:gd name="connsiteY0" fmla="*/ 296576 h 4552598"/>
              <a:gd name="connsiteX1" fmla="*/ 1674474 w 4432072"/>
              <a:gd name="connsiteY1" fmla="*/ 5805 h 4552598"/>
              <a:gd name="connsiteX2" fmla="*/ 2214768 w 4432072"/>
              <a:gd name="connsiteY2" fmla="*/ 177823 h 4552598"/>
              <a:gd name="connsiteX3" fmla="*/ 2725407 w 4432072"/>
              <a:gd name="connsiteY3" fmla="*/ 1009095 h 4552598"/>
              <a:gd name="connsiteX4" fmla="*/ 3259797 w 4432072"/>
              <a:gd name="connsiteY4" fmla="*/ 1353480 h 4552598"/>
              <a:gd name="connsiteX5" fmla="*/ 3936690 w 4432072"/>
              <a:gd name="connsiteY5" fmla="*/ 1246605 h 4552598"/>
              <a:gd name="connsiteX6" fmla="*/ 4287045 w 4432072"/>
              <a:gd name="connsiteY6" fmla="*/ 1597099 h 4552598"/>
              <a:gd name="connsiteX7" fmla="*/ 4292950 w 4432072"/>
              <a:gd name="connsiteY7" fmla="*/ 2077877 h 4552598"/>
              <a:gd name="connsiteX8" fmla="*/ 3853563 w 4432072"/>
              <a:gd name="connsiteY8" fmla="*/ 2742893 h 4552598"/>
              <a:gd name="connsiteX9" fmla="*/ 4019818 w 4432072"/>
              <a:gd name="connsiteY9" fmla="*/ 3360410 h 4552598"/>
              <a:gd name="connsiteX10" fmla="*/ 4411703 w 4432072"/>
              <a:gd name="connsiteY10" fmla="*/ 3930426 h 4552598"/>
              <a:gd name="connsiteX11" fmla="*/ 4322675 w 4432072"/>
              <a:gd name="connsiteY11" fmla="*/ 4364053 h 4552598"/>
              <a:gd name="connsiteX12" fmla="*/ 3865444 w 4432072"/>
              <a:gd name="connsiteY12" fmla="*/ 4547950 h 4552598"/>
              <a:gd name="connsiteX13" fmla="*/ 3271672 w 4432072"/>
              <a:gd name="connsiteY13" fmla="*/ 4191684 h 4552598"/>
              <a:gd name="connsiteX14" fmla="*/ 2357273 w 4432072"/>
              <a:gd name="connsiteY14" fmla="*/ 4120431 h 4552598"/>
              <a:gd name="connsiteX15" fmla="*/ 1312243 w 4432072"/>
              <a:gd name="connsiteY15" fmla="*/ 4476691 h 4552598"/>
              <a:gd name="connsiteX16" fmla="*/ 849105 w 4432072"/>
              <a:gd name="connsiteY16" fmla="*/ 3859174 h 4552598"/>
              <a:gd name="connsiteX17" fmla="*/ 1252866 w 4432072"/>
              <a:gd name="connsiteY17" fmla="*/ 3051652 h 4552598"/>
              <a:gd name="connsiteX18" fmla="*/ 1074738 w 4432072"/>
              <a:gd name="connsiteY18" fmla="*/ 2446010 h 4552598"/>
              <a:gd name="connsiteX19" fmla="*/ 231590 w 4432072"/>
              <a:gd name="connsiteY19" fmla="*/ 2386634 h 4552598"/>
              <a:gd name="connsiteX20" fmla="*/ 52 w 4432072"/>
              <a:gd name="connsiteY20" fmla="*/ 1798980 h 4552598"/>
              <a:gd name="connsiteX21" fmla="*/ 243465 w 4432072"/>
              <a:gd name="connsiteY21" fmla="*/ 1448483 h 4552598"/>
              <a:gd name="connsiteX22" fmla="*/ 860982 w 4432072"/>
              <a:gd name="connsiteY22" fmla="*/ 1365356 h 4552598"/>
              <a:gd name="connsiteX23" fmla="*/ 1110363 w 4432072"/>
              <a:gd name="connsiteY23" fmla="*/ 985346 h 4552598"/>
              <a:gd name="connsiteX24" fmla="*/ 1300369 w 4432072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92935 w 4432057"/>
              <a:gd name="connsiteY7" fmla="*/ 2077877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252851 w 4432057"/>
              <a:gd name="connsiteY17" fmla="*/ 3051652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92935 w 4432057"/>
              <a:gd name="connsiteY7" fmla="*/ 2077877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525986 w 4432057"/>
              <a:gd name="connsiteY15" fmla="*/ 4417317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525986 w 4432057"/>
              <a:gd name="connsiteY15" fmla="*/ 4417317 h 4552598"/>
              <a:gd name="connsiteX16" fmla="*/ 991596 w 4432057"/>
              <a:gd name="connsiteY16" fmla="*/ 3859176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6565"/>
              <a:gd name="connsiteY0" fmla="*/ 296576 h 4421588"/>
              <a:gd name="connsiteX1" fmla="*/ 1674459 w 4436565"/>
              <a:gd name="connsiteY1" fmla="*/ 5805 h 4421588"/>
              <a:gd name="connsiteX2" fmla="*/ 2214753 w 4436565"/>
              <a:gd name="connsiteY2" fmla="*/ 177823 h 4421588"/>
              <a:gd name="connsiteX3" fmla="*/ 2725392 w 4436565"/>
              <a:gd name="connsiteY3" fmla="*/ 1009095 h 4421588"/>
              <a:gd name="connsiteX4" fmla="*/ 3259782 w 4436565"/>
              <a:gd name="connsiteY4" fmla="*/ 1353480 h 4421588"/>
              <a:gd name="connsiteX5" fmla="*/ 3936675 w 4436565"/>
              <a:gd name="connsiteY5" fmla="*/ 1246605 h 4421588"/>
              <a:gd name="connsiteX6" fmla="*/ 4215778 w 4436565"/>
              <a:gd name="connsiteY6" fmla="*/ 1573352 h 4421588"/>
              <a:gd name="connsiteX7" fmla="*/ 4221683 w 4436565"/>
              <a:gd name="connsiteY7" fmla="*/ 2125381 h 4421588"/>
              <a:gd name="connsiteX8" fmla="*/ 3853548 w 4436565"/>
              <a:gd name="connsiteY8" fmla="*/ 2742893 h 4421588"/>
              <a:gd name="connsiteX9" fmla="*/ 4019803 w 4436565"/>
              <a:gd name="connsiteY9" fmla="*/ 3360410 h 4421588"/>
              <a:gd name="connsiteX10" fmla="*/ 4411688 w 4436565"/>
              <a:gd name="connsiteY10" fmla="*/ 3930426 h 4421588"/>
              <a:gd name="connsiteX11" fmla="*/ 4322660 w 4436565"/>
              <a:gd name="connsiteY11" fmla="*/ 4364053 h 4421588"/>
              <a:gd name="connsiteX12" fmla="*/ 3722927 w 4436565"/>
              <a:gd name="connsiteY12" fmla="*/ 4381698 h 4421588"/>
              <a:gd name="connsiteX13" fmla="*/ 3271657 w 4436565"/>
              <a:gd name="connsiteY13" fmla="*/ 4191684 h 4421588"/>
              <a:gd name="connsiteX14" fmla="*/ 2357258 w 4436565"/>
              <a:gd name="connsiteY14" fmla="*/ 4120431 h 4421588"/>
              <a:gd name="connsiteX15" fmla="*/ 1525986 w 4436565"/>
              <a:gd name="connsiteY15" fmla="*/ 4417317 h 4421588"/>
              <a:gd name="connsiteX16" fmla="*/ 991596 w 4436565"/>
              <a:gd name="connsiteY16" fmla="*/ 3859176 h 4421588"/>
              <a:gd name="connsiteX17" fmla="*/ 1027223 w 4436565"/>
              <a:gd name="connsiteY17" fmla="*/ 3134781 h 4421588"/>
              <a:gd name="connsiteX18" fmla="*/ 932220 w 4436565"/>
              <a:gd name="connsiteY18" fmla="*/ 2612264 h 4421588"/>
              <a:gd name="connsiteX19" fmla="*/ 231575 w 4436565"/>
              <a:gd name="connsiteY19" fmla="*/ 2386634 h 4421588"/>
              <a:gd name="connsiteX20" fmla="*/ 37 w 4436565"/>
              <a:gd name="connsiteY20" fmla="*/ 1798980 h 4421588"/>
              <a:gd name="connsiteX21" fmla="*/ 243450 w 4436565"/>
              <a:gd name="connsiteY21" fmla="*/ 1448483 h 4421588"/>
              <a:gd name="connsiteX22" fmla="*/ 860967 w 4436565"/>
              <a:gd name="connsiteY22" fmla="*/ 1365356 h 4421588"/>
              <a:gd name="connsiteX23" fmla="*/ 1110348 w 4436565"/>
              <a:gd name="connsiteY23" fmla="*/ 985346 h 4421588"/>
              <a:gd name="connsiteX24" fmla="*/ 1300354 w 4436565"/>
              <a:gd name="connsiteY24" fmla="*/ 296576 h 4421588"/>
              <a:gd name="connsiteX0" fmla="*/ 1300354 w 4421190"/>
              <a:gd name="connsiteY0" fmla="*/ 296576 h 4421588"/>
              <a:gd name="connsiteX1" fmla="*/ 1674459 w 4421190"/>
              <a:gd name="connsiteY1" fmla="*/ 5805 h 4421588"/>
              <a:gd name="connsiteX2" fmla="*/ 2214753 w 4421190"/>
              <a:gd name="connsiteY2" fmla="*/ 177823 h 4421588"/>
              <a:gd name="connsiteX3" fmla="*/ 2725392 w 4421190"/>
              <a:gd name="connsiteY3" fmla="*/ 1009095 h 4421588"/>
              <a:gd name="connsiteX4" fmla="*/ 3259782 w 4421190"/>
              <a:gd name="connsiteY4" fmla="*/ 1353480 h 4421588"/>
              <a:gd name="connsiteX5" fmla="*/ 3936675 w 4421190"/>
              <a:gd name="connsiteY5" fmla="*/ 1246605 h 4421588"/>
              <a:gd name="connsiteX6" fmla="*/ 4215778 w 4421190"/>
              <a:gd name="connsiteY6" fmla="*/ 1573352 h 4421588"/>
              <a:gd name="connsiteX7" fmla="*/ 4221683 w 4421190"/>
              <a:gd name="connsiteY7" fmla="*/ 2125381 h 4421588"/>
              <a:gd name="connsiteX8" fmla="*/ 3853548 w 4421190"/>
              <a:gd name="connsiteY8" fmla="*/ 2742893 h 4421588"/>
              <a:gd name="connsiteX9" fmla="*/ 4019803 w 4421190"/>
              <a:gd name="connsiteY9" fmla="*/ 3360410 h 4421588"/>
              <a:gd name="connsiteX10" fmla="*/ 4411688 w 4421190"/>
              <a:gd name="connsiteY10" fmla="*/ 3930426 h 4421588"/>
              <a:gd name="connsiteX11" fmla="*/ 4251411 w 4421190"/>
              <a:gd name="connsiteY11" fmla="*/ 4221552 h 4421588"/>
              <a:gd name="connsiteX12" fmla="*/ 3722927 w 4421190"/>
              <a:gd name="connsiteY12" fmla="*/ 4381698 h 4421588"/>
              <a:gd name="connsiteX13" fmla="*/ 3271657 w 4421190"/>
              <a:gd name="connsiteY13" fmla="*/ 4191684 h 4421588"/>
              <a:gd name="connsiteX14" fmla="*/ 2357258 w 4421190"/>
              <a:gd name="connsiteY14" fmla="*/ 4120431 h 4421588"/>
              <a:gd name="connsiteX15" fmla="*/ 1525986 w 4421190"/>
              <a:gd name="connsiteY15" fmla="*/ 4417317 h 4421588"/>
              <a:gd name="connsiteX16" fmla="*/ 991596 w 4421190"/>
              <a:gd name="connsiteY16" fmla="*/ 3859176 h 4421588"/>
              <a:gd name="connsiteX17" fmla="*/ 1027223 w 4421190"/>
              <a:gd name="connsiteY17" fmla="*/ 3134781 h 4421588"/>
              <a:gd name="connsiteX18" fmla="*/ 932220 w 4421190"/>
              <a:gd name="connsiteY18" fmla="*/ 2612264 h 4421588"/>
              <a:gd name="connsiteX19" fmla="*/ 231575 w 4421190"/>
              <a:gd name="connsiteY19" fmla="*/ 2386634 h 4421588"/>
              <a:gd name="connsiteX20" fmla="*/ 37 w 4421190"/>
              <a:gd name="connsiteY20" fmla="*/ 1798980 h 4421588"/>
              <a:gd name="connsiteX21" fmla="*/ 243450 w 4421190"/>
              <a:gd name="connsiteY21" fmla="*/ 1448483 h 4421588"/>
              <a:gd name="connsiteX22" fmla="*/ 860967 w 4421190"/>
              <a:gd name="connsiteY22" fmla="*/ 1365356 h 4421588"/>
              <a:gd name="connsiteX23" fmla="*/ 1110348 w 4421190"/>
              <a:gd name="connsiteY23" fmla="*/ 985346 h 4421588"/>
              <a:gd name="connsiteX24" fmla="*/ 1300354 w 4421190"/>
              <a:gd name="connsiteY24" fmla="*/ 296576 h 4421588"/>
              <a:gd name="connsiteX0" fmla="*/ 1300354 w 4303277"/>
              <a:gd name="connsiteY0" fmla="*/ 296576 h 4421588"/>
              <a:gd name="connsiteX1" fmla="*/ 1674459 w 4303277"/>
              <a:gd name="connsiteY1" fmla="*/ 5805 h 4421588"/>
              <a:gd name="connsiteX2" fmla="*/ 2214753 w 4303277"/>
              <a:gd name="connsiteY2" fmla="*/ 177823 h 4421588"/>
              <a:gd name="connsiteX3" fmla="*/ 2725392 w 4303277"/>
              <a:gd name="connsiteY3" fmla="*/ 1009095 h 4421588"/>
              <a:gd name="connsiteX4" fmla="*/ 3259782 w 4303277"/>
              <a:gd name="connsiteY4" fmla="*/ 1353480 h 4421588"/>
              <a:gd name="connsiteX5" fmla="*/ 3936675 w 4303277"/>
              <a:gd name="connsiteY5" fmla="*/ 1246605 h 4421588"/>
              <a:gd name="connsiteX6" fmla="*/ 4215778 w 4303277"/>
              <a:gd name="connsiteY6" fmla="*/ 1573352 h 4421588"/>
              <a:gd name="connsiteX7" fmla="*/ 4221683 w 4303277"/>
              <a:gd name="connsiteY7" fmla="*/ 2125381 h 4421588"/>
              <a:gd name="connsiteX8" fmla="*/ 3853548 w 4303277"/>
              <a:gd name="connsiteY8" fmla="*/ 2742893 h 4421588"/>
              <a:gd name="connsiteX9" fmla="*/ 4019803 w 4303277"/>
              <a:gd name="connsiteY9" fmla="*/ 3360410 h 4421588"/>
              <a:gd name="connsiteX10" fmla="*/ 4257308 w 4303277"/>
              <a:gd name="connsiteY10" fmla="*/ 3823548 h 4421588"/>
              <a:gd name="connsiteX11" fmla="*/ 4251411 w 4303277"/>
              <a:gd name="connsiteY11" fmla="*/ 4221552 h 4421588"/>
              <a:gd name="connsiteX12" fmla="*/ 3722927 w 4303277"/>
              <a:gd name="connsiteY12" fmla="*/ 4381698 h 4421588"/>
              <a:gd name="connsiteX13" fmla="*/ 3271657 w 4303277"/>
              <a:gd name="connsiteY13" fmla="*/ 4191684 h 4421588"/>
              <a:gd name="connsiteX14" fmla="*/ 2357258 w 4303277"/>
              <a:gd name="connsiteY14" fmla="*/ 4120431 h 4421588"/>
              <a:gd name="connsiteX15" fmla="*/ 1525986 w 4303277"/>
              <a:gd name="connsiteY15" fmla="*/ 4417317 h 4421588"/>
              <a:gd name="connsiteX16" fmla="*/ 991596 w 4303277"/>
              <a:gd name="connsiteY16" fmla="*/ 3859176 h 4421588"/>
              <a:gd name="connsiteX17" fmla="*/ 1027223 w 4303277"/>
              <a:gd name="connsiteY17" fmla="*/ 3134781 h 4421588"/>
              <a:gd name="connsiteX18" fmla="*/ 932220 w 4303277"/>
              <a:gd name="connsiteY18" fmla="*/ 2612264 h 4421588"/>
              <a:gd name="connsiteX19" fmla="*/ 231575 w 4303277"/>
              <a:gd name="connsiteY19" fmla="*/ 2386634 h 4421588"/>
              <a:gd name="connsiteX20" fmla="*/ 37 w 4303277"/>
              <a:gd name="connsiteY20" fmla="*/ 1798980 h 4421588"/>
              <a:gd name="connsiteX21" fmla="*/ 243450 w 4303277"/>
              <a:gd name="connsiteY21" fmla="*/ 1448483 h 4421588"/>
              <a:gd name="connsiteX22" fmla="*/ 860967 w 4303277"/>
              <a:gd name="connsiteY22" fmla="*/ 1365356 h 4421588"/>
              <a:gd name="connsiteX23" fmla="*/ 1110348 w 4303277"/>
              <a:gd name="connsiteY23" fmla="*/ 985346 h 4421588"/>
              <a:gd name="connsiteX24" fmla="*/ 1300354 w 4303277"/>
              <a:gd name="connsiteY24" fmla="*/ 296576 h 4421588"/>
              <a:gd name="connsiteX0" fmla="*/ 1300354 w 4266374"/>
              <a:gd name="connsiteY0" fmla="*/ 296576 h 4421588"/>
              <a:gd name="connsiteX1" fmla="*/ 1674459 w 4266374"/>
              <a:gd name="connsiteY1" fmla="*/ 5805 h 4421588"/>
              <a:gd name="connsiteX2" fmla="*/ 2214753 w 4266374"/>
              <a:gd name="connsiteY2" fmla="*/ 177823 h 4421588"/>
              <a:gd name="connsiteX3" fmla="*/ 2725392 w 4266374"/>
              <a:gd name="connsiteY3" fmla="*/ 1009095 h 4421588"/>
              <a:gd name="connsiteX4" fmla="*/ 3259782 w 4266374"/>
              <a:gd name="connsiteY4" fmla="*/ 1353480 h 4421588"/>
              <a:gd name="connsiteX5" fmla="*/ 3936675 w 4266374"/>
              <a:gd name="connsiteY5" fmla="*/ 1246605 h 4421588"/>
              <a:gd name="connsiteX6" fmla="*/ 4215778 w 4266374"/>
              <a:gd name="connsiteY6" fmla="*/ 1573352 h 4421588"/>
              <a:gd name="connsiteX7" fmla="*/ 4221683 w 4266374"/>
              <a:gd name="connsiteY7" fmla="*/ 2125381 h 4421588"/>
              <a:gd name="connsiteX8" fmla="*/ 3853548 w 4266374"/>
              <a:gd name="connsiteY8" fmla="*/ 2742893 h 4421588"/>
              <a:gd name="connsiteX9" fmla="*/ 4019803 w 4266374"/>
              <a:gd name="connsiteY9" fmla="*/ 3360410 h 4421588"/>
              <a:gd name="connsiteX10" fmla="*/ 4257308 w 4266374"/>
              <a:gd name="connsiteY10" fmla="*/ 3823548 h 4421588"/>
              <a:gd name="connsiteX11" fmla="*/ 4168286 w 4266374"/>
              <a:gd name="connsiteY11" fmla="*/ 4221555 h 4421588"/>
              <a:gd name="connsiteX12" fmla="*/ 3722927 w 4266374"/>
              <a:gd name="connsiteY12" fmla="*/ 4381698 h 4421588"/>
              <a:gd name="connsiteX13" fmla="*/ 3271657 w 4266374"/>
              <a:gd name="connsiteY13" fmla="*/ 4191684 h 4421588"/>
              <a:gd name="connsiteX14" fmla="*/ 2357258 w 4266374"/>
              <a:gd name="connsiteY14" fmla="*/ 4120431 h 4421588"/>
              <a:gd name="connsiteX15" fmla="*/ 1525986 w 4266374"/>
              <a:gd name="connsiteY15" fmla="*/ 4417317 h 4421588"/>
              <a:gd name="connsiteX16" fmla="*/ 991596 w 4266374"/>
              <a:gd name="connsiteY16" fmla="*/ 3859176 h 4421588"/>
              <a:gd name="connsiteX17" fmla="*/ 1027223 w 4266374"/>
              <a:gd name="connsiteY17" fmla="*/ 3134781 h 4421588"/>
              <a:gd name="connsiteX18" fmla="*/ 932220 w 4266374"/>
              <a:gd name="connsiteY18" fmla="*/ 2612264 h 4421588"/>
              <a:gd name="connsiteX19" fmla="*/ 231575 w 4266374"/>
              <a:gd name="connsiteY19" fmla="*/ 2386634 h 4421588"/>
              <a:gd name="connsiteX20" fmla="*/ 37 w 4266374"/>
              <a:gd name="connsiteY20" fmla="*/ 1798980 h 4421588"/>
              <a:gd name="connsiteX21" fmla="*/ 243450 w 4266374"/>
              <a:gd name="connsiteY21" fmla="*/ 1448483 h 4421588"/>
              <a:gd name="connsiteX22" fmla="*/ 860967 w 4266374"/>
              <a:gd name="connsiteY22" fmla="*/ 1365356 h 4421588"/>
              <a:gd name="connsiteX23" fmla="*/ 1110348 w 4266374"/>
              <a:gd name="connsiteY23" fmla="*/ 985346 h 4421588"/>
              <a:gd name="connsiteX24" fmla="*/ 1300354 w 4266374"/>
              <a:gd name="connsiteY24" fmla="*/ 296576 h 4421588"/>
              <a:gd name="connsiteX0" fmla="*/ 1300354 w 4266374"/>
              <a:gd name="connsiteY0" fmla="*/ 296576 h 4421768"/>
              <a:gd name="connsiteX1" fmla="*/ 1674459 w 4266374"/>
              <a:gd name="connsiteY1" fmla="*/ 5805 h 4421768"/>
              <a:gd name="connsiteX2" fmla="*/ 2214753 w 4266374"/>
              <a:gd name="connsiteY2" fmla="*/ 177823 h 4421768"/>
              <a:gd name="connsiteX3" fmla="*/ 2725392 w 4266374"/>
              <a:gd name="connsiteY3" fmla="*/ 1009095 h 4421768"/>
              <a:gd name="connsiteX4" fmla="*/ 3259782 w 4266374"/>
              <a:gd name="connsiteY4" fmla="*/ 1353480 h 4421768"/>
              <a:gd name="connsiteX5" fmla="*/ 3936675 w 4266374"/>
              <a:gd name="connsiteY5" fmla="*/ 1246605 h 4421768"/>
              <a:gd name="connsiteX6" fmla="*/ 4215778 w 4266374"/>
              <a:gd name="connsiteY6" fmla="*/ 1573352 h 4421768"/>
              <a:gd name="connsiteX7" fmla="*/ 4221683 w 4266374"/>
              <a:gd name="connsiteY7" fmla="*/ 2125381 h 4421768"/>
              <a:gd name="connsiteX8" fmla="*/ 3853548 w 4266374"/>
              <a:gd name="connsiteY8" fmla="*/ 2742893 h 4421768"/>
              <a:gd name="connsiteX9" fmla="*/ 4019803 w 4266374"/>
              <a:gd name="connsiteY9" fmla="*/ 3360410 h 4421768"/>
              <a:gd name="connsiteX10" fmla="*/ 4257308 w 4266374"/>
              <a:gd name="connsiteY10" fmla="*/ 3823548 h 4421768"/>
              <a:gd name="connsiteX11" fmla="*/ 4168286 w 4266374"/>
              <a:gd name="connsiteY11" fmla="*/ 4221555 h 4421768"/>
              <a:gd name="connsiteX12" fmla="*/ 3722927 w 4266374"/>
              <a:gd name="connsiteY12" fmla="*/ 4381698 h 4421768"/>
              <a:gd name="connsiteX13" fmla="*/ 3093527 w 4266374"/>
              <a:gd name="connsiteY13" fmla="*/ 4108557 h 4421768"/>
              <a:gd name="connsiteX14" fmla="*/ 2357258 w 4266374"/>
              <a:gd name="connsiteY14" fmla="*/ 4120431 h 4421768"/>
              <a:gd name="connsiteX15" fmla="*/ 1525986 w 4266374"/>
              <a:gd name="connsiteY15" fmla="*/ 4417317 h 4421768"/>
              <a:gd name="connsiteX16" fmla="*/ 991596 w 4266374"/>
              <a:gd name="connsiteY16" fmla="*/ 3859176 h 4421768"/>
              <a:gd name="connsiteX17" fmla="*/ 1027223 w 4266374"/>
              <a:gd name="connsiteY17" fmla="*/ 3134781 h 4421768"/>
              <a:gd name="connsiteX18" fmla="*/ 932220 w 4266374"/>
              <a:gd name="connsiteY18" fmla="*/ 2612264 h 4421768"/>
              <a:gd name="connsiteX19" fmla="*/ 231575 w 4266374"/>
              <a:gd name="connsiteY19" fmla="*/ 2386634 h 4421768"/>
              <a:gd name="connsiteX20" fmla="*/ 37 w 4266374"/>
              <a:gd name="connsiteY20" fmla="*/ 1798980 h 4421768"/>
              <a:gd name="connsiteX21" fmla="*/ 243450 w 4266374"/>
              <a:gd name="connsiteY21" fmla="*/ 1448483 h 4421768"/>
              <a:gd name="connsiteX22" fmla="*/ 860967 w 4266374"/>
              <a:gd name="connsiteY22" fmla="*/ 1365356 h 4421768"/>
              <a:gd name="connsiteX23" fmla="*/ 1110348 w 4266374"/>
              <a:gd name="connsiteY23" fmla="*/ 985346 h 4421768"/>
              <a:gd name="connsiteX24" fmla="*/ 1300354 w 4266374"/>
              <a:gd name="connsiteY24" fmla="*/ 296576 h 4421768"/>
              <a:gd name="connsiteX0" fmla="*/ 1300354 w 4272520"/>
              <a:gd name="connsiteY0" fmla="*/ 296576 h 4421768"/>
              <a:gd name="connsiteX1" fmla="*/ 1674459 w 4272520"/>
              <a:gd name="connsiteY1" fmla="*/ 5805 h 4421768"/>
              <a:gd name="connsiteX2" fmla="*/ 2214753 w 4272520"/>
              <a:gd name="connsiteY2" fmla="*/ 177823 h 4421768"/>
              <a:gd name="connsiteX3" fmla="*/ 2725392 w 4272520"/>
              <a:gd name="connsiteY3" fmla="*/ 1009095 h 4421768"/>
              <a:gd name="connsiteX4" fmla="*/ 3259782 w 4272520"/>
              <a:gd name="connsiteY4" fmla="*/ 1353480 h 4421768"/>
              <a:gd name="connsiteX5" fmla="*/ 3936675 w 4272520"/>
              <a:gd name="connsiteY5" fmla="*/ 1246605 h 4421768"/>
              <a:gd name="connsiteX6" fmla="*/ 4215778 w 4272520"/>
              <a:gd name="connsiteY6" fmla="*/ 1573352 h 4421768"/>
              <a:gd name="connsiteX7" fmla="*/ 4221683 w 4272520"/>
              <a:gd name="connsiteY7" fmla="*/ 2125381 h 4421768"/>
              <a:gd name="connsiteX8" fmla="*/ 3853548 w 4272520"/>
              <a:gd name="connsiteY8" fmla="*/ 2742893 h 4421768"/>
              <a:gd name="connsiteX9" fmla="*/ 4019803 w 4272520"/>
              <a:gd name="connsiteY9" fmla="*/ 3360410 h 4421768"/>
              <a:gd name="connsiteX10" fmla="*/ 4257308 w 4272520"/>
              <a:gd name="connsiteY10" fmla="*/ 3823548 h 4421768"/>
              <a:gd name="connsiteX11" fmla="*/ 4168286 w 4272520"/>
              <a:gd name="connsiteY11" fmla="*/ 4221555 h 4421768"/>
              <a:gd name="connsiteX12" fmla="*/ 3521047 w 4272520"/>
              <a:gd name="connsiteY12" fmla="*/ 4310446 h 4421768"/>
              <a:gd name="connsiteX13" fmla="*/ 3093527 w 4272520"/>
              <a:gd name="connsiteY13" fmla="*/ 4108557 h 4421768"/>
              <a:gd name="connsiteX14" fmla="*/ 2357258 w 4272520"/>
              <a:gd name="connsiteY14" fmla="*/ 4120431 h 4421768"/>
              <a:gd name="connsiteX15" fmla="*/ 1525986 w 4272520"/>
              <a:gd name="connsiteY15" fmla="*/ 4417317 h 4421768"/>
              <a:gd name="connsiteX16" fmla="*/ 991596 w 4272520"/>
              <a:gd name="connsiteY16" fmla="*/ 3859176 h 4421768"/>
              <a:gd name="connsiteX17" fmla="*/ 1027223 w 4272520"/>
              <a:gd name="connsiteY17" fmla="*/ 3134781 h 4421768"/>
              <a:gd name="connsiteX18" fmla="*/ 932220 w 4272520"/>
              <a:gd name="connsiteY18" fmla="*/ 2612264 h 4421768"/>
              <a:gd name="connsiteX19" fmla="*/ 231575 w 4272520"/>
              <a:gd name="connsiteY19" fmla="*/ 2386634 h 4421768"/>
              <a:gd name="connsiteX20" fmla="*/ 37 w 4272520"/>
              <a:gd name="connsiteY20" fmla="*/ 1798980 h 4421768"/>
              <a:gd name="connsiteX21" fmla="*/ 243450 w 4272520"/>
              <a:gd name="connsiteY21" fmla="*/ 1448483 h 4421768"/>
              <a:gd name="connsiteX22" fmla="*/ 860967 w 4272520"/>
              <a:gd name="connsiteY22" fmla="*/ 1365356 h 4421768"/>
              <a:gd name="connsiteX23" fmla="*/ 1110348 w 4272520"/>
              <a:gd name="connsiteY23" fmla="*/ 985346 h 4421768"/>
              <a:gd name="connsiteX24" fmla="*/ 1300354 w 4272520"/>
              <a:gd name="connsiteY24" fmla="*/ 296576 h 4421768"/>
              <a:gd name="connsiteX0" fmla="*/ 1300354 w 4259703"/>
              <a:gd name="connsiteY0" fmla="*/ 296576 h 4421768"/>
              <a:gd name="connsiteX1" fmla="*/ 1674459 w 4259703"/>
              <a:gd name="connsiteY1" fmla="*/ 5805 h 4421768"/>
              <a:gd name="connsiteX2" fmla="*/ 2214753 w 4259703"/>
              <a:gd name="connsiteY2" fmla="*/ 177823 h 4421768"/>
              <a:gd name="connsiteX3" fmla="*/ 2725392 w 4259703"/>
              <a:gd name="connsiteY3" fmla="*/ 1009095 h 4421768"/>
              <a:gd name="connsiteX4" fmla="*/ 3259782 w 4259703"/>
              <a:gd name="connsiteY4" fmla="*/ 1353480 h 4421768"/>
              <a:gd name="connsiteX5" fmla="*/ 3936675 w 4259703"/>
              <a:gd name="connsiteY5" fmla="*/ 1246605 h 4421768"/>
              <a:gd name="connsiteX6" fmla="*/ 4215778 w 4259703"/>
              <a:gd name="connsiteY6" fmla="*/ 1573352 h 4421768"/>
              <a:gd name="connsiteX7" fmla="*/ 4221683 w 4259703"/>
              <a:gd name="connsiteY7" fmla="*/ 2125381 h 4421768"/>
              <a:gd name="connsiteX8" fmla="*/ 3853548 w 4259703"/>
              <a:gd name="connsiteY8" fmla="*/ 2742893 h 4421768"/>
              <a:gd name="connsiteX9" fmla="*/ 4019803 w 4259703"/>
              <a:gd name="connsiteY9" fmla="*/ 3360410 h 4421768"/>
              <a:gd name="connsiteX10" fmla="*/ 4257308 w 4259703"/>
              <a:gd name="connsiteY10" fmla="*/ 3823548 h 4421768"/>
              <a:gd name="connsiteX11" fmla="*/ 4037658 w 4259703"/>
              <a:gd name="connsiteY11" fmla="*/ 4316558 h 4421768"/>
              <a:gd name="connsiteX12" fmla="*/ 3521047 w 4259703"/>
              <a:gd name="connsiteY12" fmla="*/ 4310446 h 4421768"/>
              <a:gd name="connsiteX13" fmla="*/ 3093527 w 4259703"/>
              <a:gd name="connsiteY13" fmla="*/ 4108557 h 4421768"/>
              <a:gd name="connsiteX14" fmla="*/ 2357258 w 4259703"/>
              <a:gd name="connsiteY14" fmla="*/ 4120431 h 4421768"/>
              <a:gd name="connsiteX15" fmla="*/ 1525986 w 4259703"/>
              <a:gd name="connsiteY15" fmla="*/ 4417317 h 4421768"/>
              <a:gd name="connsiteX16" fmla="*/ 991596 w 4259703"/>
              <a:gd name="connsiteY16" fmla="*/ 3859176 h 4421768"/>
              <a:gd name="connsiteX17" fmla="*/ 1027223 w 4259703"/>
              <a:gd name="connsiteY17" fmla="*/ 3134781 h 4421768"/>
              <a:gd name="connsiteX18" fmla="*/ 932220 w 4259703"/>
              <a:gd name="connsiteY18" fmla="*/ 2612264 h 4421768"/>
              <a:gd name="connsiteX19" fmla="*/ 231575 w 4259703"/>
              <a:gd name="connsiteY19" fmla="*/ 2386634 h 4421768"/>
              <a:gd name="connsiteX20" fmla="*/ 37 w 4259703"/>
              <a:gd name="connsiteY20" fmla="*/ 1798980 h 4421768"/>
              <a:gd name="connsiteX21" fmla="*/ 243450 w 4259703"/>
              <a:gd name="connsiteY21" fmla="*/ 1448483 h 4421768"/>
              <a:gd name="connsiteX22" fmla="*/ 860967 w 4259703"/>
              <a:gd name="connsiteY22" fmla="*/ 1365356 h 4421768"/>
              <a:gd name="connsiteX23" fmla="*/ 1110348 w 4259703"/>
              <a:gd name="connsiteY23" fmla="*/ 985346 h 4421768"/>
              <a:gd name="connsiteX24" fmla="*/ 1300354 w 4259703"/>
              <a:gd name="connsiteY24" fmla="*/ 296576 h 4421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4259703" h="4421768">
                <a:moveTo>
                  <a:pt x="1300354" y="296576"/>
                </a:moveTo>
                <a:cubicBezTo>
                  <a:pt x="1394372" y="133319"/>
                  <a:pt x="1522059" y="25597"/>
                  <a:pt x="1674459" y="5805"/>
                </a:cubicBezTo>
                <a:cubicBezTo>
                  <a:pt x="1826859" y="-13987"/>
                  <a:pt x="2039598" y="10608"/>
                  <a:pt x="2214753" y="177823"/>
                </a:cubicBezTo>
                <a:cubicBezTo>
                  <a:pt x="2389908" y="345038"/>
                  <a:pt x="2551221" y="813152"/>
                  <a:pt x="2725392" y="1009095"/>
                </a:cubicBezTo>
                <a:cubicBezTo>
                  <a:pt x="2899564" y="1205038"/>
                  <a:pt x="3057902" y="1313895"/>
                  <a:pt x="3259782" y="1353480"/>
                </a:cubicBezTo>
                <a:cubicBezTo>
                  <a:pt x="3461662" y="1393065"/>
                  <a:pt x="3777342" y="1209960"/>
                  <a:pt x="3936675" y="1246605"/>
                </a:cubicBezTo>
                <a:cubicBezTo>
                  <a:pt x="4096008" y="1283250"/>
                  <a:pt x="4168277" y="1426889"/>
                  <a:pt x="4215778" y="1573352"/>
                </a:cubicBezTo>
                <a:cubicBezTo>
                  <a:pt x="4263279" y="1719815"/>
                  <a:pt x="4282055" y="1930458"/>
                  <a:pt x="4221683" y="2125381"/>
                </a:cubicBezTo>
                <a:cubicBezTo>
                  <a:pt x="4161311" y="2320304"/>
                  <a:pt x="3887195" y="2537055"/>
                  <a:pt x="3853548" y="2742893"/>
                </a:cubicBezTo>
                <a:cubicBezTo>
                  <a:pt x="3819901" y="2948731"/>
                  <a:pt x="3952510" y="3180301"/>
                  <a:pt x="4019803" y="3360410"/>
                </a:cubicBezTo>
                <a:cubicBezTo>
                  <a:pt x="4087096" y="3540519"/>
                  <a:pt x="4254332" y="3664190"/>
                  <a:pt x="4257308" y="3823548"/>
                </a:cubicBezTo>
                <a:cubicBezTo>
                  <a:pt x="4260284" y="3982906"/>
                  <a:pt x="4160368" y="4235408"/>
                  <a:pt x="4037658" y="4316558"/>
                </a:cubicBezTo>
                <a:cubicBezTo>
                  <a:pt x="3914948" y="4397708"/>
                  <a:pt x="3678402" y="4345113"/>
                  <a:pt x="3521047" y="4310446"/>
                </a:cubicBezTo>
                <a:cubicBezTo>
                  <a:pt x="3363692" y="4275779"/>
                  <a:pt x="3287492" y="4140226"/>
                  <a:pt x="3093527" y="4108557"/>
                </a:cubicBezTo>
                <a:cubicBezTo>
                  <a:pt x="2899562" y="4076888"/>
                  <a:pt x="2618515" y="4068971"/>
                  <a:pt x="2357258" y="4120431"/>
                </a:cubicBezTo>
                <a:cubicBezTo>
                  <a:pt x="2096001" y="4171891"/>
                  <a:pt x="1753596" y="4460860"/>
                  <a:pt x="1525986" y="4417317"/>
                </a:cubicBezTo>
                <a:cubicBezTo>
                  <a:pt x="1298376" y="4373775"/>
                  <a:pt x="1074723" y="4072932"/>
                  <a:pt x="991596" y="3859176"/>
                </a:cubicBezTo>
                <a:cubicBezTo>
                  <a:pt x="908469" y="3645420"/>
                  <a:pt x="1037119" y="3342600"/>
                  <a:pt x="1027223" y="3134781"/>
                </a:cubicBezTo>
                <a:cubicBezTo>
                  <a:pt x="1017327" y="2926962"/>
                  <a:pt x="1064828" y="2736955"/>
                  <a:pt x="932220" y="2612264"/>
                </a:cubicBezTo>
                <a:cubicBezTo>
                  <a:pt x="799612" y="2487573"/>
                  <a:pt x="386939" y="2522181"/>
                  <a:pt x="231575" y="2386634"/>
                </a:cubicBezTo>
                <a:cubicBezTo>
                  <a:pt x="76211" y="2251087"/>
                  <a:pt x="-1942" y="1955338"/>
                  <a:pt x="37" y="1798980"/>
                </a:cubicBezTo>
                <a:cubicBezTo>
                  <a:pt x="2016" y="1642622"/>
                  <a:pt x="99962" y="1520754"/>
                  <a:pt x="243450" y="1448483"/>
                </a:cubicBezTo>
                <a:cubicBezTo>
                  <a:pt x="386938" y="1376212"/>
                  <a:pt x="716484" y="1442546"/>
                  <a:pt x="860967" y="1365356"/>
                </a:cubicBezTo>
                <a:cubicBezTo>
                  <a:pt x="1005450" y="1288167"/>
                  <a:pt x="1037117" y="1163476"/>
                  <a:pt x="1110348" y="985346"/>
                </a:cubicBezTo>
                <a:cubicBezTo>
                  <a:pt x="1183579" y="807216"/>
                  <a:pt x="1206336" y="459833"/>
                  <a:pt x="1300354" y="296576"/>
                </a:cubicBezTo>
                <a:close/>
              </a:path>
            </a:pathLst>
          </a:cu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 42"/>
          <p:cNvSpPr/>
          <p:nvPr/>
        </p:nvSpPr>
        <p:spPr>
          <a:xfrm rot="16200000">
            <a:off x="210326" y="3391323"/>
            <a:ext cx="2712107" cy="2815293"/>
          </a:xfrm>
          <a:custGeom>
            <a:avLst/>
            <a:gdLst>
              <a:gd name="connsiteX0" fmla="*/ 1686296 w 5427023"/>
              <a:gd name="connsiteY0" fmla="*/ 95002 h 4750130"/>
              <a:gd name="connsiteX1" fmla="*/ 2945080 w 5427023"/>
              <a:gd name="connsiteY1" fmla="*/ 0 h 4750130"/>
              <a:gd name="connsiteX2" fmla="*/ 2897579 w 5427023"/>
              <a:gd name="connsiteY2" fmla="*/ 1258784 h 4750130"/>
              <a:gd name="connsiteX3" fmla="*/ 3633849 w 5427023"/>
              <a:gd name="connsiteY3" fmla="*/ 1650670 h 4750130"/>
              <a:gd name="connsiteX4" fmla="*/ 4393870 w 5427023"/>
              <a:gd name="connsiteY4" fmla="*/ 985652 h 4750130"/>
              <a:gd name="connsiteX5" fmla="*/ 5118265 w 5427023"/>
              <a:gd name="connsiteY5" fmla="*/ 1662545 h 4750130"/>
              <a:gd name="connsiteX6" fmla="*/ 4263241 w 5427023"/>
              <a:gd name="connsiteY6" fmla="*/ 2529444 h 4750130"/>
              <a:gd name="connsiteX7" fmla="*/ 4429496 w 5427023"/>
              <a:gd name="connsiteY7" fmla="*/ 3360717 h 4750130"/>
              <a:gd name="connsiteX8" fmla="*/ 5427023 w 5427023"/>
              <a:gd name="connsiteY8" fmla="*/ 3515096 h 4750130"/>
              <a:gd name="connsiteX9" fmla="*/ 5284519 w 5427023"/>
              <a:gd name="connsiteY9" fmla="*/ 4714504 h 4750130"/>
              <a:gd name="connsiteX10" fmla="*/ 3586348 w 5427023"/>
              <a:gd name="connsiteY10" fmla="*/ 3800104 h 4750130"/>
              <a:gd name="connsiteX11" fmla="*/ 2743200 w 5427023"/>
              <a:gd name="connsiteY11" fmla="*/ 3740727 h 4750130"/>
              <a:gd name="connsiteX12" fmla="*/ 1995054 w 5427023"/>
              <a:gd name="connsiteY12" fmla="*/ 4750130 h 4750130"/>
              <a:gd name="connsiteX13" fmla="*/ 676893 w 5427023"/>
              <a:gd name="connsiteY13" fmla="*/ 4001984 h 4750130"/>
              <a:gd name="connsiteX14" fmla="*/ 2030680 w 5427023"/>
              <a:gd name="connsiteY14" fmla="*/ 2956956 h 4750130"/>
              <a:gd name="connsiteX15" fmla="*/ 1757548 w 5427023"/>
              <a:gd name="connsiteY15" fmla="*/ 2256312 h 4750130"/>
              <a:gd name="connsiteX16" fmla="*/ 0 w 5427023"/>
              <a:gd name="connsiteY16" fmla="*/ 2042556 h 4750130"/>
              <a:gd name="connsiteX17" fmla="*/ 178130 w 5427023"/>
              <a:gd name="connsiteY17" fmla="*/ 1151906 h 4750130"/>
              <a:gd name="connsiteX18" fmla="*/ 1650670 w 5427023"/>
              <a:gd name="connsiteY18" fmla="*/ 1472540 h 4750130"/>
              <a:gd name="connsiteX19" fmla="*/ 1995054 w 5427023"/>
              <a:gd name="connsiteY19" fmla="*/ 1128156 h 4750130"/>
              <a:gd name="connsiteX20" fmla="*/ 1686296 w 5427023"/>
              <a:gd name="connsiteY20" fmla="*/ 95002 h 4750130"/>
              <a:gd name="connsiteX0" fmla="*/ 1686296 w 5427023"/>
              <a:gd name="connsiteY0" fmla="*/ 199772 h 4854900"/>
              <a:gd name="connsiteX1" fmla="*/ 2945080 w 5427023"/>
              <a:gd name="connsiteY1" fmla="*/ 104770 h 4854900"/>
              <a:gd name="connsiteX2" fmla="*/ 2897579 w 5427023"/>
              <a:gd name="connsiteY2" fmla="*/ 1363554 h 4854900"/>
              <a:gd name="connsiteX3" fmla="*/ 3633849 w 5427023"/>
              <a:gd name="connsiteY3" fmla="*/ 1755440 h 4854900"/>
              <a:gd name="connsiteX4" fmla="*/ 4393870 w 5427023"/>
              <a:gd name="connsiteY4" fmla="*/ 1090422 h 4854900"/>
              <a:gd name="connsiteX5" fmla="*/ 5118265 w 5427023"/>
              <a:gd name="connsiteY5" fmla="*/ 1767315 h 4854900"/>
              <a:gd name="connsiteX6" fmla="*/ 4263241 w 5427023"/>
              <a:gd name="connsiteY6" fmla="*/ 2634214 h 4854900"/>
              <a:gd name="connsiteX7" fmla="*/ 4429496 w 5427023"/>
              <a:gd name="connsiteY7" fmla="*/ 3465487 h 4854900"/>
              <a:gd name="connsiteX8" fmla="*/ 5427023 w 5427023"/>
              <a:gd name="connsiteY8" fmla="*/ 3619866 h 4854900"/>
              <a:gd name="connsiteX9" fmla="*/ 5284519 w 5427023"/>
              <a:gd name="connsiteY9" fmla="*/ 4819274 h 4854900"/>
              <a:gd name="connsiteX10" fmla="*/ 3586348 w 5427023"/>
              <a:gd name="connsiteY10" fmla="*/ 3904874 h 4854900"/>
              <a:gd name="connsiteX11" fmla="*/ 2743200 w 5427023"/>
              <a:gd name="connsiteY11" fmla="*/ 3845497 h 4854900"/>
              <a:gd name="connsiteX12" fmla="*/ 1995054 w 5427023"/>
              <a:gd name="connsiteY12" fmla="*/ 4854900 h 4854900"/>
              <a:gd name="connsiteX13" fmla="*/ 676893 w 5427023"/>
              <a:gd name="connsiteY13" fmla="*/ 4106754 h 4854900"/>
              <a:gd name="connsiteX14" fmla="*/ 2030680 w 5427023"/>
              <a:gd name="connsiteY14" fmla="*/ 3061726 h 4854900"/>
              <a:gd name="connsiteX15" fmla="*/ 1757548 w 5427023"/>
              <a:gd name="connsiteY15" fmla="*/ 2361082 h 4854900"/>
              <a:gd name="connsiteX16" fmla="*/ 0 w 5427023"/>
              <a:gd name="connsiteY16" fmla="*/ 2147326 h 4854900"/>
              <a:gd name="connsiteX17" fmla="*/ 178130 w 5427023"/>
              <a:gd name="connsiteY17" fmla="*/ 1256676 h 4854900"/>
              <a:gd name="connsiteX18" fmla="*/ 1650670 w 5427023"/>
              <a:gd name="connsiteY18" fmla="*/ 1577310 h 4854900"/>
              <a:gd name="connsiteX19" fmla="*/ 1995054 w 5427023"/>
              <a:gd name="connsiteY19" fmla="*/ 1232926 h 4854900"/>
              <a:gd name="connsiteX20" fmla="*/ 1686296 w 5427023"/>
              <a:gd name="connsiteY20" fmla="*/ 199772 h 4854900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33849 w 5427023"/>
              <a:gd name="connsiteY3" fmla="*/ 1855015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33849 w 5427023"/>
              <a:gd name="connsiteY3" fmla="*/ 1855015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609073"/>
              <a:gd name="connsiteY0" fmla="*/ 299347 h 4954475"/>
              <a:gd name="connsiteX1" fmla="*/ 2945080 w 5609073"/>
              <a:gd name="connsiteY1" fmla="*/ 204345 h 4954475"/>
              <a:gd name="connsiteX2" fmla="*/ 2897579 w 5609073"/>
              <a:gd name="connsiteY2" fmla="*/ 1463129 h 4954475"/>
              <a:gd name="connsiteX3" fmla="*/ 3610098 w 5609073"/>
              <a:gd name="connsiteY3" fmla="*/ 1819389 h 4954475"/>
              <a:gd name="connsiteX4" fmla="*/ 4393870 w 5609073"/>
              <a:gd name="connsiteY4" fmla="*/ 1189997 h 4954475"/>
              <a:gd name="connsiteX5" fmla="*/ 5118265 w 5609073"/>
              <a:gd name="connsiteY5" fmla="*/ 1866890 h 4954475"/>
              <a:gd name="connsiteX6" fmla="*/ 4263241 w 5609073"/>
              <a:gd name="connsiteY6" fmla="*/ 2733789 h 4954475"/>
              <a:gd name="connsiteX7" fmla="*/ 4429496 w 5609073"/>
              <a:gd name="connsiteY7" fmla="*/ 3565062 h 4954475"/>
              <a:gd name="connsiteX8" fmla="*/ 5427023 w 5609073"/>
              <a:gd name="connsiteY8" fmla="*/ 3719441 h 4954475"/>
              <a:gd name="connsiteX9" fmla="*/ 5284519 w 5609073"/>
              <a:gd name="connsiteY9" fmla="*/ 4918849 h 4954475"/>
              <a:gd name="connsiteX10" fmla="*/ 3586348 w 5609073"/>
              <a:gd name="connsiteY10" fmla="*/ 4004449 h 4954475"/>
              <a:gd name="connsiteX11" fmla="*/ 2743200 w 5609073"/>
              <a:gd name="connsiteY11" fmla="*/ 3945072 h 4954475"/>
              <a:gd name="connsiteX12" fmla="*/ 1995054 w 5609073"/>
              <a:gd name="connsiteY12" fmla="*/ 4954475 h 4954475"/>
              <a:gd name="connsiteX13" fmla="*/ 676893 w 5609073"/>
              <a:gd name="connsiteY13" fmla="*/ 4206329 h 4954475"/>
              <a:gd name="connsiteX14" fmla="*/ 2030680 w 5609073"/>
              <a:gd name="connsiteY14" fmla="*/ 3161301 h 4954475"/>
              <a:gd name="connsiteX15" fmla="*/ 1757548 w 5609073"/>
              <a:gd name="connsiteY15" fmla="*/ 2460657 h 4954475"/>
              <a:gd name="connsiteX16" fmla="*/ 0 w 5609073"/>
              <a:gd name="connsiteY16" fmla="*/ 2246901 h 4954475"/>
              <a:gd name="connsiteX17" fmla="*/ 178130 w 5609073"/>
              <a:gd name="connsiteY17" fmla="*/ 1356251 h 4954475"/>
              <a:gd name="connsiteX18" fmla="*/ 1650670 w 5609073"/>
              <a:gd name="connsiteY18" fmla="*/ 1676885 h 4954475"/>
              <a:gd name="connsiteX19" fmla="*/ 1995054 w 5609073"/>
              <a:gd name="connsiteY19" fmla="*/ 1332501 h 4954475"/>
              <a:gd name="connsiteX20" fmla="*/ 1686296 w 5609073"/>
              <a:gd name="connsiteY20" fmla="*/ 299347 h 4954475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5036684"/>
              <a:gd name="connsiteX1" fmla="*/ 2945080 w 5623916"/>
              <a:gd name="connsiteY1" fmla="*/ 204345 h 5036684"/>
              <a:gd name="connsiteX2" fmla="*/ 2897579 w 5623916"/>
              <a:gd name="connsiteY2" fmla="*/ 1463129 h 5036684"/>
              <a:gd name="connsiteX3" fmla="*/ 3610098 w 5623916"/>
              <a:gd name="connsiteY3" fmla="*/ 1819389 h 5036684"/>
              <a:gd name="connsiteX4" fmla="*/ 4393870 w 5623916"/>
              <a:gd name="connsiteY4" fmla="*/ 1189997 h 5036684"/>
              <a:gd name="connsiteX5" fmla="*/ 5118265 w 5623916"/>
              <a:gd name="connsiteY5" fmla="*/ 1866890 h 5036684"/>
              <a:gd name="connsiteX6" fmla="*/ 4263241 w 5623916"/>
              <a:gd name="connsiteY6" fmla="*/ 2733789 h 5036684"/>
              <a:gd name="connsiteX7" fmla="*/ 4429496 w 5623916"/>
              <a:gd name="connsiteY7" fmla="*/ 3565062 h 5036684"/>
              <a:gd name="connsiteX8" fmla="*/ 5427023 w 5623916"/>
              <a:gd name="connsiteY8" fmla="*/ 3719441 h 5036684"/>
              <a:gd name="connsiteX9" fmla="*/ 5284519 w 5623916"/>
              <a:gd name="connsiteY9" fmla="*/ 4918849 h 5036684"/>
              <a:gd name="connsiteX10" fmla="*/ 3586348 w 5623916"/>
              <a:gd name="connsiteY10" fmla="*/ 4004449 h 5036684"/>
              <a:gd name="connsiteX11" fmla="*/ 2743200 w 5623916"/>
              <a:gd name="connsiteY11" fmla="*/ 3945072 h 5036684"/>
              <a:gd name="connsiteX12" fmla="*/ 1995054 w 5623916"/>
              <a:gd name="connsiteY12" fmla="*/ 4954475 h 5036684"/>
              <a:gd name="connsiteX13" fmla="*/ 676893 w 5623916"/>
              <a:gd name="connsiteY13" fmla="*/ 4206329 h 5036684"/>
              <a:gd name="connsiteX14" fmla="*/ 2030680 w 5623916"/>
              <a:gd name="connsiteY14" fmla="*/ 3161301 h 5036684"/>
              <a:gd name="connsiteX15" fmla="*/ 1757548 w 5623916"/>
              <a:gd name="connsiteY15" fmla="*/ 2460657 h 5036684"/>
              <a:gd name="connsiteX16" fmla="*/ 0 w 5623916"/>
              <a:gd name="connsiteY16" fmla="*/ 2246901 h 5036684"/>
              <a:gd name="connsiteX17" fmla="*/ 178130 w 5623916"/>
              <a:gd name="connsiteY17" fmla="*/ 1356251 h 5036684"/>
              <a:gd name="connsiteX18" fmla="*/ 1650670 w 5623916"/>
              <a:gd name="connsiteY18" fmla="*/ 1676885 h 5036684"/>
              <a:gd name="connsiteX19" fmla="*/ 1995054 w 5623916"/>
              <a:gd name="connsiteY19" fmla="*/ 1332501 h 5036684"/>
              <a:gd name="connsiteX20" fmla="*/ 1686296 w 5623916"/>
              <a:gd name="connsiteY20" fmla="*/ 299347 h 5036684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961811 w 5899431"/>
              <a:gd name="connsiteY0" fmla="*/ 299347 h 4965543"/>
              <a:gd name="connsiteX1" fmla="*/ 3220595 w 5899431"/>
              <a:gd name="connsiteY1" fmla="*/ 204345 h 4965543"/>
              <a:gd name="connsiteX2" fmla="*/ 3173094 w 5899431"/>
              <a:gd name="connsiteY2" fmla="*/ 1463129 h 4965543"/>
              <a:gd name="connsiteX3" fmla="*/ 3885613 w 5899431"/>
              <a:gd name="connsiteY3" fmla="*/ 1819389 h 4965543"/>
              <a:gd name="connsiteX4" fmla="*/ 4669385 w 5899431"/>
              <a:gd name="connsiteY4" fmla="*/ 1189997 h 4965543"/>
              <a:gd name="connsiteX5" fmla="*/ 5393780 w 5899431"/>
              <a:gd name="connsiteY5" fmla="*/ 1866890 h 4965543"/>
              <a:gd name="connsiteX6" fmla="*/ 4538756 w 5899431"/>
              <a:gd name="connsiteY6" fmla="*/ 2733789 h 4965543"/>
              <a:gd name="connsiteX7" fmla="*/ 4705011 w 5899431"/>
              <a:gd name="connsiteY7" fmla="*/ 3565062 h 4965543"/>
              <a:gd name="connsiteX8" fmla="*/ 5702538 w 5899431"/>
              <a:gd name="connsiteY8" fmla="*/ 3719441 h 4965543"/>
              <a:gd name="connsiteX9" fmla="*/ 5560034 w 5899431"/>
              <a:gd name="connsiteY9" fmla="*/ 4918849 h 4965543"/>
              <a:gd name="connsiteX10" fmla="*/ 3861863 w 5899431"/>
              <a:gd name="connsiteY10" fmla="*/ 4004449 h 4965543"/>
              <a:gd name="connsiteX11" fmla="*/ 3018715 w 5899431"/>
              <a:gd name="connsiteY11" fmla="*/ 3945072 h 4965543"/>
              <a:gd name="connsiteX12" fmla="*/ 2270569 w 5899431"/>
              <a:gd name="connsiteY12" fmla="*/ 4954475 h 4965543"/>
              <a:gd name="connsiteX13" fmla="*/ 952408 w 5899431"/>
              <a:gd name="connsiteY13" fmla="*/ 4206329 h 4965543"/>
              <a:gd name="connsiteX14" fmla="*/ 2306195 w 5899431"/>
              <a:gd name="connsiteY14" fmla="*/ 3161301 h 4965543"/>
              <a:gd name="connsiteX15" fmla="*/ 2033063 w 5899431"/>
              <a:gd name="connsiteY15" fmla="*/ 2460657 h 4965543"/>
              <a:gd name="connsiteX16" fmla="*/ 275515 w 5899431"/>
              <a:gd name="connsiteY16" fmla="*/ 2246901 h 4965543"/>
              <a:gd name="connsiteX17" fmla="*/ 453645 w 5899431"/>
              <a:gd name="connsiteY17" fmla="*/ 1356251 h 4965543"/>
              <a:gd name="connsiteX18" fmla="*/ 1926185 w 5899431"/>
              <a:gd name="connsiteY18" fmla="*/ 1676885 h 4965543"/>
              <a:gd name="connsiteX19" fmla="*/ 2270569 w 5899431"/>
              <a:gd name="connsiteY19" fmla="*/ 1332501 h 4965543"/>
              <a:gd name="connsiteX20" fmla="*/ 1961811 w 5899431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180747 h 4846943"/>
              <a:gd name="connsiteX1" fmla="*/ 3140880 w 5819716"/>
              <a:gd name="connsiteY1" fmla="*/ 85745 h 4846943"/>
              <a:gd name="connsiteX2" fmla="*/ 3402137 w 5819716"/>
              <a:gd name="connsiteY2" fmla="*/ 1083271 h 4846943"/>
              <a:gd name="connsiteX3" fmla="*/ 3805898 w 5819716"/>
              <a:gd name="connsiteY3" fmla="*/ 1700789 h 4846943"/>
              <a:gd name="connsiteX4" fmla="*/ 4589670 w 5819716"/>
              <a:gd name="connsiteY4" fmla="*/ 1071397 h 4846943"/>
              <a:gd name="connsiteX5" fmla="*/ 5314065 w 5819716"/>
              <a:gd name="connsiteY5" fmla="*/ 1748290 h 4846943"/>
              <a:gd name="connsiteX6" fmla="*/ 4459041 w 5819716"/>
              <a:gd name="connsiteY6" fmla="*/ 2615189 h 4846943"/>
              <a:gd name="connsiteX7" fmla="*/ 4625296 w 5819716"/>
              <a:gd name="connsiteY7" fmla="*/ 3446462 h 4846943"/>
              <a:gd name="connsiteX8" fmla="*/ 5622823 w 5819716"/>
              <a:gd name="connsiteY8" fmla="*/ 3600841 h 4846943"/>
              <a:gd name="connsiteX9" fmla="*/ 5480319 w 5819716"/>
              <a:gd name="connsiteY9" fmla="*/ 4800249 h 4846943"/>
              <a:gd name="connsiteX10" fmla="*/ 3782148 w 5819716"/>
              <a:gd name="connsiteY10" fmla="*/ 3885849 h 4846943"/>
              <a:gd name="connsiteX11" fmla="*/ 2939000 w 5819716"/>
              <a:gd name="connsiteY11" fmla="*/ 3826472 h 4846943"/>
              <a:gd name="connsiteX12" fmla="*/ 2190854 w 5819716"/>
              <a:gd name="connsiteY12" fmla="*/ 4835875 h 4846943"/>
              <a:gd name="connsiteX13" fmla="*/ 872693 w 5819716"/>
              <a:gd name="connsiteY13" fmla="*/ 4087729 h 4846943"/>
              <a:gd name="connsiteX14" fmla="*/ 2226480 w 5819716"/>
              <a:gd name="connsiteY14" fmla="*/ 3042701 h 4846943"/>
              <a:gd name="connsiteX15" fmla="*/ 1953348 w 5819716"/>
              <a:gd name="connsiteY15" fmla="*/ 2342057 h 4846943"/>
              <a:gd name="connsiteX16" fmla="*/ 195800 w 5819716"/>
              <a:gd name="connsiteY16" fmla="*/ 2128301 h 4846943"/>
              <a:gd name="connsiteX17" fmla="*/ 373930 w 5819716"/>
              <a:gd name="connsiteY17" fmla="*/ 1237651 h 4846943"/>
              <a:gd name="connsiteX18" fmla="*/ 1846470 w 5819716"/>
              <a:gd name="connsiteY18" fmla="*/ 1558285 h 4846943"/>
              <a:gd name="connsiteX19" fmla="*/ 2190854 w 5819716"/>
              <a:gd name="connsiteY19" fmla="*/ 1213901 h 4846943"/>
              <a:gd name="connsiteX20" fmla="*/ 1882096 w 5819716"/>
              <a:gd name="connsiteY20" fmla="*/ 180747 h 4846943"/>
              <a:gd name="connsiteX0" fmla="*/ 1882096 w 5819716"/>
              <a:gd name="connsiteY0" fmla="*/ 180747 h 4846943"/>
              <a:gd name="connsiteX1" fmla="*/ 3140880 w 5819716"/>
              <a:gd name="connsiteY1" fmla="*/ 85745 h 4846943"/>
              <a:gd name="connsiteX2" fmla="*/ 3402137 w 5819716"/>
              <a:gd name="connsiteY2" fmla="*/ 1083271 h 4846943"/>
              <a:gd name="connsiteX3" fmla="*/ 4043405 w 5819716"/>
              <a:gd name="connsiteY3" fmla="*/ 1344529 h 4846943"/>
              <a:gd name="connsiteX4" fmla="*/ 4589670 w 5819716"/>
              <a:gd name="connsiteY4" fmla="*/ 1071397 h 4846943"/>
              <a:gd name="connsiteX5" fmla="*/ 5314065 w 5819716"/>
              <a:gd name="connsiteY5" fmla="*/ 1748290 h 4846943"/>
              <a:gd name="connsiteX6" fmla="*/ 4459041 w 5819716"/>
              <a:gd name="connsiteY6" fmla="*/ 2615189 h 4846943"/>
              <a:gd name="connsiteX7" fmla="*/ 4625296 w 5819716"/>
              <a:gd name="connsiteY7" fmla="*/ 3446462 h 4846943"/>
              <a:gd name="connsiteX8" fmla="*/ 5622823 w 5819716"/>
              <a:gd name="connsiteY8" fmla="*/ 3600841 h 4846943"/>
              <a:gd name="connsiteX9" fmla="*/ 5480319 w 5819716"/>
              <a:gd name="connsiteY9" fmla="*/ 4800249 h 4846943"/>
              <a:gd name="connsiteX10" fmla="*/ 3782148 w 5819716"/>
              <a:gd name="connsiteY10" fmla="*/ 3885849 h 4846943"/>
              <a:gd name="connsiteX11" fmla="*/ 2939000 w 5819716"/>
              <a:gd name="connsiteY11" fmla="*/ 3826472 h 4846943"/>
              <a:gd name="connsiteX12" fmla="*/ 2190854 w 5819716"/>
              <a:gd name="connsiteY12" fmla="*/ 4835875 h 4846943"/>
              <a:gd name="connsiteX13" fmla="*/ 872693 w 5819716"/>
              <a:gd name="connsiteY13" fmla="*/ 4087729 h 4846943"/>
              <a:gd name="connsiteX14" fmla="*/ 2226480 w 5819716"/>
              <a:gd name="connsiteY14" fmla="*/ 3042701 h 4846943"/>
              <a:gd name="connsiteX15" fmla="*/ 1953348 w 5819716"/>
              <a:gd name="connsiteY15" fmla="*/ 2342057 h 4846943"/>
              <a:gd name="connsiteX16" fmla="*/ 195800 w 5819716"/>
              <a:gd name="connsiteY16" fmla="*/ 2128301 h 4846943"/>
              <a:gd name="connsiteX17" fmla="*/ 373930 w 5819716"/>
              <a:gd name="connsiteY17" fmla="*/ 1237651 h 4846943"/>
              <a:gd name="connsiteX18" fmla="*/ 1846470 w 5819716"/>
              <a:gd name="connsiteY18" fmla="*/ 1558285 h 4846943"/>
              <a:gd name="connsiteX19" fmla="*/ 2190854 w 5819716"/>
              <a:gd name="connsiteY19" fmla="*/ 1213901 h 4846943"/>
              <a:gd name="connsiteX20" fmla="*/ 1882096 w 5819716"/>
              <a:gd name="connsiteY20" fmla="*/ 180747 h 4846943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314065 w 5819716"/>
              <a:gd name="connsiteY5" fmla="*/ 1742268 h 4840921"/>
              <a:gd name="connsiteX6" fmla="*/ 4459041 w 5819716"/>
              <a:gd name="connsiteY6" fmla="*/ 2609167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183436 w 5819716"/>
              <a:gd name="connsiteY5" fmla="*/ 2003525 h 4840921"/>
              <a:gd name="connsiteX6" fmla="*/ 4459041 w 5819716"/>
              <a:gd name="connsiteY6" fmla="*/ 2609167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183436 w 5819716"/>
              <a:gd name="connsiteY5" fmla="*/ 2003525 h 4840921"/>
              <a:gd name="connsiteX6" fmla="*/ 4637171 w 5819716"/>
              <a:gd name="connsiteY6" fmla="*/ 2727920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09832"/>
              <a:gd name="connsiteY0" fmla="*/ 174725 h 4841399"/>
              <a:gd name="connsiteX1" fmla="*/ 3140880 w 5809832"/>
              <a:gd name="connsiteY1" fmla="*/ 79723 h 4841399"/>
              <a:gd name="connsiteX2" fmla="*/ 3509015 w 5809832"/>
              <a:gd name="connsiteY2" fmla="*/ 994122 h 4841399"/>
              <a:gd name="connsiteX3" fmla="*/ 4043405 w 5809832"/>
              <a:gd name="connsiteY3" fmla="*/ 1338507 h 4841399"/>
              <a:gd name="connsiteX4" fmla="*/ 4589670 w 5809832"/>
              <a:gd name="connsiteY4" fmla="*/ 1065375 h 4841399"/>
              <a:gd name="connsiteX5" fmla="*/ 5183436 w 5809832"/>
              <a:gd name="connsiteY5" fmla="*/ 2003525 h 4841399"/>
              <a:gd name="connsiteX6" fmla="*/ 4637171 w 5809832"/>
              <a:gd name="connsiteY6" fmla="*/ 2727920 h 4841399"/>
              <a:gd name="connsiteX7" fmla="*/ 4803426 w 5809832"/>
              <a:gd name="connsiteY7" fmla="*/ 3345437 h 4841399"/>
              <a:gd name="connsiteX8" fmla="*/ 5622823 w 5809832"/>
              <a:gd name="connsiteY8" fmla="*/ 3594819 h 4841399"/>
              <a:gd name="connsiteX9" fmla="*/ 5480319 w 5809832"/>
              <a:gd name="connsiteY9" fmla="*/ 4794227 h 4841399"/>
              <a:gd name="connsiteX10" fmla="*/ 3782148 w 5809832"/>
              <a:gd name="connsiteY10" fmla="*/ 3879827 h 4841399"/>
              <a:gd name="connsiteX11" fmla="*/ 2939000 w 5809832"/>
              <a:gd name="connsiteY11" fmla="*/ 3820450 h 4841399"/>
              <a:gd name="connsiteX12" fmla="*/ 2190854 w 5809832"/>
              <a:gd name="connsiteY12" fmla="*/ 4829853 h 4841399"/>
              <a:gd name="connsiteX13" fmla="*/ 872693 w 5809832"/>
              <a:gd name="connsiteY13" fmla="*/ 4081707 h 4841399"/>
              <a:gd name="connsiteX14" fmla="*/ 2226480 w 5809832"/>
              <a:gd name="connsiteY14" fmla="*/ 3036679 h 4841399"/>
              <a:gd name="connsiteX15" fmla="*/ 1953348 w 5809832"/>
              <a:gd name="connsiteY15" fmla="*/ 2336035 h 4841399"/>
              <a:gd name="connsiteX16" fmla="*/ 195800 w 5809832"/>
              <a:gd name="connsiteY16" fmla="*/ 2122279 h 4841399"/>
              <a:gd name="connsiteX17" fmla="*/ 373930 w 5809832"/>
              <a:gd name="connsiteY17" fmla="*/ 1231629 h 4841399"/>
              <a:gd name="connsiteX18" fmla="*/ 1846470 w 5809832"/>
              <a:gd name="connsiteY18" fmla="*/ 1552263 h 4841399"/>
              <a:gd name="connsiteX19" fmla="*/ 2190854 w 5809832"/>
              <a:gd name="connsiteY19" fmla="*/ 1207879 h 4841399"/>
              <a:gd name="connsiteX20" fmla="*/ 1882096 w 5809832"/>
              <a:gd name="connsiteY20" fmla="*/ 174725 h 4841399"/>
              <a:gd name="connsiteX0" fmla="*/ 1882096 w 5704276"/>
              <a:gd name="connsiteY0" fmla="*/ 174725 h 4832827"/>
              <a:gd name="connsiteX1" fmla="*/ 3140880 w 5704276"/>
              <a:gd name="connsiteY1" fmla="*/ 79723 h 4832827"/>
              <a:gd name="connsiteX2" fmla="*/ 3509015 w 5704276"/>
              <a:gd name="connsiteY2" fmla="*/ 994122 h 4832827"/>
              <a:gd name="connsiteX3" fmla="*/ 4043405 w 5704276"/>
              <a:gd name="connsiteY3" fmla="*/ 1338507 h 4832827"/>
              <a:gd name="connsiteX4" fmla="*/ 4589670 w 5704276"/>
              <a:gd name="connsiteY4" fmla="*/ 1065375 h 4832827"/>
              <a:gd name="connsiteX5" fmla="*/ 5183436 w 5704276"/>
              <a:gd name="connsiteY5" fmla="*/ 2003525 h 4832827"/>
              <a:gd name="connsiteX6" fmla="*/ 4637171 w 5704276"/>
              <a:gd name="connsiteY6" fmla="*/ 2727920 h 4832827"/>
              <a:gd name="connsiteX7" fmla="*/ 4803426 w 5704276"/>
              <a:gd name="connsiteY7" fmla="*/ 3345437 h 4832827"/>
              <a:gd name="connsiteX8" fmla="*/ 5622823 w 5704276"/>
              <a:gd name="connsiteY8" fmla="*/ 3594819 h 4832827"/>
              <a:gd name="connsiteX9" fmla="*/ 5290314 w 5704276"/>
              <a:gd name="connsiteY9" fmla="*/ 4497344 h 4832827"/>
              <a:gd name="connsiteX10" fmla="*/ 3782148 w 5704276"/>
              <a:gd name="connsiteY10" fmla="*/ 3879827 h 4832827"/>
              <a:gd name="connsiteX11" fmla="*/ 2939000 w 5704276"/>
              <a:gd name="connsiteY11" fmla="*/ 3820450 h 4832827"/>
              <a:gd name="connsiteX12" fmla="*/ 2190854 w 5704276"/>
              <a:gd name="connsiteY12" fmla="*/ 4829853 h 4832827"/>
              <a:gd name="connsiteX13" fmla="*/ 872693 w 5704276"/>
              <a:gd name="connsiteY13" fmla="*/ 4081707 h 4832827"/>
              <a:gd name="connsiteX14" fmla="*/ 2226480 w 5704276"/>
              <a:gd name="connsiteY14" fmla="*/ 3036679 h 4832827"/>
              <a:gd name="connsiteX15" fmla="*/ 1953348 w 5704276"/>
              <a:gd name="connsiteY15" fmla="*/ 2336035 h 4832827"/>
              <a:gd name="connsiteX16" fmla="*/ 195800 w 5704276"/>
              <a:gd name="connsiteY16" fmla="*/ 2122279 h 4832827"/>
              <a:gd name="connsiteX17" fmla="*/ 373930 w 5704276"/>
              <a:gd name="connsiteY17" fmla="*/ 1231629 h 4832827"/>
              <a:gd name="connsiteX18" fmla="*/ 1846470 w 5704276"/>
              <a:gd name="connsiteY18" fmla="*/ 1552263 h 4832827"/>
              <a:gd name="connsiteX19" fmla="*/ 2190854 w 5704276"/>
              <a:gd name="connsiteY19" fmla="*/ 1207879 h 4832827"/>
              <a:gd name="connsiteX20" fmla="*/ 1882096 w 5704276"/>
              <a:gd name="connsiteY20" fmla="*/ 174725 h 4832827"/>
              <a:gd name="connsiteX0" fmla="*/ 1882096 w 5644673"/>
              <a:gd name="connsiteY0" fmla="*/ 174725 h 4832827"/>
              <a:gd name="connsiteX1" fmla="*/ 3140880 w 5644673"/>
              <a:gd name="connsiteY1" fmla="*/ 79723 h 4832827"/>
              <a:gd name="connsiteX2" fmla="*/ 3509015 w 5644673"/>
              <a:gd name="connsiteY2" fmla="*/ 994122 h 4832827"/>
              <a:gd name="connsiteX3" fmla="*/ 4043405 w 5644673"/>
              <a:gd name="connsiteY3" fmla="*/ 1338507 h 4832827"/>
              <a:gd name="connsiteX4" fmla="*/ 4589670 w 5644673"/>
              <a:gd name="connsiteY4" fmla="*/ 1065375 h 4832827"/>
              <a:gd name="connsiteX5" fmla="*/ 5183436 w 5644673"/>
              <a:gd name="connsiteY5" fmla="*/ 2003525 h 4832827"/>
              <a:gd name="connsiteX6" fmla="*/ 4637171 w 5644673"/>
              <a:gd name="connsiteY6" fmla="*/ 2727920 h 4832827"/>
              <a:gd name="connsiteX7" fmla="*/ 4803426 w 5644673"/>
              <a:gd name="connsiteY7" fmla="*/ 3345437 h 4832827"/>
              <a:gd name="connsiteX8" fmla="*/ 5622823 w 5644673"/>
              <a:gd name="connsiteY8" fmla="*/ 3594819 h 4832827"/>
              <a:gd name="connsiteX9" fmla="*/ 5290314 w 5644673"/>
              <a:gd name="connsiteY9" fmla="*/ 4497344 h 4832827"/>
              <a:gd name="connsiteX10" fmla="*/ 4055280 w 5644673"/>
              <a:gd name="connsiteY10" fmla="*/ 4176711 h 4832827"/>
              <a:gd name="connsiteX11" fmla="*/ 2939000 w 5644673"/>
              <a:gd name="connsiteY11" fmla="*/ 3820450 h 4832827"/>
              <a:gd name="connsiteX12" fmla="*/ 2190854 w 5644673"/>
              <a:gd name="connsiteY12" fmla="*/ 4829853 h 4832827"/>
              <a:gd name="connsiteX13" fmla="*/ 872693 w 5644673"/>
              <a:gd name="connsiteY13" fmla="*/ 4081707 h 4832827"/>
              <a:gd name="connsiteX14" fmla="*/ 2226480 w 5644673"/>
              <a:gd name="connsiteY14" fmla="*/ 3036679 h 4832827"/>
              <a:gd name="connsiteX15" fmla="*/ 1953348 w 5644673"/>
              <a:gd name="connsiteY15" fmla="*/ 2336035 h 4832827"/>
              <a:gd name="connsiteX16" fmla="*/ 195800 w 5644673"/>
              <a:gd name="connsiteY16" fmla="*/ 2122279 h 4832827"/>
              <a:gd name="connsiteX17" fmla="*/ 373930 w 5644673"/>
              <a:gd name="connsiteY17" fmla="*/ 1231629 h 4832827"/>
              <a:gd name="connsiteX18" fmla="*/ 1846470 w 5644673"/>
              <a:gd name="connsiteY18" fmla="*/ 1552263 h 4832827"/>
              <a:gd name="connsiteX19" fmla="*/ 2190854 w 5644673"/>
              <a:gd name="connsiteY19" fmla="*/ 1207879 h 4832827"/>
              <a:gd name="connsiteX20" fmla="*/ 1882096 w 5644673"/>
              <a:gd name="connsiteY20" fmla="*/ 174725 h 4832827"/>
              <a:gd name="connsiteX0" fmla="*/ 1882096 w 5644673"/>
              <a:gd name="connsiteY0" fmla="*/ 174725 h 4829871"/>
              <a:gd name="connsiteX1" fmla="*/ 3140880 w 5644673"/>
              <a:gd name="connsiteY1" fmla="*/ 79723 h 4829871"/>
              <a:gd name="connsiteX2" fmla="*/ 3509015 w 5644673"/>
              <a:gd name="connsiteY2" fmla="*/ 994122 h 4829871"/>
              <a:gd name="connsiteX3" fmla="*/ 4043405 w 5644673"/>
              <a:gd name="connsiteY3" fmla="*/ 1338507 h 4829871"/>
              <a:gd name="connsiteX4" fmla="*/ 4589670 w 5644673"/>
              <a:gd name="connsiteY4" fmla="*/ 1065375 h 4829871"/>
              <a:gd name="connsiteX5" fmla="*/ 5183436 w 5644673"/>
              <a:gd name="connsiteY5" fmla="*/ 2003525 h 4829871"/>
              <a:gd name="connsiteX6" fmla="*/ 4637171 w 5644673"/>
              <a:gd name="connsiteY6" fmla="*/ 2727920 h 4829871"/>
              <a:gd name="connsiteX7" fmla="*/ 4803426 w 5644673"/>
              <a:gd name="connsiteY7" fmla="*/ 3345437 h 4829871"/>
              <a:gd name="connsiteX8" fmla="*/ 5622823 w 5644673"/>
              <a:gd name="connsiteY8" fmla="*/ 3594819 h 4829871"/>
              <a:gd name="connsiteX9" fmla="*/ 5290314 w 5644673"/>
              <a:gd name="connsiteY9" fmla="*/ 4497344 h 4829871"/>
              <a:gd name="connsiteX10" fmla="*/ 4055280 w 5644673"/>
              <a:gd name="connsiteY10" fmla="*/ 4176711 h 4829871"/>
              <a:gd name="connsiteX11" fmla="*/ 3140881 w 5644673"/>
              <a:gd name="connsiteY11" fmla="*/ 4105458 h 4829871"/>
              <a:gd name="connsiteX12" fmla="*/ 2190854 w 5644673"/>
              <a:gd name="connsiteY12" fmla="*/ 4829853 h 4829871"/>
              <a:gd name="connsiteX13" fmla="*/ 872693 w 5644673"/>
              <a:gd name="connsiteY13" fmla="*/ 4081707 h 4829871"/>
              <a:gd name="connsiteX14" fmla="*/ 2226480 w 5644673"/>
              <a:gd name="connsiteY14" fmla="*/ 3036679 h 4829871"/>
              <a:gd name="connsiteX15" fmla="*/ 1953348 w 5644673"/>
              <a:gd name="connsiteY15" fmla="*/ 2336035 h 4829871"/>
              <a:gd name="connsiteX16" fmla="*/ 195800 w 5644673"/>
              <a:gd name="connsiteY16" fmla="*/ 2122279 h 4829871"/>
              <a:gd name="connsiteX17" fmla="*/ 373930 w 5644673"/>
              <a:gd name="connsiteY17" fmla="*/ 1231629 h 4829871"/>
              <a:gd name="connsiteX18" fmla="*/ 1846470 w 5644673"/>
              <a:gd name="connsiteY18" fmla="*/ 1552263 h 4829871"/>
              <a:gd name="connsiteX19" fmla="*/ 2190854 w 5644673"/>
              <a:gd name="connsiteY19" fmla="*/ 1207879 h 4829871"/>
              <a:gd name="connsiteX20" fmla="*/ 1882096 w 5644673"/>
              <a:gd name="connsiteY20" fmla="*/ 174725 h 4829871"/>
              <a:gd name="connsiteX0" fmla="*/ 1882096 w 5644673"/>
              <a:gd name="connsiteY0" fmla="*/ 174725 h 4835290"/>
              <a:gd name="connsiteX1" fmla="*/ 3140880 w 5644673"/>
              <a:gd name="connsiteY1" fmla="*/ 79723 h 4835290"/>
              <a:gd name="connsiteX2" fmla="*/ 3509015 w 5644673"/>
              <a:gd name="connsiteY2" fmla="*/ 994122 h 4835290"/>
              <a:gd name="connsiteX3" fmla="*/ 4043405 w 5644673"/>
              <a:gd name="connsiteY3" fmla="*/ 1338507 h 4835290"/>
              <a:gd name="connsiteX4" fmla="*/ 4589670 w 5644673"/>
              <a:gd name="connsiteY4" fmla="*/ 1065375 h 4835290"/>
              <a:gd name="connsiteX5" fmla="*/ 5183436 w 5644673"/>
              <a:gd name="connsiteY5" fmla="*/ 2003525 h 4835290"/>
              <a:gd name="connsiteX6" fmla="*/ 4637171 w 5644673"/>
              <a:gd name="connsiteY6" fmla="*/ 2727920 h 4835290"/>
              <a:gd name="connsiteX7" fmla="*/ 4803426 w 5644673"/>
              <a:gd name="connsiteY7" fmla="*/ 3345437 h 4835290"/>
              <a:gd name="connsiteX8" fmla="*/ 5622823 w 5644673"/>
              <a:gd name="connsiteY8" fmla="*/ 3594819 h 4835290"/>
              <a:gd name="connsiteX9" fmla="*/ 5290314 w 5644673"/>
              <a:gd name="connsiteY9" fmla="*/ 4497344 h 4835290"/>
              <a:gd name="connsiteX10" fmla="*/ 4055280 w 5644673"/>
              <a:gd name="connsiteY10" fmla="*/ 4176711 h 4835290"/>
              <a:gd name="connsiteX11" fmla="*/ 3140881 w 5644673"/>
              <a:gd name="connsiteY11" fmla="*/ 4105458 h 4835290"/>
              <a:gd name="connsiteX12" fmla="*/ 2190854 w 5644673"/>
              <a:gd name="connsiteY12" fmla="*/ 4829853 h 4835290"/>
              <a:gd name="connsiteX13" fmla="*/ 1822719 w 5644673"/>
              <a:gd name="connsiteY13" fmla="*/ 3666071 h 4835290"/>
              <a:gd name="connsiteX14" fmla="*/ 2226480 w 5644673"/>
              <a:gd name="connsiteY14" fmla="*/ 3036679 h 4835290"/>
              <a:gd name="connsiteX15" fmla="*/ 1953348 w 5644673"/>
              <a:gd name="connsiteY15" fmla="*/ 2336035 h 4835290"/>
              <a:gd name="connsiteX16" fmla="*/ 195800 w 5644673"/>
              <a:gd name="connsiteY16" fmla="*/ 2122279 h 4835290"/>
              <a:gd name="connsiteX17" fmla="*/ 373930 w 5644673"/>
              <a:gd name="connsiteY17" fmla="*/ 1231629 h 4835290"/>
              <a:gd name="connsiteX18" fmla="*/ 1846470 w 5644673"/>
              <a:gd name="connsiteY18" fmla="*/ 1552263 h 4835290"/>
              <a:gd name="connsiteX19" fmla="*/ 2190854 w 5644673"/>
              <a:gd name="connsiteY19" fmla="*/ 1207879 h 4835290"/>
              <a:gd name="connsiteX20" fmla="*/ 1882096 w 5644673"/>
              <a:gd name="connsiteY20" fmla="*/ 174725 h 4835290"/>
              <a:gd name="connsiteX0" fmla="*/ 1573490 w 5336067"/>
              <a:gd name="connsiteY0" fmla="*/ 174725 h 4835290"/>
              <a:gd name="connsiteX1" fmla="*/ 2832274 w 5336067"/>
              <a:gd name="connsiteY1" fmla="*/ 79723 h 4835290"/>
              <a:gd name="connsiteX2" fmla="*/ 3200409 w 5336067"/>
              <a:gd name="connsiteY2" fmla="*/ 994122 h 4835290"/>
              <a:gd name="connsiteX3" fmla="*/ 3734799 w 5336067"/>
              <a:gd name="connsiteY3" fmla="*/ 1338507 h 4835290"/>
              <a:gd name="connsiteX4" fmla="*/ 4281064 w 5336067"/>
              <a:gd name="connsiteY4" fmla="*/ 1065375 h 4835290"/>
              <a:gd name="connsiteX5" fmla="*/ 4874830 w 5336067"/>
              <a:gd name="connsiteY5" fmla="*/ 2003525 h 4835290"/>
              <a:gd name="connsiteX6" fmla="*/ 4328565 w 5336067"/>
              <a:gd name="connsiteY6" fmla="*/ 2727920 h 4835290"/>
              <a:gd name="connsiteX7" fmla="*/ 4494820 w 5336067"/>
              <a:gd name="connsiteY7" fmla="*/ 3345437 h 4835290"/>
              <a:gd name="connsiteX8" fmla="*/ 5314217 w 5336067"/>
              <a:gd name="connsiteY8" fmla="*/ 3594819 h 4835290"/>
              <a:gd name="connsiteX9" fmla="*/ 4981708 w 5336067"/>
              <a:gd name="connsiteY9" fmla="*/ 4497344 h 4835290"/>
              <a:gd name="connsiteX10" fmla="*/ 3746674 w 5336067"/>
              <a:gd name="connsiteY10" fmla="*/ 4176711 h 4835290"/>
              <a:gd name="connsiteX11" fmla="*/ 2832275 w 5336067"/>
              <a:gd name="connsiteY11" fmla="*/ 4105458 h 4835290"/>
              <a:gd name="connsiteX12" fmla="*/ 1882248 w 5336067"/>
              <a:gd name="connsiteY12" fmla="*/ 4829853 h 4835290"/>
              <a:gd name="connsiteX13" fmla="*/ 1514113 w 5336067"/>
              <a:gd name="connsiteY13" fmla="*/ 3666071 h 4835290"/>
              <a:gd name="connsiteX14" fmla="*/ 1917874 w 5336067"/>
              <a:gd name="connsiteY14" fmla="*/ 3036679 h 4835290"/>
              <a:gd name="connsiteX15" fmla="*/ 1644742 w 5336067"/>
              <a:gd name="connsiteY15" fmla="*/ 2336035 h 4835290"/>
              <a:gd name="connsiteX16" fmla="*/ 397833 w 5336067"/>
              <a:gd name="connsiteY16" fmla="*/ 2407286 h 4835290"/>
              <a:gd name="connsiteX17" fmla="*/ 65324 w 5336067"/>
              <a:gd name="connsiteY17" fmla="*/ 1231629 h 4835290"/>
              <a:gd name="connsiteX18" fmla="*/ 1537864 w 5336067"/>
              <a:gd name="connsiteY18" fmla="*/ 1552263 h 4835290"/>
              <a:gd name="connsiteX19" fmla="*/ 1882248 w 5336067"/>
              <a:gd name="connsiteY19" fmla="*/ 1207879 h 4835290"/>
              <a:gd name="connsiteX20" fmla="*/ 1573490 w 5336067"/>
              <a:gd name="connsiteY20" fmla="*/ 174725 h 4835290"/>
              <a:gd name="connsiteX0" fmla="*/ 1271030 w 5033607"/>
              <a:gd name="connsiteY0" fmla="*/ 174725 h 4835290"/>
              <a:gd name="connsiteX1" fmla="*/ 2529814 w 5033607"/>
              <a:gd name="connsiteY1" fmla="*/ 79723 h 4835290"/>
              <a:gd name="connsiteX2" fmla="*/ 2897949 w 5033607"/>
              <a:gd name="connsiteY2" fmla="*/ 994122 h 4835290"/>
              <a:gd name="connsiteX3" fmla="*/ 3432339 w 5033607"/>
              <a:gd name="connsiteY3" fmla="*/ 1338507 h 4835290"/>
              <a:gd name="connsiteX4" fmla="*/ 3978604 w 5033607"/>
              <a:gd name="connsiteY4" fmla="*/ 1065375 h 4835290"/>
              <a:gd name="connsiteX5" fmla="*/ 4572370 w 5033607"/>
              <a:gd name="connsiteY5" fmla="*/ 2003525 h 4835290"/>
              <a:gd name="connsiteX6" fmla="*/ 4026105 w 5033607"/>
              <a:gd name="connsiteY6" fmla="*/ 2727920 h 4835290"/>
              <a:gd name="connsiteX7" fmla="*/ 4192360 w 5033607"/>
              <a:gd name="connsiteY7" fmla="*/ 3345437 h 4835290"/>
              <a:gd name="connsiteX8" fmla="*/ 5011757 w 5033607"/>
              <a:gd name="connsiteY8" fmla="*/ 3594819 h 4835290"/>
              <a:gd name="connsiteX9" fmla="*/ 4679248 w 5033607"/>
              <a:gd name="connsiteY9" fmla="*/ 4497344 h 4835290"/>
              <a:gd name="connsiteX10" fmla="*/ 3444214 w 5033607"/>
              <a:gd name="connsiteY10" fmla="*/ 4176711 h 4835290"/>
              <a:gd name="connsiteX11" fmla="*/ 2529815 w 5033607"/>
              <a:gd name="connsiteY11" fmla="*/ 4105458 h 4835290"/>
              <a:gd name="connsiteX12" fmla="*/ 1579788 w 5033607"/>
              <a:gd name="connsiteY12" fmla="*/ 4829853 h 4835290"/>
              <a:gd name="connsiteX13" fmla="*/ 1211653 w 5033607"/>
              <a:gd name="connsiteY13" fmla="*/ 3666071 h 4835290"/>
              <a:gd name="connsiteX14" fmla="*/ 1615414 w 5033607"/>
              <a:gd name="connsiteY14" fmla="*/ 3036679 h 4835290"/>
              <a:gd name="connsiteX15" fmla="*/ 1342282 w 5033607"/>
              <a:gd name="connsiteY15" fmla="*/ 2336035 h 4835290"/>
              <a:gd name="connsiteX16" fmla="*/ 95373 w 5033607"/>
              <a:gd name="connsiteY16" fmla="*/ 2407286 h 4835290"/>
              <a:gd name="connsiteX17" fmla="*/ 214126 w 5033607"/>
              <a:gd name="connsiteY17" fmla="*/ 1326632 h 4835290"/>
              <a:gd name="connsiteX18" fmla="*/ 1235404 w 5033607"/>
              <a:gd name="connsiteY18" fmla="*/ 1552263 h 4835290"/>
              <a:gd name="connsiteX19" fmla="*/ 1579788 w 5033607"/>
              <a:gd name="connsiteY19" fmla="*/ 1207879 h 4835290"/>
              <a:gd name="connsiteX20" fmla="*/ 1271030 w 5033607"/>
              <a:gd name="connsiteY20" fmla="*/ 174725 h 4835290"/>
              <a:gd name="connsiteX0" fmla="*/ 1263184 w 5025761"/>
              <a:gd name="connsiteY0" fmla="*/ 174725 h 4835290"/>
              <a:gd name="connsiteX1" fmla="*/ 2521968 w 5025761"/>
              <a:gd name="connsiteY1" fmla="*/ 79723 h 4835290"/>
              <a:gd name="connsiteX2" fmla="*/ 2890103 w 5025761"/>
              <a:gd name="connsiteY2" fmla="*/ 994122 h 4835290"/>
              <a:gd name="connsiteX3" fmla="*/ 3424493 w 5025761"/>
              <a:gd name="connsiteY3" fmla="*/ 1338507 h 4835290"/>
              <a:gd name="connsiteX4" fmla="*/ 3970758 w 5025761"/>
              <a:gd name="connsiteY4" fmla="*/ 1065375 h 4835290"/>
              <a:gd name="connsiteX5" fmla="*/ 4564524 w 5025761"/>
              <a:gd name="connsiteY5" fmla="*/ 2003525 h 4835290"/>
              <a:gd name="connsiteX6" fmla="*/ 4018259 w 5025761"/>
              <a:gd name="connsiteY6" fmla="*/ 2727920 h 4835290"/>
              <a:gd name="connsiteX7" fmla="*/ 4184514 w 5025761"/>
              <a:gd name="connsiteY7" fmla="*/ 3345437 h 4835290"/>
              <a:gd name="connsiteX8" fmla="*/ 5003911 w 5025761"/>
              <a:gd name="connsiteY8" fmla="*/ 3594819 h 4835290"/>
              <a:gd name="connsiteX9" fmla="*/ 4671402 w 5025761"/>
              <a:gd name="connsiteY9" fmla="*/ 4497344 h 4835290"/>
              <a:gd name="connsiteX10" fmla="*/ 3436368 w 5025761"/>
              <a:gd name="connsiteY10" fmla="*/ 4176711 h 4835290"/>
              <a:gd name="connsiteX11" fmla="*/ 2521969 w 5025761"/>
              <a:gd name="connsiteY11" fmla="*/ 4105458 h 4835290"/>
              <a:gd name="connsiteX12" fmla="*/ 1571942 w 5025761"/>
              <a:gd name="connsiteY12" fmla="*/ 4829853 h 4835290"/>
              <a:gd name="connsiteX13" fmla="*/ 1203807 w 5025761"/>
              <a:gd name="connsiteY13" fmla="*/ 3666071 h 4835290"/>
              <a:gd name="connsiteX14" fmla="*/ 1607568 w 5025761"/>
              <a:gd name="connsiteY14" fmla="*/ 3036679 h 4835290"/>
              <a:gd name="connsiteX15" fmla="*/ 1334436 w 5025761"/>
              <a:gd name="connsiteY15" fmla="*/ 2336035 h 4835290"/>
              <a:gd name="connsiteX16" fmla="*/ 87527 w 5025761"/>
              <a:gd name="connsiteY16" fmla="*/ 2407286 h 4835290"/>
              <a:gd name="connsiteX17" fmla="*/ 206280 w 5025761"/>
              <a:gd name="connsiteY17" fmla="*/ 1326632 h 4835290"/>
              <a:gd name="connsiteX18" fmla="*/ 1025678 w 5025761"/>
              <a:gd name="connsiteY18" fmla="*/ 1350383 h 4835290"/>
              <a:gd name="connsiteX19" fmla="*/ 1571942 w 5025761"/>
              <a:gd name="connsiteY19" fmla="*/ 1207879 h 4835290"/>
              <a:gd name="connsiteX20" fmla="*/ 1263184 w 5025761"/>
              <a:gd name="connsiteY20" fmla="*/ 174725 h 4835290"/>
              <a:gd name="connsiteX0" fmla="*/ 1263184 w 5025761"/>
              <a:gd name="connsiteY0" fmla="*/ 164292 h 4824857"/>
              <a:gd name="connsiteX1" fmla="*/ 2521968 w 5025761"/>
              <a:gd name="connsiteY1" fmla="*/ 69290 h 4824857"/>
              <a:gd name="connsiteX2" fmla="*/ 2890103 w 5025761"/>
              <a:gd name="connsiteY2" fmla="*/ 983689 h 4824857"/>
              <a:gd name="connsiteX3" fmla="*/ 3424493 w 5025761"/>
              <a:gd name="connsiteY3" fmla="*/ 1328074 h 4824857"/>
              <a:gd name="connsiteX4" fmla="*/ 3970758 w 5025761"/>
              <a:gd name="connsiteY4" fmla="*/ 1054942 h 4824857"/>
              <a:gd name="connsiteX5" fmla="*/ 4564524 w 5025761"/>
              <a:gd name="connsiteY5" fmla="*/ 1993092 h 4824857"/>
              <a:gd name="connsiteX6" fmla="*/ 4018259 w 5025761"/>
              <a:gd name="connsiteY6" fmla="*/ 2717487 h 4824857"/>
              <a:gd name="connsiteX7" fmla="*/ 4184514 w 5025761"/>
              <a:gd name="connsiteY7" fmla="*/ 3335004 h 4824857"/>
              <a:gd name="connsiteX8" fmla="*/ 5003911 w 5025761"/>
              <a:gd name="connsiteY8" fmla="*/ 3584386 h 4824857"/>
              <a:gd name="connsiteX9" fmla="*/ 4671402 w 5025761"/>
              <a:gd name="connsiteY9" fmla="*/ 4486911 h 4824857"/>
              <a:gd name="connsiteX10" fmla="*/ 3436368 w 5025761"/>
              <a:gd name="connsiteY10" fmla="*/ 4166278 h 4824857"/>
              <a:gd name="connsiteX11" fmla="*/ 2521969 w 5025761"/>
              <a:gd name="connsiteY11" fmla="*/ 4095025 h 4824857"/>
              <a:gd name="connsiteX12" fmla="*/ 1571942 w 5025761"/>
              <a:gd name="connsiteY12" fmla="*/ 4819420 h 4824857"/>
              <a:gd name="connsiteX13" fmla="*/ 1203807 w 5025761"/>
              <a:gd name="connsiteY13" fmla="*/ 3655638 h 4824857"/>
              <a:gd name="connsiteX14" fmla="*/ 1607568 w 5025761"/>
              <a:gd name="connsiteY14" fmla="*/ 3026246 h 4824857"/>
              <a:gd name="connsiteX15" fmla="*/ 1334436 w 5025761"/>
              <a:gd name="connsiteY15" fmla="*/ 2325602 h 4824857"/>
              <a:gd name="connsiteX16" fmla="*/ 87527 w 5025761"/>
              <a:gd name="connsiteY16" fmla="*/ 2396853 h 4824857"/>
              <a:gd name="connsiteX17" fmla="*/ 206280 w 5025761"/>
              <a:gd name="connsiteY17" fmla="*/ 1316199 h 4824857"/>
              <a:gd name="connsiteX18" fmla="*/ 1025678 w 5025761"/>
              <a:gd name="connsiteY18" fmla="*/ 1339950 h 4824857"/>
              <a:gd name="connsiteX19" fmla="*/ 1275059 w 5025761"/>
              <a:gd name="connsiteY19" fmla="*/ 959940 h 4824857"/>
              <a:gd name="connsiteX20" fmla="*/ 1263184 w 5025761"/>
              <a:gd name="connsiteY20" fmla="*/ 164292 h 4824857"/>
              <a:gd name="connsiteX0" fmla="*/ 1465065 w 5025761"/>
              <a:gd name="connsiteY0" fmla="*/ 241485 h 4795172"/>
              <a:gd name="connsiteX1" fmla="*/ 2521968 w 5025761"/>
              <a:gd name="connsiteY1" fmla="*/ 39605 h 4795172"/>
              <a:gd name="connsiteX2" fmla="*/ 2890103 w 5025761"/>
              <a:gd name="connsiteY2" fmla="*/ 954004 h 4795172"/>
              <a:gd name="connsiteX3" fmla="*/ 3424493 w 5025761"/>
              <a:gd name="connsiteY3" fmla="*/ 1298389 h 4795172"/>
              <a:gd name="connsiteX4" fmla="*/ 3970758 w 5025761"/>
              <a:gd name="connsiteY4" fmla="*/ 1025257 h 4795172"/>
              <a:gd name="connsiteX5" fmla="*/ 4564524 w 5025761"/>
              <a:gd name="connsiteY5" fmla="*/ 1963407 h 4795172"/>
              <a:gd name="connsiteX6" fmla="*/ 4018259 w 5025761"/>
              <a:gd name="connsiteY6" fmla="*/ 2687802 h 4795172"/>
              <a:gd name="connsiteX7" fmla="*/ 4184514 w 5025761"/>
              <a:gd name="connsiteY7" fmla="*/ 3305319 h 4795172"/>
              <a:gd name="connsiteX8" fmla="*/ 5003911 w 5025761"/>
              <a:gd name="connsiteY8" fmla="*/ 3554701 h 4795172"/>
              <a:gd name="connsiteX9" fmla="*/ 4671402 w 5025761"/>
              <a:gd name="connsiteY9" fmla="*/ 4457226 h 4795172"/>
              <a:gd name="connsiteX10" fmla="*/ 3436368 w 5025761"/>
              <a:gd name="connsiteY10" fmla="*/ 4136593 h 4795172"/>
              <a:gd name="connsiteX11" fmla="*/ 2521969 w 5025761"/>
              <a:gd name="connsiteY11" fmla="*/ 4065340 h 4795172"/>
              <a:gd name="connsiteX12" fmla="*/ 1571942 w 5025761"/>
              <a:gd name="connsiteY12" fmla="*/ 4789735 h 4795172"/>
              <a:gd name="connsiteX13" fmla="*/ 1203807 w 5025761"/>
              <a:gd name="connsiteY13" fmla="*/ 3625953 h 4795172"/>
              <a:gd name="connsiteX14" fmla="*/ 1607568 w 5025761"/>
              <a:gd name="connsiteY14" fmla="*/ 2996561 h 4795172"/>
              <a:gd name="connsiteX15" fmla="*/ 1334436 w 5025761"/>
              <a:gd name="connsiteY15" fmla="*/ 2295917 h 4795172"/>
              <a:gd name="connsiteX16" fmla="*/ 87527 w 5025761"/>
              <a:gd name="connsiteY16" fmla="*/ 2367168 h 4795172"/>
              <a:gd name="connsiteX17" fmla="*/ 206280 w 5025761"/>
              <a:gd name="connsiteY17" fmla="*/ 1286514 h 4795172"/>
              <a:gd name="connsiteX18" fmla="*/ 1025678 w 5025761"/>
              <a:gd name="connsiteY18" fmla="*/ 1310265 h 4795172"/>
              <a:gd name="connsiteX19" fmla="*/ 1275059 w 5025761"/>
              <a:gd name="connsiteY19" fmla="*/ 930255 h 4795172"/>
              <a:gd name="connsiteX20" fmla="*/ 1465065 w 5025761"/>
              <a:gd name="connsiteY20" fmla="*/ 241485 h 4795172"/>
              <a:gd name="connsiteX0" fmla="*/ 1465065 w 5025761"/>
              <a:gd name="connsiteY0" fmla="*/ 170947 h 4724634"/>
              <a:gd name="connsiteX1" fmla="*/ 2379464 w 5025761"/>
              <a:gd name="connsiteY1" fmla="*/ 52194 h 4724634"/>
              <a:gd name="connsiteX2" fmla="*/ 2890103 w 5025761"/>
              <a:gd name="connsiteY2" fmla="*/ 883466 h 4724634"/>
              <a:gd name="connsiteX3" fmla="*/ 3424493 w 5025761"/>
              <a:gd name="connsiteY3" fmla="*/ 1227851 h 4724634"/>
              <a:gd name="connsiteX4" fmla="*/ 3970758 w 5025761"/>
              <a:gd name="connsiteY4" fmla="*/ 954719 h 4724634"/>
              <a:gd name="connsiteX5" fmla="*/ 4564524 w 5025761"/>
              <a:gd name="connsiteY5" fmla="*/ 1892869 h 4724634"/>
              <a:gd name="connsiteX6" fmla="*/ 4018259 w 5025761"/>
              <a:gd name="connsiteY6" fmla="*/ 2617264 h 4724634"/>
              <a:gd name="connsiteX7" fmla="*/ 4184514 w 5025761"/>
              <a:gd name="connsiteY7" fmla="*/ 3234781 h 4724634"/>
              <a:gd name="connsiteX8" fmla="*/ 5003911 w 5025761"/>
              <a:gd name="connsiteY8" fmla="*/ 3484163 h 4724634"/>
              <a:gd name="connsiteX9" fmla="*/ 4671402 w 5025761"/>
              <a:gd name="connsiteY9" fmla="*/ 4386688 h 4724634"/>
              <a:gd name="connsiteX10" fmla="*/ 3436368 w 5025761"/>
              <a:gd name="connsiteY10" fmla="*/ 4066055 h 4724634"/>
              <a:gd name="connsiteX11" fmla="*/ 2521969 w 5025761"/>
              <a:gd name="connsiteY11" fmla="*/ 3994802 h 4724634"/>
              <a:gd name="connsiteX12" fmla="*/ 1571942 w 5025761"/>
              <a:gd name="connsiteY12" fmla="*/ 4719197 h 4724634"/>
              <a:gd name="connsiteX13" fmla="*/ 1203807 w 5025761"/>
              <a:gd name="connsiteY13" fmla="*/ 3555415 h 4724634"/>
              <a:gd name="connsiteX14" fmla="*/ 1607568 w 5025761"/>
              <a:gd name="connsiteY14" fmla="*/ 2926023 h 4724634"/>
              <a:gd name="connsiteX15" fmla="*/ 1334436 w 5025761"/>
              <a:gd name="connsiteY15" fmla="*/ 2225379 h 4724634"/>
              <a:gd name="connsiteX16" fmla="*/ 87527 w 5025761"/>
              <a:gd name="connsiteY16" fmla="*/ 2296630 h 4724634"/>
              <a:gd name="connsiteX17" fmla="*/ 206280 w 5025761"/>
              <a:gd name="connsiteY17" fmla="*/ 1215976 h 4724634"/>
              <a:gd name="connsiteX18" fmla="*/ 1025678 w 5025761"/>
              <a:gd name="connsiteY18" fmla="*/ 1239727 h 4724634"/>
              <a:gd name="connsiteX19" fmla="*/ 1275059 w 5025761"/>
              <a:gd name="connsiteY19" fmla="*/ 859717 h 4724634"/>
              <a:gd name="connsiteX20" fmla="*/ 1465065 w 5025761"/>
              <a:gd name="connsiteY20" fmla="*/ 170947 h 4724634"/>
              <a:gd name="connsiteX0" fmla="*/ 1458908 w 5019604"/>
              <a:gd name="connsiteY0" fmla="*/ 170947 h 4724634"/>
              <a:gd name="connsiteX1" fmla="*/ 2373307 w 5019604"/>
              <a:gd name="connsiteY1" fmla="*/ 52194 h 4724634"/>
              <a:gd name="connsiteX2" fmla="*/ 2883946 w 5019604"/>
              <a:gd name="connsiteY2" fmla="*/ 883466 h 4724634"/>
              <a:gd name="connsiteX3" fmla="*/ 3418336 w 5019604"/>
              <a:gd name="connsiteY3" fmla="*/ 1227851 h 4724634"/>
              <a:gd name="connsiteX4" fmla="*/ 3964601 w 5019604"/>
              <a:gd name="connsiteY4" fmla="*/ 954719 h 4724634"/>
              <a:gd name="connsiteX5" fmla="*/ 4558367 w 5019604"/>
              <a:gd name="connsiteY5" fmla="*/ 1892869 h 4724634"/>
              <a:gd name="connsiteX6" fmla="*/ 4012102 w 5019604"/>
              <a:gd name="connsiteY6" fmla="*/ 2617264 h 4724634"/>
              <a:gd name="connsiteX7" fmla="*/ 4178357 w 5019604"/>
              <a:gd name="connsiteY7" fmla="*/ 3234781 h 4724634"/>
              <a:gd name="connsiteX8" fmla="*/ 4997754 w 5019604"/>
              <a:gd name="connsiteY8" fmla="*/ 3484163 h 4724634"/>
              <a:gd name="connsiteX9" fmla="*/ 4665245 w 5019604"/>
              <a:gd name="connsiteY9" fmla="*/ 4386688 h 4724634"/>
              <a:gd name="connsiteX10" fmla="*/ 3430211 w 5019604"/>
              <a:gd name="connsiteY10" fmla="*/ 4066055 h 4724634"/>
              <a:gd name="connsiteX11" fmla="*/ 2515812 w 5019604"/>
              <a:gd name="connsiteY11" fmla="*/ 3994802 h 4724634"/>
              <a:gd name="connsiteX12" fmla="*/ 1565785 w 5019604"/>
              <a:gd name="connsiteY12" fmla="*/ 4719197 h 4724634"/>
              <a:gd name="connsiteX13" fmla="*/ 1197650 w 5019604"/>
              <a:gd name="connsiteY13" fmla="*/ 3555415 h 4724634"/>
              <a:gd name="connsiteX14" fmla="*/ 1601411 w 5019604"/>
              <a:gd name="connsiteY14" fmla="*/ 2926023 h 4724634"/>
              <a:gd name="connsiteX15" fmla="*/ 1245152 w 5019604"/>
              <a:gd name="connsiteY15" fmla="*/ 2439134 h 4724634"/>
              <a:gd name="connsiteX16" fmla="*/ 81370 w 5019604"/>
              <a:gd name="connsiteY16" fmla="*/ 2296630 h 4724634"/>
              <a:gd name="connsiteX17" fmla="*/ 200123 w 5019604"/>
              <a:gd name="connsiteY17" fmla="*/ 1215976 h 4724634"/>
              <a:gd name="connsiteX18" fmla="*/ 1019521 w 5019604"/>
              <a:gd name="connsiteY18" fmla="*/ 1239727 h 4724634"/>
              <a:gd name="connsiteX19" fmla="*/ 1268902 w 5019604"/>
              <a:gd name="connsiteY19" fmla="*/ 859717 h 4724634"/>
              <a:gd name="connsiteX20" fmla="*/ 1458908 w 5019604"/>
              <a:gd name="connsiteY20" fmla="*/ 170947 h 4724634"/>
              <a:gd name="connsiteX0" fmla="*/ 1458908 w 5019604"/>
              <a:gd name="connsiteY0" fmla="*/ 170947 h 4724634"/>
              <a:gd name="connsiteX1" fmla="*/ 2373307 w 5019604"/>
              <a:gd name="connsiteY1" fmla="*/ 52194 h 4724634"/>
              <a:gd name="connsiteX2" fmla="*/ 2883946 w 5019604"/>
              <a:gd name="connsiteY2" fmla="*/ 883466 h 4724634"/>
              <a:gd name="connsiteX3" fmla="*/ 3418336 w 5019604"/>
              <a:gd name="connsiteY3" fmla="*/ 1227851 h 4724634"/>
              <a:gd name="connsiteX4" fmla="*/ 3964601 w 5019604"/>
              <a:gd name="connsiteY4" fmla="*/ 954719 h 4724634"/>
              <a:gd name="connsiteX5" fmla="*/ 4558367 w 5019604"/>
              <a:gd name="connsiteY5" fmla="*/ 1892869 h 4724634"/>
              <a:gd name="connsiteX6" fmla="*/ 4012102 w 5019604"/>
              <a:gd name="connsiteY6" fmla="*/ 2617264 h 4724634"/>
              <a:gd name="connsiteX7" fmla="*/ 4178357 w 5019604"/>
              <a:gd name="connsiteY7" fmla="*/ 3234781 h 4724634"/>
              <a:gd name="connsiteX8" fmla="*/ 4997754 w 5019604"/>
              <a:gd name="connsiteY8" fmla="*/ 3484163 h 4724634"/>
              <a:gd name="connsiteX9" fmla="*/ 4665245 w 5019604"/>
              <a:gd name="connsiteY9" fmla="*/ 4386688 h 4724634"/>
              <a:gd name="connsiteX10" fmla="*/ 3430211 w 5019604"/>
              <a:gd name="connsiteY10" fmla="*/ 4066055 h 4724634"/>
              <a:gd name="connsiteX11" fmla="*/ 2515812 w 5019604"/>
              <a:gd name="connsiteY11" fmla="*/ 3994802 h 4724634"/>
              <a:gd name="connsiteX12" fmla="*/ 1565785 w 5019604"/>
              <a:gd name="connsiteY12" fmla="*/ 4719197 h 4724634"/>
              <a:gd name="connsiteX13" fmla="*/ 1197650 w 5019604"/>
              <a:gd name="connsiteY13" fmla="*/ 3555415 h 4724634"/>
              <a:gd name="connsiteX14" fmla="*/ 1411405 w 5019604"/>
              <a:gd name="connsiteY14" fmla="*/ 2926023 h 4724634"/>
              <a:gd name="connsiteX15" fmla="*/ 1245152 w 5019604"/>
              <a:gd name="connsiteY15" fmla="*/ 2439134 h 4724634"/>
              <a:gd name="connsiteX16" fmla="*/ 81370 w 5019604"/>
              <a:gd name="connsiteY16" fmla="*/ 2296630 h 4724634"/>
              <a:gd name="connsiteX17" fmla="*/ 200123 w 5019604"/>
              <a:gd name="connsiteY17" fmla="*/ 1215976 h 4724634"/>
              <a:gd name="connsiteX18" fmla="*/ 1019521 w 5019604"/>
              <a:gd name="connsiteY18" fmla="*/ 1239727 h 4724634"/>
              <a:gd name="connsiteX19" fmla="*/ 1268902 w 5019604"/>
              <a:gd name="connsiteY19" fmla="*/ 859717 h 4724634"/>
              <a:gd name="connsiteX20" fmla="*/ 1458908 w 5019604"/>
              <a:gd name="connsiteY20" fmla="*/ 170947 h 4724634"/>
              <a:gd name="connsiteX0" fmla="*/ 1458908 w 5019604"/>
              <a:gd name="connsiteY0" fmla="*/ 170947 h 4721259"/>
              <a:gd name="connsiteX1" fmla="*/ 2373307 w 5019604"/>
              <a:gd name="connsiteY1" fmla="*/ 52194 h 4721259"/>
              <a:gd name="connsiteX2" fmla="*/ 2883946 w 5019604"/>
              <a:gd name="connsiteY2" fmla="*/ 883466 h 4721259"/>
              <a:gd name="connsiteX3" fmla="*/ 3418336 w 5019604"/>
              <a:gd name="connsiteY3" fmla="*/ 1227851 h 4721259"/>
              <a:gd name="connsiteX4" fmla="*/ 3964601 w 5019604"/>
              <a:gd name="connsiteY4" fmla="*/ 954719 h 4721259"/>
              <a:gd name="connsiteX5" fmla="*/ 4558367 w 5019604"/>
              <a:gd name="connsiteY5" fmla="*/ 1892869 h 4721259"/>
              <a:gd name="connsiteX6" fmla="*/ 4012102 w 5019604"/>
              <a:gd name="connsiteY6" fmla="*/ 2617264 h 4721259"/>
              <a:gd name="connsiteX7" fmla="*/ 4178357 w 5019604"/>
              <a:gd name="connsiteY7" fmla="*/ 3234781 h 4721259"/>
              <a:gd name="connsiteX8" fmla="*/ 4997754 w 5019604"/>
              <a:gd name="connsiteY8" fmla="*/ 3484163 h 4721259"/>
              <a:gd name="connsiteX9" fmla="*/ 4665245 w 5019604"/>
              <a:gd name="connsiteY9" fmla="*/ 4386688 h 4721259"/>
              <a:gd name="connsiteX10" fmla="*/ 3430211 w 5019604"/>
              <a:gd name="connsiteY10" fmla="*/ 4066055 h 4721259"/>
              <a:gd name="connsiteX11" fmla="*/ 2515812 w 5019604"/>
              <a:gd name="connsiteY11" fmla="*/ 3994802 h 4721259"/>
              <a:gd name="connsiteX12" fmla="*/ 1565785 w 5019604"/>
              <a:gd name="connsiteY12" fmla="*/ 4719197 h 4721259"/>
              <a:gd name="connsiteX13" fmla="*/ 1007644 w 5019604"/>
              <a:gd name="connsiteY13" fmla="*/ 3733545 h 4721259"/>
              <a:gd name="connsiteX14" fmla="*/ 1411405 w 5019604"/>
              <a:gd name="connsiteY14" fmla="*/ 2926023 h 4721259"/>
              <a:gd name="connsiteX15" fmla="*/ 1245152 w 5019604"/>
              <a:gd name="connsiteY15" fmla="*/ 2439134 h 4721259"/>
              <a:gd name="connsiteX16" fmla="*/ 81370 w 5019604"/>
              <a:gd name="connsiteY16" fmla="*/ 2296630 h 4721259"/>
              <a:gd name="connsiteX17" fmla="*/ 200123 w 5019604"/>
              <a:gd name="connsiteY17" fmla="*/ 1215976 h 4721259"/>
              <a:gd name="connsiteX18" fmla="*/ 1019521 w 5019604"/>
              <a:gd name="connsiteY18" fmla="*/ 1239727 h 4721259"/>
              <a:gd name="connsiteX19" fmla="*/ 1268902 w 5019604"/>
              <a:gd name="connsiteY19" fmla="*/ 859717 h 4721259"/>
              <a:gd name="connsiteX20" fmla="*/ 1458908 w 5019604"/>
              <a:gd name="connsiteY20" fmla="*/ 170947 h 4721259"/>
              <a:gd name="connsiteX0" fmla="*/ 1458908 w 5019604"/>
              <a:gd name="connsiteY0" fmla="*/ 170947 h 4403464"/>
              <a:gd name="connsiteX1" fmla="*/ 2373307 w 5019604"/>
              <a:gd name="connsiteY1" fmla="*/ 52194 h 4403464"/>
              <a:gd name="connsiteX2" fmla="*/ 2883946 w 5019604"/>
              <a:gd name="connsiteY2" fmla="*/ 883466 h 4403464"/>
              <a:gd name="connsiteX3" fmla="*/ 3418336 w 5019604"/>
              <a:gd name="connsiteY3" fmla="*/ 1227851 h 4403464"/>
              <a:gd name="connsiteX4" fmla="*/ 3964601 w 5019604"/>
              <a:gd name="connsiteY4" fmla="*/ 954719 h 4403464"/>
              <a:gd name="connsiteX5" fmla="*/ 4558367 w 5019604"/>
              <a:gd name="connsiteY5" fmla="*/ 1892869 h 4403464"/>
              <a:gd name="connsiteX6" fmla="*/ 4012102 w 5019604"/>
              <a:gd name="connsiteY6" fmla="*/ 2617264 h 4403464"/>
              <a:gd name="connsiteX7" fmla="*/ 4178357 w 5019604"/>
              <a:gd name="connsiteY7" fmla="*/ 3234781 h 4403464"/>
              <a:gd name="connsiteX8" fmla="*/ 4997754 w 5019604"/>
              <a:gd name="connsiteY8" fmla="*/ 3484163 h 4403464"/>
              <a:gd name="connsiteX9" fmla="*/ 4665245 w 5019604"/>
              <a:gd name="connsiteY9" fmla="*/ 4386688 h 4403464"/>
              <a:gd name="connsiteX10" fmla="*/ 3430211 w 5019604"/>
              <a:gd name="connsiteY10" fmla="*/ 4066055 h 4403464"/>
              <a:gd name="connsiteX11" fmla="*/ 2515812 w 5019604"/>
              <a:gd name="connsiteY11" fmla="*/ 3994802 h 4403464"/>
              <a:gd name="connsiteX12" fmla="*/ 1470782 w 5019604"/>
              <a:gd name="connsiteY12" fmla="*/ 4351062 h 4403464"/>
              <a:gd name="connsiteX13" fmla="*/ 1007644 w 5019604"/>
              <a:gd name="connsiteY13" fmla="*/ 3733545 h 4403464"/>
              <a:gd name="connsiteX14" fmla="*/ 1411405 w 5019604"/>
              <a:gd name="connsiteY14" fmla="*/ 2926023 h 4403464"/>
              <a:gd name="connsiteX15" fmla="*/ 1245152 w 5019604"/>
              <a:gd name="connsiteY15" fmla="*/ 2439134 h 4403464"/>
              <a:gd name="connsiteX16" fmla="*/ 81370 w 5019604"/>
              <a:gd name="connsiteY16" fmla="*/ 2296630 h 4403464"/>
              <a:gd name="connsiteX17" fmla="*/ 200123 w 5019604"/>
              <a:gd name="connsiteY17" fmla="*/ 1215976 h 4403464"/>
              <a:gd name="connsiteX18" fmla="*/ 1019521 w 5019604"/>
              <a:gd name="connsiteY18" fmla="*/ 1239727 h 4403464"/>
              <a:gd name="connsiteX19" fmla="*/ 1268902 w 5019604"/>
              <a:gd name="connsiteY19" fmla="*/ 859717 h 4403464"/>
              <a:gd name="connsiteX20" fmla="*/ 1458908 w 5019604"/>
              <a:gd name="connsiteY20" fmla="*/ 170947 h 4403464"/>
              <a:gd name="connsiteX0" fmla="*/ 1458908 w 4827078"/>
              <a:gd name="connsiteY0" fmla="*/ 170947 h 4397751"/>
              <a:gd name="connsiteX1" fmla="*/ 2373307 w 4827078"/>
              <a:gd name="connsiteY1" fmla="*/ 52194 h 4397751"/>
              <a:gd name="connsiteX2" fmla="*/ 2883946 w 4827078"/>
              <a:gd name="connsiteY2" fmla="*/ 883466 h 4397751"/>
              <a:gd name="connsiteX3" fmla="*/ 3418336 w 4827078"/>
              <a:gd name="connsiteY3" fmla="*/ 1227851 h 4397751"/>
              <a:gd name="connsiteX4" fmla="*/ 3964601 w 4827078"/>
              <a:gd name="connsiteY4" fmla="*/ 954719 h 4397751"/>
              <a:gd name="connsiteX5" fmla="*/ 4558367 w 4827078"/>
              <a:gd name="connsiteY5" fmla="*/ 1892869 h 4397751"/>
              <a:gd name="connsiteX6" fmla="*/ 4012102 w 4827078"/>
              <a:gd name="connsiteY6" fmla="*/ 2617264 h 4397751"/>
              <a:gd name="connsiteX7" fmla="*/ 4178357 w 4827078"/>
              <a:gd name="connsiteY7" fmla="*/ 3234781 h 4397751"/>
              <a:gd name="connsiteX8" fmla="*/ 4760247 w 4827078"/>
              <a:gd name="connsiteY8" fmla="*/ 3614792 h 4397751"/>
              <a:gd name="connsiteX9" fmla="*/ 4665245 w 4827078"/>
              <a:gd name="connsiteY9" fmla="*/ 4386688 h 4397751"/>
              <a:gd name="connsiteX10" fmla="*/ 3430211 w 4827078"/>
              <a:gd name="connsiteY10" fmla="*/ 4066055 h 4397751"/>
              <a:gd name="connsiteX11" fmla="*/ 2515812 w 4827078"/>
              <a:gd name="connsiteY11" fmla="*/ 3994802 h 4397751"/>
              <a:gd name="connsiteX12" fmla="*/ 1470782 w 4827078"/>
              <a:gd name="connsiteY12" fmla="*/ 4351062 h 4397751"/>
              <a:gd name="connsiteX13" fmla="*/ 1007644 w 4827078"/>
              <a:gd name="connsiteY13" fmla="*/ 3733545 h 4397751"/>
              <a:gd name="connsiteX14" fmla="*/ 1411405 w 4827078"/>
              <a:gd name="connsiteY14" fmla="*/ 2926023 h 4397751"/>
              <a:gd name="connsiteX15" fmla="*/ 1245152 w 4827078"/>
              <a:gd name="connsiteY15" fmla="*/ 2439134 h 4397751"/>
              <a:gd name="connsiteX16" fmla="*/ 81370 w 4827078"/>
              <a:gd name="connsiteY16" fmla="*/ 2296630 h 4397751"/>
              <a:gd name="connsiteX17" fmla="*/ 200123 w 4827078"/>
              <a:gd name="connsiteY17" fmla="*/ 1215976 h 4397751"/>
              <a:gd name="connsiteX18" fmla="*/ 1019521 w 4827078"/>
              <a:gd name="connsiteY18" fmla="*/ 1239727 h 4397751"/>
              <a:gd name="connsiteX19" fmla="*/ 1268902 w 4827078"/>
              <a:gd name="connsiteY19" fmla="*/ 859717 h 4397751"/>
              <a:gd name="connsiteX20" fmla="*/ 1458908 w 4827078"/>
              <a:gd name="connsiteY20" fmla="*/ 170947 h 4397751"/>
              <a:gd name="connsiteX0" fmla="*/ 1458908 w 4763041"/>
              <a:gd name="connsiteY0" fmla="*/ 170947 h 4479189"/>
              <a:gd name="connsiteX1" fmla="*/ 2373307 w 4763041"/>
              <a:gd name="connsiteY1" fmla="*/ 52194 h 4479189"/>
              <a:gd name="connsiteX2" fmla="*/ 2883946 w 4763041"/>
              <a:gd name="connsiteY2" fmla="*/ 883466 h 4479189"/>
              <a:gd name="connsiteX3" fmla="*/ 3418336 w 4763041"/>
              <a:gd name="connsiteY3" fmla="*/ 1227851 h 4479189"/>
              <a:gd name="connsiteX4" fmla="*/ 3964601 w 4763041"/>
              <a:gd name="connsiteY4" fmla="*/ 954719 h 4479189"/>
              <a:gd name="connsiteX5" fmla="*/ 4558367 w 4763041"/>
              <a:gd name="connsiteY5" fmla="*/ 1892869 h 4479189"/>
              <a:gd name="connsiteX6" fmla="*/ 4012102 w 4763041"/>
              <a:gd name="connsiteY6" fmla="*/ 2617264 h 4479189"/>
              <a:gd name="connsiteX7" fmla="*/ 4178357 w 4763041"/>
              <a:gd name="connsiteY7" fmla="*/ 3234781 h 4479189"/>
              <a:gd name="connsiteX8" fmla="*/ 4760247 w 4763041"/>
              <a:gd name="connsiteY8" fmla="*/ 3614792 h 4479189"/>
              <a:gd name="connsiteX9" fmla="*/ 4356490 w 4763041"/>
              <a:gd name="connsiteY9" fmla="*/ 4469818 h 4479189"/>
              <a:gd name="connsiteX10" fmla="*/ 3430211 w 4763041"/>
              <a:gd name="connsiteY10" fmla="*/ 4066055 h 4479189"/>
              <a:gd name="connsiteX11" fmla="*/ 2515812 w 4763041"/>
              <a:gd name="connsiteY11" fmla="*/ 3994802 h 4479189"/>
              <a:gd name="connsiteX12" fmla="*/ 1470782 w 4763041"/>
              <a:gd name="connsiteY12" fmla="*/ 4351062 h 4479189"/>
              <a:gd name="connsiteX13" fmla="*/ 1007644 w 4763041"/>
              <a:gd name="connsiteY13" fmla="*/ 3733545 h 4479189"/>
              <a:gd name="connsiteX14" fmla="*/ 1411405 w 4763041"/>
              <a:gd name="connsiteY14" fmla="*/ 2926023 h 4479189"/>
              <a:gd name="connsiteX15" fmla="*/ 1245152 w 4763041"/>
              <a:gd name="connsiteY15" fmla="*/ 2439134 h 4479189"/>
              <a:gd name="connsiteX16" fmla="*/ 81370 w 4763041"/>
              <a:gd name="connsiteY16" fmla="*/ 2296630 h 4479189"/>
              <a:gd name="connsiteX17" fmla="*/ 200123 w 4763041"/>
              <a:gd name="connsiteY17" fmla="*/ 1215976 h 4479189"/>
              <a:gd name="connsiteX18" fmla="*/ 1019521 w 4763041"/>
              <a:gd name="connsiteY18" fmla="*/ 1239727 h 4479189"/>
              <a:gd name="connsiteX19" fmla="*/ 1268902 w 4763041"/>
              <a:gd name="connsiteY19" fmla="*/ 859717 h 4479189"/>
              <a:gd name="connsiteX20" fmla="*/ 1458908 w 4763041"/>
              <a:gd name="connsiteY20" fmla="*/ 170947 h 4479189"/>
              <a:gd name="connsiteX0" fmla="*/ 1458908 w 4760255"/>
              <a:gd name="connsiteY0" fmla="*/ 170947 h 4386171"/>
              <a:gd name="connsiteX1" fmla="*/ 2373307 w 4760255"/>
              <a:gd name="connsiteY1" fmla="*/ 52194 h 4386171"/>
              <a:gd name="connsiteX2" fmla="*/ 2883946 w 4760255"/>
              <a:gd name="connsiteY2" fmla="*/ 883466 h 4386171"/>
              <a:gd name="connsiteX3" fmla="*/ 3418336 w 4760255"/>
              <a:gd name="connsiteY3" fmla="*/ 1227851 h 4386171"/>
              <a:gd name="connsiteX4" fmla="*/ 3964601 w 4760255"/>
              <a:gd name="connsiteY4" fmla="*/ 954719 h 4386171"/>
              <a:gd name="connsiteX5" fmla="*/ 4558367 w 4760255"/>
              <a:gd name="connsiteY5" fmla="*/ 1892869 h 4386171"/>
              <a:gd name="connsiteX6" fmla="*/ 4012102 w 4760255"/>
              <a:gd name="connsiteY6" fmla="*/ 2617264 h 4386171"/>
              <a:gd name="connsiteX7" fmla="*/ 4178357 w 4760255"/>
              <a:gd name="connsiteY7" fmla="*/ 3234781 h 4386171"/>
              <a:gd name="connsiteX8" fmla="*/ 4760247 w 4760255"/>
              <a:gd name="connsiteY8" fmla="*/ 3614792 h 4386171"/>
              <a:gd name="connsiteX9" fmla="*/ 4190236 w 4760255"/>
              <a:gd name="connsiteY9" fmla="*/ 4374816 h 4386171"/>
              <a:gd name="connsiteX10" fmla="*/ 3430211 w 4760255"/>
              <a:gd name="connsiteY10" fmla="*/ 4066055 h 4386171"/>
              <a:gd name="connsiteX11" fmla="*/ 2515812 w 4760255"/>
              <a:gd name="connsiteY11" fmla="*/ 3994802 h 4386171"/>
              <a:gd name="connsiteX12" fmla="*/ 1470782 w 4760255"/>
              <a:gd name="connsiteY12" fmla="*/ 4351062 h 4386171"/>
              <a:gd name="connsiteX13" fmla="*/ 1007644 w 4760255"/>
              <a:gd name="connsiteY13" fmla="*/ 3733545 h 4386171"/>
              <a:gd name="connsiteX14" fmla="*/ 1411405 w 4760255"/>
              <a:gd name="connsiteY14" fmla="*/ 2926023 h 4386171"/>
              <a:gd name="connsiteX15" fmla="*/ 1245152 w 4760255"/>
              <a:gd name="connsiteY15" fmla="*/ 2439134 h 4386171"/>
              <a:gd name="connsiteX16" fmla="*/ 81370 w 4760255"/>
              <a:gd name="connsiteY16" fmla="*/ 2296630 h 4386171"/>
              <a:gd name="connsiteX17" fmla="*/ 200123 w 4760255"/>
              <a:gd name="connsiteY17" fmla="*/ 1215976 h 4386171"/>
              <a:gd name="connsiteX18" fmla="*/ 1019521 w 4760255"/>
              <a:gd name="connsiteY18" fmla="*/ 1239727 h 4386171"/>
              <a:gd name="connsiteX19" fmla="*/ 1268902 w 4760255"/>
              <a:gd name="connsiteY19" fmla="*/ 859717 h 4386171"/>
              <a:gd name="connsiteX20" fmla="*/ 1458908 w 4760255"/>
              <a:gd name="connsiteY20" fmla="*/ 170947 h 4386171"/>
              <a:gd name="connsiteX0" fmla="*/ 1458908 w 4570257"/>
              <a:gd name="connsiteY0" fmla="*/ 170947 h 4379263"/>
              <a:gd name="connsiteX1" fmla="*/ 2373307 w 4570257"/>
              <a:gd name="connsiteY1" fmla="*/ 52194 h 4379263"/>
              <a:gd name="connsiteX2" fmla="*/ 2883946 w 4570257"/>
              <a:gd name="connsiteY2" fmla="*/ 883466 h 4379263"/>
              <a:gd name="connsiteX3" fmla="*/ 3418336 w 4570257"/>
              <a:gd name="connsiteY3" fmla="*/ 1227851 h 4379263"/>
              <a:gd name="connsiteX4" fmla="*/ 3964601 w 4570257"/>
              <a:gd name="connsiteY4" fmla="*/ 954719 h 4379263"/>
              <a:gd name="connsiteX5" fmla="*/ 4558367 w 4570257"/>
              <a:gd name="connsiteY5" fmla="*/ 1892869 h 4379263"/>
              <a:gd name="connsiteX6" fmla="*/ 4012102 w 4570257"/>
              <a:gd name="connsiteY6" fmla="*/ 2617264 h 4379263"/>
              <a:gd name="connsiteX7" fmla="*/ 4178357 w 4570257"/>
              <a:gd name="connsiteY7" fmla="*/ 3234781 h 4379263"/>
              <a:gd name="connsiteX8" fmla="*/ 4570242 w 4570257"/>
              <a:gd name="connsiteY8" fmla="*/ 3804797 h 4379263"/>
              <a:gd name="connsiteX9" fmla="*/ 4190236 w 4570257"/>
              <a:gd name="connsiteY9" fmla="*/ 4374816 h 4379263"/>
              <a:gd name="connsiteX10" fmla="*/ 3430211 w 4570257"/>
              <a:gd name="connsiteY10" fmla="*/ 4066055 h 4379263"/>
              <a:gd name="connsiteX11" fmla="*/ 2515812 w 4570257"/>
              <a:gd name="connsiteY11" fmla="*/ 3994802 h 4379263"/>
              <a:gd name="connsiteX12" fmla="*/ 1470782 w 4570257"/>
              <a:gd name="connsiteY12" fmla="*/ 4351062 h 4379263"/>
              <a:gd name="connsiteX13" fmla="*/ 1007644 w 4570257"/>
              <a:gd name="connsiteY13" fmla="*/ 3733545 h 4379263"/>
              <a:gd name="connsiteX14" fmla="*/ 1411405 w 4570257"/>
              <a:gd name="connsiteY14" fmla="*/ 2926023 h 4379263"/>
              <a:gd name="connsiteX15" fmla="*/ 1245152 w 4570257"/>
              <a:gd name="connsiteY15" fmla="*/ 2439134 h 4379263"/>
              <a:gd name="connsiteX16" fmla="*/ 81370 w 4570257"/>
              <a:gd name="connsiteY16" fmla="*/ 2296630 h 4379263"/>
              <a:gd name="connsiteX17" fmla="*/ 200123 w 4570257"/>
              <a:gd name="connsiteY17" fmla="*/ 1215976 h 4379263"/>
              <a:gd name="connsiteX18" fmla="*/ 1019521 w 4570257"/>
              <a:gd name="connsiteY18" fmla="*/ 1239727 h 4379263"/>
              <a:gd name="connsiteX19" fmla="*/ 1268902 w 4570257"/>
              <a:gd name="connsiteY19" fmla="*/ 859717 h 4379263"/>
              <a:gd name="connsiteX20" fmla="*/ 1458908 w 4570257"/>
              <a:gd name="connsiteY20" fmla="*/ 170947 h 4379263"/>
              <a:gd name="connsiteX0" fmla="*/ 1458028 w 4569377"/>
              <a:gd name="connsiteY0" fmla="*/ 170947 h 4379263"/>
              <a:gd name="connsiteX1" fmla="*/ 2372427 w 4569377"/>
              <a:gd name="connsiteY1" fmla="*/ 52194 h 4379263"/>
              <a:gd name="connsiteX2" fmla="*/ 2883066 w 4569377"/>
              <a:gd name="connsiteY2" fmla="*/ 883466 h 4379263"/>
              <a:gd name="connsiteX3" fmla="*/ 3417456 w 4569377"/>
              <a:gd name="connsiteY3" fmla="*/ 1227851 h 4379263"/>
              <a:gd name="connsiteX4" fmla="*/ 3963721 w 4569377"/>
              <a:gd name="connsiteY4" fmla="*/ 954719 h 4379263"/>
              <a:gd name="connsiteX5" fmla="*/ 4557487 w 4569377"/>
              <a:gd name="connsiteY5" fmla="*/ 1892869 h 4379263"/>
              <a:gd name="connsiteX6" fmla="*/ 4011222 w 4569377"/>
              <a:gd name="connsiteY6" fmla="*/ 2617264 h 4379263"/>
              <a:gd name="connsiteX7" fmla="*/ 4177477 w 4569377"/>
              <a:gd name="connsiteY7" fmla="*/ 3234781 h 4379263"/>
              <a:gd name="connsiteX8" fmla="*/ 4569362 w 4569377"/>
              <a:gd name="connsiteY8" fmla="*/ 3804797 h 4379263"/>
              <a:gd name="connsiteX9" fmla="*/ 4189356 w 4569377"/>
              <a:gd name="connsiteY9" fmla="*/ 4374816 h 4379263"/>
              <a:gd name="connsiteX10" fmla="*/ 3429331 w 4569377"/>
              <a:gd name="connsiteY10" fmla="*/ 4066055 h 4379263"/>
              <a:gd name="connsiteX11" fmla="*/ 2514932 w 4569377"/>
              <a:gd name="connsiteY11" fmla="*/ 3994802 h 4379263"/>
              <a:gd name="connsiteX12" fmla="*/ 1469902 w 4569377"/>
              <a:gd name="connsiteY12" fmla="*/ 4351062 h 4379263"/>
              <a:gd name="connsiteX13" fmla="*/ 1006764 w 4569377"/>
              <a:gd name="connsiteY13" fmla="*/ 3733545 h 4379263"/>
              <a:gd name="connsiteX14" fmla="*/ 1410525 w 4569377"/>
              <a:gd name="connsiteY14" fmla="*/ 2926023 h 4379263"/>
              <a:gd name="connsiteX15" fmla="*/ 1232397 w 4569377"/>
              <a:gd name="connsiteY15" fmla="*/ 2320381 h 4379263"/>
              <a:gd name="connsiteX16" fmla="*/ 80490 w 4569377"/>
              <a:gd name="connsiteY16" fmla="*/ 2296630 h 4379263"/>
              <a:gd name="connsiteX17" fmla="*/ 199243 w 4569377"/>
              <a:gd name="connsiteY17" fmla="*/ 1215976 h 4379263"/>
              <a:gd name="connsiteX18" fmla="*/ 1018641 w 4569377"/>
              <a:gd name="connsiteY18" fmla="*/ 1239727 h 4379263"/>
              <a:gd name="connsiteX19" fmla="*/ 1268022 w 4569377"/>
              <a:gd name="connsiteY19" fmla="*/ 859717 h 4379263"/>
              <a:gd name="connsiteX20" fmla="*/ 1458028 w 4569377"/>
              <a:gd name="connsiteY20" fmla="*/ 170947 h 4379263"/>
              <a:gd name="connsiteX0" fmla="*/ 1314206 w 4425555"/>
              <a:gd name="connsiteY0" fmla="*/ 170947 h 4379263"/>
              <a:gd name="connsiteX1" fmla="*/ 2228605 w 4425555"/>
              <a:gd name="connsiteY1" fmla="*/ 52194 h 4379263"/>
              <a:gd name="connsiteX2" fmla="*/ 2739244 w 4425555"/>
              <a:gd name="connsiteY2" fmla="*/ 883466 h 4379263"/>
              <a:gd name="connsiteX3" fmla="*/ 3273634 w 4425555"/>
              <a:gd name="connsiteY3" fmla="*/ 1227851 h 4379263"/>
              <a:gd name="connsiteX4" fmla="*/ 3819899 w 4425555"/>
              <a:gd name="connsiteY4" fmla="*/ 954719 h 4379263"/>
              <a:gd name="connsiteX5" fmla="*/ 4413665 w 4425555"/>
              <a:gd name="connsiteY5" fmla="*/ 1892869 h 4379263"/>
              <a:gd name="connsiteX6" fmla="*/ 3867400 w 4425555"/>
              <a:gd name="connsiteY6" fmla="*/ 2617264 h 4379263"/>
              <a:gd name="connsiteX7" fmla="*/ 4033655 w 4425555"/>
              <a:gd name="connsiteY7" fmla="*/ 3234781 h 4379263"/>
              <a:gd name="connsiteX8" fmla="*/ 4425540 w 4425555"/>
              <a:gd name="connsiteY8" fmla="*/ 3804797 h 4379263"/>
              <a:gd name="connsiteX9" fmla="*/ 4045534 w 4425555"/>
              <a:gd name="connsiteY9" fmla="*/ 4374816 h 4379263"/>
              <a:gd name="connsiteX10" fmla="*/ 3285509 w 4425555"/>
              <a:gd name="connsiteY10" fmla="*/ 4066055 h 4379263"/>
              <a:gd name="connsiteX11" fmla="*/ 2371110 w 4425555"/>
              <a:gd name="connsiteY11" fmla="*/ 3994802 h 4379263"/>
              <a:gd name="connsiteX12" fmla="*/ 1326080 w 4425555"/>
              <a:gd name="connsiteY12" fmla="*/ 4351062 h 4379263"/>
              <a:gd name="connsiteX13" fmla="*/ 862942 w 4425555"/>
              <a:gd name="connsiteY13" fmla="*/ 3733545 h 4379263"/>
              <a:gd name="connsiteX14" fmla="*/ 1266703 w 4425555"/>
              <a:gd name="connsiteY14" fmla="*/ 2926023 h 4379263"/>
              <a:gd name="connsiteX15" fmla="*/ 1088575 w 4425555"/>
              <a:gd name="connsiteY15" fmla="*/ 2320381 h 4379263"/>
              <a:gd name="connsiteX16" fmla="*/ 186050 w 4425555"/>
              <a:gd name="connsiteY16" fmla="*/ 2320381 h 4379263"/>
              <a:gd name="connsiteX17" fmla="*/ 55421 w 4425555"/>
              <a:gd name="connsiteY17" fmla="*/ 1215976 h 4379263"/>
              <a:gd name="connsiteX18" fmla="*/ 874819 w 4425555"/>
              <a:gd name="connsiteY18" fmla="*/ 1239727 h 4379263"/>
              <a:gd name="connsiteX19" fmla="*/ 1124200 w 4425555"/>
              <a:gd name="connsiteY19" fmla="*/ 859717 h 4379263"/>
              <a:gd name="connsiteX20" fmla="*/ 1314206 w 4425555"/>
              <a:gd name="connsiteY20" fmla="*/ 170947 h 4379263"/>
              <a:gd name="connsiteX0" fmla="*/ 1196972 w 4308321"/>
              <a:gd name="connsiteY0" fmla="*/ 170947 h 4379263"/>
              <a:gd name="connsiteX1" fmla="*/ 2111371 w 4308321"/>
              <a:gd name="connsiteY1" fmla="*/ 52194 h 4379263"/>
              <a:gd name="connsiteX2" fmla="*/ 2622010 w 4308321"/>
              <a:gd name="connsiteY2" fmla="*/ 883466 h 4379263"/>
              <a:gd name="connsiteX3" fmla="*/ 3156400 w 4308321"/>
              <a:gd name="connsiteY3" fmla="*/ 1227851 h 4379263"/>
              <a:gd name="connsiteX4" fmla="*/ 3702665 w 4308321"/>
              <a:gd name="connsiteY4" fmla="*/ 954719 h 4379263"/>
              <a:gd name="connsiteX5" fmla="*/ 4296431 w 4308321"/>
              <a:gd name="connsiteY5" fmla="*/ 1892869 h 4379263"/>
              <a:gd name="connsiteX6" fmla="*/ 3750166 w 4308321"/>
              <a:gd name="connsiteY6" fmla="*/ 2617264 h 4379263"/>
              <a:gd name="connsiteX7" fmla="*/ 3916421 w 4308321"/>
              <a:gd name="connsiteY7" fmla="*/ 3234781 h 4379263"/>
              <a:gd name="connsiteX8" fmla="*/ 4308306 w 4308321"/>
              <a:gd name="connsiteY8" fmla="*/ 3804797 h 4379263"/>
              <a:gd name="connsiteX9" fmla="*/ 3928300 w 4308321"/>
              <a:gd name="connsiteY9" fmla="*/ 4374816 h 4379263"/>
              <a:gd name="connsiteX10" fmla="*/ 3168275 w 4308321"/>
              <a:gd name="connsiteY10" fmla="*/ 4066055 h 4379263"/>
              <a:gd name="connsiteX11" fmla="*/ 2253876 w 4308321"/>
              <a:gd name="connsiteY11" fmla="*/ 3994802 h 4379263"/>
              <a:gd name="connsiteX12" fmla="*/ 1208846 w 4308321"/>
              <a:gd name="connsiteY12" fmla="*/ 4351062 h 4379263"/>
              <a:gd name="connsiteX13" fmla="*/ 745708 w 4308321"/>
              <a:gd name="connsiteY13" fmla="*/ 3733545 h 4379263"/>
              <a:gd name="connsiteX14" fmla="*/ 1149469 w 4308321"/>
              <a:gd name="connsiteY14" fmla="*/ 2926023 h 4379263"/>
              <a:gd name="connsiteX15" fmla="*/ 971341 w 4308321"/>
              <a:gd name="connsiteY15" fmla="*/ 2320381 h 4379263"/>
              <a:gd name="connsiteX16" fmla="*/ 68816 w 4308321"/>
              <a:gd name="connsiteY16" fmla="*/ 2320381 h 4379263"/>
              <a:gd name="connsiteX17" fmla="*/ 140068 w 4308321"/>
              <a:gd name="connsiteY17" fmla="*/ 1322854 h 4379263"/>
              <a:gd name="connsiteX18" fmla="*/ 757585 w 4308321"/>
              <a:gd name="connsiteY18" fmla="*/ 1239727 h 4379263"/>
              <a:gd name="connsiteX19" fmla="*/ 1006966 w 4308321"/>
              <a:gd name="connsiteY19" fmla="*/ 859717 h 4379263"/>
              <a:gd name="connsiteX20" fmla="*/ 1196972 w 4308321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739990 w 4345646"/>
              <a:gd name="connsiteY4" fmla="*/ 954719 h 4379263"/>
              <a:gd name="connsiteX5" fmla="*/ 4333756 w 4345646"/>
              <a:gd name="connsiteY5" fmla="*/ 1892869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870618 w 4345646"/>
              <a:gd name="connsiteY4" fmla="*/ 1120976 h 4379263"/>
              <a:gd name="connsiteX5" fmla="*/ 4333756 w 4345646"/>
              <a:gd name="connsiteY5" fmla="*/ 1892869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870618 w 4345646"/>
              <a:gd name="connsiteY4" fmla="*/ 1120976 h 4379263"/>
              <a:gd name="connsiteX5" fmla="*/ 4226878 w 4345646"/>
              <a:gd name="connsiteY5" fmla="*/ 1952248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62059"/>
              <a:gd name="connsiteY0" fmla="*/ 170947 h 4381325"/>
              <a:gd name="connsiteX1" fmla="*/ 2148696 w 4362059"/>
              <a:gd name="connsiteY1" fmla="*/ 52194 h 4381325"/>
              <a:gd name="connsiteX2" fmla="*/ 2659335 w 4362059"/>
              <a:gd name="connsiteY2" fmla="*/ 883466 h 4381325"/>
              <a:gd name="connsiteX3" fmla="*/ 3193725 w 4362059"/>
              <a:gd name="connsiteY3" fmla="*/ 1227851 h 4381325"/>
              <a:gd name="connsiteX4" fmla="*/ 3870618 w 4362059"/>
              <a:gd name="connsiteY4" fmla="*/ 1120976 h 4381325"/>
              <a:gd name="connsiteX5" fmla="*/ 4226878 w 4362059"/>
              <a:gd name="connsiteY5" fmla="*/ 1952248 h 4381325"/>
              <a:gd name="connsiteX6" fmla="*/ 3787491 w 4362059"/>
              <a:gd name="connsiteY6" fmla="*/ 2617264 h 4381325"/>
              <a:gd name="connsiteX7" fmla="*/ 3953746 w 4362059"/>
              <a:gd name="connsiteY7" fmla="*/ 3234781 h 4381325"/>
              <a:gd name="connsiteX8" fmla="*/ 4345631 w 4362059"/>
              <a:gd name="connsiteY8" fmla="*/ 3804797 h 4381325"/>
              <a:gd name="connsiteX9" fmla="*/ 4256603 w 4362059"/>
              <a:gd name="connsiteY9" fmla="*/ 4238424 h 4381325"/>
              <a:gd name="connsiteX10" fmla="*/ 3965625 w 4362059"/>
              <a:gd name="connsiteY10" fmla="*/ 4374816 h 4381325"/>
              <a:gd name="connsiteX11" fmla="*/ 3205600 w 4362059"/>
              <a:gd name="connsiteY11" fmla="*/ 4066055 h 4381325"/>
              <a:gd name="connsiteX12" fmla="*/ 2291201 w 4362059"/>
              <a:gd name="connsiteY12" fmla="*/ 3994802 h 4381325"/>
              <a:gd name="connsiteX13" fmla="*/ 1246171 w 4362059"/>
              <a:gd name="connsiteY13" fmla="*/ 4351062 h 4381325"/>
              <a:gd name="connsiteX14" fmla="*/ 783033 w 4362059"/>
              <a:gd name="connsiteY14" fmla="*/ 3733545 h 4381325"/>
              <a:gd name="connsiteX15" fmla="*/ 1186794 w 4362059"/>
              <a:gd name="connsiteY15" fmla="*/ 2926023 h 4381325"/>
              <a:gd name="connsiteX16" fmla="*/ 1008666 w 4362059"/>
              <a:gd name="connsiteY16" fmla="*/ 2320381 h 4381325"/>
              <a:gd name="connsiteX17" fmla="*/ 58640 w 4362059"/>
              <a:gd name="connsiteY17" fmla="*/ 2142251 h 4381325"/>
              <a:gd name="connsiteX18" fmla="*/ 177393 w 4362059"/>
              <a:gd name="connsiteY18" fmla="*/ 1322854 h 4381325"/>
              <a:gd name="connsiteX19" fmla="*/ 794910 w 4362059"/>
              <a:gd name="connsiteY19" fmla="*/ 1239727 h 4381325"/>
              <a:gd name="connsiteX20" fmla="*/ 1044291 w 4362059"/>
              <a:gd name="connsiteY20" fmla="*/ 859717 h 4381325"/>
              <a:gd name="connsiteX21" fmla="*/ 1234297 w 4362059"/>
              <a:gd name="connsiteY21" fmla="*/ 170947 h 4381325"/>
              <a:gd name="connsiteX0" fmla="*/ 1234297 w 4362059"/>
              <a:gd name="connsiteY0" fmla="*/ 170947 h 4381325"/>
              <a:gd name="connsiteX1" fmla="*/ 2148696 w 4362059"/>
              <a:gd name="connsiteY1" fmla="*/ 52194 h 4381325"/>
              <a:gd name="connsiteX2" fmla="*/ 2659335 w 4362059"/>
              <a:gd name="connsiteY2" fmla="*/ 883466 h 4381325"/>
              <a:gd name="connsiteX3" fmla="*/ 3193725 w 4362059"/>
              <a:gd name="connsiteY3" fmla="*/ 1227851 h 4381325"/>
              <a:gd name="connsiteX4" fmla="*/ 3870618 w 4362059"/>
              <a:gd name="connsiteY4" fmla="*/ 1120976 h 4381325"/>
              <a:gd name="connsiteX5" fmla="*/ 4226878 w 4362059"/>
              <a:gd name="connsiteY5" fmla="*/ 1952248 h 4381325"/>
              <a:gd name="connsiteX6" fmla="*/ 3787491 w 4362059"/>
              <a:gd name="connsiteY6" fmla="*/ 2617264 h 4381325"/>
              <a:gd name="connsiteX7" fmla="*/ 3953746 w 4362059"/>
              <a:gd name="connsiteY7" fmla="*/ 3234781 h 4381325"/>
              <a:gd name="connsiteX8" fmla="*/ 4345631 w 4362059"/>
              <a:gd name="connsiteY8" fmla="*/ 3804797 h 4381325"/>
              <a:gd name="connsiteX9" fmla="*/ 4256603 w 4362059"/>
              <a:gd name="connsiteY9" fmla="*/ 4238424 h 4381325"/>
              <a:gd name="connsiteX10" fmla="*/ 3965625 w 4362059"/>
              <a:gd name="connsiteY10" fmla="*/ 4374816 h 4381325"/>
              <a:gd name="connsiteX11" fmla="*/ 3205600 w 4362059"/>
              <a:gd name="connsiteY11" fmla="*/ 4066055 h 4381325"/>
              <a:gd name="connsiteX12" fmla="*/ 2291201 w 4362059"/>
              <a:gd name="connsiteY12" fmla="*/ 3994802 h 4381325"/>
              <a:gd name="connsiteX13" fmla="*/ 1246171 w 4362059"/>
              <a:gd name="connsiteY13" fmla="*/ 4351062 h 4381325"/>
              <a:gd name="connsiteX14" fmla="*/ 783033 w 4362059"/>
              <a:gd name="connsiteY14" fmla="*/ 3733545 h 4381325"/>
              <a:gd name="connsiteX15" fmla="*/ 1186794 w 4362059"/>
              <a:gd name="connsiteY15" fmla="*/ 2926023 h 4381325"/>
              <a:gd name="connsiteX16" fmla="*/ 1008666 w 4362059"/>
              <a:gd name="connsiteY16" fmla="*/ 2320381 h 4381325"/>
              <a:gd name="connsiteX17" fmla="*/ 58640 w 4362059"/>
              <a:gd name="connsiteY17" fmla="*/ 2142251 h 4381325"/>
              <a:gd name="connsiteX18" fmla="*/ 177393 w 4362059"/>
              <a:gd name="connsiteY18" fmla="*/ 1322854 h 4381325"/>
              <a:gd name="connsiteX19" fmla="*/ 794910 w 4362059"/>
              <a:gd name="connsiteY19" fmla="*/ 1239727 h 4381325"/>
              <a:gd name="connsiteX20" fmla="*/ 1044291 w 4362059"/>
              <a:gd name="connsiteY20" fmla="*/ 859717 h 4381325"/>
              <a:gd name="connsiteX21" fmla="*/ 1234297 w 4362059"/>
              <a:gd name="connsiteY21" fmla="*/ 170947 h 4381325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6878 w 4362059"/>
              <a:gd name="connsiteY6" fmla="*/ 2036546 h 4465623"/>
              <a:gd name="connsiteX7" fmla="*/ 3787491 w 4362059"/>
              <a:gd name="connsiteY7" fmla="*/ 2701562 h 4465623"/>
              <a:gd name="connsiteX8" fmla="*/ 3953746 w 4362059"/>
              <a:gd name="connsiteY8" fmla="*/ 3319079 h 4465623"/>
              <a:gd name="connsiteX9" fmla="*/ 4345631 w 4362059"/>
              <a:gd name="connsiteY9" fmla="*/ 3889095 h 4465623"/>
              <a:gd name="connsiteX10" fmla="*/ 4256603 w 4362059"/>
              <a:gd name="connsiteY10" fmla="*/ 4322722 h 4465623"/>
              <a:gd name="connsiteX11" fmla="*/ 3965625 w 4362059"/>
              <a:gd name="connsiteY11" fmla="*/ 4459114 h 4465623"/>
              <a:gd name="connsiteX12" fmla="*/ 3205600 w 4362059"/>
              <a:gd name="connsiteY12" fmla="*/ 4150353 h 4465623"/>
              <a:gd name="connsiteX13" fmla="*/ 2291201 w 4362059"/>
              <a:gd name="connsiteY13" fmla="*/ 4079100 h 4465623"/>
              <a:gd name="connsiteX14" fmla="*/ 1246171 w 4362059"/>
              <a:gd name="connsiteY14" fmla="*/ 4435360 h 4465623"/>
              <a:gd name="connsiteX15" fmla="*/ 783033 w 4362059"/>
              <a:gd name="connsiteY15" fmla="*/ 3817843 h 4465623"/>
              <a:gd name="connsiteX16" fmla="*/ 1186794 w 4362059"/>
              <a:gd name="connsiteY16" fmla="*/ 3010321 h 4465623"/>
              <a:gd name="connsiteX17" fmla="*/ 1008666 w 4362059"/>
              <a:gd name="connsiteY17" fmla="*/ 2404679 h 4465623"/>
              <a:gd name="connsiteX18" fmla="*/ 58640 w 4362059"/>
              <a:gd name="connsiteY18" fmla="*/ 2226549 h 4465623"/>
              <a:gd name="connsiteX19" fmla="*/ 177393 w 4362059"/>
              <a:gd name="connsiteY19" fmla="*/ 1407152 h 4465623"/>
              <a:gd name="connsiteX20" fmla="*/ 794910 w 4362059"/>
              <a:gd name="connsiteY20" fmla="*/ 1324025 h 4465623"/>
              <a:gd name="connsiteX21" fmla="*/ 1044291 w 4362059"/>
              <a:gd name="connsiteY21" fmla="*/ 944015 h 4465623"/>
              <a:gd name="connsiteX22" fmla="*/ 1234297 w 4362059"/>
              <a:gd name="connsiteY22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6878 w 4362059"/>
              <a:gd name="connsiteY6" fmla="*/ 2036546 h 4465623"/>
              <a:gd name="connsiteX7" fmla="*/ 3787491 w 4362059"/>
              <a:gd name="connsiteY7" fmla="*/ 2701562 h 4465623"/>
              <a:gd name="connsiteX8" fmla="*/ 3953746 w 4362059"/>
              <a:gd name="connsiteY8" fmla="*/ 3319079 h 4465623"/>
              <a:gd name="connsiteX9" fmla="*/ 4345631 w 4362059"/>
              <a:gd name="connsiteY9" fmla="*/ 3889095 h 4465623"/>
              <a:gd name="connsiteX10" fmla="*/ 4256603 w 4362059"/>
              <a:gd name="connsiteY10" fmla="*/ 4322722 h 4465623"/>
              <a:gd name="connsiteX11" fmla="*/ 3965625 w 4362059"/>
              <a:gd name="connsiteY11" fmla="*/ 4459114 h 4465623"/>
              <a:gd name="connsiteX12" fmla="*/ 3205600 w 4362059"/>
              <a:gd name="connsiteY12" fmla="*/ 4150353 h 4465623"/>
              <a:gd name="connsiteX13" fmla="*/ 2291201 w 4362059"/>
              <a:gd name="connsiteY13" fmla="*/ 4079100 h 4465623"/>
              <a:gd name="connsiteX14" fmla="*/ 1246171 w 4362059"/>
              <a:gd name="connsiteY14" fmla="*/ 4435360 h 4465623"/>
              <a:gd name="connsiteX15" fmla="*/ 783033 w 4362059"/>
              <a:gd name="connsiteY15" fmla="*/ 3817843 h 4465623"/>
              <a:gd name="connsiteX16" fmla="*/ 1186794 w 4362059"/>
              <a:gd name="connsiteY16" fmla="*/ 3010321 h 4465623"/>
              <a:gd name="connsiteX17" fmla="*/ 1008666 w 4362059"/>
              <a:gd name="connsiteY17" fmla="*/ 2404679 h 4465623"/>
              <a:gd name="connsiteX18" fmla="*/ 58640 w 4362059"/>
              <a:gd name="connsiteY18" fmla="*/ 2226549 h 4465623"/>
              <a:gd name="connsiteX19" fmla="*/ 177393 w 4362059"/>
              <a:gd name="connsiteY19" fmla="*/ 1407152 h 4465623"/>
              <a:gd name="connsiteX20" fmla="*/ 794910 w 4362059"/>
              <a:gd name="connsiteY20" fmla="*/ 1324025 h 4465623"/>
              <a:gd name="connsiteX21" fmla="*/ 1044291 w 4362059"/>
              <a:gd name="connsiteY21" fmla="*/ 944015 h 4465623"/>
              <a:gd name="connsiteX22" fmla="*/ 1234297 w 4362059"/>
              <a:gd name="connsiteY22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0973 w 4362059"/>
              <a:gd name="connsiteY6" fmla="*/ 1555768 h 4465623"/>
              <a:gd name="connsiteX7" fmla="*/ 4226878 w 4362059"/>
              <a:gd name="connsiteY7" fmla="*/ 2036546 h 4465623"/>
              <a:gd name="connsiteX8" fmla="*/ 3787491 w 4362059"/>
              <a:gd name="connsiteY8" fmla="*/ 2701562 h 4465623"/>
              <a:gd name="connsiteX9" fmla="*/ 3953746 w 4362059"/>
              <a:gd name="connsiteY9" fmla="*/ 3319079 h 4465623"/>
              <a:gd name="connsiteX10" fmla="*/ 4345631 w 4362059"/>
              <a:gd name="connsiteY10" fmla="*/ 3889095 h 4465623"/>
              <a:gd name="connsiteX11" fmla="*/ 4256603 w 4362059"/>
              <a:gd name="connsiteY11" fmla="*/ 4322722 h 4465623"/>
              <a:gd name="connsiteX12" fmla="*/ 3965625 w 4362059"/>
              <a:gd name="connsiteY12" fmla="*/ 4459114 h 4465623"/>
              <a:gd name="connsiteX13" fmla="*/ 3205600 w 4362059"/>
              <a:gd name="connsiteY13" fmla="*/ 4150353 h 4465623"/>
              <a:gd name="connsiteX14" fmla="*/ 2291201 w 4362059"/>
              <a:gd name="connsiteY14" fmla="*/ 4079100 h 4465623"/>
              <a:gd name="connsiteX15" fmla="*/ 1246171 w 4362059"/>
              <a:gd name="connsiteY15" fmla="*/ 4435360 h 4465623"/>
              <a:gd name="connsiteX16" fmla="*/ 783033 w 4362059"/>
              <a:gd name="connsiteY16" fmla="*/ 3817843 h 4465623"/>
              <a:gd name="connsiteX17" fmla="*/ 1186794 w 4362059"/>
              <a:gd name="connsiteY17" fmla="*/ 3010321 h 4465623"/>
              <a:gd name="connsiteX18" fmla="*/ 1008666 w 4362059"/>
              <a:gd name="connsiteY18" fmla="*/ 2404679 h 4465623"/>
              <a:gd name="connsiteX19" fmla="*/ 58640 w 4362059"/>
              <a:gd name="connsiteY19" fmla="*/ 2226549 h 4465623"/>
              <a:gd name="connsiteX20" fmla="*/ 177393 w 4362059"/>
              <a:gd name="connsiteY20" fmla="*/ 1407152 h 4465623"/>
              <a:gd name="connsiteX21" fmla="*/ 794910 w 4362059"/>
              <a:gd name="connsiteY21" fmla="*/ 1324025 h 4465623"/>
              <a:gd name="connsiteX22" fmla="*/ 1044291 w 4362059"/>
              <a:gd name="connsiteY22" fmla="*/ 944015 h 4465623"/>
              <a:gd name="connsiteX23" fmla="*/ 1234297 w 4362059"/>
              <a:gd name="connsiteY23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0973 w 4362059"/>
              <a:gd name="connsiteY6" fmla="*/ 1555768 h 4465623"/>
              <a:gd name="connsiteX7" fmla="*/ 4226878 w 4362059"/>
              <a:gd name="connsiteY7" fmla="*/ 2036546 h 4465623"/>
              <a:gd name="connsiteX8" fmla="*/ 3787491 w 4362059"/>
              <a:gd name="connsiteY8" fmla="*/ 2701562 h 4465623"/>
              <a:gd name="connsiteX9" fmla="*/ 3953746 w 4362059"/>
              <a:gd name="connsiteY9" fmla="*/ 3319079 h 4465623"/>
              <a:gd name="connsiteX10" fmla="*/ 4345631 w 4362059"/>
              <a:gd name="connsiteY10" fmla="*/ 3889095 h 4465623"/>
              <a:gd name="connsiteX11" fmla="*/ 4256603 w 4362059"/>
              <a:gd name="connsiteY11" fmla="*/ 4322722 h 4465623"/>
              <a:gd name="connsiteX12" fmla="*/ 3965625 w 4362059"/>
              <a:gd name="connsiteY12" fmla="*/ 4459114 h 4465623"/>
              <a:gd name="connsiteX13" fmla="*/ 3205600 w 4362059"/>
              <a:gd name="connsiteY13" fmla="*/ 4150353 h 4465623"/>
              <a:gd name="connsiteX14" fmla="*/ 2291201 w 4362059"/>
              <a:gd name="connsiteY14" fmla="*/ 4079100 h 4465623"/>
              <a:gd name="connsiteX15" fmla="*/ 1246171 w 4362059"/>
              <a:gd name="connsiteY15" fmla="*/ 4435360 h 4465623"/>
              <a:gd name="connsiteX16" fmla="*/ 783033 w 4362059"/>
              <a:gd name="connsiteY16" fmla="*/ 3817843 h 4465623"/>
              <a:gd name="connsiteX17" fmla="*/ 1186794 w 4362059"/>
              <a:gd name="connsiteY17" fmla="*/ 3010321 h 4465623"/>
              <a:gd name="connsiteX18" fmla="*/ 1008666 w 4362059"/>
              <a:gd name="connsiteY18" fmla="*/ 2404679 h 4465623"/>
              <a:gd name="connsiteX19" fmla="*/ 58640 w 4362059"/>
              <a:gd name="connsiteY19" fmla="*/ 2226549 h 4465623"/>
              <a:gd name="connsiteX20" fmla="*/ 177393 w 4362059"/>
              <a:gd name="connsiteY20" fmla="*/ 1407152 h 4465623"/>
              <a:gd name="connsiteX21" fmla="*/ 794910 w 4362059"/>
              <a:gd name="connsiteY21" fmla="*/ 1324025 h 4465623"/>
              <a:gd name="connsiteX22" fmla="*/ 1044291 w 4362059"/>
              <a:gd name="connsiteY22" fmla="*/ 944015 h 4465623"/>
              <a:gd name="connsiteX23" fmla="*/ 1234297 w 4362059"/>
              <a:gd name="connsiteY23" fmla="*/ 255245 h 4465623"/>
              <a:gd name="connsiteX0" fmla="*/ 1234297 w 4362059"/>
              <a:gd name="connsiteY0" fmla="*/ 296576 h 4506954"/>
              <a:gd name="connsiteX1" fmla="*/ 1608402 w 4362059"/>
              <a:gd name="connsiteY1" fmla="*/ 5805 h 4506954"/>
              <a:gd name="connsiteX2" fmla="*/ 2148696 w 4362059"/>
              <a:gd name="connsiteY2" fmla="*/ 177823 h 4506954"/>
              <a:gd name="connsiteX3" fmla="*/ 2659335 w 4362059"/>
              <a:gd name="connsiteY3" fmla="*/ 1009095 h 4506954"/>
              <a:gd name="connsiteX4" fmla="*/ 3193725 w 4362059"/>
              <a:gd name="connsiteY4" fmla="*/ 1353480 h 4506954"/>
              <a:gd name="connsiteX5" fmla="*/ 3870618 w 4362059"/>
              <a:gd name="connsiteY5" fmla="*/ 1246605 h 4506954"/>
              <a:gd name="connsiteX6" fmla="*/ 4220973 w 4362059"/>
              <a:gd name="connsiteY6" fmla="*/ 1597099 h 4506954"/>
              <a:gd name="connsiteX7" fmla="*/ 4226878 w 4362059"/>
              <a:gd name="connsiteY7" fmla="*/ 2077877 h 4506954"/>
              <a:gd name="connsiteX8" fmla="*/ 3787491 w 4362059"/>
              <a:gd name="connsiteY8" fmla="*/ 2742893 h 4506954"/>
              <a:gd name="connsiteX9" fmla="*/ 3953746 w 4362059"/>
              <a:gd name="connsiteY9" fmla="*/ 3360410 h 4506954"/>
              <a:gd name="connsiteX10" fmla="*/ 4345631 w 4362059"/>
              <a:gd name="connsiteY10" fmla="*/ 3930426 h 4506954"/>
              <a:gd name="connsiteX11" fmla="*/ 4256603 w 4362059"/>
              <a:gd name="connsiteY11" fmla="*/ 4364053 h 4506954"/>
              <a:gd name="connsiteX12" fmla="*/ 3965625 w 4362059"/>
              <a:gd name="connsiteY12" fmla="*/ 4500445 h 4506954"/>
              <a:gd name="connsiteX13" fmla="*/ 3205600 w 4362059"/>
              <a:gd name="connsiteY13" fmla="*/ 4191684 h 4506954"/>
              <a:gd name="connsiteX14" fmla="*/ 2291201 w 4362059"/>
              <a:gd name="connsiteY14" fmla="*/ 4120431 h 4506954"/>
              <a:gd name="connsiteX15" fmla="*/ 1246171 w 4362059"/>
              <a:gd name="connsiteY15" fmla="*/ 4476691 h 4506954"/>
              <a:gd name="connsiteX16" fmla="*/ 783033 w 4362059"/>
              <a:gd name="connsiteY16" fmla="*/ 3859174 h 4506954"/>
              <a:gd name="connsiteX17" fmla="*/ 1186794 w 4362059"/>
              <a:gd name="connsiteY17" fmla="*/ 3051652 h 4506954"/>
              <a:gd name="connsiteX18" fmla="*/ 1008666 w 4362059"/>
              <a:gd name="connsiteY18" fmla="*/ 2446010 h 4506954"/>
              <a:gd name="connsiteX19" fmla="*/ 58640 w 4362059"/>
              <a:gd name="connsiteY19" fmla="*/ 2267880 h 4506954"/>
              <a:gd name="connsiteX20" fmla="*/ 177393 w 4362059"/>
              <a:gd name="connsiteY20" fmla="*/ 1448483 h 4506954"/>
              <a:gd name="connsiteX21" fmla="*/ 794910 w 4362059"/>
              <a:gd name="connsiteY21" fmla="*/ 1365356 h 4506954"/>
              <a:gd name="connsiteX22" fmla="*/ 1044291 w 4362059"/>
              <a:gd name="connsiteY22" fmla="*/ 985346 h 4506954"/>
              <a:gd name="connsiteX23" fmla="*/ 1234297 w 4362059"/>
              <a:gd name="connsiteY23" fmla="*/ 296576 h 4506954"/>
              <a:gd name="connsiteX0" fmla="*/ 1285861 w 4413623"/>
              <a:gd name="connsiteY0" fmla="*/ 296576 h 4506954"/>
              <a:gd name="connsiteX1" fmla="*/ 1659966 w 4413623"/>
              <a:gd name="connsiteY1" fmla="*/ 5805 h 4506954"/>
              <a:gd name="connsiteX2" fmla="*/ 2200260 w 4413623"/>
              <a:gd name="connsiteY2" fmla="*/ 177823 h 4506954"/>
              <a:gd name="connsiteX3" fmla="*/ 2710899 w 4413623"/>
              <a:gd name="connsiteY3" fmla="*/ 1009095 h 4506954"/>
              <a:gd name="connsiteX4" fmla="*/ 3245289 w 4413623"/>
              <a:gd name="connsiteY4" fmla="*/ 1353480 h 4506954"/>
              <a:gd name="connsiteX5" fmla="*/ 3922182 w 4413623"/>
              <a:gd name="connsiteY5" fmla="*/ 1246605 h 4506954"/>
              <a:gd name="connsiteX6" fmla="*/ 4272537 w 4413623"/>
              <a:gd name="connsiteY6" fmla="*/ 1597099 h 4506954"/>
              <a:gd name="connsiteX7" fmla="*/ 4278442 w 4413623"/>
              <a:gd name="connsiteY7" fmla="*/ 2077877 h 4506954"/>
              <a:gd name="connsiteX8" fmla="*/ 3839055 w 4413623"/>
              <a:gd name="connsiteY8" fmla="*/ 2742893 h 4506954"/>
              <a:gd name="connsiteX9" fmla="*/ 4005310 w 4413623"/>
              <a:gd name="connsiteY9" fmla="*/ 3360410 h 4506954"/>
              <a:gd name="connsiteX10" fmla="*/ 4397195 w 4413623"/>
              <a:gd name="connsiteY10" fmla="*/ 3930426 h 4506954"/>
              <a:gd name="connsiteX11" fmla="*/ 4308167 w 4413623"/>
              <a:gd name="connsiteY11" fmla="*/ 4364053 h 4506954"/>
              <a:gd name="connsiteX12" fmla="*/ 4017189 w 4413623"/>
              <a:gd name="connsiteY12" fmla="*/ 4500445 h 4506954"/>
              <a:gd name="connsiteX13" fmla="*/ 3257164 w 4413623"/>
              <a:gd name="connsiteY13" fmla="*/ 4191684 h 4506954"/>
              <a:gd name="connsiteX14" fmla="*/ 2342765 w 4413623"/>
              <a:gd name="connsiteY14" fmla="*/ 4120431 h 4506954"/>
              <a:gd name="connsiteX15" fmla="*/ 1297735 w 4413623"/>
              <a:gd name="connsiteY15" fmla="*/ 4476691 h 4506954"/>
              <a:gd name="connsiteX16" fmla="*/ 834597 w 4413623"/>
              <a:gd name="connsiteY16" fmla="*/ 3859174 h 4506954"/>
              <a:gd name="connsiteX17" fmla="*/ 1238358 w 4413623"/>
              <a:gd name="connsiteY17" fmla="*/ 3051652 h 4506954"/>
              <a:gd name="connsiteX18" fmla="*/ 1060230 w 4413623"/>
              <a:gd name="connsiteY18" fmla="*/ 2446010 h 4506954"/>
              <a:gd name="connsiteX19" fmla="*/ 110204 w 4413623"/>
              <a:gd name="connsiteY19" fmla="*/ 2267880 h 4506954"/>
              <a:gd name="connsiteX20" fmla="*/ 33046 w 4413623"/>
              <a:gd name="connsiteY20" fmla="*/ 1727728 h 4506954"/>
              <a:gd name="connsiteX21" fmla="*/ 228957 w 4413623"/>
              <a:gd name="connsiteY21" fmla="*/ 1448483 h 4506954"/>
              <a:gd name="connsiteX22" fmla="*/ 846474 w 4413623"/>
              <a:gd name="connsiteY22" fmla="*/ 1365356 h 4506954"/>
              <a:gd name="connsiteX23" fmla="*/ 1095855 w 4413623"/>
              <a:gd name="connsiteY23" fmla="*/ 985346 h 4506954"/>
              <a:gd name="connsiteX24" fmla="*/ 1285861 w 4413623"/>
              <a:gd name="connsiteY24" fmla="*/ 296576 h 4506954"/>
              <a:gd name="connsiteX0" fmla="*/ 1285861 w 4413623"/>
              <a:gd name="connsiteY0" fmla="*/ 296576 h 4506954"/>
              <a:gd name="connsiteX1" fmla="*/ 1659966 w 4413623"/>
              <a:gd name="connsiteY1" fmla="*/ 5805 h 4506954"/>
              <a:gd name="connsiteX2" fmla="*/ 2200260 w 4413623"/>
              <a:gd name="connsiteY2" fmla="*/ 177823 h 4506954"/>
              <a:gd name="connsiteX3" fmla="*/ 2710899 w 4413623"/>
              <a:gd name="connsiteY3" fmla="*/ 1009095 h 4506954"/>
              <a:gd name="connsiteX4" fmla="*/ 3245289 w 4413623"/>
              <a:gd name="connsiteY4" fmla="*/ 1353480 h 4506954"/>
              <a:gd name="connsiteX5" fmla="*/ 3922182 w 4413623"/>
              <a:gd name="connsiteY5" fmla="*/ 1246605 h 4506954"/>
              <a:gd name="connsiteX6" fmla="*/ 4272537 w 4413623"/>
              <a:gd name="connsiteY6" fmla="*/ 1597099 h 4506954"/>
              <a:gd name="connsiteX7" fmla="*/ 4278442 w 4413623"/>
              <a:gd name="connsiteY7" fmla="*/ 2077877 h 4506954"/>
              <a:gd name="connsiteX8" fmla="*/ 3839055 w 4413623"/>
              <a:gd name="connsiteY8" fmla="*/ 2742893 h 4506954"/>
              <a:gd name="connsiteX9" fmla="*/ 4005310 w 4413623"/>
              <a:gd name="connsiteY9" fmla="*/ 3360410 h 4506954"/>
              <a:gd name="connsiteX10" fmla="*/ 4397195 w 4413623"/>
              <a:gd name="connsiteY10" fmla="*/ 3930426 h 4506954"/>
              <a:gd name="connsiteX11" fmla="*/ 4308167 w 4413623"/>
              <a:gd name="connsiteY11" fmla="*/ 4364053 h 4506954"/>
              <a:gd name="connsiteX12" fmla="*/ 4017189 w 4413623"/>
              <a:gd name="connsiteY12" fmla="*/ 4500445 h 4506954"/>
              <a:gd name="connsiteX13" fmla="*/ 3257164 w 4413623"/>
              <a:gd name="connsiteY13" fmla="*/ 4191684 h 4506954"/>
              <a:gd name="connsiteX14" fmla="*/ 2342765 w 4413623"/>
              <a:gd name="connsiteY14" fmla="*/ 4120431 h 4506954"/>
              <a:gd name="connsiteX15" fmla="*/ 1297735 w 4413623"/>
              <a:gd name="connsiteY15" fmla="*/ 4476691 h 4506954"/>
              <a:gd name="connsiteX16" fmla="*/ 834597 w 4413623"/>
              <a:gd name="connsiteY16" fmla="*/ 3859174 h 4506954"/>
              <a:gd name="connsiteX17" fmla="*/ 1238358 w 4413623"/>
              <a:gd name="connsiteY17" fmla="*/ 3051652 h 4506954"/>
              <a:gd name="connsiteX18" fmla="*/ 1060230 w 4413623"/>
              <a:gd name="connsiteY18" fmla="*/ 2446010 h 4506954"/>
              <a:gd name="connsiteX19" fmla="*/ 110204 w 4413623"/>
              <a:gd name="connsiteY19" fmla="*/ 2267880 h 4506954"/>
              <a:gd name="connsiteX20" fmla="*/ 33046 w 4413623"/>
              <a:gd name="connsiteY20" fmla="*/ 1727728 h 4506954"/>
              <a:gd name="connsiteX21" fmla="*/ 228957 w 4413623"/>
              <a:gd name="connsiteY21" fmla="*/ 1448483 h 4506954"/>
              <a:gd name="connsiteX22" fmla="*/ 846474 w 4413623"/>
              <a:gd name="connsiteY22" fmla="*/ 1365356 h 4506954"/>
              <a:gd name="connsiteX23" fmla="*/ 1095855 w 4413623"/>
              <a:gd name="connsiteY23" fmla="*/ 985346 h 4506954"/>
              <a:gd name="connsiteX24" fmla="*/ 1285861 w 4413623"/>
              <a:gd name="connsiteY24" fmla="*/ 296576 h 4506954"/>
              <a:gd name="connsiteX0" fmla="*/ 1316814 w 4444576"/>
              <a:gd name="connsiteY0" fmla="*/ 296576 h 4506954"/>
              <a:gd name="connsiteX1" fmla="*/ 1690919 w 4444576"/>
              <a:gd name="connsiteY1" fmla="*/ 5805 h 4506954"/>
              <a:gd name="connsiteX2" fmla="*/ 2231213 w 4444576"/>
              <a:gd name="connsiteY2" fmla="*/ 177823 h 4506954"/>
              <a:gd name="connsiteX3" fmla="*/ 2741852 w 4444576"/>
              <a:gd name="connsiteY3" fmla="*/ 1009095 h 4506954"/>
              <a:gd name="connsiteX4" fmla="*/ 3276242 w 4444576"/>
              <a:gd name="connsiteY4" fmla="*/ 1353480 h 4506954"/>
              <a:gd name="connsiteX5" fmla="*/ 3953135 w 4444576"/>
              <a:gd name="connsiteY5" fmla="*/ 1246605 h 4506954"/>
              <a:gd name="connsiteX6" fmla="*/ 4303490 w 4444576"/>
              <a:gd name="connsiteY6" fmla="*/ 1597099 h 4506954"/>
              <a:gd name="connsiteX7" fmla="*/ 4309395 w 4444576"/>
              <a:gd name="connsiteY7" fmla="*/ 2077877 h 4506954"/>
              <a:gd name="connsiteX8" fmla="*/ 3870008 w 4444576"/>
              <a:gd name="connsiteY8" fmla="*/ 2742893 h 4506954"/>
              <a:gd name="connsiteX9" fmla="*/ 4036263 w 4444576"/>
              <a:gd name="connsiteY9" fmla="*/ 3360410 h 4506954"/>
              <a:gd name="connsiteX10" fmla="*/ 4428148 w 4444576"/>
              <a:gd name="connsiteY10" fmla="*/ 3930426 h 4506954"/>
              <a:gd name="connsiteX11" fmla="*/ 4339120 w 4444576"/>
              <a:gd name="connsiteY11" fmla="*/ 4364053 h 4506954"/>
              <a:gd name="connsiteX12" fmla="*/ 4048142 w 4444576"/>
              <a:gd name="connsiteY12" fmla="*/ 4500445 h 4506954"/>
              <a:gd name="connsiteX13" fmla="*/ 3288117 w 4444576"/>
              <a:gd name="connsiteY13" fmla="*/ 4191684 h 4506954"/>
              <a:gd name="connsiteX14" fmla="*/ 2373718 w 4444576"/>
              <a:gd name="connsiteY14" fmla="*/ 4120431 h 4506954"/>
              <a:gd name="connsiteX15" fmla="*/ 1328688 w 4444576"/>
              <a:gd name="connsiteY15" fmla="*/ 4476691 h 4506954"/>
              <a:gd name="connsiteX16" fmla="*/ 865550 w 4444576"/>
              <a:gd name="connsiteY16" fmla="*/ 3859174 h 4506954"/>
              <a:gd name="connsiteX17" fmla="*/ 1269311 w 4444576"/>
              <a:gd name="connsiteY17" fmla="*/ 3051652 h 4506954"/>
              <a:gd name="connsiteX18" fmla="*/ 1091183 w 4444576"/>
              <a:gd name="connsiteY18" fmla="*/ 2446010 h 4506954"/>
              <a:gd name="connsiteX19" fmla="*/ 141157 w 4444576"/>
              <a:gd name="connsiteY19" fmla="*/ 2267880 h 4506954"/>
              <a:gd name="connsiteX20" fmla="*/ 16497 w 4444576"/>
              <a:gd name="connsiteY20" fmla="*/ 1798980 h 4506954"/>
              <a:gd name="connsiteX21" fmla="*/ 259910 w 4444576"/>
              <a:gd name="connsiteY21" fmla="*/ 1448483 h 4506954"/>
              <a:gd name="connsiteX22" fmla="*/ 877427 w 4444576"/>
              <a:gd name="connsiteY22" fmla="*/ 1365356 h 4506954"/>
              <a:gd name="connsiteX23" fmla="*/ 1126808 w 4444576"/>
              <a:gd name="connsiteY23" fmla="*/ 985346 h 4506954"/>
              <a:gd name="connsiteX24" fmla="*/ 1316814 w 4444576"/>
              <a:gd name="connsiteY24" fmla="*/ 296576 h 4506954"/>
              <a:gd name="connsiteX0" fmla="*/ 1316814 w 4446109"/>
              <a:gd name="connsiteY0" fmla="*/ 296576 h 4575756"/>
              <a:gd name="connsiteX1" fmla="*/ 1690919 w 4446109"/>
              <a:gd name="connsiteY1" fmla="*/ 5805 h 4575756"/>
              <a:gd name="connsiteX2" fmla="*/ 2231213 w 4446109"/>
              <a:gd name="connsiteY2" fmla="*/ 177823 h 4575756"/>
              <a:gd name="connsiteX3" fmla="*/ 2741852 w 4446109"/>
              <a:gd name="connsiteY3" fmla="*/ 1009095 h 4575756"/>
              <a:gd name="connsiteX4" fmla="*/ 3276242 w 4446109"/>
              <a:gd name="connsiteY4" fmla="*/ 1353480 h 4575756"/>
              <a:gd name="connsiteX5" fmla="*/ 3953135 w 4446109"/>
              <a:gd name="connsiteY5" fmla="*/ 1246605 h 4575756"/>
              <a:gd name="connsiteX6" fmla="*/ 4303490 w 4446109"/>
              <a:gd name="connsiteY6" fmla="*/ 1597099 h 4575756"/>
              <a:gd name="connsiteX7" fmla="*/ 4309395 w 4446109"/>
              <a:gd name="connsiteY7" fmla="*/ 2077877 h 4575756"/>
              <a:gd name="connsiteX8" fmla="*/ 3870008 w 4446109"/>
              <a:gd name="connsiteY8" fmla="*/ 2742893 h 4575756"/>
              <a:gd name="connsiteX9" fmla="*/ 4036263 w 4446109"/>
              <a:gd name="connsiteY9" fmla="*/ 3360410 h 4575756"/>
              <a:gd name="connsiteX10" fmla="*/ 4428148 w 4446109"/>
              <a:gd name="connsiteY10" fmla="*/ 3930426 h 4575756"/>
              <a:gd name="connsiteX11" fmla="*/ 4339120 w 4446109"/>
              <a:gd name="connsiteY11" fmla="*/ 4364053 h 4575756"/>
              <a:gd name="connsiteX12" fmla="*/ 3976890 w 4446109"/>
              <a:gd name="connsiteY12" fmla="*/ 4571697 h 4575756"/>
              <a:gd name="connsiteX13" fmla="*/ 3288117 w 4446109"/>
              <a:gd name="connsiteY13" fmla="*/ 4191684 h 4575756"/>
              <a:gd name="connsiteX14" fmla="*/ 2373718 w 4446109"/>
              <a:gd name="connsiteY14" fmla="*/ 4120431 h 4575756"/>
              <a:gd name="connsiteX15" fmla="*/ 1328688 w 4446109"/>
              <a:gd name="connsiteY15" fmla="*/ 4476691 h 4575756"/>
              <a:gd name="connsiteX16" fmla="*/ 865550 w 4446109"/>
              <a:gd name="connsiteY16" fmla="*/ 3859174 h 4575756"/>
              <a:gd name="connsiteX17" fmla="*/ 1269311 w 4446109"/>
              <a:gd name="connsiteY17" fmla="*/ 3051652 h 4575756"/>
              <a:gd name="connsiteX18" fmla="*/ 1091183 w 4446109"/>
              <a:gd name="connsiteY18" fmla="*/ 2446010 h 4575756"/>
              <a:gd name="connsiteX19" fmla="*/ 141157 w 4446109"/>
              <a:gd name="connsiteY19" fmla="*/ 2267880 h 4575756"/>
              <a:gd name="connsiteX20" fmla="*/ 16497 w 4446109"/>
              <a:gd name="connsiteY20" fmla="*/ 1798980 h 4575756"/>
              <a:gd name="connsiteX21" fmla="*/ 259910 w 4446109"/>
              <a:gd name="connsiteY21" fmla="*/ 1448483 h 4575756"/>
              <a:gd name="connsiteX22" fmla="*/ 877427 w 4446109"/>
              <a:gd name="connsiteY22" fmla="*/ 1365356 h 4575756"/>
              <a:gd name="connsiteX23" fmla="*/ 1126808 w 4446109"/>
              <a:gd name="connsiteY23" fmla="*/ 985346 h 4575756"/>
              <a:gd name="connsiteX24" fmla="*/ 1316814 w 4446109"/>
              <a:gd name="connsiteY24" fmla="*/ 296576 h 4575756"/>
              <a:gd name="connsiteX0" fmla="*/ 1316814 w 4448517"/>
              <a:gd name="connsiteY0" fmla="*/ 296576 h 4552598"/>
              <a:gd name="connsiteX1" fmla="*/ 1690919 w 4448517"/>
              <a:gd name="connsiteY1" fmla="*/ 5805 h 4552598"/>
              <a:gd name="connsiteX2" fmla="*/ 2231213 w 4448517"/>
              <a:gd name="connsiteY2" fmla="*/ 177823 h 4552598"/>
              <a:gd name="connsiteX3" fmla="*/ 2741852 w 4448517"/>
              <a:gd name="connsiteY3" fmla="*/ 1009095 h 4552598"/>
              <a:gd name="connsiteX4" fmla="*/ 3276242 w 4448517"/>
              <a:gd name="connsiteY4" fmla="*/ 1353480 h 4552598"/>
              <a:gd name="connsiteX5" fmla="*/ 3953135 w 4448517"/>
              <a:gd name="connsiteY5" fmla="*/ 1246605 h 4552598"/>
              <a:gd name="connsiteX6" fmla="*/ 4303490 w 4448517"/>
              <a:gd name="connsiteY6" fmla="*/ 1597099 h 4552598"/>
              <a:gd name="connsiteX7" fmla="*/ 4309395 w 4448517"/>
              <a:gd name="connsiteY7" fmla="*/ 2077877 h 4552598"/>
              <a:gd name="connsiteX8" fmla="*/ 3870008 w 4448517"/>
              <a:gd name="connsiteY8" fmla="*/ 2742893 h 4552598"/>
              <a:gd name="connsiteX9" fmla="*/ 4036263 w 4448517"/>
              <a:gd name="connsiteY9" fmla="*/ 3360410 h 4552598"/>
              <a:gd name="connsiteX10" fmla="*/ 4428148 w 4448517"/>
              <a:gd name="connsiteY10" fmla="*/ 3930426 h 4552598"/>
              <a:gd name="connsiteX11" fmla="*/ 4339120 w 4448517"/>
              <a:gd name="connsiteY11" fmla="*/ 4364053 h 4552598"/>
              <a:gd name="connsiteX12" fmla="*/ 3881889 w 4448517"/>
              <a:gd name="connsiteY12" fmla="*/ 4547950 h 4552598"/>
              <a:gd name="connsiteX13" fmla="*/ 3288117 w 4448517"/>
              <a:gd name="connsiteY13" fmla="*/ 4191684 h 4552598"/>
              <a:gd name="connsiteX14" fmla="*/ 2373718 w 4448517"/>
              <a:gd name="connsiteY14" fmla="*/ 4120431 h 4552598"/>
              <a:gd name="connsiteX15" fmla="*/ 1328688 w 4448517"/>
              <a:gd name="connsiteY15" fmla="*/ 4476691 h 4552598"/>
              <a:gd name="connsiteX16" fmla="*/ 865550 w 4448517"/>
              <a:gd name="connsiteY16" fmla="*/ 3859174 h 4552598"/>
              <a:gd name="connsiteX17" fmla="*/ 1269311 w 4448517"/>
              <a:gd name="connsiteY17" fmla="*/ 3051652 h 4552598"/>
              <a:gd name="connsiteX18" fmla="*/ 1091183 w 4448517"/>
              <a:gd name="connsiteY18" fmla="*/ 2446010 h 4552598"/>
              <a:gd name="connsiteX19" fmla="*/ 141157 w 4448517"/>
              <a:gd name="connsiteY19" fmla="*/ 2267880 h 4552598"/>
              <a:gd name="connsiteX20" fmla="*/ 16497 w 4448517"/>
              <a:gd name="connsiteY20" fmla="*/ 1798980 h 4552598"/>
              <a:gd name="connsiteX21" fmla="*/ 259910 w 4448517"/>
              <a:gd name="connsiteY21" fmla="*/ 1448483 h 4552598"/>
              <a:gd name="connsiteX22" fmla="*/ 877427 w 4448517"/>
              <a:gd name="connsiteY22" fmla="*/ 1365356 h 4552598"/>
              <a:gd name="connsiteX23" fmla="*/ 1126808 w 4448517"/>
              <a:gd name="connsiteY23" fmla="*/ 985346 h 4552598"/>
              <a:gd name="connsiteX24" fmla="*/ 1316814 w 4448517"/>
              <a:gd name="connsiteY24" fmla="*/ 296576 h 4552598"/>
              <a:gd name="connsiteX0" fmla="*/ 1300369 w 4432072"/>
              <a:gd name="connsiteY0" fmla="*/ 296576 h 4552598"/>
              <a:gd name="connsiteX1" fmla="*/ 1674474 w 4432072"/>
              <a:gd name="connsiteY1" fmla="*/ 5805 h 4552598"/>
              <a:gd name="connsiteX2" fmla="*/ 2214768 w 4432072"/>
              <a:gd name="connsiteY2" fmla="*/ 177823 h 4552598"/>
              <a:gd name="connsiteX3" fmla="*/ 2725407 w 4432072"/>
              <a:gd name="connsiteY3" fmla="*/ 1009095 h 4552598"/>
              <a:gd name="connsiteX4" fmla="*/ 3259797 w 4432072"/>
              <a:gd name="connsiteY4" fmla="*/ 1353480 h 4552598"/>
              <a:gd name="connsiteX5" fmla="*/ 3936690 w 4432072"/>
              <a:gd name="connsiteY5" fmla="*/ 1246605 h 4552598"/>
              <a:gd name="connsiteX6" fmla="*/ 4287045 w 4432072"/>
              <a:gd name="connsiteY6" fmla="*/ 1597099 h 4552598"/>
              <a:gd name="connsiteX7" fmla="*/ 4292950 w 4432072"/>
              <a:gd name="connsiteY7" fmla="*/ 2077877 h 4552598"/>
              <a:gd name="connsiteX8" fmla="*/ 3853563 w 4432072"/>
              <a:gd name="connsiteY8" fmla="*/ 2742893 h 4552598"/>
              <a:gd name="connsiteX9" fmla="*/ 4019818 w 4432072"/>
              <a:gd name="connsiteY9" fmla="*/ 3360410 h 4552598"/>
              <a:gd name="connsiteX10" fmla="*/ 4411703 w 4432072"/>
              <a:gd name="connsiteY10" fmla="*/ 3930426 h 4552598"/>
              <a:gd name="connsiteX11" fmla="*/ 4322675 w 4432072"/>
              <a:gd name="connsiteY11" fmla="*/ 4364053 h 4552598"/>
              <a:gd name="connsiteX12" fmla="*/ 3865444 w 4432072"/>
              <a:gd name="connsiteY12" fmla="*/ 4547950 h 4552598"/>
              <a:gd name="connsiteX13" fmla="*/ 3271672 w 4432072"/>
              <a:gd name="connsiteY13" fmla="*/ 4191684 h 4552598"/>
              <a:gd name="connsiteX14" fmla="*/ 2357273 w 4432072"/>
              <a:gd name="connsiteY14" fmla="*/ 4120431 h 4552598"/>
              <a:gd name="connsiteX15" fmla="*/ 1312243 w 4432072"/>
              <a:gd name="connsiteY15" fmla="*/ 4476691 h 4552598"/>
              <a:gd name="connsiteX16" fmla="*/ 849105 w 4432072"/>
              <a:gd name="connsiteY16" fmla="*/ 3859174 h 4552598"/>
              <a:gd name="connsiteX17" fmla="*/ 1252866 w 4432072"/>
              <a:gd name="connsiteY17" fmla="*/ 3051652 h 4552598"/>
              <a:gd name="connsiteX18" fmla="*/ 1074738 w 4432072"/>
              <a:gd name="connsiteY18" fmla="*/ 2446010 h 4552598"/>
              <a:gd name="connsiteX19" fmla="*/ 231590 w 4432072"/>
              <a:gd name="connsiteY19" fmla="*/ 2386634 h 4552598"/>
              <a:gd name="connsiteX20" fmla="*/ 52 w 4432072"/>
              <a:gd name="connsiteY20" fmla="*/ 1798980 h 4552598"/>
              <a:gd name="connsiteX21" fmla="*/ 243465 w 4432072"/>
              <a:gd name="connsiteY21" fmla="*/ 1448483 h 4552598"/>
              <a:gd name="connsiteX22" fmla="*/ 860982 w 4432072"/>
              <a:gd name="connsiteY22" fmla="*/ 1365356 h 4552598"/>
              <a:gd name="connsiteX23" fmla="*/ 1110363 w 4432072"/>
              <a:gd name="connsiteY23" fmla="*/ 985346 h 4552598"/>
              <a:gd name="connsiteX24" fmla="*/ 1300369 w 4432072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92935 w 4432057"/>
              <a:gd name="connsiteY7" fmla="*/ 2077877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252851 w 4432057"/>
              <a:gd name="connsiteY17" fmla="*/ 3051652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92935 w 4432057"/>
              <a:gd name="connsiteY7" fmla="*/ 2077877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525986 w 4432057"/>
              <a:gd name="connsiteY15" fmla="*/ 4417317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525986 w 4432057"/>
              <a:gd name="connsiteY15" fmla="*/ 4417317 h 4552598"/>
              <a:gd name="connsiteX16" fmla="*/ 991596 w 4432057"/>
              <a:gd name="connsiteY16" fmla="*/ 3859176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6565"/>
              <a:gd name="connsiteY0" fmla="*/ 296576 h 4421588"/>
              <a:gd name="connsiteX1" fmla="*/ 1674459 w 4436565"/>
              <a:gd name="connsiteY1" fmla="*/ 5805 h 4421588"/>
              <a:gd name="connsiteX2" fmla="*/ 2214753 w 4436565"/>
              <a:gd name="connsiteY2" fmla="*/ 177823 h 4421588"/>
              <a:gd name="connsiteX3" fmla="*/ 2725392 w 4436565"/>
              <a:gd name="connsiteY3" fmla="*/ 1009095 h 4421588"/>
              <a:gd name="connsiteX4" fmla="*/ 3259782 w 4436565"/>
              <a:gd name="connsiteY4" fmla="*/ 1353480 h 4421588"/>
              <a:gd name="connsiteX5" fmla="*/ 3936675 w 4436565"/>
              <a:gd name="connsiteY5" fmla="*/ 1246605 h 4421588"/>
              <a:gd name="connsiteX6" fmla="*/ 4215778 w 4436565"/>
              <a:gd name="connsiteY6" fmla="*/ 1573352 h 4421588"/>
              <a:gd name="connsiteX7" fmla="*/ 4221683 w 4436565"/>
              <a:gd name="connsiteY7" fmla="*/ 2125381 h 4421588"/>
              <a:gd name="connsiteX8" fmla="*/ 3853548 w 4436565"/>
              <a:gd name="connsiteY8" fmla="*/ 2742893 h 4421588"/>
              <a:gd name="connsiteX9" fmla="*/ 4019803 w 4436565"/>
              <a:gd name="connsiteY9" fmla="*/ 3360410 h 4421588"/>
              <a:gd name="connsiteX10" fmla="*/ 4411688 w 4436565"/>
              <a:gd name="connsiteY10" fmla="*/ 3930426 h 4421588"/>
              <a:gd name="connsiteX11" fmla="*/ 4322660 w 4436565"/>
              <a:gd name="connsiteY11" fmla="*/ 4364053 h 4421588"/>
              <a:gd name="connsiteX12" fmla="*/ 3722927 w 4436565"/>
              <a:gd name="connsiteY12" fmla="*/ 4381698 h 4421588"/>
              <a:gd name="connsiteX13" fmla="*/ 3271657 w 4436565"/>
              <a:gd name="connsiteY13" fmla="*/ 4191684 h 4421588"/>
              <a:gd name="connsiteX14" fmla="*/ 2357258 w 4436565"/>
              <a:gd name="connsiteY14" fmla="*/ 4120431 h 4421588"/>
              <a:gd name="connsiteX15" fmla="*/ 1525986 w 4436565"/>
              <a:gd name="connsiteY15" fmla="*/ 4417317 h 4421588"/>
              <a:gd name="connsiteX16" fmla="*/ 991596 w 4436565"/>
              <a:gd name="connsiteY16" fmla="*/ 3859176 h 4421588"/>
              <a:gd name="connsiteX17" fmla="*/ 1027223 w 4436565"/>
              <a:gd name="connsiteY17" fmla="*/ 3134781 h 4421588"/>
              <a:gd name="connsiteX18" fmla="*/ 932220 w 4436565"/>
              <a:gd name="connsiteY18" fmla="*/ 2612264 h 4421588"/>
              <a:gd name="connsiteX19" fmla="*/ 231575 w 4436565"/>
              <a:gd name="connsiteY19" fmla="*/ 2386634 h 4421588"/>
              <a:gd name="connsiteX20" fmla="*/ 37 w 4436565"/>
              <a:gd name="connsiteY20" fmla="*/ 1798980 h 4421588"/>
              <a:gd name="connsiteX21" fmla="*/ 243450 w 4436565"/>
              <a:gd name="connsiteY21" fmla="*/ 1448483 h 4421588"/>
              <a:gd name="connsiteX22" fmla="*/ 860967 w 4436565"/>
              <a:gd name="connsiteY22" fmla="*/ 1365356 h 4421588"/>
              <a:gd name="connsiteX23" fmla="*/ 1110348 w 4436565"/>
              <a:gd name="connsiteY23" fmla="*/ 985346 h 4421588"/>
              <a:gd name="connsiteX24" fmla="*/ 1300354 w 4436565"/>
              <a:gd name="connsiteY24" fmla="*/ 296576 h 4421588"/>
              <a:gd name="connsiteX0" fmla="*/ 1300354 w 4421190"/>
              <a:gd name="connsiteY0" fmla="*/ 296576 h 4421588"/>
              <a:gd name="connsiteX1" fmla="*/ 1674459 w 4421190"/>
              <a:gd name="connsiteY1" fmla="*/ 5805 h 4421588"/>
              <a:gd name="connsiteX2" fmla="*/ 2214753 w 4421190"/>
              <a:gd name="connsiteY2" fmla="*/ 177823 h 4421588"/>
              <a:gd name="connsiteX3" fmla="*/ 2725392 w 4421190"/>
              <a:gd name="connsiteY3" fmla="*/ 1009095 h 4421588"/>
              <a:gd name="connsiteX4" fmla="*/ 3259782 w 4421190"/>
              <a:gd name="connsiteY4" fmla="*/ 1353480 h 4421588"/>
              <a:gd name="connsiteX5" fmla="*/ 3936675 w 4421190"/>
              <a:gd name="connsiteY5" fmla="*/ 1246605 h 4421588"/>
              <a:gd name="connsiteX6" fmla="*/ 4215778 w 4421190"/>
              <a:gd name="connsiteY6" fmla="*/ 1573352 h 4421588"/>
              <a:gd name="connsiteX7" fmla="*/ 4221683 w 4421190"/>
              <a:gd name="connsiteY7" fmla="*/ 2125381 h 4421588"/>
              <a:gd name="connsiteX8" fmla="*/ 3853548 w 4421190"/>
              <a:gd name="connsiteY8" fmla="*/ 2742893 h 4421588"/>
              <a:gd name="connsiteX9" fmla="*/ 4019803 w 4421190"/>
              <a:gd name="connsiteY9" fmla="*/ 3360410 h 4421588"/>
              <a:gd name="connsiteX10" fmla="*/ 4411688 w 4421190"/>
              <a:gd name="connsiteY10" fmla="*/ 3930426 h 4421588"/>
              <a:gd name="connsiteX11" fmla="*/ 4251411 w 4421190"/>
              <a:gd name="connsiteY11" fmla="*/ 4221552 h 4421588"/>
              <a:gd name="connsiteX12" fmla="*/ 3722927 w 4421190"/>
              <a:gd name="connsiteY12" fmla="*/ 4381698 h 4421588"/>
              <a:gd name="connsiteX13" fmla="*/ 3271657 w 4421190"/>
              <a:gd name="connsiteY13" fmla="*/ 4191684 h 4421588"/>
              <a:gd name="connsiteX14" fmla="*/ 2357258 w 4421190"/>
              <a:gd name="connsiteY14" fmla="*/ 4120431 h 4421588"/>
              <a:gd name="connsiteX15" fmla="*/ 1525986 w 4421190"/>
              <a:gd name="connsiteY15" fmla="*/ 4417317 h 4421588"/>
              <a:gd name="connsiteX16" fmla="*/ 991596 w 4421190"/>
              <a:gd name="connsiteY16" fmla="*/ 3859176 h 4421588"/>
              <a:gd name="connsiteX17" fmla="*/ 1027223 w 4421190"/>
              <a:gd name="connsiteY17" fmla="*/ 3134781 h 4421588"/>
              <a:gd name="connsiteX18" fmla="*/ 932220 w 4421190"/>
              <a:gd name="connsiteY18" fmla="*/ 2612264 h 4421588"/>
              <a:gd name="connsiteX19" fmla="*/ 231575 w 4421190"/>
              <a:gd name="connsiteY19" fmla="*/ 2386634 h 4421588"/>
              <a:gd name="connsiteX20" fmla="*/ 37 w 4421190"/>
              <a:gd name="connsiteY20" fmla="*/ 1798980 h 4421588"/>
              <a:gd name="connsiteX21" fmla="*/ 243450 w 4421190"/>
              <a:gd name="connsiteY21" fmla="*/ 1448483 h 4421588"/>
              <a:gd name="connsiteX22" fmla="*/ 860967 w 4421190"/>
              <a:gd name="connsiteY22" fmla="*/ 1365356 h 4421588"/>
              <a:gd name="connsiteX23" fmla="*/ 1110348 w 4421190"/>
              <a:gd name="connsiteY23" fmla="*/ 985346 h 4421588"/>
              <a:gd name="connsiteX24" fmla="*/ 1300354 w 4421190"/>
              <a:gd name="connsiteY24" fmla="*/ 296576 h 4421588"/>
              <a:gd name="connsiteX0" fmla="*/ 1300354 w 4303277"/>
              <a:gd name="connsiteY0" fmla="*/ 296576 h 4421588"/>
              <a:gd name="connsiteX1" fmla="*/ 1674459 w 4303277"/>
              <a:gd name="connsiteY1" fmla="*/ 5805 h 4421588"/>
              <a:gd name="connsiteX2" fmla="*/ 2214753 w 4303277"/>
              <a:gd name="connsiteY2" fmla="*/ 177823 h 4421588"/>
              <a:gd name="connsiteX3" fmla="*/ 2725392 w 4303277"/>
              <a:gd name="connsiteY3" fmla="*/ 1009095 h 4421588"/>
              <a:gd name="connsiteX4" fmla="*/ 3259782 w 4303277"/>
              <a:gd name="connsiteY4" fmla="*/ 1353480 h 4421588"/>
              <a:gd name="connsiteX5" fmla="*/ 3936675 w 4303277"/>
              <a:gd name="connsiteY5" fmla="*/ 1246605 h 4421588"/>
              <a:gd name="connsiteX6" fmla="*/ 4215778 w 4303277"/>
              <a:gd name="connsiteY6" fmla="*/ 1573352 h 4421588"/>
              <a:gd name="connsiteX7" fmla="*/ 4221683 w 4303277"/>
              <a:gd name="connsiteY7" fmla="*/ 2125381 h 4421588"/>
              <a:gd name="connsiteX8" fmla="*/ 3853548 w 4303277"/>
              <a:gd name="connsiteY8" fmla="*/ 2742893 h 4421588"/>
              <a:gd name="connsiteX9" fmla="*/ 4019803 w 4303277"/>
              <a:gd name="connsiteY9" fmla="*/ 3360410 h 4421588"/>
              <a:gd name="connsiteX10" fmla="*/ 4257308 w 4303277"/>
              <a:gd name="connsiteY10" fmla="*/ 3823548 h 4421588"/>
              <a:gd name="connsiteX11" fmla="*/ 4251411 w 4303277"/>
              <a:gd name="connsiteY11" fmla="*/ 4221552 h 4421588"/>
              <a:gd name="connsiteX12" fmla="*/ 3722927 w 4303277"/>
              <a:gd name="connsiteY12" fmla="*/ 4381698 h 4421588"/>
              <a:gd name="connsiteX13" fmla="*/ 3271657 w 4303277"/>
              <a:gd name="connsiteY13" fmla="*/ 4191684 h 4421588"/>
              <a:gd name="connsiteX14" fmla="*/ 2357258 w 4303277"/>
              <a:gd name="connsiteY14" fmla="*/ 4120431 h 4421588"/>
              <a:gd name="connsiteX15" fmla="*/ 1525986 w 4303277"/>
              <a:gd name="connsiteY15" fmla="*/ 4417317 h 4421588"/>
              <a:gd name="connsiteX16" fmla="*/ 991596 w 4303277"/>
              <a:gd name="connsiteY16" fmla="*/ 3859176 h 4421588"/>
              <a:gd name="connsiteX17" fmla="*/ 1027223 w 4303277"/>
              <a:gd name="connsiteY17" fmla="*/ 3134781 h 4421588"/>
              <a:gd name="connsiteX18" fmla="*/ 932220 w 4303277"/>
              <a:gd name="connsiteY18" fmla="*/ 2612264 h 4421588"/>
              <a:gd name="connsiteX19" fmla="*/ 231575 w 4303277"/>
              <a:gd name="connsiteY19" fmla="*/ 2386634 h 4421588"/>
              <a:gd name="connsiteX20" fmla="*/ 37 w 4303277"/>
              <a:gd name="connsiteY20" fmla="*/ 1798980 h 4421588"/>
              <a:gd name="connsiteX21" fmla="*/ 243450 w 4303277"/>
              <a:gd name="connsiteY21" fmla="*/ 1448483 h 4421588"/>
              <a:gd name="connsiteX22" fmla="*/ 860967 w 4303277"/>
              <a:gd name="connsiteY22" fmla="*/ 1365356 h 4421588"/>
              <a:gd name="connsiteX23" fmla="*/ 1110348 w 4303277"/>
              <a:gd name="connsiteY23" fmla="*/ 985346 h 4421588"/>
              <a:gd name="connsiteX24" fmla="*/ 1300354 w 4303277"/>
              <a:gd name="connsiteY24" fmla="*/ 296576 h 4421588"/>
              <a:gd name="connsiteX0" fmla="*/ 1300354 w 4266374"/>
              <a:gd name="connsiteY0" fmla="*/ 296576 h 4421588"/>
              <a:gd name="connsiteX1" fmla="*/ 1674459 w 4266374"/>
              <a:gd name="connsiteY1" fmla="*/ 5805 h 4421588"/>
              <a:gd name="connsiteX2" fmla="*/ 2214753 w 4266374"/>
              <a:gd name="connsiteY2" fmla="*/ 177823 h 4421588"/>
              <a:gd name="connsiteX3" fmla="*/ 2725392 w 4266374"/>
              <a:gd name="connsiteY3" fmla="*/ 1009095 h 4421588"/>
              <a:gd name="connsiteX4" fmla="*/ 3259782 w 4266374"/>
              <a:gd name="connsiteY4" fmla="*/ 1353480 h 4421588"/>
              <a:gd name="connsiteX5" fmla="*/ 3936675 w 4266374"/>
              <a:gd name="connsiteY5" fmla="*/ 1246605 h 4421588"/>
              <a:gd name="connsiteX6" fmla="*/ 4215778 w 4266374"/>
              <a:gd name="connsiteY6" fmla="*/ 1573352 h 4421588"/>
              <a:gd name="connsiteX7" fmla="*/ 4221683 w 4266374"/>
              <a:gd name="connsiteY7" fmla="*/ 2125381 h 4421588"/>
              <a:gd name="connsiteX8" fmla="*/ 3853548 w 4266374"/>
              <a:gd name="connsiteY8" fmla="*/ 2742893 h 4421588"/>
              <a:gd name="connsiteX9" fmla="*/ 4019803 w 4266374"/>
              <a:gd name="connsiteY9" fmla="*/ 3360410 h 4421588"/>
              <a:gd name="connsiteX10" fmla="*/ 4257308 w 4266374"/>
              <a:gd name="connsiteY10" fmla="*/ 3823548 h 4421588"/>
              <a:gd name="connsiteX11" fmla="*/ 4168286 w 4266374"/>
              <a:gd name="connsiteY11" fmla="*/ 4221555 h 4421588"/>
              <a:gd name="connsiteX12" fmla="*/ 3722927 w 4266374"/>
              <a:gd name="connsiteY12" fmla="*/ 4381698 h 4421588"/>
              <a:gd name="connsiteX13" fmla="*/ 3271657 w 4266374"/>
              <a:gd name="connsiteY13" fmla="*/ 4191684 h 4421588"/>
              <a:gd name="connsiteX14" fmla="*/ 2357258 w 4266374"/>
              <a:gd name="connsiteY14" fmla="*/ 4120431 h 4421588"/>
              <a:gd name="connsiteX15" fmla="*/ 1525986 w 4266374"/>
              <a:gd name="connsiteY15" fmla="*/ 4417317 h 4421588"/>
              <a:gd name="connsiteX16" fmla="*/ 991596 w 4266374"/>
              <a:gd name="connsiteY16" fmla="*/ 3859176 h 4421588"/>
              <a:gd name="connsiteX17" fmla="*/ 1027223 w 4266374"/>
              <a:gd name="connsiteY17" fmla="*/ 3134781 h 4421588"/>
              <a:gd name="connsiteX18" fmla="*/ 932220 w 4266374"/>
              <a:gd name="connsiteY18" fmla="*/ 2612264 h 4421588"/>
              <a:gd name="connsiteX19" fmla="*/ 231575 w 4266374"/>
              <a:gd name="connsiteY19" fmla="*/ 2386634 h 4421588"/>
              <a:gd name="connsiteX20" fmla="*/ 37 w 4266374"/>
              <a:gd name="connsiteY20" fmla="*/ 1798980 h 4421588"/>
              <a:gd name="connsiteX21" fmla="*/ 243450 w 4266374"/>
              <a:gd name="connsiteY21" fmla="*/ 1448483 h 4421588"/>
              <a:gd name="connsiteX22" fmla="*/ 860967 w 4266374"/>
              <a:gd name="connsiteY22" fmla="*/ 1365356 h 4421588"/>
              <a:gd name="connsiteX23" fmla="*/ 1110348 w 4266374"/>
              <a:gd name="connsiteY23" fmla="*/ 985346 h 4421588"/>
              <a:gd name="connsiteX24" fmla="*/ 1300354 w 4266374"/>
              <a:gd name="connsiteY24" fmla="*/ 296576 h 4421588"/>
              <a:gd name="connsiteX0" fmla="*/ 1300354 w 4266374"/>
              <a:gd name="connsiteY0" fmla="*/ 296576 h 4421768"/>
              <a:gd name="connsiteX1" fmla="*/ 1674459 w 4266374"/>
              <a:gd name="connsiteY1" fmla="*/ 5805 h 4421768"/>
              <a:gd name="connsiteX2" fmla="*/ 2214753 w 4266374"/>
              <a:gd name="connsiteY2" fmla="*/ 177823 h 4421768"/>
              <a:gd name="connsiteX3" fmla="*/ 2725392 w 4266374"/>
              <a:gd name="connsiteY3" fmla="*/ 1009095 h 4421768"/>
              <a:gd name="connsiteX4" fmla="*/ 3259782 w 4266374"/>
              <a:gd name="connsiteY4" fmla="*/ 1353480 h 4421768"/>
              <a:gd name="connsiteX5" fmla="*/ 3936675 w 4266374"/>
              <a:gd name="connsiteY5" fmla="*/ 1246605 h 4421768"/>
              <a:gd name="connsiteX6" fmla="*/ 4215778 w 4266374"/>
              <a:gd name="connsiteY6" fmla="*/ 1573352 h 4421768"/>
              <a:gd name="connsiteX7" fmla="*/ 4221683 w 4266374"/>
              <a:gd name="connsiteY7" fmla="*/ 2125381 h 4421768"/>
              <a:gd name="connsiteX8" fmla="*/ 3853548 w 4266374"/>
              <a:gd name="connsiteY8" fmla="*/ 2742893 h 4421768"/>
              <a:gd name="connsiteX9" fmla="*/ 4019803 w 4266374"/>
              <a:gd name="connsiteY9" fmla="*/ 3360410 h 4421768"/>
              <a:gd name="connsiteX10" fmla="*/ 4257308 w 4266374"/>
              <a:gd name="connsiteY10" fmla="*/ 3823548 h 4421768"/>
              <a:gd name="connsiteX11" fmla="*/ 4168286 w 4266374"/>
              <a:gd name="connsiteY11" fmla="*/ 4221555 h 4421768"/>
              <a:gd name="connsiteX12" fmla="*/ 3722927 w 4266374"/>
              <a:gd name="connsiteY12" fmla="*/ 4381698 h 4421768"/>
              <a:gd name="connsiteX13" fmla="*/ 3093527 w 4266374"/>
              <a:gd name="connsiteY13" fmla="*/ 4108557 h 4421768"/>
              <a:gd name="connsiteX14" fmla="*/ 2357258 w 4266374"/>
              <a:gd name="connsiteY14" fmla="*/ 4120431 h 4421768"/>
              <a:gd name="connsiteX15" fmla="*/ 1525986 w 4266374"/>
              <a:gd name="connsiteY15" fmla="*/ 4417317 h 4421768"/>
              <a:gd name="connsiteX16" fmla="*/ 991596 w 4266374"/>
              <a:gd name="connsiteY16" fmla="*/ 3859176 h 4421768"/>
              <a:gd name="connsiteX17" fmla="*/ 1027223 w 4266374"/>
              <a:gd name="connsiteY17" fmla="*/ 3134781 h 4421768"/>
              <a:gd name="connsiteX18" fmla="*/ 932220 w 4266374"/>
              <a:gd name="connsiteY18" fmla="*/ 2612264 h 4421768"/>
              <a:gd name="connsiteX19" fmla="*/ 231575 w 4266374"/>
              <a:gd name="connsiteY19" fmla="*/ 2386634 h 4421768"/>
              <a:gd name="connsiteX20" fmla="*/ 37 w 4266374"/>
              <a:gd name="connsiteY20" fmla="*/ 1798980 h 4421768"/>
              <a:gd name="connsiteX21" fmla="*/ 243450 w 4266374"/>
              <a:gd name="connsiteY21" fmla="*/ 1448483 h 4421768"/>
              <a:gd name="connsiteX22" fmla="*/ 860967 w 4266374"/>
              <a:gd name="connsiteY22" fmla="*/ 1365356 h 4421768"/>
              <a:gd name="connsiteX23" fmla="*/ 1110348 w 4266374"/>
              <a:gd name="connsiteY23" fmla="*/ 985346 h 4421768"/>
              <a:gd name="connsiteX24" fmla="*/ 1300354 w 4266374"/>
              <a:gd name="connsiteY24" fmla="*/ 296576 h 4421768"/>
              <a:gd name="connsiteX0" fmla="*/ 1300354 w 4272520"/>
              <a:gd name="connsiteY0" fmla="*/ 296576 h 4421768"/>
              <a:gd name="connsiteX1" fmla="*/ 1674459 w 4272520"/>
              <a:gd name="connsiteY1" fmla="*/ 5805 h 4421768"/>
              <a:gd name="connsiteX2" fmla="*/ 2214753 w 4272520"/>
              <a:gd name="connsiteY2" fmla="*/ 177823 h 4421768"/>
              <a:gd name="connsiteX3" fmla="*/ 2725392 w 4272520"/>
              <a:gd name="connsiteY3" fmla="*/ 1009095 h 4421768"/>
              <a:gd name="connsiteX4" fmla="*/ 3259782 w 4272520"/>
              <a:gd name="connsiteY4" fmla="*/ 1353480 h 4421768"/>
              <a:gd name="connsiteX5" fmla="*/ 3936675 w 4272520"/>
              <a:gd name="connsiteY5" fmla="*/ 1246605 h 4421768"/>
              <a:gd name="connsiteX6" fmla="*/ 4215778 w 4272520"/>
              <a:gd name="connsiteY6" fmla="*/ 1573352 h 4421768"/>
              <a:gd name="connsiteX7" fmla="*/ 4221683 w 4272520"/>
              <a:gd name="connsiteY7" fmla="*/ 2125381 h 4421768"/>
              <a:gd name="connsiteX8" fmla="*/ 3853548 w 4272520"/>
              <a:gd name="connsiteY8" fmla="*/ 2742893 h 4421768"/>
              <a:gd name="connsiteX9" fmla="*/ 4019803 w 4272520"/>
              <a:gd name="connsiteY9" fmla="*/ 3360410 h 4421768"/>
              <a:gd name="connsiteX10" fmla="*/ 4257308 w 4272520"/>
              <a:gd name="connsiteY10" fmla="*/ 3823548 h 4421768"/>
              <a:gd name="connsiteX11" fmla="*/ 4168286 w 4272520"/>
              <a:gd name="connsiteY11" fmla="*/ 4221555 h 4421768"/>
              <a:gd name="connsiteX12" fmla="*/ 3521047 w 4272520"/>
              <a:gd name="connsiteY12" fmla="*/ 4310446 h 4421768"/>
              <a:gd name="connsiteX13" fmla="*/ 3093527 w 4272520"/>
              <a:gd name="connsiteY13" fmla="*/ 4108557 h 4421768"/>
              <a:gd name="connsiteX14" fmla="*/ 2357258 w 4272520"/>
              <a:gd name="connsiteY14" fmla="*/ 4120431 h 4421768"/>
              <a:gd name="connsiteX15" fmla="*/ 1525986 w 4272520"/>
              <a:gd name="connsiteY15" fmla="*/ 4417317 h 4421768"/>
              <a:gd name="connsiteX16" fmla="*/ 991596 w 4272520"/>
              <a:gd name="connsiteY16" fmla="*/ 3859176 h 4421768"/>
              <a:gd name="connsiteX17" fmla="*/ 1027223 w 4272520"/>
              <a:gd name="connsiteY17" fmla="*/ 3134781 h 4421768"/>
              <a:gd name="connsiteX18" fmla="*/ 932220 w 4272520"/>
              <a:gd name="connsiteY18" fmla="*/ 2612264 h 4421768"/>
              <a:gd name="connsiteX19" fmla="*/ 231575 w 4272520"/>
              <a:gd name="connsiteY19" fmla="*/ 2386634 h 4421768"/>
              <a:gd name="connsiteX20" fmla="*/ 37 w 4272520"/>
              <a:gd name="connsiteY20" fmla="*/ 1798980 h 4421768"/>
              <a:gd name="connsiteX21" fmla="*/ 243450 w 4272520"/>
              <a:gd name="connsiteY21" fmla="*/ 1448483 h 4421768"/>
              <a:gd name="connsiteX22" fmla="*/ 860967 w 4272520"/>
              <a:gd name="connsiteY22" fmla="*/ 1365356 h 4421768"/>
              <a:gd name="connsiteX23" fmla="*/ 1110348 w 4272520"/>
              <a:gd name="connsiteY23" fmla="*/ 985346 h 4421768"/>
              <a:gd name="connsiteX24" fmla="*/ 1300354 w 4272520"/>
              <a:gd name="connsiteY24" fmla="*/ 296576 h 4421768"/>
              <a:gd name="connsiteX0" fmla="*/ 1300354 w 4259703"/>
              <a:gd name="connsiteY0" fmla="*/ 296576 h 4421768"/>
              <a:gd name="connsiteX1" fmla="*/ 1674459 w 4259703"/>
              <a:gd name="connsiteY1" fmla="*/ 5805 h 4421768"/>
              <a:gd name="connsiteX2" fmla="*/ 2214753 w 4259703"/>
              <a:gd name="connsiteY2" fmla="*/ 177823 h 4421768"/>
              <a:gd name="connsiteX3" fmla="*/ 2725392 w 4259703"/>
              <a:gd name="connsiteY3" fmla="*/ 1009095 h 4421768"/>
              <a:gd name="connsiteX4" fmla="*/ 3259782 w 4259703"/>
              <a:gd name="connsiteY4" fmla="*/ 1353480 h 4421768"/>
              <a:gd name="connsiteX5" fmla="*/ 3936675 w 4259703"/>
              <a:gd name="connsiteY5" fmla="*/ 1246605 h 4421768"/>
              <a:gd name="connsiteX6" fmla="*/ 4215778 w 4259703"/>
              <a:gd name="connsiteY6" fmla="*/ 1573352 h 4421768"/>
              <a:gd name="connsiteX7" fmla="*/ 4221683 w 4259703"/>
              <a:gd name="connsiteY7" fmla="*/ 2125381 h 4421768"/>
              <a:gd name="connsiteX8" fmla="*/ 3853548 w 4259703"/>
              <a:gd name="connsiteY8" fmla="*/ 2742893 h 4421768"/>
              <a:gd name="connsiteX9" fmla="*/ 4019803 w 4259703"/>
              <a:gd name="connsiteY9" fmla="*/ 3360410 h 4421768"/>
              <a:gd name="connsiteX10" fmla="*/ 4257308 w 4259703"/>
              <a:gd name="connsiteY10" fmla="*/ 3823548 h 4421768"/>
              <a:gd name="connsiteX11" fmla="*/ 4037658 w 4259703"/>
              <a:gd name="connsiteY11" fmla="*/ 4316558 h 4421768"/>
              <a:gd name="connsiteX12" fmla="*/ 3521047 w 4259703"/>
              <a:gd name="connsiteY12" fmla="*/ 4310446 h 4421768"/>
              <a:gd name="connsiteX13" fmla="*/ 3093527 w 4259703"/>
              <a:gd name="connsiteY13" fmla="*/ 4108557 h 4421768"/>
              <a:gd name="connsiteX14" fmla="*/ 2357258 w 4259703"/>
              <a:gd name="connsiteY14" fmla="*/ 4120431 h 4421768"/>
              <a:gd name="connsiteX15" fmla="*/ 1525986 w 4259703"/>
              <a:gd name="connsiteY15" fmla="*/ 4417317 h 4421768"/>
              <a:gd name="connsiteX16" fmla="*/ 991596 w 4259703"/>
              <a:gd name="connsiteY16" fmla="*/ 3859176 h 4421768"/>
              <a:gd name="connsiteX17" fmla="*/ 1027223 w 4259703"/>
              <a:gd name="connsiteY17" fmla="*/ 3134781 h 4421768"/>
              <a:gd name="connsiteX18" fmla="*/ 932220 w 4259703"/>
              <a:gd name="connsiteY18" fmla="*/ 2612264 h 4421768"/>
              <a:gd name="connsiteX19" fmla="*/ 231575 w 4259703"/>
              <a:gd name="connsiteY19" fmla="*/ 2386634 h 4421768"/>
              <a:gd name="connsiteX20" fmla="*/ 37 w 4259703"/>
              <a:gd name="connsiteY20" fmla="*/ 1798980 h 4421768"/>
              <a:gd name="connsiteX21" fmla="*/ 243450 w 4259703"/>
              <a:gd name="connsiteY21" fmla="*/ 1448483 h 4421768"/>
              <a:gd name="connsiteX22" fmla="*/ 860967 w 4259703"/>
              <a:gd name="connsiteY22" fmla="*/ 1365356 h 4421768"/>
              <a:gd name="connsiteX23" fmla="*/ 1110348 w 4259703"/>
              <a:gd name="connsiteY23" fmla="*/ 985346 h 4421768"/>
              <a:gd name="connsiteX24" fmla="*/ 1300354 w 4259703"/>
              <a:gd name="connsiteY24" fmla="*/ 296576 h 4421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4259703" h="4421768">
                <a:moveTo>
                  <a:pt x="1300354" y="296576"/>
                </a:moveTo>
                <a:cubicBezTo>
                  <a:pt x="1394372" y="133319"/>
                  <a:pt x="1522059" y="25597"/>
                  <a:pt x="1674459" y="5805"/>
                </a:cubicBezTo>
                <a:cubicBezTo>
                  <a:pt x="1826859" y="-13987"/>
                  <a:pt x="2039598" y="10608"/>
                  <a:pt x="2214753" y="177823"/>
                </a:cubicBezTo>
                <a:cubicBezTo>
                  <a:pt x="2389908" y="345038"/>
                  <a:pt x="2551221" y="813152"/>
                  <a:pt x="2725392" y="1009095"/>
                </a:cubicBezTo>
                <a:cubicBezTo>
                  <a:pt x="2899564" y="1205038"/>
                  <a:pt x="3057902" y="1313895"/>
                  <a:pt x="3259782" y="1353480"/>
                </a:cubicBezTo>
                <a:cubicBezTo>
                  <a:pt x="3461662" y="1393065"/>
                  <a:pt x="3777342" y="1209960"/>
                  <a:pt x="3936675" y="1246605"/>
                </a:cubicBezTo>
                <a:cubicBezTo>
                  <a:pt x="4096008" y="1283250"/>
                  <a:pt x="4168277" y="1426889"/>
                  <a:pt x="4215778" y="1573352"/>
                </a:cubicBezTo>
                <a:cubicBezTo>
                  <a:pt x="4263279" y="1719815"/>
                  <a:pt x="4282055" y="1930458"/>
                  <a:pt x="4221683" y="2125381"/>
                </a:cubicBezTo>
                <a:cubicBezTo>
                  <a:pt x="4161311" y="2320304"/>
                  <a:pt x="3887195" y="2537055"/>
                  <a:pt x="3853548" y="2742893"/>
                </a:cubicBezTo>
                <a:cubicBezTo>
                  <a:pt x="3819901" y="2948731"/>
                  <a:pt x="3952510" y="3180301"/>
                  <a:pt x="4019803" y="3360410"/>
                </a:cubicBezTo>
                <a:cubicBezTo>
                  <a:pt x="4087096" y="3540519"/>
                  <a:pt x="4254332" y="3664190"/>
                  <a:pt x="4257308" y="3823548"/>
                </a:cubicBezTo>
                <a:cubicBezTo>
                  <a:pt x="4260284" y="3982906"/>
                  <a:pt x="4160368" y="4235408"/>
                  <a:pt x="4037658" y="4316558"/>
                </a:cubicBezTo>
                <a:cubicBezTo>
                  <a:pt x="3914948" y="4397708"/>
                  <a:pt x="3678402" y="4345113"/>
                  <a:pt x="3521047" y="4310446"/>
                </a:cubicBezTo>
                <a:cubicBezTo>
                  <a:pt x="3363692" y="4275779"/>
                  <a:pt x="3287492" y="4140226"/>
                  <a:pt x="3093527" y="4108557"/>
                </a:cubicBezTo>
                <a:cubicBezTo>
                  <a:pt x="2899562" y="4076888"/>
                  <a:pt x="2618515" y="4068971"/>
                  <a:pt x="2357258" y="4120431"/>
                </a:cubicBezTo>
                <a:cubicBezTo>
                  <a:pt x="2096001" y="4171891"/>
                  <a:pt x="1753596" y="4460860"/>
                  <a:pt x="1525986" y="4417317"/>
                </a:cubicBezTo>
                <a:cubicBezTo>
                  <a:pt x="1298376" y="4373775"/>
                  <a:pt x="1074723" y="4072932"/>
                  <a:pt x="991596" y="3859176"/>
                </a:cubicBezTo>
                <a:cubicBezTo>
                  <a:pt x="908469" y="3645420"/>
                  <a:pt x="1037119" y="3342600"/>
                  <a:pt x="1027223" y="3134781"/>
                </a:cubicBezTo>
                <a:cubicBezTo>
                  <a:pt x="1017327" y="2926962"/>
                  <a:pt x="1064828" y="2736955"/>
                  <a:pt x="932220" y="2612264"/>
                </a:cubicBezTo>
                <a:cubicBezTo>
                  <a:pt x="799612" y="2487573"/>
                  <a:pt x="386939" y="2522181"/>
                  <a:pt x="231575" y="2386634"/>
                </a:cubicBezTo>
                <a:cubicBezTo>
                  <a:pt x="76211" y="2251087"/>
                  <a:pt x="-1942" y="1955338"/>
                  <a:pt x="37" y="1798980"/>
                </a:cubicBezTo>
                <a:cubicBezTo>
                  <a:pt x="2016" y="1642622"/>
                  <a:pt x="99962" y="1520754"/>
                  <a:pt x="243450" y="1448483"/>
                </a:cubicBezTo>
                <a:cubicBezTo>
                  <a:pt x="386938" y="1376212"/>
                  <a:pt x="716484" y="1442546"/>
                  <a:pt x="860967" y="1365356"/>
                </a:cubicBezTo>
                <a:cubicBezTo>
                  <a:pt x="1005450" y="1288167"/>
                  <a:pt x="1037117" y="1163476"/>
                  <a:pt x="1110348" y="985346"/>
                </a:cubicBezTo>
                <a:cubicBezTo>
                  <a:pt x="1183579" y="807216"/>
                  <a:pt x="1206336" y="459833"/>
                  <a:pt x="1300354" y="296576"/>
                </a:cubicBezTo>
                <a:close/>
              </a:path>
            </a:pathLst>
          </a:cu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reeform 43"/>
          <p:cNvSpPr/>
          <p:nvPr/>
        </p:nvSpPr>
        <p:spPr>
          <a:xfrm rot="16200000">
            <a:off x="1108667" y="416181"/>
            <a:ext cx="2712107" cy="2815293"/>
          </a:xfrm>
          <a:custGeom>
            <a:avLst/>
            <a:gdLst>
              <a:gd name="connsiteX0" fmla="*/ 1686296 w 5427023"/>
              <a:gd name="connsiteY0" fmla="*/ 95002 h 4750130"/>
              <a:gd name="connsiteX1" fmla="*/ 2945080 w 5427023"/>
              <a:gd name="connsiteY1" fmla="*/ 0 h 4750130"/>
              <a:gd name="connsiteX2" fmla="*/ 2897579 w 5427023"/>
              <a:gd name="connsiteY2" fmla="*/ 1258784 h 4750130"/>
              <a:gd name="connsiteX3" fmla="*/ 3633849 w 5427023"/>
              <a:gd name="connsiteY3" fmla="*/ 1650670 h 4750130"/>
              <a:gd name="connsiteX4" fmla="*/ 4393870 w 5427023"/>
              <a:gd name="connsiteY4" fmla="*/ 985652 h 4750130"/>
              <a:gd name="connsiteX5" fmla="*/ 5118265 w 5427023"/>
              <a:gd name="connsiteY5" fmla="*/ 1662545 h 4750130"/>
              <a:gd name="connsiteX6" fmla="*/ 4263241 w 5427023"/>
              <a:gd name="connsiteY6" fmla="*/ 2529444 h 4750130"/>
              <a:gd name="connsiteX7" fmla="*/ 4429496 w 5427023"/>
              <a:gd name="connsiteY7" fmla="*/ 3360717 h 4750130"/>
              <a:gd name="connsiteX8" fmla="*/ 5427023 w 5427023"/>
              <a:gd name="connsiteY8" fmla="*/ 3515096 h 4750130"/>
              <a:gd name="connsiteX9" fmla="*/ 5284519 w 5427023"/>
              <a:gd name="connsiteY9" fmla="*/ 4714504 h 4750130"/>
              <a:gd name="connsiteX10" fmla="*/ 3586348 w 5427023"/>
              <a:gd name="connsiteY10" fmla="*/ 3800104 h 4750130"/>
              <a:gd name="connsiteX11" fmla="*/ 2743200 w 5427023"/>
              <a:gd name="connsiteY11" fmla="*/ 3740727 h 4750130"/>
              <a:gd name="connsiteX12" fmla="*/ 1995054 w 5427023"/>
              <a:gd name="connsiteY12" fmla="*/ 4750130 h 4750130"/>
              <a:gd name="connsiteX13" fmla="*/ 676893 w 5427023"/>
              <a:gd name="connsiteY13" fmla="*/ 4001984 h 4750130"/>
              <a:gd name="connsiteX14" fmla="*/ 2030680 w 5427023"/>
              <a:gd name="connsiteY14" fmla="*/ 2956956 h 4750130"/>
              <a:gd name="connsiteX15" fmla="*/ 1757548 w 5427023"/>
              <a:gd name="connsiteY15" fmla="*/ 2256312 h 4750130"/>
              <a:gd name="connsiteX16" fmla="*/ 0 w 5427023"/>
              <a:gd name="connsiteY16" fmla="*/ 2042556 h 4750130"/>
              <a:gd name="connsiteX17" fmla="*/ 178130 w 5427023"/>
              <a:gd name="connsiteY17" fmla="*/ 1151906 h 4750130"/>
              <a:gd name="connsiteX18" fmla="*/ 1650670 w 5427023"/>
              <a:gd name="connsiteY18" fmla="*/ 1472540 h 4750130"/>
              <a:gd name="connsiteX19" fmla="*/ 1995054 w 5427023"/>
              <a:gd name="connsiteY19" fmla="*/ 1128156 h 4750130"/>
              <a:gd name="connsiteX20" fmla="*/ 1686296 w 5427023"/>
              <a:gd name="connsiteY20" fmla="*/ 95002 h 4750130"/>
              <a:gd name="connsiteX0" fmla="*/ 1686296 w 5427023"/>
              <a:gd name="connsiteY0" fmla="*/ 199772 h 4854900"/>
              <a:gd name="connsiteX1" fmla="*/ 2945080 w 5427023"/>
              <a:gd name="connsiteY1" fmla="*/ 104770 h 4854900"/>
              <a:gd name="connsiteX2" fmla="*/ 2897579 w 5427023"/>
              <a:gd name="connsiteY2" fmla="*/ 1363554 h 4854900"/>
              <a:gd name="connsiteX3" fmla="*/ 3633849 w 5427023"/>
              <a:gd name="connsiteY3" fmla="*/ 1755440 h 4854900"/>
              <a:gd name="connsiteX4" fmla="*/ 4393870 w 5427023"/>
              <a:gd name="connsiteY4" fmla="*/ 1090422 h 4854900"/>
              <a:gd name="connsiteX5" fmla="*/ 5118265 w 5427023"/>
              <a:gd name="connsiteY5" fmla="*/ 1767315 h 4854900"/>
              <a:gd name="connsiteX6" fmla="*/ 4263241 w 5427023"/>
              <a:gd name="connsiteY6" fmla="*/ 2634214 h 4854900"/>
              <a:gd name="connsiteX7" fmla="*/ 4429496 w 5427023"/>
              <a:gd name="connsiteY7" fmla="*/ 3465487 h 4854900"/>
              <a:gd name="connsiteX8" fmla="*/ 5427023 w 5427023"/>
              <a:gd name="connsiteY8" fmla="*/ 3619866 h 4854900"/>
              <a:gd name="connsiteX9" fmla="*/ 5284519 w 5427023"/>
              <a:gd name="connsiteY9" fmla="*/ 4819274 h 4854900"/>
              <a:gd name="connsiteX10" fmla="*/ 3586348 w 5427023"/>
              <a:gd name="connsiteY10" fmla="*/ 3904874 h 4854900"/>
              <a:gd name="connsiteX11" fmla="*/ 2743200 w 5427023"/>
              <a:gd name="connsiteY11" fmla="*/ 3845497 h 4854900"/>
              <a:gd name="connsiteX12" fmla="*/ 1995054 w 5427023"/>
              <a:gd name="connsiteY12" fmla="*/ 4854900 h 4854900"/>
              <a:gd name="connsiteX13" fmla="*/ 676893 w 5427023"/>
              <a:gd name="connsiteY13" fmla="*/ 4106754 h 4854900"/>
              <a:gd name="connsiteX14" fmla="*/ 2030680 w 5427023"/>
              <a:gd name="connsiteY14" fmla="*/ 3061726 h 4854900"/>
              <a:gd name="connsiteX15" fmla="*/ 1757548 w 5427023"/>
              <a:gd name="connsiteY15" fmla="*/ 2361082 h 4854900"/>
              <a:gd name="connsiteX16" fmla="*/ 0 w 5427023"/>
              <a:gd name="connsiteY16" fmla="*/ 2147326 h 4854900"/>
              <a:gd name="connsiteX17" fmla="*/ 178130 w 5427023"/>
              <a:gd name="connsiteY17" fmla="*/ 1256676 h 4854900"/>
              <a:gd name="connsiteX18" fmla="*/ 1650670 w 5427023"/>
              <a:gd name="connsiteY18" fmla="*/ 1577310 h 4854900"/>
              <a:gd name="connsiteX19" fmla="*/ 1995054 w 5427023"/>
              <a:gd name="connsiteY19" fmla="*/ 1232926 h 4854900"/>
              <a:gd name="connsiteX20" fmla="*/ 1686296 w 5427023"/>
              <a:gd name="connsiteY20" fmla="*/ 199772 h 4854900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33849 w 5427023"/>
              <a:gd name="connsiteY3" fmla="*/ 1855015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33849 w 5427023"/>
              <a:gd name="connsiteY3" fmla="*/ 1855015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609073"/>
              <a:gd name="connsiteY0" fmla="*/ 299347 h 4954475"/>
              <a:gd name="connsiteX1" fmla="*/ 2945080 w 5609073"/>
              <a:gd name="connsiteY1" fmla="*/ 204345 h 4954475"/>
              <a:gd name="connsiteX2" fmla="*/ 2897579 w 5609073"/>
              <a:gd name="connsiteY2" fmla="*/ 1463129 h 4954475"/>
              <a:gd name="connsiteX3" fmla="*/ 3610098 w 5609073"/>
              <a:gd name="connsiteY3" fmla="*/ 1819389 h 4954475"/>
              <a:gd name="connsiteX4" fmla="*/ 4393870 w 5609073"/>
              <a:gd name="connsiteY4" fmla="*/ 1189997 h 4954475"/>
              <a:gd name="connsiteX5" fmla="*/ 5118265 w 5609073"/>
              <a:gd name="connsiteY5" fmla="*/ 1866890 h 4954475"/>
              <a:gd name="connsiteX6" fmla="*/ 4263241 w 5609073"/>
              <a:gd name="connsiteY6" fmla="*/ 2733789 h 4954475"/>
              <a:gd name="connsiteX7" fmla="*/ 4429496 w 5609073"/>
              <a:gd name="connsiteY7" fmla="*/ 3565062 h 4954475"/>
              <a:gd name="connsiteX8" fmla="*/ 5427023 w 5609073"/>
              <a:gd name="connsiteY8" fmla="*/ 3719441 h 4954475"/>
              <a:gd name="connsiteX9" fmla="*/ 5284519 w 5609073"/>
              <a:gd name="connsiteY9" fmla="*/ 4918849 h 4954475"/>
              <a:gd name="connsiteX10" fmla="*/ 3586348 w 5609073"/>
              <a:gd name="connsiteY10" fmla="*/ 4004449 h 4954475"/>
              <a:gd name="connsiteX11" fmla="*/ 2743200 w 5609073"/>
              <a:gd name="connsiteY11" fmla="*/ 3945072 h 4954475"/>
              <a:gd name="connsiteX12" fmla="*/ 1995054 w 5609073"/>
              <a:gd name="connsiteY12" fmla="*/ 4954475 h 4954475"/>
              <a:gd name="connsiteX13" fmla="*/ 676893 w 5609073"/>
              <a:gd name="connsiteY13" fmla="*/ 4206329 h 4954475"/>
              <a:gd name="connsiteX14" fmla="*/ 2030680 w 5609073"/>
              <a:gd name="connsiteY14" fmla="*/ 3161301 h 4954475"/>
              <a:gd name="connsiteX15" fmla="*/ 1757548 w 5609073"/>
              <a:gd name="connsiteY15" fmla="*/ 2460657 h 4954475"/>
              <a:gd name="connsiteX16" fmla="*/ 0 w 5609073"/>
              <a:gd name="connsiteY16" fmla="*/ 2246901 h 4954475"/>
              <a:gd name="connsiteX17" fmla="*/ 178130 w 5609073"/>
              <a:gd name="connsiteY17" fmla="*/ 1356251 h 4954475"/>
              <a:gd name="connsiteX18" fmla="*/ 1650670 w 5609073"/>
              <a:gd name="connsiteY18" fmla="*/ 1676885 h 4954475"/>
              <a:gd name="connsiteX19" fmla="*/ 1995054 w 5609073"/>
              <a:gd name="connsiteY19" fmla="*/ 1332501 h 4954475"/>
              <a:gd name="connsiteX20" fmla="*/ 1686296 w 5609073"/>
              <a:gd name="connsiteY20" fmla="*/ 299347 h 4954475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5036684"/>
              <a:gd name="connsiteX1" fmla="*/ 2945080 w 5623916"/>
              <a:gd name="connsiteY1" fmla="*/ 204345 h 5036684"/>
              <a:gd name="connsiteX2" fmla="*/ 2897579 w 5623916"/>
              <a:gd name="connsiteY2" fmla="*/ 1463129 h 5036684"/>
              <a:gd name="connsiteX3" fmla="*/ 3610098 w 5623916"/>
              <a:gd name="connsiteY3" fmla="*/ 1819389 h 5036684"/>
              <a:gd name="connsiteX4" fmla="*/ 4393870 w 5623916"/>
              <a:gd name="connsiteY4" fmla="*/ 1189997 h 5036684"/>
              <a:gd name="connsiteX5" fmla="*/ 5118265 w 5623916"/>
              <a:gd name="connsiteY5" fmla="*/ 1866890 h 5036684"/>
              <a:gd name="connsiteX6" fmla="*/ 4263241 w 5623916"/>
              <a:gd name="connsiteY6" fmla="*/ 2733789 h 5036684"/>
              <a:gd name="connsiteX7" fmla="*/ 4429496 w 5623916"/>
              <a:gd name="connsiteY7" fmla="*/ 3565062 h 5036684"/>
              <a:gd name="connsiteX8" fmla="*/ 5427023 w 5623916"/>
              <a:gd name="connsiteY8" fmla="*/ 3719441 h 5036684"/>
              <a:gd name="connsiteX9" fmla="*/ 5284519 w 5623916"/>
              <a:gd name="connsiteY9" fmla="*/ 4918849 h 5036684"/>
              <a:gd name="connsiteX10" fmla="*/ 3586348 w 5623916"/>
              <a:gd name="connsiteY10" fmla="*/ 4004449 h 5036684"/>
              <a:gd name="connsiteX11" fmla="*/ 2743200 w 5623916"/>
              <a:gd name="connsiteY11" fmla="*/ 3945072 h 5036684"/>
              <a:gd name="connsiteX12" fmla="*/ 1995054 w 5623916"/>
              <a:gd name="connsiteY12" fmla="*/ 4954475 h 5036684"/>
              <a:gd name="connsiteX13" fmla="*/ 676893 w 5623916"/>
              <a:gd name="connsiteY13" fmla="*/ 4206329 h 5036684"/>
              <a:gd name="connsiteX14" fmla="*/ 2030680 w 5623916"/>
              <a:gd name="connsiteY14" fmla="*/ 3161301 h 5036684"/>
              <a:gd name="connsiteX15" fmla="*/ 1757548 w 5623916"/>
              <a:gd name="connsiteY15" fmla="*/ 2460657 h 5036684"/>
              <a:gd name="connsiteX16" fmla="*/ 0 w 5623916"/>
              <a:gd name="connsiteY16" fmla="*/ 2246901 h 5036684"/>
              <a:gd name="connsiteX17" fmla="*/ 178130 w 5623916"/>
              <a:gd name="connsiteY17" fmla="*/ 1356251 h 5036684"/>
              <a:gd name="connsiteX18" fmla="*/ 1650670 w 5623916"/>
              <a:gd name="connsiteY18" fmla="*/ 1676885 h 5036684"/>
              <a:gd name="connsiteX19" fmla="*/ 1995054 w 5623916"/>
              <a:gd name="connsiteY19" fmla="*/ 1332501 h 5036684"/>
              <a:gd name="connsiteX20" fmla="*/ 1686296 w 5623916"/>
              <a:gd name="connsiteY20" fmla="*/ 299347 h 5036684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961811 w 5899431"/>
              <a:gd name="connsiteY0" fmla="*/ 299347 h 4965543"/>
              <a:gd name="connsiteX1" fmla="*/ 3220595 w 5899431"/>
              <a:gd name="connsiteY1" fmla="*/ 204345 h 4965543"/>
              <a:gd name="connsiteX2" fmla="*/ 3173094 w 5899431"/>
              <a:gd name="connsiteY2" fmla="*/ 1463129 h 4965543"/>
              <a:gd name="connsiteX3" fmla="*/ 3885613 w 5899431"/>
              <a:gd name="connsiteY3" fmla="*/ 1819389 h 4965543"/>
              <a:gd name="connsiteX4" fmla="*/ 4669385 w 5899431"/>
              <a:gd name="connsiteY4" fmla="*/ 1189997 h 4965543"/>
              <a:gd name="connsiteX5" fmla="*/ 5393780 w 5899431"/>
              <a:gd name="connsiteY5" fmla="*/ 1866890 h 4965543"/>
              <a:gd name="connsiteX6" fmla="*/ 4538756 w 5899431"/>
              <a:gd name="connsiteY6" fmla="*/ 2733789 h 4965543"/>
              <a:gd name="connsiteX7" fmla="*/ 4705011 w 5899431"/>
              <a:gd name="connsiteY7" fmla="*/ 3565062 h 4965543"/>
              <a:gd name="connsiteX8" fmla="*/ 5702538 w 5899431"/>
              <a:gd name="connsiteY8" fmla="*/ 3719441 h 4965543"/>
              <a:gd name="connsiteX9" fmla="*/ 5560034 w 5899431"/>
              <a:gd name="connsiteY9" fmla="*/ 4918849 h 4965543"/>
              <a:gd name="connsiteX10" fmla="*/ 3861863 w 5899431"/>
              <a:gd name="connsiteY10" fmla="*/ 4004449 h 4965543"/>
              <a:gd name="connsiteX11" fmla="*/ 3018715 w 5899431"/>
              <a:gd name="connsiteY11" fmla="*/ 3945072 h 4965543"/>
              <a:gd name="connsiteX12" fmla="*/ 2270569 w 5899431"/>
              <a:gd name="connsiteY12" fmla="*/ 4954475 h 4965543"/>
              <a:gd name="connsiteX13" fmla="*/ 952408 w 5899431"/>
              <a:gd name="connsiteY13" fmla="*/ 4206329 h 4965543"/>
              <a:gd name="connsiteX14" fmla="*/ 2306195 w 5899431"/>
              <a:gd name="connsiteY14" fmla="*/ 3161301 h 4965543"/>
              <a:gd name="connsiteX15" fmla="*/ 2033063 w 5899431"/>
              <a:gd name="connsiteY15" fmla="*/ 2460657 h 4965543"/>
              <a:gd name="connsiteX16" fmla="*/ 275515 w 5899431"/>
              <a:gd name="connsiteY16" fmla="*/ 2246901 h 4965543"/>
              <a:gd name="connsiteX17" fmla="*/ 453645 w 5899431"/>
              <a:gd name="connsiteY17" fmla="*/ 1356251 h 4965543"/>
              <a:gd name="connsiteX18" fmla="*/ 1926185 w 5899431"/>
              <a:gd name="connsiteY18" fmla="*/ 1676885 h 4965543"/>
              <a:gd name="connsiteX19" fmla="*/ 2270569 w 5899431"/>
              <a:gd name="connsiteY19" fmla="*/ 1332501 h 4965543"/>
              <a:gd name="connsiteX20" fmla="*/ 1961811 w 5899431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180747 h 4846943"/>
              <a:gd name="connsiteX1" fmla="*/ 3140880 w 5819716"/>
              <a:gd name="connsiteY1" fmla="*/ 85745 h 4846943"/>
              <a:gd name="connsiteX2" fmla="*/ 3402137 w 5819716"/>
              <a:gd name="connsiteY2" fmla="*/ 1083271 h 4846943"/>
              <a:gd name="connsiteX3" fmla="*/ 3805898 w 5819716"/>
              <a:gd name="connsiteY3" fmla="*/ 1700789 h 4846943"/>
              <a:gd name="connsiteX4" fmla="*/ 4589670 w 5819716"/>
              <a:gd name="connsiteY4" fmla="*/ 1071397 h 4846943"/>
              <a:gd name="connsiteX5" fmla="*/ 5314065 w 5819716"/>
              <a:gd name="connsiteY5" fmla="*/ 1748290 h 4846943"/>
              <a:gd name="connsiteX6" fmla="*/ 4459041 w 5819716"/>
              <a:gd name="connsiteY6" fmla="*/ 2615189 h 4846943"/>
              <a:gd name="connsiteX7" fmla="*/ 4625296 w 5819716"/>
              <a:gd name="connsiteY7" fmla="*/ 3446462 h 4846943"/>
              <a:gd name="connsiteX8" fmla="*/ 5622823 w 5819716"/>
              <a:gd name="connsiteY8" fmla="*/ 3600841 h 4846943"/>
              <a:gd name="connsiteX9" fmla="*/ 5480319 w 5819716"/>
              <a:gd name="connsiteY9" fmla="*/ 4800249 h 4846943"/>
              <a:gd name="connsiteX10" fmla="*/ 3782148 w 5819716"/>
              <a:gd name="connsiteY10" fmla="*/ 3885849 h 4846943"/>
              <a:gd name="connsiteX11" fmla="*/ 2939000 w 5819716"/>
              <a:gd name="connsiteY11" fmla="*/ 3826472 h 4846943"/>
              <a:gd name="connsiteX12" fmla="*/ 2190854 w 5819716"/>
              <a:gd name="connsiteY12" fmla="*/ 4835875 h 4846943"/>
              <a:gd name="connsiteX13" fmla="*/ 872693 w 5819716"/>
              <a:gd name="connsiteY13" fmla="*/ 4087729 h 4846943"/>
              <a:gd name="connsiteX14" fmla="*/ 2226480 w 5819716"/>
              <a:gd name="connsiteY14" fmla="*/ 3042701 h 4846943"/>
              <a:gd name="connsiteX15" fmla="*/ 1953348 w 5819716"/>
              <a:gd name="connsiteY15" fmla="*/ 2342057 h 4846943"/>
              <a:gd name="connsiteX16" fmla="*/ 195800 w 5819716"/>
              <a:gd name="connsiteY16" fmla="*/ 2128301 h 4846943"/>
              <a:gd name="connsiteX17" fmla="*/ 373930 w 5819716"/>
              <a:gd name="connsiteY17" fmla="*/ 1237651 h 4846943"/>
              <a:gd name="connsiteX18" fmla="*/ 1846470 w 5819716"/>
              <a:gd name="connsiteY18" fmla="*/ 1558285 h 4846943"/>
              <a:gd name="connsiteX19" fmla="*/ 2190854 w 5819716"/>
              <a:gd name="connsiteY19" fmla="*/ 1213901 h 4846943"/>
              <a:gd name="connsiteX20" fmla="*/ 1882096 w 5819716"/>
              <a:gd name="connsiteY20" fmla="*/ 180747 h 4846943"/>
              <a:gd name="connsiteX0" fmla="*/ 1882096 w 5819716"/>
              <a:gd name="connsiteY0" fmla="*/ 180747 h 4846943"/>
              <a:gd name="connsiteX1" fmla="*/ 3140880 w 5819716"/>
              <a:gd name="connsiteY1" fmla="*/ 85745 h 4846943"/>
              <a:gd name="connsiteX2" fmla="*/ 3402137 w 5819716"/>
              <a:gd name="connsiteY2" fmla="*/ 1083271 h 4846943"/>
              <a:gd name="connsiteX3" fmla="*/ 4043405 w 5819716"/>
              <a:gd name="connsiteY3" fmla="*/ 1344529 h 4846943"/>
              <a:gd name="connsiteX4" fmla="*/ 4589670 w 5819716"/>
              <a:gd name="connsiteY4" fmla="*/ 1071397 h 4846943"/>
              <a:gd name="connsiteX5" fmla="*/ 5314065 w 5819716"/>
              <a:gd name="connsiteY5" fmla="*/ 1748290 h 4846943"/>
              <a:gd name="connsiteX6" fmla="*/ 4459041 w 5819716"/>
              <a:gd name="connsiteY6" fmla="*/ 2615189 h 4846943"/>
              <a:gd name="connsiteX7" fmla="*/ 4625296 w 5819716"/>
              <a:gd name="connsiteY7" fmla="*/ 3446462 h 4846943"/>
              <a:gd name="connsiteX8" fmla="*/ 5622823 w 5819716"/>
              <a:gd name="connsiteY8" fmla="*/ 3600841 h 4846943"/>
              <a:gd name="connsiteX9" fmla="*/ 5480319 w 5819716"/>
              <a:gd name="connsiteY9" fmla="*/ 4800249 h 4846943"/>
              <a:gd name="connsiteX10" fmla="*/ 3782148 w 5819716"/>
              <a:gd name="connsiteY10" fmla="*/ 3885849 h 4846943"/>
              <a:gd name="connsiteX11" fmla="*/ 2939000 w 5819716"/>
              <a:gd name="connsiteY11" fmla="*/ 3826472 h 4846943"/>
              <a:gd name="connsiteX12" fmla="*/ 2190854 w 5819716"/>
              <a:gd name="connsiteY12" fmla="*/ 4835875 h 4846943"/>
              <a:gd name="connsiteX13" fmla="*/ 872693 w 5819716"/>
              <a:gd name="connsiteY13" fmla="*/ 4087729 h 4846943"/>
              <a:gd name="connsiteX14" fmla="*/ 2226480 w 5819716"/>
              <a:gd name="connsiteY14" fmla="*/ 3042701 h 4846943"/>
              <a:gd name="connsiteX15" fmla="*/ 1953348 w 5819716"/>
              <a:gd name="connsiteY15" fmla="*/ 2342057 h 4846943"/>
              <a:gd name="connsiteX16" fmla="*/ 195800 w 5819716"/>
              <a:gd name="connsiteY16" fmla="*/ 2128301 h 4846943"/>
              <a:gd name="connsiteX17" fmla="*/ 373930 w 5819716"/>
              <a:gd name="connsiteY17" fmla="*/ 1237651 h 4846943"/>
              <a:gd name="connsiteX18" fmla="*/ 1846470 w 5819716"/>
              <a:gd name="connsiteY18" fmla="*/ 1558285 h 4846943"/>
              <a:gd name="connsiteX19" fmla="*/ 2190854 w 5819716"/>
              <a:gd name="connsiteY19" fmla="*/ 1213901 h 4846943"/>
              <a:gd name="connsiteX20" fmla="*/ 1882096 w 5819716"/>
              <a:gd name="connsiteY20" fmla="*/ 180747 h 4846943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314065 w 5819716"/>
              <a:gd name="connsiteY5" fmla="*/ 1742268 h 4840921"/>
              <a:gd name="connsiteX6" fmla="*/ 4459041 w 5819716"/>
              <a:gd name="connsiteY6" fmla="*/ 2609167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183436 w 5819716"/>
              <a:gd name="connsiteY5" fmla="*/ 2003525 h 4840921"/>
              <a:gd name="connsiteX6" fmla="*/ 4459041 w 5819716"/>
              <a:gd name="connsiteY6" fmla="*/ 2609167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183436 w 5819716"/>
              <a:gd name="connsiteY5" fmla="*/ 2003525 h 4840921"/>
              <a:gd name="connsiteX6" fmla="*/ 4637171 w 5819716"/>
              <a:gd name="connsiteY6" fmla="*/ 2727920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09832"/>
              <a:gd name="connsiteY0" fmla="*/ 174725 h 4841399"/>
              <a:gd name="connsiteX1" fmla="*/ 3140880 w 5809832"/>
              <a:gd name="connsiteY1" fmla="*/ 79723 h 4841399"/>
              <a:gd name="connsiteX2" fmla="*/ 3509015 w 5809832"/>
              <a:gd name="connsiteY2" fmla="*/ 994122 h 4841399"/>
              <a:gd name="connsiteX3" fmla="*/ 4043405 w 5809832"/>
              <a:gd name="connsiteY3" fmla="*/ 1338507 h 4841399"/>
              <a:gd name="connsiteX4" fmla="*/ 4589670 w 5809832"/>
              <a:gd name="connsiteY4" fmla="*/ 1065375 h 4841399"/>
              <a:gd name="connsiteX5" fmla="*/ 5183436 w 5809832"/>
              <a:gd name="connsiteY5" fmla="*/ 2003525 h 4841399"/>
              <a:gd name="connsiteX6" fmla="*/ 4637171 w 5809832"/>
              <a:gd name="connsiteY6" fmla="*/ 2727920 h 4841399"/>
              <a:gd name="connsiteX7" fmla="*/ 4803426 w 5809832"/>
              <a:gd name="connsiteY7" fmla="*/ 3345437 h 4841399"/>
              <a:gd name="connsiteX8" fmla="*/ 5622823 w 5809832"/>
              <a:gd name="connsiteY8" fmla="*/ 3594819 h 4841399"/>
              <a:gd name="connsiteX9" fmla="*/ 5480319 w 5809832"/>
              <a:gd name="connsiteY9" fmla="*/ 4794227 h 4841399"/>
              <a:gd name="connsiteX10" fmla="*/ 3782148 w 5809832"/>
              <a:gd name="connsiteY10" fmla="*/ 3879827 h 4841399"/>
              <a:gd name="connsiteX11" fmla="*/ 2939000 w 5809832"/>
              <a:gd name="connsiteY11" fmla="*/ 3820450 h 4841399"/>
              <a:gd name="connsiteX12" fmla="*/ 2190854 w 5809832"/>
              <a:gd name="connsiteY12" fmla="*/ 4829853 h 4841399"/>
              <a:gd name="connsiteX13" fmla="*/ 872693 w 5809832"/>
              <a:gd name="connsiteY13" fmla="*/ 4081707 h 4841399"/>
              <a:gd name="connsiteX14" fmla="*/ 2226480 w 5809832"/>
              <a:gd name="connsiteY14" fmla="*/ 3036679 h 4841399"/>
              <a:gd name="connsiteX15" fmla="*/ 1953348 w 5809832"/>
              <a:gd name="connsiteY15" fmla="*/ 2336035 h 4841399"/>
              <a:gd name="connsiteX16" fmla="*/ 195800 w 5809832"/>
              <a:gd name="connsiteY16" fmla="*/ 2122279 h 4841399"/>
              <a:gd name="connsiteX17" fmla="*/ 373930 w 5809832"/>
              <a:gd name="connsiteY17" fmla="*/ 1231629 h 4841399"/>
              <a:gd name="connsiteX18" fmla="*/ 1846470 w 5809832"/>
              <a:gd name="connsiteY18" fmla="*/ 1552263 h 4841399"/>
              <a:gd name="connsiteX19" fmla="*/ 2190854 w 5809832"/>
              <a:gd name="connsiteY19" fmla="*/ 1207879 h 4841399"/>
              <a:gd name="connsiteX20" fmla="*/ 1882096 w 5809832"/>
              <a:gd name="connsiteY20" fmla="*/ 174725 h 4841399"/>
              <a:gd name="connsiteX0" fmla="*/ 1882096 w 5704276"/>
              <a:gd name="connsiteY0" fmla="*/ 174725 h 4832827"/>
              <a:gd name="connsiteX1" fmla="*/ 3140880 w 5704276"/>
              <a:gd name="connsiteY1" fmla="*/ 79723 h 4832827"/>
              <a:gd name="connsiteX2" fmla="*/ 3509015 w 5704276"/>
              <a:gd name="connsiteY2" fmla="*/ 994122 h 4832827"/>
              <a:gd name="connsiteX3" fmla="*/ 4043405 w 5704276"/>
              <a:gd name="connsiteY3" fmla="*/ 1338507 h 4832827"/>
              <a:gd name="connsiteX4" fmla="*/ 4589670 w 5704276"/>
              <a:gd name="connsiteY4" fmla="*/ 1065375 h 4832827"/>
              <a:gd name="connsiteX5" fmla="*/ 5183436 w 5704276"/>
              <a:gd name="connsiteY5" fmla="*/ 2003525 h 4832827"/>
              <a:gd name="connsiteX6" fmla="*/ 4637171 w 5704276"/>
              <a:gd name="connsiteY6" fmla="*/ 2727920 h 4832827"/>
              <a:gd name="connsiteX7" fmla="*/ 4803426 w 5704276"/>
              <a:gd name="connsiteY7" fmla="*/ 3345437 h 4832827"/>
              <a:gd name="connsiteX8" fmla="*/ 5622823 w 5704276"/>
              <a:gd name="connsiteY8" fmla="*/ 3594819 h 4832827"/>
              <a:gd name="connsiteX9" fmla="*/ 5290314 w 5704276"/>
              <a:gd name="connsiteY9" fmla="*/ 4497344 h 4832827"/>
              <a:gd name="connsiteX10" fmla="*/ 3782148 w 5704276"/>
              <a:gd name="connsiteY10" fmla="*/ 3879827 h 4832827"/>
              <a:gd name="connsiteX11" fmla="*/ 2939000 w 5704276"/>
              <a:gd name="connsiteY11" fmla="*/ 3820450 h 4832827"/>
              <a:gd name="connsiteX12" fmla="*/ 2190854 w 5704276"/>
              <a:gd name="connsiteY12" fmla="*/ 4829853 h 4832827"/>
              <a:gd name="connsiteX13" fmla="*/ 872693 w 5704276"/>
              <a:gd name="connsiteY13" fmla="*/ 4081707 h 4832827"/>
              <a:gd name="connsiteX14" fmla="*/ 2226480 w 5704276"/>
              <a:gd name="connsiteY14" fmla="*/ 3036679 h 4832827"/>
              <a:gd name="connsiteX15" fmla="*/ 1953348 w 5704276"/>
              <a:gd name="connsiteY15" fmla="*/ 2336035 h 4832827"/>
              <a:gd name="connsiteX16" fmla="*/ 195800 w 5704276"/>
              <a:gd name="connsiteY16" fmla="*/ 2122279 h 4832827"/>
              <a:gd name="connsiteX17" fmla="*/ 373930 w 5704276"/>
              <a:gd name="connsiteY17" fmla="*/ 1231629 h 4832827"/>
              <a:gd name="connsiteX18" fmla="*/ 1846470 w 5704276"/>
              <a:gd name="connsiteY18" fmla="*/ 1552263 h 4832827"/>
              <a:gd name="connsiteX19" fmla="*/ 2190854 w 5704276"/>
              <a:gd name="connsiteY19" fmla="*/ 1207879 h 4832827"/>
              <a:gd name="connsiteX20" fmla="*/ 1882096 w 5704276"/>
              <a:gd name="connsiteY20" fmla="*/ 174725 h 4832827"/>
              <a:gd name="connsiteX0" fmla="*/ 1882096 w 5644673"/>
              <a:gd name="connsiteY0" fmla="*/ 174725 h 4832827"/>
              <a:gd name="connsiteX1" fmla="*/ 3140880 w 5644673"/>
              <a:gd name="connsiteY1" fmla="*/ 79723 h 4832827"/>
              <a:gd name="connsiteX2" fmla="*/ 3509015 w 5644673"/>
              <a:gd name="connsiteY2" fmla="*/ 994122 h 4832827"/>
              <a:gd name="connsiteX3" fmla="*/ 4043405 w 5644673"/>
              <a:gd name="connsiteY3" fmla="*/ 1338507 h 4832827"/>
              <a:gd name="connsiteX4" fmla="*/ 4589670 w 5644673"/>
              <a:gd name="connsiteY4" fmla="*/ 1065375 h 4832827"/>
              <a:gd name="connsiteX5" fmla="*/ 5183436 w 5644673"/>
              <a:gd name="connsiteY5" fmla="*/ 2003525 h 4832827"/>
              <a:gd name="connsiteX6" fmla="*/ 4637171 w 5644673"/>
              <a:gd name="connsiteY6" fmla="*/ 2727920 h 4832827"/>
              <a:gd name="connsiteX7" fmla="*/ 4803426 w 5644673"/>
              <a:gd name="connsiteY7" fmla="*/ 3345437 h 4832827"/>
              <a:gd name="connsiteX8" fmla="*/ 5622823 w 5644673"/>
              <a:gd name="connsiteY8" fmla="*/ 3594819 h 4832827"/>
              <a:gd name="connsiteX9" fmla="*/ 5290314 w 5644673"/>
              <a:gd name="connsiteY9" fmla="*/ 4497344 h 4832827"/>
              <a:gd name="connsiteX10" fmla="*/ 4055280 w 5644673"/>
              <a:gd name="connsiteY10" fmla="*/ 4176711 h 4832827"/>
              <a:gd name="connsiteX11" fmla="*/ 2939000 w 5644673"/>
              <a:gd name="connsiteY11" fmla="*/ 3820450 h 4832827"/>
              <a:gd name="connsiteX12" fmla="*/ 2190854 w 5644673"/>
              <a:gd name="connsiteY12" fmla="*/ 4829853 h 4832827"/>
              <a:gd name="connsiteX13" fmla="*/ 872693 w 5644673"/>
              <a:gd name="connsiteY13" fmla="*/ 4081707 h 4832827"/>
              <a:gd name="connsiteX14" fmla="*/ 2226480 w 5644673"/>
              <a:gd name="connsiteY14" fmla="*/ 3036679 h 4832827"/>
              <a:gd name="connsiteX15" fmla="*/ 1953348 w 5644673"/>
              <a:gd name="connsiteY15" fmla="*/ 2336035 h 4832827"/>
              <a:gd name="connsiteX16" fmla="*/ 195800 w 5644673"/>
              <a:gd name="connsiteY16" fmla="*/ 2122279 h 4832827"/>
              <a:gd name="connsiteX17" fmla="*/ 373930 w 5644673"/>
              <a:gd name="connsiteY17" fmla="*/ 1231629 h 4832827"/>
              <a:gd name="connsiteX18" fmla="*/ 1846470 w 5644673"/>
              <a:gd name="connsiteY18" fmla="*/ 1552263 h 4832827"/>
              <a:gd name="connsiteX19" fmla="*/ 2190854 w 5644673"/>
              <a:gd name="connsiteY19" fmla="*/ 1207879 h 4832827"/>
              <a:gd name="connsiteX20" fmla="*/ 1882096 w 5644673"/>
              <a:gd name="connsiteY20" fmla="*/ 174725 h 4832827"/>
              <a:gd name="connsiteX0" fmla="*/ 1882096 w 5644673"/>
              <a:gd name="connsiteY0" fmla="*/ 174725 h 4829871"/>
              <a:gd name="connsiteX1" fmla="*/ 3140880 w 5644673"/>
              <a:gd name="connsiteY1" fmla="*/ 79723 h 4829871"/>
              <a:gd name="connsiteX2" fmla="*/ 3509015 w 5644673"/>
              <a:gd name="connsiteY2" fmla="*/ 994122 h 4829871"/>
              <a:gd name="connsiteX3" fmla="*/ 4043405 w 5644673"/>
              <a:gd name="connsiteY3" fmla="*/ 1338507 h 4829871"/>
              <a:gd name="connsiteX4" fmla="*/ 4589670 w 5644673"/>
              <a:gd name="connsiteY4" fmla="*/ 1065375 h 4829871"/>
              <a:gd name="connsiteX5" fmla="*/ 5183436 w 5644673"/>
              <a:gd name="connsiteY5" fmla="*/ 2003525 h 4829871"/>
              <a:gd name="connsiteX6" fmla="*/ 4637171 w 5644673"/>
              <a:gd name="connsiteY6" fmla="*/ 2727920 h 4829871"/>
              <a:gd name="connsiteX7" fmla="*/ 4803426 w 5644673"/>
              <a:gd name="connsiteY7" fmla="*/ 3345437 h 4829871"/>
              <a:gd name="connsiteX8" fmla="*/ 5622823 w 5644673"/>
              <a:gd name="connsiteY8" fmla="*/ 3594819 h 4829871"/>
              <a:gd name="connsiteX9" fmla="*/ 5290314 w 5644673"/>
              <a:gd name="connsiteY9" fmla="*/ 4497344 h 4829871"/>
              <a:gd name="connsiteX10" fmla="*/ 4055280 w 5644673"/>
              <a:gd name="connsiteY10" fmla="*/ 4176711 h 4829871"/>
              <a:gd name="connsiteX11" fmla="*/ 3140881 w 5644673"/>
              <a:gd name="connsiteY11" fmla="*/ 4105458 h 4829871"/>
              <a:gd name="connsiteX12" fmla="*/ 2190854 w 5644673"/>
              <a:gd name="connsiteY12" fmla="*/ 4829853 h 4829871"/>
              <a:gd name="connsiteX13" fmla="*/ 872693 w 5644673"/>
              <a:gd name="connsiteY13" fmla="*/ 4081707 h 4829871"/>
              <a:gd name="connsiteX14" fmla="*/ 2226480 w 5644673"/>
              <a:gd name="connsiteY14" fmla="*/ 3036679 h 4829871"/>
              <a:gd name="connsiteX15" fmla="*/ 1953348 w 5644673"/>
              <a:gd name="connsiteY15" fmla="*/ 2336035 h 4829871"/>
              <a:gd name="connsiteX16" fmla="*/ 195800 w 5644673"/>
              <a:gd name="connsiteY16" fmla="*/ 2122279 h 4829871"/>
              <a:gd name="connsiteX17" fmla="*/ 373930 w 5644673"/>
              <a:gd name="connsiteY17" fmla="*/ 1231629 h 4829871"/>
              <a:gd name="connsiteX18" fmla="*/ 1846470 w 5644673"/>
              <a:gd name="connsiteY18" fmla="*/ 1552263 h 4829871"/>
              <a:gd name="connsiteX19" fmla="*/ 2190854 w 5644673"/>
              <a:gd name="connsiteY19" fmla="*/ 1207879 h 4829871"/>
              <a:gd name="connsiteX20" fmla="*/ 1882096 w 5644673"/>
              <a:gd name="connsiteY20" fmla="*/ 174725 h 4829871"/>
              <a:gd name="connsiteX0" fmla="*/ 1882096 w 5644673"/>
              <a:gd name="connsiteY0" fmla="*/ 174725 h 4835290"/>
              <a:gd name="connsiteX1" fmla="*/ 3140880 w 5644673"/>
              <a:gd name="connsiteY1" fmla="*/ 79723 h 4835290"/>
              <a:gd name="connsiteX2" fmla="*/ 3509015 w 5644673"/>
              <a:gd name="connsiteY2" fmla="*/ 994122 h 4835290"/>
              <a:gd name="connsiteX3" fmla="*/ 4043405 w 5644673"/>
              <a:gd name="connsiteY3" fmla="*/ 1338507 h 4835290"/>
              <a:gd name="connsiteX4" fmla="*/ 4589670 w 5644673"/>
              <a:gd name="connsiteY4" fmla="*/ 1065375 h 4835290"/>
              <a:gd name="connsiteX5" fmla="*/ 5183436 w 5644673"/>
              <a:gd name="connsiteY5" fmla="*/ 2003525 h 4835290"/>
              <a:gd name="connsiteX6" fmla="*/ 4637171 w 5644673"/>
              <a:gd name="connsiteY6" fmla="*/ 2727920 h 4835290"/>
              <a:gd name="connsiteX7" fmla="*/ 4803426 w 5644673"/>
              <a:gd name="connsiteY7" fmla="*/ 3345437 h 4835290"/>
              <a:gd name="connsiteX8" fmla="*/ 5622823 w 5644673"/>
              <a:gd name="connsiteY8" fmla="*/ 3594819 h 4835290"/>
              <a:gd name="connsiteX9" fmla="*/ 5290314 w 5644673"/>
              <a:gd name="connsiteY9" fmla="*/ 4497344 h 4835290"/>
              <a:gd name="connsiteX10" fmla="*/ 4055280 w 5644673"/>
              <a:gd name="connsiteY10" fmla="*/ 4176711 h 4835290"/>
              <a:gd name="connsiteX11" fmla="*/ 3140881 w 5644673"/>
              <a:gd name="connsiteY11" fmla="*/ 4105458 h 4835290"/>
              <a:gd name="connsiteX12" fmla="*/ 2190854 w 5644673"/>
              <a:gd name="connsiteY12" fmla="*/ 4829853 h 4835290"/>
              <a:gd name="connsiteX13" fmla="*/ 1822719 w 5644673"/>
              <a:gd name="connsiteY13" fmla="*/ 3666071 h 4835290"/>
              <a:gd name="connsiteX14" fmla="*/ 2226480 w 5644673"/>
              <a:gd name="connsiteY14" fmla="*/ 3036679 h 4835290"/>
              <a:gd name="connsiteX15" fmla="*/ 1953348 w 5644673"/>
              <a:gd name="connsiteY15" fmla="*/ 2336035 h 4835290"/>
              <a:gd name="connsiteX16" fmla="*/ 195800 w 5644673"/>
              <a:gd name="connsiteY16" fmla="*/ 2122279 h 4835290"/>
              <a:gd name="connsiteX17" fmla="*/ 373930 w 5644673"/>
              <a:gd name="connsiteY17" fmla="*/ 1231629 h 4835290"/>
              <a:gd name="connsiteX18" fmla="*/ 1846470 w 5644673"/>
              <a:gd name="connsiteY18" fmla="*/ 1552263 h 4835290"/>
              <a:gd name="connsiteX19" fmla="*/ 2190854 w 5644673"/>
              <a:gd name="connsiteY19" fmla="*/ 1207879 h 4835290"/>
              <a:gd name="connsiteX20" fmla="*/ 1882096 w 5644673"/>
              <a:gd name="connsiteY20" fmla="*/ 174725 h 4835290"/>
              <a:gd name="connsiteX0" fmla="*/ 1573490 w 5336067"/>
              <a:gd name="connsiteY0" fmla="*/ 174725 h 4835290"/>
              <a:gd name="connsiteX1" fmla="*/ 2832274 w 5336067"/>
              <a:gd name="connsiteY1" fmla="*/ 79723 h 4835290"/>
              <a:gd name="connsiteX2" fmla="*/ 3200409 w 5336067"/>
              <a:gd name="connsiteY2" fmla="*/ 994122 h 4835290"/>
              <a:gd name="connsiteX3" fmla="*/ 3734799 w 5336067"/>
              <a:gd name="connsiteY3" fmla="*/ 1338507 h 4835290"/>
              <a:gd name="connsiteX4" fmla="*/ 4281064 w 5336067"/>
              <a:gd name="connsiteY4" fmla="*/ 1065375 h 4835290"/>
              <a:gd name="connsiteX5" fmla="*/ 4874830 w 5336067"/>
              <a:gd name="connsiteY5" fmla="*/ 2003525 h 4835290"/>
              <a:gd name="connsiteX6" fmla="*/ 4328565 w 5336067"/>
              <a:gd name="connsiteY6" fmla="*/ 2727920 h 4835290"/>
              <a:gd name="connsiteX7" fmla="*/ 4494820 w 5336067"/>
              <a:gd name="connsiteY7" fmla="*/ 3345437 h 4835290"/>
              <a:gd name="connsiteX8" fmla="*/ 5314217 w 5336067"/>
              <a:gd name="connsiteY8" fmla="*/ 3594819 h 4835290"/>
              <a:gd name="connsiteX9" fmla="*/ 4981708 w 5336067"/>
              <a:gd name="connsiteY9" fmla="*/ 4497344 h 4835290"/>
              <a:gd name="connsiteX10" fmla="*/ 3746674 w 5336067"/>
              <a:gd name="connsiteY10" fmla="*/ 4176711 h 4835290"/>
              <a:gd name="connsiteX11" fmla="*/ 2832275 w 5336067"/>
              <a:gd name="connsiteY11" fmla="*/ 4105458 h 4835290"/>
              <a:gd name="connsiteX12" fmla="*/ 1882248 w 5336067"/>
              <a:gd name="connsiteY12" fmla="*/ 4829853 h 4835290"/>
              <a:gd name="connsiteX13" fmla="*/ 1514113 w 5336067"/>
              <a:gd name="connsiteY13" fmla="*/ 3666071 h 4835290"/>
              <a:gd name="connsiteX14" fmla="*/ 1917874 w 5336067"/>
              <a:gd name="connsiteY14" fmla="*/ 3036679 h 4835290"/>
              <a:gd name="connsiteX15" fmla="*/ 1644742 w 5336067"/>
              <a:gd name="connsiteY15" fmla="*/ 2336035 h 4835290"/>
              <a:gd name="connsiteX16" fmla="*/ 397833 w 5336067"/>
              <a:gd name="connsiteY16" fmla="*/ 2407286 h 4835290"/>
              <a:gd name="connsiteX17" fmla="*/ 65324 w 5336067"/>
              <a:gd name="connsiteY17" fmla="*/ 1231629 h 4835290"/>
              <a:gd name="connsiteX18" fmla="*/ 1537864 w 5336067"/>
              <a:gd name="connsiteY18" fmla="*/ 1552263 h 4835290"/>
              <a:gd name="connsiteX19" fmla="*/ 1882248 w 5336067"/>
              <a:gd name="connsiteY19" fmla="*/ 1207879 h 4835290"/>
              <a:gd name="connsiteX20" fmla="*/ 1573490 w 5336067"/>
              <a:gd name="connsiteY20" fmla="*/ 174725 h 4835290"/>
              <a:gd name="connsiteX0" fmla="*/ 1271030 w 5033607"/>
              <a:gd name="connsiteY0" fmla="*/ 174725 h 4835290"/>
              <a:gd name="connsiteX1" fmla="*/ 2529814 w 5033607"/>
              <a:gd name="connsiteY1" fmla="*/ 79723 h 4835290"/>
              <a:gd name="connsiteX2" fmla="*/ 2897949 w 5033607"/>
              <a:gd name="connsiteY2" fmla="*/ 994122 h 4835290"/>
              <a:gd name="connsiteX3" fmla="*/ 3432339 w 5033607"/>
              <a:gd name="connsiteY3" fmla="*/ 1338507 h 4835290"/>
              <a:gd name="connsiteX4" fmla="*/ 3978604 w 5033607"/>
              <a:gd name="connsiteY4" fmla="*/ 1065375 h 4835290"/>
              <a:gd name="connsiteX5" fmla="*/ 4572370 w 5033607"/>
              <a:gd name="connsiteY5" fmla="*/ 2003525 h 4835290"/>
              <a:gd name="connsiteX6" fmla="*/ 4026105 w 5033607"/>
              <a:gd name="connsiteY6" fmla="*/ 2727920 h 4835290"/>
              <a:gd name="connsiteX7" fmla="*/ 4192360 w 5033607"/>
              <a:gd name="connsiteY7" fmla="*/ 3345437 h 4835290"/>
              <a:gd name="connsiteX8" fmla="*/ 5011757 w 5033607"/>
              <a:gd name="connsiteY8" fmla="*/ 3594819 h 4835290"/>
              <a:gd name="connsiteX9" fmla="*/ 4679248 w 5033607"/>
              <a:gd name="connsiteY9" fmla="*/ 4497344 h 4835290"/>
              <a:gd name="connsiteX10" fmla="*/ 3444214 w 5033607"/>
              <a:gd name="connsiteY10" fmla="*/ 4176711 h 4835290"/>
              <a:gd name="connsiteX11" fmla="*/ 2529815 w 5033607"/>
              <a:gd name="connsiteY11" fmla="*/ 4105458 h 4835290"/>
              <a:gd name="connsiteX12" fmla="*/ 1579788 w 5033607"/>
              <a:gd name="connsiteY12" fmla="*/ 4829853 h 4835290"/>
              <a:gd name="connsiteX13" fmla="*/ 1211653 w 5033607"/>
              <a:gd name="connsiteY13" fmla="*/ 3666071 h 4835290"/>
              <a:gd name="connsiteX14" fmla="*/ 1615414 w 5033607"/>
              <a:gd name="connsiteY14" fmla="*/ 3036679 h 4835290"/>
              <a:gd name="connsiteX15" fmla="*/ 1342282 w 5033607"/>
              <a:gd name="connsiteY15" fmla="*/ 2336035 h 4835290"/>
              <a:gd name="connsiteX16" fmla="*/ 95373 w 5033607"/>
              <a:gd name="connsiteY16" fmla="*/ 2407286 h 4835290"/>
              <a:gd name="connsiteX17" fmla="*/ 214126 w 5033607"/>
              <a:gd name="connsiteY17" fmla="*/ 1326632 h 4835290"/>
              <a:gd name="connsiteX18" fmla="*/ 1235404 w 5033607"/>
              <a:gd name="connsiteY18" fmla="*/ 1552263 h 4835290"/>
              <a:gd name="connsiteX19" fmla="*/ 1579788 w 5033607"/>
              <a:gd name="connsiteY19" fmla="*/ 1207879 h 4835290"/>
              <a:gd name="connsiteX20" fmla="*/ 1271030 w 5033607"/>
              <a:gd name="connsiteY20" fmla="*/ 174725 h 4835290"/>
              <a:gd name="connsiteX0" fmla="*/ 1263184 w 5025761"/>
              <a:gd name="connsiteY0" fmla="*/ 174725 h 4835290"/>
              <a:gd name="connsiteX1" fmla="*/ 2521968 w 5025761"/>
              <a:gd name="connsiteY1" fmla="*/ 79723 h 4835290"/>
              <a:gd name="connsiteX2" fmla="*/ 2890103 w 5025761"/>
              <a:gd name="connsiteY2" fmla="*/ 994122 h 4835290"/>
              <a:gd name="connsiteX3" fmla="*/ 3424493 w 5025761"/>
              <a:gd name="connsiteY3" fmla="*/ 1338507 h 4835290"/>
              <a:gd name="connsiteX4" fmla="*/ 3970758 w 5025761"/>
              <a:gd name="connsiteY4" fmla="*/ 1065375 h 4835290"/>
              <a:gd name="connsiteX5" fmla="*/ 4564524 w 5025761"/>
              <a:gd name="connsiteY5" fmla="*/ 2003525 h 4835290"/>
              <a:gd name="connsiteX6" fmla="*/ 4018259 w 5025761"/>
              <a:gd name="connsiteY6" fmla="*/ 2727920 h 4835290"/>
              <a:gd name="connsiteX7" fmla="*/ 4184514 w 5025761"/>
              <a:gd name="connsiteY7" fmla="*/ 3345437 h 4835290"/>
              <a:gd name="connsiteX8" fmla="*/ 5003911 w 5025761"/>
              <a:gd name="connsiteY8" fmla="*/ 3594819 h 4835290"/>
              <a:gd name="connsiteX9" fmla="*/ 4671402 w 5025761"/>
              <a:gd name="connsiteY9" fmla="*/ 4497344 h 4835290"/>
              <a:gd name="connsiteX10" fmla="*/ 3436368 w 5025761"/>
              <a:gd name="connsiteY10" fmla="*/ 4176711 h 4835290"/>
              <a:gd name="connsiteX11" fmla="*/ 2521969 w 5025761"/>
              <a:gd name="connsiteY11" fmla="*/ 4105458 h 4835290"/>
              <a:gd name="connsiteX12" fmla="*/ 1571942 w 5025761"/>
              <a:gd name="connsiteY12" fmla="*/ 4829853 h 4835290"/>
              <a:gd name="connsiteX13" fmla="*/ 1203807 w 5025761"/>
              <a:gd name="connsiteY13" fmla="*/ 3666071 h 4835290"/>
              <a:gd name="connsiteX14" fmla="*/ 1607568 w 5025761"/>
              <a:gd name="connsiteY14" fmla="*/ 3036679 h 4835290"/>
              <a:gd name="connsiteX15" fmla="*/ 1334436 w 5025761"/>
              <a:gd name="connsiteY15" fmla="*/ 2336035 h 4835290"/>
              <a:gd name="connsiteX16" fmla="*/ 87527 w 5025761"/>
              <a:gd name="connsiteY16" fmla="*/ 2407286 h 4835290"/>
              <a:gd name="connsiteX17" fmla="*/ 206280 w 5025761"/>
              <a:gd name="connsiteY17" fmla="*/ 1326632 h 4835290"/>
              <a:gd name="connsiteX18" fmla="*/ 1025678 w 5025761"/>
              <a:gd name="connsiteY18" fmla="*/ 1350383 h 4835290"/>
              <a:gd name="connsiteX19" fmla="*/ 1571942 w 5025761"/>
              <a:gd name="connsiteY19" fmla="*/ 1207879 h 4835290"/>
              <a:gd name="connsiteX20" fmla="*/ 1263184 w 5025761"/>
              <a:gd name="connsiteY20" fmla="*/ 174725 h 4835290"/>
              <a:gd name="connsiteX0" fmla="*/ 1263184 w 5025761"/>
              <a:gd name="connsiteY0" fmla="*/ 164292 h 4824857"/>
              <a:gd name="connsiteX1" fmla="*/ 2521968 w 5025761"/>
              <a:gd name="connsiteY1" fmla="*/ 69290 h 4824857"/>
              <a:gd name="connsiteX2" fmla="*/ 2890103 w 5025761"/>
              <a:gd name="connsiteY2" fmla="*/ 983689 h 4824857"/>
              <a:gd name="connsiteX3" fmla="*/ 3424493 w 5025761"/>
              <a:gd name="connsiteY3" fmla="*/ 1328074 h 4824857"/>
              <a:gd name="connsiteX4" fmla="*/ 3970758 w 5025761"/>
              <a:gd name="connsiteY4" fmla="*/ 1054942 h 4824857"/>
              <a:gd name="connsiteX5" fmla="*/ 4564524 w 5025761"/>
              <a:gd name="connsiteY5" fmla="*/ 1993092 h 4824857"/>
              <a:gd name="connsiteX6" fmla="*/ 4018259 w 5025761"/>
              <a:gd name="connsiteY6" fmla="*/ 2717487 h 4824857"/>
              <a:gd name="connsiteX7" fmla="*/ 4184514 w 5025761"/>
              <a:gd name="connsiteY7" fmla="*/ 3335004 h 4824857"/>
              <a:gd name="connsiteX8" fmla="*/ 5003911 w 5025761"/>
              <a:gd name="connsiteY8" fmla="*/ 3584386 h 4824857"/>
              <a:gd name="connsiteX9" fmla="*/ 4671402 w 5025761"/>
              <a:gd name="connsiteY9" fmla="*/ 4486911 h 4824857"/>
              <a:gd name="connsiteX10" fmla="*/ 3436368 w 5025761"/>
              <a:gd name="connsiteY10" fmla="*/ 4166278 h 4824857"/>
              <a:gd name="connsiteX11" fmla="*/ 2521969 w 5025761"/>
              <a:gd name="connsiteY11" fmla="*/ 4095025 h 4824857"/>
              <a:gd name="connsiteX12" fmla="*/ 1571942 w 5025761"/>
              <a:gd name="connsiteY12" fmla="*/ 4819420 h 4824857"/>
              <a:gd name="connsiteX13" fmla="*/ 1203807 w 5025761"/>
              <a:gd name="connsiteY13" fmla="*/ 3655638 h 4824857"/>
              <a:gd name="connsiteX14" fmla="*/ 1607568 w 5025761"/>
              <a:gd name="connsiteY14" fmla="*/ 3026246 h 4824857"/>
              <a:gd name="connsiteX15" fmla="*/ 1334436 w 5025761"/>
              <a:gd name="connsiteY15" fmla="*/ 2325602 h 4824857"/>
              <a:gd name="connsiteX16" fmla="*/ 87527 w 5025761"/>
              <a:gd name="connsiteY16" fmla="*/ 2396853 h 4824857"/>
              <a:gd name="connsiteX17" fmla="*/ 206280 w 5025761"/>
              <a:gd name="connsiteY17" fmla="*/ 1316199 h 4824857"/>
              <a:gd name="connsiteX18" fmla="*/ 1025678 w 5025761"/>
              <a:gd name="connsiteY18" fmla="*/ 1339950 h 4824857"/>
              <a:gd name="connsiteX19" fmla="*/ 1275059 w 5025761"/>
              <a:gd name="connsiteY19" fmla="*/ 959940 h 4824857"/>
              <a:gd name="connsiteX20" fmla="*/ 1263184 w 5025761"/>
              <a:gd name="connsiteY20" fmla="*/ 164292 h 4824857"/>
              <a:gd name="connsiteX0" fmla="*/ 1465065 w 5025761"/>
              <a:gd name="connsiteY0" fmla="*/ 241485 h 4795172"/>
              <a:gd name="connsiteX1" fmla="*/ 2521968 w 5025761"/>
              <a:gd name="connsiteY1" fmla="*/ 39605 h 4795172"/>
              <a:gd name="connsiteX2" fmla="*/ 2890103 w 5025761"/>
              <a:gd name="connsiteY2" fmla="*/ 954004 h 4795172"/>
              <a:gd name="connsiteX3" fmla="*/ 3424493 w 5025761"/>
              <a:gd name="connsiteY3" fmla="*/ 1298389 h 4795172"/>
              <a:gd name="connsiteX4" fmla="*/ 3970758 w 5025761"/>
              <a:gd name="connsiteY4" fmla="*/ 1025257 h 4795172"/>
              <a:gd name="connsiteX5" fmla="*/ 4564524 w 5025761"/>
              <a:gd name="connsiteY5" fmla="*/ 1963407 h 4795172"/>
              <a:gd name="connsiteX6" fmla="*/ 4018259 w 5025761"/>
              <a:gd name="connsiteY6" fmla="*/ 2687802 h 4795172"/>
              <a:gd name="connsiteX7" fmla="*/ 4184514 w 5025761"/>
              <a:gd name="connsiteY7" fmla="*/ 3305319 h 4795172"/>
              <a:gd name="connsiteX8" fmla="*/ 5003911 w 5025761"/>
              <a:gd name="connsiteY8" fmla="*/ 3554701 h 4795172"/>
              <a:gd name="connsiteX9" fmla="*/ 4671402 w 5025761"/>
              <a:gd name="connsiteY9" fmla="*/ 4457226 h 4795172"/>
              <a:gd name="connsiteX10" fmla="*/ 3436368 w 5025761"/>
              <a:gd name="connsiteY10" fmla="*/ 4136593 h 4795172"/>
              <a:gd name="connsiteX11" fmla="*/ 2521969 w 5025761"/>
              <a:gd name="connsiteY11" fmla="*/ 4065340 h 4795172"/>
              <a:gd name="connsiteX12" fmla="*/ 1571942 w 5025761"/>
              <a:gd name="connsiteY12" fmla="*/ 4789735 h 4795172"/>
              <a:gd name="connsiteX13" fmla="*/ 1203807 w 5025761"/>
              <a:gd name="connsiteY13" fmla="*/ 3625953 h 4795172"/>
              <a:gd name="connsiteX14" fmla="*/ 1607568 w 5025761"/>
              <a:gd name="connsiteY14" fmla="*/ 2996561 h 4795172"/>
              <a:gd name="connsiteX15" fmla="*/ 1334436 w 5025761"/>
              <a:gd name="connsiteY15" fmla="*/ 2295917 h 4795172"/>
              <a:gd name="connsiteX16" fmla="*/ 87527 w 5025761"/>
              <a:gd name="connsiteY16" fmla="*/ 2367168 h 4795172"/>
              <a:gd name="connsiteX17" fmla="*/ 206280 w 5025761"/>
              <a:gd name="connsiteY17" fmla="*/ 1286514 h 4795172"/>
              <a:gd name="connsiteX18" fmla="*/ 1025678 w 5025761"/>
              <a:gd name="connsiteY18" fmla="*/ 1310265 h 4795172"/>
              <a:gd name="connsiteX19" fmla="*/ 1275059 w 5025761"/>
              <a:gd name="connsiteY19" fmla="*/ 930255 h 4795172"/>
              <a:gd name="connsiteX20" fmla="*/ 1465065 w 5025761"/>
              <a:gd name="connsiteY20" fmla="*/ 241485 h 4795172"/>
              <a:gd name="connsiteX0" fmla="*/ 1465065 w 5025761"/>
              <a:gd name="connsiteY0" fmla="*/ 170947 h 4724634"/>
              <a:gd name="connsiteX1" fmla="*/ 2379464 w 5025761"/>
              <a:gd name="connsiteY1" fmla="*/ 52194 h 4724634"/>
              <a:gd name="connsiteX2" fmla="*/ 2890103 w 5025761"/>
              <a:gd name="connsiteY2" fmla="*/ 883466 h 4724634"/>
              <a:gd name="connsiteX3" fmla="*/ 3424493 w 5025761"/>
              <a:gd name="connsiteY3" fmla="*/ 1227851 h 4724634"/>
              <a:gd name="connsiteX4" fmla="*/ 3970758 w 5025761"/>
              <a:gd name="connsiteY4" fmla="*/ 954719 h 4724634"/>
              <a:gd name="connsiteX5" fmla="*/ 4564524 w 5025761"/>
              <a:gd name="connsiteY5" fmla="*/ 1892869 h 4724634"/>
              <a:gd name="connsiteX6" fmla="*/ 4018259 w 5025761"/>
              <a:gd name="connsiteY6" fmla="*/ 2617264 h 4724634"/>
              <a:gd name="connsiteX7" fmla="*/ 4184514 w 5025761"/>
              <a:gd name="connsiteY7" fmla="*/ 3234781 h 4724634"/>
              <a:gd name="connsiteX8" fmla="*/ 5003911 w 5025761"/>
              <a:gd name="connsiteY8" fmla="*/ 3484163 h 4724634"/>
              <a:gd name="connsiteX9" fmla="*/ 4671402 w 5025761"/>
              <a:gd name="connsiteY9" fmla="*/ 4386688 h 4724634"/>
              <a:gd name="connsiteX10" fmla="*/ 3436368 w 5025761"/>
              <a:gd name="connsiteY10" fmla="*/ 4066055 h 4724634"/>
              <a:gd name="connsiteX11" fmla="*/ 2521969 w 5025761"/>
              <a:gd name="connsiteY11" fmla="*/ 3994802 h 4724634"/>
              <a:gd name="connsiteX12" fmla="*/ 1571942 w 5025761"/>
              <a:gd name="connsiteY12" fmla="*/ 4719197 h 4724634"/>
              <a:gd name="connsiteX13" fmla="*/ 1203807 w 5025761"/>
              <a:gd name="connsiteY13" fmla="*/ 3555415 h 4724634"/>
              <a:gd name="connsiteX14" fmla="*/ 1607568 w 5025761"/>
              <a:gd name="connsiteY14" fmla="*/ 2926023 h 4724634"/>
              <a:gd name="connsiteX15" fmla="*/ 1334436 w 5025761"/>
              <a:gd name="connsiteY15" fmla="*/ 2225379 h 4724634"/>
              <a:gd name="connsiteX16" fmla="*/ 87527 w 5025761"/>
              <a:gd name="connsiteY16" fmla="*/ 2296630 h 4724634"/>
              <a:gd name="connsiteX17" fmla="*/ 206280 w 5025761"/>
              <a:gd name="connsiteY17" fmla="*/ 1215976 h 4724634"/>
              <a:gd name="connsiteX18" fmla="*/ 1025678 w 5025761"/>
              <a:gd name="connsiteY18" fmla="*/ 1239727 h 4724634"/>
              <a:gd name="connsiteX19" fmla="*/ 1275059 w 5025761"/>
              <a:gd name="connsiteY19" fmla="*/ 859717 h 4724634"/>
              <a:gd name="connsiteX20" fmla="*/ 1465065 w 5025761"/>
              <a:gd name="connsiteY20" fmla="*/ 170947 h 4724634"/>
              <a:gd name="connsiteX0" fmla="*/ 1458908 w 5019604"/>
              <a:gd name="connsiteY0" fmla="*/ 170947 h 4724634"/>
              <a:gd name="connsiteX1" fmla="*/ 2373307 w 5019604"/>
              <a:gd name="connsiteY1" fmla="*/ 52194 h 4724634"/>
              <a:gd name="connsiteX2" fmla="*/ 2883946 w 5019604"/>
              <a:gd name="connsiteY2" fmla="*/ 883466 h 4724634"/>
              <a:gd name="connsiteX3" fmla="*/ 3418336 w 5019604"/>
              <a:gd name="connsiteY3" fmla="*/ 1227851 h 4724634"/>
              <a:gd name="connsiteX4" fmla="*/ 3964601 w 5019604"/>
              <a:gd name="connsiteY4" fmla="*/ 954719 h 4724634"/>
              <a:gd name="connsiteX5" fmla="*/ 4558367 w 5019604"/>
              <a:gd name="connsiteY5" fmla="*/ 1892869 h 4724634"/>
              <a:gd name="connsiteX6" fmla="*/ 4012102 w 5019604"/>
              <a:gd name="connsiteY6" fmla="*/ 2617264 h 4724634"/>
              <a:gd name="connsiteX7" fmla="*/ 4178357 w 5019604"/>
              <a:gd name="connsiteY7" fmla="*/ 3234781 h 4724634"/>
              <a:gd name="connsiteX8" fmla="*/ 4997754 w 5019604"/>
              <a:gd name="connsiteY8" fmla="*/ 3484163 h 4724634"/>
              <a:gd name="connsiteX9" fmla="*/ 4665245 w 5019604"/>
              <a:gd name="connsiteY9" fmla="*/ 4386688 h 4724634"/>
              <a:gd name="connsiteX10" fmla="*/ 3430211 w 5019604"/>
              <a:gd name="connsiteY10" fmla="*/ 4066055 h 4724634"/>
              <a:gd name="connsiteX11" fmla="*/ 2515812 w 5019604"/>
              <a:gd name="connsiteY11" fmla="*/ 3994802 h 4724634"/>
              <a:gd name="connsiteX12" fmla="*/ 1565785 w 5019604"/>
              <a:gd name="connsiteY12" fmla="*/ 4719197 h 4724634"/>
              <a:gd name="connsiteX13" fmla="*/ 1197650 w 5019604"/>
              <a:gd name="connsiteY13" fmla="*/ 3555415 h 4724634"/>
              <a:gd name="connsiteX14" fmla="*/ 1601411 w 5019604"/>
              <a:gd name="connsiteY14" fmla="*/ 2926023 h 4724634"/>
              <a:gd name="connsiteX15" fmla="*/ 1245152 w 5019604"/>
              <a:gd name="connsiteY15" fmla="*/ 2439134 h 4724634"/>
              <a:gd name="connsiteX16" fmla="*/ 81370 w 5019604"/>
              <a:gd name="connsiteY16" fmla="*/ 2296630 h 4724634"/>
              <a:gd name="connsiteX17" fmla="*/ 200123 w 5019604"/>
              <a:gd name="connsiteY17" fmla="*/ 1215976 h 4724634"/>
              <a:gd name="connsiteX18" fmla="*/ 1019521 w 5019604"/>
              <a:gd name="connsiteY18" fmla="*/ 1239727 h 4724634"/>
              <a:gd name="connsiteX19" fmla="*/ 1268902 w 5019604"/>
              <a:gd name="connsiteY19" fmla="*/ 859717 h 4724634"/>
              <a:gd name="connsiteX20" fmla="*/ 1458908 w 5019604"/>
              <a:gd name="connsiteY20" fmla="*/ 170947 h 4724634"/>
              <a:gd name="connsiteX0" fmla="*/ 1458908 w 5019604"/>
              <a:gd name="connsiteY0" fmla="*/ 170947 h 4724634"/>
              <a:gd name="connsiteX1" fmla="*/ 2373307 w 5019604"/>
              <a:gd name="connsiteY1" fmla="*/ 52194 h 4724634"/>
              <a:gd name="connsiteX2" fmla="*/ 2883946 w 5019604"/>
              <a:gd name="connsiteY2" fmla="*/ 883466 h 4724634"/>
              <a:gd name="connsiteX3" fmla="*/ 3418336 w 5019604"/>
              <a:gd name="connsiteY3" fmla="*/ 1227851 h 4724634"/>
              <a:gd name="connsiteX4" fmla="*/ 3964601 w 5019604"/>
              <a:gd name="connsiteY4" fmla="*/ 954719 h 4724634"/>
              <a:gd name="connsiteX5" fmla="*/ 4558367 w 5019604"/>
              <a:gd name="connsiteY5" fmla="*/ 1892869 h 4724634"/>
              <a:gd name="connsiteX6" fmla="*/ 4012102 w 5019604"/>
              <a:gd name="connsiteY6" fmla="*/ 2617264 h 4724634"/>
              <a:gd name="connsiteX7" fmla="*/ 4178357 w 5019604"/>
              <a:gd name="connsiteY7" fmla="*/ 3234781 h 4724634"/>
              <a:gd name="connsiteX8" fmla="*/ 4997754 w 5019604"/>
              <a:gd name="connsiteY8" fmla="*/ 3484163 h 4724634"/>
              <a:gd name="connsiteX9" fmla="*/ 4665245 w 5019604"/>
              <a:gd name="connsiteY9" fmla="*/ 4386688 h 4724634"/>
              <a:gd name="connsiteX10" fmla="*/ 3430211 w 5019604"/>
              <a:gd name="connsiteY10" fmla="*/ 4066055 h 4724634"/>
              <a:gd name="connsiteX11" fmla="*/ 2515812 w 5019604"/>
              <a:gd name="connsiteY11" fmla="*/ 3994802 h 4724634"/>
              <a:gd name="connsiteX12" fmla="*/ 1565785 w 5019604"/>
              <a:gd name="connsiteY12" fmla="*/ 4719197 h 4724634"/>
              <a:gd name="connsiteX13" fmla="*/ 1197650 w 5019604"/>
              <a:gd name="connsiteY13" fmla="*/ 3555415 h 4724634"/>
              <a:gd name="connsiteX14" fmla="*/ 1411405 w 5019604"/>
              <a:gd name="connsiteY14" fmla="*/ 2926023 h 4724634"/>
              <a:gd name="connsiteX15" fmla="*/ 1245152 w 5019604"/>
              <a:gd name="connsiteY15" fmla="*/ 2439134 h 4724634"/>
              <a:gd name="connsiteX16" fmla="*/ 81370 w 5019604"/>
              <a:gd name="connsiteY16" fmla="*/ 2296630 h 4724634"/>
              <a:gd name="connsiteX17" fmla="*/ 200123 w 5019604"/>
              <a:gd name="connsiteY17" fmla="*/ 1215976 h 4724634"/>
              <a:gd name="connsiteX18" fmla="*/ 1019521 w 5019604"/>
              <a:gd name="connsiteY18" fmla="*/ 1239727 h 4724634"/>
              <a:gd name="connsiteX19" fmla="*/ 1268902 w 5019604"/>
              <a:gd name="connsiteY19" fmla="*/ 859717 h 4724634"/>
              <a:gd name="connsiteX20" fmla="*/ 1458908 w 5019604"/>
              <a:gd name="connsiteY20" fmla="*/ 170947 h 4724634"/>
              <a:gd name="connsiteX0" fmla="*/ 1458908 w 5019604"/>
              <a:gd name="connsiteY0" fmla="*/ 170947 h 4721259"/>
              <a:gd name="connsiteX1" fmla="*/ 2373307 w 5019604"/>
              <a:gd name="connsiteY1" fmla="*/ 52194 h 4721259"/>
              <a:gd name="connsiteX2" fmla="*/ 2883946 w 5019604"/>
              <a:gd name="connsiteY2" fmla="*/ 883466 h 4721259"/>
              <a:gd name="connsiteX3" fmla="*/ 3418336 w 5019604"/>
              <a:gd name="connsiteY3" fmla="*/ 1227851 h 4721259"/>
              <a:gd name="connsiteX4" fmla="*/ 3964601 w 5019604"/>
              <a:gd name="connsiteY4" fmla="*/ 954719 h 4721259"/>
              <a:gd name="connsiteX5" fmla="*/ 4558367 w 5019604"/>
              <a:gd name="connsiteY5" fmla="*/ 1892869 h 4721259"/>
              <a:gd name="connsiteX6" fmla="*/ 4012102 w 5019604"/>
              <a:gd name="connsiteY6" fmla="*/ 2617264 h 4721259"/>
              <a:gd name="connsiteX7" fmla="*/ 4178357 w 5019604"/>
              <a:gd name="connsiteY7" fmla="*/ 3234781 h 4721259"/>
              <a:gd name="connsiteX8" fmla="*/ 4997754 w 5019604"/>
              <a:gd name="connsiteY8" fmla="*/ 3484163 h 4721259"/>
              <a:gd name="connsiteX9" fmla="*/ 4665245 w 5019604"/>
              <a:gd name="connsiteY9" fmla="*/ 4386688 h 4721259"/>
              <a:gd name="connsiteX10" fmla="*/ 3430211 w 5019604"/>
              <a:gd name="connsiteY10" fmla="*/ 4066055 h 4721259"/>
              <a:gd name="connsiteX11" fmla="*/ 2515812 w 5019604"/>
              <a:gd name="connsiteY11" fmla="*/ 3994802 h 4721259"/>
              <a:gd name="connsiteX12" fmla="*/ 1565785 w 5019604"/>
              <a:gd name="connsiteY12" fmla="*/ 4719197 h 4721259"/>
              <a:gd name="connsiteX13" fmla="*/ 1007644 w 5019604"/>
              <a:gd name="connsiteY13" fmla="*/ 3733545 h 4721259"/>
              <a:gd name="connsiteX14" fmla="*/ 1411405 w 5019604"/>
              <a:gd name="connsiteY14" fmla="*/ 2926023 h 4721259"/>
              <a:gd name="connsiteX15" fmla="*/ 1245152 w 5019604"/>
              <a:gd name="connsiteY15" fmla="*/ 2439134 h 4721259"/>
              <a:gd name="connsiteX16" fmla="*/ 81370 w 5019604"/>
              <a:gd name="connsiteY16" fmla="*/ 2296630 h 4721259"/>
              <a:gd name="connsiteX17" fmla="*/ 200123 w 5019604"/>
              <a:gd name="connsiteY17" fmla="*/ 1215976 h 4721259"/>
              <a:gd name="connsiteX18" fmla="*/ 1019521 w 5019604"/>
              <a:gd name="connsiteY18" fmla="*/ 1239727 h 4721259"/>
              <a:gd name="connsiteX19" fmla="*/ 1268902 w 5019604"/>
              <a:gd name="connsiteY19" fmla="*/ 859717 h 4721259"/>
              <a:gd name="connsiteX20" fmla="*/ 1458908 w 5019604"/>
              <a:gd name="connsiteY20" fmla="*/ 170947 h 4721259"/>
              <a:gd name="connsiteX0" fmla="*/ 1458908 w 5019604"/>
              <a:gd name="connsiteY0" fmla="*/ 170947 h 4403464"/>
              <a:gd name="connsiteX1" fmla="*/ 2373307 w 5019604"/>
              <a:gd name="connsiteY1" fmla="*/ 52194 h 4403464"/>
              <a:gd name="connsiteX2" fmla="*/ 2883946 w 5019604"/>
              <a:gd name="connsiteY2" fmla="*/ 883466 h 4403464"/>
              <a:gd name="connsiteX3" fmla="*/ 3418336 w 5019604"/>
              <a:gd name="connsiteY3" fmla="*/ 1227851 h 4403464"/>
              <a:gd name="connsiteX4" fmla="*/ 3964601 w 5019604"/>
              <a:gd name="connsiteY4" fmla="*/ 954719 h 4403464"/>
              <a:gd name="connsiteX5" fmla="*/ 4558367 w 5019604"/>
              <a:gd name="connsiteY5" fmla="*/ 1892869 h 4403464"/>
              <a:gd name="connsiteX6" fmla="*/ 4012102 w 5019604"/>
              <a:gd name="connsiteY6" fmla="*/ 2617264 h 4403464"/>
              <a:gd name="connsiteX7" fmla="*/ 4178357 w 5019604"/>
              <a:gd name="connsiteY7" fmla="*/ 3234781 h 4403464"/>
              <a:gd name="connsiteX8" fmla="*/ 4997754 w 5019604"/>
              <a:gd name="connsiteY8" fmla="*/ 3484163 h 4403464"/>
              <a:gd name="connsiteX9" fmla="*/ 4665245 w 5019604"/>
              <a:gd name="connsiteY9" fmla="*/ 4386688 h 4403464"/>
              <a:gd name="connsiteX10" fmla="*/ 3430211 w 5019604"/>
              <a:gd name="connsiteY10" fmla="*/ 4066055 h 4403464"/>
              <a:gd name="connsiteX11" fmla="*/ 2515812 w 5019604"/>
              <a:gd name="connsiteY11" fmla="*/ 3994802 h 4403464"/>
              <a:gd name="connsiteX12" fmla="*/ 1470782 w 5019604"/>
              <a:gd name="connsiteY12" fmla="*/ 4351062 h 4403464"/>
              <a:gd name="connsiteX13" fmla="*/ 1007644 w 5019604"/>
              <a:gd name="connsiteY13" fmla="*/ 3733545 h 4403464"/>
              <a:gd name="connsiteX14" fmla="*/ 1411405 w 5019604"/>
              <a:gd name="connsiteY14" fmla="*/ 2926023 h 4403464"/>
              <a:gd name="connsiteX15" fmla="*/ 1245152 w 5019604"/>
              <a:gd name="connsiteY15" fmla="*/ 2439134 h 4403464"/>
              <a:gd name="connsiteX16" fmla="*/ 81370 w 5019604"/>
              <a:gd name="connsiteY16" fmla="*/ 2296630 h 4403464"/>
              <a:gd name="connsiteX17" fmla="*/ 200123 w 5019604"/>
              <a:gd name="connsiteY17" fmla="*/ 1215976 h 4403464"/>
              <a:gd name="connsiteX18" fmla="*/ 1019521 w 5019604"/>
              <a:gd name="connsiteY18" fmla="*/ 1239727 h 4403464"/>
              <a:gd name="connsiteX19" fmla="*/ 1268902 w 5019604"/>
              <a:gd name="connsiteY19" fmla="*/ 859717 h 4403464"/>
              <a:gd name="connsiteX20" fmla="*/ 1458908 w 5019604"/>
              <a:gd name="connsiteY20" fmla="*/ 170947 h 4403464"/>
              <a:gd name="connsiteX0" fmla="*/ 1458908 w 4827078"/>
              <a:gd name="connsiteY0" fmla="*/ 170947 h 4397751"/>
              <a:gd name="connsiteX1" fmla="*/ 2373307 w 4827078"/>
              <a:gd name="connsiteY1" fmla="*/ 52194 h 4397751"/>
              <a:gd name="connsiteX2" fmla="*/ 2883946 w 4827078"/>
              <a:gd name="connsiteY2" fmla="*/ 883466 h 4397751"/>
              <a:gd name="connsiteX3" fmla="*/ 3418336 w 4827078"/>
              <a:gd name="connsiteY3" fmla="*/ 1227851 h 4397751"/>
              <a:gd name="connsiteX4" fmla="*/ 3964601 w 4827078"/>
              <a:gd name="connsiteY4" fmla="*/ 954719 h 4397751"/>
              <a:gd name="connsiteX5" fmla="*/ 4558367 w 4827078"/>
              <a:gd name="connsiteY5" fmla="*/ 1892869 h 4397751"/>
              <a:gd name="connsiteX6" fmla="*/ 4012102 w 4827078"/>
              <a:gd name="connsiteY6" fmla="*/ 2617264 h 4397751"/>
              <a:gd name="connsiteX7" fmla="*/ 4178357 w 4827078"/>
              <a:gd name="connsiteY7" fmla="*/ 3234781 h 4397751"/>
              <a:gd name="connsiteX8" fmla="*/ 4760247 w 4827078"/>
              <a:gd name="connsiteY8" fmla="*/ 3614792 h 4397751"/>
              <a:gd name="connsiteX9" fmla="*/ 4665245 w 4827078"/>
              <a:gd name="connsiteY9" fmla="*/ 4386688 h 4397751"/>
              <a:gd name="connsiteX10" fmla="*/ 3430211 w 4827078"/>
              <a:gd name="connsiteY10" fmla="*/ 4066055 h 4397751"/>
              <a:gd name="connsiteX11" fmla="*/ 2515812 w 4827078"/>
              <a:gd name="connsiteY11" fmla="*/ 3994802 h 4397751"/>
              <a:gd name="connsiteX12" fmla="*/ 1470782 w 4827078"/>
              <a:gd name="connsiteY12" fmla="*/ 4351062 h 4397751"/>
              <a:gd name="connsiteX13" fmla="*/ 1007644 w 4827078"/>
              <a:gd name="connsiteY13" fmla="*/ 3733545 h 4397751"/>
              <a:gd name="connsiteX14" fmla="*/ 1411405 w 4827078"/>
              <a:gd name="connsiteY14" fmla="*/ 2926023 h 4397751"/>
              <a:gd name="connsiteX15" fmla="*/ 1245152 w 4827078"/>
              <a:gd name="connsiteY15" fmla="*/ 2439134 h 4397751"/>
              <a:gd name="connsiteX16" fmla="*/ 81370 w 4827078"/>
              <a:gd name="connsiteY16" fmla="*/ 2296630 h 4397751"/>
              <a:gd name="connsiteX17" fmla="*/ 200123 w 4827078"/>
              <a:gd name="connsiteY17" fmla="*/ 1215976 h 4397751"/>
              <a:gd name="connsiteX18" fmla="*/ 1019521 w 4827078"/>
              <a:gd name="connsiteY18" fmla="*/ 1239727 h 4397751"/>
              <a:gd name="connsiteX19" fmla="*/ 1268902 w 4827078"/>
              <a:gd name="connsiteY19" fmla="*/ 859717 h 4397751"/>
              <a:gd name="connsiteX20" fmla="*/ 1458908 w 4827078"/>
              <a:gd name="connsiteY20" fmla="*/ 170947 h 4397751"/>
              <a:gd name="connsiteX0" fmla="*/ 1458908 w 4763041"/>
              <a:gd name="connsiteY0" fmla="*/ 170947 h 4479189"/>
              <a:gd name="connsiteX1" fmla="*/ 2373307 w 4763041"/>
              <a:gd name="connsiteY1" fmla="*/ 52194 h 4479189"/>
              <a:gd name="connsiteX2" fmla="*/ 2883946 w 4763041"/>
              <a:gd name="connsiteY2" fmla="*/ 883466 h 4479189"/>
              <a:gd name="connsiteX3" fmla="*/ 3418336 w 4763041"/>
              <a:gd name="connsiteY3" fmla="*/ 1227851 h 4479189"/>
              <a:gd name="connsiteX4" fmla="*/ 3964601 w 4763041"/>
              <a:gd name="connsiteY4" fmla="*/ 954719 h 4479189"/>
              <a:gd name="connsiteX5" fmla="*/ 4558367 w 4763041"/>
              <a:gd name="connsiteY5" fmla="*/ 1892869 h 4479189"/>
              <a:gd name="connsiteX6" fmla="*/ 4012102 w 4763041"/>
              <a:gd name="connsiteY6" fmla="*/ 2617264 h 4479189"/>
              <a:gd name="connsiteX7" fmla="*/ 4178357 w 4763041"/>
              <a:gd name="connsiteY7" fmla="*/ 3234781 h 4479189"/>
              <a:gd name="connsiteX8" fmla="*/ 4760247 w 4763041"/>
              <a:gd name="connsiteY8" fmla="*/ 3614792 h 4479189"/>
              <a:gd name="connsiteX9" fmla="*/ 4356490 w 4763041"/>
              <a:gd name="connsiteY9" fmla="*/ 4469818 h 4479189"/>
              <a:gd name="connsiteX10" fmla="*/ 3430211 w 4763041"/>
              <a:gd name="connsiteY10" fmla="*/ 4066055 h 4479189"/>
              <a:gd name="connsiteX11" fmla="*/ 2515812 w 4763041"/>
              <a:gd name="connsiteY11" fmla="*/ 3994802 h 4479189"/>
              <a:gd name="connsiteX12" fmla="*/ 1470782 w 4763041"/>
              <a:gd name="connsiteY12" fmla="*/ 4351062 h 4479189"/>
              <a:gd name="connsiteX13" fmla="*/ 1007644 w 4763041"/>
              <a:gd name="connsiteY13" fmla="*/ 3733545 h 4479189"/>
              <a:gd name="connsiteX14" fmla="*/ 1411405 w 4763041"/>
              <a:gd name="connsiteY14" fmla="*/ 2926023 h 4479189"/>
              <a:gd name="connsiteX15" fmla="*/ 1245152 w 4763041"/>
              <a:gd name="connsiteY15" fmla="*/ 2439134 h 4479189"/>
              <a:gd name="connsiteX16" fmla="*/ 81370 w 4763041"/>
              <a:gd name="connsiteY16" fmla="*/ 2296630 h 4479189"/>
              <a:gd name="connsiteX17" fmla="*/ 200123 w 4763041"/>
              <a:gd name="connsiteY17" fmla="*/ 1215976 h 4479189"/>
              <a:gd name="connsiteX18" fmla="*/ 1019521 w 4763041"/>
              <a:gd name="connsiteY18" fmla="*/ 1239727 h 4479189"/>
              <a:gd name="connsiteX19" fmla="*/ 1268902 w 4763041"/>
              <a:gd name="connsiteY19" fmla="*/ 859717 h 4479189"/>
              <a:gd name="connsiteX20" fmla="*/ 1458908 w 4763041"/>
              <a:gd name="connsiteY20" fmla="*/ 170947 h 4479189"/>
              <a:gd name="connsiteX0" fmla="*/ 1458908 w 4760255"/>
              <a:gd name="connsiteY0" fmla="*/ 170947 h 4386171"/>
              <a:gd name="connsiteX1" fmla="*/ 2373307 w 4760255"/>
              <a:gd name="connsiteY1" fmla="*/ 52194 h 4386171"/>
              <a:gd name="connsiteX2" fmla="*/ 2883946 w 4760255"/>
              <a:gd name="connsiteY2" fmla="*/ 883466 h 4386171"/>
              <a:gd name="connsiteX3" fmla="*/ 3418336 w 4760255"/>
              <a:gd name="connsiteY3" fmla="*/ 1227851 h 4386171"/>
              <a:gd name="connsiteX4" fmla="*/ 3964601 w 4760255"/>
              <a:gd name="connsiteY4" fmla="*/ 954719 h 4386171"/>
              <a:gd name="connsiteX5" fmla="*/ 4558367 w 4760255"/>
              <a:gd name="connsiteY5" fmla="*/ 1892869 h 4386171"/>
              <a:gd name="connsiteX6" fmla="*/ 4012102 w 4760255"/>
              <a:gd name="connsiteY6" fmla="*/ 2617264 h 4386171"/>
              <a:gd name="connsiteX7" fmla="*/ 4178357 w 4760255"/>
              <a:gd name="connsiteY7" fmla="*/ 3234781 h 4386171"/>
              <a:gd name="connsiteX8" fmla="*/ 4760247 w 4760255"/>
              <a:gd name="connsiteY8" fmla="*/ 3614792 h 4386171"/>
              <a:gd name="connsiteX9" fmla="*/ 4190236 w 4760255"/>
              <a:gd name="connsiteY9" fmla="*/ 4374816 h 4386171"/>
              <a:gd name="connsiteX10" fmla="*/ 3430211 w 4760255"/>
              <a:gd name="connsiteY10" fmla="*/ 4066055 h 4386171"/>
              <a:gd name="connsiteX11" fmla="*/ 2515812 w 4760255"/>
              <a:gd name="connsiteY11" fmla="*/ 3994802 h 4386171"/>
              <a:gd name="connsiteX12" fmla="*/ 1470782 w 4760255"/>
              <a:gd name="connsiteY12" fmla="*/ 4351062 h 4386171"/>
              <a:gd name="connsiteX13" fmla="*/ 1007644 w 4760255"/>
              <a:gd name="connsiteY13" fmla="*/ 3733545 h 4386171"/>
              <a:gd name="connsiteX14" fmla="*/ 1411405 w 4760255"/>
              <a:gd name="connsiteY14" fmla="*/ 2926023 h 4386171"/>
              <a:gd name="connsiteX15" fmla="*/ 1245152 w 4760255"/>
              <a:gd name="connsiteY15" fmla="*/ 2439134 h 4386171"/>
              <a:gd name="connsiteX16" fmla="*/ 81370 w 4760255"/>
              <a:gd name="connsiteY16" fmla="*/ 2296630 h 4386171"/>
              <a:gd name="connsiteX17" fmla="*/ 200123 w 4760255"/>
              <a:gd name="connsiteY17" fmla="*/ 1215976 h 4386171"/>
              <a:gd name="connsiteX18" fmla="*/ 1019521 w 4760255"/>
              <a:gd name="connsiteY18" fmla="*/ 1239727 h 4386171"/>
              <a:gd name="connsiteX19" fmla="*/ 1268902 w 4760255"/>
              <a:gd name="connsiteY19" fmla="*/ 859717 h 4386171"/>
              <a:gd name="connsiteX20" fmla="*/ 1458908 w 4760255"/>
              <a:gd name="connsiteY20" fmla="*/ 170947 h 4386171"/>
              <a:gd name="connsiteX0" fmla="*/ 1458908 w 4570257"/>
              <a:gd name="connsiteY0" fmla="*/ 170947 h 4379263"/>
              <a:gd name="connsiteX1" fmla="*/ 2373307 w 4570257"/>
              <a:gd name="connsiteY1" fmla="*/ 52194 h 4379263"/>
              <a:gd name="connsiteX2" fmla="*/ 2883946 w 4570257"/>
              <a:gd name="connsiteY2" fmla="*/ 883466 h 4379263"/>
              <a:gd name="connsiteX3" fmla="*/ 3418336 w 4570257"/>
              <a:gd name="connsiteY3" fmla="*/ 1227851 h 4379263"/>
              <a:gd name="connsiteX4" fmla="*/ 3964601 w 4570257"/>
              <a:gd name="connsiteY4" fmla="*/ 954719 h 4379263"/>
              <a:gd name="connsiteX5" fmla="*/ 4558367 w 4570257"/>
              <a:gd name="connsiteY5" fmla="*/ 1892869 h 4379263"/>
              <a:gd name="connsiteX6" fmla="*/ 4012102 w 4570257"/>
              <a:gd name="connsiteY6" fmla="*/ 2617264 h 4379263"/>
              <a:gd name="connsiteX7" fmla="*/ 4178357 w 4570257"/>
              <a:gd name="connsiteY7" fmla="*/ 3234781 h 4379263"/>
              <a:gd name="connsiteX8" fmla="*/ 4570242 w 4570257"/>
              <a:gd name="connsiteY8" fmla="*/ 3804797 h 4379263"/>
              <a:gd name="connsiteX9" fmla="*/ 4190236 w 4570257"/>
              <a:gd name="connsiteY9" fmla="*/ 4374816 h 4379263"/>
              <a:gd name="connsiteX10" fmla="*/ 3430211 w 4570257"/>
              <a:gd name="connsiteY10" fmla="*/ 4066055 h 4379263"/>
              <a:gd name="connsiteX11" fmla="*/ 2515812 w 4570257"/>
              <a:gd name="connsiteY11" fmla="*/ 3994802 h 4379263"/>
              <a:gd name="connsiteX12" fmla="*/ 1470782 w 4570257"/>
              <a:gd name="connsiteY12" fmla="*/ 4351062 h 4379263"/>
              <a:gd name="connsiteX13" fmla="*/ 1007644 w 4570257"/>
              <a:gd name="connsiteY13" fmla="*/ 3733545 h 4379263"/>
              <a:gd name="connsiteX14" fmla="*/ 1411405 w 4570257"/>
              <a:gd name="connsiteY14" fmla="*/ 2926023 h 4379263"/>
              <a:gd name="connsiteX15" fmla="*/ 1245152 w 4570257"/>
              <a:gd name="connsiteY15" fmla="*/ 2439134 h 4379263"/>
              <a:gd name="connsiteX16" fmla="*/ 81370 w 4570257"/>
              <a:gd name="connsiteY16" fmla="*/ 2296630 h 4379263"/>
              <a:gd name="connsiteX17" fmla="*/ 200123 w 4570257"/>
              <a:gd name="connsiteY17" fmla="*/ 1215976 h 4379263"/>
              <a:gd name="connsiteX18" fmla="*/ 1019521 w 4570257"/>
              <a:gd name="connsiteY18" fmla="*/ 1239727 h 4379263"/>
              <a:gd name="connsiteX19" fmla="*/ 1268902 w 4570257"/>
              <a:gd name="connsiteY19" fmla="*/ 859717 h 4379263"/>
              <a:gd name="connsiteX20" fmla="*/ 1458908 w 4570257"/>
              <a:gd name="connsiteY20" fmla="*/ 170947 h 4379263"/>
              <a:gd name="connsiteX0" fmla="*/ 1458028 w 4569377"/>
              <a:gd name="connsiteY0" fmla="*/ 170947 h 4379263"/>
              <a:gd name="connsiteX1" fmla="*/ 2372427 w 4569377"/>
              <a:gd name="connsiteY1" fmla="*/ 52194 h 4379263"/>
              <a:gd name="connsiteX2" fmla="*/ 2883066 w 4569377"/>
              <a:gd name="connsiteY2" fmla="*/ 883466 h 4379263"/>
              <a:gd name="connsiteX3" fmla="*/ 3417456 w 4569377"/>
              <a:gd name="connsiteY3" fmla="*/ 1227851 h 4379263"/>
              <a:gd name="connsiteX4" fmla="*/ 3963721 w 4569377"/>
              <a:gd name="connsiteY4" fmla="*/ 954719 h 4379263"/>
              <a:gd name="connsiteX5" fmla="*/ 4557487 w 4569377"/>
              <a:gd name="connsiteY5" fmla="*/ 1892869 h 4379263"/>
              <a:gd name="connsiteX6" fmla="*/ 4011222 w 4569377"/>
              <a:gd name="connsiteY6" fmla="*/ 2617264 h 4379263"/>
              <a:gd name="connsiteX7" fmla="*/ 4177477 w 4569377"/>
              <a:gd name="connsiteY7" fmla="*/ 3234781 h 4379263"/>
              <a:gd name="connsiteX8" fmla="*/ 4569362 w 4569377"/>
              <a:gd name="connsiteY8" fmla="*/ 3804797 h 4379263"/>
              <a:gd name="connsiteX9" fmla="*/ 4189356 w 4569377"/>
              <a:gd name="connsiteY9" fmla="*/ 4374816 h 4379263"/>
              <a:gd name="connsiteX10" fmla="*/ 3429331 w 4569377"/>
              <a:gd name="connsiteY10" fmla="*/ 4066055 h 4379263"/>
              <a:gd name="connsiteX11" fmla="*/ 2514932 w 4569377"/>
              <a:gd name="connsiteY11" fmla="*/ 3994802 h 4379263"/>
              <a:gd name="connsiteX12" fmla="*/ 1469902 w 4569377"/>
              <a:gd name="connsiteY12" fmla="*/ 4351062 h 4379263"/>
              <a:gd name="connsiteX13" fmla="*/ 1006764 w 4569377"/>
              <a:gd name="connsiteY13" fmla="*/ 3733545 h 4379263"/>
              <a:gd name="connsiteX14" fmla="*/ 1410525 w 4569377"/>
              <a:gd name="connsiteY14" fmla="*/ 2926023 h 4379263"/>
              <a:gd name="connsiteX15" fmla="*/ 1232397 w 4569377"/>
              <a:gd name="connsiteY15" fmla="*/ 2320381 h 4379263"/>
              <a:gd name="connsiteX16" fmla="*/ 80490 w 4569377"/>
              <a:gd name="connsiteY16" fmla="*/ 2296630 h 4379263"/>
              <a:gd name="connsiteX17" fmla="*/ 199243 w 4569377"/>
              <a:gd name="connsiteY17" fmla="*/ 1215976 h 4379263"/>
              <a:gd name="connsiteX18" fmla="*/ 1018641 w 4569377"/>
              <a:gd name="connsiteY18" fmla="*/ 1239727 h 4379263"/>
              <a:gd name="connsiteX19" fmla="*/ 1268022 w 4569377"/>
              <a:gd name="connsiteY19" fmla="*/ 859717 h 4379263"/>
              <a:gd name="connsiteX20" fmla="*/ 1458028 w 4569377"/>
              <a:gd name="connsiteY20" fmla="*/ 170947 h 4379263"/>
              <a:gd name="connsiteX0" fmla="*/ 1314206 w 4425555"/>
              <a:gd name="connsiteY0" fmla="*/ 170947 h 4379263"/>
              <a:gd name="connsiteX1" fmla="*/ 2228605 w 4425555"/>
              <a:gd name="connsiteY1" fmla="*/ 52194 h 4379263"/>
              <a:gd name="connsiteX2" fmla="*/ 2739244 w 4425555"/>
              <a:gd name="connsiteY2" fmla="*/ 883466 h 4379263"/>
              <a:gd name="connsiteX3" fmla="*/ 3273634 w 4425555"/>
              <a:gd name="connsiteY3" fmla="*/ 1227851 h 4379263"/>
              <a:gd name="connsiteX4" fmla="*/ 3819899 w 4425555"/>
              <a:gd name="connsiteY4" fmla="*/ 954719 h 4379263"/>
              <a:gd name="connsiteX5" fmla="*/ 4413665 w 4425555"/>
              <a:gd name="connsiteY5" fmla="*/ 1892869 h 4379263"/>
              <a:gd name="connsiteX6" fmla="*/ 3867400 w 4425555"/>
              <a:gd name="connsiteY6" fmla="*/ 2617264 h 4379263"/>
              <a:gd name="connsiteX7" fmla="*/ 4033655 w 4425555"/>
              <a:gd name="connsiteY7" fmla="*/ 3234781 h 4379263"/>
              <a:gd name="connsiteX8" fmla="*/ 4425540 w 4425555"/>
              <a:gd name="connsiteY8" fmla="*/ 3804797 h 4379263"/>
              <a:gd name="connsiteX9" fmla="*/ 4045534 w 4425555"/>
              <a:gd name="connsiteY9" fmla="*/ 4374816 h 4379263"/>
              <a:gd name="connsiteX10" fmla="*/ 3285509 w 4425555"/>
              <a:gd name="connsiteY10" fmla="*/ 4066055 h 4379263"/>
              <a:gd name="connsiteX11" fmla="*/ 2371110 w 4425555"/>
              <a:gd name="connsiteY11" fmla="*/ 3994802 h 4379263"/>
              <a:gd name="connsiteX12" fmla="*/ 1326080 w 4425555"/>
              <a:gd name="connsiteY12" fmla="*/ 4351062 h 4379263"/>
              <a:gd name="connsiteX13" fmla="*/ 862942 w 4425555"/>
              <a:gd name="connsiteY13" fmla="*/ 3733545 h 4379263"/>
              <a:gd name="connsiteX14" fmla="*/ 1266703 w 4425555"/>
              <a:gd name="connsiteY14" fmla="*/ 2926023 h 4379263"/>
              <a:gd name="connsiteX15" fmla="*/ 1088575 w 4425555"/>
              <a:gd name="connsiteY15" fmla="*/ 2320381 h 4379263"/>
              <a:gd name="connsiteX16" fmla="*/ 186050 w 4425555"/>
              <a:gd name="connsiteY16" fmla="*/ 2320381 h 4379263"/>
              <a:gd name="connsiteX17" fmla="*/ 55421 w 4425555"/>
              <a:gd name="connsiteY17" fmla="*/ 1215976 h 4379263"/>
              <a:gd name="connsiteX18" fmla="*/ 874819 w 4425555"/>
              <a:gd name="connsiteY18" fmla="*/ 1239727 h 4379263"/>
              <a:gd name="connsiteX19" fmla="*/ 1124200 w 4425555"/>
              <a:gd name="connsiteY19" fmla="*/ 859717 h 4379263"/>
              <a:gd name="connsiteX20" fmla="*/ 1314206 w 4425555"/>
              <a:gd name="connsiteY20" fmla="*/ 170947 h 4379263"/>
              <a:gd name="connsiteX0" fmla="*/ 1196972 w 4308321"/>
              <a:gd name="connsiteY0" fmla="*/ 170947 h 4379263"/>
              <a:gd name="connsiteX1" fmla="*/ 2111371 w 4308321"/>
              <a:gd name="connsiteY1" fmla="*/ 52194 h 4379263"/>
              <a:gd name="connsiteX2" fmla="*/ 2622010 w 4308321"/>
              <a:gd name="connsiteY2" fmla="*/ 883466 h 4379263"/>
              <a:gd name="connsiteX3" fmla="*/ 3156400 w 4308321"/>
              <a:gd name="connsiteY3" fmla="*/ 1227851 h 4379263"/>
              <a:gd name="connsiteX4" fmla="*/ 3702665 w 4308321"/>
              <a:gd name="connsiteY4" fmla="*/ 954719 h 4379263"/>
              <a:gd name="connsiteX5" fmla="*/ 4296431 w 4308321"/>
              <a:gd name="connsiteY5" fmla="*/ 1892869 h 4379263"/>
              <a:gd name="connsiteX6" fmla="*/ 3750166 w 4308321"/>
              <a:gd name="connsiteY6" fmla="*/ 2617264 h 4379263"/>
              <a:gd name="connsiteX7" fmla="*/ 3916421 w 4308321"/>
              <a:gd name="connsiteY7" fmla="*/ 3234781 h 4379263"/>
              <a:gd name="connsiteX8" fmla="*/ 4308306 w 4308321"/>
              <a:gd name="connsiteY8" fmla="*/ 3804797 h 4379263"/>
              <a:gd name="connsiteX9" fmla="*/ 3928300 w 4308321"/>
              <a:gd name="connsiteY9" fmla="*/ 4374816 h 4379263"/>
              <a:gd name="connsiteX10" fmla="*/ 3168275 w 4308321"/>
              <a:gd name="connsiteY10" fmla="*/ 4066055 h 4379263"/>
              <a:gd name="connsiteX11" fmla="*/ 2253876 w 4308321"/>
              <a:gd name="connsiteY11" fmla="*/ 3994802 h 4379263"/>
              <a:gd name="connsiteX12" fmla="*/ 1208846 w 4308321"/>
              <a:gd name="connsiteY12" fmla="*/ 4351062 h 4379263"/>
              <a:gd name="connsiteX13" fmla="*/ 745708 w 4308321"/>
              <a:gd name="connsiteY13" fmla="*/ 3733545 h 4379263"/>
              <a:gd name="connsiteX14" fmla="*/ 1149469 w 4308321"/>
              <a:gd name="connsiteY14" fmla="*/ 2926023 h 4379263"/>
              <a:gd name="connsiteX15" fmla="*/ 971341 w 4308321"/>
              <a:gd name="connsiteY15" fmla="*/ 2320381 h 4379263"/>
              <a:gd name="connsiteX16" fmla="*/ 68816 w 4308321"/>
              <a:gd name="connsiteY16" fmla="*/ 2320381 h 4379263"/>
              <a:gd name="connsiteX17" fmla="*/ 140068 w 4308321"/>
              <a:gd name="connsiteY17" fmla="*/ 1322854 h 4379263"/>
              <a:gd name="connsiteX18" fmla="*/ 757585 w 4308321"/>
              <a:gd name="connsiteY18" fmla="*/ 1239727 h 4379263"/>
              <a:gd name="connsiteX19" fmla="*/ 1006966 w 4308321"/>
              <a:gd name="connsiteY19" fmla="*/ 859717 h 4379263"/>
              <a:gd name="connsiteX20" fmla="*/ 1196972 w 4308321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739990 w 4345646"/>
              <a:gd name="connsiteY4" fmla="*/ 954719 h 4379263"/>
              <a:gd name="connsiteX5" fmla="*/ 4333756 w 4345646"/>
              <a:gd name="connsiteY5" fmla="*/ 1892869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870618 w 4345646"/>
              <a:gd name="connsiteY4" fmla="*/ 1120976 h 4379263"/>
              <a:gd name="connsiteX5" fmla="*/ 4333756 w 4345646"/>
              <a:gd name="connsiteY5" fmla="*/ 1892869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870618 w 4345646"/>
              <a:gd name="connsiteY4" fmla="*/ 1120976 h 4379263"/>
              <a:gd name="connsiteX5" fmla="*/ 4226878 w 4345646"/>
              <a:gd name="connsiteY5" fmla="*/ 1952248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62059"/>
              <a:gd name="connsiteY0" fmla="*/ 170947 h 4381325"/>
              <a:gd name="connsiteX1" fmla="*/ 2148696 w 4362059"/>
              <a:gd name="connsiteY1" fmla="*/ 52194 h 4381325"/>
              <a:gd name="connsiteX2" fmla="*/ 2659335 w 4362059"/>
              <a:gd name="connsiteY2" fmla="*/ 883466 h 4381325"/>
              <a:gd name="connsiteX3" fmla="*/ 3193725 w 4362059"/>
              <a:gd name="connsiteY3" fmla="*/ 1227851 h 4381325"/>
              <a:gd name="connsiteX4" fmla="*/ 3870618 w 4362059"/>
              <a:gd name="connsiteY4" fmla="*/ 1120976 h 4381325"/>
              <a:gd name="connsiteX5" fmla="*/ 4226878 w 4362059"/>
              <a:gd name="connsiteY5" fmla="*/ 1952248 h 4381325"/>
              <a:gd name="connsiteX6" fmla="*/ 3787491 w 4362059"/>
              <a:gd name="connsiteY6" fmla="*/ 2617264 h 4381325"/>
              <a:gd name="connsiteX7" fmla="*/ 3953746 w 4362059"/>
              <a:gd name="connsiteY7" fmla="*/ 3234781 h 4381325"/>
              <a:gd name="connsiteX8" fmla="*/ 4345631 w 4362059"/>
              <a:gd name="connsiteY8" fmla="*/ 3804797 h 4381325"/>
              <a:gd name="connsiteX9" fmla="*/ 4256603 w 4362059"/>
              <a:gd name="connsiteY9" fmla="*/ 4238424 h 4381325"/>
              <a:gd name="connsiteX10" fmla="*/ 3965625 w 4362059"/>
              <a:gd name="connsiteY10" fmla="*/ 4374816 h 4381325"/>
              <a:gd name="connsiteX11" fmla="*/ 3205600 w 4362059"/>
              <a:gd name="connsiteY11" fmla="*/ 4066055 h 4381325"/>
              <a:gd name="connsiteX12" fmla="*/ 2291201 w 4362059"/>
              <a:gd name="connsiteY12" fmla="*/ 3994802 h 4381325"/>
              <a:gd name="connsiteX13" fmla="*/ 1246171 w 4362059"/>
              <a:gd name="connsiteY13" fmla="*/ 4351062 h 4381325"/>
              <a:gd name="connsiteX14" fmla="*/ 783033 w 4362059"/>
              <a:gd name="connsiteY14" fmla="*/ 3733545 h 4381325"/>
              <a:gd name="connsiteX15" fmla="*/ 1186794 w 4362059"/>
              <a:gd name="connsiteY15" fmla="*/ 2926023 h 4381325"/>
              <a:gd name="connsiteX16" fmla="*/ 1008666 w 4362059"/>
              <a:gd name="connsiteY16" fmla="*/ 2320381 h 4381325"/>
              <a:gd name="connsiteX17" fmla="*/ 58640 w 4362059"/>
              <a:gd name="connsiteY17" fmla="*/ 2142251 h 4381325"/>
              <a:gd name="connsiteX18" fmla="*/ 177393 w 4362059"/>
              <a:gd name="connsiteY18" fmla="*/ 1322854 h 4381325"/>
              <a:gd name="connsiteX19" fmla="*/ 794910 w 4362059"/>
              <a:gd name="connsiteY19" fmla="*/ 1239727 h 4381325"/>
              <a:gd name="connsiteX20" fmla="*/ 1044291 w 4362059"/>
              <a:gd name="connsiteY20" fmla="*/ 859717 h 4381325"/>
              <a:gd name="connsiteX21" fmla="*/ 1234297 w 4362059"/>
              <a:gd name="connsiteY21" fmla="*/ 170947 h 4381325"/>
              <a:gd name="connsiteX0" fmla="*/ 1234297 w 4362059"/>
              <a:gd name="connsiteY0" fmla="*/ 170947 h 4381325"/>
              <a:gd name="connsiteX1" fmla="*/ 2148696 w 4362059"/>
              <a:gd name="connsiteY1" fmla="*/ 52194 h 4381325"/>
              <a:gd name="connsiteX2" fmla="*/ 2659335 w 4362059"/>
              <a:gd name="connsiteY2" fmla="*/ 883466 h 4381325"/>
              <a:gd name="connsiteX3" fmla="*/ 3193725 w 4362059"/>
              <a:gd name="connsiteY3" fmla="*/ 1227851 h 4381325"/>
              <a:gd name="connsiteX4" fmla="*/ 3870618 w 4362059"/>
              <a:gd name="connsiteY4" fmla="*/ 1120976 h 4381325"/>
              <a:gd name="connsiteX5" fmla="*/ 4226878 w 4362059"/>
              <a:gd name="connsiteY5" fmla="*/ 1952248 h 4381325"/>
              <a:gd name="connsiteX6" fmla="*/ 3787491 w 4362059"/>
              <a:gd name="connsiteY6" fmla="*/ 2617264 h 4381325"/>
              <a:gd name="connsiteX7" fmla="*/ 3953746 w 4362059"/>
              <a:gd name="connsiteY7" fmla="*/ 3234781 h 4381325"/>
              <a:gd name="connsiteX8" fmla="*/ 4345631 w 4362059"/>
              <a:gd name="connsiteY8" fmla="*/ 3804797 h 4381325"/>
              <a:gd name="connsiteX9" fmla="*/ 4256603 w 4362059"/>
              <a:gd name="connsiteY9" fmla="*/ 4238424 h 4381325"/>
              <a:gd name="connsiteX10" fmla="*/ 3965625 w 4362059"/>
              <a:gd name="connsiteY10" fmla="*/ 4374816 h 4381325"/>
              <a:gd name="connsiteX11" fmla="*/ 3205600 w 4362059"/>
              <a:gd name="connsiteY11" fmla="*/ 4066055 h 4381325"/>
              <a:gd name="connsiteX12" fmla="*/ 2291201 w 4362059"/>
              <a:gd name="connsiteY12" fmla="*/ 3994802 h 4381325"/>
              <a:gd name="connsiteX13" fmla="*/ 1246171 w 4362059"/>
              <a:gd name="connsiteY13" fmla="*/ 4351062 h 4381325"/>
              <a:gd name="connsiteX14" fmla="*/ 783033 w 4362059"/>
              <a:gd name="connsiteY14" fmla="*/ 3733545 h 4381325"/>
              <a:gd name="connsiteX15" fmla="*/ 1186794 w 4362059"/>
              <a:gd name="connsiteY15" fmla="*/ 2926023 h 4381325"/>
              <a:gd name="connsiteX16" fmla="*/ 1008666 w 4362059"/>
              <a:gd name="connsiteY16" fmla="*/ 2320381 h 4381325"/>
              <a:gd name="connsiteX17" fmla="*/ 58640 w 4362059"/>
              <a:gd name="connsiteY17" fmla="*/ 2142251 h 4381325"/>
              <a:gd name="connsiteX18" fmla="*/ 177393 w 4362059"/>
              <a:gd name="connsiteY18" fmla="*/ 1322854 h 4381325"/>
              <a:gd name="connsiteX19" fmla="*/ 794910 w 4362059"/>
              <a:gd name="connsiteY19" fmla="*/ 1239727 h 4381325"/>
              <a:gd name="connsiteX20" fmla="*/ 1044291 w 4362059"/>
              <a:gd name="connsiteY20" fmla="*/ 859717 h 4381325"/>
              <a:gd name="connsiteX21" fmla="*/ 1234297 w 4362059"/>
              <a:gd name="connsiteY21" fmla="*/ 170947 h 4381325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6878 w 4362059"/>
              <a:gd name="connsiteY6" fmla="*/ 2036546 h 4465623"/>
              <a:gd name="connsiteX7" fmla="*/ 3787491 w 4362059"/>
              <a:gd name="connsiteY7" fmla="*/ 2701562 h 4465623"/>
              <a:gd name="connsiteX8" fmla="*/ 3953746 w 4362059"/>
              <a:gd name="connsiteY8" fmla="*/ 3319079 h 4465623"/>
              <a:gd name="connsiteX9" fmla="*/ 4345631 w 4362059"/>
              <a:gd name="connsiteY9" fmla="*/ 3889095 h 4465623"/>
              <a:gd name="connsiteX10" fmla="*/ 4256603 w 4362059"/>
              <a:gd name="connsiteY10" fmla="*/ 4322722 h 4465623"/>
              <a:gd name="connsiteX11" fmla="*/ 3965625 w 4362059"/>
              <a:gd name="connsiteY11" fmla="*/ 4459114 h 4465623"/>
              <a:gd name="connsiteX12" fmla="*/ 3205600 w 4362059"/>
              <a:gd name="connsiteY12" fmla="*/ 4150353 h 4465623"/>
              <a:gd name="connsiteX13" fmla="*/ 2291201 w 4362059"/>
              <a:gd name="connsiteY13" fmla="*/ 4079100 h 4465623"/>
              <a:gd name="connsiteX14" fmla="*/ 1246171 w 4362059"/>
              <a:gd name="connsiteY14" fmla="*/ 4435360 h 4465623"/>
              <a:gd name="connsiteX15" fmla="*/ 783033 w 4362059"/>
              <a:gd name="connsiteY15" fmla="*/ 3817843 h 4465623"/>
              <a:gd name="connsiteX16" fmla="*/ 1186794 w 4362059"/>
              <a:gd name="connsiteY16" fmla="*/ 3010321 h 4465623"/>
              <a:gd name="connsiteX17" fmla="*/ 1008666 w 4362059"/>
              <a:gd name="connsiteY17" fmla="*/ 2404679 h 4465623"/>
              <a:gd name="connsiteX18" fmla="*/ 58640 w 4362059"/>
              <a:gd name="connsiteY18" fmla="*/ 2226549 h 4465623"/>
              <a:gd name="connsiteX19" fmla="*/ 177393 w 4362059"/>
              <a:gd name="connsiteY19" fmla="*/ 1407152 h 4465623"/>
              <a:gd name="connsiteX20" fmla="*/ 794910 w 4362059"/>
              <a:gd name="connsiteY20" fmla="*/ 1324025 h 4465623"/>
              <a:gd name="connsiteX21" fmla="*/ 1044291 w 4362059"/>
              <a:gd name="connsiteY21" fmla="*/ 944015 h 4465623"/>
              <a:gd name="connsiteX22" fmla="*/ 1234297 w 4362059"/>
              <a:gd name="connsiteY22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6878 w 4362059"/>
              <a:gd name="connsiteY6" fmla="*/ 2036546 h 4465623"/>
              <a:gd name="connsiteX7" fmla="*/ 3787491 w 4362059"/>
              <a:gd name="connsiteY7" fmla="*/ 2701562 h 4465623"/>
              <a:gd name="connsiteX8" fmla="*/ 3953746 w 4362059"/>
              <a:gd name="connsiteY8" fmla="*/ 3319079 h 4465623"/>
              <a:gd name="connsiteX9" fmla="*/ 4345631 w 4362059"/>
              <a:gd name="connsiteY9" fmla="*/ 3889095 h 4465623"/>
              <a:gd name="connsiteX10" fmla="*/ 4256603 w 4362059"/>
              <a:gd name="connsiteY10" fmla="*/ 4322722 h 4465623"/>
              <a:gd name="connsiteX11" fmla="*/ 3965625 w 4362059"/>
              <a:gd name="connsiteY11" fmla="*/ 4459114 h 4465623"/>
              <a:gd name="connsiteX12" fmla="*/ 3205600 w 4362059"/>
              <a:gd name="connsiteY12" fmla="*/ 4150353 h 4465623"/>
              <a:gd name="connsiteX13" fmla="*/ 2291201 w 4362059"/>
              <a:gd name="connsiteY13" fmla="*/ 4079100 h 4465623"/>
              <a:gd name="connsiteX14" fmla="*/ 1246171 w 4362059"/>
              <a:gd name="connsiteY14" fmla="*/ 4435360 h 4465623"/>
              <a:gd name="connsiteX15" fmla="*/ 783033 w 4362059"/>
              <a:gd name="connsiteY15" fmla="*/ 3817843 h 4465623"/>
              <a:gd name="connsiteX16" fmla="*/ 1186794 w 4362059"/>
              <a:gd name="connsiteY16" fmla="*/ 3010321 h 4465623"/>
              <a:gd name="connsiteX17" fmla="*/ 1008666 w 4362059"/>
              <a:gd name="connsiteY17" fmla="*/ 2404679 h 4465623"/>
              <a:gd name="connsiteX18" fmla="*/ 58640 w 4362059"/>
              <a:gd name="connsiteY18" fmla="*/ 2226549 h 4465623"/>
              <a:gd name="connsiteX19" fmla="*/ 177393 w 4362059"/>
              <a:gd name="connsiteY19" fmla="*/ 1407152 h 4465623"/>
              <a:gd name="connsiteX20" fmla="*/ 794910 w 4362059"/>
              <a:gd name="connsiteY20" fmla="*/ 1324025 h 4465623"/>
              <a:gd name="connsiteX21" fmla="*/ 1044291 w 4362059"/>
              <a:gd name="connsiteY21" fmla="*/ 944015 h 4465623"/>
              <a:gd name="connsiteX22" fmla="*/ 1234297 w 4362059"/>
              <a:gd name="connsiteY22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0973 w 4362059"/>
              <a:gd name="connsiteY6" fmla="*/ 1555768 h 4465623"/>
              <a:gd name="connsiteX7" fmla="*/ 4226878 w 4362059"/>
              <a:gd name="connsiteY7" fmla="*/ 2036546 h 4465623"/>
              <a:gd name="connsiteX8" fmla="*/ 3787491 w 4362059"/>
              <a:gd name="connsiteY8" fmla="*/ 2701562 h 4465623"/>
              <a:gd name="connsiteX9" fmla="*/ 3953746 w 4362059"/>
              <a:gd name="connsiteY9" fmla="*/ 3319079 h 4465623"/>
              <a:gd name="connsiteX10" fmla="*/ 4345631 w 4362059"/>
              <a:gd name="connsiteY10" fmla="*/ 3889095 h 4465623"/>
              <a:gd name="connsiteX11" fmla="*/ 4256603 w 4362059"/>
              <a:gd name="connsiteY11" fmla="*/ 4322722 h 4465623"/>
              <a:gd name="connsiteX12" fmla="*/ 3965625 w 4362059"/>
              <a:gd name="connsiteY12" fmla="*/ 4459114 h 4465623"/>
              <a:gd name="connsiteX13" fmla="*/ 3205600 w 4362059"/>
              <a:gd name="connsiteY13" fmla="*/ 4150353 h 4465623"/>
              <a:gd name="connsiteX14" fmla="*/ 2291201 w 4362059"/>
              <a:gd name="connsiteY14" fmla="*/ 4079100 h 4465623"/>
              <a:gd name="connsiteX15" fmla="*/ 1246171 w 4362059"/>
              <a:gd name="connsiteY15" fmla="*/ 4435360 h 4465623"/>
              <a:gd name="connsiteX16" fmla="*/ 783033 w 4362059"/>
              <a:gd name="connsiteY16" fmla="*/ 3817843 h 4465623"/>
              <a:gd name="connsiteX17" fmla="*/ 1186794 w 4362059"/>
              <a:gd name="connsiteY17" fmla="*/ 3010321 h 4465623"/>
              <a:gd name="connsiteX18" fmla="*/ 1008666 w 4362059"/>
              <a:gd name="connsiteY18" fmla="*/ 2404679 h 4465623"/>
              <a:gd name="connsiteX19" fmla="*/ 58640 w 4362059"/>
              <a:gd name="connsiteY19" fmla="*/ 2226549 h 4465623"/>
              <a:gd name="connsiteX20" fmla="*/ 177393 w 4362059"/>
              <a:gd name="connsiteY20" fmla="*/ 1407152 h 4465623"/>
              <a:gd name="connsiteX21" fmla="*/ 794910 w 4362059"/>
              <a:gd name="connsiteY21" fmla="*/ 1324025 h 4465623"/>
              <a:gd name="connsiteX22" fmla="*/ 1044291 w 4362059"/>
              <a:gd name="connsiteY22" fmla="*/ 944015 h 4465623"/>
              <a:gd name="connsiteX23" fmla="*/ 1234297 w 4362059"/>
              <a:gd name="connsiteY23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0973 w 4362059"/>
              <a:gd name="connsiteY6" fmla="*/ 1555768 h 4465623"/>
              <a:gd name="connsiteX7" fmla="*/ 4226878 w 4362059"/>
              <a:gd name="connsiteY7" fmla="*/ 2036546 h 4465623"/>
              <a:gd name="connsiteX8" fmla="*/ 3787491 w 4362059"/>
              <a:gd name="connsiteY8" fmla="*/ 2701562 h 4465623"/>
              <a:gd name="connsiteX9" fmla="*/ 3953746 w 4362059"/>
              <a:gd name="connsiteY9" fmla="*/ 3319079 h 4465623"/>
              <a:gd name="connsiteX10" fmla="*/ 4345631 w 4362059"/>
              <a:gd name="connsiteY10" fmla="*/ 3889095 h 4465623"/>
              <a:gd name="connsiteX11" fmla="*/ 4256603 w 4362059"/>
              <a:gd name="connsiteY11" fmla="*/ 4322722 h 4465623"/>
              <a:gd name="connsiteX12" fmla="*/ 3965625 w 4362059"/>
              <a:gd name="connsiteY12" fmla="*/ 4459114 h 4465623"/>
              <a:gd name="connsiteX13" fmla="*/ 3205600 w 4362059"/>
              <a:gd name="connsiteY13" fmla="*/ 4150353 h 4465623"/>
              <a:gd name="connsiteX14" fmla="*/ 2291201 w 4362059"/>
              <a:gd name="connsiteY14" fmla="*/ 4079100 h 4465623"/>
              <a:gd name="connsiteX15" fmla="*/ 1246171 w 4362059"/>
              <a:gd name="connsiteY15" fmla="*/ 4435360 h 4465623"/>
              <a:gd name="connsiteX16" fmla="*/ 783033 w 4362059"/>
              <a:gd name="connsiteY16" fmla="*/ 3817843 h 4465623"/>
              <a:gd name="connsiteX17" fmla="*/ 1186794 w 4362059"/>
              <a:gd name="connsiteY17" fmla="*/ 3010321 h 4465623"/>
              <a:gd name="connsiteX18" fmla="*/ 1008666 w 4362059"/>
              <a:gd name="connsiteY18" fmla="*/ 2404679 h 4465623"/>
              <a:gd name="connsiteX19" fmla="*/ 58640 w 4362059"/>
              <a:gd name="connsiteY19" fmla="*/ 2226549 h 4465623"/>
              <a:gd name="connsiteX20" fmla="*/ 177393 w 4362059"/>
              <a:gd name="connsiteY20" fmla="*/ 1407152 h 4465623"/>
              <a:gd name="connsiteX21" fmla="*/ 794910 w 4362059"/>
              <a:gd name="connsiteY21" fmla="*/ 1324025 h 4465623"/>
              <a:gd name="connsiteX22" fmla="*/ 1044291 w 4362059"/>
              <a:gd name="connsiteY22" fmla="*/ 944015 h 4465623"/>
              <a:gd name="connsiteX23" fmla="*/ 1234297 w 4362059"/>
              <a:gd name="connsiteY23" fmla="*/ 255245 h 4465623"/>
              <a:gd name="connsiteX0" fmla="*/ 1234297 w 4362059"/>
              <a:gd name="connsiteY0" fmla="*/ 296576 h 4506954"/>
              <a:gd name="connsiteX1" fmla="*/ 1608402 w 4362059"/>
              <a:gd name="connsiteY1" fmla="*/ 5805 h 4506954"/>
              <a:gd name="connsiteX2" fmla="*/ 2148696 w 4362059"/>
              <a:gd name="connsiteY2" fmla="*/ 177823 h 4506954"/>
              <a:gd name="connsiteX3" fmla="*/ 2659335 w 4362059"/>
              <a:gd name="connsiteY3" fmla="*/ 1009095 h 4506954"/>
              <a:gd name="connsiteX4" fmla="*/ 3193725 w 4362059"/>
              <a:gd name="connsiteY4" fmla="*/ 1353480 h 4506954"/>
              <a:gd name="connsiteX5" fmla="*/ 3870618 w 4362059"/>
              <a:gd name="connsiteY5" fmla="*/ 1246605 h 4506954"/>
              <a:gd name="connsiteX6" fmla="*/ 4220973 w 4362059"/>
              <a:gd name="connsiteY6" fmla="*/ 1597099 h 4506954"/>
              <a:gd name="connsiteX7" fmla="*/ 4226878 w 4362059"/>
              <a:gd name="connsiteY7" fmla="*/ 2077877 h 4506954"/>
              <a:gd name="connsiteX8" fmla="*/ 3787491 w 4362059"/>
              <a:gd name="connsiteY8" fmla="*/ 2742893 h 4506954"/>
              <a:gd name="connsiteX9" fmla="*/ 3953746 w 4362059"/>
              <a:gd name="connsiteY9" fmla="*/ 3360410 h 4506954"/>
              <a:gd name="connsiteX10" fmla="*/ 4345631 w 4362059"/>
              <a:gd name="connsiteY10" fmla="*/ 3930426 h 4506954"/>
              <a:gd name="connsiteX11" fmla="*/ 4256603 w 4362059"/>
              <a:gd name="connsiteY11" fmla="*/ 4364053 h 4506954"/>
              <a:gd name="connsiteX12" fmla="*/ 3965625 w 4362059"/>
              <a:gd name="connsiteY12" fmla="*/ 4500445 h 4506954"/>
              <a:gd name="connsiteX13" fmla="*/ 3205600 w 4362059"/>
              <a:gd name="connsiteY13" fmla="*/ 4191684 h 4506954"/>
              <a:gd name="connsiteX14" fmla="*/ 2291201 w 4362059"/>
              <a:gd name="connsiteY14" fmla="*/ 4120431 h 4506954"/>
              <a:gd name="connsiteX15" fmla="*/ 1246171 w 4362059"/>
              <a:gd name="connsiteY15" fmla="*/ 4476691 h 4506954"/>
              <a:gd name="connsiteX16" fmla="*/ 783033 w 4362059"/>
              <a:gd name="connsiteY16" fmla="*/ 3859174 h 4506954"/>
              <a:gd name="connsiteX17" fmla="*/ 1186794 w 4362059"/>
              <a:gd name="connsiteY17" fmla="*/ 3051652 h 4506954"/>
              <a:gd name="connsiteX18" fmla="*/ 1008666 w 4362059"/>
              <a:gd name="connsiteY18" fmla="*/ 2446010 h 4506954"/>
              <a:gd name="connsiteX19" fmla="*/ 58640 w 4362059"/>
              <a:gd name="connsiteY19" fmla="*/ 2267880 h 4506954"/>
              <a:gd name="connsiteX20" fmla="*/ 177393 w 4362059"/>
              <a:gd name="connsiteY20" fmla="*/ 1448483 h 4506954"/>
              <a:gd name="connsiteX21" fmla="*/ 794910 w 4362059"/>
              <a:gd name="connsiteY21" fmla="*/ 1365356 h 4506954"/>
              <a:gd name="connsiteX22" fmla="*/ 1044291 w 4362059"/>
              <a:gd name="connsiteY22" fmla="*/ 985346 h 4506954"/>
              <a:gd name="connsiteX23" fmla="*/ 1234297 w 4362059"/>
              <a:gd name="connsiteY23" fmla="*/ 296576 h 4506954"/>
              <a:gd name="connsiteX0" fmla="*/ 1285861 w 4413623"/>
              <a:gd name="connsiteY0" fmla="*/ 296576 h 4506954"/>
              <a:gd name="connsiteX1" fmla="*/ 1659966 w 4413623"/>
              <a:gd name="connsiteY1" fmla="*/ 5805 h 4506954"/>
              <a:gd name="connsiteX2" fmla="*/ 2200260 w 4413623"/>
              <a:gd name="connsiteY2" fmla="*/ 177823 h 4506954"/>
              <a:gd name="connsiteX3" fmla="*/ 2710899 w 4413623"/>
              <a:gd name="connsiteY3" fmla="*/ 1009095 h 4506954"/>
              <a:gd name="connsiteX4" fmla="*/ 3245289 w 4413623"/>
              <a:gd name="connsiteY4" fmla="*/ 1353480 h 4506954"/>
              <a:gd name="connsiteX5" fmla="*/ 3922182 w 4413623"/>
              <a:gd name="connsiteY5" fmla="*/ 1246605 h 4506954"/>
              <a:gd name="connsiteX6" fmla="*/ 4272537 w 4413623"/>
              <a:gd name="connsiteY6" fmla="*/ 1597099 h 4506954"/>
              <a:gd name="connsiteX7" fmla="*/ 4278442 w 4413623"/>
              <a:gd name="connsiteY7" fmla="*/ 2077877 h 4506954"/>
              <a:gd name="connsiteX8" fmla="*/ 3839055 w 4413623"/>
              <a:gd name="connsiteY8" fmla="*/ 2742893 h 4506954"/>
              <a:gd name="connsiteX9" fmla="*/ 4005310 w 4413623"/>
              <a:gd name="connsiteY9" fmla="*/ 3360410 h 4506954"/>
              <a:gd name="connsiteX10" fmla="*/ 4397195 w 4413623"/>
              <a:gd name="connsiteY10" fmla="*/ 3930426 h 4506954"/>
              <a:gd name="connsiteX11" fmla="*/ 4308167 w 4413623"/>
              <a:gd name="connsiteY11" fmla="*/ 4364053 h 4506954"/>
              <a:gd name="connsiteX12" fmla="*/ 4017189 w 4413623"/>
              <a:gd name="connsiteY12" fmla="*/ 4500445 h 4506954"/>
              <a:gd name="connsiteX13" fmla="*/ 3257164 w 4413623"/>
              <a:gd name="connsiteY13" fmla="*/ 4191684 h 4506954"/>
              <a:gd name="connsiteX14" fmla="*/ 2342765 w 4413623"/>
              <a:gd name="connsiteY14" fmla="*/ 4120431 h 4506954"/>
              <a:gd name="connsiteX15" fmla="*/ 1297735 w 4413623"/>
              <a:gd name="connsiteY15" fmla="*/ 4476691 h 4506954"/>
              <a:gd name="connsiteX16" fmla="*/ 834597 w 4413623"/>
              <a:gd name="connsiteY16" fmla="*/ 3859174 h 4506954"/>
              <a:gd name="connsiteX17" fmla="*/ 1238358 w 4413623"/>
              <a:gd name="connsiteY17" fmla="*/ 3051652 h 4506954"/>
              <a:gd name="connsiteX18" fmla="*/ 1060230 w 4413623"/>
              <a:gd name="connsiteY18" fmla="*/ 2446010 h 4506954"/>
              <a:gd name="connsiteX19" fmla="*/ 110204 w 4413623"/>
              <a:gd name="connsiteY19" fmla="*/ 2267880 h 4506954"/>
              <a:gd name="connsiteX20" fmla="*/ 33046 w 4413623"/>
              <a:gd name="connsiteY20" fmla="*/ 1727728 h 4506954"/>
              <a:gd name="connsiteX21" fmla="*/ 228957 w 4413623"/>
              <a:gd name="connsiteY21" fmla="*/ 1448483 h 4506954"/>
              <a:gd name="connsiteX22" fmla="*/ 846474 w 4413623"/>
              <a:gd name="connsiteY22" fmla="*/ 1365356 h 4506954"/>
              <a:gd name="connsiteX23" fmla="*/ 1095855 w 4413623"/>
              <a:gd name="connsiteY23" fmla="*/ 985346 h 4506954"/>
              <a:gd name="connsiteX24" fmla="*/ 1285861 w 4413623"/>
              <a:gd name="connsiteY24" fmla="*/ 296576 h 4506954"/>
              <a:gd name="connsiteX0" fmla="*/ 1285861 w 4413623"/>
              <a:gd name="connsiteY0" fmla="*/ 296576 h 4506954"/>
              <a:gd name="connsiteX1" fmla="*/ 1659966 w 4413623"/>
              <a:gd name="connsiteY1" fmla="*/ 5805 h 4506954"/>
              <a:gd name="connsiteX2" fmla="*/ 2200260 w 4413623"/>
              <a:gd name="connsiteY2" fmla="*/ 177823 h 4506954"/>
              <a:gd name="connsiteX3" fmla="*/ 2710899 w 4413623"/>
              <a:gd name="connsiteY3" fmla="*/ 1009095 h 4506954"/>
              <a:gd name="connsiteX4" fmla="*/ 3245289 w 4413623"/>
              <a:gd name="connsiteY4" fmla="*/ 1353480 h 4506954"/>
              <a:gd name="connsiteX5" fmla="*/ 3922182 w 4413623"/>
              <a:gd name="connsiteY5" fmla="*/ 1246605 h 4506954"/>
              <a:gd name="connsiteX6" fmla="*/ 4272537 w 4413623"/>
              <a:gd name="connsiteY6" fmla="*/ 1597099 h 4506954"/>
              <a:gd name="connsiteX7" fmla="*/ 4278442 w 4413623"/>
              <a:gd name="connsiteY7" fmla="*/ 2077877 h 4506954"/>
              <a:gd name="connsiteX8" fmla="*/ 3839055 w 4413623"/>
              <a:gd name="connsiteY8" fmla="*/ 2742893 h 4506954"/>
              <a:gd name="connsiteX9" fmla="*/ 4005310 w 4413623"/>
              <a:gd name="connsiteY9" fmla="*/ 3360410 h 4506954"/>
              <a:gd name="connsiteX10" fmla="*/ 4397195 w 4413623"/>
              <a:gd name="connsiteY10" fmla="*/ 3930426 h 4506954"/>
              <a:gd name="connsiteX11" fmla="*/ 4308167 w 4413623"/>
              <a:gd name="connsiteY11" fmla="*/ 4364053 h 4506954"/>
              <a:gd name="connsiteX12" fmla="*/ 4017189 w 4413623"/>
              <a:gd name="connsiteY12" fmla="*/ 4500445 h 4506954"/>
              <a:gd name="connsiteX13" fmla="*/ 3257164 w 4413623"/>
              <a:gd name="connsiteY13" fmla="*/ 4191684 h 4506954"/>
              <a:gd name="connsiteX14" fmla="*/ 2342765 w 4413623"/>
              <a:gd name="connsiteY14" fmla="*/ 4120431 h 4506954"/>
              <a:gd name="connsiteX15" fmla="*/ 1297735 w 4413623"/>
              <a:gd name="connsiteY15" fmla="*/ 4476691 h 4506954"/>
              <a:gd name="connsiteX16" fmla="*/ 834597 w 4413623"/>
              <a:gd name="connsiteY16" fmla="*/ 3859174 h 4506954"/>
              <a:gd name="connsiteX17" fmla="*/ 1238358 w 4413623"/>
              <a:gd name="connsiteY17" fmla="*/ 3051652 h 4506954"/>
              <a:gd name="connsiteX18" fmla="*/ 1060230 w 4413623"/>
              <a:gd name="connsiteY18" fmla="*/ 2446010 h 4506954"/>
              <a:gd name="connsiteX19" fmla="*/ 110204 w 4413623"/>
              <a:gd name="connsiteY19" fmla="*/ 2267880 h 4506954"/>
              <a:gd name="connsiteX20" fmla="*/ 33046 w 4413623"/>
              <a:gd name="connsiteY20" fmla="*/ 1727728 h 4506954"/>
              <a:gd name="connsiteX21" fmla="*/ 228957 w 4413623"/>
              <a:gd name="connsiteY21" fmla="*/ 1448483 h 4506954"/>
              <a:gd name="connsiteX22" fmla="*/ 846474 w 4413623"/>
              <a:gd name="connsiteY22" fmla="*/ 1365356 h 4506954"/>
              <a:gd name="connsiteX23" fmla="*/ 1095855 w 4413623"/>
              <a:gd name="connsiteY23" fmla="*/ 985346 h 4506954"/>
              <a:gd name="connsiteX24" fmla="*/ 1285861 w 4413623"/>
              <a:gd name="connsiteY24" fmla="*/ 296576 h 4506954"/>
              <a:gd name="connsiteX0" fmla="*/ 1316814 w 4444576"/>
              <a:gd name="connsiteY0" fmla="*/ 296576 h 4506954"/>
              <a:gd name="connsiteX1" fmla="*/ 1690919 w 4444576"/>
              <a:gd name="connsiteY1" fmla="*/ 5805 h 4506954"/>
              <a:gd name="connsiteX2" fmla="*/ 2231213 w 4444576"/>
              <a:gd name="connsiteY2" fmla="*/ 177823 h 4506954"/>
              <a:gd name="connsiteX3" fmla="*/ 2741852 w 4444576"/>
              <a:gd name="connsiteY3" fmla="*/ 1009095 h 4506954"/>
              <a:gd name="connsiteX4" fmla="*/ 3276242 w 4444576"/>
              <a:gd name="connsiteY4" fmla="*/ 1353480 h 4506954"/>
              <a:gd name="connsiteX5" fmla="*/ 3953135 w 4444576"/>
              <a:gd name="connsiteY5" fmla="*/ 1246605 h 4506954"/>
              <a:gd name="connsiteX6" fmla="*/ 4303490 w 4444576"/>
              <a:gd name="connsiteY6" fmla="*/ 1597099 h 4506954"/>
              <a:gd name="connsiteX7" fmla="*/ 4309395 w 4444576"/>
              <a:gd name="connsiteY7" fmla="*/ 2077877 h 4506954"/>
              <a:gd name="connsiteX8" fmla="*/ 3870008 w 4444576"/>
              <a:gd name="connsiteY8" fmla="*/ 2742893 h 4506954"/>
              <a:gd name="connsiteX9" fmla="*/ 4036263 w 4444576"/>
              <a:gd name="connsiteY9" fmla="*/ 3360410 h 4506954"/>
              <a:gd name="connsiteX10" fmla="*/ 4428148 w 4444576"/>
              <a:gd name="connsiteY10" fmla="*/ 3930426 h 4506954"/>
              <a:gd name="connsiteX11" fmla="*/ 4339120 w 4444576"/>
              <a:gd name="connsiteY11" fmla="*/ 4364053 h 4506954"/>
              <a:gd name="connsiteX12" fmla="*/ 4048142 w 4444576"/>
              <a:gd name="connsiteY12" fmla="*/ 4500445 h 4506954"/>
              <a:gd name="connsiteX13" fmla="*/ 3288117 w 4444576"/>
              <a:gd name="connsiteY13" fmla="*/ 4191684 h 4506954"/>
              <a:gd name="connsiteX14" fmla="*/ 2373718 w 4444576"/>
              <a:gd name="connsiteY14" fmla="*/ 4120431 h 4506954"/>
              <a:gd name="connsiteX15" fmla="*/ 1328688 w 4444576"/>
              <a:gd name="connsiteY15" fmla="*/ 4476691 h 4506954"/>
              <a:gd name="connsiteX16" fmla="*/ 865550 w 4444576"/>
              <a:gd name="connsiteY16" fmla="*/ 3859174 h 4506954"/>
              <a:gd name="connsiteX17" fmla="*/ 1269311 w 4444576"/>
              <a:gd name="connsiteY17" fmla="*/ 3051652 h 4506954"/>
              <a:gd name="connsiteX18" fmla="*/ 1091183 w 4444576"/>
              <a:gd name="connsiteY18" fmla="*/ 2446010 h 4506954"/>
              <a:gd name="connsiteX19" fmla="*/ 141157 w 4444576"/>
              <a:gd name="connsiteY19" fmla="*/ 2267880 h 4506954"/>
              <a:gd name="connsiteX20" fmla="*/ 16497 w 4444576"/>
              <a:gd name="connsiteY20" fmla="*/ 1798980 h 4506954"/>
              <a:gd name="connsiteX21" fmla="*/ 259910 w 4444576"/>
              <a:gd name="connsiteY21" fmla="*/ 1448483 h 4506954"/>
              <a:gd name="connsiteX22" fmla="*/ 877427 w 4444576"/>
              <a:gd name="connsiteY22" fmla="*/ 1365356 h 4506954"/>
              <a:gd name="connsiteX23" fmla="*/ 1126808 w 4444576"/>
              <a:gd name="connsiteY23" fmla="*/ 985346 h 4506954"/>
              <a:gd name="connsiteX24" fmla="*/ 1316814 w 4444576"/>
              <a:gd name="connsiteY24" fmla="*/ 296576 h 4506954"/>
              <a:gd name="connsiteX0" fmla="*/ 1316814 w 4446109"/>
              <a:gd name="connsiteY0" fmla="*/ 296576 h 4575756"/>
              <a:gd name="connsiteX1" fmla="*/ 1690919 w 4446109"/>
              <a:gd name="connsiteY1" fmla="*/ 5805 h 4575756"/>
              <a:gd name="connsiteX2" fmla="*/ 2231213 w 4446109"/>
              <a:gd name="connsiteY2" fmla="*/ 177823 h 4575756"/>
              <a:gd name="connsiteX3" fmla="*/ 2741852 w 4446109"/>
              <a:gd name="connsiteY3" fmla="*/ 1009095 h 4575756"/>
              <a:gd name="connsiteX4" fmla="*/ 3276242 w 4446109"/>
              <a:gd name="connsiteY4" fmla="*/ 1353480 h 4575756"/>
              <a:gd name="connsiteX5" fmla="*/ 3953135 w 4446109"/>
              <a:gd name="connsiteY5" fmla="*/ 1246605 h 4575756"/>
              <a:gd name="connsiteX6" fmla="*/ 4303490 w 4446109"/>
              <a:gd name="connsiteY6" fmla="*/ 1597099 h 4575756"/>
              <a:gd name="connsiteX7" fmla="*/ 4309395 w 4446109"/>
              <a:gd name="connsiteY7" fmla="*/ 2077877 h 4575756"/>
              <a:gd name="connsiteX8" fmla="*/ 3870008 w 4446109"/>
              <a:gd name="connsiteY8" fmla="*/ 2742893 h 4575756"/>
              <a:gd name="connsiteX9" fmla="*/ 4036263 w 4446109"/>
              <a:gd name="connsiteY9" fmla="*/ 3360410 h 4575756"/>
              <a:gd name="connsiteX10" fmla="*/ 4428148 w 4446109"/>
              <a:gd name="connsiteY10" fmla="*/ 3930426 h 4575756"/>
              <a:gd name="connsiteX11" fmla="*/ 4339120 w 4446109"/>
              <a:gd name="connsiteY11" fmla="*/ 4364053 h 4575756"/>
              <a:gd name="connsiteX12" fmla="*/ 3976890 w 4446109"/>
              <a:gd name="connsiteY12" fmla="*/ 4571697 h 4575756"/>
              <a:gd name="connsiteX13" fmla="*/ 3288117 w 4446109"/>
              <a:gd name="connsiteY13" fmla="*/ 4191684 h 4575756"/>
              <a:gd name="connsiteX14" fmla="*/ 2373718 w 4446109"/>
              <a:gd name="connsiteY14" fmla="*/ 4120431 h 4575756"/>
              <a:gd name="connsiteX15" fmla="*/ 1328688 w 4446109"/>
              <a:gd name="connsiteY15" fmla="*/ 4476691 h 4575756"/>
              <a:gd name="connsiteX16" fmla="*/ 865550 w 4446109"/>
              <a:gd name="connsiteY16" fmla="*/ 3859174 h 4575756"/>
              <a:gd name="connsiteX17" fmla="*/ 1269311 w 4446109"/>
              <a:gd name="connsiteY17" fmla="*/ 3051652 h 4575756"/>
              <a:gd name="connsiteX18" fmla="*/ 1091183 w 4446109"/>
              <a:gd name="connsiteY18" fmla="*/ 2446010 h 4575756"/>
              <a:gd name="connsiteX19" fmla="*/ 141157 w 4446109"/>
              <a:gd name="connsiteY19" fmla="*/ 2267880 h 4575756"/>
              <a:gd name="connsiteX20" fmla="*/ 16497 w 4446109"/>
              <a:gd name="connsiteY20" fmla="*/ 1798980 h 4575756"/>
              <a:gd name="connsiteX21" fmla="*/ 259910 w 4446109"/>
              <a:gd name="connsiteY21" fmla="*/ 1448483 h 4575756"/>
              <a:gd name="connsiteX22" fmla="*/ 877427 w 4446109"/>
              <a:gd name="connsiteY22" fmla="*/ 1365356 h 4575756"/>
              <a:gd name="connsiteX23" fmla="*/ 1126808 w 4446109"/>
              <a:gd name="connsiteY23" fmla="*/ 985346 h 4575756"/>
              <a:gd name="connsiteX24" fmla="*/ 1316814 w 4446109"/>
              <a:gd name="connsiteY24" fmla="*/ 296576 h 4575756"/>
              <a:gd name="connsiteX0" fmla="*/ 1316814 w 4448517"/>
              <a:gd name="connsiteY0" fmla="*/ 296576 h 4552598"/>
              <a:gd name="connsiteX1" fmla="*/ 1690919 w 4448517"/>
              <a:gd name="connsiteY1" fmla="*/ 5805 h 4552598"/>
              <a:gd name="connsiteX2" fmla="*/ 2231213 w 4448517"/>
              <a:gd name="connsiteY2" fmla="*/ 177823 h 4552598"/>
              <a:gd name="connsiteX3" fmla="*/ 2741852 w 4448517"/>
              <a:gd name="connsiteY3" fmla="*/ 1009095 h 4552598"/>
              <a:gd name="connsiteX4" fmla="*/ 3276242 w 4448517"/>
              <a:gd name="connsiteY4" fmla="*/ 1353480 h 4552598"/>
              <a:gd name="connsiteX5" fmla="*/ 3953135 w 4448517"/>
              <a:gd name="connsiteY5" fmla="*/ 1246605 h 4552598"/>
              <a:gd name="connsiteX6" fmla="*/ 4303490 w 4448517"/>
              <a:gd name="connsiteY6" fmla="*/ 1597099 h 4552598"/>
              <a:gd name="connsiteX7" fmla="*/ 4309395 w 4448517"/>
              <a:gd name="connsiteY7" fmla="*/ 2077877 h 4552598"/>
              <a:gd name="connsiteX8" fmla="*/ 3870008 w 4448517"/>
              <a:gd name="connsiteY8" fmla="*/ 2742893 h 4552598"/>
              <a:gd name="connsiteX9" fmla="*/ 4036263 w 4448517"/>
              <a:gd name="connsiteY9" fmla="*/ 3360410 h 4552598"/>
              <a:gd name="connsiteX10" fmla="*/ 4428148 w 4448517"/>
              <a:gd name="connsiteY10" fmla="*/ 3930426 h 4552598"/>
              <a:gd name="connsiteX11" fmla="*/ 4339120 w 4448517"/>
              <a:gd name="connsiteY11" fmla="*/ 4364053 h 4552598"/>
              <a:gd name="connsiteX12" fmla="*/ 3881889 w 4448517"/>
              <a:gd name="connsiteY12" fmla="*/ 4547950 h 4552598"/>
              <a:gd name="connsiteX13" fmla="*/ 3288117 w 4448517"/>
              <a:gd name="connsiteY13" fmla="*/ 4191684 h 4552598"/>
              <a:gd name="connsiteX14" fmla="*/ 2373718 w 4448517"/>
              <a:gd name="connsiteY14" fmla="*/ 4120431 h 4552598"/>
              <a:gd name="connsiteX15" fmla="*/ 1328688 w 4448517"/>
              <a:gd name="connsiteY15" fmla="*/ 4476691 h 4552598"/>
              <a:gd name="connsiteX16" fmla="*/ 865550 w 4448517"/>
              <a:gd name="connsiteY16" fmla="*/ 3859174 h 4552598"/>
              <a:gd name="connsiteX17" fmla="*/ 1269311 w 4448517"/>
              <a:gd name="connsiteY17" fmla="*/ 3051652 h 4552598"/>
              <a:gd name="connsiteX18" fmla="*/ 1091183 w 4448517"/>
              <a:gd name="connsiteY18" fmla="*/ 2446010 h 4552598"/>
              <a:gd name="connsiteX19" fmla="*/ 141157 w 4448517"/>
              <a:gd name="connsiteY19" fmla="*/ 2267880 h 4552598"/>
              <a:gd name="connsiteX20" fmla="*/ 16497 w 4448517"/>
              <a:gd name="connsiteY20" fmla="*/ 1798980 h 4552598"/>
              <a:gd name="connsiteX21" fmla="*/ 259910 w 4448517"/>
              <a:gd name="connsiteY21" fmla="*/ 1448483 h 4552598"/>
              <a:gd name="connsiteX22" fmla="*/ 877427 w 4448517"/>
              <a:gd name="connsiteY22" fmla="*/ 1365356 h 4552598"/>
              <a:gd name="connsiteX23" fmla="*/ 1126808 w 4448517"/>
              <a:gd name="connsiteY23" fmla="*/ 985346 h 4552598"/>
              <a:gd name="connsiteX24" fmla="*/ 1316814 w 4448517"/>
              <a:gd name="connsiteY24" fmla="*/ 296576 h 4552598"/>
              <a:gd name="connsiteX0" fmla="*/ 1300369 w 4432072"/>
              <a:gd name="connsiteY0" fmla="*/ 296576 h 4552598"/>
              <a:gd name="connsiteX1" fmla="*/ 1674474 w 4432072"/>
              <a:gd name="connsiteY1" fmla="*/ 5805 h 4552598"/>
              <a:gd name="connsiteX2" fmla="*/ 2214768 w 4432072"/>
              <a:gd name="connsiteY2" fmla="*/ 177823 h 4552598"/>
              <a:gd name="connsiteX3" fmla="*/ 2725407 w 4432072"/>
              <a:gd name="connsiteY3" fmla="*/ 1009095 h 4552598"/>
              <a:gd name="connsiteX4" fmla="*/ 3259797 w 4432072"/>
              <a:gd name="connsiteY4" fmla="*/ 1353480 h 4552598"/>
              <a:gd name="connsiteX5" fmla="*/ 3936690 w 4432072"/>
              <a:gd name="connsiteY5" fmla="*/ 1246605 h 4552598"/>
              <a:gd name="connsiteX6" fmla="*/ 4287045 w 4432072"/>
              <a:gd name="connsiteY6" fmla="*/ 1597099 h 4552598"/>
              <a:gd name="connsiteX7" fmla="*/ 4292950 w 4432072"/>
              <a:gd name="connsiteY7" fmla="*/ 2077877 h 4552598"/>
              <a:gd name="connsiteX8" fmla="*/ 3853563 w 4432072"/>
              <a:gd name="connsiteY8" fmla="*/ 2742893 h 4552598"/>
              <a:gd name="connsiteX9" fmla="*/ 4019818 w 4432072"/>
              <a:gd name="connsiteY9" fmla="*/ 3360410 h 4552598"/>
              <a:gd name="connsiteX10" fmla="*/ 4411703 w 4432072"/>
              <a:gd name="connsiteY10" fmla="*/ 3930426 h 4552598"/>
              <a:gd name="connsiteX11" fmla="*/ 4322675 w 4432072"/>
              <a:gd name="connsiteY11" fmla="*/ 4364053 h 4552598"/>
              <a:gd name="connsiteX12" fmla="*/ 3865444 w 4432072"/>
              <a:gd name="connsiteY12" fmla="*/ 4547950 h 4552598"/>
              <a:gd name="connsiteX13" fmla="*/ 3271672 w 4432072"/>
              <a:gd name="connsiteY13" fmla="*/ 4191684 h 4552598"/>
              <a:gd name="connsiteX14" fmla="*/ 2357273 w 4432072"/>
              <a:gd name="connsiteY14" fmla="*/ 4120431 h 4552598"/>
              <a:gd name="connsiteX15" fmla="*/ 1312243 w 4432072"/>
              <a:gd name="connsiteY15" fmla="*/ 4476691 h 4552598"/>
              <a:gd name="connsiteX16" fmla="*/ 849105 w 4432072"/>
              <a:gd name="connsiteY16" fmla="*/ 3859174 h 4552598"/>
              <a:gd name="connsiteX17" fmla="*/ 1252866 w 4432072"/>
              <a:gd name="connsiteY17" fmla="*/ 3051652 h 4552598"/>
              <a:gd name="connsiteX18" fmla="*/ 1074738 w 4432072"/>
              <a:gd name="connsiteY18" fmla="*/ 2446010 h 4552598"/>
              <a:gd name="connsiteX19" fmla="*/ 231590 w 4432072"/>
              <a:gd name="connsiteY19" fmla="*/ 2386634 h 4552598"/>
              <a:gd name="connsiteX20" fmla="*/ 52 w 4432072"/>
              <a:gd name="connsiteY20" fmla="*/ 1798980 h 4552598"/>
              <a:gd name="connsiteX21" fmla="*/ 243465 w 4432072"/>
              <a:gd name="connsiteY21" fmla="*/ 1448483 h 4552598"/>
              <a:gd name="connsiteX22" fmla="*/ 860982 w 4432072"/>
              <a:gd name="connsiteY22" fmla="*/ 1365356 h 4552598"/>
              <a:gd name="connsiteX23" fmla="*/ 1110363 w 4432072"/>
              <a:gd name="connsiteY23" fmla="*/ 985346 h 4552598"/>
              <a:gd name="connsiteX24" fmla="*/ 1300369 w 4432072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92935 w 4432057"/>
              <a:gd name="connsiteY7" fmla="*/ 2077877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252851 w 4432057"/>
              <a:gd name="connsiteY17" fmla="*/ 3051652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92935 w 4432057"/>
              <a:gd name="connsiteY7" fmla="*/ 2077877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525986 w 4432057"/>
              <a:gd name="connsiteY15" fmla="*/ 4417317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525986 w 4432057"/>
              <a:gd name="connsiteY15" fmla="*/ 4417317 h 4552598"/>
              <a:gd name="connsiteX16" fmla="*/ 991596 w 4432057"/>
              <a:gd name="connsiteY16" fmla="*/ 3859176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6565"/>
              <a:gd name="connsiteY0" fmla="*/ 296576 h 4421588"/>
              <a:gd name="connsiteX1" fmla="*/ 1674459 w 4436565"/>
              <a:gd name="connsiteY1" fmla="*/ 5805 h 4421588"/>
              <a:gd name="connsiteX2" fmla="*/ 2214753 w 4436565"/>
              <a:gd name="connsiteY2" fmla="*/ 177823 h 4421588"/>
              <a:gd name="connsiteX3" fmla="*/ 2725392 w 4436565"/>
              <a:gd name="connsiteY3" fmla="*/ 1009095 h 4421588"/>
              <a:gd name="connsiteX4" fmla="*/ 3259782 w 4436565"/>
              <a:gd name="connsiteY4" fmla="*/ 1353480 h 4421588"/>
              <a:gd name="connsiteX5" fmla="*/ 3936675 w 4436565"/>
              <a:gd name="connsiteY5" fmla="*/ 1246605 h 4421588"/>
              <a:gd name="connsiteX6" fmla="*/ 4215778 w 4436565"/>
              <a:gd name="connsiteY6" fmla="*/ 1573352 h 4421588"/>
              <a:gd name="connsiteX7" fmla="*/ 4221683 w 4436565"/>
              <a:gd name="connsiteY7" fmla="*/ 2125381 h 4421588"/>
              <a:gd name="connsiteX8" fmla="*/ 3853548 w 4436565"/>
              <a:gd name="connsiteY8" fmla="*/ 2742893 h 4421588"/>
              <a:gd name="connsiteX9" fmla="*/ 4019803 w 4436565"/>
              <a:gd name="connsiteY9" fmla="*/ 3360410 h 4421588"/>
              <a:gd name="connsiteX10" fmla="*/ 4411688 w 4436565"/>
              <a:gd name="connsiteY10" fmla="*/ 3930426 h 4421588"/>
              <a:gd name="connsiteX11" fmla="*/ 4322660 w 4436565"/>
              <a:gd name="connsiteY11" fmla="*/ 4364053 h 4421588"/>
              <a:gd name="connsiteX12" fmla="*/ 3722927 w 4436565"/>
              <a:gd name="connsiteY12" fmla="*/ 4381698 h 4421588"/>
              <a:gd name="connsiteX13" fmla="*/ 3271657 w 4436565"/>
              <a:gd name="connsiteY13" fmla="*/ 4191684 h 4421588"/>
              <a:gd name="connsiteX14" fmla="*/ 2357258 w 4436565"/>
              <a:gd name="connsiteY14" fmla="*/ 4120431 h 4421588"/>
              <a:gd name="connsiteX15" fmla="*/ 1525986 w 4436565"/>
              <a:gd name="connsiteY15" fmla="*/ 4417317 h 4421588"/>
              <a:gd name="connsiteX16" fmla="*/ 991596 w 4436565"/>
              <a:gd name="connsiteY16" fmla="*/ 3859176 h 4421588"/>
              <a:gd name="connsiteX17" fmla="*/ 1027223 w 4436565"/>
              <a:gd name="connsiteY17" fmla="*/ 3134781 h 4421588"/>
              <a:gd name="connsiteX18" fmla="*/ 932220 w 4436565"/>
              <a:gd name="connsiteY18" fmla="*/ 2612264 h 4421588"/>
              <a:gd name="connsiteX19" fmla="*/ 231575 w 4436565"/>
              <a:gd name="connsiteY19" fmla="*/ 2386634 h 4421588"/>
              <a:gd name="connsiteX20" fmla="*/ 37 w 4436565"/>
              <a:gd name="connsiteY20" fmla="*/ 1798980 h 4421588"/>
              <a:gd name="connsiteX21" fmla="*/ 243450 w 4436565"/>
              <a:gd name="connsiteY21" fmla="*/ 1448483 h 4421588"/>
              <a:gd name="connsiteX22" fmla="*/ 860967 w 4436565"/>
              <a:gd name="connsiteY22" fmla="*/ 1365356 h 4421588"/>
              <a:gd name="connsiteX23" fmla="*/ 1110348 w 4436565"/>
              <a:gd name="connsiteY23" fmla="*/ 985346 h 4421588"/>
              <a:gd name="connsiteX24" fmla="*/ 1300354 w 4436565"/>
              <a:gd name="connsiteY24" fmla="*/ 296576 h 4421588"/>
              <a:gd name="connsiteX0" fmla="*/ 1300354 w 4421190"/>
              <a:gd name="connsiteY0" fmla="*/ 296576 h 4421588"/>
              <a:gd name="connsiteX1" fmla="*/ 1674459 w 4421190"/>
              <a:gd name="connsiteY1" fmla="*/ 5805 h 4421588"/>
              <a:gd name="connsiteX2" fmla="*/ 2214753 w 4421190"/>
              <a:gd name="connsiteY2" fmla="*/ 177823 h 4421588"/>
              <a:gd name="connsiteX3" fmla="*/ 2725392 w 4421190"/>
              <a:gd name="connsiteY3" fmla="*/ 1009095 h 4421588"/>
              <a:gd name="connsiteX4" fmla="*/ 3259782 w 4421190"/>
              <a:gd name="connsiteY4" fmla="*/ 1353480 h 4421588"/>
              <a:gd name="connsiteX5" fmla="*/ 3936675 w 4421190"/>
              <a:gd name="connsiteY5" fmla="*/ 1246605 h 4421588"/>
              <a:gd name="connsiteX6" fmla="*/ 4215778 w 4421190"/>
              <a:gd name="connsiteY6" fmla="*/ 1573352 h 4421588"/>
              <a:gd name="connsiteX7" fmla="*/ 4221683 w 4421190"/>
              <a:gd name="connsiteY7" fmla="*/ 2125381 h 4421588"/>
              <a:gd name="connsiteX8" fmla="*/ 3853548 w 4421190"/>
              <a:gd name="connsiteY8" fmla="*/ 2742893 h 4421588"/>
              <a:gd name="connsiteX9" fmla="*/ 4019803 w 4421190"/>
              <a:gd name="connsiteY9" fmla="*/ 3360410 h 4421588"/>
              <a:gd name="connsiteX10" fmla="*/ 4411688 w 4421190"/>
              <a:gd name="connsiteY10" fmla="*/ 3930426 h 4421588"/>
              <a:gd name="connsiteX11" fmla="*/ 4251411 w 4421190"/>
              <a:gd name="connsiteY11" fmla="*/ 4221552 h 4421588"/>
              <a:gd name="connsiteX12" fmla="*/ 3722927 w 4421190"/>
              <a:gd name="connsiteY12" fmla="*/ 4381698 h 4421588"/>
              <a:gd name="connsiteX13" fmla="*/ 3271657 w 4421190"/>
              <a:gd name="connsiteY13" fmla="*/ 4191684 h 4421588"/>
              <a:gd name="connsiteX14" fmla="*/ 2357258 w 4421190"/>
              <a:gd name="connsiteY14" fmla="*/ 4120431 h 4421588"/>
              <a:gd name="connsiteX15" fmla="*/ 1525986 w 4421190"/>
              <a:gd name="connsiteY15" fmla="*/ 4417317 h 4421588"/>
              <a:gd name="connsiteX16" fmla="*/ 991596 w 4421190"/>
              <a:gd name="connsiteY16" fmla="*/ 3859176 h 4421588"/>
              <a:gd name="connsiteX17" fmla="*/ 1027223 w 4421190"/>
              <a:gd name="connsiteY17" fmla="*/ 3134781 h 4421588"/>
              <a:gd name="connsiteX18" fmla="*/ 932220 w 4421190"/>
              <a:gd name="connsiteY18" fmla="*/ 2612264 h 4421588"/>
              <a:gd name="connsiteX19" fmla="*/ 231575 w 4421190"/>
              <a:gd name="connsiteY19" fmla="*/ 2386634 h 4421588"/>
              <a:gd name="connsiteX20" fmla="*/ 37 w 4421190"/>
              <a:gd name="connsiteY20" fmla="*/ 1798980 h 4421588"/>
              <a:gd name="connsiteX21" fmla="*/ 243450 w 4421190"/>
              <a:gd name="connsiteY21" fmla="*/ 1448483 h 4421588"/>
              <a:gd name="connsiteX22" fmla="*/ 860967 w 4421190"/>
              <a:gd name="connsiteY22" fmla="*/ 1365356 h 4421588"/>
              <a:gd name="connsiteX23" fmla="*/ 1110348 w 4421190"/>
              <a:gd name="connsiteY23" fmla="*/ 985346 h 4421588"/>
              <a:gd name="connsiteX24" fmla="*/ 1300354 w 4421190"/>
              <a:gd name="connsiteY24" fmla="*/ 296576 h 4421588"/>
              <a:gd name="connsiteX0" fmla="*/ 1300354 w 4303277"/>
              <a:gd name="connsiteY0" fmla="*/ 296576 h 4421588"/>
              <a:gd name="connsiteX1" fmla="*/ 1674459 w 4303277"/>
              <a:gd name="connsiteY1" fmla="*/ 5805 h 4421588"/>
              <a:gd name="connsiteX2" fmla="*/ 2214753 w 4303277"/>
              <a:gd name="connsiteY2" fmla="*/ 177823 h 4421588"/>
              <a:gd name="connsiteX3" fmla="*/ 2725392 w 4303277"/>
              <a:gd name="connsiteY3" fmla="*/ 1009095 h 4421588"/>
              <a:gd name="connsiteX4" fmla="*/ 3259782 w 4303277"/>
              <a:gd name="connsiteY4" fmla="*/ 1353480 h 4421588"/>
              <a:gd name="connsiteX5" fmla="*/ 3936675 w 4303277"/>
              <a:gd name="connsiteY5" fmla="*/ 1246605 h 4421588"/>
              <a:gd name="connsiteX6" fmla="*/ 4215778 w 4303277"/>
              <a:gd name="connsiteY6" fmla="*/ 1573352 h 4421588"/>
              <a:gd name="connsiteX7" fmla="*/ 4221683 w 4303277"/>
              <a:gd name="connsiteY7" fmla="*/ 2125381 h 4421588"/>
              <a:gd name="connsiteX8" fmla="*/ 3853548 w 4303277"/>
              <a:gd name="connsiteY8" fmla="*/ 2742893 h 4421588"/>
              <a:gd name="connsiteX9" fmla="*/ 4019803 w 4303277"/>
              <a:gd name="connsiteY9" fmla="*/ 3360410 h 4421588"/>
              <a:gd name="connsiteX10" fmla="*/ 4257308 w 4303277"/>
              <a:gd name="connsiteY10" fmla="*/ 3823548 h 4421588"/>
              <a:gd name="connsiteX11" fmla="*/ 4251411 w 4303277"/>
              <a:gd name="connsiteY11" fmla="*/ 4221552 h 4421588"/>
              <a:gd name="connsiteX12" fmla="*/ 3722927 w 4303277"/>
              <a:gd name="connsiteY12" fmla="*/ 4381698 h 4421588"/>
              <a:gd name="connsiteX13" fmla="*/ 3271657 w 4303277"/>
              <a:gd name="connsiteY13" fmla="*/ 4191684 h 4421588"/>
              <a:gd name="connsiteX14" fmla="*/ 2357258 w 4303277"/>
              <a:gd name="connsiteY14" fmla="*/ 4120431 h 4421588"/>
              <a:gd name="connsiteX15" fmla="*/ 1525986 w 4303277"/>
              <a:gd name="connsiteY15" fmla="*/ 4417317 h 4421588"/>
              <a:gd name="connsiteX16" fmla="*/ 991596 w 4303277"/>
              <a:gd name="connsiteY16" fmla="*/ 3859176 h 4421588"/>
              <a:gd name="connsiteX17" fmla="*/ 1027223 w 4303277"/>
              <a:gd name="connsiteY17" fmla="*/ 3134781 h 4421588"/>
              <a:gd name="connsiteX18" fmla="*/ 932220 w 4303277"/>
              <a:gd name="connsiteY18" fmla="*/ 2612264 h 4421588"/>
              <a:gd name="connsiteX19" fmla="*/ 231575 w 4303277"/>
              <a:gd name="connsiteY19" fmla="*/ 2386634 h 4421588"/>
              <a:gd name="connsiteX20" fmla="*/ 37 w 4303277"/>
              <a:gd name="connsiteY20" fmla="*/ 1798980 h 4421588"/>
              <a:gd name="connsiteX21" fmla="*/ 243450 w 4303277"/>
              <a:gd name="connsiteY21" fmla="*/ 1448483 h 4421588"/>
              <a:gd name="connsiteX22" fmla="*/ 860967 w 4303277"/>
              <a:gd name="connsiteY22" fmla="*/ 1365356 h 4421588"/>
              <a:gd name="connsiteX23" fmla="*/ 1110348 w 4303277"/>
              <a:gd name="connsiteY23" fmla="*/ 985346 h 4421588"/>
              <a:gd name="connsiteX24" fmla="*/ 1300354 w 4303277"/>
              <a:gd name="connsiteY24" fmla="*/ 296576 h 4421588"/>
              <a:gd name="connsiteX0" fmla="*/ 1300354 w 4266374"/>
              <a:gd name="connsiteY0" fmla="*/ 296576 h 4421588"/>
              <a:gd name="connsiteX1" fmla="*/ 1674459 w 4266374"/>
              <a:gd name="connsiteY1" fmla="*/ 5805 h 4421588"/>
              <a:gd name="connsiteX2" fmla="*/ 2214753 w 4266374"/>
              <a:gd name="connsiteY2" fmla="*/ 177823 h 4421588"/>
              <a:gd name="connsiteX3" fmla="*/ 2725392 w 4266374"/>
              <a:gd name="connsiteY3" fmla="*/ 1009095 h 4421588"/>
              <a:gd name="connsiteX4" fmla="*/ 3259782 w 4266374"/>
              <a:gd name="connsiteY4" fmla="*/ 1353480 h 4421588"/>
              <a:gd name="connsiteX5" fmla="*/ 3936675 w 4266374"/>
              <a:gd name="connsiteY5" fmla="*/ 1246605 h 4421588"/>
              <a:gd name="connsiteX6" fmla="*/ 4215778 w 4266374"/>
              <a:gd name="connsiteY6" fmla="*/ 1573352 h 4421588"/>
              <a:gd name="connsiteX7" fmla="*/ 4221683 w 4266374"/>
              <a:gd name="connsiteY7" fmla="*/ 2125381 h 4421588"/>
              <a:gd name="connsiteX8" fmla="*/ 3853548 w 4266374"/>
              <a:gd name="connsiteY8" fmla="*/ 2742893 h 4421588"/>
              <a:gd name="connsiteX9" fmla="*/ 4019803 w 4266374"/>
              <a:gd name="connsiteY9" fmla="*/ 3360410 h 4421588"/>
              <a:gd name="connsiteX10" fmla="*/ 4257308 w 4266374"/>
              <a:gd name="connsiteY10" fmla="*/ 3823548 h 4421588"/>
              <a:gd name="connsiteX11" fmla="*/ 4168286 w 4266374"/>
              <a:gd name="connsiteY11" fmla="*/ 4221555 h 4421588"/>
              <a:gd name="connsiteX12" fmla="*/ 3722927 w 4266374"/>
              <a:gd name="connsiteY12" fmla="*/ 4381698 h 4421588"/>
              <a:gd name="connsiteX13" fmla="*/ 3271657 w 4266374"/>
              <a:gd name="connsiteY13" fmla="*/ 4191684 h 4421588"/>
              <a:gd name="connsiteX14" fmla="*/ 2357258 w 4266374"/>
              <a:gd name="connsiteY14" fmla="*/ 4120431 h 4421588"/>
              <a:gd name="connsiteX15" fmla="*/ 1525986 w 4266374"/>
              <a:gd name="connsiteY15" fmla="*/ 4417317 h 4421588"/>
              <a:gd name="connsiteX16" fmla="*/ 991596 w 4266374"/>
              <a:gd name="connsiteY16" fmla="*/ 3859176 h 4421588"/>
              <a:gd name="connsiteX17" fmla="*/ 1027223 w 4266374"/>
              <a:gd name="connsiteY17" fmla="*/ 3134781 h 4421588"/>
              <a:gd name="connsiteX18" fmla="*/ 932220 w 4266374"/>
              <a:gd name="connsiteY18" fmla="*/ 2612264 h 4421588"/>
              <a:gd name="connsiteX19" fmla="*/ 231575 w 4266374"/>
              <a:gd name="connsiteY19" fmla="*/ 2386634 h 4421588"/>
              <a:gd name="connsiteX20" fmla="*/ 37 w 4266374"/>
              <a:gd name="connsiteY20" fmla="*/ 1798980 h 4421588"/>
              <a:gd name="connsiteX21" fmla="*/ 243450 w 4266374"/>
              <a:gd name="connsiteY21" fmla="*/ 1448483 h 4421588"/>
              <a:gd name="connsiteX22" fmla="*/ 860967 w 4266374"/>
              <a:gd name="connsiteY22" fmla="*/ 1365356 h 4421588"/>
              <a:gd name="connsiteX23" fmla="*/ 1110348 w 4266374"/>
              <a:gd name="connsiteY23" fmla="*/ 985346 h 4421588"/>
              <a:gd name="connsiteX24" fmla="*/ 1300354 w 4266374"/>
              <a:gd name="connsiteY24" fmla="*/ 296576 h 4421588"/>
              <a:gd name="connsiteX0" fmla="*/ 1300354 w 4266374"/>
              <a:gd name="connsiteY0" fmla="*/ 296576 h 4421768"/>
              <a:gd name="connsiteX1" fmla="*/ 1674459 w 4266374"/>
              <a:gd name="connsiteY1" fmla="*/ 5805 h 4421768"/>
              <a:gd name="connsiteX2" fmla="*/ 2214753 w 4266374"/>
              <a:gd name="connsiteY2" fmla="*/ 177823 h 4421768"/>
              <a:gd name="connsiteX3" fmla="*/ 2725392 w 4266374"/>
              <a:gd name="connsiteY3" fmla="*/ 1009095 h 4421768"/>
              <a:gd name="connsiteX4" fmla="*/ 3259782 w 4266374"/>
              <a:gd name="connsiteY4" fmla="*/ 1353480 h 4421768"/>
              <a:gd name="connsiteX5" fmla="*/ 3936675 w 4266374"/>
              <a:gd name="connsiteY5" fmla="*/ 1246605 h 4421768"/>
              <a:gd name="connsiteX6" fmla="*/ 4215778 w 4266374"/>
              <a:gd name="connsiteY6" fmla="*/ 1573352 h 4421768"/>
              <a:gd name="connsiteX7" fmla="*/ 4221683 w 4266374"/>
              <a:gd name="connsiteY7" fmla="*/ 2125381 h 4421768"/>
              <a:gd name="connsiteX8" fmla="*/ 3853548 w 4266374"/>
              <a:gd name="connsiteY8" fmla="*/ 2742893 h 4421768"/>
              <a:gd name="connsiteX9" fmla="*/ 4019803 w 4266374"/>
              <a:gd name="connsiteY9" fmla="*/ 3360410 h 4421768"/>
              <a:gd name="connsiteX10" fmla="*/ 4257308 w 4266374"/>
              <a:gd name="connsiteY10" fmla="*/ 3823548 h 4421768"/>
              <a:gd name="connsiteX11" fmla="*/ 4168286 w 4266374"/>
              <a:gd name="connsiteY11" fmla="*/ 4221555 h 4421768"/>
              <a:gd name="connsiteX12" fmla="*/ 3722927 w 4266374"/>
              <a:gd name="connsiteY12" fmla="*/ 4381698 h 4421768"/>
              <a:gd name="connsiteX13" fmla="*/ 3093527 w 4266374"/>
              <a:gd name="connsiteY13" fmla="*/ 4108557 h 4421768"/>
              <a:gd name="connsiteX14" fmla="*/ 2357258 w 4266374"/>
              <a:gd name="connsiteY14" fmla="*/ 4120431 h 4421768"/>
              <a:gd name="connsiteX15" fmla="*/ 1525986 w 4266374"/>
              <a:gd name="connsiteY15" fmla="*/ 4417317 h 4421768"/>
              <a:gd name="connsiteX16" fmla="*/ 991596 w 4266374"/>
              <a:gd name="connsiteY16" fmla="*/ 3859176 h 4421768"/>
              <a:gd name="connsiteX17" fmla="*/ 1027223 w 4266374"/>
              <a:gd name="connsiteY17" fmla="*/ 3134781 h 4421768"/>
              <a:gd name="connsiteX18" fmla="*/ 932220 w 4266374"/>
              <a:gd name="connsiteY18" fmla="*/ 2612264 h 4421768"/>
              <a:gd name="connsiteX19" fmla="*/ 231575 w 4266374"/>
              <a:gd name="connsiteY19" fmla="*/ 2386634 h 4421768"/>
              <a:gd name="connsiteX20" fmla="*/ 37 w 4266374"/>
              <a:gd name="connsiteY20" fmla="*/ 1798980 h 4421768"/>
              <a:gd name="connsiteX21" fmla="*/ 243450 w 4266374"/>
              <a:gd name="connsiteY21" fmla="*/ 1448483 h 4421768"/>
              <a:gd name="connsiteX22" fmla="*/ 860967 w 4266374"/>
              <a:gd name="connsiteY22" fmla="*/ 1365356 h 4421768"/>
              <a:gd name="connsiteX23" fmla="*/ 1110348 w 4266374"/>
              <a:gd name="connsiteY23" fmla="*/ 985346 h 4421768"/>
              <a:gd name="connsiteX24" fmla="*/ 1300354 w 4266374"/>
              <a:gd name="connsiteY24" fmla="*/ 296576 h 4421768"/>
              <a:gd name="connsiteX0" fmla="*/ 1300354 w 4272520"/>
              <a:gd name="connsiteY0" fmla="*/ 296576 h 4421768"/>
              <a:gd name="connsiteX1" fmla="*/ 1674459 w 4272520"/>
              <a:gd name="connsiteY1" fmla="*/ 5805 h 4421768"/>
              <a:gd name="connsiteX2" fmla="*/ 2214753 w 4272520"/>
              <a:gd name="connsiteY2" fmla="*/ 177823 h 4421768"/>
              <a:gd name="connsiteX3" fmla="*/ 2725392 w 4272520"/>
              <a:gd name="connsiteY3" fmla="*/ 1009095 h 4421768"/>
              <a:gd name="connsiteX4" fmla="*/ 3259782 w 4272520"/>
              <a:gd name="connsiteY4" fmla="*/ 1353480 h 4421768"/>
              <a:gd name="connsiteX5" fmla="*/ 3936675 w 4272520"/>
              <a:gd name="connsiteY5" fmla="*/ 1246605 h 4421768"/>
              <a:gd name="connsiteX6" fmla="*/ 4215778 w 4272520"/>
              <a:gd name="connsiteY6" fmla="*/ 1573352 h 4421768"/>
              <a:gd name="connsiteX7" fmla="*/ 4221683 w 4272520"/>
              <a:gd name="connsiteY7" fmla="*/ 2125381 h 4421768"/>
              <a:gd name="connsiteX8" fmla="*/ 3853548 w 4272520"/>
              <a:gd name="connsiteY8" fmla="*/ 2742893 h 4421768"/>
              <a:gd name="connsiteX9" fmla="*/ 4019803 w 4272520"/>
              <a:gd name="connsiteY9" fmla="*/ 3360410 h 4421768"/>
              <a:gd name="connsiteX10" fmla="*/ 4257308 w 4272520"/>
              <a:gd name="connsiteY10" fmla="*/ 3823548 h 4421768"/>
              <a:gd name="connsiteX11" fmla="*/ 4168286 w 4272520"/>
              <a:gd name="connsiteY11" fmla="*/ 4221555 h 4421768"/>
              <a:gd name="connsiteX12" fmla="*/ 3521047 w 4272520"/>
              <a:gd name="connsiteY12" fmla="*/ 4310446 h 4421768"/>
              <a:gd name="connsiteX13" fmla="*/ 3093527 w 4272520"/>
              <a:gd name="connsiteY13" fmla="*/ 4108557 h 4421768"/>
              <a:gd name="connsiteX14" fmla="*/ 2357258 w 4272520"/>
              <a:gd name="connsiteY14" fmla="*/ 4120431 h 4421768"/>
              <a:gd name="connsiteX15" fmla="*/ 1525986 w 4272520"/>
              <a:gd name="connsiteY15" fmla="*/ 4417317 h 4421768"/>
              <a:gd name="connsiteX16" fmla="*/ 991596 w 4272520"/>
              <a:gd name="connsiteY16" fmla="*/ 3859176 h 4421768"/>
              <a:gd name="connsiteX17" fmla="*/ 1027223 w 4272520"/>
              <a:gd name="connsiteY17" fmla="*/ 3134781 h 4421768"/>
              <a:gd name="connsiteX18" fmla="*/ 932220 w 4272520"/>
              <a:gd name="connsiteY18" fmla="*/ 2612264 h 4421768"/>
              <a:gd name="connsiteX19" fmla="*/ 231575 w 4272520"/>
              <a:gd name="connsiteY19" fmla="*/ 2386634 h 4421768"/>
              <a:gd name="connsiteX20" fmla="*/ 37 w 4272520"/>
              <a:gd name="connsiteY20" fmla="*/ 1798980 h 4421768"/>
              <a:gd name="connsiteX21" fmla="*/ 243450 w 4272520"/>
              <a:gd name="connsiteY21" fmla="*/ 1448483 h 4421768"/>
              <a:gd name="connsiteX22" fmla="*/ 860967 w 4272520"/>
              <a:gd name="connsiteY22" fmla="*/ 1365356 h 4421768"/>
              <a:gd name="connsiteX23" fmla="*/ 1110348 w 4272520"/>
              <a:gd name="connsiteY23" fmla="*/ 985346 h 4421768"/>
              <a:gd name="connsiteX24" fmla="*/ 1300354 w 4272520"/>
              <a:gd name="connsiteY24" fmla="*/ 296576 h 4421768"/>
              <a:gd name="connsiteX0" fmla="*/ 1300354 w 4259703"/>
              <a:gd name="connsiteY0" fmla="*/ 296576 h 4421768"/>
              <a:gd name="connsiteX1" fmla="*/ 1674459 w 4259703"/>
              <a:gd name="connsiteY1" fmla="*/ 5805 h 4421768"/>
              <a:gd name="connsiteX2" fmla="*/ 2214753 w 4259703"/>
              <a:gd name="connsiteY2" fmla="*/ 177823 h 4421768"/>
              <a:gd name="connsiteX3" fmla="*/ 2725392 w 4259703"/>
              <a:gd name="connsiteY3" fmla="*/ 1009095 h 4421768"/>
              <a:gd name="connsiteX4" fmla="*/ 3259782 w 4259703"/>
              <a:gd name="connsiteY4" fmla="*/ 1353480 h 4421768"/>
              <a:gd name="connsiteX5" fmla="*/ 3936675 w 4259703"/>
              <a:gd name="connsiteY5" fmla="*/ 1246605 h 4421768"/>
              <a:gd name="connsiteX6" fmla="*/ 4215778 w 4259703"/>
              <a:gd name="connsiteY6" fmla="*/ 1573352 h 4421768"/>
              <a:gd name="connsiteX7" fmla="*/ 4221683 w 4259703"/>
              <a:gd name="connsiteY7" fmla="*/ 2125381 h 4421768"/>
              <a:gd name="connsiteX8" fmla="*/ 3853548 w 4259703"/>
              <a:gd name="connsiteY8" fmla="*/ 2742893 h 4421768"/>
              <a:gd name="connsiteX9" fmla="*/ 4019803 w 4259703"/>
              <a:gd name="connsiteY9" fmla="*/ 3360410 h 4421768"/>
              <a:gd name="connsiteX10" fmla="*/ 4257308 w 4259703"/>
              <a:gd name="connsiteY10" fmla="*/ 3823548 h 4421768"/>
              <a:gd name="connsiteX11" fmla="*/ 4037658 w 4259703"/>
              <a:gd name="connsiteY11" fmla="*/ 4316558 h 4421768"/>
              <a:gd name="connsiteX12" fmla="*/ 3521047 w 4259703"/>
              <a:gd name="connsiteY12" fmla="*/ 4310446 h 4421768"/>
              <a:gd name="connsiteX13" fmla="*/ 3093527 w 4259703"/>
              <a:gd name="connsiteY13" fmla="*/ 4108557 h 4421768"/>
              <a:gd name="connsiteX14" fmla="*/ 2357258 w 4259703"/>
              <a:gd name="connsiteY14" fmla="*/ 4120431 h 4421768"/>
              <a:gd name="connsiteX15" fmla="*/ 1525986 w 4259703"/>
              <a:gd name="connsiteY15" fmla="*/ 4417317 h 4421768"/>
              <a:gd name="connsiteX16" fmla="*/ 991596 w 4259703"/>
              <a:gd name="connsiteY16" fmla="*/ 3859176 h 4421768"/>
              <a:gd name="connsiteX17" fmla="*/ 1027223 w 4259703"/>
              <a:gd name="connsiteY17" fmla="*/ 3134781 h 4421768"/>
              <a:gd name="connsiteX18" fmla="*/ 932220 w 4259703"/>
              <a:gd name="connsiteY18" fmla="*/ 2612264 h 4421768"/>
              <a:gd name="connsiteX19" fmla="*/ 231575 w 4259703"/>
              <a:gd name="connsiteY19" fmla="*/ 2386634 h 4421768"/>
              <a:gd name="connsiteX20" fmla="*/ 37 w 4259703"/>
              <a:gd name="connsiteY20" fmla="*/ 1798980 h 4421768"/>
              <a:gd name="connsiteX21" fmla="*/ 243450 w 4259703"/>
              <a:gd name="connsiteY21" fmla="*/ 1448483 h 4421768"/>
              <a:gd name="connsiteX22" fmla="*/ 860967 w 4259703"/>
              <a:gd name="connsiteY22" fmla="*/ 1365356 h 4421768"/>
              <a:gd name="connsiteX23" fmla="*/ 1110348 w 4259703"/>
              <a:gd name="connsiteY23" fmla="*/ 985346 h 4421768"/>
              <a:gd name="connsiteX24" fmla="*/ 1300354 w 4259703"/>
              <a:gd name="connsiteY24" fmla="*/ 296576 h 4421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4259703" h="4421768">
                <a:moveTo>
                  <a:pt x="1300354" y="296576"/>
                </a:moveTo>
                <a:cubicBezTo>
                  <a:pt x="1394372" y="133319"/>
                  <a:pt x="1522059" y="25597"/>
                  <a:pt x="1674459" y="5805"/>
                </a:cubicBezTo>
                <a:cubicBezTo>
                  <a:pt x="1826859" y="-13987"/>
                  <a:pt x="2039598" y="10608"/>
                  <a:pt x="2214753" y="177823"/>
                </a:cubicBezTo>
                <a:cubicBezTo>
                  <a:pt x="2389908" y="345038"/>
                  <a:pt x="2551221" y="813152"/>
                  <a:pt x="2725392" y="1009095"/>
                </a:cubicBezTo>
                <a:cubicBezTo>
                  <a:pt x="2899564" y="1205038"/>
                  <a:pt x="3057902" y="1313895"/>
                  <a:pt x="3259782" y="1353480"/>
                </a:cubicBezTo>
                <a:cubicBezTo>
                  <a:pt x="3461662" y="1393065"/>
                  <a:pt x="3777342" y="1209960"/>
                  <a:pt x="3936675" y="1246605"/>
                </a:cubicBezTo>
                <a:cubicBezTo>
                  <a:pt x="4096008" y="1283250"/>
                  <a:pt x="4168277" y="1426889"/>
                  <a:pt x="4215778" y="1573352"/>
                </a:cubicBezTo>
                <a:cubicBezTo>
                  <a:pt x="4263279" y="1719815"/>
                  <a:pt x="4282055" y="1930458"/>
                  <a:pt x="4221683" y="2125381"/>
                </a:cubicBezTo>
                <a:cubicBezTo>
                  <a:pt x="4161311" y="2320304"/>
                  <a:pt x="3887195" y="2537055"/>
                  <a:pt x="3853548" y="2742893"/>
                </a:cubicBezTo>
                <a:cubicBezTo>
                  <a:pt x="3819901" y="2948731"/>
                  <a:pt x="3952510" y="3180301"/>
                  <a:pt x="4019803" y="3360410"/>
                </a:cubicBezTo>
                <a:cubicBezTo>
                  <a:pt x="4087096" y="3540519"/>
                  <a:pt x="4254332" y="3664190"/>
                  <a:pt x="4257308" y="3823548"/>
                </a:cubicBezTo>
                <a:cubicBezTo>
                  <a:pt x="4260284" y="3982906"/>
                  <a:pt x="4160368" y="4235408"/>
                  <a:pt x="4037658" y="4316558"/>
                </a:cubicBezTo>
                <a:cubicBezTo>
                  <a:pt x="3914948" y="4397708"/>
                  <a:pt x="3678402" y="4345113"/>
                  <a:pt x="3521047" y="4310446"/>
                </a:cubicBezTo>
                <a:cubicBezTo>
                  <a:pt x="3363692" y="4275779"/>
                  <a:pt x="3287492" y="4140226"/>
                  <a:pt x="3093527" y="4108557"/>
                </a:cubicBezTo>
                <a:cubicBezTo>
                  <a:pt x="2899562" y="4076888"/>
                  <a:pt x="2618515" y="4068971"/>
                  <a:pt x="2357258" y="4120431"/>
                </a:cubicBezTo>
                <a:cubicBezTo>
                  <a:pt x="2096001" y="4171891"/>
                  <a:pt x="1753596" y="4460860"/>
                  <a:pt x="1525986" y="4417317"/>
                </a:cubicBezTo>
                <a:cubicBezTo>
                  <a:pt x="1298376" y="4373775"/>
                  <a:pt x="1074723" y="4072932"/>
                  <a:pt x="991596" y="3859176"/>
                </a:cubicBezTo>
                <a:cubicBezTo>
                  <a:pt x="908469" y="3645420"/>
                  <a:pt x="1037119" y="3342600"/>
                  <a:pt x="1027223" y="3134781"/>
                </a:cubicBezTo>
                <a:cubicBezTo>
                  <a:pt x="1017327" y="2926962"/>
                  <a:pt x="1064828" y="2736955"/>
                  <a:pt x="932220" y="2612264"/>
                </a:cubicBezTo>
                <a:cubicBezTo>
                  <a:pt x="799612" y="2487573"/>
                  <a:pt x="386939" y="2522181"/>
                  <a:pt x="231575" y="2386634"/>
                </a:cubicBezTo>
                <a:cubicBezTo>
                  <a:pt x="76211" y="2251087"/>
                  <a:pt x="-1942" y="1955338"/>
                  <a:pt x="37" y="1798980"/>
                </a:cubicBezTo>
                <a:cubicBezTo>
                  <a:pt x="2016" y="1642622"/>
                  <a:pt x="99962" y="1520754"/>
                  <a:pt x="243450" y="1448483"/>
                </a:cubicBezTo>
                <a:cubicBezTo>
                  <a:pt x="386938" y="1376212"/>
                  <a:pt x="716484" y="1442546"/>
                  <a:pt x="860967" y="1365356"/>
                </a:cubicBezTo>
                <a:cubicBezTo>
                  <a:pt x="1005450" y="1288167"/>
                  <a:pt x="1037117" y="1163476"/>
                  <a:pt x="1110348" y="985346"/>
                </a:cubicBezTo>
                <a:cubicBezTo>
                  <a:pt x="1183579" y="807216"/>
                  <a:pt x="1206336" y="459833"/>
                  <a:pt x="1300354" y="296576"/>
                </a:cubicBezTo>
                <a:close/>
              </a:path>
            </a:pathLst>
          </a:cu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 32"/>
          <p:cNvSpPr/>
          <p:nvPr/>
        </p:nvSpPr>
        <p:spPr>
          <a:xfrm rot="16200000">
            <a:off x="5824822" y="1356201"/>
            <a:ext cx="2712107" cy="2815293"/>
          </a:xfrm>
          <a:custGeom>
            <a:avLst/>
            <a:gdLst>
              <a:gd name="connsiteX0" fmla="*/ 1686296 w 5427023"/>
              <a:gd name="connsiteY0" fmla="*/ 95002 h 4750130"/>
              <a:gd name="connsiteX1" fmla="*/ 2945080 w 5427023"/>
              <a:gd name="connsiteY1" fmla="*/ 0 h 4750130"/>
              <a:gd name="connsiteX2" fmla="*/ 2897579 w 5427023"/>
              <a:gd name="connsiteY2" fmla="*/ 1258784 h 4750130"/>
              <a:gd name="connsiteX3" fmla="*/ 3633849 w 5427023"/>
              <a:gd name="connsiteY3" fmla="*/ 1650670 h 4750130"/>
              <a:gd name="connsiteX4" fmla="*/ 4393870 w 5427023"/>
              <a:gd name="connsiteY4" fmla="*/ 985652 h 4750130"/>
              <a:gd name="connsiteX5" fmla="*/ 5118265 w 5427023"/>
              <a:gd name="connsiteY5" fmla="*/ 1662545 h 4750130"/>
              <a:gd name="connsiteX6" fmla="*/ 4263241 w 5427023"/>
              <a:gd name="connsiteY6" fmla="*/ 2529444 h 4750130"/>
              <a:gd name="connsiteX7" fmla="*/ 4429496 w 5427023"/>
              <a:gd name="connsiteY7" fmla="*/ 3360717 h 4750130"/>
              <a:gd name="connsiteX8" fmla="*/ 5427023 w 5427023"/>
              <a:gd name="connsiteY8" fmla="*/ 3515096 h 4750130"/>
              <a:gd name="connsiteX9" fmla="*/ 5284519 w 5427023"/>
              <a:gd name="connsiteY9" fmla="*/ 4714504 h 4750130"/>
              <a:gd name="connsiteX10" fmla="*/ 3586348 w 5427023"/>
              <a:gd name="connsiteY10" fmla="*/ 3800104 h 4750130"/>
              <a:gd name="connsiteX11" fmla="*/ 2743200 w 5427023"/>
              <a:gd name="connsiteY11" fmla="*/ 3740727 h 4750130"/>
              <a:gd name="connsiteX12" fmla="*/ 1995054 w 5427023"/>
              <a:gd name="connsiteY12" fmla="*/ 4750130 h 4750130"/>
              <a:gd name="connsiteX13" fmla="*/ 676893 w 5427023"/>
              <a:gd name="connsiteY13" fmla="*/ 4001984 h 4750130"/>
              <a:gd name="connsiteX14" fmla="*/ 2030680 w 5427023"/>
              <a:gd name="connsiteY14" fmla="*/ 2956956 h 4750130"/>
              <a:gd name="connsiteX15" fmla="*/ 1757548 w 5427023"/>
              <a:gd name="connsiteY15" fmla="*/ 2256312 h 4750130"/>
              <a:gd name="connsiteX16" fmla="*/ 0 w 5427023"/>
              <a:gd name="connsiteY16" fmla="*/ 2042556 h 4750130"/>
              <a:gd name="connsiteX17" fmla="*/ 178130 w 5427023"/>
              <a:gd name="connsiteY17" fmla="*/ 1151906 h 4750130"/>
              <a:gd name="connsiteX18" fmla="*/ 1650670 w 5427023"/>
              <a:gd name="connsiteY18" fmla="*/ 1472540 h 4750130"/>
              <a:gd name="connsiteX19" fmla="*/ 1995054 w 5427023"/>
              <a:gd name="connsiteY19" fmla="*/ 1128156 h 4750130"/>
              <a:gd name="connsiteX20" fmla="*/ 1686296 w 5427023"/>
              <a:gd name="connsiteY20" fmla="*/ 95002 h 4750130"/>
              <a:gd name="connsiteX0" fmla="*/ 1686296 w 5427023"/>
              <a:gd name="connsiteY0" fmla="*/ 199772 h 4854900"/>
              <a:gd name="connsiteX1" fmla="*/ 2945080 w 5427023"/>
              <a:gd name="connsiteY1" fmla="*/ 104770 h 4854900"/>
              <a:gd name="connsiteX2" fmla="*/ 2897579 w 5427023"/>
              <a:gd name="connsiteY2" fmla="*/ 1363554 h 4854900"/>
              <a:gd name="connsiteX3" fmla="*/ 3633849 w 5427023"/>
              <a:gd name="connsiteY3" fmla="*/ 1755440 h 4854900"/>
              <a:gd name="connsiteX4" fmla="*/ 4393870 w 5427023"/>
              <a:gd name="connsiteY4" fmla="*/ 1090422 h 4854900"/>
              <a:gd name="connsiteX5" fmla="*/ 5118265 w 5427023"/>
              <a:gd name="connsiteY5" fmla="*/ 1767315 h 4854900"/>
              <a:gd name="connsiteX6" fmla="*/ 4263241 w 5427023"/>
              <a:gd name="connsiteY6" fmla="*/ 2634214 h 4854900"/>
              <a:gd name="connsiteX7" fmla="*/ 4429496 w 5427023"/>
              <a:gd name="connsiteY7" fmla="*/ 3465487 h 4854900"/>
              <a:gd name="connsiteX8" fmla="*/ 5427023 w 5427023"/>
              <a:gd name="connsiteY8" fmla="*/ 3619866 h 4854900"/>
              <a:gd name="connsiteX9" fmla="*/ 5284519 w 5427023"/>
              <a:gd name="connsiteY9" fmla="*/ 4819274 h 4854900"/>
              <a:gd name="connsiteX10" fmla="*/ 3586348 w 5427023"/>
              <a:gd name="connsiteY10" fmla="*/ 3904874 h 4854900"/>
              <a:gd name="connsiteX11" fmla="*/ 2743200 w 5427023"/>
              <a:gd name="connsiteY11" fmla="*/ 3845497 h 4854900"/>
              <a:gd name="connsiteX12" fmla="*/ 1995054 w 5427023"/>
              <a:gd name="connsiteY12" fmla="*/ 4854900 h 4854900"/>
              <a:gd name="connsiteX13" fmla="*/ 676893 w 5427023"/>
              <a:gd name="connsiteY13" fmla="*/ 4106754 h 4854900"/>
              <a:gd name="connsiteX14" fmla="*/ 2030680 w 5427023"/>
              <a:gd name="connsiteY14" fmla="*/ 3061726 h 4854900"/>
              <a:gd name="connsiteX15" fmla="*/ 1757548 w 5427023"/>
              <a:gd name="connsiteY15" fmla="*/ 2361082 h 4854900"/>
              <a:gd name="connsiteX16" fmla="*/ 0 w 5427023"/>
              <a:gd name="connsiteY16" fmla="*/ 2147326 h 4854900"/>
              <a:gd name="connsiteX17" fmla="*/ 178130 w 5427023"/>
              <a:gd name="connsiteY17" fmla="*/ 1256676 h 4854900"/>
              <a:gd name="connsiteX18" fmla="*/ 1650670 w 5427023"/>
              <a:gd name="connsiteY18" fmla="*/ 1577310 h 4854900"/>
              <a:gd name="connsiteX19" fmla="*/ 1995054 w 5427023"/>
              <a:gd name="connsiteY19" fmla="*/ 1232926 h 4854900"/>
              <a:gd name="connsiteX20" fmla="*/ 1686296 w 5427023"/>
              <a:gd name="connsiteY20" fmla="*/ 199772 h 4854900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33849 w 5427023"/>
              <a:gd name="connsiteY3" fmla="*/ 1855015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33849 w 5427023"/>
              <a:gd name="connsiteY3" fmla="*/ 1855015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609073"/>
              <a:gd name="connsiteY0" fmla="*/ 299347 h 4954475"/>
              <a:gd name="connsiteX1" fmla="*/ 2945080 w 5609073"/>
              <a:gd name="connsiteY1" fmla="*/ 204345 h 4954475"/>
              <a:gd name="connsiteX2" fmla="*/ 2897579 w 5609073"/>
              <a:gd name="connsiteY2" fmla="*/ 1463129 h 4954475"/>
              <a:gd name="connsiteX3" fmla="*/ 3610098 w 5609073"/>
              <a:gd name="connsiteY3" fmla="*/ 1819389 h 4954475"/>
              <a:gd name="connsiteX4" fmla="*/ 4393870 w 5609073"/>
              <a:gd name="connsiteY4" fmla="*/ 1189997 h 4954475"/>
              <a:gd name="connsiteX5" fmla="*/ 5118265 w 5609073"/>
              <a:gd name="connsiteY5" fmla="*/ 1866890 h 4954475"/>
              <a:gd name="connsiteX6" fmla="*/ 4263241 w 5609073"/>
              <a:gd name="connsiteY6" fmla="*/ 2733789 h 4954475"/>
              <a:gd name="connsiteX7" fmla="*/ 4429496 w 5609073"/>
              <a:gd name="connsiteY7" fmla="*/ 3565062 h 4954475"/>
              <a:gd name="connsiteX8" fmla="*/ 5427023 w 5609073"/>
              <a:gd name="connsiteY8" fmla="*/ 3719441 h 4954475"/>
              <a:gd name="connsiteX9" fmla="*/ 5284519 w 5609073"/>
              <a:gd name="connsiteY9" fmla="*/ 4918849 h 4954475"/>
              <a:gd name="connsiteX10" fmla="*/ 3586348 w 5609073"/>
              <a:gd name="connsiteY10" fmla="*/ 4004449 h 4954475"/>
              <a:gd name="connsiteX11" fmla="*/ 2743200 w 5609073"/>
              <a:gd name="connsiteY11" fmla="*/ 3945072 h 4954475"/>
              <a:gd name="connsiteX12" fmla="*/ 1995054 w 5609073"/>
              <a:gd name="connsiteY12" fmla="*/ 4954475 h 4954475"/>
              <a:gd name="connsiteX13" fmla="*/ 676893 w 5609073"/>
              <a:gd name="connsiteY13" fmla="*/ 4206329 h 4954475"/>
              <a:gd name="connsiteX14" fmla="*/ 2030680 w 5609073"/>
              <a:gd name="connsiteY14" fmla="*/ 3161301 h 4954475"/>
              <a:gd name="connsiteX15" fmla="*/ 1757548 w 5609073"/>
              <a:gd name="connsiteY15" fmla="*/ 2460657 h 4954475"/>
              <a:gd name="connsiteX16" fmla="*/ 0 w 5609073"/>
              <a:gd name="connsiteY16" fmla="*/ 2246901 h 4954475"/>
              <a:gd name="connsiteX17" fmla="*/ 178130 w 5609073"/>
              <a:gd name="connsiteY17" fmla="*/ 1356251 h 4954475"/>
              <a:gd name="connsiteX18" fmla="*/ 1650670 w 5609073"/>
              <a:gd name="connsiteY18" fmla="*/ 1676885 h 4954475"/>
              <a:gd name="connsiteX19" fmla="*/ 1995054 w 5609073"/>
              <a:gd name="connsiteY19" fmla="*/ 1332501 h 4954475"/>
              <a:gd name="connsiteX20" fmla="*/ 1686296 w 5609073"/>
              <a:gd name="connsiteY20" fmla="*/ 299347 h 4954475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5036684"/>
              <a:gd name="connsiteX1" fmla="*/ 2945080 w 5623916"/>
              <a:gd name="connsiteY1" fmla="*/ 204345 h 5036684"/>
              <a:gd name="connsiteX2" fmla="*/ 2897579 w 5623916"/>
              <a:gd name="connsiteY2" fmla="*/ 1463129 h 5036684"/>
              <a:gd name="connsiteX3" fmla="*/ 3610098 w 5623916"/>
              <a:gd name="connsiteY3" fmla="*/ 1819389 h 5036684"/>
              <a:gd name="connsiteX4" fmla="*/ 4393870 w 5623916"/>
              <a:gd name="connsiteY4" fmla="*/ 1189997 h 5036684"/>
              <a:gd name="connsiteX5" fmla="*/ 5118265 w 5623916"/>
              <a:gd name="connsiteY5" fmla="*/ 1866890 h 5036684"/>
              <a:gd name="connsiteX6" fmla="*/ 4263241 w 5623916"/>
              <a:gd name="connsiteY6" fmla="*/ 2733789 h 5036684"/>
              <a:gd name="connsiteX7" fmla="*/ 4429496 w 5623916"/>
              <a:gd name="connsiteY7" fmla="*/ 3565062 h 5036684"/>
              <a:gd name="connsiteX8" fmla="*/ 5427023 w 5623916"/>
              <a:gd name="connsiteY8" fmla="*/ 3719441 h 5036684"/>
              <a:gd name="connsiteX9" fmla="*/ 5284519 w 5623916"/>
              <a:gd name="connsiteY9" fmla="*/ 4918849 h 5036684"/>
              <a:gd name="connsiteX10" fmla="*/ 3586348 w 5623916"/>
              <a:gd name="connsiteY10" fmla="*/ 4004449 h 5036684"/>
              <a:gd name="connsiteX11" fmla="*/ 2743200 w 5623916"/>
              <a:gd name="connsiteY11" fmla="*/ 3945072 h 5036684"/>
              <a:gd name="connsiteX12" fmla="*/ 1995054 w 5623916"/>
              <a:gd name="connsiteY12" fmla="*/ 4954475 h 5036684"/>
              <a:gd name="connsiteX13" fmla="*/ 676893 w 5623916"/>
              <a:gd name="connsiteY13" fmla="*/ 4206329 h 5036684"/>
              <a:gd name="connsiteX14" fmla="*/ 2030680 w 5623916"/>
              <a:gd name="connsiteY14" fmla="*/ 3161301 h 5036684"/>
              <a:gd name="connsiteX15" fmla="*/ 1757548 w 5623916"/>
              <a:gd name="connsiteY15" fmla="*/ 2460657 h 5036684"/>
              <a:gd name="connsiteX16" fmla="*/ 0 w 5623916"/>
              <a:gd name="connsiteY16" fmla="*/ 2246901 h 5036684"/>
              <a:gd name="connsiteX17" fmla="*/ 178130 w 5623916"/>
              <a:gd name="connsiteY17" fmla="*/ 1356251 h 5036684"/>
              <a:gd name="connsiteX18" fmla="*/ 1650670 w 5623916"/>
              <a:gd name="connsiteY18" fmla="*/ 1676885 h 5036684"/>
              <a:gd name="connsiteX19" fmla="*/ 1995054 w 5623916"/>
              <a:gd name="connsiteY19" fmla="*/ 1332501 h 5036684"/>
              <a:gd name="connsiteX20" fmla="*/ 1686296 w 5623916"/>
              <a:gd name="connsiteY20" fmla="*/ 299347 h 5036684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961811 w 5899431"/>
              <a:gd name="connsiteY0" fmla="*/ 299347 h 4965543"/>
              <a:gd name="connsiteX1" fmla="*/ 3220595 w 5899431"/>
              <a:gd name="connsiteY1" fmla="*/ 204345 h 4965543"/>
              <a:gd name="connsiteX2" fmla="*/ 3173094 w 5899431"/>
              <a:gd name="connsiteY2" fmla="*/ 1463129 h 4965543"/>
              <a:gd name="connsiteX3" fmla="*/ 3885613 w 5899431"/>
              <a:gd name="connsiteY3" fmla="*/ 1819389 h 4965543"/>
              <a:gd name="connsiteX4" fmla="*/ 4669385 w 5899431"/>
              <a:gd name="connsiteY4" fmla="*/ 1189997 h 4965543"/>
              <a:gd name="connsiteX5" fmla="*/ 5393780 w 5899431"/>
              <a:gd name="connsiteY5" fmla="*/ 1866890 h 4965543"/>
              <a:gd name="connsiteX6" fmla="*/ 4538756 w 5899431"/>
              <a:gd name="connsiteY6" fmla="*/ 2733789 h 4965543"/>
              <a:gd name="connsiteX7" fmla="*/ 4705011 w 5899431"/>
              <a:gd name="connsiteY7" fmla="*/ 3565062 h 4965543"/>
              <a:gd name="connsiteX8" fmla="*/ 5702538 w 5899431"/>
              <a:gd name="connsiteY8" fmla="*/ 3719441 h 4965543"/>
              <a:gd name="connsiteX9" fmla="*/ 5560034 w 5899431"/>
              <a:gd name="connsiteY9" fmla="*/ 4918849 h 4965543"/>
              <a:gd name="connsiteX10" fmla="*/ 3861863 w 5899431"/>
              <a:gd name="connsiteY10" fmla="*/ 4004449 h 4965543"/>
              <a:gd name="connsiteX11" fmla="*/ 3018715 w 5899431"/>
              <a:gd name="connsiteY11" fmla="*/ 3945072 h 4965543"/>
              <a:gd name="connsiteX12" fmla="*/ 2270569 w 5899431"/>
              <a:gd name="connsiteY12" fmla="*/ 4954475 h 4965543"/>
              <a:gd name="connsiteX13" fmla="*/ 952408 w 5899431"/>
              <a:gd name="connsiteY13" fmla="*/ 4206329 h 4965543"/>
              <a:gd name="connsiteX14" fmla="*/ 2306195 w 5899431"/>
              <a:gd name="connsiteY14" fmla="*/ 3161301 h 4965543"/>
              <a:gd name="connsiteX15" fmla="*/ 2033063 w 5899431"/>
              <a:gd name="connsiteY15" fmla="*/ 2460657 h 4965543"/>
              <a:gd name="connsiteX16" fmla="*/ 275515 w 5899431"/>
              <a:gd name="connsiteY16" fmla="*/ 2246901 h 4965543"/>
              <a:gd name="connsiteX17" fmla="*/ 453645 w 5899431"/>
              <a:gd name="connsiteY17" fmla="*/ 1356251 h 4965543"/>
              <a:gd name="connsiteX18" fmla="*/ 1926185 w 5899431"/>
              <a:gd name="connsiteY18" fmla="*/ 1676885 h 4965543"/>
              <a:gd name="connsiteX19" fmla="*/ 2270569 w 5899431"/>
              <a:gd name="connsiteY19" fmla="*/ 1332501 h 4965543"/>
              <a:gd name="connsiteX20" fmla="*/ 1961811 w 5899431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180747 h 4846943"/>
              <a:gd name="connsiteX1" fmla="*/ 3140880 w 5819716"/>
              <a:gd name="connsiteY1" fmla="*/ 85745 h 4846943"/>
              <a:gd name="connsiteX2" fmla="*/ 3402137 w 5819716"/>
              <a:gd name="connsiteY2" fmla="*/ 1083271 h 4846943"/>
              <a:gd name="connsiteX3" fmla="*/ 3805898 w 5819716"/>
              <a:gd name="connsiteY3" fmla="*/ 1700789 h 4846943"/>
              <a:gd name="connsiteX4" fmla="*/ 4589670 w 5819716"/>
              <a:gd name="connsiteY4" fmla="*/ 1071397 h 4846943"/>
              <a:gd name="connsiteX5" fmla="*/ 5314065 w 5819716"/>
              <a:gd name="connsiteY5" fmla="*/ 1748290 h 4846943"/>
              <a:gd name="connsiteX6" fmla="*/ 4459041 w 5819716"/>
              <a:gd name="connsiteY6" fmla="*/ 2615189 h 4846943"/>
              <a:gd name="connsiteX7" fmla="*/ 4625296 w 5819716"/>
              <a:gd name="connsiteY7" fmla="*/ 3446462 h 4846943"/>
              <a:gd name="connsiteX8" fmla="*/ 5622823 w 5819716"/>
              <a:gd name="connsiteY8" fmla="*/ 3600841 h 4846943"/>
              <a:gd name="connsiteX9" fmla="*/ 5480319 w 5819716"/>
              <a:gd name="connsiteY9" fmla="*/ 4800249 h 4846943"/>
              <a:gd name="connsiteX10" fmla="*/ 3782148 w 5819716"/>
              <a:gd name="connsiteY10" fmla="*/ 3885849 h 4846943"/>
              <a:gd name="connsiteX11" fmla="*/ 2939000 w 5819716"/>
              <a:gd name="connsiteY11" fmla="*/ 3826472 h 4846943"/>
              <a:gd name="connsiteX12" fmla="*/ 2190854 w 5819716"/>
              <a:gd name="connsiteY12" fmla="*/ 4835875 h 4846943"/>
              <a:gd name="connsiteX13" fmla="*/ 872693 w 5819716"/>
              <a:gd name="connsiteY13" fmla="*/ 4087729 h 4846943"/>
              <a:gd name="connsiteX14" fmla="*/ 2226480 w 5819716"/>
              <a:gd name="connsiteY14" fmla="*/ 3042701 h 4846943"/>
              <a:gd name="connsiteX15" fmla="*/ 1953348 w 5819716"/>
              <a:gd name="connsiteY15" fmla="*/ 2342057 h 4846943"/>
              <a:gd name="connsiteX16" fmla="*/ 195800 w 5819716"/>
              <a:gd name="connsiteY16" fmla="*/ 2128301 h 4846943"/>
              <a:gd name="connsiteX17" fmla="*/ 373930 w 5819716"/>
              <a:gd name="connsiteY17" fmla="*/ 1237651 h 4846943"/>
              <a:gd name="connsiteX18" fmla="*/ 1846470 w 5819716"/>
              <a:gd name="connsiteY18" fmla="*/ 1558285 h 4846943"/>
              <a:gd name="connsiteX19" fmla="*/ 2190854 w 5819716"/>
              <a:gd name="connsiteY19" fmla="*/ 1213901 h 4846943"/>
              <a:gd name="connsiteX20" fmla="*/ 1882096 w 5819716"/>
              <a:gd name="connsiteY20" fmla="*/ 180747 h 4846943"/>
              <a:gd name="connsiteX0" fmla="*/ 1882096 w 5819716"/>
              <a:gd name="connsiteY0" fmla="*/ 180747 h 4846943"/>
              <a:gd name="connsiteX1" fmla="*/ 3140880 w 5819716"/>
              <a:gd name="connsiteY1" fmla="*/ 85745 h 4846943"/>
              <a:gd name="connsiteX2" fmla="*/ 3402137 w 5819716"/>
              <a:gd name="connsiteY2" fmla="*/ 1083271 h 4846943"/>
              <a:gd name="connsiteX3" fmla="*/ 4043405 w 5819716"/>
              <a:gd name="connsiteY3" fmla="*/ 1344529 h 4846943"/>
              <a:gd name="connsiteX4" fmla="*/ 4589670 w 5819716"/>
              <a:gd name="connsiteY4" fmla="*/ 1071397 h 4846943"/>
              <a:gd name="connsiteX5" fmla="*/ 5314065 w 5819716"/>
              <a:gd name="connsiteY5" fmla="*/ 1748290 h 4846943"/>
              <a:gd name="connsiteX6" fmla="*/ 4459041 w 5819716"/>
              <a:gd name="connsiteY6" fmla="*/ 2615189 h 4846943"/>
              <a:gd name="connsiteX7" fmla="*/ 4625296 w 5819716"/>
              <a:gd name="connsiteY7" fmla="*/ 3446462 h 4846943"/>
              <a:gd name="connsiteX8" fmla="*/ 5622823 w 5819716"/>
              <a:gd name="connsiteY8" fmla="*/ 3600841 h 4846943"/>
              <a:gd name="connsiteX9" fmla="*/ 5480319 w 5819716"/>
              <a:gd name="connsiteY9" fmla="*/ 4800249 h 4846943"/>
              <a:gd name="connsiteX10" fmla="*/ 3782148 w 5819716"/>
              <a:gd name="connsiteY10" fmla="*/ 3885849 h 4846943"/>
              <a:gd name="connsiteX11" fmla="*/ 2939000 w 5819716"/>
              <a:gd name="connsiteY11" fmla="*/ 3826472 h 4846943"/>
              <a:gd name="connsiteX12" fmla="*/ 2190854 w 5819716"/>
              <a:gd name="connsiteY12" fmla="*/ 4835875 h 4846943"/>
              <a:gd name="connsiteX13" fmla="*/ 872693 w 5819716"/>
              <a:gd name="connsiteY13" fmla="*/ 4087729 h 4846943"/>
              <a:gd name="connsiteX14" fmla="*/ 2226480 w 5819716"/>
              <a:gd name="connsiteY14" fmla="*/ 3042701 h 4846943"/>
              <a:gd name="connsiteX15" fmla="*/ 1953348 w 5819716"/>
              <a:gd name="connsiteY15" fmla="*/ 2342057 h 4846943"/>
              <a:gd name="connsiteX16" fmla="*/ 195800 w 5819716"/>
              <a:gd name="connsiteY16" fmla="*/ 2128301 h 4846943"/>
              <a:gd name="connsiteX17" fmla="*/ 373930 w 5819716"/>
              <a:gd name="connsiteY17" fmla="*/ 1237651 h 4846943"/>
              <a:gd name="connsiteX18" fmla="*/ 1846470 w 5819716"/>
              <a:gd name="connsiteY18" fmla="*/ 1558285 h 4846943"/>
              <a:gd name="connsiteX19" fmla="*/ 2190854 w 5819716"/>
              <a:gd name="connsiteY19" fmla="*/ 1213901 h 4846943"/>
              <a:gd name="connsiteX20" fmla="*/ 1882096 w 5819716"/>
              <a:gd name="connsiteY20" fmla="*/ 180747 h 4846943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314065 w 5819716"/>
              <a:gd name="connsiteY5" fmla="*/ 1742268 h 4840921"/>
              <a:gd name="connsiteX6" fmla="*/ 4459041 w 5819716"/>
              <a:gd name="connsiteY6" fmla="*/ 2609167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183436 w 5819716"/>
              <a:gd name="connsiteY5" fmla="*/ 2003525 h 4840921"/>
              <a:gd name="connsiteX6" fmla="*/ 4459041 w 5819716"/>
              <a:gd name="connsiteY6" fmla="*/ 2609167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183436 w 5819716"/>
              <a:gd name="connsiteY5" fmla="*/ 2003525 h 4840921"/>
              <a:gd name="connsiteX6" fmla="*/ 4637171 w 5819716"/>
              <a:gd name="connsiteY6" fmla="*/ 2727920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09832"/>
              <a:gd name="connsiteY0" fmla="*/ 174725 h 4841399"/>
              <a:gd name="connsiteX1" fmla="*/ 3140880 w 5809832"/>
              <a:gd name="connsiteY1" fmla="*/ 79723 h 4841399"/>
              <a:gd name="connsiteX2" fmla="*/ 3509015 w 5809832"/>
              <a:gd name="connsiteY2" fmla="*/ 994122 h 4841399"/>
              <a:gd name="connsiteX3" fmla="*/ 4043405 w 5809832"/>
              <a:gd name="connsiteY3" fmla="*/ 1338507 h 4841399"/>
              <a:gd name="connsiteX4" fmla="*/ 4589670 w 5809832"/>
              <a:gd name="connsiteY4" fmla="*/ 1065375 h 4841399"/>
              <a:gd name="connsiteX5" fmla="*/ 5183436 w 5809832"/>
              <a:gd name="connsiteY5" fmla="*/ 2003525 h 4841399"/>
              <a:gd name="connsiteX6" fmla="*/ 4637171 w 5809832"/>
              <a:gd name="connsiteY6" fmla="*/ 2727920 h 4841399"/>
              <a:gd name="connsiteX7" fmla="*/ 4803426 w 5809832"/>
              <a:gd name="connsiteY7" fmla="*/ 3345437 h 4841399"/>
              <a:gd name="connsiteX8" fmla="*/ 5622823 w 5809832"/>
              <a:gd name="connsiteY8" fmla="*/ 3594819 h 4841399"/>
              <a:gd name="connsiteX9" fmla="*/ 5480319 w 5809832"/>
              <a:gd name="connsiteY9" fmla="*/ 4794227 h 4841399"/>
              <a:gd name="connsiteX10" fmla="*/ 3782148 w 5809832"/>
              <a:gd name="connsiteY10" fmla="*/ 3879827 h 4841399"/>
              <a:gd name="connsiteX11" fmla="*/ 2939000 w 5809832"/>
              <a:gd name="connsiteY11" fmla="*/ 3820450 h 4841399"/>
              <a:gd name="connsiteX12" fmla="*/ 2190854 w 5809832"/>
              <a:gd name="connsiteY12" fmla="*/ 4829853 h 4841399"/>
              <a:gd name="connsiteX13" fmla="*/ 872693 w 5809832"/>
              <a:gd name="connsiteY13" fmla="*/ 4081707 h 4841399"/>
              <a:gd name="connsiteX14" fmla="*/ 2226480 w 5809832"/>
              <a:gd name="connsiteY14" fmla="*/ 3036679 h 4841399"/>
              <a:gd name="connsiteX15" fmla="*/ 1953348 w 5809832"/>
              <a:gd name="connsiteY15" fmla="*/ 2336035 h 4841399"/>
              <a:gd name="connsiteX16" fmla="*/ 195800 w 5809832"/>
              <a:gd name="connsiteY16" fmla="*/ 2122279 h 4841399"/>
              <a:gd name="connsiteX17" fmla="*/ 373930 w 5809832"/>
              <a:gd name="connsiteY17" fmla="*/ 1231629 h 4841399"/>
              <a:gd name="connsiteX18" fmla="*/ 1846470 w 5809832"/>
              <a:gd name="connsiteY18" fmla="*/ 1552263 h 4841399"/>
              <a:gd name="connsiteX19" fmla="*/ 2190854 w 5809832"/>
              <a:gd name="connsiteY19" fmla="*/ 1207879 h 4841399"/>
              <a:gd name="connsiteX20" fmla="*/ 1882096 w 5809832"/>
              <a:gd name="connsiteY20" fmla="*/ 174725 h 4841399"/>
              <a:gd name="connsiteX0" fmla="*/ 1882096 w 5704276"/>
              <a:gd name="connsiteY0" fmla="*/ 174725 h 4832827"/>
              <a:gd name="connsiteX1" fmla="*/ 3140880 w 5704276"/>
              <a:gd name="connsiteY1" fmla="*/ 79723 h 4832827"/>
              <a:gd name="connsiteX2" fmla="*/ 3509015 w 5704276"/>
              <a:gd name="connsiteY2" fmla="*/ 994122 h 4832827"/>
              <a:gd name="connsiteX3" fmla="*/ 4043405 w 5704276"/>
              <a:gd name="connsiteY3" fmla="*/ 1338507 h 4832827"/>
              <a:gd name="connsiteX4" fmla="*/ 4589670 w 5704276"/>
              <a:gd name="connsiteY4" fmla="*/ 1065375 h 4832827"/>
              <a:gd name="connsiteX5" fmla="*/ 5183436 w 5704276"/>
              <a:gd name="connsiteY5" fmla="*/ 2003525 h 4832827"/>
              <a:gd name="connsiteX6" fmla="*/ 4637171 w 5704276"/>
              <a:gd name="connsiteY6" fmla="*/ 2727920 h 4832827"/>
              <a:gd name="connsiteX7" fmla="*/ 4803426 w 5704276"/>
              <a:gd name="connsiteY7" fmla="*/ 3345437 h 4832827"/>
              <a:gd name="connsiteX8" fmla="*/ 5622823 w 5704276"/>
              <a:gd name="connsiteY8" fmla="*/ 3594819 h 4832827"/>
              <a:gd name="connsiteX9" fmla="*/ 5290314 w 5704276"/>
              <a:gd name="connsiteY9" fmla="*/ 4497344 h 4832827"/>
              <a:gd name="connsiteX10" fmla="*/ 3782148 w 5704276"/>
              <a:gd name="connsiteY10" fmla="*/ 3879827 h 4832827"/>
              <a:gd name="connsiteX11" fmla="*/ 2939000 w 5704276"/>
              <a:gd name="connsiteY11" fmla="*/ 3820450 h 4832827"/>
              <a:gd name="connsiteX12" fmla="*/ 2190854 w 5704276"/>
              <a:gd name="connsiteY12" fmla="*/ 4829853 h 4832827"/>
              <a:gd name="connsiteX13" fmla="*/ 872693 w 5704276"/>
              <a:gd name="connsiteY13" fmla="*/ 4081707 h 4832827"/>
              <a:gd name="connsiteX14" fmla="*/ 2226480 w 5704276"/>
              <a:gd name="connsiteY14" fmla="*/ 3036679 h 4832827"/>
              <a:gd name="connsiteX15" fmla="*/ 1953348 w 5704276"/>
              <a:gd name="connsiteY15" fmla="*/ 2336035 h 4832827"/>
              <a:gd name="connsiteX16" fmla="*/ 195800 w 5704276"/>
              <a:gd name="connsiteY16" fmla="*/ 2122279 h 4832827"/>
              <a:gd name="connsiteX17" fmla="*/ 373930 w 5704276"/>
              <a:gd name="connsiteY17" fmla="*/ 1231629 h 4832827"/>
              <a:gd name="connsiteX18" fmla="*/ 1846470 w 5704276"/>
              <a:gd name="connsiteY18" fmla="*/ 1552263 h 4832827"/>
              <a:gd name="connsiteX19" fmla="*/ 2190854 w 5704276"/>
              <a:gd name="connsiteY19" fmla="*/ 1207879 h 4832827"/>
              <a:gd name="connsiteX20" fmla="*/ 1882096 w 5704276"/>
              <a:gd name="connsiteY20" fmla="*/ 174725 h 4832827"/>
              <a:gd name="connsiteX0" fmla="*/ 1882096 w 5644673"/>
              <a:gd name="connsiteY0" fmla="*/ 174725 h 4832827"/>
              <a:gd name="connsiteX1" fmla="*/ 3140880 w 5644673"/>
              <a:gd name="connsiteY1" fmla="*/ 79723 h 4832827"/>
              <a:gd name="connsiteX2" fmla="*/ 3509015 w 5644673"/>
              <a:gd name="connsiteY2" fmla="*/ 994122 h 4832827"/>
              <a:gd name="connsiteX3" fmla="*/ 4043405 w 5644673"/>
              <a:gd name="connsiteY3" fmla="*/ 1338507 h 4832827"/>
              <a:gd name="connsiteX4" fmla="*/ 4589670 w 5644673"/>
              <a:gd name="connsiteY4" fmla="*/ 1065375 h 4832827"/>
              <a:gd name="connsiteX5" fmla="*/ 5183436 w 5644673"/>
              <a:gd name="connsiteY5" fmla="*/ 2003525 h 4832827"/>
              <a:gd name="connsiteX6" fmla="*/ 4637171 w 5644673"/>
              <a:gd name="connsiteY6" fmla="*/ 2727920 h 4832827"/>
              <a:gd name="connsiteX7" fmla="*/ 4803426 w 5644673"/>
              <a:gd name="connsiteY7" fmla="*/ 3345437 h 4832827"/>
              <a:gd name="connsiteX8" fmla="*/ 5622823 w 5644673"/>
              <a:gd name="connsiteY8" fmla="*/ 3594819 h 4832827"/>
              <a:gd name="connsiteX9" fmla="*/ 5290314 w 5644673"/>
              <a:gd name="connsiteY9" fmla="*/ 4497344 h 4832827"/>
              <a:gd name="connsiteX10" fmla="*/ 4055280 w 5644673"/>
              <a:gd name="connsiteY10" fmla="*/ 4176711 h 4832827"/>
              <a:gd name="connsiteX11" fmla="*/ 2939000 w 5644673"/>
              <a:gd name="connsiteY11" fmla="*/ 3820450 h 4832827"/>
              <a:gd name="connsiteX12" fmla="*/ 2190854 w 5644673"/>
              <a:gd name="connsiteY12" fmla="*/ 4829853 h 4832827"/>
              <a:gd name="connsiteX13" fmla="*/ 872693 w 5644673"/>
              <a:gd name="connsiteY13" fmla="*/ 4081707 h 4832827"/>
              <a:gd name="connsiteX14" fmla="*/ 2226480 w 5644673"/>
              <a:gd name="connsiteY14" fmla="*/ 3036679 h 4832827"/>
              <a:gd name="connsiteX15" fmla="*/ 1953348 w 5644673"/>
              <a:gd name="connsiteY15" fmla="*/ 2336035 h 4832827"/>
              <a:gd name="connsiteX16" fmla="*/ 195800 w 5644673"/>
              <a:gd name="connsiteY16" fmla="*/ 2122279 h 4832827"/>
              <a:gd name="connsiteX17" fmla="*/ 373930 w 5644673"/>
              <a:gd name="connsiteY17" fmla="*/ 1231629 h 4832827"/>
              <a:gd name="connsiteX18" fmla="*/ 1846470 w 5644673"/>
              <a:gd name="connsiteY18" fmla="*/ 1552263 h 4832827"/>
              <a:gd name="connsiteX19" fmla="*/ 2190854 w 5644673"/>
              <a:gd name="connsiteY19" fmla="*/ 1207879 h 4832827"/>
              <a:gd name="connsiteX20" fmla="*/ 1882096 w 5644673"/>
              <a:gd name="connsiteY20" fmla="*/ 174725 h 4832827"/>
              <a:gd name="connsiteX0" fmla="*/ 1882096 w 5644673"/>
              <a:gd name="connsiteY0" fmla="*/ 174725 h 4829871"/>
              <a:gd name="connsiteX1" fmla="*/ 3140880 w 5644673"/>
              <a:gd name="connsiteY1" fmla="*/ 79723 h 4829871"/>
              <a:gd name="connsiteX2" fmla="*/ 3509015 w 5644673"/>
              <a:gd name="connsiteY2" fmla="*/ 994122 h 4829871"/>
              <a:gd name="connsiteX3" fmla="*/ 4043405 w 5644673"/>
              <a:gd name="connsiteY3" fmla="*/ 1338507 h 4829871"/>
              <a:gd name="connsiteX4" fmla="*/ 4589670 w 5644673"/>
              <a:gd name="connsiteY4" fmla="*/ 1065375 h 4829871"/>
              <a:gd name="connsiteX5" fmla="*/ 5183436 w 5644673"/>
              <a:gd name="connsiteY5" fmla="*/ 2003525 h 4829871"/>
              <a:gd name="connsiteX6" fmla="*/ 4637171 w 5644673"/>
              <a:gd name="connsiteY6" fmla="*/ 2727920 h 4829871"/>
              <a:gd name="connsiteX7" fmla="*/ 4803426 w 5644673"/>
              <a:gd name="connsiteY7" fmla="*/ 3345437 h 4829871"/>
              <a:gd name="connsiteX8" fmla="*/ 5622823 w 5644673"/>
              <a:gd name="connsiteY8" fmla="*/ 3594819 h 4829871"/>
              <a:gd name="connsiteX9" fmla="*/ 5290314 w 5644673"/>
              <a:gd name="connsiteY9" fmla="*/ 4497344 h 4829871"/>
              <a:gd name="connsiteX10" fmla="*/ 4055280 w 5644673"/>
              <a:gd name="connsiteY10" fmla="*/ 4176711 h 4829871"/>
              <a:gd name="connsiteX11" fmla="*/ 3140881 w 5644673"/>
              <a:gd name="connsiteY11" fmla="*/ 4105458 h 4829871"/>
              <a:gd name="connsiteX12" fmla="*/ 2190854 w 5644673"/>
              <a:gd name="connsiteY12" fmla="*/ 4829853 h 4829871"/>
              <a:gd name="connsiteX13" fmla="*/ 872693 w 5644673"/>
              <a:gd name="connsiteY13" fmla="*/ 4081707 h 4829871"/>
              <a:gd name="connsiteX14" fmla="*/ 2226480 w 5644673"/>
              <a:gd name="connsiteY14" fmla="*/ 3036679 h 4829871"/>
              <a:gd name="connsiteX15" fmla="*/ 1953348 w 5644673"/>
              <a:gd name="connsiteY15" fmla="*/ 2336035 h 4829871"/>
              <a:gd name="connsiteX16" fmla="*/ 195800 w 5644673"/>
              <a:gd name="connsiteY16" fmla="*/ 2122279 h 4829871"/>
              <a:gd name="connsiteX17" fmla="*/ 373930 w 5644673"/>
              <a:gd name="connsiteY17" fmla="*/ 1231629 h 4829871"/>
              <a:gd name="connsiteX18" fmla="*/ 1846470 w 5644673"/>
              <a:gd name="connsiteY18" fmla="*/ 1552263 h 4829871"/>
              <a:gd name="connsiteX19" fmla="*/ 2190854 w 5644673"/>
              <a:gd name="connsiteY19" fmla="*/ 1207879 h 4829871"/>
              <a:gd name="connsiteX20" fmla="*/ 1882096 w 5644673"/>
              <a:gd name="connsiteY20" fmla="*/ 174725 h 4829871"/>
              <a:gd name="connsiteX0" fmla="*/ 1882096 w 5644673"/>
              <a:gd name="connsiteY0" fmla="*/ 174725 h 4835290"/>
              <a:gd name="connsiteX1" fmla="*/ 3140880 w 5644673"/>
              <a:gd name="connsiteY1" fmla="*/ 79723 h 4835290"/>
              <a:gd name="connsiteX2" fmla="*/ 3509015 w 5644673"/>
              <a:gd name="connsiteY2" fmla="*/ 994122 h 4835290"/>
              <a:gd name="connsiteX3" fmla="*/ 4043405 w 5644673"/>
              <a:gd name="connsiteY3" fmla="*/ 1338507 h 4835290"/>
              <a:gd name="connsiteX4" fmla="*/ 4589670 w 5644673"/>
              <a:gd name="connsiteY4" fmla="*/ 1065375 h 4835290"/>
              <a:gd name="connsiteX5" fmla="*/ 5183436 w 5644673"/>
              <a:gd name="connsiteY5" fmla="*/ 2003525 h 4835290"/>
              <a:gd name="connsiteX6" fmla="*/ 4637171 w 5644673"/>
              <a:gd name="connsiteY6" fmla="*/ 2727920 h 4835290"/>
              <a:gd name="connsiteX7" fmla="*/ 4803426 w 5644673"/>
              <a:gd name="connsiteY7" fmla="*/ 3345437 h 4835290"/>
              <a:gd name="connsiteX8" fmla="*/ 5622823 w 5644673"/>
              <a:gd name="connsiteY8" fmla="*/ 3594819 h 4835290"/>
              <a:gd name="connsiteX9" fmla="*/ 5290314 w 5644673"/>
              <a:gd name="connsiteY9" fmla="*/ 4497344 h 4835290"/>
              <a:gd name="connsiteX10" fmla="*/ 4055280 w 5644673"/>
              <a:gd name="connsiteY10" fmla="*/ 4176711 h 4835290"/>
              <a:gd name="connsiteX11" fmla="*/ 3140881 w 5644673"/>
              <a:gd name="connsiteY11" fmla="*/ 4105458 h 4835290"/>
              <a:gd name="connsiteX12" fmla="*/ 2190854 w 5644673"/>
              <a:gd name="connsiteY12" fmla="*/ 4829853 h 4835290"/>
              <a:gd name="connsiteX13" fmla="*/ 1822719 w 5644673"/>
              <a:gd name="connsiteY13" fmla="*/ 3666071 h 4835290"/>
              <a:gd name="connsiteX14" fmla="*/ 2226480 w 5644673"/>
              <a:gd name="connsiteY14" fmla="*/ 3036679 h 4835290"/>
              <a:gd name="connsiteX15" fmla="*/ 1953348 w 5644673"/>
              <a:gd name="connsiteY15" fmla="*/ 2336035 h 4835290"/>
              <a:gd name="connsiteX16" fmla="*/ 195800 w 5644673"/>
              <a:gd name="connsiteY16" fmla="*/ 2122279 h 4835290"/>
              <a:gd name="connsiteX17" fmla="*/ 373930 w 5644673"/>
              <a:gd name="connsiteY17" fmla="*/ 1231629 h 4835290"/>
              <a:gd name="connsiteX18" fmla="*/ 1846470 w 5644673"/>
              <a:gd name="connsiteY18" fmla="*/ 1552263 h 4835290"/>
              <a:gd name="connsiteX19" fmla="*/ 2190854 w 5644673"/>
              <a:gd name="connsiteY19" fmla="*/ 1207879 h 4835290"/>
              <a:gd name="connsiteX20" fmla="*/ 1882096 w 5644673"/>
              <a:gd name="connsiteY20" fmla="*/ 174725 h 4835290"/>
              <a:gd name="connsiteX0" fmla="*/ 1573490 w 5336067"/>
              <a:gd name="connsiteY0" fmla="*/ 174725 h 4835290"/>
              <a:gd name="connsiteX1" fmla="*/ 2832274 w 5336067"/>
              <a:gd name="connsiteY1" fmla="*/ 79723 h 4835290"/>
              <a:gd name="connsiteX2" fmla="*/ 3200409 w 5336067"/>
              <a:gd name="connsiteY2" fmla="*/ 994122 h 4835290"/>
              <a:gd name="connsiteX3" fmla="*/ 3734799 w 5336067"/>
              <a:gd name="connsiteY3" fmla="*/ 1338507 h 4835290"/>
              <a:gd name="connsiteX4" fmla="*/ 4281064 w 5336067"/>
              <a:gd name="connsiteY4" fmla="*/ 1065375 h 4835290"/>
              <a:gd name="connsiteX5" fmla="*/ 4874830 w 5336067"/>
              <a:gd name="connsiteY5" fmla="*/ 2003525 h 4835290"/>
              <a:gd name="connsiteX6" fmla="*/ 4328565 w 5336067"/>
              <a:gd name="connsiteY6" fmla="*/ 2727920 h 4835290"/>
              <a:gd name="connsiteX7" fmla="*/ 4494820 w 5336067"/>
              <a:gd name="connsiteY7" fmla="*/ 3345437 h 4835290"/>
              <a:gd name="connsiteX8" fmla="*/ 5314217 w 5336067"/>
              <a:gd name="connsiteY8" fmla="*/ 3594819 h 4835290"/>
              <a:gd name="connsiteX9" fmla="*/ 4981708 w 5336067"/>
              <a:gd name="connsiteY9" fmla="*/ 4497344 h 4835290"/>
              <a:gd name="connsiteX10" fmla="*/ 3746674 w 5336067"/>
              <a:gd name="connsiteY10" fmla="*/ 4176711 h 4835290"/>
              <a:gd name="connsiteX11" fmla="*/ 2832275 w 5336067"/>
              <a:gd name="connsiteY11" fmla="*/ 4105458 h 4835290"/>
              <a:gd name="connsiteX12" fmla="*/ 1882248 w 5336067"/>
              <a:gd name="connsiteY12" fmla="*/ 4829853 h 4835290"/>
              <a:gd name="connsiteX13" fmla="*/ 1514113 w 5336067"/>
              <a:gd name="connsiteY13" fmla="*/ 3666071 h 4835290"/>
              <a:gd name="connsiteX14" fmla="*/ 1917874 w 5336067"/>
              <a:gd name="connsiteY14" fmla="*/ 3036679 h 4835290"/>
              <a:gd name="connsiteX15" fmla="*/ 1644742 w 5336067"/>
              <a:gd name="connsiteY15" fmla="*/ 2336035 h 4835290"/>
              <a:gd name="connsiteX16" fmla="*/ 397833 w 5336067"/>
              <a:gd name="connsiteY16" fmla="*/ 2407286 h 4835290"/>
              <a:gd name="connsiteX17" fmla="*/ 65324 w 5336067"/>
              <a:gd name="connsiteY17" fmla="*/ 1231629 h 4835290"/>
              <a:gd name="connsiteX18" fmla="*/ 1537864 w 5336067"/>
              <a:gd name="connsiteY18" fmla="*/ 1552263 h 4835290"/>
              <a:gd name="connsiteX19" fmla="*/ 1882248 w 5336067"/>
              <a:gd name="connsiteY19" fmla="*/ 1207879 h 4835290"/>
              <a:gd name="connsiteX20" fmla="*/ 1573490 w 5336067"/>
              <a:gd name="connsiteY20" fmla="*/ 174725 h 4835290"/>
              <a:gd name="connsiteX0" fmla="*/ 1271030 w 5033607"/>
              <a:gd name="connsiteY0" fmla="*/ 174725 h 4835290"/>
              <a:gd name="connsiteX1" fmla="*/ 2529814 w 5033607"/>
              <a:gd name="connsiteY1" fmla="*/ 79723 h 4835290"/>
              <a:gd name="connsiteX2" fmla="*/ 2897949 w 5033607"/>
              <a:gd name="connsiteY2" fmla="*/ 994122 h 4835290"/>
              <a:gd name="connsiteX3" fmla="*/ 3432339 w 5033607"/>
              <a:gd name="connsiteY3" fmla="*/ 1338507 h 4835290"/>
              <a:gd name="connsiteX4" fmla="*/ 3978604 w 5033607"/>
              <a:gd name="connsiteY4" fmla="*/ 1065375 h 4835290"/>
              <a:gd name="connsiteX5" fmla="*/ 4572370 w 5033607"/>
              <a:gd name="connsiteY5" fmla="*/ 2003525 h 4835290"/>
              <a:gd name="connsiteX6" fmla="*/ 4026105 w 5033607"/>
              <a:gd name="connsiteY6" fmla="*/ 2727920 h 4835290"/>
              <a:gd name="connsiteX7" fmla="*/ 4192360 w 5033607"/>
              <a:gd name="connsiteY7" fmla="*/ 3345437 h 4835290"/>
              <a:gd name="connsiteX8" fmla="*/ 5011757 w 5033607"/>
              <a:gd name="connsiteY8" fmla="*/ 3594819 h 4835290"/>
              <a:gd name="connsiteX9" fmla="*/ 4679248 w 5033607"/>
              <a:gd name="connsiteY9" fmla="*/ 4497344 h 4835290"/>
              <a:gd name="connsiteX10" fmla="*/ 3444214 w 5033607"/>
              <a:gd name="connsiteY10" fmla="*/ 4176711 h 4835290"/>
              <a:gd name="connsiteX11" fmla="*/ 2529815 w 5033607"/>
              <a:gd name="connsiteY11" fmla="*/ 4105458 h 4835290"/>
              <a:gd name="connsiteX12" fmla="*/ 1579788 w 5033607"/>
              <a:gd name="connsiteY12" fmla="*/ 4829853 h 4835290"/>
              <a:gd name="connsiteX13" fmla="*/ 1211653 w 5033607"/>
              <a:gd name="connsiteY13" fmla="*/ 3666071 h 4835290"/>
              <a:gd name="connsiteX14" fmla="*/ 1615414 w 5033607"/>
              <a:gd name="connsiteY14" fmla="*/ 3036679 h 4835290"/>
              <a:gd name="connsiteX15" fmla="*/ 1342282 w 5033607"/>
              <a:gd name="connsiteY15" fmla="*/ 2336035 h 4835290"/>
              <a:gd name="connsiteX16" fmla="*/ 95373 w 5033607"/>
              <a:gd name="connsiteY16" fmla="*/ 2407286 h 4835290"/>
              <a:gd name="connsiteX17" fmla="*/ 214126 w 5033607"/>
              <a:gd name="connsiteY17" fmla="*/ 1326632 h 4835290"/>
              <a:gd name="connsiteX18" fmla="*/ 1235404 w 5033607"/>
              <a:gd name="connsiteY18" fmla="*/ 1552263 h 4835290"/>
              <a:gd name="connsiteX19" fmla="*/ 1579788 w 5033607"/>
              <a:gd name="connsiteY19" fmla="*/ 1207879 h 4835290"/>
              <a:gd name="connsiteX20" fmla="*/ 1271030 w 5033607"/>
              <a:gd name="connsiteY20" fmla="*/ 174725 h 4835290"/>
              <a:gd name="connsiteX0" fmla="*/ 1263184 w 5025761"/>
              <a:gd name="connsiteY0" fmla="*/ 174725 h 4835290"/>
              <a:gd name="connsiteX1" fmla="*/ 2521968 w 5025761"/>
              <a:gd name="connsiteY1" fmla="*/ 79723 h 4835290"/>
              <a:gd name="connsiteX2" fmla="*/ 2890103 w 5025761"/>
              <a:gd name="connsiteY2" fmla="*/ 994122 h 4835290"/>
              <a:gd name="connsiteX3" fmla="*/ 3424493 w 5025761"/>
              <a:gd name="connsiteY3" fmla="*/ 1338507 h 4835290"/>
              <a:gd name="connsiteX4" fmla="*/ 3970758 w 5025761"/>
              <a:gd name="connsiteY4" fmla="*/ 1065375 h 4835290"/>
              <a:gd name="connsiteX5" fmla="*/ 4564524 w 5025761"/>
              <a:gd name="connsiteY5" fmla="*/ 2003525 h 4835290"/>
              <a:gd name="connsiteX6" fmla="*/ 4018259 w 5025761"/>
              <a:gd name="connsiteY6" fmla="*/ 2727920 h 4835290"/>
              <a:gd name="connsiteX7" fmla="*/ 4184514 w 5025761"/>
              <a:gd name="connsiteY7" fmla="*/ 3345437 h 4835290"/>
              <a:gd name="connsiteX8" fmla="*/ 5003911 w 5025761"/>
              <a:gd name="connsiteY8" fmla="*/ 3594819 h 4835290"/>
              <a:gd name="connsiteX9" fmla="*/ 4671402 w 5025761"/>
              <a:gd name="connsiteY9" fmla="*/ 4497344 h 4835290"/>
              <a:gd name="connsiteX10" fmla="*/ 3436368 w 5025761"/>
              <a:gd name="connsiteY10" fmla="*/ 4176711 h 4835290"/>
              <a:gd name="connsiteX11" fmla="*/ 2521969 w 5025761"/>
              <a:gd name="connsiteY11" fmla="*/ 4105458 h 4835290"/>
              <a:gd name="connsiteX12" fmla="*/ 1571942 w 5025761"/>
              <a:gd name="connsiteY12" fmla="*/ 4829853 h 4835290"/>
              <a:gd name="connsiteX13" fmla="*/ 1203807 w 5025761"/>
              <a:gd name="connsiteY13" fmla="*/ 3666071 h 4835290"/>
              <a:gd name="connsiteX14" fmla="*/ 1607568 w 5025761"/>
              <a:gd name="connsiteY14" fmla="*/ 3036679 h 4835290"/>
              <a:gd name="connsiteX15" fmla="*/ 1334436 w 5025761"/>
              <a:gd name="connsiteY15" fmla="*/ 2336035 h 4835290"/>
              <a:gd name="connsiteX16" fmla="*/ 87527 w 5025761"/>
              <a:gd name="connsiteY16" fmla="*/ 2407286 h 4835290"/>
              <a:gd name="connsiteX17" fmla="*/ 206280 w 5025761"/>
              <a:gd name="connsiteY17" fmla="*/ 1326632 h 4835290"/>
              <a:gd name="connsiteX18" fmla="*/ 1025678 w 5025761"/>
              <a:gd name="connsiteY18" fmla="*/ 1350383 h 4835290"/>
              <a:gd name="connsiteX19" fmla="*/ 1571942 w 5025761"/>
              <a:gd name="connsiteY19" fmla="*/ 1207879 h 4835290"/>
              <a:gd name="connsiteX20" fmla="*/ 1263184 w 5025761"/>
              <a:gd name="connsiteY20" fmla="*/ 174725 h 4835290"/>
              <a:gd name="connsiteX0" fmla="*/ 1263184 w 5025761"/>
              <a:gd name="connsiteY0" fmla="*/ 164292 h 4824857"/>
              <a:gd name="connsiteX1" fmla="*/ 2521968 w 5025761"/>
              <a:gd name="connsiteY1" fmla="*/ 69290 h 4824857"/>
              <a:gd name="connsiteX2" fmla="*/ 2890103 w 5025761"/>
              <a:gd name="connsiteY2" fmla="*/ 983689 h 4824857"/>
              <a:gd name="connsiteX3" fmla="*/ 3424493 w 5025761"/>
              <a:gd name="connsiteY3" fmla="*/ 1328074 h 4824857"/>
              <a:gd name="connsiteX4" fmla="*/ 3970758 w 5025761"/>
              <a:gd name="connsiteY4" fmla="*/ 1054942 h 4824857"/>
              <a:gd name="connsiteX5" fmla="*/ 4564524 w 5025761"/>
              <a:gd name="connsiteY5" fmla="*/ 1993092 h 4824857"/>
              <a:gd name="connsiteX6" fmla="*/ 4018259 w 5025761"/>
              <a:gd name="connsiteY6" fmla="*/ 2717487 h 4824857"/>
              <a:gd name="connsiteX7" fmla="*/ 4184514 w 5025761"/>
              <a:gd name="connsiteY7" fmla="*/ 3335004 h 4824857"/>
              <a:gd name="connsiteX8" fmla="*/ 5003911 w 5025761"/>
              <a:gd name="connsiteY8" fmla="*/ 3584386 h 4824857"/>
              <a:gd name="connsiteX9" fmla="*/ 4671402 w 5025761"/>
              <a:gd name="connsiteY9" fmla="*/ 4486911 h 4824857"/>
              <a:gd name="connsiteX10" fmla="*/ 3436368 w 5025761"/>
              <a:gd name="connsiteY10" fmla="*/ 4166278 h 4824857"/>
              <a:gd name="connsiteX11" fmla="*/ 2521969 w 5025761"/>
              <a:gd name="connsiteY11" fmla="*/ 4095025 h 4824857"/>
              <a:gd name="connsiteX12" fmla="*/ 1571942 w 5025761"/>
              <a:gd name="connsiteY12" fmla="*/ 4819420 h 4824857"/>
              <a:gd name="connsiteX13" fmla="*/ 1203807 w 5025761"/>
              <a:gd name="connsiteY13" fmla="*/ 3655638 h 4824857"/>
              <a:gd name="connsiteX14" fmla="*/ 1607568 w 5025761"/>
              <a:gd name="connsiteY14" fmla="*/ 3026246 h 4824857"/>
              <a:gd name="connsiteX15" fmla="*/ 1334436 w 5025761"/>
              <a:gd name="connsiteY15" fmla="*/ 2325602 h 4824857"/>
              <a:gd name="connsiteX16" fmla="*/ 87527 w 5025761"/>
              <a:gd name="connsiteY16" fmla="*/ 2396853 h 4824857"/>
              <a:gd name="connsiteX17" fmla="*/ 206280 w 5025761"/>
              <a:gd name="connsiteY17" fmla="*/ 1316199 h 4824857"/>
              <a:gd name="connsiteX18" fmla="*/ 1025678 w 5025761"/>
              <a:gd name="connsiteY18" fmla="*/ 1339950 h 4824857"/>
              <a:gd name="connsiteX19" fmla="*/ 1275059 w 5025761"/>
              <a:gd name="connsiteY19" fmla="*/ 959940 h 4824857"/>
              <a:gd name="connsiteX20" fmla="*/ 1263184 w 5025761"/>
              <a:gd name="connsiteY20" fmla="*/ 164292 h 4824857"/>
              <a:gd name="connsiteX0" fmla="*/ 1465065 w 5025761"/>
              <a:gd name="connsiteY0" fmla="*/ 241485 h 4795172"/>
              <a:gd name="connsiteX1" fmla="*/ 2521968 w 5025761"/>
              <a:gd name="connsiteY1" fmla="*/ 39605 h 4795172"/>
              <a:gd name="connsiteX2" fmla="*/ 2890103 w 5025761"/>
              <a:gd name="connsiteY2" fmla="*/ 954004 h 4795172"/>
              <a:gd name="connsiteX3" fmla="*/ 3424493 w 5025761"/>
              <a:gd name="connsiteY3" fmla="*/ 1298389 h 4795172"/>
              <a:gd name="connsiteX4" fmla="*/ 3970758 w 5025761"/>
              <a:gd name="connsiteY4" fmla="*/ 1025257 h 4795172"/>
              <a:gd name="connsiteX5" fmla="*/ 4564524 w 5025761"/>
              <a:gd name="connsiteY5" fmla="*/ 1963407 h 4795172"/>
              <a:gd name="connsiteX6" fmla="*/ 4018259 w 5025761"/>
              <a:gd name="connsiteY6" fmla="*/ 2687802 h 4795172"/>
              <a:gd name="connsiteX7" fmla="*/ 4184514 w 5025761"/>
              <a:gd name="connsiteY7" fmla="*/ 3305319 h 4795172"/>
              <a:gd name="connsiteX8" fmla="*/ 5003911 w 5025761"/>
              <a:gd name="connsiteY8" fmla="*/ 3554701 h 4795172"/>
              <a:gd name="connsiteX9" fmla="*/ 4671402 w 5025761"/>
              <a:gd name="connsiteY9" fmla="*/ 4457226 h 4795172"/>
              <a:gd name="connsiteX10" fmla="*/ 3436368 w 5025761"/>
              <a:gd name="connsiteY10" fmla="*/ 4136593 h 4795172"/>
              <a:gd name="connsiteX11" fmla="*/ 2521969 w 5025761"/>
              <a:gd name="connsiteY11" fmla="*/ 4065340 h 4795172"/>
              <a:gd name="connsiteX12" fmla="*/ 1571942 w 5025761"/>
              <a:gd name="connsiteY12" fmla="*/ 4789735 h 4795172"/>
              <a:gd name="connsiteX13" fmla="*/ 1203807 w 5025761"/>
              <a:gd name="connsiteY13" fmla="*/ 3625953 h 4795172"/>
              <a:gd name="connsiteX14" fmla="*/ 1607568 w 5025761"/>
              <a:gd name="connsiteY14" fmla="*/ 2996561 h 4795172"/>
              <a:gd name="connsiteX15" fmla="*/ 1334436 w 5025761"/>
              <a:gd name="connsiteY15" fmla="*/ 2295917 h 4795172"/>
              <a:gd name="connsiteX16" fmla="*/ 87527 w 5025761"/>
              <a:gd name="connsiteY16" fmla="*/ 2367168 h 4795172"/>
              <a:gd name="connsiteX17" fmla="*/ 206280 w 5025761"/>
              <a:gd name="connsiteY17" fmla="*/ 1286514 h 4795172"/>
              <a:gd name="connsiteX18" fmla="*/ 1025678 w 5025761"/>
              <a:gd name="connsiteY18" fmla="*/ 1310265 h 4795172"/>
              <a:gd name="connsiteX19" fmla="*/ 1275059 w 5025761"/>
              <a:gd name="connsiteY19" fmla="*/ 930255 h 4795172"/>
              <a:gd name="connsiteX20" fmla="*/ 1465065 w 5025761"/>
              <a:gd name="connsiteY20" fmla="*/ 241485 h 4795172"/>
              <a:gd name="connsiteX0" fmla="*/ 1465065 w 5025761"/>
              <a:gd name="connsiteY0" fmla="*/ 170947 h 4724634"/>
              <a:gd name="connsiteX1" fmla="*/ 2379464 w 5025761"/>
              <a:gd name="connsiteY1" fmla="*/ 52194 h 4724634"/>
              <a:gd name="connsiteX2" fmla="*/ 2890103 w 5025761"/>
              <a:gd name="connsiteY2" fmla="*/ 883466 h 4724634"/>
              <a:gd name="connsiteX3" fmla="*/ 3424493 w 5025761"/>
              <a:gd name="connsiteY3" fmla="*/ 1227851 h 4724634"/>
              <a:gd name="connsiteX4" fmla="*/ 3970758 w 5025761"/>
              <a:gd name="connsiteY4" fmla="*/ 954719 h 4724634"/>
              <a:gd name="connsiteX5" fmla="*/ 4564524 w 5025761"/>
              <a:gd name="connsiteY5" fmla="*/ 1892869 h 4724634"/>
              <a:gd name="connsiteX6" fmla="*/ 4018259 w 5025761"/>
              <a:gd name="connsiteY6" fmla="*/ 2617264 h 4724634"/>
              <a:gd name="connsiteX7" fmla="*/ 4184514 w 5025761"/>
              <a:gd name="connsiteY7" fmla="*/ 3234781 h 4724634"/>
              <a:gd name="connsiteX8" fmla="*/ 5003911 w 5025761"/>
              <a:gd name="connsiteY8" fmla="*/ 3484163 h 4724634"/>
              <a:gd name="connsiteX9" fmla="*/ 4671402 w 5025761"/>
              <a:gd name="connsiteY9" fmla="*/ 4386688 h 4724634"/>
              <a:gd name="connsiteX10" fmla="*/ 3436368 w 5025761"/>
              <a:gd name="connsiteY10" fmla="*/ 4066055 h 4724634"/>
              <a:gd name="connsiteX11" fmla="*/ 2521969 w 5025761"/>
              <a:gd name="connsiteY11" fmla="*/ 3994802 h 4724634"/>
              <a:gd name="connsiteX12" fmla="*/ 1571942 w 5025761"/>
              <a:gd name="connsiteY12" fmla="*/ 4719197 h 4724634"/>
              <a:gd name="connsiteX13" fmla="*/ 1203807 w 5025761"/>
              <a:gd name="connsiteY13" fmla="*/ 3555415 h 4724634"/>
              <a:gd name="connsiteX14" fmla="*/ 1607568 w 5025761"/>
              <a:gd name="connsiteY14" fmla="*/ 2926023 h 4724634"/>
              <a:gd name="connsiteX15" fmla="*/ 1334436 w 5025761"/>
              <a:gd name="connsiteY15" fmla="*/ 2225379 h 4724634"/>
              <a:gd name="connsiteX16" fmla="*/ 87527 w 5025761"/>
              <a:gd name="connsiteY16" fmla="*/ 2296630 h 4724634"/>
              <a:gd name="connsiteX17" fmla="*/ 206280 w 5025761"/>
              <a:gd name="connsiteY17" fmla="*/ 1215976 h 4724634"/>
              <a:gd name="connsiteX18" fmla="*/ 1025678 w 5025761"/>
              <a:gd name="connsiteY18" fmla="*/ 1239727 h 4724634"/>
              <a:gd name="connsiteX19" fmla="*/ 1275059 w 5025761"/>
              <a:gd name="connsiteY19" fmla="*/ 859717 h 4724634"/>
              <a:gd name="connsiteX20" fmla="*/ 1465065 w 5025761"/>
              <a:gd name="connsiteY20" fmla="*/ 170947 h 4724634"/>
              <a:gd name="connsiteX0" fmla="*/ 1458908 w 5019604"/>
              <a:gd name="connsiteY0" fmla="*/ 170947 h 4724634"/>
              <a:gd name="connsiteX1" fmla="*/ 2373307 w 5019604"/>
              <a:gd name="connsiteY1" fmla="*/ 52194 h 4724634"/>
              <a:gd name="connsiteX2" fmla="*/ 2883946 w 5019604"/>
              <a:gd name="connsiteY2" fmla="*/ 883466 h 4724634"/>
              <a:gd name="connsiteX3" fmla="*/ 3418336 w 5019604"/>
              <a:gd name="connsiteY3" fmla="*/ 1227851 h 4724634"/>
              <a:gd name="connsiteX4" fmla="*/ 3964601 w 5019604"/>
              <a:gd name="connsiteY4" fmla="*/ 954719 h 4724634"/>
              <a:gd name="connsiteX5" fmla="*/ 4558367 w 5019604"/>
              <a:gd name="connsiteY5" fmla="*/ 1892869 h 4724634"/>
              <a:gd name="connsiteX6" fmla="*/ 4012102 w 5019604"/>
              <a:gd name="connsiteY6" fmla="*/ 2617264 h 4724634"/>
              <a:gd name="connsiteX7" fmla="*/ 4178357 w 5019604"/>
              <a:gd name="connsiteY7" fmla="*/ 3234781 h 4724634"/>
              <a:gd name="connsiteX8" fmla="*/ 4997754 w 5019604"/>
              <a:gd name="connsiteY8" fmla="*/ 3484163 h 4724634"/>
              <a:gd name="connsiteX9" fmla="*/ 4665245 w 5019604"/>
              <a:gd name="connsiteY9" fmla="*/ 4386688 h 4724634"/>
              <a:gd name="connsiteX10" fmla="*/ 3430211 w 5019604"/>
              <a:gd name="connsiteY10" fmla="*/ 4066055 h 4724634"/>
              <a:gd name="connsiteX11" fmla="*/ 2515812 w 5019604"/>
              <a:gd name="connsiteY11" fmla="*/ 3994802 h 4724634"/>
              <a:gd name="connsiteX12" fmla="*/ 1565785 w 5019604"/>
              <a:gd name="connsiteY12" fmla="*/ 4719197 h 4724634"/>
              <a:gd name="connsiteX13" fmla="*/ 1197650 w 5019604"/>
              <a:gd name="connsiteY13" fmla="*/ 3555415 h 4724634"/>
              <a:gd name="connsiteX14" fmla="*/ 1601411 w 5019604"/>
              <a:gd name="connsiteY14" fmla="*/ 2926023 h 4724634"/>
              <a:gd name="connsiteX15" fmla="*/ 1245152 w 5019604"/>
              <a:gd name="connsiteY15" fmla="*/ 2439134 h 4724634"/>
              <a:gd name="connsiteX16" fmla="*/ 81370 w 5019604"/>
              <a:gd name="connsiteY16" fmla="*/ 2296630 h 4724634"/>
              <a:gd name="connsiteX17" fmla="*/ 200123 w 5019604"/>
              <a:gd name="connsiteY17" fmla="*/ 1215976 h 4724634"/>
              <a:gd name="connsiteX18" fmla="*/ 1019521 w 5019604"/>
              <a:gd name="connsiteY18" fmla="*/ 1239727 h 4724634"/>
              <a:gd name="connsiteX19" fmla="*/ 1268902 w 5019604"/>
              <a:gd name="connsiteY19" fmla="*/ 859717 h 4724634"/>
              <a:gd name="connsiteX20" fmla="*/ 1458908 w 5019604"/>
              <a:gd name="connsiteY20" fmla="*/ 170947 h 4724634"/>
              <a:gd name="connsiteX0" fmla="*/ 1458908 w 5019604"/>
              <a:gd name="connsiteY0" fmla="*/ 170947 h 4724634"/>
              <a:gd name="connsiteX1" fmla="*/ 2373307 w 5019604"/>
              <a:gd name="connsiteY1" fmla="*/ 52194 h 4724634"/>
              <a:gd name="connsiteX2" fmla="*/ 2883946 w 5019604"/>
              <a:gd name="connsiteY2" fmla="*/ 883466 h 4724634"/>
              <a:gd name="connsiteX3" fmla="*/ 3418336 w 5019604"/>
              <a:gd name="connsiteY3" fmla="*/ 1227851 h 4724634"/>
              <a:gd name="connsiteX4" fmla="*/ 3964601 w 5019604"/>
              <a:gd name="connsiteY4" fmla="*/ 954719 h 4724634"/>
              <a:gd name="connsiteX5" fmla="*/ 4558367 w 5019604"/>
              <a:gd name="connsiteY5" fmla="*/ 1892869 h 4724634"/>
              <a:gd name="connsiteX6" fmla="*/ 4012102 w 5019604"/>
              <a:gd name="connsiteY6" fmla="*/ 2617264 h 4724634"/>
              <a:gd name="connsiteX7" fmla="*/ 4178357 w 5019604"/>
              <a:gd name="connsiteY7" fmla="*/ 3234781 h 4724634"/>
              <a:gd name="connsiteX8" fmla="*/ 4997754 w 5019604"/>
              <a:gd name="connsiteY8" fmla="*/ 3484163 h 4724634"/>
              <a:gd name="connsiteX9" fmla="*/ 4665245 w 5019604"/>
              <a:gd name="connsiteY9" fmla="*/ 4386688 h 4724634"/>
              <a:gd name="connsiteX10" fmla="*/ 3430211 w 5019604"/>
              <a:gd name="connsiteY10" fmla="*/ 4066055 h 4724634"/>
              <a:gd name="connsiteX11" fmla="*/ 2515812 w 5019604"/>
              <a:gd name="connsiteY11" fmla="*/ 3994802 h 4724634"/>
              <a:gd name="connsiteX12" fmla="*/ 1565785 w 5019604"/>
              <a:gd name="connsiteY12" fmla="*/ 4719197 h 4724634"/>
              <a:gd name="connsiteX13" fmla="*/ 1197650 w 5019604"/>
              <a:gd name="connsiteY13" fmla="*/ 3555415 h 4724634"/>
              <a:gd name="connsiteX14" fmla="*/ 1411405 w 5019604"/>
              <a:gd name="connsiteY14" fmla="*/ 2926023 h 4724634"/>
              <a:gd name="connsiteX15" fmla="*/ 1245152 w 5019604"/>
              <a:gd name="connsiteY15" fmla="*/ 2439134 h 4724634"/>
              <a:gd name="connsiteX16" fmla="*/ 81370 w 5019604"/>
              <a:gd name="connsiteY16" fmla="*/ 2296630 h 4724634"/>
              <a:gd name="connsiteX17" fmla="*/ 200123 w 5019604"/>
              <a:gd name="connsiteY17" fmla="*/ 1215976 h 4724634"/>
              <a:gd name="connsiteX18" fmla="*/ 1019521 w 5019604"/>
              <a:gd name="connsiteY18" fmla="*/ 1239727 h 4724634"/>
              <a:gd name="connsiteX19" fmla="*/ 1268902 w 5019604"/>
              <a:gd name="connsiteY19" fmla="*/ 859717 h 4724634"/>
              <a:gd name="connsiteX20" fmla="*/ 1458908 w 5019604"/>
              <a:gd name="connsiteY20" fmla="*/ 170947 h 4724634"/>
              <a:gd name="connsiteX0" fmla="*/ 1458908 w 5019604"/>
              <a:gd name="connsiteY0" fmla="*/ 170947 h 4721259"/>
              <a:gd name="connsiteX1" fmla="*/ 2373307 w 5019604"/>
              <a:gd name="connsiteY1" fmla="*/ 52194 h 4721259"/>
              <a:gd name="connsiteX2" fmla="*/ 2883946 w 5019604"/>
              <a:gd name="connsiteY2" fmla="*/ 883466 h 4721259"/>
              <a:gd name="connsiteX3" fmla="*/ 3418336 w 5019604"/>
              <a:gd name="connsiteY3" fmla="*/ 1227851 h 4721259"/>
              <a:gd name="connsiteX4" fmla="*/ 3964601 w 5019604"/>
              <a:gd name="connsiteY4" fmla="*/ 954719 h 4721259"/>
              <a:gd name="connsiteX5" fmla="*/ 4558367 w 5019604"/>
              <a:gd name="connsiteY5" fmla="*/ 1892869 h 4721259"/>
              <a:gd name="connsiteX6" fmla="*/ 4012102 w 5019604"/>
              <a:gd name="connsiteY6" fmla="*/ 2617264 h 4721259"/>
              <a:gd name="connsiteX7" fmla="*/ 4178357 w 5019604"/>
              <a:gd name="connsiteY7" fmla="*/ 3234781 h 4721259"/>
              <a:gd name="connsiteX8" fmla="*/ 4997754 w 5019604"/>
              <a:gd name="connsiteY8" fmla="*/ 3484163 h 4721259"/>
              <a:gd name="connsiteX9" fmla="*/ 4665245 w 5019604"/>
              <a:gd name="connsiteY9" fmla="*/ 4386688 h 4721259"/>
              <a:gd name="connsiteX10" fmla="*/ 3430211 w 5019604"/>
              <a:gd name="connsiteY10" fmla="*/ 4066055 h 4721259"/>
              <a:gd name="connsiteX11" fmla="*/ 2515812 w 5019604"/>
              <a:gd name="connsiteY11" fmla="*/ 3994802 h 4721259"/>
              <a:gd name="connsiteX12" fmla="*/ 1565785 w 5019604"/>
              <a:gd name="connsiteY12" fmla="*/ 4719197 h 4721259"/>
              <a:gd name="connsiteX13" fmla="*/ 1007644 w 5019604"/>
              <a:gd name="connsiteY13" fmla="*/ 3733545 h 4721259"/>
              <a:gd name="connsiteX14" fmla="*/ 1411405 w 5019604"/>
              <a:gd name="connsiteY14" fmla="*/ 2926023 h 4721259"/>
              <a:gd name="connsiteX15" fmla="*/ 1245152 w 5019604"/>
              <a:gd name="connsiteY15" fmla="*/ 2439134 h 4721259"/>
              <a:gd name="connsiteX16" fmla="*/ 81370 w 5019604"/>
              <a:gd name="connsiteY16" fmla="*/ 2296630 h 4721259"/>
              <a:gd name="connsiteX17" fmla="*/ 200123 w 5019604"/>
              <a:gd name="connsiteY17" fmla="*/ 1215976 h 4721259"/>
              <a:gd name="connsiteX18" fmla="*/ 1019521 w 5019604"/>
              <a:gd name="connsiteY18" fmla="*/ 1239727 h 4721259"/>
              <a:gd name="connsiteX19" fmla="*/ 1268902 w 5019604"/>
              <a:gd name="connsiteY19" fmla="*/ 859717 h 4721259"/>
              <a:gd name="connsiteX20" fmla="*/ 1458908 w 5019604"/>
              <a:gd name="connsiteY20" fmla="*/ 170947 h 4721259"/>
              <a:gd name="connsiteX0" fmla="*/ 1458908 w 5019604"/>
              <a:gd name="connsiteY0" fmla="*/ 170947 h 4403464"/>
              <a:gd name="connsiteX1" fmla="*/ 2373307 w 5019604"/>
              <a:gd name="connsiteY1" fmla="*/ 52194 h 4403464"/>
              <a:gd name="connsiteX2" fmla="*/ 2883946 w 5019604"/>
              <a:gd name="connsiteY2" fmla="*/ 883466 h 4403464"/>
              <a:gd name="connsiteX3" fmla="*/ 3418336 w 5019604"/>
              <a:gd name="connsiteY3" fmla="*/ 1227851 h 4403464"/>
              <a:gd name="connsiteX4" fmla="*/ 3964601 w 5019604"/>
              <a:gd name="connsiteY4" fmla="*/ 954719 h 4403464"/>
              <a:gd name="connsiteX5" fmla="*/ 4558367 w 5019604"/>
              <a:gd name="connsiteY5" fmla="*/ 1892869 h 4403464"/>
              <a:gd name="connsiteX6" fmla="*/ 4012102 w 5019604"/>
              <a:gd name="connsiteY6" fmla="*/ 2617264 h 4403464"/>
              <a:gd name="connsiteX7" fmla="*/ 4178357 w 5019604"/>
              <a:gd name="connsiteY7" fmla="*/ 3234781 h 4403464"/>
              <a:gd name="connsiteX8" fmla="*/ 4997754 w 5019604"/>
              <a:gd name="connsiteY8" fmla="*/ 3484163 h 4403464"/>
              <a:gd name="connsiteX9" fmla="*/ 4665245 w 5019604"/>
              <a:gd name="connsiteY9" fmla="*/ 4386688 h 4403464"/>
              <a:gd name="connsiteX10" fmla="*/ 3430211 w 5019604"/>
              <a:gd name="connsiteY10" fmla="*/ 4066055 h 4403464"/>
              <a:gd name="connsiteX11" fmla="*/ 2515812 w 5019604"/>
              <a:gd name="connsiteY11" fmla="*/ 3994802 h 4403464"/>
              <a:gd name="connsiteX12" fmla="*/ 1470782 w 5019604"/>
              <a:gd name="connsiteY12" fmla="*/ 4351062 h 4403464"/>
              <a:gd name="connsiteX13" fmla="*/ 1007644 w 5019604"/>
              <a:gd name="connsiteY13" fmla="*/ 3733545 h 4403464"/>
              <a:gd name="connsiteX14" fmla="*/ 1411405 w 5019604"/>
              <a:gd name="connsiteY14" fmla="*/ 2926023 h 4403464"/>
              <a:gd name="connsiteX15" fmla="*/ 1245152 w 5019604"/>
              <a:gd name="connsiteY15" fmla="*/ 2439134 h 4403464"/>
              <a:gd name="connsiteX16" fmla="*/ 81370 w 5019604"/>
              <a:gd name="connsiteY16" fmla="*/ 2296630 h 4403464"/>
              <a:gd name="connsiteX17" fmla="*/ 200123 w 5019604"/>
              <a:gd name="connsiteY17" fmla="*/ 1215976 h 4403464"/>
              <a:gd name="connsiteX18" fmla="*/ 1019521 w 5019604"/>
              <a:gd name="connsiteY18" fmla="*/ 1239727 h 4403464"/>
              <a:gd name="connsiteX19" fmla="*/ 1268902 w 5019604"/>
              <a:gd name="connsiteY19" fmla="*/ 859717 h 4403464"/>
              <a:gd name="connsiteX20" fmla="*/ 1458908 w 5019604"/>
              <a:gd name="connsiteY20" fmla="*/ 170947 h 4403464"/>
              <a:gd name="connsiteX0" fmla="*/ 1458908 w 4827078"/>
              <a:gd name="connsiteY0" fmla="*/ 170947 h 4397751"/>
              <a:gd name="connsiteX1" fmla="*/ 2373307 w 4827078"/>
              <a:gd name="connsiteY1" fmla="*/ 52194 h 4397751"/>
              <a:gd name="connsiteX2" fmla="*/ 2883946 w 4827078"/>
              <a:gd name="connsiteY2" fmla="*/ 883466 h 4397751"/>
              <a:gd name="connsiteX3" fmla="*/ 3418336 w 4827078"/>
              <a:gd name="connsiteY3" fmla="*/ 1227851 h 4397751"/>
              <a:gd name="connsiteX4" fmla="*/ 3964601 w 4827078"/>
              <a:gd name="connsiteY4" fmla="*/ 954719 h 4397751"/>
              <a:gd name="connsiteX5" fmla="*/ 4558367 w 4827078"/>
              <a:gd name="connsiteY5" fmla="*/ 1892869 h 4397751"/>
              <a:gd name="connsiteX6" fmla="*/ 4012102 w 4827078"/>
              <a:gd name="connsiteY6" fmla="*/ 2617264 h 4397751"/>
              <a:gd name="connsiteX7" fmla="*/ 4178357 w 4827078"/>
              <a:gd name="connsiteY7" fmla="*/ 3234781 h 4397751"/>
              <a:gd name="connsiteX8" fmla="*/ 4760247 w 4827078"/>
              <a:gd name="connsiteY8" fmla="*/ 3614792 h 4397751"/>
              <a:gd name="connsiteX9" fmla="*/ 4665245 w 4827078"/>
              <a:gd name="connsiteY9" fmla="*/ 4386688 h 4397751"/>
              <a:gd name="connsiteX10" fmla="*/ 3430211 w 4827078"/>
              <a:gd name="connsiteY10" fmla="*/ 4066055 h 4397751"/>
              <a:gd name="connsiteX11" fmla="*/ 2515812 w 4827078"/>
              <a:gd name="connsiteY11" fmla="*/ 3994802 h 4397751"/>
              <a:gd name="connsiteX12" fmla="*/ 1470782 w 4827078"/>
              <a:gd name="connsiteY12" fmla="*/ 4351062 h 4397751"/>
              <a:gd name="connsiteX13" fmla="*/ 1007644 w 4827078"/>
              <a:gd name="connsiteY13" fmla="*/ 3733545 h 4397751"/>
              <a:gd name="connsiteX14" fmla="*/ 1411405 w 4827078"/>
              <a:gd name="connsiteY14" fmla="*/ 2926023 h 4397751"/>
              <a:gd name="connsiteX15" fmla="*/ 1245152 w 4827078"/>
              <a:gd name="connsiteY15" fmla="*/ 2439134 h 4397751"/>
              <a:gd name="connsiteX16" fmla="*/ 81370 w 4827078"/>
              <a:gd name="connsiteY16" fmla="*/ 2296630 h 4397751"/>
              <a:gd name="connsiteX17" fmla="*/ 200123 w 4827078"/>
              <a:gd name="connsiteY17" fmla="*/ 1215976 h 4397751"/>
              <a:gd name="connsiteX18" fmla="*/ 1019521 w 4827078"/>
              <a:gd name="connsiteY18" fmla="*/ 1239727 h 4397751"/>
              <a:gd name="connsiteX19" fmla="*/ 1268902 w 4827078"/>
              <a:gd name="connsiteY19" fmla="*/ 859717 h 4397751"/>
              <a:gd name="connsiteX20" fmla="*/ 1458908 w 4827078"/>
              <a:gd name="connsiteY20" fmla="*/ 170947 h 4397751"/>
              <a:gd name="connsiteX0" fmla="*/ 1458908 w 4763041"/>
              <a:gd name="connsiteY0" fmla="*/ 170947 h 4479189"/>
              <a:gd name="connsiteX1" fmla="*/ 2373307 w 4763041"/>
              <a:gd name="connsiteY1" fmla="*/ 52194 h 4479189"/>
              <a:gd name="connsiteX2" fmla="*/ 2883946 w 4763041"/>
              <a:gd name="connsiteY2" fmla="*/ 883466 h 4479189"/>
              <a:gd name="connsiteX3" fmla="*/ 3418336 w 4763041"/>
              <a:gd name="connsiteY3" fmla="*/ 1227851 h 4479189"/>
              <a:gd name="connsiteX4" fmla="*/ 3964601 w 4763041"/>
              <a:gd name="connsiteY4" fmla="*/ 954719 h 4479189"/>
              <a:gd name="connsiteX5" fmla="*/ 4558367 w 4763041"/>
              <a:gd name="connsiteY5" fmla="*/ 1892869 h 4479189"/>
              <a:gd name="connsiteX6" fmla="*/ 4012102 w 4763041"/>
              <a:gd name="connsiteY6" fmla="*/ 2617264 h 4479189"/>
              <a:gd name="connsiteX7" fmla="*/ 4178357 w 4763041"/>
              <a:gd name="connsiteY7" fmla="*/ 3234781 h 4479189"/>
              <a:gd name="connsiteX8" fmla="*/ 4760247 w 4763041"/>
              <a:gd name="connsiteY8" fmla="*/ 3614792 h 4479189"/>
              <a:gd name="connsiteX9" fmla="*/ 4356490 w 4763041"/>
              <a:gd name="connsiteY9" fmla="*/ 4469818 h 4479189"/>
              <a:gd name="connsiteX10" fmla="*/ 3430211 w 4763041"/>
              <a:gd name="connsiteY10" fmla="*/ 4066055 h 4479189"/>
              <a:gd name="connsiteX11" fmla="*/ 2515812 w 4763041"/>
              <a:gd name="connsiteY11" fmla="*/ 3994802 h 4479189"/>
              <a:gd name="connsiteX12" fmla="*/ 1470782 w 4763041"/>
              <a:gd name="connsiteY12" fmla="*/ 4351062 h 4479189"/>
              <a:gd name="connsiteX13" fmla="*/ 1007644 w 4763041"/>
              <a:gd name="connsiteY13" fmla="*/ 3733545 h 4479189"/>
              <a:gd name="connsiteX14" fmla="*/ 1411405 w 4763041"/>
              <a:gd name="connsiteY14" fmla="*/ 2926023 h 4479189"/>
              <a:gd name="connsiteX15" fmla="*/ 1245152 w 4763041"/>
              <a:gd name="connsiteY15" fmla="*/ 2439134 h 4479189"/>
              <a:gd name="connsiteX16" fmla="*/ 81370 w 4763041"/>
              <a:gd name="connsiteY16" fmla="*/ 2296630 h 4479189"/>
              <a:gd name="connsiteX17" fmla="*/ 200123 w 4763041"/>
              <a:gd name="connsiteY17" fmla="*/ 1215976 h 4479189"/>
              <a:gd name="connsiteX18" fmla="*/ 1019521 w 4763041"/>
              <a:gd name="connsiteY18" fmla="*/ 1239727 h 4479189"/>
              <a:gd name="connsiteX19" fmla="*/ 1268902 w 4763041"/>
              <a:gd name="connsiteY19" fmla="*/ 859717 h 4479189"/>
              <a:gd name="connsiteX20" fmla="*/ 1458908 w 4763041"/>
              <a:gd name="connsiteY20" fmla="*/ 170947 h 4479189"/>
              <a:gd name="connsiteX0" fmla="*/ 1458908 w 4760255"/>
              <a:gd name="connsiteY0" fmla="*/ 170947 h 4386171"/>
              <a:gd name="connsiteX1" fmla="*/ 2373307 w 4760255"/>
              <a:gd name="connsiteY1" fmla="*/ 52194 h 4386171"/>
              <a:gd name="connsiteX2" fmla="*/ 2883946 w 4760255"/>
              <a:gd name="connsiteY2" fmla="*/ 883466 h 4386171"/>
              <a:gd name="connsiteX3" fmla="*/ 3418336 w 4760255"/>
              <a:gd name="connsiteY3" fmla="*/ 1227851 h 4386171"/>
              <a:gd name="connsiteX4" fmla="*/ 3964601 w 4760255"/>
              <a:gd name="connsiteY4" fmla="*/ 954719 h 4386171"/>
              <a:gd name="connsiteX5" fmla="*/ 4558367 w 4760255"/>
              <a:gd name="connsiteY5" fmla="*/ 1892869 h 4386171"/>
              <a:gd name="connsiteX6" fmla="*/ 4012102 w 4760255"/>
              <a:gd name="connsiteY6" fmla="*/ 2617264 h 4386171"/>
              <a:gd name="connsiteX7" fmla="*/ 4178357 w 4760255"/>
              <a:gd name="connsiteY7" fmla="*/ 3234781 h 4386171"/>
              <a:gd name="connsiteX8" fmla="*/ 4760247 w 4760255"/>
              <a:gd name="connsiteY8" fmla="*/ 3614792 h 4386171"/>
              <a:gd name="connsiteX9" fmla="*/ 4190236 w 4760255"/>
              <a:gd name="connsiteY9" fmla="*/ 4374816 h 4386171"/>
              <a:gd name="connsiteX10" fmla="*/ 3430211 w 4760255"/>
              <a:gd name="connsiteY10" fmla="*/ 4066055 h 4386171"/>
              <a:gd name="connsiteX11" fmla="*/ 2515812 w 4760255"/>
              <a:gd name="connsiteY11" fmla="*/ 3994802 h 4386171"/>
              <a:gd name="connsiteX12" fmla="*/ 1470782 w 4760255"/>
              <a:gd name="connsiteY12" fmla="*/ 4351062 h 4386171"/>
              <a:gd name="connsiteX13" fmla="*/ 1007644 w 4760255"/>
              <a:gd name="connsiteY13" fmla="*/ 3733545 h 4386171"/>
              <a:gd name="connsiteX14" fmla="*/ 1411405 w 4760255"/>
              <a:gd name="connsiteY14" fmla="*/ 2926023 h 4386171"/>
              <a:gd name="connsiteX15" fmla="*/ 1245152 w 4760255"/>
              <a:gd name="connsiteY15" fmla="*/ 2439134 h 4386171"/>
              <a:gd name="connsiteX16" fmla="*/ 81370 w 4760255"/>
              <a:gd name="connsiteY16" fmla="*/ 2296630 h 4386171"/>
              <a:gd name="connsiteX17" fmla="*/ 200123 w 4760255"/>
              <a:gd name="connsiteY17" fmla="*/ 1215976 h 4386171"/>
              <a:gd name="connsiteX18" fmla="*/ 1019521 w 4760255"/>
              <a:gd name="connsiteY18" fmla="*/ 1239727 h 4386171"/>
              <a:gd name="connsiteX19" fmla="*/ 1268902 w 4760255"/>
              <a:gd name="connsiteY19" fmla="*/ 859717 h 4386171"/>
              <a:gd name="connsiteX20" fmla="*/ 1458908 w 4760255"/>
              <a:gd name="connsiteY20" fmla="*/ 170947 h 4386171"/>
              <a:gd name="connsiteX0" fmla="*/ 1458908 w 4570257"/>
              <a:gd name="connsiteY0" fmla="*/ 170947 h 4379263"/>
              <a:gd name="connsiteX1" fmla="*/ 2373307 w 4570257"/>
              <a:gd name="connsiteY1" fmla="*/ 52194 h 4379263"/>
              <a:gd name="connsiteX2" fmla="*/ 2883946 w 4570257"/>
              <a:gd name="connsiteY2" fmla="*/ 883466 h 4379263"/>
              <a:gd name="connsiteX3" fmla="*/ 3418336 w 4570257"/>
              <a:gd name="connsiteY3" fmla="*/ 1227851 h 4379263"/>
              <a:gd name="connsiteX4" fmla="*/ 3964601 w 4570257"/>
              <a:gd name="connsiteY4" fmla="*/ 954719 h 4379263"/>
              <a:gd name="connsiteX5" fmla="*/ 4558367 w 4570257"/>
              <a:gd name="connsiteY5" fmla="*/ 1892869 h 4379263"/>
              <a:gd name="connsiteX6" fmla="*/ 4012102 w 4570257"/>
              <a:gd name="connsiteY6" fmla="*/ 2617264 h 4379263"/>
              <a:gd name="connsiteX7" fmla="*/ 4178357 w 4570257"/>
              <a:gd name="connsiteY7" fmla="*/ 3234781 h 4379263"/>
              <a:gd name="connsiteX8" fmla="*/ 4570242 w 4570257"/>
              <a:gd name="connsiteY8" fmla="*/ 3804797 h 4379263"/>
              <a:gd name="connsiteX9" fmla="*/ 4190236 w 4570257"/>
              <a:gd name="connsiteY9" fmla="*/ 4374816 h 4379263"/>
              <a:gd name="connsiteX10" fmla="*/ 3430211 w 4570257"/>
              <a:gd name="connsiteY10" fmla="*/ 4066055 h 4379263"/>
              <a:gd name="connsiteX11" fmla="*/ 2515812 w 4570257"/>
              <a:gd name="connsiteY11" fmla="*/ 3994802 h 4379263"/>
              <a:gd name="connsiteX12" fmla="*/ 1470782 w 4570257"/>
              <a:gd name="connsiteY12" fmla="*/ 4351062 h 4379263"/>
              <a:gd name="connsiteX13" fmla="*/ 1007644 w 4570257"/>
              <a:gd name="connsiteY13" fmla="*/ 3733545 h 4379263"/>
              <a:gd name="connsiteX14" fmla="*/ 1411405 w 4570257"/>
              <a:gd name="connsiteY14" fmla="*/ 2926023 h 4379263"/>
              <a:gd name="connsiteX15" fmla="*/ 1245152 w 4570257"/>
              <a:gd name="connsiteY15" fmla="*/ 2439134 h 4379263"/>
              <a:gd name="connsiteX16" fmla="*/ 81370 w 4570257"/>
              <a:gd name="connsiteY16" fmla="*/ 2296630 h 4379263"/>
              <a:gd name="connsiteX17" fmla="*/ 200123 w 4570257"/>
              <a:gd name="connsiteY17" fmla="*/ 1215976 h 4379263"/>
              <a:gd name="connsiteX18" fmla="*/ 1019521 w 4570257"/>
              <a:gd name="connsiteY18" fmla="*/ 1239727 h 4379263"/>
              <a:gd name="connsiteX19" fmla="*/ 1268902 w 4570257"/>
              <a:gd name="connsiteY19" fmla="*/ 859717 h 4379263"/>
              <a:gd name="connsiteX20" fmla="*/ 1458908 w 4570257"/>
              <a:gd name="connsiteY20" fmla="*/ 170947 h 4379263"/>
              <a:gd name="connsiteX0" fmla="*/ 1458028 w 4569377"/>
              <a:gd name="connsiteY0" fmla="*/ 170947 h 4379263"/>
              <a:gd name="connsiteX1" fmla="*/ 2372427 w 4569377"/>
              <a:gd name="connsiteY1" fmla="*/ 52194 h 4379263"/>
              <a:gd name="connsiteX2" fmla="*/ 2883066 w 4569377"/>
              <a:gd name="connsiteY2" fmla="*/ 883466 h 4379263"/>
              <a:gd name="connsiteX3" fmla="*/ 3417456 w 4569377"/>
              <a:gd name="connsiteY3" fmla="*/ 1227851 h 4379263"/>
              <a:gd name="connsiteX4" fmla="*/ 3963721 w 4569377"/>
              <a:gd name="connsiteY4" fmla="*/ 954719 h 4379263"/>
              <a:gd name="connsiteX5" fmla="*/ 4557487 w 4569377"/>
              <a:gd name="connsiteY5" fmla="*/ 1892869 h 4379263"/>
              <a:gd name="connsiteX6" fmla="*/ 4011222 w 4569377"/>
              <a:gd name="connsiteY6" fmla="*/ 2617264 h 4379263"/>
              <a:gd name="connsiteX7" fmla="*/ 4177477 w 4569377"/>
              <a:gd name="connsiteY7" fmla="*/ 3234781 h 4379263"/>
              <a:gd name="connsiteX8" fmla="*/ 4569362 w 4569377"/>
              <a:gd name="connsiteY8" fmla="*/ 3804797 h 4379263"/>
              <a:gd name="connsiteX9" fmla="*/ 4189356 w 4569377"/>
              <a:gd name="connsiteY9" fmla="*/ 4374816 h 4379263"/>
              <a:gd name="connsiteX10" fmla="*/ 3429331 w 4569377"/>
              <a:gd name="connsiteY10" fmla="*/ 4066055 h 4379263"/>
              <a:gd name="connsiteX11" fmla="*/ 2514932 w 4569377"/>
              <a:gd name="connsiteY11" fmla="*/ 3994802 h 4379263"/>
              <a:gd name="connsiteX12" fmla="*/ 1469902 w 4569377"/>
              <a:gd name="connsiteY12" fmla="*/ 4351062 h 4379263"/>
              <a:gd name="connsiteX13" fmla="*/ 1006764 w 4569377"/>
              <a:gd name="connsiteY13" fmla="*/ 3733545 h 4379263"/>
              <a:gd name="connsiteX14" fmla="*/ 1410525 w 4569377"/>
              <a:gd name="connsiteY14" fmla="*/ 2926023 h 4379263"/>
              <a:gd name="connsiteX15" fmla="*/ 1232397 w 4569377"/>
              <a:gd name="connsiteY15" fmla="*/ 2320381 h 4379263"/>
              <a:gd name="connsiteX16" fmla="*/ 80490 w 4569377"/>
              <a:gd name="connsiteY16" fmla="*/ 2296630 h 4379263"/>
              <a:gd name="connsiteX17" fmla="*/ 199243 w 4569377"/>
              <a:gd name="connsiteY17" fmla="*/ 1215976 h 4379263"/>
              <a:gd name="connsiteX18" fmla="*/ 1018641 w 4569377"/>
              <a:gd name="connsiteY18" fmla="*/ 1239727 h 4379263"/>
              <a:gd name="connsiteX19" fmla="*/ 1268022 w 4569377"/>
              <a:gd name="connsiteY19" fmla="*/ 859717 h 4379263"/>
              <a:gd name="connsiteX20" fmla="*/ 1458028 w 4569377"/>
              <a:gd name="connsiteY20" fmla="*/ 170947 h 4379263"/>
              <a:gd name="connsiteX0" fmla="*/ 1314206 w 4425555"/>
              <a:gd name="connsiteY0" fmla="*/ 170947 h 4379263"/>
              <a:gd name="connsiteX1" fmla="*/ 2228605 w 4425555"/>
              <a:gd name="connsiteY1" fmla="*/ 52194 h 4379263"/>
              <a:gd name="connsiteX2" fmla="*/ 2739244 w 4425555"/>
              <a:gd name="connsiteY2" fmla="*/ 883466 h 4379263"/>
              <a:gd name="connsiteX3" fmla="*/ 3273634 w 4425555"/>
              <a:gd name="connsiteY3" fmla="*/ 1227851 h 4379263"/>
              <a:gd name="connsiteX4" fmla="*/ 3819899 w 4425555"/>
              <a:gd name="connsiteY4" fmla="*/ 954719 h 4379263"/>
              <a:gd name="connsiteX5" fmla="*/ 4413665 w 4425555"/>
              <a:gd name="connsiteY5" fmla="*/ 1892869 h 4379263"/>
              <a:gd name="connsiteX6" fmla="*/ 3867400 w 4425555"/>
              <a:gd name="connsiteY6" fmla="*/ 2617264 h 4379263"/>
              <a:gd name="connsiteX7" fmla="*/ 4033655 w 4425555"/>
              <a:gd name="connsiteY7" fmla="*/ 3234781 h 4379263"/>
              <a:gd name="connsiteX8" fmla="*/ 4425540 w 4425555"/>
              <a:gd name="connsiteY8" fmla="*/ 3804797 h 4379263"/>
              <a:gd name="connsiteX9" fmla="*/ 4045534 w 4425555"/>
              <a:gd name="connsiteY9" fmla="*/ 4374816 h 4379263"/>
              <a:gd name="connsiteX10" fmla="*/ 3285509 w 4425555"/>
              <a:gd name="connsiteY10" fmla="*/ 4066055 h 4379263"/>
              <a:gd name="connsiteX11" fmla="*/ 2371110 w 4425555"/>
              <a:gd name="connsiteY11" fmla="*/ 3994802 h 4379263"/>
              <a:gd name="connsiteX12" fmla="*/ 1326080 w 4425555"/>
              <a:gd name="connsiteY12" fmla="*/ 4351062 h 4379263"/>
              <a:gd name="connsiteX13" fmla="*/ 862942 w 4425555"/>
              <a:gd name="connsiteY13" fmla="*/ 3733545 h 4379263"/>
              <a:gd name="connsiteX14" fmla="*/ 1266703 w 4425555"/>
              <a:gd name="connsiteY14" fmla="*/ 2926023 h 4379263"/>
              <a:gd name="connsiteX15" fmla="*/ 1088575 w 4425555"/>
              <a:gd name="connsiteY15" fmla="*/ 2320381 h 4379263"/>
              <a:gd name="connsiteX16" fmla="*/ 186050 w 4425555"/>
              <a:gd name="connsiteY16" fmla="*/ 2320381 h 4379263"/>
              <a:gd name="connsiteX17" fmla="*/ 55421 w 4425555"/>
              <a:gd name="connsiteY17" fmla="*/ 1215976 h 4379263"/>
              <a:gd name="connsiteX18" fmla="*/ 874819 w 4425555"/>
              <a:gd name="connsiteY18" fmla="*/ 1239727 h 4379263"/>
              <a:gd name="connsiteX19" fmla="*/ 1124200 w 4425555"/>
              <a:gd name="connsiteY19" fmla="*/ 859717 h 4379263"/>
              <a:gd name="connsiteX20" fmla="*/ 1314206 w 4425555"/>
              <a:gd name="connsiteY20" fmla="*/ 170947 h 4379263"/>
              <a:gd name="connsiteX0" fmla="*/ 1196972 w 4308321"/>
              <a:gd name="connsiteY0" fmla="*/ 170947 h 4379263"/>
              <a:gd name="connsiteX1" fmla="*/ 2111371 w 4308321"/>
              <a:gd name="connsiteY1" fmla="*/ 52194 h 4379263"/>
              <a:gd name="connsiteX2" fmla="*/ 2622010 w 4308321"/>
              <a:gd name="connsiteY2" fmla="*/ 883466 h 4379263"/>
              <a:gd name="connsiteX3" fmla="*/ 3156400 w 4308321"/>
              <a:gd name="connsiteY3" fmla="*/ 1227851 h 4379263"/>
              <a:gd name="connsiteX4" fmla="*/ 3702665 w 4308321"/>
              <a:gd name="connsiteY4" fmla="*/ 954719 h 4379263"/>
              <a:gd name="connsiteX5" fmla="*/ 4296431 w 4308321"/>
              <a:gd name="connsiteY5" fmla="*/ 1892869 h 4379263"/>
              <a:gd name="connsiteX6" fmla="*/ 3750166 w 4308321"/>
              <a:gd name="connsiteY6" fmla="*/ 2617264 h 4379263"/>
              <a:gd name="connsiteX7" fmla="*/ 3916421 w 4308321"/>
              <a:gd name="connsiteY7" fmla="*/ 3234781 h 4379263"/>
              <a:gd name="connsiteX8" fmla="*/ 4308306 w 4308321"/>
              <a:gd name="connsiteY8" fmla="*/ 3804797 h 4379263"/>
              <a:gd name="connsiteX9" fmla="*/ 3928300 w 4308321"/>
              <a:gd name="connsiteY9" fmla="*/ 4374816 h 4379263"/>
              <a:gd name="connsiteX10" fmla="*/ 3168275 w 4308321"/>
              <a:gd name="connsiteY10" fmla="*/ 4066055 h 4379263"/>
              <a:gd name="connsiteX11" fmla="*/ 2253876 w 4308321"/>
              <a:gd name="connsiteY11" fmla="*/ 3994802 h 4379263"/>
              <a:gd name="connsiteX12" fmla="*/ 1208846 w 4308321"/>
              <a:gd name="connsiteY12" fmla="*/ 4351062 h 4379263"/>
              <a:gd name="connsiteX13" fmla="*/ 745708 w 4308321"/>
              <a:gd name="connsiteY13" fmla="*/ 3733545 h 4379263"/>
              <a:gd name="connsiteX14" fmla="*/ 1149469 w 4308321"/>
              <a:gd name="connsiteY14" fmla="*/ 2926023 h 4379263"/>
              <a:gd name="connsiteX15" fmla="*/ 971341 w 4308321"/>
              <a:gd name="connsiteY15" fmla="*/ 2320381 h 4379263"/>
              <a:gd name="connsiteX16" fmla="*/ 68816 w 4308321"/>
              <a:gd name="connsiteY16" fmla="*/ 2320381 h 4379263"/>
              <a:gd name="connsiteX17" fmla="*/ 140068 w 4308321"/>
              <a:gd name="connsiteY17" fmla="*/ 1322854 h 4379263"/>
              <a:gd name="connsiteX18" fmla="*/ 757585 w 4308321"/>
              <a:gd name="connsiteY18" fmla="*/ 1239727 h 4379263"/>
              <a:gd name="connsiteX19" fmla="*/ 1006966 w 4308321"/>
              <a:gd name="connsiteY19" fmla="*/ 859717 h 4379263"/>
              <a:gd name="connsiteX20" fmla="*/ 1196972 w 4308321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739990 w 4345646"/>
              <a:gd name="connsiteY4" fmla="*/ 954719 h 4379263"/>
              <a:gd name="connsiteX5" fmla="*/ 4333756 w 4345646"/>
              <a:gd name="connsiteY5" fmla="*/ 1892869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870618 w 4345646"/>
              <a:gd name="connsiteY4" fmla="*/ 1120976 h 4379263"/>
              <a:gd name="connsiteX5" fmla="*/ 4333756 w 4345646"/>
              <a:gd name="connsiteY5" fmla="*/ 1892869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870618 w 4345646"/>
              <a:gd name="connsiteY4" fmla="*/ 1120976 h 4379263"/>
              <a:gd name="connsiteX5" fmla="*/ 4226878 w 4345646"/>
              <a:gd name="connsiteY5" fmla="*/ 1952248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62059"/>
              <a:gd name="connsiteY0" fmla="*/ 170947 h 4381325"/>
              <a:gd name="connsiteX1" fmla="*/ 2148696 w 4362059"/>
              <a:gd name="connsiteY1" fmla="*/ 52194 h 4381325"/>
              <a:gd name="connsiteX2" fmla="*/ 2659335 w 4362059"/>
              <a:gd name="connsiteY2" fmla="*/ 883466 h 4381325"/>
              <a:gd name="connsiteX3" fmla="*/ 3193725 w 4362059"/>
              <a:gd name="connsiteY3" fmla="*/ 1227851 h 4381325"/>
              <a:gd name="connsiteX4" fmla="*/ 3870618 w 4362059"/>
              <a:gd name="connsiteY4" fmla="*/ 1120976 h 4381325"/>
              <a:gd name="connsiteX5" fmla="*/ 4226878 w 4362059"/>
              <a:gd name="connsiteY5" fmla="*/ 1952248 h 4381325"/>
              <a:gd name="connsiteX6" fmla="*/ 3787491 w 4362059"/>
              <a:gd name="connsiteY6" fmla="*/ 2617264 h 4381325"/>
              <a:gd name="connsiteX7" fmla="*/ 3953746 w 4362059"/>
              <a:gd name="connsiteY7" fmla="*/ 3234781 h 4381325"/>
              <a:gd name="connsiteX8" fmla="*/ 4345631 w 4362059"/>
              <a:gd name="connsiteY8" fmla="*/ 3804797 h 4381325"/>
              <a:gd name="connsiteX9" fmla="*/ 4256603 w 4362059"/>
              <a:gd name="connsiteY9" fmla="*/ 4238424 h 4381325"/>
              <a:gd name="connsiteX10" fmla="*/ 3965625 w 4362059"/>
              <a:gd name="connsiteY10" fmla="*/ 4374816 h 4381325"/>
              <a:gd name="connsiteX11" fmla="*/ 3205600 w 4362059"/>
              <a:gd name="connsiteY11" fmla="*/ 4066055 h 4381325"/>
              <a:gd name="connsiteX12" fmla="*/ 2291201 w 4362059"/>
              <a:gd name="connsiteY12" fmla="*/ 3994802 h 4381325"/>
              <a:gd name="connsiteX13" fmla="*/ 1246171 w 4362059"/>
              <a:gd name="connsiteY13" fmla="*/ 4351062 h 4381325"/>
              <a:gd name="connsiteX14" fmla="*/ 783033 w 4362059"/>
              <a:gd name="connsiteY14" fmla="*/ 3733545 h 4381325"/>
              <a:gd name="connsiteX15" fmla="*/ 1186794 w 4362059"/>
              <a:gd name="connsiteY15" fmla="*/ 2926023 h 4381325"/>
              <a:gd name="connsiteX16" fmla="*/ 1008666 w 4362059"/>
              <a:gd name="connsiteY16" fmla="*/ 2320381 h 4381325"/>
              <a:gd name="connsiteX17" fmla="*/ 58640 w 4362059"/>
              <a:gd name="connsiteY17" fmla="*/ 2142251 h 4381325"/>
              <a:gd name="connsiteX18" fmla="*/ 177393 w 4362059"/>
              <a:gd name="connsiteY18" fmla="*/ 1322854 h 4381325"/>
              <a:gd name="connsiteX19" fmla="*/ 794910 w 4362059"/>
              <a:gd name="connsiteY19" fmla="*/ 1239727 h 4381325"/>
              <a:gd name="connsiteX20" fmla="*/ 1044291 w 4362059"/>
              <a:gd name="connsiteY20" fmla="*/ 859717 h 4381325"/>
              <a:gd name="connsiteX21" fmla="*/ 1234297 w 4362059"/>
              <a:gd name="connsiteY21" fmla="*/ 170947 h 4381325"/>
              <a:gd name="connsiteX0" fmla="*/ 1234297 w 4362059"/>
              <a:gd name="connsiteY0" fmla="*/ 170947 h 4381325"/>
              <a:gd name="connsiteX1" fmla="*/ 2148696 w 4362059"/>
              <a:gd name="connsiteY1" fmla="*/ 52194 h 4381325"/>
              <a:gd name="connsiteX2" fmla="*/ 2659335 w 4362059"/>
              <a:gd name="connsiteY2" fmla="*/ 883466 h 4381325"/>
              <a:gd name="connsiteX3" fmla="*/ 3193725 w 4362059"/>
              <a:gd name="connsiteY3" fmla="*/ 1227851 h 4381325"/>
              <a:gd name="connsiteX4" fmla="*/ 3870618 w 4362059"/>
              <a:gd name="connsiteY4" fmla="*/ 1120976 h 4381325"/>
              <a:gd name="connsiteX5" fmla="*/ 4226878 w 4362059"/>
              <a:gd name="connsiteY5" fmla="*/ 1952248 h 4381325"/>
              <a:gd name="connsiteX6" fmla="*/ 3787491 w 4362059"/>
              <a:gd name="connsiteY6" fmla="*/ 2617264 h 4381325"/>
              <a:gd name="connsiteX7" fmla="*/ 3953746 w 4362059"/>
              <a:gd name="connsiteY7" fmla="*/ 3234781 h 4381325"/>
              <a:gd name="connsiteX8" fmla="*/ 4345631 w 4362059"/>
              <a:gd name="connsiteY8" fmla="*/ 3804797 h 4381325"/>
              <a:gd name="connsiteX9" fmla="*/ 4256603 w 4362059"/>
              <a:gd name="connsiteY9" fmla="*/ 4238424 h 4381325"/>
              <a:gd name="connsiteX10" fmla="*/ 3965625 w 4362059"/>
              <a:gd name="connsiteY10" fmla="*/ 4374816 h 4381325"/>
              <a:gd name="connsiteX11" fmla="*/ 3205600 w 4362059"/>
              <a:gd name="connsiteY11" fmla="*/ 4066055 h 4381325"/>
              <a:gd name="connsiteX12" fmla="*/ 2291201 w 4362059"/>
              <a:gd name="connsiteY12" fmla="*/ 3994802 h 4381325"/>
              <a:gd name="connsiteX13" fmla="*/ 1246171 w 4362059"/>
              <a:gd name="connsiteY13" fmla="*/ 4351062 h 4381325"/>
              <a:gd name="connsiteX14" fmla="*/ 783033 w 4362059"/>
              <a:gd name="connsiteY14" fmla="*/ 3733545 h 4381325"/>
              <a:gd name="connsiteX15" fmla="*/ 1186794 w 4362059"/>
              <a:gd name="connsiteY15" fmla="*/ 2926023 h 4381325"/>
              <a:gd name="connsiteX16" fmla="*/ 1008666 w 4362059"/>
              <a:gd name="connsiteY16" fmla="*/ 2320381 h 4381325"/>
              <a:gd name="connsiteX17" fmla="*/ 58640 w 4362059"/>
              <a:gd name="connsiteY17" fmla="*/ 2142251 h 4381325"/>
              <a:gd name="connsiteX18" fmla="*/ 177393 w 4362059"/>
              <a:gd name="connsiteY18" fmla="*/ 1322854 h 4381325"/>
              <a:gd name="connsiteX19" fmla="*/ 794910 w 4362059"/>
              <a:gd name="connsiteY19" fmla="*/ 1239727 h 4381325"/>
              <a:gd name="connsiteX20" fmla="*/ 1044291 w 4362059"/>
              <a:gd name="connsiteY20" fmla="*/ 859717 h 4381325"/>
              <a:gd name="connsiteX21" fmla="*/ 1234297 w 4362059"/>
              <a:gd name="connsiteY21" fmla="*/ 170947 h 4381325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6878 w 4362059"/>
              <a:gd name="connsiteY6" fmla="*/ 2036546 h 4465623"/>
              <a:gd name="connsiteX7" fmla="*/ 3787491 w 4362059"/>
              <a:gd name="connsiteY7" fmla="*/ 2701562 h 4465623"/>
              <a:gd name="connsiteX8" fmla="*/ 3953746 w 4362059"/>
              <a:gd name="connsiteY8" fmla="*/ 3319079 h 4465623"/>
              <a:gd name="connsiteX9" fmla="*/ 4345631 w 4362059"/>
              <a:gd name="connsiteY9" fmla="*/ 3889095 h 4465623"/>
              <a:gd name="connsiteX10" fmla="*/ 4256603 w 4362059"/>
              <a:gd name="connsiteY10" fmla="*/ 4322722 h 4465623"/>
              <a:gd name="connsiteX11" fmla="*/ 3965625 w 4362059"/>
              <a:gd name="connsiteY11" fmla="*/ 4459114 h 4465623"/>
              <a:gd name="connsiteX12" fmla="*/ 3205600 w 4362059"/>
              <a:gd name="connsiteY12" fmla="*/ 4150353 h 4465623"/>
              <a:gd name="connsiteX13" fmla="*/ 2291201 w 4362059"/>
              <a:gd name="connsiteY13" fmla="*/ 4079100 h 4465623"/>
              <a:gd name="connsiteX14" fmla="*/ 1246171 w 4362059"/>
              <a:gd name="connsiteY14" fmla="*/ 4435360 h 4465623"/>
              <a:gd name="connsiteX15" fmla="*/ 783033 w 4362059"/>
              <a:gd name="connsiteY15" fmla="*/ 3817843 h 4465623"/>
              <a:gd name="connsiteX16" fmla="*/ 1186794 w 4362059"/>
              <a:gd name="connsiteY16" fmla="*/ 3010321 h 4465623"/>
              <a:gd name="connsiteX17" fmla="*/ 1008666 w 4362059"/>
              <a:gd name="connsiteY17" fmla="*/ 2404679 h 4465623"/>
              <a:gd name="connsiteX18" fmla="*/ 58640 w 4362059"/>
              <a:gd name="connsiteY18" fmla="*/ 2226549 h 4465623"/>
              <a:gd name="connsiteX19" fmla="*/ 177393 w 4362059"/>
              <a:gd name="connsiteY19" fmla="*/ 1407152 h 4465623"/>
              <a:gd name="connsiteX20" fmla="*/ 794910 w 4362059"/>
              <a:gd name="connsiteY20" fmla="*/ 1324025 h 4465623"/>
              <a:gd name="connsiteX21" fmla="*/ 1044291 w 4362059"/>
              <a:gd name="connsiteY21" fmla="*/ 944015 h 4465623"/>
              <a:gd name="connsiteX22" fmla="*/ 1234297 w 4362059"/>
              <a:gd name="connsiteY22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6878 w 4362059"/>
              <a:gd name="connsiteY6" fmla="*/ 2036546 h 4465623"/>
              <a:gd name="connsiteX7" fmla="*/ 3787491 w 4362059"/>
              <a:gd name="connsiteY7" fmla="*/ 2701562 h 4465623"/>
              <a:gd name="connsiteX8" fmla="*/ 3953746 w 4362059"/>
              <a:gd name="connsiteY8" fmla="*/ 3319079 h 4465623"/>
              <a:gd name="connsiteX9" fmla="*/ 4345631 w 4362059"/>
              <a:gd name="connsiteY9" fmla="*/ 3889095 h 4465623"/>
              <a:gd name="connsiteX10" fmla="*/ 4256603 w 4362059"/>
              <a:gd name="connsiteY10" fmla="*/ 4322722 h 4465623"/>
              <a:gd name="connsiteX11" fmla="*/ 3965625 w 4362059"/>
              <a:gd name="connsiteY11" fmla="*/ 4459114 h 4465623"/>
              <a:gd name="connsiteX12" fmla="*/ 3205600 w 4362059"/>
              <a:gd name="connsiteY12" fmla="*/ 4150353 h 4465623"/>
              <a:gd name="connsiteX13" fmla="*/ 2291201 w 4362059"/>
              <a:gd name="connsiteY13" fmla="*/ 4079100 h 4465623"/>
              <a:gd name="connsiteX14" fmla="*/ 1246171 w 4362059"/>
              <a:gd name="connsiteY14" fmla="*/ 4435360 h 4465623"/>
              <a:gd name="connsiteX15" fmla="*/ 783033 w 4362059"/>
              <a:gd name="connsiteY15" fmla="*/ 3817843 h 4465623"/>
              <a:gd name="connsiteX16" fmla="*/ 1186794 w 4362059"/>
              <a:gd name="connsiteY16" fmla="*/ 3010321 h 4465623"/>
              <a:gd name="connsiteX17" fmla="*/ 1008666 w 4362059"/>
              <a:gd name="connsiteY17" fmla="*/ 2404679 h 4465623"/>
              <a:gd name="connsiteX18" fmla="*/ 58640 w 4362059"/>
              <a:gd name="connsiteY18" fmla="*/ 2226549 h 4465623"/>
              <a:gd name="connsiteX19" fmla="*/ 177393 w 4362059"/>
              <a:gd name="connsiteY19" fmla="*/ 1407152 h 4465623"/>
              <a:gd name="connsiteX20" fmla="*/ 794910 w 4362059"/>
              <a:gd name="connsiteY20" fmla="*/ 1324025 h 4465623"/>
              <a:gd name="connsiteX21" fmla="*/ 1044291 w 4362059"/>
              <a:gd name="connsiteY21" fmla="*/ 944015 h 4465623"/>
              <a:gd name="connsiteX22" fmla="*/ 1234297 w 4362059"/>
              <a:gd name="connsiteY22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0973 w 4362059"/>
              <a:gd name="connsiteY6" fmla="*/ 1555768 h 4465623"/>
              <a:gd name="connsiteX7" fmla="*/ 4226878 w 4362059"/>
              <a:gd name="connsiteY7" fmla="*/ 2036546 h 4465623"/>
              <a:gd name="connsiteX8" fmla="*/ 3787491 w 4362059"/>
              <a:gd name="connsiteY8" fmla="*/ 2701562 h 4465623"/>
              <a:gd name="connsiteX9" fmla="*/ 3953746 w 4362059"/>
              <a:gd name="connsiteY9" fmla="*/ 3319079 h 4465623"/>
              <a:gd name="connsiteX10" fmla="*/ 4345631 w 4362059"/>
              <a:gd name="connsiteY10" fmla="*/ 3889095 h 4465623"/>
              <a:gd name="connsiteX11" fmla="*/ 4256603 w 4362059"/>
              <a:gd name="connsiteY11" fmla="*/ 4322722 h 4465623"/>
              <a:gd name="connsiteX12" fmla="*/ 3965625 w 4362059"/>
              <a:gd name="connsiteY12" fmla="*/ 4459114 h 4465623"/>
              <a:gd name="connsiteX13" fmla="*/ 3205600 w 4362059"/>
              <a:gd name="connsiteY13" fmla="*/ 4150353 h 4465623"/>
              <a:gd name="connsiteX14" fmla="*/ 2291201 w 4362059"/>
              <a:gd name="connsiteY14" fmla="*/ 4079100 h 4465623"/>
              <a:gd name="connsiteX15" fmla="*/ 1246171 w 4362059"/>
              <a:gd name="connsiteY15" fmla="*/ 4435360 h 4465623"/>
              <a:gd name="connsiteX16" fmla="*/ 783033 w 4362059"/>
              <a:gd name="connsiteY16" fmla="*/ 3817843 h 4465623"/>
              <a:gd name="connsiteX17" fmla="*/ 1186794 w 4362059"/>
              <a:gd name="connsiteY17" fmla="*/ 3010321 h 4465623"/>
              <a:gd name="connsiteX18" fmla="*/ 1008666 w 4362059"/>
              <a:gd name="connsiteY18" fmla="*/ 2404679 h 4465623"/>
              <a:gd name="connsiteX19" fmla="*/ 58640 w 4362059"/>
              <a:gd name="connsiteY19" fmla="*/ 2226549 h 4465623"/>
              <a:gd name="connsiteX20" fmla="*/ 177393 w 4362059"/>
              <a:gd name="connsiteY20" fmla="*/ 1407152 h 4465623"/>
              <a:gd name="connsiteX21" fmla="*/ 794910 w 4362059"/>
              <a:gd name="connsiteY21" fmla="*/ 1324025 h 4465623"/>
              <a:gd name="connsiteX22" fmla="*/ 1044291 w 4362059"/>
              <a:gd name="connsiteY22" fmla="*/ 944015 h 4465623"/>
              <a:gd name="connsiteX23" fmla="*/ 1234297 w 4362059"/>
              <a:gd name="connsiteY23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0973 w 4362059"/>
              <a:gd name="connsiteY6" fmla="*/ 1555768 h 4465623"/>
              <a:gd name="connsiteX7" fmla="*/ 4226878 w 4362059"/>
              <a:gd name="connsiteY7" fmla="*/ 2036546 h 4465623"/>
              <a:gd name="connsiteX8" fmla="*/ 3787491 w 4362059"/>
              <a:gd name="connsiteY8" fmla="*/ 2701562 h 4465623"/>
              <a:gd name="connsiteX9" fmla="*/ 3953746 w 4362059"/>
              <a:gd name="connsiteY9" fmla="*/ 3319079 h 4465623"/>
              <a:gd name="connsiteX10" fmla="*/ 4345631 w 4362059"/>
              <a:gd name="connsiteY10" fmla="*/ 3889095 h 4465623"/>
              <a:gd name="connsiteX11" fmla="*/ 4256603 w 4362059"/>
              <a:gd name="connsiteY11" fmla="*/ 4322722 h 4465623"/>
              <a:gd name="connsiteX12" fmla="*/ 3965625 w 4362059"/>
              <a:gd name="connsiteY12" fmla="*/ 4459114 h 4465623"/>
              <a:gd name="connsiteX13" fmla="*/ 3205600 w 4362059"/>
              <a:gd name="connsiteY13" fmla="*/ 4150353 h 4465623"/>
              <a:gd name="connsiteX14" fmla="*/ 2291201 w 4362059"/>
              <a:gd name="connsiteY14" fmla="*/ 4079100 h 4465623"/>
              <a:gd name="connsiteX15" fmla="*/ 1246171 w 4362059"/>
              <a:gd name="connsiteY15" fmla="*/ 4435360 h 4465623"/>
              <a:gd name="connsiteX16" fmla="*/ 783033 w 4362059"/>
              <a:gd name="connsiteY16" fmla="*/ 3817843 h 4465623"/>
              <a:gd name="connsiteX17" fmla="*/ 1186794 w 4362059"/>
              <a:gd name="connsiteY17" fmla="*/ 3010321 h 4465623"/>
              <a:gd name="connsiteX18" fmla="*/ 1008666 w 4362059"/>
              <a:gd name="connsiteY18" fmla="*/ 2404679 h 4465623"/>
              <a:gd name="connsiteX19" fmla="*/ 58640 w 4362059"/>
              <a:gd name="connsiteY19" fmla="*/ 2226549 h 4465623"/>
              <a:gd name="connsiteX20" fmla="*/ 177393 w 4362059"/>
              <a:gd name="connsiteY20" fmla="*/ 1407152 h 4465623"/>
              <a:gd name="connsiteX21" fmla="*/ 794910 w 4362059"/>
              <a:gd name="connsiteY21" fmla="*/ 1324025 h 4465623"/>
              <a:gd name="connsiteX22" fmla="*/ 1044291 w 4362059"/>
              <a:gd name="connsiteY22" fmla="*/ 944015 h 4465623"/>
              <a:gd name="connsiteX23" fmla="*/ 1234297 w 4362059"/>
              <a:gd name="connsiteY23" fmla="*/ 255245 h 4465623"/>
              <a:gd name="connsiteX0" fmla="*/ 1234297 w 4362059"/>
              <a:gd name="connsiteY0" fmla="*/ 296576 h 4506954"/>
              <a:gd name="connsiteX1" fmla="*/ 1608402 w 4362059"/>
              <a:gd name="connsiteY1" fmla="*/ 5805 h 4506954"/>
              <a:gd name="connsiteX2" fmla="*/ 2148696 w 4362059"/>
              <a:gd name="connsiteY2" fmla="*/ 177823 h 4506954"/>
              <a:gd name="connsiteX3" fmla="*/ 2659335 w 4362059"/>
              <a:gd name="connsiteY3" fmla="*/ 1009095 h 4506954"/>
              <a:gd name="connsiteX4" fmla="*/ 3193725 w 4362059"/>
              <a:gd name="connsiteY4" fmla="*/ 1353480 h 4506954"/>
              <a:gd name="connsiteX5" fmla="*/ 3870618 w 4362059"/>
              <a:gd name="connsiteY5" fmla="*/ 1246605 h 4506954"/>
              <a:gd name="connsiteX6" fmla="*/ 4220973 w 4362059"/>
              <a:gd name="connsiteY6" fmla="*/ 1597099 h 4506954"/>
              <a:gd name="connsiteX7" fmla="*/ 4226878 w 4362059"/>
              <a:gd name="connsiteY7" fmla="*/ 2077877 h 4506954"/>
              <a:gd name="connsiteX8" fmla="*/ 3787491 w 4362059"/>
              <a:gd name="connsiteY8" fmla="*/ 2742893 h 4506954"/>
              <a:gd name="connsiteX9" fmla="*/ 3953746 w 4362059"/>
              <a:gd name="connsiteY9" fmla="*/ 3360410 h 4506954"/>
              <a:gd name="connsiteX10" fmla="*/ 4345631 w 4362059"/>
              <a:gd name="connsiteY10" fmla="*/ 3930426 h 4506954"/>
              <a:gd name="connsiteX11" fmla="*/ 4256603 w 4362059"/>
              <a:gd name="connsiteY11" fmla="*/ 4364053 h 4506954"/>
              <a:gd name="connsiteX12" fmla="*/ 3965625 w 4362059"/>
              <a:gd name="connsiteY12" fmla="*/ 4500445 h 4506954"/>
              <a:gd name="connsiteX13" fmla="*/ 3205600 w 4362059"/>
              <a:gd name="connsiteY13" fmla="*/ 4191684 h 4506954"/>
              <a:gd name="connsiteX14" fmla="*/ 2291201 w 4362059"/>
              <a:gd name="connsiteY14" fmla="*/ 4120431 h 4506954"/>
              <a:gd name="connsiteX15" fmla="*/ 1246171 w 4362059"/>
              <a:gd name="connsiteY15" fmla="*/ 4476691 h 4506954"/>
              <a:gd name="connsiteX16" fmla="*/ 783033 w 4362059"/>
              <a:gd name="connsiteY16" fmla="*/ 3859174 h 4506954"/>
              <a:gd name="connsiteX17" fmla="*/ 1186794 w 4362059"/>
              <a:gd name="connsiteY17" fmla="*/ 3051652 h 4506954"/>
              <a:gd name="connsiteX18" fmla="*/ 1008666 w 4362059"/>
              <a:gd name="connsiteY18" fmla="*/ 2446010 h 4506954"/>
              <a:gd name="connsiteX19" fmla="*/ 58640 w 4362059"/>
              <a:gd name="connsiteY19" fmla="*/ 2267880 h 4506954"/>
              <a:gd name="connsiteX20" fmla="*/ 177393 w 4362059"/>
              <a:gd name="connsiteY20" fmla="*/ 1448483 h 4506954"/>
              <a:gd name="connsiteX21" fmla="*/ 794910 w 4362059"/>
              <a:gd name="connsiteY21" fmla="*/ 1365356 h 4506954"/>
              <a:gd name="connsiteX22" fmla="*/ 1044291 w 4362059"/>
              <a:gd name="connsiteY22" fmla="*/ 985346 h 4506954"/>
              <a:gd name="connsiteX23" fmla="*/ 1234297 w 4362059"/>
              <a:gd name="connsiteY23" fmla="*/ 296576 h 4506954"/>
              <a:gd name="connsiteX0" fmla="*/ 1285861 w 4413623"/>
              <a:gd name="connsiteY0" fmla="*/ 296576 h 4506954"/>
              <a:gd name="connsiteX1" fmla="*/ 1659966 w 4413623"/>
              <a:gd name="connsiteY1" fmla="*/ 5805 h 4506954"/>
              <a:gd name="connsiteX2" fmla="*/ 2200260 w 4413623"/>
              <a:gd name="connsiteY2" fmla="*/ 177823 h 4506954"/>
              <a:gd name="connsiteX3" fmla="*/ 2710899 w 4413623"/>
              <a:gd name="connsiteY3" fmla="*/ 1009095 h 4506954"/>
              <a:gd name="connsiteX4" fmla="*/ 3245289 w 4413623"/>
              <a:gd name="connsiteY4" fmla="*/ 1353480 h 4506954"/>
              <a:gd name="connsiteX5" fmla="*/ 3922182 w 4413623"/>
              <a:gd name="connsiteY5" fmla="*/ 1246605 h 4506954"/>
              <a:gd name="connsiteX6" fmla="*/ 4272537 w 4413623"/>
              <a:gd name="connsiteY6" fmla="*/ 1597099 h 4506954"/>
              <a:gd name="connsiteX7" fmla="*/ 4278442 w 4413623"/>
              <a:gd name="connsiteY7" fmla="*/ 2077877 h 4506954"/>
              <a:gd name="connsiteX8" fmla="*/ 3839055 w 4413623"/>
              <a:gd name="connsiteY8" fmla="*/ 2742893 h 4506954"/>
              <a:gd name="connsiteX9" fmla="*/ 4005310 w 4413623"/>
              <a:gd name="connsiteY9" fmla="*/ 3360410 h 4506954"/>
              <a:gd name="connsiteX10" fmla="*/ 4397195 w 4413623"/>
              <a:gd name="connsiteY10" fmla="*/ 3930426 h 4506954"/>
              <a:gd name="connsiteX11" fmla="*/ 4308167 w 4413623"/>
              <a:gd name="connsiteY11" fmla="*/ 4364053 h 4506954"/>
              <a:gd name="connsiteX12" fmla="*/ 4017189 w 4413623"/>
              <a:gd name="connsiteY12" fmla="*/ 4500445 h 4506954"/>
              <a:gd name="connsiteX13" fmla="*/ 3257164 w 4413623"/>
              <a:gd name="connsiteY13" fmla="*/ 4191684 h 4506954"/>
              <a:gd name="connsiteX14" fmla="*/ 2342765 w 4413623"/>
              <a:gd name="connsiteY14" fmla="*/ 4120431 h 4506954"/>
              <a:gd name="connsiteX15" fmla="*/ 1297735 w 4413623"/>
              <a:gd name="connsiteY15" fmla="*/ 4476691 h 4506954"/>
              <a:gd name="connsiteX16" fmla="*/ 834597 w 4413623"/>
              <a:gd name="connsiteY16" fmla="*/ 3859174 h 4506954"/>
              <a:gd name="connsiteX17" fmla="*/ 1238358 w 4413623"/>
              <a:gd name="connsiteY17" fmla="*/ 3051652 h 4506954"/>
              <a:gd name="connsiteX18" fmla="*/ 1060230 w 4413623"/>
              <a:gd name="connsiteY18" fmla="*/ 2446010 h 4506954"/>
              <a:gd name="connsiteX19" fmla="*/ 110204 w 4413623"/>
              <a:gd name="connsiteY19" fmla="*/ 2267880 h 4506954"/>
              <a:gd name="connsiteX20" fmla="*/ 33046 w 4413623"/>
              <a:gd name="connsiteY20" fmla="*/ 1727728 h 4506954"/>
              <a:gd name="connsiteX21" fmla="*/ 228957 w 4413623"/>
              <a:gd name="connsiteY21" fmla="*/ 1448483 h 4506954"/>
              <a:gd name="connsiteX22" fmla="*/ 846474 w 4413623"/>
              <a:gd name="connsiteY22" fmla="*/ 1365356 h 4506954"/>
              <a:gd name="connsiteX23" fmla="*/ 1095855 w 4413623"/>
              <a:gd name="connsiteY23" fmla="*/ 985346 h 4506954"/>
              <a:gd name="connsiteX24" fmla="*/ 1285861 w 4413623"/>
              <a:gd name="connsiteY24" fmla="*/ 296576 h 4506954"/>
              <a:gd name="connsiteX0" fmla="*/ 1285861 w 4413623"/>
              <a:gd name="connsiteY0" fmla="*/ 296576 h 4506954"/>
              <a:gd name="connsiteX1" fmla="*/ 1659966 w 4413623"/>
              <a:gd name="connsiteY1" fmla="*/ 5805 h 4506954"/>
              <a:gd name="connsiteX2" fmla="*/ 2200260 w 4413623"/>
              <a:gd name="connsiteY2" fmla="*/ 177823 h 4506954"/>
              <a:gd name="connsiteX3" fmla="*/ 2710899 w 4413623"/>
              <a:gd name="connsiteY3" fmla="*/ 1009095 h 4506954"/>
              <a:gd name="connsiteX4" fmla="*/ 3245289 w 4413623"/>
              <a:gd name="connsiteY4" fmla="*/ 1353480 h 4506954"/>
              <a:gd name="connsiteX5" fmla="*/ 3922182 w 4413623"/>
              <a:gd name="connsiteY5" fmla="*/ 1246605 h 4506954"/>
              <a:gd name="connsiteX6" fmla="*/ 4272537 w 4413623"/>
              <a:gd name="connsiteY6" fmla="*/ 1597099 h 4506954"/>
              <a:gd name="connsiteX7" fmla="*/ 4278442 w 4413623"/>
              <a:gd name="connsiteY7" fmla="*/ 2077877 h 4506954"/>
              <a:gd name="connsiteX8" fmla="*/ 3839055 w 4413623"/>
              <a:gd name="connsiteY8" fmla="*/ 2742893 h 4506954"/>
              <a:gd name="connsiteX9" fmla="*/ 4005310 w 4413623"/>
              <a:gd name="connsiteY9" fmla="*/ 3360410 h 4506954"/>
              <a:gd name="connsiteX10" fmla="*/ 4397195 w 4413623"/>
              <a:gd name="connsiteY10" fmla="*/ 3930426 h 4506954"/>
              <a:gd name="connsiteX11" fmla="*/ 4308167 w 4413623"/>
              <a:gd name="connsiteY11" fmla="*/ 4364053 h 4506954"/>
              <a:gd name="connsiteX12" fmla="*/ 4017189 w 4413623"/>
              <a:gd name="connsiteY12" fmla="*/ 4500445 h 4506954"/>
              <a:gd name="connsiteX13" fmla="*/ 3257164 w 4413623"/>
              <a:gd name="connsiteY13" fmla="*/ 4191684 h 4506954"/>
              <a:gd name="connsiteX14" fmla="*/ 2342765 w 4413623"/>
              <a:gd name="connsiteY14" fmla="*/ 4120431 h 4506954"/>
              <a:gd name="connsiteX15" fmla="*/ 1297735 w 4413623"/>
              <a:gd name="connsiteY15" fmla="*/ 4476691 h 4506954"/>
              <a:gd name="connsiteX16" fmla="*/ 834597 w 4413623"/>
              <a:gd name="connsiteY16" fmla="*/ 3859174 h 4506954"/>
              <a:gd name="connsiteX17" fmla="*/ 1238358 w 4413623"/>
              <a:gd name="connsiteY17" fmla="*/ 3051652 h 4506954"/>
              <a:gd name="connsiteX18" fmla="*/ 1060230 w 4413623"/>
              <a:gd name="connsiteY18" fmla="*/ 2446010 h 4506954"/>
              <a:gd name="connsiteX19" fmla="*/ 110204 w 4413623"/>
              <a:gd name="connsiteY19" fmla="*/ 2267880 h 4506954"/>
              <a:gd name="connsiteX20" fmla="*/ 33046 w 4413623"/>
              <a:gd name="connsiteY20" fmla="*/ 1727728 h 4506954"/>
              <a:gd name="connsiteX21" fmla="*/ 228957 w 4413623"/>
              <a:gd name="connsiteY21" fmla="*/ 1448483 h 4506954"/>
              <a:gd name="connsiteX22" fmla="*/ 846474 w 4413623"/>
              <a:gd name="connsiteY22" fmla="*/ 1365356 h 4506954"/>
              <a:gd name="connsiteX23" fmla="*/ 1095855 w 4413623"/>
              <a:gd name="connsiteY23" fmla="*/ 985346 h 4506954"/>
              <a:gd name="connsiteX24" fmla="*/ 1285861 w 4413623"/>
              <a:gd name="connsiteY24" fmla="*/ 296576 h 4506954"/>
              <a:gd name="connsiteX0" fmla="*/ 1316814 w 4444576"/>
              <a:gd name="connsiteY0" fmla="*/ 296576 h 4506954"/>
              <a:gd name="connsiteX1" fmla="*/ 1690919 w 4444576"/>
              <a:gd name="connsiteY1" fmla="*/ 5805 h 4506954"/>
              <a:gd name="connsiteX2" fmla="*/ 2231213 w 4444576"/>
              <a:gd name="connsiteY2" fmla="*/ 177823 h 4506954"/>
              <a:gd name="connsiteX3" fmla="*/ 2741852 w 4444576"/>
              <a:gd name="connsiteY3" fmla="*/ 1009095 h 4506954"/>
              <a:gd name="connsiteX4" fmla="*/ 3276242 w 4444576"/>
              <a:gd name="connsiteY4" fmla="*/ 1353480 h 4506954"/>
              <a:gd name="connsiteX5" fmla="*/ 3953135 w 4444576"/>
              <a:gd name="connsiteY5" fmla="*/ 1246605 h 4506954"/>
              <a:gd name="connsiteX6" fmla="*/ 4303490 w 4444576"/>
              <a:gd name="connsiteY6" fmla="*/ 1597099 h 4506954"/>
              <a:gd name="connsiteX7" fmla="*/ 4309395 w 4444576"/>
              <a:gd name="connsiteY7" fmla="*/ 2077877 h 4506954"/>
              <a:gd name="connsiteX8" fmla="*/ 3870008 w 4444576"/>
              <a:gd name="connsiteY8" fmla="*/ 2742893 h 4506954"/>
              <a:gd name="connsiteX9" fmla="*/ 4036263 w 4444576"/>
              <a:gd name="connsiteY9" fmla="*/ 3360410 h 4506954"/>
              <a:gd name="connsiteX10" fmla="*/ 4428148 w 4444576"/>
              <a:gd name="connsiteY10" fmla="*/ 3930426 h 4506954"/>
              <a:gd name="connsiteX11" fmla="*/ 4339120 w 4444576"/>
              <a:gd name="connsiteY11" fmla="*/ 4364053 h 4506954"/>
              <a:gd name="connsiteX12" fmla="*/ 4048142 w 4444576"/>
              <a:gd name="connsiteY12" fmla="*/ 4500445 h 4506954"/>
              <a:gd name="connsiteX13" fmla="*/ 3288117 w 4444576"/>
              <a:gd name="connsiteY13" fmla="*/ 4191684 h 4506954"/>
              <a:gd name="connsiteX14" fmla="*/ 2373718 w 4444576"/>
              <a:gd name="connsiteY14" fmla="*/ 4120431 h 4506954"/>
              <a:gd name="connsiteX15" fmla="*/ 1328688 w 4444576"/>
              <a:gd name="connsiteY15" fmla="*/ 4476691 h 4506954"/>
              <a:gd name="connsiteX16" fmla="*/ 865550 w 4444576"/>
              <a:gd name="connsiteY16" fmla="*/ 3859174 h 4506954"/>
              <a:gd name="connsiteX17" fmla="*/ 1269311 w 4444576"/>
              <a:gd name="connsiteY17" fmla="*/ 3051652 h 4506954"/>
              <a:gd name="connsiteX18" fmla="*/ 1091183 w 4444576"/>
              <a:gd name="connsiteY18" fmla="*/ 2446010 h 4506954"/>
              <a:gd name="connsiteX19" fmla="*/ 141157 w 4444576"/>
              <a:gd name="connsiteY19" fmla="*/ 2267880 h 4506954"/>
              <a:gd name="connsiteX20" fmla="*/ 16497 w 4444576"/>
              <a:gd name="connsiteY20" fmla="*/ 1798980 h 4506954"/>
              <a:gd name="connsiteX21" fmla="*/ 259910 w 4444576"/>
              <a:gd name="connsiteY21" fmla="*/ 1448483 h 4506954"/>
              <a:gd name="connsiteX22" fmla="*/ 877427 w 4444576"/>
              <a:gd name="connsiteY22" fmla="*/ 1365356 h 4506954"/>
              <a:gd name="connsiteX23" fmla="*/ 1126808 w 4444576"/>
              <a:gd name="connsiteY23" fmla="*/ 985346 h 4506954"/>
              <a:gd name="connsiteX24" fmla="*/ 1316814 w 4444576"/>
              <a:gd name="connsiteY24" fmla="*/ 296576 h 4506954"/>
              <a:gd name="connsiteX0" fmla="*/ 1316814 w 4446109"/>
              <a:gd name="connsiteY0" fmla="*/ 296576 h 4575756"/>
              <a:gd name="connsiteX1" fmla="*/ 1690919 w 4446109"/>
              <a:gd name="connsiteY1" fmla="*/ 5805 h 4575756"/>
              <a:gd name="connsiteX2" fmla="*/ 2231213 w 4446109"/>
              <a:gd name="connsiteY2" fmla="*/ 177823 h 4575756"/>
              <a:gd name="connsiteX3" fmla="*/ 2741852 w 4446109"/>
              <a:gd name="connsiteY3" fmla="*/ 1009095 h 4575756"/>
              <a:gd name="connsiteX4" fmla="*/ 3276242 w 4446109"/>
              <a:gd name="connsiteY4" fmla="*/ 1353480 h 4575756"/>
              <a:gd name="connsiteX5" fmla="*/ 3953135 w 4446109"/>
              <a:gd name="connsiteY5" fmla="*/ 1246605 h 4575756"/>
              <a:gd name="connsiteX6" fmla="*/ 4303490 w 4446109"/>
              <a:gd name="connsiteY6" fmla="*/ 1597099 h 4575756"/>
              <a:gd name="connsiteX7" fmla="*/ 4309395 w 4446109"/>
              <a:gd name="connsiteY7" fmla="*/ 2077877 h 4575756"/>
              <a:gd name="connsiteX8" fmla="*/ 3870008 w 4446109"/>
              <a:gd name="connsiteY8" fmla="*/ 2742893 h 4575756"/>
              <a:gd name="connsiteX9" fmla="*/ 4036263 w 4446109"/>
              <a:gd name="connsiteY9" fmla="*/ 3360410 h 4575756"/>
              <a:gd name="connsiteX10" fmla="*/ 4428148 w 4446109"/>
              <a:gd name="connsiteY10" fmla="*/ 3930426 h 4575756"/>
              <a:gd name="connsiteX11" fmla="*/ 4339120 w 4446109"/>
              <a:gd name="connsiteY11" fmla="*/ 4364053 h 4575756"/>
              <a:gd name="connsiteX12" fmla="*/ 3976890 w 4446109"/>
              <a:gd name="connsiteY12" fmla="*/ 4571697 h 4575756"/>
              <a:gd name="connsiteX13" fmla="*/ 3288117 w 4446109"/>
              <a:gd name="connsiteY13" fmla="*/ 4191684 h 4575756"/>
              <a:gd name="connsiteX14" fmla="*/ 2373718 w 4446109"/>
              <a:gd name="connsiteY14" fmla="*/ 4120431 h 4575756"/>
              <a:gd name="connsiteX15" fmla="*/ 1328688 w 4446109"/>
              <a:gd name="connsiteY15" fmla="*/ 4476691 h 4575756"/>
              <a:gd name="connsiteX16" fmla="*/ 865550 w 4446109"/>
              <a:gd name="connsiteY16" fmla="*/ 3859174 h 4575756"/>
              <a:gd name="connsiteX17" fmla="*/ 1269311 w 4446109"/>
              <a:gd name="connsiteY17" fmla="*/ 3051652 h 4575756"/>
              <a:gd name="connsiteX18" fmla="*/ 1091183 w 4446109"/>
              <a:gd name="connsiteY18" fmla="*/ 2446010 h 4575756"/>
              <a:gd name="connsiteX19" fmla="*/ 141157 w 4446109"/>
              <a:gd name="connsiteY19" fmla="*/ 2267880 h 4575756"/>
              <a:gd name="connsiteX20" fmla="*/ 16497 w 4446109"/>
              <a:gd name="connsiteY20" fmla="*/ 1798980 h 4575756"/>
              <a:gd name="connsiteX21" fmla="*/ 259910 w 4446109"/>
              <a:gd name="connsiteY21" fmla="*/ 1448483 h 4575756"/>
              <a:gd name="connsiteX22" fmla="*/ 877427 w 4446109"/>
              <a:gd name="connsiteY22" fmla="*/ 1365356 h 4575756"/>
              <a:gd name="connsiteX23" fmla="*/ 1126808 w 4446109"/>
              <a:gd name="connsiteY23" fmla="*/ 985346 h 4575756"/>
              <a:gd name="connsiteX24" fmla="*/ 1316814 w 4446109"/>
              <a:gd name="connsiteY24" fmla="*/ 296576 h 4575756"/>
              <a:gd name="connsiteX0" fmla="*/ 1316814 w 4448517"/>
              <a:gd name="connsiteY0" fmla="*/ 296576 h 4552598"/>
              <a:gd name="connsiteX1" fmla="*/ 1690919 w 4448517"/>
              <a:gd name="connsiteY1" fmla="*/ 5805 h 4552598"/>
              <a:gd name="connsiteX2" fmla="*/ 2231213 w 4448517"/>
              <a:gd name="connsiteY2" fmla="*/ 177823 h 4552598"/>
              <a:gd name="connsiteX3" fmla="*/ 2741852 w 4448517"/>
              <a:gd name="connsiteY3" fmla="*/ 1009095 h 4552598"/>
              <a:gd name="connsiteX4" fmla="*/ 3276242 w 4448517"/>
              <a:gd name="connsiteY4" fmla="*/ 1353480 h 4552598"/>
              <a:gd name="connsiteX5" fmla="*/ 3953135 w 4448517"/>
              <a:gd name="connsiteY5" fmla="*/ 1246605 h 4552598"/>
              <a:gd name="connsiteX6" fmla="*/ 4303490 w 4448517"/>
              <a:gd name="connsiteY6" fmla="*/ 1597099 h 4552598"/>
              <a:gd name="connsiteX7" fmla="*/ 4309395 w 4448517"/>
              <a:gd name="connsiteY7" fmla="*/ 2077877 h 4552598"/>
              <a:gd name="connsiteX8" fmla="*/ 3870008 w 4448517"/>
              <a:gd name="connsiteY8" fmla="*/ 2742893 h 4552598"/>
              <a:gd name="connsiteX9" fmla="*/ 4036263 w 4448517"/>
              <a:gd name="connsiteY9" fmla="*/ 3360410 h 4552598"/>
              <a:gd name="connsiteX10" fmla="*/ 4428148 w 4448517"/>
              <a:gd name="connsiteY10" fmla="*/ 3930426 h 4552598"/>
              <a:gd name="connsiteX11" fmla="*/ 4339120 w 4448517"/>
              <a:gd name="connsiteY11" fmla="*/ 4364053 h 4552598"/>
              <a:gd name="connsiteX12" fmla="*/ 3881889 w 4448517"/>
              <a:gd name="connsiteY12" fmla="*/ 4547950 h 4552598"/>
              <a:gd name="connsiteX13" fmla="*/ 3288117 w 4448517"/>
              <a:gd name="connsiteY13" fmla="*/ 4191684 h 4552598"/>
              <a:gd name="connsiteX14" fmla="*/ 2373718 w 4448517"/>
              <a:gd name="connsiteY14" fmla="*/ 4120431 h 4552598"/>
              <a:gd name="connsiteX15" fmla="*/ 1328688 w 4448517"/>
              <a:gd name="connsiteY15" fmla="*/ 4476691 h 4552598"/>
              <a:gd name="connsiteX16" fmla="*/ 865550 w 4448517"/>
              <a:gd name="connsiteY16" fmla="*/ 3859174 h 4552598"/>
              <a:gd name="connsiteX17" fmla="*/ 1269311 w 4448517"/>
              <a:gd name="connsiteY17" fmla="*/ 3051652 h 4552598"/>
              <a:gd name="connsiteX18" fmla="*/ 1091183 w 4448517"/>
              <a:gd name="connsiteY18" fmla="*/ 2446010 h 4552598"/>
              <a:gd name="connsiteX19" fmla="*/ 141157 w 4448517"/>
              <a:gd name="connsiteY19" fmla="*/ 2267880 h 4552598"/>
              <a:gd name="connsiteX20" fmla="*/ 16497 w 4448517"/>
              <a:gd name="connsiteY20" fmla="*/ 1798980 h 4552598"/>
              <a:gd name="connsiteX21" fmla="*/ 259910 w 4448517"/>
              <a:gd name="connsiteY21" fmla="*/ 1448483 h 4552598"/>
              <a:gd name="connsiteX22" fmla="*/ 877427 w 4448517"/>
              <a:gd name="connsiteY22" fmla="*/ 1365356 h 4552598"/>
              <a:gd name="connsiteX23" fmla="*/ 1126808 w 4448517"/>
              <a:gd name="connsiteY23" fmla="*/ 985346 h 4552598"/>
              <a:gd name="connsiteX24" fmla="*/ 1316814 w 4448517"/>
              <a:gd name="connsiteY24" fmla="*/ 296576 h 4552598"/>
              <a:gd name="connsiteX0" fmla="*/ 1300369 w 4432072"/>
              <a:gd name="connsiteY0" fmla="*/ 296576 h 4552598"/>
              <a:gd name="connsiteX1" fmla="*/ 1674474 w 4432072"/>
              <a:gd name="connsiteY1" fmla="*/ 5805 h 4552598"/>
              <a:gd name="connsiteX2" fmla="*/ 2214768 w 4432072"/>
              <a:gd name="connsiteY2" fmla="*/ 177823 h 4552598"/>
              <a:gd name="connsiteX3" fmla="*/ 2725407 w 4432072"/>
              <a:gd name="connsiteY3" fmla="*/ 1009095 h 4552598"/>
              <a:gd name="connsiteX4" fmla="*/ 3259797 w 4432072"/>
              <a:gd name="connsiteY4" fmla="*/ 1353480 h 4552598"/>
              <a:gd name="connsiteX5" fmla="*/ 3936690 w 4432072"/>
              <a:gd name="connsiteY5" fmla="*/ 1246605 h 4552598"/>
              <a:gd name="connsiteX6" fmla="*/ 4287045 w 4432072"/>
              <a:gd name="connsiteY6" fmla="*/ 1597099 h 4552598"/>
              <a:gd name="connsiteX7" fmla="*/ 4292950 w 4432072"/>
              <a:gd name="connsiteY7" fmla="*/ 2077877 h 4552598"/>
              <a:gd name="connsiteX8" fmla="*/ 3853563 w 4432072"/>
              <a:gd name="connsiteY8" fmla="*/ 2742893 h 4552598"/>
              <a:gd name="connsiteX9" fmla="*/ 4019818 w 4432072"/>
              <a:gd name="connsiteY9" fmla="*/ 3360410 h 4552598"/>
              <a:gd name="connsiteX10" fmla="*/ 4411703 w 4432072"/>
              <a:gd name="connsiteY10" fmla="*/ 3930426 h 4552598"/>
              <a:gd name="connsiteX11" fmla="*/ 4322675 w 4432072"/>
              <a:gd name="connsiteY11" fmla="*/ 4364053 h 4552598"/>
              <a:gd name="connsiteX12" fmla="*/ 3865444 w 4432072"/>
              <a:gd name="connsiteY12" fmla="*/ 4547950 h 4552598"/>
              <a:gd name="connsiteX13" fmla="*/ 3271672 w 4432072"/>
              <a:gd name="connsiteY13" fmla="*/ 4191684 h 4552598"/>
              <a:gd name="connsiteX14" fmla="*/ 2357273 w 4432072"/>
              <a:gd name="connsiteY14" fmla="*/ 4120431 h 4552598"/>
              <a:gd name="connsiteX15" fmla="*/ 1312243 w 4432072"/>
              <a:gd name="connsiteY15" fmla="*/ 4476691 h 4552598"/>
              <a:gd name="connsiteX16" fmla="*/ 849105 w 4432072"/>
              <a:gd name="connsiteY16" fmla="*/ 3859174 h 4552598"/>
              <a:gd name="connsiteX17" fmla="*/ 1252866 w 4432072"/>
              <a:gd name="connsiteY17" fmla="*/ 3051652 h 4552598"/>
              <a:gd name="connsiteX18" fmla="*/ 1074738 w 4432072"/>
              <a:gd name="connsiteY18" fmla="*/ 2446010 h 4552598"/>
              <a:gd name="connsiteX19" fmla="*/ 231590 w 4432072"/>
              <a:gd name="connsiteY19" fmla="*/ 2386634 h 4552598"/>
              <a:gd name="connsiteX20" fmla="*/ 52 w 4432072"/>
              <a:gd name="connsiteY20" fmla="*/ 1798980 h 4552598"/>
              <a:gd name="connsiteX21" fmla="*/ 243465 w 4432072"/>
              <a:gd name="connsiteY21" fmla="*/ 1448483 h 4552598"/>
              <a:gd name="connsiteX22" fmla="*/ 860982 w 4432072"/>
              <a:gd name="connsiteY22" fmla="*/ 1365356 h 4552598"/>
              <a:gd name="connsiteX23" fmla="*/ 1110363 w 4432072"/>
              <a:gd name="connsiteY23" fmla="*/ 985346 h 4552598"/>
              <a:gd name="connsiteX24" fmla="*/ 1300369 w 4432072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92935 w 4432057"/>
              <a:gd name="connsiteY7" fmla="*/ 2077877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252851 w 4432057"/>
              <a:gd name="connsiteY17" fmla="*/ 3051652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92935 w 4432057"/>
              <a:gd name="connsiteY7" fmla="*/ 2077877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525986 w 4432057"/>
              <a:gd name="connsiteY15" fmla="*/ 4417317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525986 w 4432057"/>
              <a:gd name="connsiteY15" fmla="*/ 4417317 h 4552598"/>
              <a:gd name="connsiteX16" fmla="*/ 991596 w 4432057"/>
              <a:gd name="connsiteY16" fmla="*/ 3859176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6565"/>
              <a:gd name="connsiteY0" fmla="*/ 296576 h 4421588"/>
              <a:gd name="connsiteX1" fmla="*/ 1674459 w 4436565"/>
              <a:gd name="connsiteY1" fmla="*/ 5805 h 4421588"/>
              <a:gd name="connsiteX2" fmla="*/ 2214753 w 4436565"/>
              <a:gd name="connsiteY2" fmla="*/ 177823 h 4421588"/>
              <a:gd name="connsiteX3" fmla="*/ 2725392 w 4436565"/>
              <a:gd name="connsiteY3" fmla="*/ 1009095 h 4421588"/>
              <a:gd name="connsiteX4" fmla="*/ 3259782 w 4436565"/>
              <a:gd name="connsiteY4" fmla="*/ 1353480 h 4421588"/>
              <a:gd name="connsiteX5" fmla="*/ 3936675 w 4436565"/>
              <a:gd name="connsiteY5" fmla="*/ 1246605 h 4421588"/>
              <a:gd name="connsiteX6" fmla="*/ 4215778 w 4436565"/>
              <a:gd name="connsiteY6" fmla="*/ 1573352 h 4421588"/>
              <a:gd name="connsiteX7" fmla="*/ 4221683 w 4436565"/>
              <a:gd name="connsiteY7" fmla="*/ 2125381 h 4421588"/>
              <a:gd name="connsiteX8" fmla="*/ 3853548 w 4436565"/>
              <a:gd name="connsiteY8" fmla="*/ 2742893 h 4421588"/>
              <a:gd name="connsiteX9" fmla="*/ 4019803 w 4436565"/>
              <a:gd name="connsiteY9" fmla="*/ 3360410 h 4421588"/>
              <a:gd name="connsiteX10" fmla="*/ 4411688 w 4436565"/>
              <a:gd name="connsiteY10" fmla="*/ 3930426 h 4421588"/>
              <a:gd name="connsiteX11" fmla="*/ 4322660 w 4436565"/>
              <a:gd name="connsiteY11" fmla="*/ 4364053 h 4421588"/>
              <a:gd name="connsiteX12" fmla="*/ 3722927 w 4436565"/>
              <a:gd name="connsiteY12" fmla="*/ 4381698 h 4421588"/>
              <a:gd name="connsiteX13" fmla="*/ 3271657 w 4436565"/>
              <a:gd name="connsiteY13" fmla="*/ 4191684 h 4421588"/>
              <a:gd name="connsiteX14" fmla="*/ 2357258 w 4436565"/>
              <a:gd name="connsiteY14" fmla="*/ 4120431 h 4421588"/>
              <a:gd name="connsiteX15" fmla="*/ 1525986 w 4436565"/>
              <a:gd name="connsiteY15" fmla="*/ 4417317 h 4421588"/>
              <a:gd name="connsiteX16" fmla="*/ 991596 w 4436565"/>
              <a:gd name="connsiteY16" fmla="*/ 3859176 h 4421588"/>
              <a:gd name="connsiteX17" fmla="*/ 1027223 w 4436565"/>
              <a:gd name="connsiteY17" fmla="*/ 3134781 h 4421588"/>
              <a:gd name="connsiteX18" fmla="*/ 932220 w 4436565"/>
              <a:gd name="connsiteY18" fmla="*/ 2612264 h 4421588"/>
              <a:gd name="connsiteX19" fmla="*/ 231575 w 4436565"/>
              <a:gd name="connsiteY19" fmla="*/ 2386634 h 4421588"/>
              <a:gd name="connsiteX20" fmla="*/ 37 w 4436565"/>
              <a:gd name="connsiteY20" fmla="*/ 1798980 h 4421588"/>
              <a:gd name="connsiteX21" fmla="*/ 243450 w 4436565"/>
              <a:gd name="connsiteY21" fmla="*/ 1448483 h 4421588"/>
              <a:gd name="connsiteX22" fmla="*/ 860967 w 4436565"/>
              <a:gd name="connsiteY22" fmla="*/ 1365356 h 4421588"/>
              <a:gd name="connsiteX23" fmla="*/ 1110348 w 4436565"/>
              <a:gd name="connsiteY23" fmla="*/ 985346 h 4421588"/>
              <a:gd name="connsiteX24" fmla="*/ 1300354 w 4436565"/>
              <a:gd name="connsiteY24" fmla="*/ 296576 h 4421588"/>
              <a:gd name="connsiteX0" fmla="*/ 1300354 w 4421190"/>
              <a:gd name="connsiteY0" fmla="*/ 296576 h 4421588"/>
              <a:gd name="connsiteX1" fmla="*/ 1674459 w 4421190"/>
              <a:gd name="connsiteY1" fmla="*/ 5805 h 4421588"/>
              <a:gd name="connsiteX2" fmla="*/ 2214753 w 4421190"/>
              <a:gd name="connsiteY2" fmla="*/ 177823 h 4421588"/>
              <a:gd name="connsiteX3" fmla="*/ 2725392 w 4421190"/>
              <a:gd name="connsiteY3" fmla="*/ 1009095 h 4421588"/>
              <a:gd name="connsiteX4" fmla="*/ 3259782 w 4421190"/>
              <a:gd name="connsiteY4" fmla="*/ 1353480 h 4421588"/>
              <a:gd name="connsiteX5" fmla="*/ 3936675 w 4421190"/>
              <a:gd name="connsiteY5" fmla="*/ 1246605 h 4421588"/>
              <a:gd name="connsiteX6" fmla="*/ 4215778 w 4421190"/>
              <a:gd name="connsiteY6" fmla="*/ 1573352 h 4421588"/>
              <a:gd name="connsiteX7" fmla="*/ 4221683 w 4421190"/>
              <a:gd name="connsiteY7" fmla="*/ 2125381 h 4421588"/>
              <a:gd name="connsiteX8" fmla="*/ 3853548 w 4421190"/>
              <a:gd name="connsiteY8" fmla="*/ 2742893 h 4421588"/>
              <a:gd name="connsiteX9" fmla="*/ 4019803 w 4421190"/>
              <a:gd name="connsiteY9" fmla="*/ 3360410 h 4421588"/>
              <a:gd name="connsiteX10" fmla="*/ 4411688 w 4421190"/>
              <a:gd name="connsiteY10" fmla="*/ 3930426 h 4421588"/>
              <a:gd name="connsiteX11" fmla="*/ 4251411 w 4421190"/>
              <a:gd name="connsiteY11" fmla="*/ 4221552 h 4421588"/>
              <a:gd name="connsiteX12" fmla="*/ 3722927 w 4421190"/>
              <a:gd name="connsiteY12" fmla="*/ 4381698 h 4421588"/>
              <a:gd name="connsiteX13" fmla="*/ 3271657 w 4421190"/>
              <a:gd name="connsiteY13" fmla="*/ 4191684 h 4421588"/>
              <a:gd name="connsiteX14" fmla="*/ 2357258 w 4421190"/>
              <a:gd name="connsiteY14" fmla="*/ 4120431 h 4421588"/>
              <a:gd name="connsiteX15" fmla="*/ 1525986 w 4421190"/>
              <a:gd name="connsiteY15" fmla="*/ 4417317 h 4421588"/>
              <a:gd name="connsiteX16" fmla="*/ 991596 w 4421190"/>
              <a:gd name="connsiteY16" fmla="*/ 3859176 h 4421588"/>
              <a:gd name="connsiteX17" fmla="*/ 1027223 w 4421190"/>
              <a:gd name="connsiteY17" fmla="*/ 3134781 h 4421588"/>
              <a:gd name="connsiteX18" fmla="*/ 932220 w 4421190"/>
              <a:gd name="connsiteY18" fmla="*/ 2612264 h 4421588"/>
              <a:gd name="connsiteX19" fmla="*/ 231575 w 4421190"/>
              <a:gd name="connsiteY19" fmla="*/ 2386634 h 4421588"/>
              <a:gd name="connsiteX20" fmla="*/ 37 w 4421190"/>
              <a:gd name="connsiteY20" fmla="*/ 1798980 h 4421588"/>
              <a:gd name="connsiteX21" fmla="*/ 243450 w 4421190"/>
              <a:gd name="connsiteY21" fmla="*/ 1448483 h 4421588"/>
              <a:gd name="connsiteX22" fmla="*/ 860967 w 4421190"/>
              <a:gd name="connsiteY22" fmla="*/ 1365356 h 4421588"/>
              <a:gd name="connsiteX23" fmla="*/ 1110348 w 4421190"/>
              <a:gd name="connsiteY23" fmla="*/ 985346 h 4421588"/>
              <a:gd name="connsiteX24" fmla="*/ 1300354 w 4421190"/>
              <a:gd name="connsiteY24" fmla="*/ 296576 h 4421588"/>
              <a:gd name="connsiteX0" fmla="*/ 1300354 w 4303277"/>
              <a:gd name="connsiteY0" fmla="*/ 296576 h 4421588"/>
              <a:gd name="connsiteX1" fmla="*/ 1674459 w 4303277"/>
              <a:gd name="connsiteY1" fmla="*/ 5805 h 4421588"/>
              <a:gd name="connsiteX2" fmla="*/ 2214753 w 4303277"/>
              <a:gd name="connsiteY2" fmla="*/ 177823 h 4421588"/>
              <a:gd name="connsiteX3" fmla="*/ 2725392 w 4303277"/>
              <a:gd name="connsiteY3" fmla="*/ 1009095 h 4421588"/>
              <a:gd name="connsiteX4" fmla="*/ 3259782 w 4303277"/>
              <a:gd name="connsiteY4" fmla="*/ 1353480 h 4421588"/>
              <a:gd name="connsiteX5" fmla="*/ 3936675 w 4303277"/>
              <a:gd name="connsiteY5" fmla="*/ 1246605 h 4421588"/>
              <a:gd name="connsiteX6" fmla="*/ 4215778 w 4303277"/>
              <a:gd name="connsiteY6" fmla="*/ 1573352 h 4421588"/>
              <a:gd name="connsiteX7" fmla="*/ 4221683 w 4303277"/>
              <a:gd name="connsiteY7" fmla="*/ 2125381 h 4421588"/>
              <a:gd name="connsiteX8" fmla="*/ 3853548 w 4303277"/>
              <a:gd name="connsiteY8" fmla="*/ 2742893 h 4421588"/>
              <a:gd name="connsiteX9" fmla="*/ 4019803 w 4303277"/>
              <a:gd name="connsiteY9" fmla="*/ 3360410 h 4421588"/>
              <a:gd name="connsiteX10" fmla="*/ 4257308 w 4303277"/>
              <a:gd name="connsiteY10" fmla="*/ 3823548 h 4421588"/>
              <a:gd name="connsiteX11" fmla="*/ 4251411 w 4303277"/>
              <a:gd name="connsiteY11" fmla="*/ 4221552 h 4421588"/>
              <a:gd name="connsiteX12" fmla="*/ 3722927 w 4303277"/>
              <a:gd name="connsiteY12" fmla="*/ 4381698 h 4421588"/>
              <a:gd name="connsiteX13" fmla="*/ 3271657 w 4303277"/>
              <a:gd name="connsiteY13" fmla="*/ 4191684 h 4421588"/>
              <a:gd name="connsiteX14" fmla="*/ 2357258 w 4303277"/>
              <a:gd name="connsiteY14" fmla="*/ 4120431 h 4421588"/>
              <a:gd name="connsiteX15" fmla="*/ 1525986 w 4303277"/>
              <a:gd name="connsiteY15" fmla="*/ 4417317 h 4421588"/>
              <a:gd name="connsiteX16" fmla="*/ 991596 w 4303277"/>
              <a:gd name="connsiteY16" fmla="*/ 3859176 h 4421588"/>
              <a:gd name="connsiteX17" fmla="*/ 1027223 w 4303277"/>
              <a:gd name="connsiteY17" fmla="*/ 3134781 h 4421588"/>
              <a:gd name="connsiteX18" fmla="*/ 932220 w 4303277"/>
              <a:gd name="connsiteY18" fmla="*/ 2612264 h 4421588"/>
              <a:gd name="connsiteX19" fmla="*/ 231575 w 4303277"/>
              <a:gd name="connsiteY19" fmla="*/ 2386634 h 4421588"/>
              <a:gd name="connsiteX20" fmla="*/ 37 w 4303277"/>
              <a:gd name="connsiteY20" fmla="*/ 1798980 h 4421588"/>
              <a:gd name="connsiteX21" fmla="*/ 243450 w 4303277"/>
              <a:gd name="connsiteY21" fmla="*/ 1448483 h 4421588"/>
              <a:gd name="connsiteX22" fmla="*/ 860967 w 4303277"/>
              <a:gd name="connsiteY22" fmla="*/ 1365356 h 4421588"/>
              <a:gd name="connsiteX23" fmla="*/ 1110348 w 4303277"/>
              <a:gd name="connsiteY23" fmla="*/ 985346 h 4421588"/>
              <a:gd name="connsiteX24" fmla="*/ 1300354 w 4303277"/>
              <a:gd name="connsiteY24" fmla="*/ 296576 h 4421588"/>
              <a:gd name="connsiteX0" fmla="*/ 1300354 w 4266374"/>
              <a:gd name="connsiteY0" fmla="*/ 296576 h 4421588"/>
              <a:gd name="connsiteX1" fmla="*/ 1674459 w 4266374"/>
              <a:gd name="connsiteY1" fmla="*/ 5805 h 4421588"/>
              <a:gd name="connsiteX2" fmla="*/ 2214753 w 4266374"/>
              <a:gd name="connsiteY2" fmla="*/ 177823 h 4421588"/>
              <a:gd name="connsiteX3" fmla="*/ 2725392 w 4266374"/>
              <a:gd name="connsiteY3" fmla="*/ 1009095 h 4421588"/>
              <a:gd name="connsiteX4" fmla="*/ 3259782 w 4266374"/>
              <a:gd name="connsiteY4" fmla="*/ 1353480 h 4421588"/>
              <a:gd name="connsiteX5" fmla="*/ 3936675 w 4266374"/>
              <a:gd name="connsiteY5" fmla="*/ 1246605 h 4421588"/>
              <a:gd name="connsiteX6" fmla="*/ 4215778 w 4266374"/>
              <a:gd name="connsiteY6" fmla="*/ 1573352 h 4421588"/>
              <a:gd name="connsiteX7" fmla="*/ 4221683 w 4266374"/>
              <a:gd name="connsiteY7" fmla="*/ 2125381 h 4421588"/>
              <a:gd name="connsiteX8" fmla="*/ 3853548 w 4266374"/>
              <a:gd name="connsiteY8" fmla="*/ 2742893 h 4421588"/>
              <a:gd name="connsiteX9" fmla="*/ 4019803 w 4266374"/>
              <a:gd name="connsiteY9" fmla="*/ 3360410 h 4421588"/>
              <a:gd name="connsiteX10" fmla="*/ 4257308 w 4266374"/>
              <a:gd name="connsiteY10" fmla="*/ 3823548 h 4421588"/>
              <a:gd name="connsiteX11" fmla="*/ 4168286 w 4266374"/>
              <a:gd name="connsiteY11" fmla="*/ 4221555 h 4421588"/>
              <a:gd name="connsiteX12" fmla="*/ 3722927 w 4266374"/>
              <a:gd name="connsiteY12" fmla="*/ 4381698 h 4421588"/>
              <a:gd name="connsiteX13" fmla="*/ 3271657 w 4266374"/>
              <a:gd name="connsiteY13" fmla="*/ 4191684 h 4421588"/>
              <a:gd name="connsiteX14" fmla="*/ 2357258 w 4266374"/>
              <a:gd name="connsiteY14" fmla="*/ 4120431 h 4421588"/>
              <a:gd name="connsiteX15" fmla="*/ 1525986 w 4266374"/>
              <a:gd name="connsiteY15" fmla="*/ 4417317 h 4421588"/>
              <a:gd name="connsiteX16" fmla="*/ 991596 w 4266374"/>
              <a:gd name="connsiteY16" fmla="*/ 3859176 h 4421588"/>
              <a:gd name="connsiteX17" fmla="*/ 1027223 w 4266374"/>
              <a:gd name="connsiteY17" fmla="*/ 3134781 h 4421588"/>
              <a:gd name="connsiteX18" fmla="*/ 932220 w 4266374"/>
              <a:gd name="connsiteY18" fmla="*/ 2612264 h 4421588"/>
              <a:gd name="connsiteX19" fmla="*/ 231575 w 4266374"/>
              <a:gd name="connsiteY19" fmla="*/ 2386634 h 4421588"/>
              <a:gd name="connsiteX20" fmla="*/ 37 w 4266374"/>
              <a:gd name="connsiteY20" fmla="*/ 1798980 h 4421588"/>
              <a:gd name="connsiteX21" fmla="*/ 243450 w 4266374"/>
              <a:gd name="connsiteY21" fmla="*/ 1448483 h 4421588"/>
              <a:gd name="connsiteX22" fmla="*/ 860967 w 4266374"/>
              <a:gd name="connsiteY22" fmla="*/ 1365356 h 4421588"/>
              <a:gd name="connsiteX23" fmla="*/ 1110348 w 4266374"/>
              <a:gd name="connsiteY23" fmla="*/ 985346 h 4421588"/>
              <a:gd name="connsiteX24" fmla="*/ 1300354 w 4266374"/>
              <a:gd name="connsiteY24" fmla="*/ 296576 h 4421588"/>
              <a:gd name="connsiteX0" fmla="*/ 1300354 w 4266374"/>
              <a:gd name="connsiteY0" fmla="*/ 296576 h 4421768"/>
              <a:gd name="connsiteX1" fmla="*/ 1674459 w 4266374"/>
              <a:gd name="connsiteY1" fmla="*/ 5805 h 4421768"/>
              <a:gd name="connsiteX2" fmla="*/ 2214753 w 4266374"/>
              <a:gd name="connsiteY2" fmla="*/ 177823 h 4421768"/>
              <a:gd name="connsiteX3" fmla="*/ 2725392 w 4266374"/>
              <a:gd name="connsiteY3" fmla="*/ 1009095 h 4421768"/>
              <a:gd name="connsiteX4" fmla="*/ 3259782 w 4266374"/>
              <a:gd name="connsiteY4" fmla="*/ 1353480 h 4421768"/>
              <a:gd name="connsiteX5" fmla="*/ 3936675 w 4266374"/>
              <a:gd name="connsiteY5" fmla="*/ 1246605 h 4421768"/>
              <a:gd name="connsiteX6" fmla="*/ 4215778 w 4266374"/>
              <a:gd name="connsiteY6" fmla="*/ 1573352 h 4421768"/>
              <a:gd name="connsiteX7" fmla="*/ 4221683 w 4266374"/>
              <a:gd name="connsiteY7" fmla="*/ 2125381 h 4421768"/>
              <a:gd name="connsiteX8" fmla="*/ 3853548 w 4266374"/>
              <a:gd name="connsiteY8" fmla="*/ 2742893 h 4421768"/>
              <a:gd name="connsiteX9" fmla="*/ 4019803 w 4266374"/>
              <a:gd name="connsiteY9" fmla="*/ 3360410 h 4421768"/>
              <a:gd name="connsiteX10" fmla="*/ 4257308 w 4266374"/>
              <a:gd name="connsiteY10" fmla="*/ 3823548 h 4421768"/>
              <a:gd name="connsiteX11" fmla="*/ 4168286 w 4266374"/>
              <a:gd name="connsiteY11" fmla="*/ 4221555 h 4421768"/>
              <a:gd name="connsiteX12" fmla="*/ 3722927 w 4266374"/>
              <a:gd name="connsiteY12" fmla="*/ 4381698 h 4421768"/>
              <a:gd name="connsiteX13" fmla="*/ 3093527 w 4266374"/>
              <a:gd name="connsiteY13" fmla="*/ 4108557 h 4421768"/>
              <a:gd name="connsiteX14" fmla="*/ 2357258 w 4266374"/>
              <a:gd name="connsiteY14" fmla="*/ 4120431 h 4421768"/>
              <a:gd name="connsiteX15" fmla="*/ 1525986 w 4266374"/>
              <a:gd name="connsiteY15" fmla="*/ 4417317 h 4421768"/>
              <a:gd name="connsiteX16" fmla="*/ 991596 w 4266374"/>
              <a:gd name="connsiteY16" fmla="*/ 3859176 h 4421768"/>
              <a:gd name="connsiteX17" fmla="*/ 1027223 w 4266374"/>
              <a:gd name="connsiteY17" fmla="*/ 3134781 h 4421768"/>
              <a:gd name="connsiteX18" fmla="*/ 932220 w 4266374"/>
              <a:gd name="connsiteY18" fmla="*/ 2612264 h 4421768"/>
              <a:gd name="connsiteX19" fmla="*/ 231575 w 4266374"/>
              <a:gd name="connsiteY19" fmla="*/ 2386634 h 4421768"/>
              <a:gd name="connsiteX20" fmla="*/ 37 w 4266374"/>
              <a:gd name="connsiteY20" fmla="*/ 1798980 h 4421768"/>
              <a:gd name="connsiteX21" fmla="*/ 243450 w 4266374"/>
              <a:gd name="connsiteY21" fmla="*/ 1448483 h 4421768"/>
              <a:gd name="connsiteX22" fmla="*/ 860967 w 4266374"/>
              <a:gd name="connsiteY22" fmla="*/ 1365356 h 4421768"/>
              <a:gd name="connsiteX23" fmla="*/ 1110348 w 4266374"/>
              <a:gd name="connsiteY23" fmla="*/ 985346 h 4421768"/>
              <a:gd name="connsiteX24" fmla="*/ 1300354 w 4266374"/>
              <a:gd name="connsiteY24" fmla="*/ 296576 h 4421768"/>
              <a:gd name="connsiteX0" fmla="*/ 1300354 w 4272520"/>
              <a:gd name="connsiteY0" fmla="*/ 296576 h 4421768"/>
              <a:gd name="connsiteX1" fmla="*/ 1674459 w 4272520"/>
              <a:gd name="connsiteY1" fmla="*/ 5805 h 4421768"/>
              <a:gd name="connsiteX2" fmla="*/ 2214753 w 4272520"/>
              <a:gd name="connsiteY2" fmla="*/ 177823 h 4421768"/>
              <a:gd name="connsiteX3" fmla="*/ 2725392 w 4272520"/>
              <a:gd name="connsiteY3" fmla="*/ 1009095 h 4421768"/>
              <a:gd name="connsiteX4" fmla="*/ 3259782 w 4272520"/>
              <a:gd name="connsiteY4" fmla="*/ 1353480 h 4421768"/>
              <a:gd name="connsiteX5" fmla="*/ 3936675 w 4272520"/>
              <a:gd name="connsiteY5" fmla="*/ 1246605 h 4421768"/>
              <a:gd name="connsiteX6" fmla="*/ 4215778 w 4272520"/>
              <a:gd name="connsiteY6" fmla="*/ 1573352 h 4421768"/>
              <a:gd name="connsiteX7" fmla="*/ 4221683 w 4272520"/>
              <a:gd name="connsiteY7" fmla="*/ 2125381 h 4421768"/>
              <a:gd name="connsiteX8" fmla="*/ 3853548 w 4272520"/>
              <a:gd name="connsiteY8" fmla="*/ 2742893 h 4421768"/>
              <a:gd name="connsiteX9" fmla="*/ 4019803 w 4272520"/>
              <a:gd name="connsiteY9" fmla="*/ 3360410 h 4421768"/>
              <a:gd name="connsiteX10" fmla="*/ 4257308 w 4272520"/>
              <a:gd name="connsiteY10" fmla="*/ 3823548 h 4421768"/>
              <a:gd name="connsiteX11" fmla="*/ 4168286 w 4272520"/>
              <a:gd name="connsiteY11" fmla="*/ 4221555 h 4421768"/>
              <a:gd name="connsiteX12" fmla="*/ 3521047 w 4272520"/>
              <a:gd name="connsiteY12" fmla="*/ 4310446 h 4421768"/>
              <a:gd name="connsiteX13" fmla="*/ 3093527 w 4272520"/>
              <a:gd name="connsiteY13" fmla="*/ 4108557 h 4421768"/>
              <a:gd name="connsiteX14" fmla="*/ 2357258 w 4272520"/>
              <a:gd name="connsiteY14" fmla="*/ 4120431 h 4421768"/>
              <a:gd name="connsiteX15" fmla="*/ 1525986 w 4272520"/>
              <a:gd name="connsiteY15" fmla="*/ 4417317 h 4421768"/>
              <a:gd name="connsiteX16" fmla="*/ 991596 w 4272520"/>
              <a:gd name="connsiteY16" fmla="*/ 3859176 h 4421768"/>
              <a:gd name="connsiteX17" fmla="*/ 1027223 w 4272520"/>
              <a:gd name="connsiteY17" fmla="*/ 3134781 h 4421768"/>
              <a:gd name="connsiteX18" fmla="*/ 932220 w 4272520"/>
              <a:gd name="connsiteY18" fmla="*/ 2612264 h 4421768"/>
              <a:gd name="connsiteX19" fmla="*/ 231575 w 4272520"/>
              <a:gd name="connsiteY19" fmla="*/ 2386634 h 4421768"/>
              <a:gd name="connsiteX20" fmla="*/ 37 w 4272520"/>
              <a:gd name="connsiteY20" fmla="*/ 1798980 h 4421768"/>
              <a:gd name="connsiteX21" fmla="*/ 243450 w 4272520"/>
              <a:gd name="connsiteY21" fmla="*/ 1448483 h 4421768"/>
              <a:gd name="connsiteX22" fmla="*/ 860967 w 4272520"/>
              <a:gd name="connsiteY22" fmla="*/ 1365356 h 4421768"/>
              <a:gd name="connsiteX23" fmla="*/ 1110348 w 4272520"/>
              <a:gd name="connsiteY23" fmla="*/ 985346 h 4421768"/>
              <a:gd name="connsiteX24" fmla="*/ 1300354 w 4272520"/>
              <a:gd name="connsiteY24" fmla="*/ 296576 h 4421768"/>
              <a:gd name="connsiteX0" fmla="*/ 1300354 w 4259703"/>
              <a:gd name="connsiteY0" fmla="*/ 296576 h 4421768"/>
              <a:gd name="connsiteX1" fmla="*/ 1674459 w 4259703"/>
              <a:gd name="connsiteY1" fmla="*/ 5805 h 4421768"/>
              <a:gd name="connsiteX2" fmla="*/ 2214753 w 4259703"/>
              <a:gd name="connsiteY2" fmla="*/ 177823 h 4421768"/>
              <a:gd name="connsiteX3" fmla="*/ 2725392 w 4259703"/>
              <a:gd name="connsiteY3" fmla="*/ 1009095 h 4421768"/>
              <a:gd name="connsiteX4" fmla="*/ 3259782 w 4259703"/>
              <a:gd name="connsiteY4" fmla="*/ 1353480 h 4421768"/>
              <a:gd name="connsiteX5" fmla="*/ 3936675 w 4259703"/>
              <a:gd name="connsiteY5" fmla="*/ 1246605 h 4421768"/>
              <a:gd name="connsiteX6" fmla="*/ 4215778 w 4259703"/>
              <a:gd name="connsiteY6" fmla="*/ 1573352 h 4421768"/>
              <a:gd name="connsiteX7" fmla="*/ 4221683 w 4259703"/>
              <a:gd name="connsiteY7" fmla="*/ 2125381 h 4421768"/>
              <a:gd name="connsiteX8" fmla="*/ 3853548 w 4259703"/>
              <a:gd name="connsiteY8" fmla="*/ 2742893 h 4421768"/>
              <a:gd name="connsiteX9" fmla="*/ 4019803 w 4259703"/>
              <a:gd name="connsiteY9" fmla="*/ 3360410 h 4421768"/>
              <a:gd name="connsiteX10" fmla="*/ 4257308 w 4259703"/>
              <a:gd name="connsiteY10" fmla="*/ 3823548 h 4421768"/>
              <a:gd name="connsiteX11" fmla="*/ 4037658 w 4259703"/>
              <a:gd name="connsiteY11" fmla="*/ 4316558 h 4421768"/>
              <a:gd name="connsiteX12" fmla="*/ 3521047 w 4259703"/>
              <a:gd name="connsiteY12" fmla="*/ 4310446 h 4421768"/>
              <a:gd name="connsiteX13" fmla="*/ 3093527 w 4259703"/>
              <a:gd name="connsiteY13" fmla="*/ 4108557 h 4421768"/>
              <a:gd name="connsiteX14" fmla="*/ 2357258 w 4259703"/>
              <a:gd name="connsiteY14" fmla="*/ 4120431 h 4421768"/>
              <a:gd name="connsiteX15" fmla="*/ 1525986 w 4259703"/>
              <a:gd name="connsiteY15" fmla="*/ 4417317 h 4421768"/>
              <a:gd name="connsiteX16" fmla="*/ 991596 w 4259703"/>
              <a:gd name="connsiteY16" fmla="*/ 3859176 h 4421768"/>
              <a:gd name="connsiteX17" fmla="*/ 1027223 w 4259703"/>
              <a:gd name="connsiteY17" fmla="*/ 3134781 h 4421768"/>
              <a:gd name="connsiteX18" fmla="*/ 932220 w 4259703"/>
              <a:gd name="connsiteY18" fmla="*/ 2612264 h 4421768"/>
              <a:gd name="connsiteX19" fmla="*/ 231575 w 4259703"/>
              <a:gd name="connsiteY19" fmla="*/ 2386634 h 4421768"/>
              <a:gd name="connsiteX20" fmla="*/ 37 w 4259703"/>
              <a:gd name="connsiteY20" fmla="*/ 1798980 h 4421768"/>
              <a:gd name="connsiteX21" fmla="*/ 243450 w 4259703"/>
              <a:gd name="connsiteY21" fmla="*/ 1448483 h 4421768"/>
              <a:gd name="connsiteX22" fmla="*/ 860967 w 4259703"/>
              <a:gd name="connsiteY22" fmla="*/ 1365356 h 4421768"/>
              <a:gd name="connsiteX23" fmla="*/ 1110348 w 4259703"/>
              <a:gd name="connsiteY23" fmla="*/ 985346 h 4421768"/>
              <a:gd name="connsiteX24" fmla="*/ 1300354 w 4259703"/>
              <a:gd name="connsiteY24" fmla="*/ 296576 h 4421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4259703" h="4421768">
                <a:moveTo>
                  <a:pt x="1300354" y="296576"/>
                </a:moveTo>
                <a:cubicBezTo>
                  <a:pt x="1394372" y="133319"/>
                  <a:pt x="1522059" y="25597"/>
                  <a:pt x="1674459" y="5805"/>
                </a:cubicBezTo>
                <a:cubicBezTo>
                  <a:pt x="1826859" y="-13987"/>
                  <a:pt x="2039598" y="10608"/>
                  <a:pt x="2214753" y="177823"/>
                </a:cubicBezTo>
                <a:cubicBezTo>
                  <a:pt x="2389908" y="345038"/>
                  <a:pt x="2551221" y="813152"/>
                  <a:pt x="2725392" y="1009095"/>
                </a:cubicBezTo>
                <a:cubicBezTo>
                  <a:pt x="2899564" y="1205038"/>
                  <a:pt x="3057902" y="1313895"/>
                  <a:pt x="3259782" y="1353480"/>
                </a:cubicBezTo>
                <a:cubicBezTo>
                  <a:pt x="3461662" y="1393065"/>
                  <a:pt x="3777342" y="1209960"/>
                  <a:pt x="3936675" y="1246605"/>
                </a:cubicBezTo>
                <a:cubicBezTo>
                  <a:pt x="4096008" y="1283250"/>
                  <a:pt x="4168277" y="1426889"/>
                  <a:pt x="4215778" y="1573352"/>
                </a:cubicBezTo>
                <a:cubicBezTo>
                  <a:pt x="4263279" y="1719815"/>
                  <a:pt x="4282055" y="1930458"/>
                  <a:pt x="4221683" y="2125381"/>
                </a:cubicBezTo>
                <a:cubicBezTo>
                  <a:pt x="4161311" y="2320304"/>
                  <a:pt x="3887195" y="2537055"/>
                  <a:pt x="3853548" y="2742893"/>
                </a:cubicBezTo>
                <a:cubicBezTo>
                  <a:pt x="3819901" y="2948731"/>
                  <a:pt x="3952510" y="3180301"/>
                  <a:pt x="4019803" y="3360410"/>
                </a:cubicBezTo>
                <a:cubicBezTo>
                  <a:pt x="4087096" y="3540519"/>
                  <a:pt x="4254332" y="3664190"/>
                  <a:pt x="4257308" y="3823548"/>
                </a:cubicBezTo>
                <a:cubicBezTo>
                  <a:pt x="4260284" y="3982906"/>
                  <a:pt x="4160368" y="4235408"/>
                  <a:pt x="4037658" y="4316558"/>
                </a:cubicBezTo>
                <a:cubicBezTo>
                  <a:pt x="3914948" y="4397708"/>
                  <a:pt x="3678402" y="4345113"/>
                  <a:pt x="3521047" y="4310446"/>
                </a:cubicBezTo>
                <a:cubicBezTo>
                  <a:pt x="3363692" y="4275779"/>
                  <a:pt x="3287492" y="4140226"/>
                  <a:pt x="3093527" y="4108557"/>
                </a:cubicBezTo>
                <a:cubicBezTo>
                  <a:pt x="2899562" y="4076888"/>
                  <a:pt x="2618515" y="4068971"/>
                  <a:pt x="2357258" y="4120431"/>
                </a:cubicBezTo>
                <a:cubicBezTo>
                  <a:pt x="2096001" y="4171891"/>
                  <a:pt x="1753596" y="4460860"/>
                  <a:pt x="1525986" y="4417317"/>
                </a:cubicBezTo>
                <a:cubicBezTo>
                  <a:pt x="1298376" y="4373775"/>
                  <a:pt x="1074723" y="4072932"/>
                  <a:pt x="991596" y="3859176"/>
                </a:cubicBezTo>
                <a:cubicBezTo>
                  <a:pt x="908469" y="3645420"/>
                  <a:pt x="1037119" y="3342600"/>
                  <a:pt x="1027223" y="3134781"/>
                </a:cubicBezTo>
                <a:cubicBezTo>
                  <a:pt x="1017327" y="2926962"/>
                  <a:pt x="1064828" y="2736955"/>
                  <a:pt x="932220" y="2612264"/>
                </a:cubicBezTo>
                <a:cubicBezTo>
                  <a:pt x="799612" y="2487573"/>
                  <a:pt x="386939" y="2522181"/>
                  <a:pt x="231575" y="2386634"/>
                </a:cubicBezTo>
                <a:cubicBezTo>
                  <a:pt x="76211" y="2251087"/>
                  <a:pt x="-1942" y="1955338"/>
                  <a:pt x="37" y="1798980"/>
                </a:cubicBezTo>
                <a:cubicBezTo>
                  <a:pt x="2016" y="1642622"/>
                  <a:pt x="99962" y="1520754"/>
                  <a:pt x="243450" y="1448483"/>
                </a:cubicBezTo>
                <a:cubicBezTo>
                  <a:pt x="386938" y="1376212"/>
                  <a:pt x="716484" y="1442546"/>
                  <a:pt x="860967" y="1365356"/>
                </a:cubicBezTo>
                <a:cubicBezTo>
                  <a:pt x="1005450" y="1288167"/>
                  <a:pt x="1037117" y="1163476"/>
                  <a:pt x="1110348" y="985346"/>
                </a:cubicBezTo>
                <a:cubicBezTo>
                  <a:pt x="1183579" y="807216"/>
                  <a:pt x="1206336" y="459833"/>
                  <a:pt x="1300354" y="296576"/>
                </a:cubicBezTo>
                <a:close/>
              </a:path>
            </a:pathLst>
          </a:cu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24239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8" dur="indefinite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9" dur="indefinite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5" dur="indefinite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6" dur="indefinite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0" dur="indefinit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1" dur="indefinite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5" dur="indefinite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6" dur="indefinite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2" grpId="1" animBg="1"/>
      <p:bldP spid="35" grpId="0" animBg="1"/>
      <p:bldP spid="23" grpId="0" animBg="1"/>
      <p:bldP spid="41" grpId="0" animBg="1"/>
      <p:bldP spid="42" grpId="0" animBg="1"/>
      <p:bldP spid="53" grpId="0" animBg="1"/>
      <p:bldP spid="55" grpId="0" animBg="1"/>
      <p:bldP spid="37" grpId="0" animBg="1"/>
      <p:bldP spid="45" grpId="0" animBg="1"/>
      <p:bldP spid="31" grpId="0" animBg="1"/>
      <p:bldP spid="38" grpId="0" animBg="1"/>
      <p:bldP spid="40" grpId="0" animBg="1"/>
      <p:bldP spid="46" grpId="0" animBg="1"/>
      <p:bldP spid="47" grpId="0" animBg="1"/>
      <p:bldP spid="48" grpId="0" animBg="1"/>
      <p:bldP spid="50" grpId="0" animBg="1"/>
      <p:bldP spid="51" grpId="0" animBg="1"/>
      <p:bldP spid="56" grpId="0" animBg="1"/>
      <p:bldP spid="60" grpId="0" animBg="1"/>
      <p:bldP spid="63" grpId="0" animBg="1"/>
      <p:bldP spid="63" grpId="1" animBg="1"/>
      <p:bldP spid="43" grpId="0" animBg="1"/>
      <p:bldP spid="43" grpId="1" animBg="1"/>
      <p:bldP spid="44" grpId="0" animBg="1"/>
      <p:bldP spid="44" grpId="1" animBg="1"/>
      <p:bldP spid="33" grpId="0" animBg="1"/>
      <p:bldP spid="33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304800" y="206829"/>
            <a:ext cx="1143000" cy="93617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chemeClr val="tx1"/>
                </a:solidFill>
              </a:rPr>
              <a:t>?</a:t>
            </a: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04800" y="206829"/>
            <a:ext cx="1143000" cy="93617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chemeClr val="tx1"/>
                </a:solidFill>
              </a:rPr>
              <a:t>27</a:t>
            </a: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915908" y="6581001"/>
            <a:ext cx="12280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Steve </a:t>
            </a:r>
            <a:r>
              <a:rPr lang="en-US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Wyborney</a:t>
            </a:r>
            <a:endParaRPr lang="en-US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-8892" y="6581001"/>
            <a:ext cx="18790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2"/>
              </a:rPr>
              <a:t>www.stevewyborney.com</a:t>
            </a:r>
            <a:r>
              <a:rPr 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en-US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7384663" y="3964623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7581369" y="2969335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5294520" y="2086703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6055480" y="3729077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7970580" y="2210384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6503731" y="2650922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4063646" y="3327223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5159159" y="4574786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6697527" y="4554743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3384306" y="4385220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4572000" y="1377499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2022381" y="2027204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2904503" y="1505820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1720875" y="4274011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878792" y="4524607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8343900" y="3534498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2229229" y="3651515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5356967" y="476882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5942702" y="1213174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7437240" y="1512080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5029200" y="3534498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2205693" y="4852127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1874251" y="507660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1052223" y="3729077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1193621" y="1608702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/>
          <p:cNvSpPr/>
          <p:nvPr/>
        </p:nvSpPr>
        <p:spPr>
          <a:xfrm>
            <a:off x="184102" y="4750985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1102904" y="5460376"/>
            <a:ext cx="508354" cy="50835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Freeform 62"/>
          <p:cNvSpPr/>
          <p:nvPr/>
        </p:nvSpPr>
        <p:spPr>
          <a:xfrm rot="16200000">
            <a:off x="3094222" y="3065331"/>
            <a:ext cx="2712107" cy="2815293"/>
          </a:xfrm>
          <a:custGeom>
            <a:avLst/>
            <a:gdLst>
              <a:gd name="connsiteX0" fmla="*/ 1686296 w 5427023"/>
              <a:gd name="connsiteY0" fmla="*/ 95002 h 4750130"/>
              <a:gd name="connsiteX1" fmla="*/ 2945080 w 5427023"/>
              <a:gd name="connsiteY1" fmla="*/ 0 h 4750130"/>
              <a:gd name="connsiteX2" fmla="*/ 2897579 w 5427023"/>
              <a:gd name="connsiteY2" fmla="*/ 1258784 h 4750130"/>
              <a:gd name="connsiteX3" fmla="*/ 3633849 w 5427023"/>
              <a:gd name="connsiteY3" fmla="*/ 1650670 h 4750130"/>
              <a:gd name="connsiteX4" fmla="*/ 4393870 w 5427023"/>
              <a:gd name="connsiteY4" fmla="*/ 985652 h 4750130"/>
              <a:gd name="connsiteX5" fmla="*/ 5118265 w 5427023"/>
              <a:gd name="connsiteY5" fmla="*/ 1662545 h 4750130"/>
              <a:gd name="connsiteX6" fmla="*/ 4263241 w 5427023"/>
              <a:gd name="connsiteY6" fmla="*/ 2529444 h 4750130"/>
              <a:gd name="connsiteX7" fmla="*/ 4429496 w 5427023"/>
              <a:gd name="connsiteY7" fmla="*/ 3360717 h 4750130"/>
              <a:gd name="connsiteX8" fmla="*/ 5427023 w 5427023"/>
              <a:gd name="connsiteY8" fmla="*/ 3515096 h 4750130"/>
              <a:gd name="connsiteX9" fmla="*/ 5284519 w 5427023"/>
              <a:gd name="connsiteY9" fmla="*/ 4714504 h 4750130"/>
              <a:gd name="connsiteX10" fmla="*/ 3586348 w 5427023"/>
              <a:gd name="connsiteY10" fmla="*/ 3800104 h 4750130"/>
              <a:gd name="connsiteX11" fmla="*/ 2743200 w 5427023"/>
              <a:gd name="connsiteY11" fmla="*/ 3740727 h 4750130"/>
              <a:gd name="connsiteX12" fmla="*/ 1995054 w 5427023"/>
              <a:gd name="connsiteY12" fmla="*/ 4750130 h 4750130"/>
              <a:gd name="connsiteX13" fmla="*/ 676893 w 5427023"/>
              <a:gd name="connsiteY13" fmla="*/ 4001984 h 4750130"/>
              <a:gd name="connsiteX14" fmla="*/ 2030680 w 5427023"/>
              <a:gd name="connsiteY14" fmla="*/ 2956956 h 4750130"/>
              <a:gd name="connsiteX15" fmla="*/ 1757548 w 5427023"/>
              <a:gd name="connsiteY15" fmla="*/ 2256312 h 4750130"/>
              <a:gd name="connsiteX16" fmla="*/ 0 w 5427023"/>
              <a:gd name="connsiteY16" fmla="*/ 2042556 h 4750130"/>
              <a:gd name="connsiteX17" fmla="*/ 178130 w 5427023"/>
              <a:gd name="connsiteY17" fmla="*/ 1151906 h 4750130"/>
              <a:gd name="connsiteX18" fmla="*/ 1650670 w 5427023"/>
              <a:gd name="connsiteY18" fmla="*/ 1472540 h 4750130"/>
              <a:gd name="connsiteX19" fmla="*/ 1995054 w 5427023"/>
              <a:gd name="connsiteY19" fmla="*/ 1128156 h 4750130"/>
              <a:gd name="connsiteX20" fmla="*/ 1686296 w 5427023"/>
              <a:gd name="connsiteY20" fmla="*/ 95002 h 4750130"/>
              <a:gd name="connsiteX0" fmla="*/ 1686296 w 5427023"/>
              <a:gd name="connsiteY0" fmla="*/ 199772 h 4854900"/>
              <a:gd name="connsiteX1" fmla="*/ 2945080 w 5427023"/>
              <a:gd name="connsiteY1" fmla="*/ 104770 h 4854900"/>
              <a:gd name="connsiteX2" fmla="*/ 2897579 w 5427023"/>
              <a:gd name="connsiteY2" fmla="*/ 1363554 h 4854900"/>
              <a:gd name="connsiteX3" fmla="*/ 3633849 w 5427023"/>
              <a:gd name="connsiteY3" fmla="*/ 1755440 h 4854900"/>
              <a:gd name="connsiteX4" fmla="*/ 4393870 w 5427023"/>
              <a:gd name="connsiteY4" fmla="*/ 1090422 h 4854900"/>
              <a:gd name="connsiteX5" fmla="*/ 5118265 w 5427023"/>
              <a:gd name="connsiteY5" fmla="*/ 1767315 h 4854900"/>
              <a:gd name="connsiteX6" fmla="*/ 4263241 w 5427023"/>
              <a:gd name="connsiteY6" fmla="*/ 2634214 h 4854900"/>
              <a:gd name="connsiteX7" fmla="*/ 4429496 w 5427023"/>
              <a:gd name="connsiteY7" fmla="*/ 3465487 h 4854900"/>
              <a:gd name="connsiteX8" fmla="*/ 5427023 w 5427023"/>
              <a:gd name="connsiteY8" fmla="*/ 3619866 h 4854900"/>
              <a:gd name="connsiteX9" fmla="*/ 5284519 w 5427023"/>
              <a:gd name="connsiteY9" fmla="*/ 4819274 h 4854900"/>
              <a:gd name="connsiteX10" fmla="*/ 3586348 w 5427023"/>
              <a:gd name="connsiteY10" fmla="*/ 3904874 h 4854900"/>
              <a:gd name="connsiteX11" fmla="*/ 2743200 w 5427023"/>
              <a:gd name="connsiteY11" fmla="*/ 3845497 h 4854900"/>
              <a:gd name="connsiteX12" fmla="*/ 1995054 w 5427023"/>
              <a:gd name="connsiteY12" fmla="*/ 4854900 h 4854900"/>
              <a:gd name="connsiteX13" fmla="*/ 676893 w 5427023"/>
              <a:gd name="connsiteY13" fmla="*/ 4106754 h 4854900"/>
              <a:gd name="connsiteX14" fmla="*/ 2030680 w 5427023"/>
              <a:gd name="connsiteY14" fmla="*/ 3061726 h 4854900"/>
              <a:gd name="connsiteX15" fmla="*/ 1757548 w 5427023"/>
              <a:gd name="connsiteY15" fmla="*/ 2361082 h 4854900"/>
              <a:gd name="connsiteX16" fmla="*/ 0 w 5427023"/>
              <a:gd name="connsiteY16" fmla="*/ 2147326 h 4854900"/>
              <a:gd name="connsiteX17" fmla="*/ 178130 w 5427023"/>
              <a:gd name="connsiteY17" fmla="*/ 1256676 h 4854900"/>
              <a:gd name="connsiteX18" fmla="*/ 1650670 w 5427023"/>
              <a:gd name="connsiteY18" fmla="*/ 1577310 h 4854900"/>
              <a:gd name="connsiteX19" fmla="*/ 1995054 w 5427023"/>
              <a:gd name="connsiteY19" fmla="*/ 1232926 h 4854900"/>
              <a:gd name="connsiteX20" fmla="*/ 1686296 w 5427023"/>
              <a:gd name="connsiteY20" fmla="*/ 199772 h 4854900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33849 w 5427023"/>
              <a:gd name="connsiteY3" fmla="*/ 1855015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33849 w 5427023"/>
              <a:gd name="connsiteY3" fmla="*/ 1855015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609073"/>
              <a:gd name="connsiteY0" fmla="*/ 299347 h 4954475"/>
              <a:gd name="connsiteX1" fmla="*/ 2945080 w 5609073"/>
              <a:gd name="connsiteY1" fmla="*/ 204345 h 4954475"/>
              <a:gd name="connsiteX2" fmla="*/ 2897579 w 5609073"/>
              <a:gd name="connsiteY2" fmla="*/ 1463129 h 4954475"/>
              <a:gd name="connsiteX3" fmla="*/ 3610098 w 5609073"/>
              <a:gd name="connsiteY3" fmla="*/ 1819389 h 4954475"/>
              <a:gd name="connsiteX4" fmla="*/ 4393870 w 5609073"/>
              <a:gd name="connsiteY4" fmla="*/ 1189997 h 4954475"/>
              <a:gd name="connsiteX5" fmla="*/ 5118265 w 5609073"/>
              <a:gd name="connsiteY5" fmla="*/ 1866890 h 4954475"/>
              <a:gd name="connsiteX6" fmla="*/ 4263241 w 5609073"/>
              <a:gd name="connsiteY6" fmla="*/ 2733789 h 4954475"/>
              <a:gd name="connsiteX7" fmla="*/ 4429496 w 5609073"/>
              <a:gd name="connsiteY7" fmla="*/ 3565062 h 4954475"/>
              <a:gd name="connsiteX8" fmla="*/ 5427023 w 5609073"/>
              <a:gd name="connsiteY8" fmla="*/ 3719441 h 4954475"/>
              <a:gd name="connsiteX9" fmla="*/ 5284519 w 5609073"/>
              <a:gd name="connsiteY9" fmla="*/ 4918849 h 4954475"/>
              <a:gd name="connsiteX10" fmla="*/ 3586348 w 5609073"/>
              <a:gd name="connsiteY10" fmla="*/ 4004449 h 4954475"/>
              <a:gd name="connsiteX11" fmla="*/ 2743200 w 5609073"/>
              <a:gd name="connsiteY11" fmla="*/ 3945072 h 4954475"/>
              <a:gd name="connsiteX12" fmla="*/ 1995054 w 5609073"/>
              <a:gd name="connsiteY12" fmla="*/ 4954475 h 4954475"/>
              <a:gd name="connsiteX13" fmla="*/ 676893 w 5609073"/>
              <a:gd name="connsiteY13" fmla="*/ 4206329 h 4954475"/>
              <a:gd name="connsiteX14" fmla="*/ 2030680 w 5609073"/>
              <a:gd name="connsiteY14" fmla="*/ 3161301 h 4954475"/>
              <a:gd name="connsiteX15" fmla="*/ 1757548 w 5609073"/>
              <a:gd name="connsiteY15" fmla="*/ 2460657 h 4954475"/>
              <a:gd name="connsiteX16" fmla="*/ 0 w 5609073"/>
              <a:gd name="connsiteY16" fmla="*/ 2246901 h 4954475"/>
              <a:gd name="connsiteX17" fmla="*/ 178130 w 5609073"/>
              <a:gd name="connsiteY17" fmla="*/ 1356251 h 4954475"/>
              <a:gd name="connsiteX18" fmla="*/ 1650670 w 5609073"/>
              <a:gd name="connsiteY18" fmla="*/ 1676885 h 4954475"/>
              <a:gd name="connsiteX19" fmla="*/ 1995054 w 5609073"/>
              <a:gd name="connsiteY19" fmla="*/ 1332501 h 4954475"/>
              <a:gd name="connsiteX20" fmla="*/ 1686296 w 5609073"/>
              <a:gd name="connsiteY20" fmla="*/ 299347 h 4954475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5036684"/>
              <a:gd name="connsiteX1" fmla="*/ 2945080 w 5623916"/>
              <a:gd name="connsiteY1" fmla="*/ 204345 h 5036684"/>
              <a:gd name="connsiteX2" fmla="*/ 2897579 w 5623916"/>
              <a:gd name="connsiteY2" fmla="*/ 1463129 h 5036684"/>
              <a:gd name="connsiteX3" fmla="*/ 3610098 w 5623916"/>
              <a:gd name="connsiteY3" fmla="*/ 1819389 h 5036684"/>
              <a:gd name="connsiteX4" fmla="*/ 4393870 w 5623916"/>
              <a:gd name="connsiteY4" fmla="*/ 1189997 h 5036684"/>
              <a:gd name="connsiteX5" fmla="*/ 5118265 w 5623916"/>
              <a:gd name="connsiteY5" fmla="*/ 1866890 h 5036684"/>
              <a:gd name="connsiteX6" fmla="*/ 4263241 w 5623916"/>
              <a:gd name="connsiteY6" fmla="*/ 2733789 h 5036684"/>
              <a:gd name="connsiteX7" fmla="*/ 4429496 w 5623916"/>
              <a:gd name="connsiteY7" fmla="*/ 3565062 h 5036684"/>
              <a:gd name="connsiteX8" fmla="*/ 5427023 w 5623916"/>
              <a:gd name="connsiteY8" fmla="*/ 3719441 h 5036684"/>
              <a:gd name="connsiteX9" fmla="*/ 5284519 w 5623916"/>
              <a:gd name="connsiteY9" fmla="*/ 4918849 h 5036684"/>
              <a:gd name="connsiteX10" fmla="*/ 3586348 w 5623916"/>
              <a:gd name="connsiteY10" fmla="*/ 4004449 h 5036684"/>
              <a:gd name="connsiteX11" fmla="*/ 2743200 w 5623916"/>
              <a:gd name="connsiteY11" fmla="*/ 3945072 h 5036684"/>
              <a:gd name="connsiteX12" fmla="*/ 1995054 w 5623916"/>
              <a:gd name="connsiteY12" fmla="*/ 4954475 h 5036684"/>
              <a:gd name="connsiteX13" fmla="*/ 676893 w 5623916"/>
              <a:gd name="connsiteY13" fmla="*/ 4206329 h 5036684"/>
              <a:gd name="connsiteX14" fmla="*/ 2030680 w 5623916"/>
              <a:gd name="connsiteY14" fmla="*/ 3161301 h 5036684"/>
              <a:gd name="connsiteX15" fmla="*/ 1757548 w 5623916"/>
              <a:gd name="connsiteY15" fmla="*/ 2460657 h 5036684"/>
              <a:gd name="connsiteX16" fmla="*/ 0 w 5623916"/>
              <a:gd name="connsiteY16" fmla="*/ 2246901 h 5036684"/>
              <a:gd name="connsiteX17" fmla="*/ 178130 w 5623916"/>
              <a:gd name="connsiteY17" fmla="*/ 1356251 h 5036684"/>
              <a:gd name="connsiteX18" fmla="*/ 1650670 w 5623916"/>
              <a:gd name="connsiteY18" fmla="*/ 1676885 h 5036684"/>
              <a:gd name="connsiteX19" fmla="*/ 1995054 w 5623916"/>
              <a:gd name="connsiteY19" fmla="*/ 1332501 h 5036684"/>
              <a:gd name="connsiteX20" fmla="*/ 1686296 w 5623916"/>
              <a:gd name="connsiteY20" fmla="*/ 299347 h 5036684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961811 w 5899431"/>
              <a:gd name="connsiteY0" fmla="*/ 299347 h 4965543"/>
              <a:gd name="connsiteX1" fmla="*/ 3220595 w 5899431"/>
              <a:gd name="connsiteY1" fmla="*/ 204345 h 4965543"/>
              <a:gd name="connsiteX2" fmla="*/ 3173094 w 5899431"/>
              <a:gd name="connsiteY2" fmla="*/ 1463129 h 4965543"/>
              <a:gd name="connsiteX3" fmla="*/ 3885613 w 5899431"/>
              <a:gd name="connsiteY3" fmla="*/ 1819389 h 4965543"/>
              <a:gd name="connsiteX4" fmla="*/ 4669385 w 5899431"/>
              <a:gd name="connsiteY4" fmla="*/ 1189997 h 4965543"/>
              <a:gd name="connsiteX5" fmla="*/ 5393780 w 5899431"/>
              <a:gd name="connsiteY5" fmla="*/ 1866890 h 4965543"/>
              <a:gd name="connsiteX6" fmla="*/ 4538756 w 5899431"/>
              <a:gd name="connsiteY6" fmla="*/ 2733789 h 4965543"/>
              <a:gd name="connsiteX7" fmla="*/ 4705011 w 5899431"/>
              <a:gd name="connsiteY7" fmla="*/ 3565062 h 4965543"/>
              <a:gd name="connsiteX8" fmla="*/ 5702538 w 5899431"/>
              <a:gd name="connsiteY8" fmla="*/ 3719441 h 4965543"/>
              <a:gd name="connsiteX9" fmla="*/ 5560034 w 5899431"/>
              <a:gd name="connsiteY9" fmla="*/ 4918849 h 4965543"/>
              <a:gd name="connsiteX10" fmla="*/ 3861863 w 5899431"/>
              <a:gd name="connsiteY10" fmla="*/ 4004449 h 4965543"/>
              <a:gd name="connsiteX11" fmla="*/ 3018715 w 5899431"/>
              <a:gd name="connsiteY11" fmla="*/ 3945072 h 4965543"/>
              <a:gd name="connsiteX12" fmla="*/ 2270569 w 5899431"/>
              <a:gd name="connsiteY12" fmla="*/ 4954475 h 4965543"/>
              <a:gd name="connsiteX13" fmla="*/ 952408 w 5899431"/>
              <a:gd name="connsiteY13" fmla="*/ 4206329 h 4965543"/>
              <a:gd name="connsiteX14" fmla="*/ 2306195 w 5899431"/>
              <a:gd name="connsiteY14" fmla="*/ 3161301 h 4965543"/>
              <a:gd name="connsiteX15" fmla="*/ 2033063 w 5899431"/>
              <a:gd name="connsiteY15" fmla="*/ 2460657 h 4965543"/>
              <a:gd name="connsiteX16" fmla="*/ 275515 w 5899431"/>
              <a:gd name="connsiteY16" fmla="*/ 2246901 h 4965543"/>
              <a:gd name="connsiteX17" fmla="*/ 453645 w 5899431"/>
              <a:gd name="connsiteY17" fmla="*/ 1356251 h 4965543"/>
              <a:gd name="connsiteX18" fmla="*/ 1926185 w 5899431"/>
              <a:gd name="connsiteY18" fmla="*/ 1676885 h 4965543"/>
              <a:gd name="connsiteX19" fmla="*/ 2270569 w 5899431"/>
              <a:gd name="connsiteY19" fmla="*/ 1332501 h 4965543"/>
              <a:gd name="connsiteX20" fmla="*/ 1961811 w 5899431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180747 h 4846943"/>
              <a:gd name="connsiteX1" fmla="*/ 3140880 w 5819716"/>
              <a:gd name="connsiteY1" fmla="*/ 85745 h 4846943"/>
              <a:gd name="connsiteX2" fmla="*/ 3402137 w 5819716"/>
              <a:gd name="connsiteY2" fmla="*/ 1083271 h 4846943"/>
              <a:gd name="connsiteX3" fmla="*/ 3805898 w 5819716"/>
              <a:gd name="connsiteY3" fmla="*/ 1700789 h 4846943"/>
              <a:gd name="connsiteX4" fmla="*/ 4589670 w 5819716"/>
              <a:gd name="connsiteY4" fmla="*/ 1071397 h 4846943"/>
              <a:gd name="connsiteX5" fmla="*/ 5314065 w 5819716"/>
              <a:gd name="connsiteY5" fmla="*/ 1748290 h 4846943"/>
              <a:gd name="connsiteX6" fmla="*/ 4459041 w 5819716"/>
              <a:gd name="connsiteY6" fmla="*/ 2615189 h 4846943"/>
              <a:gd name="connsiteX7" fmla="*/ 4625296 w 5819716"/>
              <a:gd name="connsiteY7" fmla="*/ 3446462 h 4846943"/>
              <a:gd name="connsiteX8" fmla="*/ 5622823 w 5819716"/>
              <a:gd name="connsiteY8" fmla="*/ 3600841 h 4846943"/>
              <a:gd name="connsiteX9" fmla="*/ 5480319 w 5819716"/>
              <a:gd name="connsiteY9" fmla="*/ 4800249 h 4846943"/>
              <a:gd name="connsiteX10" fmla="*/ 3782148 w 5819716"/>
              <a:gd name="connsiteY10" fmla="*/ 3885849 h 4846943"/>
              <a:gd name="connsiteX11" fmla="*/ 2939000 w 5819716"/>
              <a:gd name="connsiteY11" fmla="*/ 3826472 h 4846943"/>
              <a:gd name="connsiteX12" fmla="*/ 2190854 w 5819716"/>
              <a:gd name="connsiteY12" fmla="*/ 4835875 h 4846943"/>
              <a:gd name="connsiteX13" fmla="*/ 872693 w 5819716"/>
              <a:gd name="connsiteY13" fmla="*/ 4087729 h 4846943"/>
              <a:gd name="connsiteX14" fmla="*/ 2226480 w 5819716"/>
              <a:gd name="connsiteY14" fmla="*/ 3042701 h 4846943"/>
              <a:gd name="connsiteX15" fmla="*/ 1953348 w 5819716"/>
              <a:gd name="connsiteY15" fmla="*/ 2342057 h 4846943"/>
              <a:gd name="connsiteX16" fmla="*/ 195800 w 5819716"/>
              <a:gd name="connsiteY16" fmla="*/ 2128301 h 4846943"/>
              <a:gd name="connsiteX17" fmla="*/ 373930 w 5819716"/>
              <a:gd name="connsiteY17" fmla="*/ 1237651 h 4846943"/>
              <a:gd name="connsiteX18" fmla="*/ 1846470 w 5819716"/>
              <a:gd name="connsiteY18" fmla="*/ 1558285 h 4846943"/>
              <a:gd name="connsiteX19" fmla="*/ 2190854 w 5819716"/>
              <a:gd name="connsiteY19" fmla="*/ 1213901 h 4846943"/>
              <a:gd name="connsiteX20" fmla="*/ 1882096 w 5819716"/>
              <a:gd name="connsiteY20" fmla="*/ 180747 h 4846943"/>
              <a:gd name="connsiteX0" fmla="*/ 1882096 w 5819716"/>
              <a:gd name="connsiteY0" fmla="*/ 180747 h 4846943"/>
              <a:gd name="connsiteX1" fmla="*/ 3140880 w 5819716"/>
              <a:gd name="connsiteY1" fmla="*/ 85745 h 4846943"/>
              <a:gd name="connsiteX2" fmla="*/ 3402137 w 5819716"/>
              <a:gd name="connsiteY2" fmla="*/ 1083271 h 4846943"/>
              <a:gd name="connsiteX3" fmla="*/ 4043405 w 5819716"/>
              <a:gd name="connsiteY3" fmla="*/ 1344529 h 4846943"/>
              <a:gd name="connsiteX4" fmla="*/ 4589670 w 5819716"/>
              <a:gd name="connsiteY4" fmla="*/ 1071397 h 4846943"/>
              <a:gd name="connsiteX5" fmla="*/ 5314065 w 5819716"/>
              <a:gd name="connsiteY5" fmla="*/ 1748290 h 4846943"/>
              <a:gd name="connsiteX6" fmla="*/ 4459041 w 5819716"/>
              <a:gd name="connsiteY6" fmla="*/ 2615189 h 4846943"/>
              <a:gd name="connsiteX7" fmla="*/ 4625296 w 5819716"/>
              <a:gd name="connsiteY7" fmla="*/ 3446462 h 4846943"/>
              <a:gd name="connsiteX8" fmla="*/ 5622823 w 5819716"/>
              <a:gd name="connsiteY8" fmla="*/ 3600841 h 4846943"/>
              <a:gd name="connsiteX9" fmla="*/ 5480319 w 5819716"/>
              <a:gd name="connsiteY9" fmla="*/ 4800249 h 4846943"/>
              <a:gd name="connsiteX10" fmla="*/ 3782148 w 5819716"/>
              <a:gd name="connsiteY10" fmla="*/ 3885849 h 4846943"/>
              <a:gd name="connsiteX11" fmla="*/ 2939000 w 5819716"/>
              <a:gd name="connsiteY11" fmla="*/ 3826472 h 4846943"/>
              <a:gd name="connsiteX12" fmla="*/ 2190854 w 5819716"/>
              <a:gd name="connsiteY12" fmla="*/ 4835875 h 4846943"/>
              <a:gd name="connsiteX13" fmla="*/ 872693 w 5819716"/>
              <a:gd name="connsiteY13" fmla="*/ 4087729 h 4846943"/>
              <a:gd name="connsiteX14" fmla="*/ 2226480 w 5819716"/>
              <a:gd name="connsiteY14" fmla="*/ 3042701 h 4846943"/>
              <a:gd name="connsiteX15" fmla="*/ 1953348 w 5819716"/>
              <a:gd name="connsiteY15" fmla="*/ 2342057 h 4846943"/>
              <a:gd name="connsiteX16" fmla="*/ 195800 w 5819716"/>
              <a:gd name="connsiteY16" fmla="*/ 2128301 h 4846943"/>
              <a:gd name="connsiteX17" fmla="*/ 373930 w 5819716"/>
              <a:gd name="connsiteY17" fmla="*/ 1237651 h 4846943"/>
              <a:gd name="connsiteX18" fmla="*/ 1846470 w 5819716"/>
              <a:gd name="connsiteY18" fmla="*/ 1558285 h 4846943"/>
              <a:gd name="connsiteX19" fmla="*/ 2190854 w 5819716"/>
              <a:gd name="connsiteY19" fmla="*/ 1213901 h 4846943"/>
              <a:gd name="connsiteX20" fmla="*/ 1882096 w 5819716"/>
              <a:gd name="connsiteY20" fmla="*/ 180747 h 4846943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314065 w 5819716"/>
              <a:gd name="connsiteY5" fmla="*/ 1742268 h 4840921"/>
              <a:gd name="connsiteX6" fmla="*/ 4459041 w 5819716"/>
              <a:gd name="connsiteY6" fmla="*/ 2609167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183436 w 5819716"/>
              <a:gd name="connsiteY5" fmla="*/ 2003525 h 4840921"/>
              <a:gd name="connsiteX6" fmla="*/ 4459041 w 5819716"/>
              <a:gd name="connsiteY6" fmla="*/ 2609167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183436 w 5819716"/>
              <a:gd name="connsiteY5" fmla="*/ 2003525 h 4840921"/>
              <a:gd name="connsiteX6" fmla="*/ 4637171 w 5819716"/>
              <a:gd name="connsiteY6" fmla="*/ 2727920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09832"/>
              <a:gd name="connsiteY0" fmla="*/ 174725 h 4841399"/>
              <a:gd name="connsiteX1" fmla="*/ 3140880 w 5809832"/>
              <a:gd name="connsiteY1" fmla="*/ 79723 h 4841399"/>
              <a:gd name="connsiteX2" fmla="*/ 3509015 w 5809832"/>
              <a:gd name="connsiteY2" fmla="*/ 994122 h 4841399"/>
              <a:gd name="connsiteX3" fmla="*/ 4043405 w 5809832"/>
              <a:gd name="connsiteY3" fmla="*/ 1338507 h 4841399"/>
              <a:gd name="connsiteX4" fmla="*/ 4589670 w 5809832"/>
              <a:gd name="connsiteY4" fmla="*/ 1065375 h 4841399"/>
              <a:gd name="connsiteX5" fmla="*/ 5183436 w 5809832"/>
              <a:gd name="connsiteY5" fmla="*/ 2003525 h 4841399"/>
              <a:gd name="connsiteX6" fmla="*/ 4637171 w 5809832"/>
              <a:gd name="connsiteY6" fmla="*/ 2727920 h 4841399"/>
              <a:gd name="connsiteX7" fmla="*/ 4803426 w 5809832"/>
              <a:gd name="connsiteY7" fmla="*/ 3345437 h 4841399"/>
              <a:gd name="connsiteX8" fmla="*/ 5622823 w 5809832"/>
              <a:gd name="connsiteY8" fmla="*/ 3594819 h 4841399"/>
              <a:gd name="connsiteX9" fmla="*/ 5480319 w 5809832"/>
              <a:gd name="connsiteY9" fmla="*/ 4794227 h 4841399"/>
              <a:gd name="connsiteX10" fmla="*/ 3782148 w 5809832"/>
              <a:gd name="connsiteY10" fmla="*/ 3879827 h 4841399"/>
              <a:gd name="connsiteX11" fmla="*/ 2939000 w 5809832"/>
              <a:gd name="connsiteY11" fmla="*/ 3820450 h 4841399"/>
              <a:gd name="connsiteX12" fmla="*/ 2190854 w 5809832"/>
              <a:gd name="connsiteY12" fmla="*/ 4829853 h 4841399"/>
              <a:gd name="connsiteX13" fmla="*/ 872693 w 5809832"/>
              <a:gd name="connsiteY13" fmla="*/ 4081707 h 4841399"/>
              <a:gd name="connsiteX14" fmla="*/ 2226480 w 5809832"/>
              <a:gd name="connsiteY14" fmla="*/ 3036679 h 4841399"/>
              <a:gd name="connsiteX15" fmla="*/ 1953348 w 5809832"/>
              <a:gd name="connsiteY15" fmla="*/ 2336035 h 4841399"/>
              <a:gd name="connsiteX16" fmla="*/ 195800 w 5809832"/>
              <a:gd name="connsiteY16" fmla="*/ 2122279 h 4841399"/>
              <a:gd name="connsiteX17" fmla="*/ 373930 w 5809832"/>
              <a:gd name="connsiteY17" fmla="*/ 1231629 h 4841399"/>
              <a:gd name="connsiteX18" fmla="*/ 1846470 w 5809832"/>
              <a:gd name="connsiteY18" fmla="*/ 1552263 h 4841399"/>
              <a:gd name="connsiteX19" fmla="*/ 2190854 w 5809832"/>
              <a:gd name="connsiteY19" fmla="*/ 1207879 h 4841399"/>
              <a:gd name="connsiteX20" fmla="*/ 1882096 w 5809832"/>
              <a:gd name="connsiteY20" fmla="*/ 174725 h 4841399"/>
              <a:gd name="connsiteX0" fmla="*/ 1882096 w 5704276"/>
              <a:gd name="connsiteY0" fmla="*/ 174725 h 4832827"/>
              <a:gd name="connsiteX1" fmla="*/ 3140880 w 5704276"/>
              <a:gd name="connsiteY1" fmla="*/ 79723 h 4832827"/>
              <a:gd name="connsiteX2" fmla="*/ 3509015 w 5704276"/>
              <a:gd name="connsiteY2" fmla="*/ 994122 h 4832827"/>
              <a:gd name="connsiteX3" fmla="*/ 4043405 w 5704276"/>
              <a:gd name="connsiteY3" fmla="*/ 1338507 h 4832827"/>
              <a:gd name="connsiteX4" fmla="*/ 4589670 w 5704276"/>
              <a:gd name="connsiteY4" fmla="*/ 1065375 h 4832827"/>
              <a:gd name="connsiteX5" fmla="*/ 5183436 w 5704276"/>
              <a:gd name="connsiteY5" fmla="*/ 2003525 h 4832827"/>
              <a:gd name="connsiteX6" fmla="*/ 4637171 w 5704276"/>
              <a:gd name="connsiteY6" fmla="*/ 2727920 h 4832827"/>
              <a:gd name="connsiteX7" fmla="*/ 4803426 w 5704276"/>
              <a:gd name="connsiteY7" fmla="*/ 3345437 h 4832827"/>
              <a:gd name="connsiteX8" fmla="*/ 5622823 w 5704276"/>
              <a:gd name="connsiteY8" fmla="*/ 3594819 h 4832827"/>
              <a:gd name="connsiteX9" fmla="*/ 5290314 w 5704276"/>
              <a:gd name="connsiteY9" fmla="*/ 4497344 h 4832827"/>
              <a:gd name="connsiteX10" fmla="*/ 3782148 w 5704276"/>
              <a:gd name="connsiteY10" fmla="*/ 3879827 h 4832827"/>
              <a:gd name="connsiteX11" fmla="*/ 2939000 w 5704276"/>
              <a:gd name="connsiteY11" fmla="*/ 3820450 h 4832827"/>
              <a:gd name="connsiteX12" fmla="*/ 2190854 w 5704276"/>
              <a:gd name="connsiteY12" fmla="*/ 4829853 h 4832827"/>
              <a:gd name="connsiteX13" fmla="*/ 872693 w 5704276"/>
              <a:gd name="connsiteY13" fmla="*/ 4081707 h 4832827"/>
              <a:gd name="connsiteX14" fmla="*/ 2226480 w 5704276"/>
              <a:gd name="connsiteY14" fmla="*/ 3036679 h 4832827"/>
              <a:gd name="connsiteX15" fmla="*/ 1953348 w 5704276"/>
              <a:gd name="connsiteY15" fmla="*/ 2336035 h 4832827"/>
              <a:gd name="connsiteX16" fmla="*/ 195800 w 5704276"/>
              <a:gd name="connsiteY16" fmla="*/ 2122279 h 4832827"/>
              <a:gd name="connsiteX17" fmla="*/ 373930 w 5704276"/>
              <a:gd name="connsiteY17" fmla="*/ 1231629 h 4832827"/>
              <a:gd name="connsiteX18" fmla="*/ 1846470 w 5704276"/>
              <a:gd name="connsiteY18" fmla="*/ 1552263 h 4832827"/>
              <a:gd name="connsiteX19" fmla="*/ 2190854 w 5704276"/>
              <a:gd name="connsiteY19" fmla="*/ 1207879 h 4832827"/>
              <a:gd name="connsiteX20" fmla="*/ 1882096 w 5704276"/>
              <a:gd name="connsiteY20" fmla="*/ 174725 h 4832827"/>
              <a:gd name="connsiteX0" fmla="*/ 1882096 w 5644673"/>
              <a:gd name="connsiteY0" fmla="*/ 174725 h 4832827"/>
              <a:gd name="connsiteX1" fmla="*/ 3140880 w 5644673"/>
              <a:gd name="connsiteY1" fmla="*/ 79723 h 4832827"/>
              <a:gd name="connsiteX2" fmla="*/ 3509015 w 5644673"/>
              <a:gd name="connsiteY2" fmla="*/ 994122 h 4832827"/>
              <a:gd name="connsiteX3" fmla="*/ 4043405 w 5644673"/>
              <a:gd name="connsiteY3" fmla="*/ 1338507 h 4832827"/>
              <a:gd name="connsiteX4" fmla="*/ 4589670 w 5644673"/>
              <a:gd name="connsiteY4" fmla="*/ 1065375 h 4832827"/>
              <a:gd name="connsiteX5" fmla="*/ 5183436 w 5644673"/>
              <a:gd name="connsiteY5" fmla="*/ 2003525 h 4832827"/>
              <a:gd name="connsiteX6" fmla="*/ 4637171 w 5644673"/>
              <a:gd name="connsiteY6" fmla="*/ 2727920 h 4832827"/>
              <a:gd name="connsiteX7" fmla="*/ 4803426 w 5644673"/>
              <a:gd name="connsiteY7" fmla="*/ 3345437 h 4832827"/>
              <a:gd name="connsiteX8" fmla="*/ 5622823 w 5644673"/>
              <a:gd name="connsiteY8" fmla="*/ 3594819 h 4832827"/>
              <a:gd name="connsiteX9" fmla="*/ 5290314 w 5644673"/>
              <a:gd name="connsiteY9" fmla="*/ 4497344 h 4832827"/>
              <a:gd name="connsiteX10" fmla="*/ 4055280 w 5644673"/>
              <a:gd name="connsiteY10" fmla="*/ 4176711 h 4832827"/>
              <a:gd name="connsiteX11" fmla="*/ 2939000 w 5644673"/>
              <a:gd name="connsiteY11" fmla="*/ 3820450 h 4832827"/>
              <a:gd name="connsiteX12" fmla="*/ 2190854 w 5644673"/>
              <a:gd name="connsiteY12" fmla="*/ 4829853 h 4832827"/>
              <a:gd name="connsiteX13" fmla="*/ 872693 w 5644673"/>
              <a:gd name="connsiteY13" fmla="*/ 4081707 h 4832827"/>
              <a:gd name="connsiteX14" fmla="*/ 2226480 w 5644673"/>
              <a:gd name="connsiteY14" fmla="*/ 3036679 h 4832827"/>
              <a:gd name="connsiteX15" fmla="*/ 1953348 w 5644673"/>
              <a:gd name="connsiteY15" fmla="*/ 2336035 h 4832827"/>
              <a:gd name="connsiteX16" fmla="*/ 195800 w 5644673"/>
              <a:gd name="connsiteY16" fmla="*/ 2122279 h 4832827"/>
              <a:gd name="connsiteX17" fmla="*/ 373930 w 5644673"/>
              <a:gd name="connsiteY17" fmla="*/ 1231629 h 4832827"/>
              <a:gd name="connsiteX18" fmla="*/ 1846470 w 5644673"/>
              <a:gd name="connsiteY18" fmla="*/ 1552263 h 4832827"/>
              <a:gd name="connsiteX19" fmla="*/ 2190854 w 5644673"/>
              <a:gd name="connsiteY19" fmla="*/ 1207879 h 4832827"/>
              <a:gd name="connsiteX20" fmla="*/ 1882096 w 5644673"/>
              <a:gd name="connsiteY20" fmla="*/ 174725 h 4832827"/>
              <a:gd name="connsiteX0" fmla="*/ 1882096 w 5644673"/>
              <a:gd name="connsiteY0" fmla="*/ 174725 h 4829871"/>
              <a:gd name="connsiteX1" fmla="*/ 3140880 w 5644673"/>
              <a:gd name="connsiteY1" fmla="*/ 79723 h 4829871"/>
              <a:gd name="connsiteX2" fmla="*/ 3509015 w 5644673"/>
              <a:gd name="connsiteY2" fmla="*/ 994122 h 4829871"/>
              <a:gd name="connsiteX3" fmla="*/ 4043405 w 5644673"/>
              <a:gd name="connsiteY3" fmla="*/ 1338507 h 4829871"/>
              <a:gd name="connsiteX4" fmla="*/ 4589670 w 5644673"/>
              <a:gd name="connsiteY4" fmla="*/ 1065375 h 4829871"/>
              <a:gd name="connsiteX5" fmla="*/ 5183436 w 5644673"/>
              <a:gd name="connsiteY5" fmla="*/ 2003525 h 4829871"/>
              <a:gd name="connsiteX6" fmla="*/ 4637171 w 5644673"/>
              <a:gd name="connsiteY6" fmla="*/ 2727920 h 4829871"/>
              <a:gd name="connsiteX7" fmla="*/ 4803426 w 5644673"/>
              <a:gd name="connsiteY7" fmla="*/ 3345437 h 4829871"/>
              <a:gd name="connsiteX8" fmla="*/ 5622823 w 5644673"/>
              <a:gd name="connsiteY8" fmla="*/ 3594819 h 4829871"/>
              <a:gd name="connsiteX9" fmla="*/ 5290314 w 5644673"/>
              <a:gd name="connsiteY9" fmla="*/ 4497344 h 4829871"/>
              <a:gd name="connsiteX10" fmla="*/ 4055280 w 5644673"/>
              <a:gd name="connsiteY10" fmla="*/ 4176711 h 4829871"/>
              <a:gd name="connsiteX11" fmla="*/ 3140881 w 5644673"/>
              <a:gd name="connsiteY11" fmla="*/ 4105458 h 4829871"/>
              <a:gd name="connsiteX12" fmla="*/ 2190854 w 5644673"/>
              <a:gd name="connsiteY12" fmla="*/ 4829853 h 4829871"/>
              <a:gd name="connsiteX13" fmla="*/ 872693 w 5644673"/>
              <a:gd name="connsiteY13" fmla="*/ 4081707 h 4829871"/>
              <a:gd name="connsiteX14" fmla="*/ 2226480 w 5644673"/>
              <a:gd name="connsiteY14" fmla="*/ 3036679 h 4829871"/>
              <a:gd name="connsiteX15" fmla="*/ 1953348 w 5644673"/>
              <a:gd name="connsiteY15" fmla="*/ 2336035 h 4829871"/>
              <a:gd name="connsiteX16" fmla="*/ 195800 w 5644673"/>
              <a:gd name="connsiteY16" fmla="*/ 2122279 h 4829871"/>
              <a:gd name="connsiteX17" fmla="*/ 373930 w 5644673"/>
              <a:gd name="connsiteY17" fmla="*/ 1231629 h 4829871"/>
              <a:gd name="connsiteX18" fmla="*/ 1846470 w 5644673"/>
              <a:gd name="connsiteY18" fmla="*/ 1552263 h 4829871"/>
              <a:gd name="connsiteX19" fmla="*/ 2190854 w 5644673"/>
              <a:gd name="connsiteY19" fmla="*/ 1207879 h 4829871"/>
              <a:gd name="connsiteX20" fmla="*/ 1882096 w 5644673"/>
              <a:gd name="connsiteY20" fmla="*/ 174725 h 4829871"/>
              <a:gd name="connsiteX0" fmla="*/ 1882096 w 5644673"/>
              <a:gd name="connsiteY0" fmla="*/ 174725 h 4835290"/>
              <a:gd name="connsiteX1" fmla="*/ 3140880 w 5644673"/>
              <a:gd name="connsiteY1" fmla="*/ 79723 h 4835290"/>
              <a:gd name="connsiteX2" fmla="*/ 3509015 w 5644673"/>
              <a:gd name="connsiteY2" fmla="*/ 994122 h 4835290"/>
              <a:gd name="connsiteX3" fmla="*/ 4043405 w 5644673"/>
              <a:gd name="connsiteY3" fmla="*/ 1338507 h 4835290"/>
              <a:gd name="connsiteX4" fmla="*/ 4589670 w 5644673"/>
              <a:gd name="connsiteY4" fmla="*/ 1065375 h 4835290"/>
              <a:gd name="connsiteX5" fmla="*/ 5183436 w 5644673"/>
              <a:gd name="connsiteY5" fmla="*/ 2003525 h 4835290"/>
              <a:gd name="connsiteX6" fmla="*/ 4637171 w 5644673"/>
              <a:gd name="connsiteY6" fmla="*/ 2727920 h 4835290"/>
              <a:gd name="connsiteX7" fmla="*/ 4803426 w 5644673"/>
              <a:gd name="connsiteY7" fmla="*/ 3345437 h 4835290"/>
              <a:gd name="connsiteX8" fmla="*/ 5622823 w 5644673"/>
              <a:gd name="connsiteY8" fmla="*/ 3594819 h 4835290"/>
              <a:gd name="connsiteX9" fmla="*/ 5290314 w 5644673"/>
              <a:gd name="connsiteY9" fmla="*/ 4497344 h 4835290"/>
              <a:gd name="connsiteX10" fmla="*/ 4055280 w 5644673"/>
              <a:gd name="connsiteY10" fmla="*/ 4176711 h 4835290"/>
              <a:gd name="connsiteX11" fmla="*/ 3140881 w 5644673"/>
              <a:gd name="connsiteY11" fmla="*/ 4105458 h 4835290"/>
              <a:gd name="connsiteX12" fmla="*/ 2190854 w 5644673"/>
              <a:gd name="connsiteY12" fmla="*/ 4829853 h 4835290"/>
              <a:gd name="connsiteX13" fmla="*/ 1822719 w 5644673"/>
              <a:gd name="connsiteY13" fmla="*/ 3666071 h 4835290"/>
              <a:gd name="connsiteX14" fmla="*/ 2226480 w 5644673"/>
              <a:gd name="connsiteY14" fmla="*/ 3036679 h 4835290"/>
              <a:gd name="connsiteX15" fmla="*/ 1953348 w 5644673"/>
              <a:gd name="connsiteY15" fmla="*/ 2336035 h 4835290"/>
              <a:gd name="connsiteX16" fmla="*/ 195800 w 5644673"/>
              <a:gd name="connsiteY16" fmla="*/ 2122279 h 4835290"/>
              <a:gd name="connsiteX17" fmla="*/ 373930 w 5644673"/>
              <a:gd name="connsiteY17" fmla="*/ 1231629 h 4835290"/>
              <a:gd name="connsiteX18" fmla="*/ 1846470 w 5644673"/>
              <a:gd name="connsiteY18" fmla="*/ 1552263 h 4835290"/>
              <a:gd name="connsiteX19" fmla="*/ 2190854 w 5644673"/>
              <a:gd name="connsiteY19" fmla="*/ 1207879 h 4835290"/>
              <a:gd name="connsiteX20" fmla="*/ 1882096 w 5644673"/>
              <a:gd name="connsiteY20" fmla="*/ 174725 h 4835290"/>
              <a:gd name="connsiteX0" fmla="*/ 1573490 w 5336067"/>
              <a:gd name="connsiteY0" fmla="*/ 174725 h 4835290"/>
              <a:gd name="connsiteX1" fmla="*/ 2832274 w 5336067"/>
              <a:gd name="connsiteY1" fmla="*/ 79723 h 4835290"/>
              <a:gd name="connsiteX2" fmla="*/ 3200409 w 5336067"/>
              <a:gd name="connsiteY2" fmla="*/ 994122 h 4835290"/>
              <a:gd name="connsiteX3" fmla="*/ 3734799 w 5336067"/>
              <a:gd name="connsiteY3" fmla="*/ 1338507 h 4835290"/>
              <a:gd name="connsiteX4" fmla="*/ 4281064 w 5336067"/>
              <a:gd name="connsiteY4" fmla="*/ 1065375 h 4835290"/>
              <a:gd name="connsiteX5" fmla="*/ 4874830 w 5336067"/>
              <a:gd name="connsiteY5" fmla="*/ 2003525 h 4835290"/>
              <a:gd name="connsiteX6" fmla="*/ 4328565 w 5336067"/>
              <a:gd name="connsiteY6" fmla="*/ 2727920 h 4835290"/>
              <a:gd name="connsiteX7" fmla="*/ 4494820 w 5336067"/>
              <a:gd name="connsiteY7" fmla="*/ 3345437 h 4835290"/>
              <a:gd name="connsiteX8" fmla="*/ 5314217 w 5336067"/>
              <a:gd name="connsiteY8" fmla="*/ 3594819 h 4835290"/>
              <a:gd name="connsiteX9" fmla="*/ 4981708 w 5336067"/>
              <a:gd name="connsiteY9" fmla="*/ 4497344 h 4835290"/>
              <a:gd name="connsiteX10" fmla="*/ 3746674 w 5336067"/>
              <a:gd name="connsiteY10" fmla="*/ 4176711 h 4835290"/>
              <a:gd name="connsiteX11" fmla="*/ 2832275 w 5336067"/>
              <a:gd name="connsiteY11" fmla="*/ 4105458 h 4835290"/>
              <a:gd name="connsiteX12" fmla="*/ 1882248 w 5336067"/>
              <a:gd name="connsiteY12" fmla="*/ 4829853 h 4835290"/>
              <a:gd name="connsiteX13" fmla="*/ 1514113 w 5336067"/>
              <a:gd name="connsiteY13" fmla="*/ 3666071 h 4835290"/>
              <a:gd name="connsiteX14" fmla="*/ 1917874 w 5336067"/>
              <a:gd name="connsiteY14" fmla="*/ 3036679 h 4835290"/>
              <a:gd name="connsiteX15" fmla="*/ 1644742 w 5336067"/>
              <a:gd name="connsiteY15" fmla="*/ 2336035 h 4835290"/>
              <a:gd name="connsiteX16" fmla="*/ 397833 w 5336067"/>
              <a:gd name="connsiteY16" fmla="*/ 2407286 h 4835290"/>
              <a:gd name="connsiteX17" fmla="*/ 65324 w 5336067"/>
              <a:gd name="connsiteY17" fmla="*/ 1231629 h 4835290"/>
              <a:gd name="connsiteX18" fmla="*/ 1537864 w 5336067"/>
              <a:gd name="connsiteY18" fmla="*/ 1552263 h 4835290"/>
              <a:gd name="connsiteX19" fmla="*/ 1882248 w 5336067"/>
              <a:gd name="connsiteY19" fmla="*/ 1207879 h 4835290"/>
              <a:gd name="connsiteX20" fmla="*/ 1573490 w 5336067"/>
              <a:gd name="connsiteY20" fmla="*/ 174725 h 4835290"/>
              <a:gd name="connsiteX0" fmla="*/ 1271030 w 5033607"/>
              <a:gd name="connsiteY0" fmla="*/ 174725 h 4835290"/>
              <a:gd name="connsiteX1" fmla="*/ 2529814 w 5033607"/>
              <a:gd name="connsiteY1" fmla="*/ 79723 h 4835290"/>
              <a:gd name="connsiteX2" fmla="*/ 2897949 w 5033607"/>
              <a:gd name="connsiteY2" fmla="*/ 994122 h 4835290"/>
              <a:gd name="connsiteX3" fmla="*/ 3432339 w 5033607"/>
              <a:gd name="connsiteY3" fmla="*/ 1338507 h 4835290"/>
              <a:gd name="connsiteX4" fmla="*/ 3978604 w 5033607"/>
              <a:gd name="connsiteY4" fmla="*/ 1065375 h 4835290"/>
              <a:gd name="connsiteX5" fmla="*/ 4572370 w 5033607"/>
              <a:gd name="connsiteY5" fmla="*/ 2003525 h 4835290"/>
              <a:gd name="connsiteX6" fmla="*/ 4026105 w 5033607"/>
              <a:gd name="connsiteY6" fmla="*/ 2727920 h 4835290"/>
              <a:gd name="connsiteX7" fmla="*/ 4192360 w 5033607"/>
              <a:gd name="connsiteY7" fmla="*/ 3345437 h 4835290"/>
              <a:gd name="connsiteX8" fmla="*/ 5011757 w 5033607"/>
              <a:gd name="connsiteY8" fmla="*/ 3594819 h 4835290"/>
              <a:gd name="connsiteX9" fmla="*/ 4679248 w 5033607"/>
              <a:gd name="connsiteY9" fmla="*/ 4497344 h 4835290"/>
              <a:gd name="connsiteX10" fmla="*/ 3444214 w 5033607"/>
              <a:gd name="connsiteY10" fmla="*/ 4176711 h 4835290"/>
              <a:gd name="connsiteX11" fmla="*/ 2529815 w 5033607"/>
              <a:gd name="connsiteY11" fmla="*/ 4105458 h 4835290"/>
              <a:gd name="connsiteX12" fmla="*/ 1579788 w 5033607"/>
              <a:gd name="connsiteY12" fmla="*/ 4829853 h 4835290"/>
              <a:gd name="connsiteX13" fmla="*/ 1211653 w 5033607"/>
              <a:gd name="connsiteY13" fmla="*/ 3666071 h 4835290"/>
              <a:gd name="connsiteX14" fmla="*/ 1615414 w 5033607"/>
              <a:gd name="connsiteY14" fmla="*/ 3036679 h 4835290"/>
              <a:gd name="connsiteX15" fmla="*/ 1342282 w 5033607"/>
              <a:gd name="connsiteY15" fmla="*/ 2336035 h 4835290"/>
              <a:gd name="connsiteX16" fmla="*/ 95373 w 5033607"/>
              <a:gd name="connsiteY16" fmla="*/ 2407286 h 4835290"/>
              <a:gd name="connsiteX17" fmla="*/ 214126 w 5033607"/>
              <a:gd name="connsiteY17" fmla="*/ 1326632 h 4835290"/>
              <a:gd name="connsiteX18" fmla="*/ 1235404 w 5033607"/>
              <a:gd name="connsiteY18" fmla="*/ 1552263 h 4835290"/>
              <a:gd name="connsiteX19" fmla="*/ 1579788 w 5033607"/>
              <a:gd name="connsiteY19" fmla="*/ 1207879 h 4835290"/>
              <a:gd name="connsiteX20" fmla="*/ 1271030 w 5033607"/>
              <a:gd name="connsiteY20" fmla="*/ 174725 h 4835290"/>
              <a:gd name="connsiteX0" fmla="*/ 1263184 w 5025761"/>
              <a:gd name="connsiteY0" fmla="*/ 174725 h 4835290"/>
              <a:gd name="connsiteX1" fmla="*/ 2521968 w 5025761"/>
              <a:gd name="connsiteY1" fmla="*/ 79723 h 4835290"/>
              <a:gd name="connsiteX2" fmla="*/ 2890103 w 5025761"/>
              <a:gd name="connsiteY2" fmla="*/ 994122 h 4835290"/>
              <a:gd name="connsiteX3" fmla="*/ 3424493 w 5025761"/>
              <a:gd name="connsiteY3" fmla="*/ 1338507 h 4835290"/>
              <a:gd name="connsiteX4" fmla="*/ 3970758 w 5025761"/>
              <a:gd name="connsiteY4" fmla="*/ 1065375 h 4835290"/>
              <a:gd name="connsiteX5" fmla="*/ 4564524 w 5025761"/>
              <a:gd name="connsiteY5" fmla="*/ 2003525 h 4835290"/>
              <a:gd name="connsiteX6" fmla="*/ 4018259 w 5025761"/>
              <a:gd name="connsiteY6" fmla="*/ 2727920 h 4835290"/>
              <a:gd name="connsiteX7" fmla="*/ 4184514 w 5025761"/>
              <a:gd name="connsiteY7" fmla="*/ 3345437 h 4835290"/>
              <a:gd name="connsiteX8" fmla="*/ 5003911 w 5025761"/>
              <a:gd name="connsiteY8" fmla="*/ 3594819 h 4835290"/>
              <a:gd name="connsiteX9" fmla="*/ 4671402 w 5025761"/>
              <a:gd name="connsiteY9" fmla="*/ 4497344 h 4835290"/>
              <a:gd name="connsiteX10" fmla="*/ 3436368 w 5025761"/>
              <a:gd name="connsiteY10" fmla="*/ 4176711 h 4835290"/>
              <a:gd name="connsiteX11" fmla="*/ 2521969 w 5025761"/>
              <a:gd name="connsiteY11" fmla="*/ 4105458 h 4835290"/>
              <a:gd name="connsiteX12" fmla="*/ 1571942 w 5025761"/>
              <a:gd name="connsiteY12" fmla="*/ 4829853 h 4835290"/>
              <a:gd name="connsiteX13" fmla="*/ 1203807 w 5025761"/>
              <a:gd name="connsiteY13" fmla="*/ 3666071 h 4835290"/>
              <a:gd name="connsiteX14" fmla="*/ 1607568 w 5025761"/>
              <a:gd name="connsiteY14" fmla="*/ 3036679 h 4835290"/>
              <a:gd name="connsiteX15" fmla="*/ 1334436 w 5025761"/>
              <a:gd name="connsiteY15" fmla="*/ 2336035 h 4835290"/>
              <a:gd name="connsiteX16" fmla="*/ 87527 w 5025761"/>
              <a:gd name="connsiteY16" fmla="*/ 2407286 h 4835290"/>
              <a:gd name="connsiteX17" fmla="*/ 206280 w 5025761"/>
              <a:gd name="connsiteY17" fmla="*/ 1326632 h 4835290"/>
              <a:gd name="connsiteX18" fmla="*/ 1025678 w 5025761"/>
              <a:gd name="connsiteY18" fmla="*/ 1350383 h 4835290"/>
              <a:gd name="connsiteX19" fmla="*/ 1571942 w 5025761"/>
              <a:gd name="connsiteY19" fmla="*/ 1207879 h 4835290"/>
              <a:gd name="connsiteX20" fmla="*/ 1263184 w 5025761"/>
              <a:gd name="connsiteY20" fmla="*/ 174725 h 4835290"/>
              <a:gd name="connsiteX0" fmla="*/ 1263184 w 5025761"/>
              <a:gd name="connsiteY0" fmla="*/ 164292 h 4824857"/>
              <a:gd name="connsiteX1" fmla="*/ 2521968 w 5025761"/>
              <a:gd name="connsiteY1" fmla="*/ 69290 h 4824857"/>
              <a:gd name="connsiteX2" fmla="*/ 2890103 w 5025761"/>
              <a:gd name="connsiteY2" fmla="*/ 983689 h 4824857"/>
              <a:gd name="connsiteX3" fmla="*/ 3424493 w 5025761"/>
              <a:gd name="connsiteY3" fmla="*/ 1328074 h 4824857"/>
              <a:gd name="connsiteX4" fmla="*/ 3970758 w 5025761"/>
              <a:gd name="connsiteY4" fmla="*/ 1054942 h 4824857"/>
              <a:gd name="connsiteX5" fmla="*/ 4564524 w 5025761"/>
              <a:gd name="connsiteY5" fmla="*/ 1993092 h 4824857"/>
              <a:gd name="connsiteX6" fmla="*/ 4018259 w 5025761"/>
              <a:gd name="connsiteY6" fmla="*/ 2717487 h 4824857"/>
              <a:gd name="connsiteX7" fmla="*/ 4184514 w 5025761"/>
              <a:gd name="connsiteY7" fmla="*/ 3335004 h 4824857"/>
              <a:gd name="connsiteX8" fmla="*/ 5003911 w 5025761"/>
              <a:gd name="connsiteY8" fmla="*/ 3584386 h 4824857"/>
              <a:gd name="connsiteX9" fmla="*/ 4671402 w 5025761"/>
              <a:gd name="connsiteY9" fmla="*/ 4486911 h 4824857"/>
              <a:gd name="connsiteX10" fmla="*/ 3436368 w 5025761"/>
              <a:gd name="connsiteY10" fmla="*/ 4166278 h 4824857"/>
              <a:gd name="connsiteX11" fmla="*/ 2521969 w 5025761"/>
              <a:gd name="connsiteY11" fmla="*/ 4095025 h 4824857"/>
              <a:gd name="connsiteX12" fmla="*/ 1571942 w 5025761"/>
              <a:gd name="connsiteY12" fmla="*/ 4819420 h 4824857"/>
              <a:gd name="connsiteX13" fmla="*/ 1203807 w 5025761"/>
              <a:gd name="connsiteY13" fmla="*/ 3655638 h 4824857"/>
              <a:gd name="connsiteX14" fmla="*/ 1607568 w 5025761"/>
              <a:gd name="connsiteY14" fmla="*/ 3026246 h 4824857"/>
              <a:gd name="connsiteX15" fmla="*/ 1334436 w 5025761"/>
              <a:gd name="connsiteY15" fmla="*/ 2325602 h 4824857"/>
              <a:gd name="connsiteX16" fmla="*/ 87527 w 5025761"/>
              <a:gd name="connsiteY16" fmla="*/ 2396853 h 4824857"/>
              <a:gd name="connsiteX17" fmla="*/ 206280 w 5025761"/>
              <a:gd name="connsiteY17" fmla="*/ 1316199 h 4824857"/>
              <a:gd name="connsiteX18" fmla="*/ 1025678 w 5025761"/>
              <a:gd name="connsiteY18" fmla="*/ 1339950 h 4824857"/>
              <a:gd name="connsiteX19" fmla="*/ 1275059 w 5025761"/>
              <a:gd name="connsiteY19" fmla="*/ 959940 h 4824857"/>
              <a:gd name="connsiteX20" fmla="*/ 1263184 w 5025761"/>
              <a:gd name="connsiteY20" fmla="*/ 164292 h 4824857"/>
              <a:gd name="connsiteX0" fmla="*/ 1465065 w 5025761"/>
              <a:gd name="connsiteY0" fmla="*/ 241485 h 4795172"/>
              <a:gd name="connsiteX1" fmla="*/ 2521968 w 5025761"/>
              <a:gd name="connsiteY1" fmla="*/ 39605 h 4795172"/>
              <a:gd name="connsiteX2" fmla="*/ 2890103 w 5025761"/>
              <a:gd name="connsiteY2" fmla="*/ 954004 h 4795172"/>
              <a:gd name="connsiteX3" fmla="*/ 3424493 w 5025761"/>
              <a:gd name="connsiteY3" fmla="*/ 1298389 h 4795172"/>
              <a:gd name="connsiteX4" fmla="*/ 3970758 w 5025761"/>
              <a:gd name="connsiteY4" fmla="*/ 1025257 h 4795172"/>
              <a:gd name="connsiteX5" fmla="*/ 4564524 w 5025761"/>
              <a:gd name="connsiteY5" fmla="*/ 1963407 h 4795172"/>
              <a:gd name="connsiteX6" fmla="*/ 4018259 w 5025761"/>
              <a:gd name="connsiteY6" fmla="*/ 2687802 h 4795172"/>
              <a:gd name="connsiteX7" fmla="*/ 4184514 w 5025761"/>
              <a:gd name="connsiteY7" fmla="*/ 3305319 h 4795172"/>
              <a:gd name="connsiteX8" fmla="*/ 5003911 w 5025761"/>
              <a:gd name="connsiteY8" fmla="*/ 3554701 h 4795172"/>
              <a:gd name="connsiteX9" fmla="*/ 4671402 w 5025761"/>
              <a:gd name="connsiteY9" fmla="*/ 4457226 h 4795172"/>
              <a:gd name="connsiteX10" fmla="*/ 3436368 w 5025761"/>
              <a:gd name="connsiteY10" fmla="*/ 4136593 h 4795172"/>
              <a:gd name="connsiteX11" fmla="*/ 2521969 w 5025761"/>
              <a:gd name="connsiteY11" fmla="*/ 4065340 h 4795172"/>
              <a:gd name="connsiteX12" fmla="*/ 1571942 w 5025761"/>
              <a:gd name="connsiteY12" fmla="*/ 4789735 h 4795172"/>
              <a:gd name="connsiteX13" fmla="*/ 1203807 w 5025761"/>
              <a:gd name="connsiteY13" fmla="*/ 3625953 h 4795172"/>
              <a:gd name="connsiteX14" fmla="*/ 1607568 w 5025761"/>
              <a:gd name="connsiteY14" fmla="*/ 2996561 h 4795172"/>
              <a:gd name="connsiteX15" fmla="*/ 1334436 w 5025761"/>
              <a:gd name="connsiteY15" fmla="*/ 2295917 h 4795172"/>
              <a:gd name="connsiteX16" fmla="*/ 87527 w 5025761"/>
              <a:gd name="connsiteY16" fmla="*/ 2367168 h 4795172"/>
              <a:gd name="connsiteX17" fmla="*/ 206280 w 5025761"/>
              <a:gd name="connsiteY17" fmla="*/ 1286514 h 4795172"/>
              <a:gd name="connsiteX18" fmla="*/ 1025678 w 5025761"/>
              <a:gd name="connsiteY18" fmla="*/ 1310265 h 4795172"/>
              <a:gd name="connsiteX19" fmla="*/ 1275059 w 5025761"/>
              <a:gd name="connsiteY19" fmla="*/ 930255 h 4795172"/>
              <a:gd name="connsiteX20" fmla="*/ 1465065 w 5025761"/>
              <a:gd name="connsiteY20" fmla="*/ 241485 h 4795172"/>
              <a:gd name="connsiteX0" fmla="*/ 1465065 w 5025761"/>
              <a:gd name="connsiteY0" fmla="*/ 170947 h 4724634"/>
              <a:gd name="connsiteX1" fmla="*/ 2379464 w 5025761"/>
              <a:gd name="connsiteY1" fmla="*/ 52194 h 4724634"/>
              <a:gd name="connsiteX2" fmla="*/ 2890103 w 5025761"/>
              <a:gd name="connsiteY2" fmla="*/ 883466 h 4724634"/>
              <a:gd name="connsiteX3" fmla="*/ 3424493 w 5025761"/>
              <a:gd name="connsiteY3" fmla="*/ 1227851 h 4724634"/>
              <a:gd name="connsiteX4" fmla="*/ 3970758 w 5025761"/>
              <a:gd name="connsiteY4" fmla="*/ 954719 h 4724634"/>
              <a:gd name="connsiteX5" fmla="*/ 4564524 w 5025761"/>
              <a:gd name="connsiteY5" fmla="*/ 1892869 h 4724634"/>
              <a:gd name="connsiteX6" fmla="*/ 4018259 w 5025761"/>
              <a:gd name="connsiteY6" fmla="*/ 2617264 h 4724634"/>
              <a:gd name="connsiteX7" fmla="*/ 4184514 w 5025761"/>
              <a:gd name="connsiteY7" fmla="*/ 3234781 h 4724634"/>
              <a:gd name="connsiteX8" fmla="*/ 5003911 w 5025761"/>
              <a:gd name="connsiteY8" fmla="*/ 3484163 h 4724634"/>
              <a:gd name="connsiteX9" fmla="*/ 4671402 w 5025761"/>
              <a:gd name="connsiteY9" fmla="*/ 4386688 h 4724634"/>
              <a:gd name="connsiteX10" fmla="*/ 3436368 w 5025761"/>
              <a:gd name="connsiteY10" fmla="*/ 4066055 h 4724634"/>
              <a:gd name="connsiteX11" fmla="*/ 2521969 w 5025761"/>
              <a:gd name="connsiteY11" fmla="*/ 3994802 h 4724634"/>
              <a:gd name="connsiteX12" fmla="*/ 1571942 w 5025761"/>
              <a:gd name="connsiteY12" fmla="*/ 4719197 h 4724634"/>
              <a:gd name="connsiteX13" fmla="*/ 1203807 w 5025761"/>
              <a:gd name="connsiteY13" fmla="*/ 3555415 h 4724634"/>
              <a:gd name="connsiteX14" fmla="*/ 1607568 w 5025761"/>
              <a:gd name="connsiteY14" fmla="*/ 2926023 h 4724634"/>
              <a:gd name="connsiteX15" fmla="*/ 1334436 w 5025761"/>
              <a:gd name="connsiteY15" fmla="*/ 2225379 h 4724634"/>
              <a:gd name="connsiteX16" fmla="*/ 87527 w 5025761"/>
              <a:gd name="connsiteY16" fmla="*/ 2296630 h 4724634"/>
              <a:gd name="connsiteX17" fmla="*/ 206280 w 5025761"/>
              <a:gd name="connsiteY17" fmla="*/ 1215976 h 4724634"/>
              <a:gd name="connsiteX18" fmla="*/ 1025678 w 5025761"/>
              <a:gd name="connsiteY18" fmla="*/ 1239727 h 4724634"/>
              <a:gd name="connsiteX19" fmla="*/ 1275059 w 5025761"/>
              <a:gd name="connsiteY19" fmla="*/ 859717 h 4724634"/>
              <a:gd name="connsiteX20" fmla="*/ 1465065 w 5025761"/>
              <a:gd name="connsiteY20" fmla="*/ 170947 h 4724634"/>
              <a:gd name="connsiteX0" fmla="*/ 1458908 w 5019604"/>
              <a:gd name="connsiteY0" fmla="*/ 170947 h 4724634"/>
              <a:gd name="connsiteX1" fmla="*/ 2373307 w 5019604"/>
              <a:gd name="connsiteY1" fmla="*/ 52194 h 4724634"/>
              <a:gd name="connsiteX2" fmla="*/ 2883946 w 5019604"/>
              <a:gd name="connsiteY2" fmla="*/ 883466 h 4724634"/>
              <a:gd name="connsiteX3" fmla="*/ 3418336 w 5019604"/>
              <a:gd name="connsiteY3" fmla="*/ 1227851 h 4724634"/>
              <a:gd name="connsiteX4" fmla="*/ 3964601 w 5019604"/>
              <a:gd name="connsiteY4" fmla="*/ 954719 h 4724634"/>
              <a:gd name="connsiteX5" fmla="*/ 4558367 w 5019604"/>
              <a:gd name="connsiteY5" fmla="*/ 1892869 h 4724634"/>
              <a:gd name="connsiteX6" fmla="*/ 4012102 w 5019604"/>
              <a:gd name="connsiteY6" fmla="*/ 2617264 h 4724634"/>
              <a:gd name="connsiteX7" fmla="*/ 4178357 w 5019604"/>
              <a:gd name="connsiteY7" fmla="*/ 3234781 h 4724634"/>
              <a:gd name="connsiteX8" fmla="*/ 4997754 w 5019604"/>
              <a:gd name="connsiteY8" fmla="*/ 3484163 h 4724634"/>
              <a:gd name="connsiteX9" fmla="*/ 4665245 w 5019604"/>
              <a:gd name="connsiteY9" fmla="*/ 4386688 h 4724634"/>
              <a:gd name="connsiteX10" fmla="*/ 3430211 w 5019604"/>
              <a:gd name="connsiteY10" fmla="*/ 4066055 h 4724634"/>
              <a:gd name="connsiteX11" fmla="*/ 2515812 w 5019604"/>
              <a:gd name="connsiteY11" fmla="*/ 3994802 h 4724634"/>
              <a:gd name="connsiteX12" fmla="*/ 1565785 w 5019604"/>
              <a:gd name="connsiteY12" fmla="*/ 4719197 h 4724634"/>
              <a:gd name="connsiteX13" fmla="*/ 1197650 w 5019604"/>
              <a:gd name="connsiteY13" fmla="*/ 3555415 h 4724634"/>
              <a:gd name="connsiteX14" fmla="*/ 1601411 w 5019604"/>
              <a:gd name="connsiteY14" fmla="*/ 2926023 h 4724634"/>
              <a:gd name="connsiteX15" fmla="*/ 1245152 w 5019604"/>
              <a:gd name="connsiteY15" fmla="*/ 2439134 h 4724634"/>
              <a:gd name="connsiteX16" fmla="*/ 81370 w 5019604"/>
              <a:gd name="connsiteY16" fmla="*/ 2296630 h 4724634"/>
              <a:gd name="connsiteX17" fmla="*/ 200123 w 5019604"/>
              <a:gd name="connsiteY17" fmla="*/ 1215976 h 4724634"/>
              <a:gd name="connsiteX18" fmla="*/ 1019521 w 5019604"/>
              <a:gd name="connsiteY18" fmla="*/ 1239727 h 4724634"/>
              <a:gd name="connsiteX19" fmla="*/ 1268902 w 5019604"/>
              <a:gd name="connsiteY19" fmla="*/ 859717 h 4724634"/>
              <a:gd name="connsiteX20" fmla="*/ 1458908 w 5019604"/>
              <a:gd name="connsiteY20" fmla="*/ 170947 h 4724634"/>
              <a:gd name="connsiteX0" fmla="*/ 1458908 w 5019604"/>
              <a:gd name="connsiteY0" fmla="*/ 170947 h 4724634"/>
              <a:gd name="connsiteX1" fmla="*/ 2373307 w 5019604"/>
              <a:gd name="connsiteY1" fmla="*/ 52194 h 4724634"/>
              <a:gd name="connsiteX2" fmla="*/ 2883946 w 5019604"/>
              <a:gd name="connsiteY2" fmla="*/ 883466 h 4724634"/>
              <a:gd name="connsiteX3" fmla="*/ 3418336 w 5019604"/>
              <a:gd name="connsiteY3" fmla="*/ 1227851 h 4724634"/>
              <a:gd name="connsiteX4" fmla="*/ 3964601 w 5019604"/>
              <a:gd name="connsiteY4" fmla="*/ 954719 h 4724634"/>
              <a:gd name="connsiteX5" fmla="*/ 4558367 w 5019604"/>
              <a:gd name="connsiteY5" fmla="*/ 1892869 h 4724634"/>
              <a:gd name="connsiteX6" fmla="*/ 4012102 w 5019604"/>
              <a:gd name="connsiteY6" fmla="*/ 2617264 h 4724634"/>
              <a:gd name="connsiteX7" fmla="*/ 4178357 w 5019604"/>
              <a:gd name="connsiteY7" fmla="*/ 3234781 h 4724634"/>
              <a:gd name="connsiteX8" fmla="*/ 4997754 w 5019604"/>
              <a:gd name="connsiteY8" fmla="*/ 3484163 h 4724634"/>
              <a:gd name="connsiteX9" fmla="*/ 4665245 w 5019604"/>
              <a:gd name="connsiteY9" fmla="*/ 4386688 h 4724634"/>
              <a:gd name="connsiteX10" fmla="*/ 3430211 w 5019604"/>
              <a:gd name="connsiteY10" fmla="*/ 4066055 h 4724634"/>
              <a:gd name="connsiteX11" fmla="*/ 2515812 w 5019604"/>
              <a:gd name="connsiteY11" fmla="*/ 3994802 h 4724634"/>
              <a:gd name="connsiteX12" fmla="*/ 1565785 w 5019604"/>
              <a:gd name="connsiteY12" fmla="*/ 4719197 h 4724634"/>
              <a:gd name="connsiteX13" fmla="*/ 1197650 w 5019604"/>
              <a:gd name="connsiteY13" fmla="*/ 3555415 h 4724634"/>
              <a:gd name="connsiteX14" fmla="*/ 1411405 w 5019604"/>
              <a:gd name="connsiteY14" fmla="*/ 2926023 h 4724634"/>
              <a:gd name="connsiteX15" fmla="*/ 1245152 w 5019604"/>
              <a:gd name="connsiteY15" fmla="*/ 2439134 h 4724634"/>
              <a:gd name="connsiteX16" fmla="*/ 81370 w 5019604"/>
              <a:gd name="connsiteY16" fmla="*/ 2296630 h 4724634"/>
              <a:gd name="connsiteX17" fmla="*/ 200123 w 5019604"/>
              <a:gd name="connsiteY17" fmla="*/ 1215976 h 4724634"/>
              <a:gd name="connsiteX18" fmla="*/ 1019521 w 5019604"/>
              <a:gd name="connsiteY18" fmla="*/ 1239727 h 4724634"/>
              <a:gd name="connsiteX19" fmla="*/ 1268902 w 5019604"/>
              <a:gd name="connsiteY19" fmla="*/ 859717 h 4724634"/>
              <a:gd name="connsiteX20" fmla="*/ 1458908 w 5019604"/>
              <a:gd name="connsiteY20" fmla="*/ 170947 h 4724634"/>
              <a:gd name="connsiteX0" fmla="*/ 1458908 w 5019604"/>
              <a:gd name="connsiteY0" fmla="*/ 170947 h 4721259"/>
              <a:gd name="connsiteX1" fmla="*/ 2373307 w 5019604"/>
              <a:gd name="connsiteY1" fmla="*/ 52194 h 4721259"/>
              <a:gd name="connsiteX2" fmla="*/ 2883946 w 5019604"/>
              <a:gd name="connsiteY2" fmla="*/ 883466 h 4721259"/>
              <a:gd name="connsiteX3" fmla="*/ 3418336 w 5019604"/>
              <a:gd name="connsiteY3" fmla="*/ 1227851 h 4721259"/>
              <a:gd name="connsiteX4" fmla="*/ 3964601 w 5019604"/>
              <a:gd name="connsiteY4" fmla="*/ 954719 h 4721259"/>
              <a:gd name="connsiteX5" fmla="*/ 4558367 w 5019604"/>
              <a:gd name="connsiteY5" fmla="*/ 1892869 h 4721259"/>
              <a:gd name="connsiteX6" fmla="*/ 4012102 w 5019604"/>
              <a:gd name="connsiteY6" fmla="*/ 2617264 h 4721259"/>
              <a:gd name="connsiteX7" fmla="*/ 4178357 w 5019604"/>
              <a:gd name="connsiteY7" fmla="*/ 3234781 h 4721259"/>
              <a:gd name="connsiteX8" fmla="*/ 4997754 w 5019604"/>
              <a:gd name="connsiteY8" fmla="*/ 3484163 h 4721259"/>
              <a:gd name="connsiteX9" fmla="*/ 4665245 w 5019604"/>
              <a:gd name="connsiteY9" fmla="*/ 4386688 h 4721259"/>
              <a:gd name="connsiteX10" fmla="*/ 3430211 w 5019604"/>
              <a:gd name="connsiteY10" fmla="*/ 4066055 h 4721259"/>
              <a:gd name="connsiteX11" fmla="*/ 2515812 w 5019604"/>
              <a:gd name="connsiteY11" fmla="*/ 3994802 h 4721259"/>
              <a:gd name="connsiteX12" fmla="*/ 1565785 w 5019604"/>
              <a:gd name="connsiteY12" fmla="*/ 4719197 h 4721259"/>
              <a:gd name="connsiteX13" fmla="*/ 1007644 w 5019604"/>
              <a:gd name="connsiteY13" fmla="*/ 3733545 h 4721259"/>
              <a:gd name="connsiteX14" fmla="*/ 1411405 w 5019604"/>
              <a:gd name="connsiteY14" fmla="*/ 2926023 h 4721259"/>
              <a:gd name="connsiteX15" fmla="*/ 1245152 w 5019604"/>
              <a:gd name="connsiteY15" fmla="*/ 2439134 h 4721259"/>
              <a:gd name="connsiteX16" fmla="*/ 81370 w 5019604"/>
              <a:gd name="connsiteY16" fmla="*/ 2296630 h 4721259"/>
              <a:gd name="connsiteX17" fmla="*/ 200123 w 5019604"/>
              <a:gd name="connsiteY17" fmla="*/ 1215976 h 4721259"/>
              <a:gd name="connsiteX18" fmla="*/ 1019521 w 5019604"/>
              <a:gd name="connsiteY18" fmla="*/ 1239727 h 4721259"/>
              <a:gd name="connsiteX19" fmla="*/ 1268902 w 5019604"/>
              <a:gd name="connsiteY19" fmla="*/ 859717 h 4721259"/>
              <a:gd name="connsiteX20" fmla="*/ 1458908 w 5019604"/>
              <a:gd name="connsiteY20" fmla="*/ 170947 h 4721259"/>
              <a:gd name="connsiteX0" fmla="*/ 1458908 w 5019604"/>
              <a:gd name="connsiteY0" fmla="*/ 170947 h 4403464"/>
              <a:gd name="connsiteX1" fmla="*/ 2373307 w 5019604"/>
              <a:gd name="connsiteY1" fmla="*/ 52194 h 4403464"/>
              <a:gd name="connsiteX2" fmla="*/ 2883946 w 5019604"/>
              <a:gd name="connsiteY2" fmla="*/ 883466 h 4403464"/>
              <a:gd name="connsiteX3" fmla="*/ 3418336 w 5019604"/>
              <a:gd name="connsiteY3" fmla="*/ 1227851 h 4403464"/>
              <a:gd name="connsiteX4" fmla="*/ 3964601 w 5019604"/>
              <a:gd name="connsiteY4" fmla="*/ 954719 h 4403464"/>
              <a:gd name="connsiteX5" fmla="*/ 4558367 w 5019604"/>
              <a:gd name="connsiteY5" fmla="*/ 1892869 h 4403464"/>
              <a:gd name="connsiteX6" fmla="*/ 4012102 w 5019604"/>
              <a:gd name="connsiteY6" fmla="*/ 2617264 h 4403464"/>
              <a:gd name="connsiteX7" fmla="*/ 4178357 w 5019604"/>
              <a:gd name="connsiteY7" fmla="*/ 3234781 h 4403464"/>
              <a:gd name="connsiteX8" fmla="*/ 4997754 w 5019604"/>
              <a:gd name="connsiteY8" fmla="*/ 3484163 h 4403464"/>
              <a:gd name="connsiteX9" fmla="*/ 4665245 w 5019604"/>
              <a:gd name="connsiteY9" fmla="*/ 4386688 h 4403464"/>
              <a:gd name="connsiteX10" fmla="*/ 3430211 w 5019604"/>
              <a:gd name="connsiteY10" fmla="*/ 4066055 h 4403464"/>
              <a:gd name="connsiteX11" fmla="*/ 2515812 w 5019604"/>
              <a:gd name="connsiteY11" fmla="*/ 3994802 h 4403464"/>
              <a:gd name="connsiteX12" fmla="*/ 1470782 w 5019604"/>
              <a:gd name="connsiteY12" fmla="*/ 4351062 h 4403464"/>
              <a:gd name="connsiteX13" fmla="*/ 1007644 w 5019604"/>
              <a:gd name="connsiteY13" fmla="*/ 3733545 h 4403464"/>
              <a:gd name="connsiteX14" fmla="*/ 1411405 w 5019604"/>
              <a:gd name="connsiteY14" fmla="*/ 2926023 h 4403464"/>
              <a:gd name="connsiteX15" fmla="*/ 1245152 w 5019604"/>
              <a:gd name="connsiteY15" fmla="*/ 2439134 h 4403464"/>
              <a:gd name="connsiteX16" fmla="*/ 81370 w 5019604"/>
              <a:gd name="connsiteY16" fmla="*/ 2296630 h 4403464"/>
              <a:gd name="connsiteX17" fmla="*/ 200123 w 5019604"/>
              <a:gd name="connsiteY17" fmla="*/ 1215976 h 4403464"/>
              <a:gd name="connsiteX18" fmla="*/ 1019521 w 5019604"/>
              <a:gd name="connsiteY18" fmla="*/ 1239727 h 4403464"/>
              <a:gd name="connsiteX19" fmla="*/ 1268902 w 5019604"/>
              <a:gd name="connsiteY19" fmla="*/ 859717 h 4403464"/>
              <a:gd name="connsiteX20" fmla="*/ 1458908 w 5019604"/>
              <a:gd name="connsiteY20" fmla="*/ 170947 h 4403464"/>
              <a:gd name="connsiteX0" fmla="*/ 1458908 w 4827078"/>
              <a:gd name="connsiteY0" fmla="*/ 170947 h 4397751"/>
              <a:gd name="connsiteX1" fmla="*/ 2373307 w 4827078"/>
              <a:gd name="connsiteY1" fmla="*/ 52194 h 4397751"/>
              <a:gd name="connsiteX2" fmla="*/ 2883946 w 4827078"/>
              <a:gd name="connsiteY2" fmla="*/ 883466 h 4397751"/>
              <a:gd name="connsiteX3" fmla="*/ 3418336 w 4827078"/>
              <a:gd name="connsiteY3" fmla="*/ 1227851 h 4397751"/>
              <a:gd name="connsiteX4" fmla="*/ 3964601 w 4827078"/>
              <a:gd name="connsiteY4" fmla="*/ 954719 h 4397751"/>
              <a:gd name="connsiteX5" fmla="*/ 4558367 w 4827078"/>
              <a:gd name="connsiteY5" fmla="*/ 1892869 h 4397751"/>
              <a:gd name="connsiteX6" fmla="*/ 4012102 w 4827078"/>
              <a:gd name="connsiteY6" fmla="*/ 2617264 h 4397751"/>
              <a:gd name="connsiteX7" fmla="*/ 4178357 w 4827078"/>
              <a:gd name="connsiteY7" fmla="*/ 3234781 h 4397751"/>
              <a:gd name="connsiteX8" fmla="*/ 4760247 w 4827078"/>
              <a:gd name="connsiteY8" fmla="*/ 3614792 h 4397751"/>
              <a:gd name="connsiteX9" fmla="*/ 4665245 w 4827078"/>
              <a:gd name="connsiteY9" fmla="*/ 4386688 h 4397751"/>
              <a:gd name="connsiteX10" fmla="*/ 3430211 w 4827078"/>
              <a:gd name="connsiteY10" fmla="*/ 4066055 h 4397751"/>
              <a:gd name="connsiteX11" fmla="*/ 2515812 w 4827078"/>
              <a:gd name="connsiteY11" fmla="*/ 3994802 h 4397751"/>
              <a:gd name="connsiteX12" fmla="*/ 1470782 w 4827078"/>
              <a:gd name="connsiteY12" fmla="*/ 4351062 h 4397751"/>
              <a:gd name="connsiteX13" fmla="*/ 1007644 w 4827078"/>
              <a:gd name="connsiteY13" fmla="*/ 3733545 h 4397751"/>
              <a:gd name="connsiteX14" fmla="*/ 1411405 w 4827078"/>
              <a:gd name="connsiteY14" fmla="*/ 2926023 h 4397751"/>
              <a:gd name="connsiteX15" fmla="*/ 1245152 w 4827078"/>
              <a:gd name="connsiteY15" fmla="*/ 2439134 h 4397751"/>
              <a:gd name="connsiteX16" fmla="*/ 81370 w 4827078"/>
              <a:gd name="connsiteY16" fmla="*/ 2296630 h 4397751"/>
              <a:gd name="connsiteX17" fmla="*/ 200123 w 4827078"/>
              <a:gd name="connsiteY17" fmla="*/ 1215976 h 4397751"/>
              <a:gd name="connsiteX18" fmla="*/ 1019521 w 4827078"/>
              <a:gd name="connsiteY18" fmla="*/ 1239727 h 4397751"/>
              <a:gd name="connsiteX19" fmla="*/ 1268902 w 4827078"/>
              <a:gd name="connsiteY19" fmla="*/ 859717 h 4397751"/>
              <a:gd name="connsiteX20" fmla="*/ 1458908 w 4827078"/>
              <a:gd name="connsiteY20" fmla="*/ 170947 h 4397751"/>
              <a:gd name="connsiteX0" fmla="*/ 1458908 w 4763041"/>
              <a:gd name="connsiteY0" fmla="*/ 170947 h 4479189"/>
              <a:gd name="connsiteX1" fmla="*/ 2373307 w 4763041"/>
              <a:gd name="connsiteY1" fmla="*/ 52194 h 4479189"/>
              <a:gd name="connsiteX2" fmla="*/ 2883946 w 4763041"/>
              <a:gd name="connsiteY2" fmla="*/ 883466 h 4479189"/>
              <a:gd name="connsiteX3" fmla="*/ 3418336 w 4763041"/>
              <a:gd name="connsiteY3" fmla="*/ 1227851 h 4479189"/>
              <a:gd name="connsiteX4" fmla="*/ 3964601 w 4763041"/>
              <a:gd name="connsiteY4" fmla="*/ 954719 h 4479189"/>
              <a:gd name="connsiteX5" fmla="*/ 4558367 w 4763041"/>
              <a:gd name="connsiteY5" fmla="*/ 1892869 h 4479189"/>
              <a:gd name="connsiteX6" fmla="*/ 4012102 w 4763041"/>
              <a:gd name="connsiteY6" fmla="*/ 2617264 h 4479189"/>
              <a:gd name="connsiteX7" fmla="*/ 4178357 w 4763041"/>
              <a:gd name="connsiteY7" fmla="*/ 3234781 h 4479189"/>
              <a:gd name="connsiteX8" fmla="*/ 4760247 w 4763041"/>
              <a:gd name="connsiteY8" fmla="*/ 3614792 h 4479189"/>
              <a:gd name="connsiteX9" fmla="*/ 4356490 w 4763041"/>
              <a:gd name="connsiteY9" fmla="*/ 4469818 h 4479189"/>
              <a:gd name="connsiteX10" fmla="*/ 3430211 w 4763041"/>
              <a:gd name="connsiteY10" fmla="*/ 4066055 h 4479189"/>
              <a:gd name="connsiteX11" fmla="*/ 2515812 w 4763041"/>
              <a:gd name="connsiteY11" fmla="*/ 3994802 h 4479189"/>
              <a:gd name="connsiteX12" fmla="*/ 1470782 w 4763041"/>
              <a:gd name="connsiteY12" fmla="*/ 4351062 h 4479189"/>
              <a:gd name="connsiteX13" fmla="*/ 1007644 w 4763041"/>
              <a:gd name="connsiteY13" fmla="*/ 3733545 h 4479189"/>
              <a:gd name="connsiteX14" fmla="*/ 1411405 w 4763041"/>
              <a:gd name="connsiteY14" fmla="*/ 2926023 h 4479189"/>
              <a:gd name="connsiteX15" fmla="*/ 1245152 w 4763041"/>
              <a:gd name="connsiteY15" fmla="*/ 2439134 h 4479189"/>
              <a:gd name="connsiteX16" fmla="*/ 81370 w 4763041"/>
              <a:gd name="connsiteY16" fmla="*/ 2296630 h 4479189"/>
              <a:gd name="connsiteX17" fmla="*/ 200123 w 4763041"/>
              <a:gd name="connsiteY17" fmla="*/ 1215976 h 4479189"/>
              <a:gd name="connsiteX18" fmla="*/ 1019521 w 4763041"/>
              <a:gd name="connsiteY18" fmla="*/ 1239727 h 4479189"/>
              <a:gd name="connsiteX19" fmla="*/ 1268902 w 4763041"/>
              <a:gd name="connsiteY19" fmla="*/ 859717 h 4479189"/>
              <a:gd name="connsiteX20" fmla="*/ 1458908 w 4763041"/>
              <a:gd name="connsiteY20" fmla="*/ 170947 h 4479189"/>
              <a:gd name="connsiteX0" fmla="*/ 1458908 w 4760255"/>
              <a:gd name="connsiteY0" fmla="*/ 170947 h 4386171"/>
              <a:gd name="connsiteX1" fmla="*/ 2373307 w 4760255"/>
              <a:gd name="connsiteY1" fmla="*/ 52194 h 4386171"/>
              <a:gd name="connsiteX2" fmla="*/ 2883946 w 4760255"/>
              <a:gd name="connsiteY2" fmla="*/ 883466 h 4386171"/>
              <a:gd name="connsiteX3" fmla="*/ 3418336 w 4760255"/>
              <a:gd name="connsiteY3" fmla="*/ 1227851 h 4386171"/>
              <a:gd name="connsiteX4" fmla="*/ 3964601 w 4760255"/>
              <a:gd name="connsiteY4" fmla="*/ 954719 h 4386171"/>
              <a:gd name="connsiteX5" fmla="*/ 4558367 w 4760255"/>
              <a:gd name="connsiteY5" fmla="*/ 1892869 h 4386171"/>
              <a:gd name="connsiteX6" fmla="*/ 4012102 w 4760255"/>
              <a:gd name="connsiteY6" fmla="*/ 2617264 h 4386171"/>
              <a:gd name="connsiteX7" fmla="*/ 4178357 w 4760255"/>
              <a:gd name="connsiteY7" fmla="*/ 3234781 h 4386171"/>
              <a:gd name="connsiteX8" fmla="*/ 4760247 w 4760255"/>
              <a:gd name="connsiteY8" fmla="*/ 3614792 h 4386171"/>
              <a:gd name="connsiteX9" fmla="*/ 4190236 w 4760255"/>
              <a:gd name="connsiteY9" fmla="*/ 4374816 h 4386171"/>
              <a:gd name="connsiteX10" fmla="*/ 3430211 w 4760255"/>
              <a:gd name="connsiteY10" fmla="*/ 4066055 h 4386171"/>
              <a:gd name="connsiteX11" fmla="*/ 2515812 w 4760255"/>
              <a:gd name="connsiteY11" fmla="*/ 3994802 h 4386171"/>
              <a:gd name="connsiteX12" fmla="*/ 1470782 w 4760255"/>
              <a:gd name="connsiteY12" fmla="*/ 4351062 h 4386171"/>
              <a:gd name="connsiteX13" fmla="*/ 1007644 w 4760255"/>
              <a:gd name="connsiteY13" fmla="*/ 3733545 h 4386171"/>
              <a:gd name="connsiteX14" fmla="*/ 1411405 w 4760255"/>
              <a:gd name="connsiteY14" fmla="*/ 2926023 h 4386171"/>
              <a:gd name="connsiteX15" fmla="*/ 1245152 w 4760255"/>
              <a:gd name="connsiteY15" fmla="*/ 2439134 h 4386171"/>
              <a:gd name="connsiteX16" fmla="*/ 81370 w 4760255"/>
              <a:gd name="connsiteY16" fmla="*/ 2296630 h 4386171"/>
              <a:gd name="connsiteX17" fmla="*/ 200123 w 4760255"/>
              <a:gd name="connsiteY17" fmla="*/ 1215976 h 4386171"/>
              <a:gd name="connsiteX18" fmla="*/ 1019521 w 4760255"/>
              <a:gd name="connsiteY18" fmla="*/ 1239727 h 4386171"/>
              <a:gd name="connsiteX19" fmla="*/ 1268902 w 4760255"/>
              <a:gd name="connsiteY19" fmla="*/ 859717 h 4386171"/>
              <a:gd name="connsiteX20" fmla="*/ 1458908 w 4760255"/>
              <a:gd name="connsiteY20" fmla="*/ 170947 h 4386171"/>
              <a:gd name="connsiteX0" fmla="*/ 1458908 w 4570257"/>
              <a:gd name="connsiteY0" fmla="*/ 170947 h 4379263"/>
              <a:gd name="connsiteX1" fmla="*/ 2373307 w 4570257"/>
              <a:gd name="connsiteY1" fmla="*/ 52194 h 4379263"/>
              <a:gd name="connsiteX2" fmla="*/ 2883946 w 4570257"/>
              <a:gd name="connsiteY2" fmla="*/ 883466 h 4379263"/>
              <a:gd name="connsiteX3" fmla="*/ 3418336 w 4570257"/>
              <a:gd name="connsiteY3" fmla="*/ 1227851 h 4379263"/>
              <a:gd name="connsiteX4" fmla="*/ 3964601 w 4570257"/>
              <a:gd name="connsiteY4" fmla="*/ 954719 h 4379263"/>
              <a:gd name="connsiteX5" fmla="*/ 4558367 w 4570257"/>
              <a:gd name="connsiteY5" fmla="*/ 1892869 h 4379263"/>
              <a:gd name="connsiteX6" fmla="*/ 4012102 w 4570257"/>
              <a:gd name="connsiteY6" fmla="*/ 2617264 h 4379263"/>
              <a:gd name="connsiteX7" fmla="*/ 4178357 w 4570257"/>
              <a:gd name="connsiteY7" fmla="*/ 3234781 h 4379263"/>
              <a:gd name="connsiteX8" fmla="*/ 4570242 w 4570257"/>
              <a:gd name="connsiteY8" fmla="*/ 3804797 h 4379263"/>
              <a:gd name="connsiteX9" fmla="*/ 4190236 w 4570257"/>
              <a:gd name="connsiteY9" fmla="*/ 4374816 h 4379263"/>
              <a:gd name="connsiteX10" fmla="*/ 3430211 w 4570257"/>
              <a:gd name="connsiteY10" fmla="*/ 4066055 h 4379263"/>
              <a:gd name="connsiteX11" fmla="*/ 2515812 w 4570257"/>
              <a:gd name="connsiteY11" fmla="*/ 3994802 h 4379263"/>
              <a:gd name="connsiteX12" fmla="*/ 1470782 w 4570257"/>
              <a:gd name="connsiteY12" fmla="*/ 4351062 h 4379263"/>
              <a:gd name="connsiteX13" fmla="*/ 1007644 w 4570257"/>
              <a:gd name="connsiteY13" fmla="*/ 3733545 h 4379263"/>
              <a:gd name="connsiteX14" fmla="*/ 1411405 w 4570257"/>
              <a:gd name="connsiteY14" fmla="*/ 2926023 h 4379263"/>
              <a:gd name="connsiteX15" fmla="*/ 1245152 w 4570257"/>
              <a:gd name="connsiteY15" fmla="*/ 2439134 h 4379263"/>
              <a:gd name="connsiteX16" fmla="*/ 81370 w 4570257"/>
              <a:gd name="connsiteY16" fmla="*/ 2296630 h 4379263"/>
              <a:gd name="connsiteX17" fmla="*/ 200123 w 4570257"/>
              <a:gd name="connsiteY17" fmla="*/ 1215976 h 4379263"/>
              <a:gd name="connsiteX18" fmla="*/ 1019521 w 4570257"/>
              <a:gd name="connsiteY18" fmla="*/ 1239727 h 4379263"/>
              <a:gd name="connsiteX19" fmla="*/ 1268902 w 4570257"/>
              <a:gd name="connsiteY19" fmla="*/ 859717 h 4379263"/>
              <a:gd name="connsiteX20" fmla="*/ 1458908 w 4570257"/>
              <a:gd name="connsiteY20" fmla="*/ 170947 h 4379263"/>
              <a:gd name="connsiteX0" fmla="*/ 1458028 w 4569377"/>
              <a:gd name="connsiteY0" fmla="*/ 170947 h 4379263"/>
              <a:gd name="connsiteX1" fmla="*/ 2372427 w 4569377"/>
              <a:gd name="connsiteY1" fmla="*/ 52194 h 4379263"/>
              <a:gd name="connsiteX2" fmla="*/ 2883066 w 4569377"/>
              <a:gd name="connsiteY2" fmla="*/ 883466 h 4379263"/>
              <a:gd name="connsiteX3" fmla="*/ 3417456 w 4569377"/>
              <a:gd name="connsiteY3" fmla="*/ 1227851 h 4379263"/>
              <a:gd name="connsiteX4" fmla="*/ 3963721 w 4569377"/>
              <a:gd name="connsiteY4" fmla="*/ 954719 h 4379263"/>
              <a:gd name="connsiteX5" fmla="*/ 4557487 w 4569377"/>
              <a:gd name="connsiteY5" fmla="*/ 1892869 h 4379263"/>
              <a:gd name="connsiteX6" fmla="*/ 4011222 w 4569377"/>
              <a:gd name="connsiteY6" fmla="*/ 2617264 h 4379263"/>
              <a:gd name="connsiteX7" fmla="*/ 4177477 w 4569377"/>
              <a:gd name="connsiteY7" fmla="*/ 3234781 h 4379263"/>
              <a:gd name="connsiteX8" fmla="*/ 4569362 w 4569377"/>
              <a:gd name="connsiteY8" fmla="*/ 3804797 h 4379263"/>
              <a:gd name="connsiteX9" fmla="*/ 4189356 w 4569377"/>
              <a:gd name="connsiteY9" fmla="*/ 4374816 h 4379263"/>
              <a:gd name="connsiteX10" fmla="*/ 3429331 w 4569377"/>
              <a:gd name="connsiteY10" fmla="*/ 4066055 h 4379263"/>
              <a:gd name="connsiteX11" fmla="*/ 2514932 w 4569377"/>
              <a:gd name="connsiteY11" fmla="*/ 3994802 h 4379263"/>
              <a:gd name="connsiteX12" fmla="*/ 1469902 w 4569377"/>
              <a:gd name="connsiteY12" fmla="*/ 4351062 h 4379263"/>
              <a:gd name="connsiteX13" fmla="*/ 1006764 w 4569377"/>
              <a:gd name="connsiteY13" fmla="*/ 3733545 h 4379263"/>
              <a:gd name="connsiteX14" fmla="*/ 1410525 w 4569377"/>
              <a:gd name="connsiteY14" fmla="*/ 2926023 h 4379263"/>
              <a:gd name="connsiteX15" fmla="*/ 1232397 w 4569377"/>
              <a:gd name="connsiteY15" fmla="*/ 2320381 h 4379263"/>
              <a:gd name="connsiteX16" fmla="*/ 80490 w 4569377"/>
              <a:gd name="connsiteY16" fmla="*/ 2296630 h 4379263"/>
              <a:gd name="connsiteX17" fmla="*/ 199243 w 4569377"/>
              <a:gd name="connsiteY17" fmla="*/ 1215976 h 4379263"/>
              <a:gd name="connsiteX18" fmla="*/ 1018641 w 4569377"/>
              <a:gd name="connsiteY18" fmla="*/ 1239727 h 4379263"/>
              <a:gd name="connsiteX19" fmla="*/ 1268022 w 4569377"/>
              <a:gd name="connsiteY19" fmla="*/ 859717 h 4379263"/>
              <a:gd name="connsiteX20" fmla="*/ 1458028 w 4569377"/>
              <a:gd name="connsiteY20" fmla="*/ 170947 h 4379263"/>
              <a:gd name="connsiteX0" fmla="*/ 1314206 w 4425555"/>
              <a:gd name="connsiteY0" fmla="*/ 170947 h 4379263"/>
              <a:gd name="connsiteX1" fmla="*/ 2228605 w 4425555"/>
              <a:gd name="connsiteY1" fmla="*/ 52194 h 4379263"/>
              <a:gd name="connsiteX2" fmla="*/ 2739244 w 4425555"/>
              <a:gd name="connsiteY2" fmla="*/ 883466 h 4379263"/>
              <a:gd name="connsiteX3" fmla="*/ 3273634 w 4425555"/>
              <a:gd name="connsiteY3" fmla="*/ 1227851 h 4379263"/>
              <a:gd name="connsiteX4" fmla="*/ 3819899 w 4425555"/>
              <a:gd name="connsiteY4" fmla="*/ 954719 h 4379263"/>
              <a:gd name="connsiteX5" fmla="*/ 4413665 w 4425555"/>
              <a:gd name="connsiteY5" fmla="*/ 1892869 h 4379263"/>
              <a:gd name="connsiteX6" fmla="*/ 3867400 w 4425555"/>
              <a:gd name="connsiteY6" fmla="*/ 2617264 h 4379263"/>
              <a:gd name="connsiteX7" fmla="*/ 4033655 w 4425555"/>
              <a:gd name="connsiteY7" fmla="*/ 3234781 h 4379263"/>
              <a:gd name="connsiteX8" fmla="*/ 4425540 w 4425555"/>
              <a:gd name="connsiteY8" fmla="*/ 3804797 h 4379263"/>
              <a:gd name="connsiteX9" fmla="*/ 4045534 w 4425555"/>
              <a:gd name="connsiteY9" fmla="*/ 4374816 h 4379263"/>
              <a:gd name="connsiteX10" fmla="*/ 3285509 w 4425555"/>
              <a:gd name="connsiteY10" fmla="*/ 4066055 h 4379263"/>
              <a:gd name="connsiteX11" fmla="*/ 2371110 w 4425555"/>
              <a:gd name="connsiteY11" fmla="*/ 3994802 h 4379263"/>
              <a:gd name="connsiteX12" fmla="*/ 1326080 w 4425555"/>
              <a:gd name="connsiteY12" fmla="*/ 4351062 h 4379263"/>
              <a:gd name="connsiteX13" fmla="*/ 862942 w 4425555"/>
              <a:gd name="connsiteY13" fmla="*/ 3733545 h 4379263"/>
              <a:gd name="connsiteX14" fmla="*/ 1266703 w 4425555"/>
              <a:gd name="connsiteY14" fmla="*/ 2926023 h 4379263"/>
              <a:gd name="connsiteX15" fmla="*/ 1088575 w 4425555"/>
              <a:gd name="connsiteY15" fmla="*/ 2320381 h 4379263"/>
              <a:gd name="connsiteX16" fmla="*/ 186050 w 4425555"/>
              <a:gd name="connsiteY16" fmla="*/ 2320381 h 4379263"/>
              <a:gd name="connsiteX17" fmla="*/ 55421 w 4425555"/>
              <a:gd name="connsiteY17" fmla="*/ 1215976 h 4379263"/>
              <a:gd name="connsiteX18" fmla="*/ 874819 w 4425555"/>
              <a:gd name="connsiteY18" fmla="*/ 1239727 h 4379263"/>
              <a:gd name="connsiteX19" fmla="*/ 1124200 w 4425555"/>
              <a:gd name="connsiteY19" fmla="*/ 859717 h 4379263"/>
              <a:gd name="connsiteX20" fmla="*/ 1314206 w 4425555"/>
              <a:gd name="connsiteY20" fmla="*/ 170947 h 4379263"/>
              <a:gd name="connsiteX0" fmla="*/ 1196972 w 4308321"/>
              <a:gd name="connsiteY0" fmla="*/ 170947 h 4379263"/>
              <a:gd name="connsiteX1" fmla="*/ 2111371 w 4308321"/>
              <a:gd name="connsiteY1" fmla="*/ 52194 h 4379263"/>
              <a:gd name="connsiteX2" fmla="*/ 2622010 w 4308321"/>
              <a:gd name="connsiteY2" fmla="*/ 883466 h 4379263"/>
              <a:gd name="connsiteX3" fmla="*/ 3156400 w 4308321"/>
              <a:gd name="connsiteY3" fmla="*/ 1227851 h 4379263"/>
              <a:gd name="connsiteX4" fmla="*/ 3702665 w 4308321"/>
              <a:gd name="connsiteY4" fmla="*/ 954719 h 4379263"/>
              <a:gd name="connsiteX5" fmla="*/ 4296431 w 4308321"/>
              <a:gd name="connsiteY5" fmla="*/ 1892869 h 4379263"/>
              <a:gd name="connsiteX6" fmla="*/ 3750166 w 4308321"/>
              <a:gd name="connsiteY6" fmla="*/ 2617264 h 4379263"/>
              <a:gd name="connsiteX7" fmla="*/ 3916421 w 4308321"/>
              <a:gd name="connsiteY7" fmla="*/ 3234781 h 4379263"/>
              <a:gd name="connsiteX8" fmla="*/ 4308306 w 4308321"/>
              <a:gd name="connsiteY8" fmla="*/ 3804797 h 4379263"/>
              <a:gd name="connsiteX9" fmla="*/ 3928300 w 4308321"/>
              <a:gd name="connsiteY9" fmla="*/ 4374816 h 4379263"/>
              <a:gd name="connsiteX10" fmla="*/ 3168275 w 4308321"/>
              <a:gd name="connsiteY10" fmla="*/ 4066055 h 4379263"/>
              <a:gd name="connsiteX11" fmla="*/ 2253876 w 4308321"/>
              <a:gd name="connsiteY11" fmla="*/ 3994802 h 4379263"/>
              <a:gd name="connsiteX12" fmla="*/ 1208846 w 4308321"/>
              <a:gd name="connsiteY12" fmla="*/ 4351062 h 4379263"/>
              <a:gd name="connsiteX13" fmla="*/ 745708 w 4308321"/>
              <a:gd name="connsiteY13" fmla="*/ 3733545 h 4379263"/>
              <a:gd name="connsiteX14" fmla="*/ 1149469 w 4308321"/>
              <a:gd name="connsiteY14" fmla="*/ 2926023 h 4379263"/>
              <a:gd name="connsiteX15" fmla="*/ 971341 w 4308321"/>
              <a:gd name="connsiteY15" fmla="*/ 2320381 h 4379263"/>
              <a:gd name="connsiteX16" fmla="*/ 68816 w 4308321"/>
              <a:gd name="connsiteY16" fmla="*/ 2320381 h 4379263"/>
              <a:gd name="connsiteX17" fmla="*/ 140068 w 4308321"/>
              <a:gd name="connsiteY17" fmla="*/ 1322854 h 4379263"/>
              <a:gd name="connsiteX18" fmla="*/ 757585 w 4308321"/>
              <a:gd name="connsiteY18" fmla="*/ 1239727 h 4379263"/>
              <a:gd name="connsiteX19" fmla="*/ 1006966 w 4308321"/>
              <a:gd name="connsiteY19" fmla="*/ 859717 h 4379263"/>
              <a:gd name="connsiteX20" fmla="*/ 1196972 w 4308321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739990 w 4345646"/>
              <a:gd name="connsiteY4" fmla="*/ 954719 h 4379263"/>
              <a:gd name="connsiteX5" fmla="*/ 4333756 w 4345646"/>
              <a:gd name="connsiteY5" fmla="*/ 1892869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870618 w 4345646"/>
              <a:gd name="connsiteY4" fmla="*/ 1120976 h 4379263"/>
              <a:gd name="connsiteX5" fmla="*/ 4333756 w 4345646"/>
              <a:gd name="connsiteY5" fmla="*/ 1892869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870618 w 4345646"/>
              <a:gd name="connsiteY4" fmla="*/ 1120976 h 4379263"/>
              <a:gd name="connsiteX5" fmla="*/ 4226878 w 4345646"/>
              <a:gd name="connsiteY5" fmla="*/ 1952248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62059"/>
              <a:gd name="connsiteY0" fmla="*/ 170947 h 4381325"/>
              <a:gd name="connsiteX1" fmla="*/ 2148696 w 4362059"/>
              <a:gd name="connsiteY1" fmla="*/ 52194 h 4381325"/>
              <a:gd name="connsiteX2" fmla="*/ 2659335 w 4362059"/>
              <a:gd name="connsiteY2" fmla="*/ 883466 h 4381325"/>
              <a:gd name="connsiteX3" fmla="*/ 3193725 w 4362059"/>
              <a:gd name="connsiteY3" fmla="*/ 1227851 h 4381325"/>
              <a:gd name="connsiteX4" fmla="*/ 3870618 w 4362059"/>
              <a:gd name="connsiteY4" fmla="*/ 1120976 h 4381325"/>
              <a:gd name="connsiteX5" fmla="*/ 4226878 w 4362059"/>
              <a:gd name="connsiteY5" fmla="*/ 1952248 h 4381325"/>
              <a:gd name="connsiteX6" fmla="*/ 3787491 w 4362059"/>
              <a:gd name="connsiteY6" fmla="*/ 2617264 h 4381325"/>
              <a:gd name="connsiteX7" fmla="*/ 3953746 w 4362059"/>
              <a:gd name="connsiteY7" fmla="*/ 3234781 h 4381325"/>
              <a:gd name="connsiteX8" fmla="*/ 4345631 w 4362059"/>
              <a:gd name="connsiteY8" fmla="*/ 3804797 h 4381325"/>
              <a:gd name="connsiteX9" fmla="*/ 4256603 w 4362059"/>
              <a:gd name="connsiteY9" fmla="*/ 4238424 h 4381325"/>
              <a:gd name="connsiteX10" fmla="*/ 3965625 w 4362059"/>
              <a:gd name="connsiteY10" fmla="*/ 4374816 h 4381325"/>
              <a:gd name="connsiteX11" fmla="*/ 3205600 w 4362059"/>
              <a:gd name="connsiteY11" fmla="*/ 4066055 h 4381325"/>
              <a:gd name="connsiteX12" fmla="*/ 2291201 w 4362059"/>
              <a:gd name="connsiteY12" fmla="*/ 3994802 h 4381325"/>
              <a:gd name="connsiteX13" fmla="*/ 1246171 w 4362059"/>
              <a:gd name="connsiteY13" fmla="*/ 4351062 h 4381325"/>
              <a:gd name="connsiteX14" fmla="*/ 783033 w 4362059"/>
              <a:gd name="connsiteY14" fmla="*/ 3733545 h 4381325"/>
              <a:gd name="connsiteX15" fmla="*/ 1186794 w 4362059"/>
              <a:gd name="connsiteY15" fmla="*/ 2926023 h 4381325"/>
              <a:gd name="connsiteX16" fmla="*/ 1008666 w 4362059"/>
              <a:gd name="connsiteY16" fmla="*/ 2320381 h 4381325"/>
              <a:gd name="connsiteX17" fmla="*/ 58640 w 4362059"/>
              <a:gd name="connsiteY17" fmla="*/ 2142251 h 4381325"/>
              <a:gd name="connsiteX18" fmla="*/ 177393 w 4362059"/>
              <a:gd name="connsiteY18" fmla="*/ 1322854 h 4381325"/>
              <a:gd name="connsiteX19" fmla="*/ 794910 w 4362059"/>
              <a:gd name="connsiteY19" fmla="*/ 1239727 h 4381325"/>
              <a:gd name="connsiteX20" fmla="*/ 1044291 w 4362059"/>
              <a:gd name="connsiteY20" fmla="*/ 859717 h 4381325"/>
              <a:gd name="connsiteX21" fmla="*/ 1234297 w 4362059"/>
              <a:gd name="connsiteY21" fmla="*/ 170947 h 4381325"/>
              <a:gd name="connsiteX0" fmla="*/ 1234297 w 4362059"/>
              <a:gd name="connsiteY0" fmla="*/ 170947 h 4381325"/>
              <a:gd name="connsiteX1" fmla="*/ 2148696 w 4362059"/>
              <a:gd name="connsiteY1" fmla="*/ 52194 h 4381325"/>
              <a:gd name="connsiteX2" fmla="*/ 2659335 w 4362059"/>
              <a:gd name="connsiteY2" fmla="*/ 883466 h 4381325"/>
              <a:gd name="connsiteX3" fmla="*/ 3193725 w 4362059"/>
              <a:gd name="connsiteY3" fmla="*/ 1227851 h 4381325"/>
              <a:gd name="connsiteX4" fmla="*/ 3870618 w 4362059"/>
              <a:gd name="connsiteY4" fmla="*/ 1120976 h 4381325"/>
              <a:gd name="connsiteX5" fmla="*/ 4226878 w 4362059"/>
              <a:gd name="connsiteY5" fmla="*/ 1952248 h 4381325"/>
              <a:gd name="connsiteX6" fmla="*/ 3787491 w 4362059"/>
              <a:gd name="connsiteY6" fmla="*/ 2617264 h 4381325"/>
              <a:gd name="connsiteX7" fmla="*/ 3953746 w 4362059"/>
              <a:gd name="connsiteY7" fmla="*/ 3234781 h 4381325"/>
              <a:gd name="connsiteX8" fmla="*/ 4345631 w 4362059"/>
              <a:gd name="connsiteY8" fmla="*/ 3804797 h 4381325"/>
              <a:gd name="connsiteX9" fmla="*/ 4256603 w 4362059"/>
              <a:gd name="connsiteY9" fmla="*/ 4238424 h 4381325"/>
              <a:gd name="connsiteX10" fmla="*/ 3965625 w 4362059"/>
              <a:gd name="connsiteY10" fmla="*/ 4374816 h 4381325"/>
              <a:gd name="connsiteX11" fmla="*/ 3205600 w 4362059"/>
              <a:gd name="connsiteY11" fmla="*/ 4066055 h 4381325"/>
              <a:gd name="connsiteX12" fmla="*/ 2291201 w 4362059"/>
              <a:gd name="connsiteY12" fmla="*/ 3994802 h 4381325"/>
              <a:gd name="connsiteX13" fmla="*/ 1246171 w 4362059"/>
              <a:gd name="connsiteY13" fmla="*/ 4351062 h 4381325"/>
              <a:gd name="connsiteX14" fmla="*/ 783033 w 4362059"/>
              <a:gd name="connsiteY14" fmla="*/ 3733545 h 4381325"/>
              <a:gd name="connsiteX15" fmla="*/ 1186794 w 4362059"/>
              <a:gd name="connsiteY15" fmla="*/ 2926023 h 4381325"/>
              <a:gd name="connsiteX16" fmla="*/ 1008666 w 4362059"/>
              <a:gd name="connsiteY16" fmla="*/ 2320381 h 4381325"/>
              <a:gd name="connsiteX17" fmla="*/ 58640 w 4362059"/>
              <a:gd name="connsiteY17" fmla="*/ 2142251 h 4381325"/>
              <a:gd name="connsiteX18" fmla="*/ 177393 w 4362059"/>
              <a:gd name="connsiteY18" fmla="*/ 1322854 h 4381325"/>
              <a:gd name="connsiteX19" fmla="*/ 794910 w 4362059"/>
              <a:gd name="connsiteY19" fmla="*/ 1239727 h 4381325"/>
              <a:gd name="connsiteX20" fmla="*/ 1044291 w 4362059"/>
              <a:gd name="connsiteY20" fmla="*/ 859717 h 4381325"/>
              <a:gd name="connsiteX21" fmla="*/ 1234297 w 4362059"/>
              <a:gd name="connsiteY21" fmla="*/ 170947 h 4381325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6878 w 4362059"/>
              <a:gd name="connsiteY6" fmla="*/ 2036546 h 4465623"/>
              <a:gd name="connsiteX7" fmla="*/ 3787491 w 4362059"/>
              <a:gd name="connsiteY7" fmla="*/ 2701562 h 4465623"/>
              <a:gd name="connsiteX8" fmla="*/ 3953746 w 4362059"/>
              <a:gd name="connsiteY8" fmla="*/ 3319079 h 4465623"/>
              <a:gd name="connsiteX9" fmla="*/ 4345631 w 4362059"/>
              <a:gd name="connsiteY9" fmla="*/ 3889095 h 4465623"/>
              <a:gd name="connsiteX10" fmla="*/ 4256603 w 4362059"/>
              <a:gd name="connsiteY10" fmla="*/ 4322722 h 4465623"/>
              <a:gd name="connsiteX11" fmla="*/ 3965625 w 4362059"/>
              <a:gd name="connsiteY11" fmla="*/ 4459114 h 4465623"/>
              <a:gd name="connsiteX12" fmla="*/ 3205600 w 4362059"/>
              <a:gd name="connsiteY12" fmla="*/ 4150353 h 4465623"/>
              <a:gd name="connsiteX13" fmla="*/ 2291201 w 4362059"/>
              <a:gd name="connsiteY13" fmla="*/ 4079100 h 4465623"/>
              <a:gd name="connsiteX14" fmla="*/ 1246171 w 4362059"/>
              <a:gd name="connsiteY14" fmla="*/ 4435360 h 4465623"/>
              <a:gd name="connsiteX15" fmla="*/ 783033 w 4362059"/>
              <a:gd name="connsiteY15" fmla="*/ 3817843 h 4465623"/>
              <a:gd name="connsiteX16" fmla="*/ 1186794 w 4362059"/>
              <a:gd name="connsiteY16" fmla="*/ 3010321 h 4465623"/>
              <a:gd name="connsiteX17" fmla="*/ 1008666 w 4362059"/>
              <a:gd name="connsiteY17" fmla="*/ 2404679 h 4465623"/>
              <a:gd name="connsiteX18" fmla="*/ 58640 w 4362059"/>
              <a:gd name="connsiteY18" fmla="*/ 2226549 h 4465623"/>
              <a:gd name="connsiteX19" fmla="*/ 177393 w 4362059"/>
              <a:gd name="connsiteY19" fmla="*/ 1407152 h 4465623"/>
              <a:gd name="connsiteX20" fmla="*/ 794910 w 4362059"/>
              <a:gd name="connsiteY20" fmla="*/ 1324025 h 4465623"/>
              <a:gd name="connsiteX21" fmla="*/ 1044291 w 4362059"/>
              <a:gd name="connsiteY21" fmla="*/ 944015 h 4465623"/>
              <a:gd name="connsiteX22" fmla="*/ 1234297 w 4362059"/>
              <a:gd name="connsiteY22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6878 w 4362059"/>
              <a:gd name="connsiteY6" fmla="*/ 2036546 h 4465623"/>
              <a:gd name="connsiteX7" fmla="*/ 3787491 w 4362059"/>
              <a:gd name="connsiteY7" fmla="*/ 2701562 h 4465623"/>
              <a:gd name="connsiteX8" fmla="*/ 3953746 w 4362059"/>
              <a:gd name="connsiteY8" fmla="*/ 3319079 h 4465623"/>
              <a:gd name="connsiteX9" fmla="*/ 4345631 w 4362059"/>
              <a:gd name="connsiteY9" fmla="*/ 3889095 h 4465623"/>
              <a:gd name="connsiteX10" fmla="*/ 4256603 w 4362059"/>
              <a:gd name="connsiteY10" fmla="*/ 4322722 h 4465623"/>
              <a:gd name="connsiteX11" fmla="*/ 3965625 w 4362059"/>
              <a:gd name="connsiteY11" fmla="*/ 4459114 h 4465623"/>
              <a:gd name="connsiteX12" fmla="*/ 3205600 w 4362059"/>
              <a:gd name="connsiteY12" fmla="*/ 4150353 h 4465623"/>
              <a:gd name="connsiteX13" fmla="*/ 2291201 w 4362059"/>
              <a:gd name="connsiteY13" fmla="*/ 4079100 h 4465623"/>
              <a:gd name="connsiteX14" fmla="*/ 1246171 w 4362059"/>
              <a:gd name="connsiteY14" fmla="*/ 4435360 h 4465623"/>
              <a:gd name="connsiteX15" fmla="*/ 783033 w 4362059"/>
              <a:gd name="connsiteY15" fmla="*/ 3817843 h 4465623"/>
              <a:gd name="connsiteX16" fmla="*/ 1186794 w 4362059"/>
              <a:gd name="connsiteY16" fmla="*/ 3010321 h 4465623"/>
              <a:gd name="connsiteX17" fmla="*/ 1008666 w 4362059"/>
              <a:gd name="connsiteY17" fmla="*/ 2404679 h 4465623"/>
              <a:gd name="connsiteX18" fmla="*/ 58640 w 4362059"/>
              <a:gd name="connsiteY18" fmla="*/ 2226549 h 4465623"/>
              <a:gd name="connsiteX19" fmla="*/ 177393 w 4362059"/>
              <a:gd name="connsiteY19" fmla="*/ 1407152 h 4465623"/>
              <a:gd name="connsiteX20" fmla="*/ 794910 w 4362059"/>
              <a:gd name="connsiteY20" fmla="*/ 1324025 h 4465623"/>
              <a:gd name="connsiteX21" fmla="*/ 1044291 w 4362059"/>
              <a:gd name="connsiteY21" fmla="*/ 944015 h 4465623"/>
              <a:gd name="connsiteX22" fmla="*/ 1234297 w 4362059"/>
              <a:gd name="connsiteY22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0973 w 4362059"/>
              <a:gd name="connsiteY6" fmla="*/ 1555768 h 4465623"/>
              <a:gd name="connsiteX7" fmla="*/ 4226878 w 4362059"/>
              <a:gd name="connsiteY7" fmla="*/ 2036546 h 4465623"/>
              <a:gd name="connsiteX8" fmla="*/ 3787491 w 4362059"/>
              <a:gd name="connsiteY8" fmla="*/ 2701562 h 4465623"/>
              <a:gd name="connsiteX9" fmla="*/ 3953746 w 4362059"/>
              <a:gd name="connsiteY9" fmla="*/ 3319079 h 4465623"/>
              <a:gd name="connsiteX10" fmla="*/ 4345631 w 4362059"/>
              <a:gd name="connsiteY10" fmla="*/ 3889095 h 4465623"/>
              <a:gd name="connsiteX11" fmla="*/ 4256603 w 4362059"/>
              <a:gd name="connsiteY11" fmla="*/ 4322722 h 4465623"/>
              <a:gd name="connsiteX12" fmla="*/ 3965625 w 4362059"/>
              <a:gd name="connsiteY12" fmla="*/ 4459114 h 4465623"/>
              <a:gd name="connsiteX13" fmla="*/ 3205600 w 4362059"/>
              <a:gd name="connsiteY13" fmla="*/ 4150353 h 4465623"/>
              <a:gd name="connsiteX14" fmla="*/ 2291201 w 4362059"/>
              <a:gd name="connsiteY14" fmla="*/ 4079100 h 4465623"/>
              <a:gd name="connsiteX15" fmla="*/ 1246171 w 4362059"/>
              <a:gd name="connsiteY15" fmla="*/ 4435360 h 4465623"/>
              <a:gd name="connsiteX16" fmla="*/ 783033 w 4362059"/>
              <a:gd name="connsiteY16" fmla="*/ 3817843 h 4465623"/>
              <a:gd name="connsiteX17" fmla="*/ 1186794 w 4362059"/>
              <a:gd name="connsiteY17" fmla="*/ 3010321 h 4465623"/>
              <a:gd name="connsiteX18" fmla="*/ 1008666 w 4362059"/>
              <a:gd name="connsiteY18" fmla="*/ 2404679 h 4465623"/>
              <a:gd name="connsiteX19" fmla="*/ 58640 w 4362059"/>
              <a:gd name="connsiteY19" fmla="*/ 2226549 h 4465623"/>
              <a:gd name="connsiteX20" fmla="*/ 177393 w 4362059"/>
              <a:gd name="connsiteY20" fmla="*/ 1407152 h 4465623"/>
              <a:gd name="connsiteX21" fmla="*/ 794910 w 4362059"/>
              <a:gd name="connsiteY21" fmla="*/ 1324025 h 4465623"/>
              <a:gd name="connsiteX22" fmla="*/ 1044291 w 4362059"/>
              <a:gd name="connsiteY22" fmla="*/ 944015 h 4465623"/>
              <a:gd name="connsiteX23" fmla="*/ 1234297 w 4362059"/>
              <a:gd name="connsiteY23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0973 w 4362059"/>
              <a:gd name="connsiteY6" fmla="*/ 1555768 h 4465623"/>
              <a:gd name="connsiteX7" fmla="*/ 4226878 w 4362059"/>
              <a:gd name="connsiteY7" fmla="*/ 2036546 h 4465623"/>
              <a:gd name="connsiteX8" fmla="*/ 3787491 w 4362059"/>
              <a:gd name="connsiteY8" fmla="*/ 2701562 h 4465623"/>
              <a:gd name="connsiteX9" fmla="*/ 3953746 w 4362059"/>
              <a:gd name="connsiteY9" fmla="*/ 3319079 h 4465623"/>
              <a:gd name="connsiteX10" fmla="*/ 4345631 w 4362059"/>
              <a:gd name="connsiteY10" fmla="*/ 3889095 h 4465623"/>
              <a:gd name="connsiteX11" fmla="*/ 4256603 w 4362059"/>
              <a:gd name="connsiteY11" fmla="*/ 4322722 h 4465623"/>
              <a:gd name="connsiteX12" fmla="*/ 3965625 w 4362059"/>
              <a:gd name="connsiteY12" fmla="*/ 4459114 h 4465623"/>
              <a:gd name="connsiteX13" fmla="*/ 3205600 w 4362059"/>
              <a:gd name="connsiteY13" fmla="*/ 4150353 h 4465623"/>
              <a:gd name="connsiteX14" fmla="*/ 2291201 w 4362059"/>
              <a:gd name="connsiteY14" fmla="*/ 4079100 h 4465623"/>
              <a:gd name="connsiteX15" fmla="*/ 1246171 w 4362059"/>
              <a:gd name="connsiteY15" fmla="*/ 4435360 h 4465623"/>
              <a:gd name="connsiteX16" fmla="*/ 783033 w 4362059"/>
              <a:gd name="connsiteY16" fmla="*/ 3817843 h 4465623"/>
              <a:gd name="connsiteX17" fmla="*/ 1186794 w 4362059"/>
              <a:gd name="connsiteY17" fmla="*/ 3010321 h 4465623"/>
              <a:gd name="connsiteX18" fmla="*/ 1008666 w 4362059"/>
              <a:gd name="connsiteY18" fmla="*/ 2404679 h 4465623"/>
              <a:gd name="connsiteX19" fmla="*/ 58640 w 4362059"/>
              <a:gd name="connsiteY19" fmla="*/ 2226549 h 4465623"/>
              <a:gd name="connsiteX20" fmla="*/ 177393 w 4362059"/>
              <a:gd name="connsiteY20" fmla="*/ 1407152 h 4465623"/>
              <a:gd name="connsiteX21" fmla="*/ 794910 w 4362059"/>
              <a:gd name="connsiteY21" fmla="*/ 1324025 h 4465623"/>
              <a:gd name="connsiteX22" fmla="*/ 1044291 w 4362059"/>
              <a:gd name="connsiteY22" fmla="*/ 944015 h 4465623"/>
              <a:gd name="connsiteX23" fmla="*/ 1234297 w 4362059"/>
              <a:gd name="connsiteY23" fmla="*/ 255245 h 4465623"/>
              <a:gd name="connsiteX0" fmla="*/ 1234297 w 4362059"/>
              <a:gd name="connsiteY0" fmla="*/ 296576 h 4506954"/>
              <a:gd name="connsiteX1" fmla="*/ 1608402 w 4362059"/>
              <a:gd name="connsiteY1" fmla="*/ 5805 h 4506954"/>
              <a:gd name="connsiteX2" fmla="*/ 2148696 w 4362059"/>
              <a:gd name="connsiteY2" fmla="*/ 177823 h 4506954"/>
              <a:gd name="connsiteX3" fmla="*/ 2659335 w 4362059"/>
              <a:gd name="connsiteY3" fmla="*/ 1009095 h 4506954"/>
              <a:gd name="connsiteX4" fmla="*/ 3193725 w 4362059"/>
              <a:gd name="connsiteY4" fmla="*/ 1353480 h 4506954"/>
              <a:gd name="connsiteX5" fmla="*/ 3870618 w 4362059"/>
              <a:gd name="connsiteY5" fmla="*/ 1246605 h 4506954"/>
              <a:gd name="connsiteX6" fmla="*/ 4220973 w 4362059"/>
              <a:gd name="connsiteY6" fmla="*/ 1597099 h 4506954"/>
              <a:gd name="connsiteX7" fmla="*/ 4226878 w 4362059"/>
              <a:gd name="connsiteY7" fmla="*/ 2077877 h 4506954"/>
              <a:gd name="connsiteX8" fmla="*/ 3787491 w 4362059"/>
              <a:gd name="connsiteY8" fmla="*/ 2742893 h 4506954"/>
              <a:gd name="connsiteX9" fmla="*/ 3953746 w 4362059"/>
              <a:gd name="connsiteY9" fmla="*/ 3360410 h 4506954"/>
              <a:gd name="connsiteX10" fmla="*/ 4345631 w 4362059"/>
              <a:gd name="connsiteY10" fmla="*/ 3930426 h 4506954"/>
              <a:gd name="connsiteX11" fmla="*/ 4256603 w 4362059"/>
              <a:gd name="connsiteY11" fmla="*/ 4364053 h 4506954"/>
              <a:gd name="connsiteX12" fmla="*/ 3965625 w 4362059"/>
              <a:gd name="connsiteY12" fmla="*/ 4500445 h 4506954"/>
              <a:gd name="connsiteX13" fmla="*/ 3205600 w 4362059"/>
              <a:gd name="connsiteY13" fmla="*/ 4191684 h 4506954"/>
              <a:gd name="connsiteX14" fmla="*/ 2291201 w 4362059"/>
              <a:gd name="connsiteY14" fmla="*/ 4120431 h 4506954"/>
              <a:gd name="connsiteX15" fmla="*/ 1246171 w 4362059"/>
              <a:gd name="connsiteY15" fmla="*/ 4476691 h 4506954"/>
              <a:gd name="connsiteX16" fmla="*/ 783033 w 4362059"/>
              <a:gd name="connsiteY16" fmla="*/ 3859174 h 4506954"/>
              <a:gd name="connsiteX17" fmla="*/ 1186794 w 4362059"/>
              <a:gd name="connsiteY17" fmla="*/ 3051652 h 4506954"/>
              <a:gd name="connsiteX18" fmla="*/ 1008666 w 4362059"/>
              <a:gd name="connsiteY18" fmla="*/ 2446010 h 4506954"/>
              <a:gd name="connsiteX19" fmla="*/ 58640 w 4362059"/>
              <a:gd name="connsiteY19" fmla="*/ 2267880 h 4506954"/>
              <a:gd name="connsiteX20" fmla="*/ 177393 w 4362059"/>
              <a:gd name="connsiteY20" fmla="*/ 1448483 h 4506954"/>
              <a:gd name="connsiteX21" fmla="*/ 794910 w 4362059"/>
              <a:gd name="connsiteY21" fmla="*/ 1365356 h 4506954"/>
              <a:gd name="connsiteX22" fmla="*/ 1044291 w 4362059"/>
              <a:gd name="connsiteY22" fmla="*/ 985346 h 4506954"/>
              <a:gd name="connsiteX23" fmla="*/ 1234297 w 4362059"/>
              <a:gd name="connsiteY23" fmla="*/ 296576 h 4506954"/>
              <a:gd name="connsiteX0" fmla="*/ 1285861 w 4413623"/>
              <a:gd name="connsiteY0" fmla="*/ 296576 h 4506954"/>
              <a:gd name="connsiteX1" fmla="*/ 1659966 w 4413623"/>
              <a:gd name="connsiteY1" fmla="*/ 5805 h 4506954"/>
              <a:gd name="connsiteX2" fmla="*/ 2200260 w 4413623"/>
              <a:gd name="connsiteY2" fmla="*/ 177823 h 4506954"/>
              <a:gd name="connsiteX3" fmla="*/ 2710899 w 4413623"/>
              <a:gd name="connsiteY3" fmla="*/ 1009095 h 4506954"/>
              <a:gd name="connsiteX4" fmla="*/ 3245289 w 4413623"/>
              <a:gd name="connsiteY4" fmla="*/ 1353480 h 4506954"/>
              <a:gd name="connsiteX5" fmla="*/ 3922182 w 4413623"/>
              <a:gd name="connsiteY5" fmla="*/ 1246605 h 4506954"/>
              <a:gd name="connsiteX6" fmla="*/ 4272537 w 4413623"/>
              <a:gd name="connsiteY6" fmla="*/ 1597099 h 4506954"/>
              <a:gd name="connsiteX7" fmla="*/ 4278442 w 4413623"/>
              <a:gd name="connsiteY7" fmla="*/ 2077877 h 4506954"/>
              <a:gd name="connsiteX8" fmla="*/ 3839055 w 4413623"/>
              <a:gd name="connsiteY8" fmla="*/ 2742893 h 4506954"/>
              <a:gd name="connsiteX9" fmla="*/ 4005310 w 4413623"/>
              <a:gd name="connsiteY9" fmla="*/ 3360410 h 4506954"/>
              <a:gd name="connsiteX10" fmla="*/ 4397195 w 4413623"/>
              <a:gd name="connsiteY10" fmla="*/ 3930426 h 4506954"/>
              <a:gd name="connsiteX11" fmla="*/ 4308167 w 4413623"/>
              <a:gd name="connsiteY11" fmla="*/ 4364053 h 4506954"/>
              <a:gd name="connsiteX12" fmla="*/ 4017189 w 4413623"/>
              <a:gd name="connsiteY12" fmla="*/ 4500445 h 4506954"/>
              <a:gd name="connsiteX13" fmla="*/ 3257164 w 4413623"/>
              <a:gd name="connsiteY13" fmla="*/ 4191684 h 4506954"/>
              <a:gd name="connsiteX14" fmla="*/ 2342765 w 4413623"/>
              <a:gd name="connsiteY14" fmla="*/ 4120431 h 4506954"/>
              <a:gd name="connsiteX15" fmla="*/ 1297735 w 4413623"/>
              <a:gd name="connsiteY15" fmla="*/ 4476691 h 4506954"/>
              <a:gd name="connsiteX16" fmla="*/ 834597 w 4413623"/>
              <a:gd name="connsiteY16" fmla="*/ 3859174 h 4506954"/>
              <a:gd name="connsiteX17" fmla="*/ 1238358 w 4413623"/>
              <a:gd name="connsiteY17" fmla="*/ 3051652 h 4506954"/>
              <a:gd name="connsiteX18" fmla="*/ 1060230 w 4413623"/>
              <a:gd name="connsiteY18" fmla="*/ 2446010 h 4506954"/>
              <a:gd name="connsiteX19" fmla="*/ 110204 w 4413623"/>
              <a:gd name="connsiteY19" fmla="*/ 2267880 h 4506954"/>
              <a:gd name="connsiteX20" fmla="*/ 33046 w 4413623"/>
              <a:gd name="connsiteY20" fmla="*/ 1727728 h 4506954"/>
              <a:gd name="connsiteX21" fmla="*/ 228957 w 4413623"/>
              <a:gd name="connsiteY21" fmla="*/ 1448483 h 4506954"/>
              <a:gd name="connsiteX22" fmla="*/ 846474 w 4413623"/>
              <a:gd name="connsiteY22" fmla="*/ 1365356 h 4506954"/>
              <a:gd name="connsiteX23" fmla="*/ 1095855 w 4413623"/>
              <a:gd name="connsiteY23" fmla="*/ 985346 h 4506954"/>
              <a:gd name="connsiteX24" fmla="*/ 1285861 w 4413623"/>
              <a:gd name="connsiteY24" fmla="*/ 296576 h 4506954"/>
              <a:gd name="connsiteX0" fmla="*/ 1285861 w 4413623"/>
              <a:gd name="connsiteY0" fmla="*/ 296576 h 4506954"/>
              <a:gd name="connsiteX1" fmla="*/ 1659966 w 4413623"/>
              <a:gd name="connsiteY1" fmla="*/ 5805 h 4506954"/>
              <a:gd name="connsiteX2" fmla="*/ 2200260 w 4413623"/>
              <a:gd name="connsiteY2" fmla="*/ 177823 h 4506954"/>
              <a:gd name="connsiteX3" fmla="*/ 2710899 w 4413623"/>
              <a:gd name="connsiteY3" fmla="*/ 1009095 h 4506954"/>
              <a:gd name="connsiteX4" fmla="*/ 3245289 w 4413623"/>
              <a:gd name="connsiteY4" fmla="*/ 1353480 h 4506954"/>
              <a:gd name="connsiteX5" fmla="*/ 3922182 w 4413623"/>
              <a:gd name="connsiteY5" fmla="*/ 1246605 h 4506954"/>
              <a:gd name="connsiteX6" fmla="*/ 4272537 w 4413623"/>
              <a:gd name="connsiteY6" fmla="*/ 1597099 h 4506954"/>
              <a:gd name="connsiteX7" fmla="*/ 4278442 w 4413623"/>
              <a:gd name="connsiteY7" fmla="*/ 2077877 h 4506954"/>
              <a:gd name="connsiteX8" fmla="*/ 3839055 w 4413623"/>
              <a:gd name="connsiteY8" fmla="*/ 2742893 h 4506954"/>
              <a:gd name="connsiteX9" fmla="*/ 4005310 w 4413623"/>
              <a:gd name="connsiteY9" fmla="*/ 3360410 h 4506954"/>
              <a:gd name="connsiteX10" fmla="*/ 4397195 w 4413623"/>
              <a:gd name="connsiteY10" fmla="*/ 3930426 h 4506954"/>
              <a:gd name="connsiteX11" fmla="*/ 4308167 w 4413623"/>
              <a:gd name="connsiteY11" fmla="*/ 4364053 h 4506954"/>
              <a:gd name="connsiteX12" fmla="*/ 4017189 w 4413623"/>
              <a:gd name="connsiteY12" fmla="*/ 4500445 h 4506954"/>
              <a:gd name="connsiteX13" fmla="*/ 3257164 w 4413623"/>
              <a:gd name="connsiteY13" fmla="*/ 4191684 h 4506954"/>
              <a:gd name="connsiteX14" fmla="*/ 2342765 w 4413623"/>
              <a:gd name="connsiteY14" fmla="*/ 4120431 h 4506954"/>
              <a:gd name="connsiteX15" fmla="*/ 1297735 w 4413623"/>
              <a:gd name="connsiteY15" fmla="*/ 4476691 h 4506954"/>
              <a:gd name="connsiteX16" fmla="*/ 834597 w 4413623"/>
              <a:gd name="connsiteY16" fmla="*/ 3859174 h 4506954"/>
              <a:gd name="connsiteX17" fmla="*/ 1238358 w 4413623"/>
              <a:gd name="connsiteY17" fmla="*/ 3051652 h 4506954"/>
              <a:gd name="connsiteX18" fmla="*/ 1060230 w 4413623"/>
              <a:gd name="connsiteY18" fmla="*/ 2446010 h 4506954"/>
              <a:gd name="connsiteX19" fmla="*/ 110204 w 4413623"/>
              <a:gd name="connsiteY19" fmla="*/ 2267880 h 4506954"/>
              <a:gd name="connsiteX20" fmla="*/ 33046 w 4413623"/>
              <a:gd name="connsiteY20" fmla="*/ 1727728 h 4506954"/>
              <a:gd name="connsiteX21" fmla="*/ 228957 w 4413623"/>
              <a:gd name="connsiteY21" fmla="*/ 1448483 h 4506954"/>
              <a:gd name="connsiteX22" fmla="*/ 846474 w 4413623"/>
              <a:gd name="connsiteY22" fmla="*/ 1365356 h 4506954"/>
              <a:gd name="connsiteX23" fmla="*/ 1095855 w 4413623"/>
              <a:gd name="connsiteY23" fmla="*/ 985346 h 4506954"/>
              <a:gd name="connsiteX24" fmla="*/ 1285861 w 4413623"/>
              <a:gd name="connsiteY24" fmla="*/ 296576 h 4506954"/>
              <a:gd name="connsiteX0" fmla="*/ 1316814 w 4444576"/>
              <a:gd name="connsiteY0" fmla="*/ 296576 h 4506954"/>
              <a:gd name="connsiteX1" fmla="*/ 1690919 w 4444576"/>
              <a:gd name="connsiteY1" fmla="*/ 5805 h 4506954"/>
              <a:gd name="connsiteX2" fmla="*/ 2231213 w 4444576"/>
              <a:gd name="connsiteY2" fmla="*/ 177823 h 4506954"/>
              <a:gd name="connsiteX3" fmla="*/ 2741852 w 4444576"/>
              <a:gd name="connsiteY3" fmla="*/ 1009095 h 4506954"/>
              <a:gd name="connsiteX4" fmla="*/ 3276242 w 4444576"/>
              <a:gd name="connsiteY4" fmla="*/ 1353480 h 4506954"/>
              <a:gd name="connsiteX5" fmla="*/ 3953135 w 4444576"/>
              <a:gd name="connsiteY5" fmla="*/ 1246605 h 4506954"/>
              <a:gd name="connsiteX6" fmla="*/ 4303490 w 4444576"/>
              <a:gd name="connsiteY6" fmla="*/ 1597099 h 4506954"/>
              <a:gd name="connsiteX7" fmla="*/ 4309395 w 4444576"/>
              <a:gd name="connsiteY7" fmla="*/ 2077877 h 4506954"/>
              <a:gd name="connsiteX8" fmla="*/ 3870008 w 4444576"/>
              <a:gd name="connsiteY8" fmla="*/ 2742893 h 4506954"/>
              <a:gd name="connsiteX9" fmla="*/ 4036263 w 4444576"/>
              <a:gd name="connsiteY9" fmla="*/ 3360410 h 4506954"/>
              <a:gd name="connsiteX10" fmla="*/ 4428148 w 4444576"/>
              <a:gd name="connsiteY10" fmla="*/ 3930426 h 4506954"/>
              <a:gd name="connsiteX11" fmla="*/ 4339120 w 4444576"/>
              <a:gd name="connsiteY11" fmla="*/ 4364053 h 4506954"/>
              <a:gd name="connsiteX12" fmla="*/ 4048142 w 4444576"/>
              <a:gd name="connsiteY12" fmla="*/ 4500445 h 4506954"/>
              <a:gd name="connsiteX13" fmla="*/ 3288117 w 4444576"/>
              <a:gd name="connsiteY13" fmla="*/ 4191684 h 4506954"/>
              <a:gd name="connsiteX14" fmla="*/ 2373718 w 4444576"/>
              <a:gd name="connsiteY14" fmla="*/ 4120431 h 4506954"/>
              <a:gd name="connsiteX15" fmla="*/ 1328688 w 4444576"/>
              <a:gd name="connsiteY15" fmla="*/ 4476691 h 4506954"/>
              <a:gd name="connsiteX16" fmla="*/ 865550 w 4444576"/>
              <a:gd name="connsiteY16" fmla="*/ 3859174 h 4506954"/>
              <a:gd name="connsiteX17" fmla="*/ 1269311 w 4444576"/>
              <a:gd name="connsiteY17" fmla="*/ 3051652 h 4506954"/>
              <a:gd name="connsiteX18" fmla="*/ 1091183 w 4444576"/>
              <a:gd name="connsiteY18" fmla="*/ 2446010 h 4506954"/>
              <a:gd name="connsiteX19" fmla="*/ 141157 w 4444576"/>
              <a:gd name="connsiteY19" fmla="*/ 2267880 h 4506954"/>
              <a:gd name="connsiteX20" fmla="*/ 16497 w 4444576"/>
              <a:gd name="connsiteY20" fmla="*/ 1798980 h 4506954"/>
              <a:gd name="connsiteX21" fmla="*/ 259910 w 4444576"/>
              <a:gd name="connsiteY21" fmla="*/ 1448483 h 4506954"/>
              <a:gd name="connsiteX22" fmla="*/ 877427 w 4444576"/>
              <a:gd name="connsiteY22" fmla="*/ 1365356 h 4506954"/>
              <a:gd name="connsiteX23" fmla="*/ 1126808 w 4444576"/>
              <a:gd name="connsiteY23" fmla="*/ 985346 h 4506954"/>
              <a:gd name="connsiteX24" fmla="*/ 1316814 w 4444576"/>
              <a:gd name="connsiteY24" fmla="*/ 296576 h 4506954"/>
              <a:gd name="connsiteX0" fmla="*/ 1316814 w 4446109"/>
              <a:gd name="connsiteY0" fmla="*/ 296576 h 4575756"/>
              <a:gd name="connsiteX1" fmla="*/ 1690919 w 4446109"/>
              <a:gd name="connsiteY1" fmla="*/ 5805 h 4575756"/>
              <a:gd name="connsiteX2" fmla="*/ 2231213 w 4446109"/>
              <a:gd name="connsiteY2" fmla="*/ 177823 h 4575756"/>
              <a:gd name="connsiteX3" fmla="*/ 2741852 w 4446109"/>
              <a:gd name="connsiteY3" fmla="*/ 1009095 h 4575756"/>
              <a:gd name="connsiteX4" fmla="*/ 3276242 w 4446109"/>
              <a:gd name="connsiteY4" fmla="*/ 1353480 h 4575756"/>
              <a:gd name="connsiteX5" fmla="*/ 3953135 w 4446109"/>
              <a:gd name="connsiteY5" fmla="*/ 1246605 h 4575756"/>
              <a:gd name="connsiteX6" fmla="*/ 4303490 w 4446109"/>
              <a:gd name="connsiteY6" fmla="*/ 1597099 h 4575756"/>
              <a:gd name="connsiteX7" fmla="*/ 4309395 w 4446109"/>
              <a:gd name="connsiteY7" fmla="*/ 2077877 h 4575756"/>
              <a:gd name="connsiteX8" fmla="*/ 3870008 w 4446109"/>
              <a:gd name="connsiteY8" fmla="*/ 2742893 h 4575756"/>
              <a:gd name="connsiteX9" fmla="*/ 4036263 w 4446109"/>
              <a:gd name="connsiteY9" fmla="*/ 3360410 h 4575756"/>
              <a:gd name="connsiteX10" fmla="*/ 4428148 w 4446109"/>
              <a:gd name="connsiteY10" fmla="*/ 3930426 h 4575756"/>
              <a:gd name="connsiteX11" fmla="*/ 4339120 w 4446109"/>
              <a:gd name="connsiteY11" fmla="*/ 4364053 h 4575756"/>
              <a:gd name="connsiteX12" fmla="*/ 3976890 w 4446109"/>
              <a:gd name="connsiteY12" fmla="*/ 4571697 h 4575756"/>
              <a:gd name="connsiteX13" fmla="*/ 3288117 w 4446109"/>
              <a:gd name="connsiteY13" fmla="*/ 4191684 h 4575756"/>
              <a:gd name="connsiteX14" fmla="*/ 2373718 w 4446109"/>
              <a:gd name="connsiteY14" fmla="*/ 4120431 h 4575756"/>
              <a:gd name="connsiteX15" fmla="*/ 1328688 w 4446109"/>
              <a:gd name="connsiteY15" fmla="*/ 4476691 h 4575756"/>
              <a:gd name="connsiteX16" fmla="*/ 865550 w 4446109"/>
              <a:gd name="connsiteY16" fmla="*/ 3859174 h 4575756"/>
              <a:gd name="connsiteX17" fmla="*/ 1269311 w 4446109"/>
              <a:gd name="connsiteY17" fmla="*/ 3051652 h 4575756"/>
              <a:gd name="connsiteX18" fmla="*/ 1091183 w 4446109"/>
              <a:gd name="connsiteY18" fmla="*/ 2446010 h 4575756"/>
              <a:gd name="connsiteX19" fmla="*/ 141157 w 4446109"/>
              <a:gd name="connsiteY19" fmla="*/ 2267880 h 4575756"/>
              <a:gd name="connsiteX20" fmla="*/ 16497 w 4446109"/>
              <a:gd name="connsiteY20" fmla="*/ 1798980 h 4575756"/>
              <a:gd name="connsiteX21" fmla="*/ 259910 w 4446109"/>
              <a:gd name="connsiteY21" fmla="*/ 1448483 h 4575756"/>
              <a:gd name="connsiteX22" fmla="*/ 877427 w 4446109"/>
              <a:gd name="connsiteY22" fmla="*/ 1365356 h 4575756"/>
              <a:gd name="connsiteX23" fmla="*/ 1126808 w 4446109"/>
              <a:gd name="connsiteY23" fmla="*/ 985346 h 4575756"/>
              <a:gd name="connsiteX24" fmla="*/ 1316814 w 4446109"/>
              <a:gd name="connsiteY24" fmla="*/ 296576 h 4575756"/>
              <a:gd name="connsiteX0" fmla="*/ 1316814 w 4448517"/>
              <a:gd name="connsiteY0" fmla="*/ 296576 h 4552598"/>
              <a:gd name="connsiteX1" fmla="*/ 1690919 w 4448517"/>
              <a:gd name="connsiteY1" fmla="*/ 5805 h 4552598"/>
              <a:gd name="connsiteX2" fmla="*/ 2231213 w 4448517"/>
              <a:gd name="connsiteY2" fmla="*/ 177823 h 4552598"/>
              <a:gd name="connsiteX3" fmla="*/ 2741852 w 4448517"/>
              <a:gd name="connsiteY3" fmla="*/ 1009095 h 4552598"/>
              <a:gd name="connsiteX4" fmla="*/ 3276242 w 4448517"/>
              <a:gd name="connsiteY4" fmla="*/ 1353480 h 4552598"/>
              <a:gd name="connsiteX5" fmla="*/ 3953135 w 4448517"/>
              <a:gd name="connsiteY5" fmla="*/ 1246605 h 4552598"/>
              <a:gd name="connsiteX6" fmla="*/ 4303490 w 4448517"/>
              <a:gd name="connsiteY6" fmla="*/ 1597099 h 4552598"/>
              <a:gd name="connsiteX7" fmla="*/ 4309395 w 4448517"/>
              <a:gd name="connsiteY7" fmla="*/ 2077877 h 4552598"/>
              <a:gd name="connsiteX8" fmla="*/ 3870008 w 4448517"/>
              <a:gd name="connsiteY8" fmla="*/ 2742893 h 4552598"/>
              <a:gd name="connsiteX9" fmla="*/ 4036263 w 4448517"/>
              <a:gd name="connsiteY9" fmla="*/ 3360410 h 4552598"/>
              <a:gd name="connsiteX10" fmla="*/ 4428148 w 4448517"/>
              <a:gd name="connsiteY10" fmla="*/ 3930426 h 4552598"/>
              <a:gd name="connsiteX11" fmla="*/ 4339120 w 4448517"/>
              <a:gd name="connsiteY11" fmla="*/ 4364053 h 4552598"/>
              <a:gd name="connsiteX12" fmla="*/ 3881889 w 4448517"/>
              <a:gd name="connsiteY12" fmla="*/ 4547950 h 4552598"/>
              <a:gd name="connsiteX13" fmla="*/ 3288117 w 4448517"/>
              <a:gd name="connsiteY13" fmla="*/ 4191684 h 4552598"/>
              <a:gd name="connsiteX14" fmla="*/ 2373718 w 4448517"/>
              <a:gd name="connsiteY14" fmla="*/ 4120431 h 4552598"/>
              <a:gd name="connsiteX15" fmla="*/ 1328688 w 4448517"/>
              <a:gd name="connsiteY15" fmla="*/ 4476691 h 4552598"/>
              <a:gd name="connsiteX16" fmla="*/ 865550 w 4448517"/>
              <a:gd name="connsiteY16" fmla="*/ 3859174 h 4552598"/>
              <a:gd name="connsiteX17" fmla="*/ 1269311 w 4448517"/>
              <a:gd name="connsiteY17" fmla="*/ 3051652 h 4552598"/>
              <a:gd name="connsiteX18" fmla="*/ 1091183 w 4448517"/>
              <a:gd name="connsiteY18" fmla="*/ 2446010 h 4552598"/>
              <a:gd name="connsiteX19" fmla="*/ 141157 w 4448517"/>
              <a:gd name="connsiteY19" fmla="*/ 2267880 h 4552598"/>
              <a:gd name="connsiteX20" fmla="*/ 16497 w 4448517"/>
              <a:gd name="connsiteY20" fmla="*/ 1798980 h 4552598"/>
              <a:gd name="connsiteX21" fmla="*/ 259910 w 4448517"/>
              <a:gd name="connsiteY21" fmla="*/ 1448483 h 4552598"/>
              <a:gd name="connsiteX22" fmla="*/ 877427 w 4448517"/>
              <a:gd name="connsiteY22" fmla="*/ 1365356 h 4552598"/>
              <a:gd name="connsiteX23" fmla="*/ 1126808 w 4448517"/>
              <a:gd name="connsiteY23" fmla="*/ 985346 h 4552598"/>
              <a:gd name="connsiteX24" fmla="*/ 1316814 w 4448517"/>
              <a:gd name="connsiteY24" fmla="*/ 296576 h 4552598"/>
              <a:gd name="connsiteX0" fmla="*/ 1300369 w 4432072"/>
              <a:gd name="connsiteY0" fmla="*/ 296576 h 4552598"/>
              <a:gd name="connsiteX1" fmla="*/ 1674474 w 4432072"/>
              <a:gd name="connsiteY1" fmla="*/ 5805 h 4552598"/>
              <a:gd name="connsiteX2" fmla="*/ 2214768 w 4432072"/>
              <a:gd name="connsiteY2" fmla="*/ 177823 h 4552598"/>
              <a:gd name="connsiteX3" fmla="*/ 2725407 w 4432072"/>
              <a:gd name="connsiteY3" fmla="*/ 1009095 h 4552598"/>
              <a:gd name="connsiteX4" fmla="*/ 3259797 w 4432072"/>
              <a:gd name="connsiteY4" fmla="*/ 1353480 h 4552598"/>
              <a:gd name="connsiteX5" fmla="*/ 3936690 w 4432072"/>
              <a:gd name="connsiteY5" fmla="*/ 1246605 h 4552598"/>
              <a:gd name="connsiteX6" fmla="*/ 4287045 w 4432072"/>
              <a:gd name="connsiteY6" fmla="*/ 1597099 h 4552598"/>
              <a:gd name="connsiteX7" fmla="*/ 4292950 w 4432072"/>
              <a:gd name="connsiteY7" fmla="*/ 2077877 h 4552598"/>
              <a:gd name="connsiteX8" fmla="*/ 3853563 w 4432072"/>
              <a:gd name="connsiteY8" fmla="*/ 2742893 h 4552598"/>
              <a:gd name="connsiteX9" fmla="*/ 4019818 w 4432072"/>
              <a:gd name="connsiteY9" fmla="*/ 3360410 h 4552598"/>
              <a:gd name="connsiteX10" fmla="*/ 4411703 w 4432072"/>
              <a:gd name="connsiteY10" fmla="*/ 3930426 h 4552598"/>
              <a:gd name="connsiteX11" fmla="*/ 4322675 w 4432072"/>
              <a:gd name="connsiteY11" fmla="*/ 4364053 h 4552598"/>
              <a:gd name="connsiteX12" fmla="*/ 3865444 w 4432072"/>
              <a:gd name="connsiteY12" fmla="*/ 4547950 h 4552598"/>
              <a:gd name="connsiteX13" fmla="*/ 3271672 w 4432072"/>
              <a:gd name="connsiteY13" fmla="*/ 4191684 h 4552598"/>
              <a:gd name="connsiteX14" fmla="*/ 2357273 w 4432072"/>
              <a:gd name="connsiteY14" fmla="*/ 4120431 h 4552598"/>
              <a:gd name="connsiteX15" fmla="*/ 1312243 w 4432072"/>
              <a:gd name="connsiteY15" fmla="*/ 4476691 h 4552598"/>
              <a:gd name="connsiteX16" fmla="*/ 849105 w 4432072"/>
              <a:gd name="connsiteY16" fmla="*/ 3859174 h 4552598"/>
              <a:gd name="connsiteX17" fmla="*/ 1252866 w 4432072"/>
              <a:gd name="connsiteY17" fmla="*/ 3051652 h 4552598"/>
              <a:gd name="connsiteX18" fmla="*/ 1074738 w 4432072"/>
              <a:gd name="connsiteY18" fmla="*/ 2446010 h 4552598"/>
              <a:gd name="connsiteX19" fmla="*/ 231590 w 4432072"/>
              <a:gd name="connsiteY19" fmla="*/ 2386634 h 4552598"/>
              <a:gd name="connsiteX20" fmla="*/ 52 w 4432072"/>
              <a:gd name="connsiteY20" fmla="*/ 1798980 h 4552598"/>
              <a:gd name="connsiteX21" fmla="*/ 243465 w 4432072"/>
              <a:gd name="connsiteY21" fmla="*/ 1448483 h 4552598"/>
              <a:gd name="connsiteX22" fmla="*/ 860982 w 4432072"/>
              <a:gd name="connsiteY22" fmla="*/ 1365356 h 4552598"/>
              <a:gd name="connsiteX23" fmla="*/ 1110363 w 4432072"/>
              <a:gd name="connsiteY23" fmla="*/ 985346 h 4552598"/>
              <a:gd name="connsiteX24" fmla="*/ 1300369 w 4432072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92935 w 4432057"/>
              <a:gd name="connsiteY7" fmla="*/ 2077877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252851 w 4432057"/>
              <a:gd name="connsiteY17" fmla="*/ 3051652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92935 w 4432057"/>
              <a:gd name="connsiteY7" fmla="*/ 2077877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525986 w 4432057"/>
              <a:gd name="connsiteY15" fmla="*/ 4417317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525986 w 4432057"/>
              <a:gd name="connsiteY15" fmla="*/ 4417317 h 4552598"/>
              <a:gd name="connsiteX16" fmla="*/ 991596 w 4432057"/>
              <a:gd name="connsiteY16" fmla="*/ 3859176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6565"/>
              <a:gd name="connsiteY0" fmla="*/ 296576 h 4421588"/>
              <a:gd name="connsiteX1" fmla="*/ 1674459 w 4436565"/>
              <a:gd name="connsiteY1" fmla="*/ 5805 h 4421588"/>
              <a:gd name="connsiteX2" fmla="*/ 2214753 w 4436565"/>
              <a:gd name="connsiteY2" fmla="*/ 177823 h 4421588"/>
              <a:gd name="connsiteX3" fmla="*/ 2725392 w 4436565"/>
              <a:gd name="connsiteY3" fmla="*/ 1009095 h 4421588"/>
              <a:gd name="connsiteX4" fmla="*/ 3259782 w 4436565"/>
              <a:gd name="connsiteY4" fmla="*/ 1353480 h 4421588"/>
              <a:gd name="connsiteX5" fmla="*/ 3936675 w 4436565"/>
              <a:gd name="connsiteY5" fmla="*/ 1246605 h 4421588"/>
              <a:gd name="connsiteX6" fmla="*/ 4215778 w 4436565"/>
              <a:gd name="connsiteY6" fmla="*/ 1573352 h 4421588"/>
              <a:gd name="connsiteX7" fmla="*/ 4221683 w 4436565"/>
              <a:gd name="connsiteY7" fmla="*/ 2125381 h 4421588"/>
              <a:gd name="connsiteX8" fmla="*/ 3853548 w 4436565"/>
              <a:gd name="connsiteY8" fmla="*/ 2742893 h 4421588"/>
              <a:gd name="connsiteX9" fmla="*/ 4019803 w 4436565"/>
              <a:gd name="connsiteY9" fmla="*/ 3360410 h 4421588"/>
              <a:gd name="connsiteX10" fmla="*/ 4411688 w 4436565"/>
              <a:gd name="connsiteY10" fmla="*/ 3930426 h 4421588"/>
              <a:gd name="connsiteX11" fmla="*/ 4322660 w 4436565"/>
              <a:gd name="connsiteY11" fmla="*/ 4364053 h 4421588"/>
              <a:gd name="connsiteX12" fmla="*/ 3722927 w 4436565"/>
              <a:gd name="connsiteY12" fmla="*/ 4381698 h 4421588"/>
              <a:gd name="connsiteX13" fmla="*/ 3271657 w 4436565"/>
              <a:gd name="connsiteY13" fmla="*/ 4191684 h 4421588"/>
              <a:gd name="connsiteX14" fmla="*/ 2357258 w 4436565"/>
              <a:gd name="connsiteY14" fmla="*/ 4120431 h 4421588"/>
              <a:gd name="connsiteX15" fmla="*/ 1525986 w 4436565"/>
              <a:gd name="connsiteY15" fmla="*/ 4417317 h 4421588"/>
              <a:gd name="connsiteX16" fmla="*/ 991596 w 4436565"/>
              <a:gd name="connsiteY16" fmla="*/ 3859176 h 4421588"/>
              <a:gd name="connsiteX17" fmla="*/ 1027223 w 4436565"/>
              <a:gd name="connsiteY17" fmla="*/ 3134781 h 4421588"/>
              <a:gd name="connsiteX18" fmla="*/ 932220 w 4436565"/>
              <a:gd name="connsiteY18" fmla="*/ 2612264 h 4421588"/>
              <a:gd name="connsiteX19" fmla="*/ 231575 w 4436565"/>
              <a:gd name="connsiteY19" fmla="*/ 2386634 h 4421588"/>
              <a:gd name="connsiteX20" fmla="*/ 37 w 4436565"/>
              <a:gd name="connsiteY20" fmla="*/ 1798980 h 4421588"/>
              <a:gd name="connsiteX21" fmla="*/ 243450 w 4436565"/>
              <a:gd name="connsiteY21" fmla="*/ 1448483 h 4421588"/>
              <a:gd name="connsiteX22" fmla="*/ 860967 w 4436565"/>
              <a:gd name="connsiteY22" fmla="*/ 1365356 h 4421588"/>
              <a:gd name="connsiteX23" fmla="*/ 1110348 w 4436565"/>
              <a:gd name="connsiteY23" fmla="*/ 985346 h 4421588"/>
              <a:gd name="connsiteX24" fmla="*/ 1300354 w 4436565"/>
              <a:gd name="connsiteY24" fmla="*/ 296576 h 4421588"/>
              <a:gd name="connsiteX0" fmla="*/ 1300354 w 4421190"/>
              <a:gd name="connsiteY0" fmla="*/ 296576 h 4421588"/>
              <a:gd name="connsiteX1" fmla="*/ 1674459 w 4421190"/>
              <a:gd name="connsiteY1" fmla="*/ 5805 h 4421588"/>
              <a:gd name="connsiteX2" fmla="*/ 2214753 w 4421190"/>
              <a:gd name="connsiteY2" fmla="*/ 177823 h 4421588"/>
              <a:gd name="connsiteX3" fmla="*/ 2725392 w 4421190"/>
              <a:gd name="connsiteY3" fmla="*/ 1009095 h 4421588"/>
              <a:gd name="connsiteX4" fmla="*/ 3259782 w 4421190"/>
              <a:gd name="connsiteY4" fmla="*/ 1353480 h 4421588"/>
              <a:gd name="connsiteX5" fmla="*/ 3936675 w 4421190"/>
              <a:gd name="connsiteY5" fmla="*/ 1246605 h 4421588"/>
              <a:gd name="connsiteX6" fmla="*/ 4215778 w 4421190"/>
              <a:gd name="connsiteY6" fmla="*/ 1573352 h 4421588"/>
              <a:gd name="connsiteX7" fmla="*/ 4221683 w 4421190"/>
              <a:gd name="connsiteY7" fmla="*/ 2125381 h 4421588"/>
              <a:gd name="connsiteX8" fmla="*/ 3853548 w 4421190"/>
              <a:gd name="connsiteY8" fmla="*/ 2742893 h 4421588"/>
              <a:gd name="connsiteX9" fmla="*/ 4019803 w 4421190"/>
              <a:gd name="connsiteY9" fmla="*/ 3360410 h 4421588"/>
              <a:gd name="connsiteX10" fmla="*/ 4411688 w 4421190"/>
              <a:gd name="connsiteY10" fmla="*/ 3930426 h 4421588"/>
              <a:gd name="connsiteX11" fmla="*/ 4251411 w 4421190"/>
              <a:gd name="connsiteY11" fmla="*/ 4221552 h 4421588"/>
              <a:gd name="connsiteX12" fmla="*/ 3722927 w 4421190"/>
              <a:gd name="connsiteY12" fmla="*/ 4381698 h 4421588"/>
              <a:gd name="connsiteX13" fmla="*/ 3271657 w 4421190"/>
              <a:gd name="connsiteY13" fmla="*/ 4191684 h 4421588"/>
              <a:gd name="connsiteX14" fmla="*/ 2357258 w 4421190"/>
              <a:gd name="connsiteY14" fmla="*/ 4120431 h 4421588"/>
              <a:gd name="connsiteX15" fmla="*/ 1525986 w 4421190"/>
              <a:gd name="connsiteY15" fmla="*/ 4417317 h 4421588"/>
              <a:gd name="connsiteX16" fmla="*/ 991596 w 4421190"/>
              <a:gd name="connsiteY16" fmla="*/ 3859176 h 4421588"/>
              <a:gd name="connsiteX17" fmla="*/ 1027223 w 4421190"/>
              <a:gd name="connsiteY17" fmla="*/ 3134781 h 4421588"/>
              <a:gd name="connsiteX18" fmla="*/ 932220 w 4421190"/>
              <a:gd name="connsiteY18" fmla="*/ 2612264 h 4421588"/>
              <a:gd name="connsiteX19" fmla="*/ 231575 w 4421190"/>
              <a:gd name="connsiteY19" fmla="*/ 2386634 h 4421588"/>
              <a:gd name="connsiteX20" fmla="*/ 37 w 4421190"/>
              <a:gd name="connsiteY20" fmla="*/ 1798980 h 4421588"/>
              <a:gd name="connsiteX21" fmla="*/ 243450 w 4421190"/>
              <a:gd name="connsiteY21" fmla="*/ 1448483 h 4421588"/>
              <a:gd name="connsiteX22" fmla="*/ 860967 w 4421190"/>
              <a:gd name="connsiteY22" fmla="*/ 1365356 h 4421588"/>
              <a:gd name="connsiteX23" fmla="*/ 1110348 w 4421190"/>
              <a:gd name="connsiteY23" fmla="*/ 985346 h 4421588"/>
              <a:gd name="connsiteX24" fmla="*/ 1300354 w 4421190"/>
              <a:gd name="connsiteY24" fmla="*/ 296576 h 4421588"/>
              <a:gd name="connsiteX0" fmla="*/ 1300354 w 4303277"/>
              <a:gd name="connsiteY0" fmla="*/ 296576 h 4421588"/>
              <a:gd name="connsiteX1" fmla="*/ 1674459 w 4303277"/>
              <a:gd name="connsiteY1" fmla="*/ 5805 h 4421588"/>
              <a:gd name="connsiteX2" fmla="*/ 2214753 w 4303277"/>
              <a:gd name="connsiteY2" fmla="*/ 177823 h 4421588"/>
              <a:gd name="connsiteX3" fmla="*/ 2725392 w 4303277"/>
              <a:gd name="connsiteY3" fmla="*/ 1009095 h 4421588"/>
              <a:gd name="connsiteX4" fmla="*/ 3259782 w 4303277"/>
              <a:gd name="connsiteY4" fmla="*/ 1353480 h 4421588"/>
              <a:gd name="connsiteX5" fmla="*/ 3936675 w 4303277"/>
              <a:gd name="connsiteY5" fmla="*/ 1246605 h 4421588"/>
              <a:gd name="connsiteX6" fmla="*/ 4215778 w 4303277"/>
              <a:gd name="connsiteY6" fmla="*/ 1573352 h 4421588"/>
              <a:gd name="connsiteX7" fmla="*/ 4221683 w 4303277"/>
              <a:gd name="connsiteY7" fmla="*/ 2125381 h 4421588"/>
              <a:gd name="connsiteX8" fmla="*/ 3853548 w 4303277"/>
              <a:gd name="connsiteY8" fmla="*/ 2742893 h 4421588"/>
              <a:gd name="connsiteX9" fmla="*/ 4019803 w 4303277"/>
              <a:gd name="connsiteY9" fmla="*/ 3360410 h 4421588"/>
              <a:gd name="connsiteX10" fmla="*/ 4257308 w 4303277"/>
              <a:gd name="connsiteY10" fmla="*/ 3823548 h 4421588"/>
              <a:gd name="connsiteX11" fmla="*/ 4251411 w 4303277"/>
              <a:gd name="connsiteY11" fmla="*/ 4221552 h 4421588"/>
              <a:gd name="connsiteX12" fmla="*/ 3722927 w 4303277"/>
              <a:gd name="connsiteY12" fmla="*/ 4381698 h 4421588"/>
              <a:gd name="connsiteX13" fmla="*/ 3271657 w 4303277"/>
              <a:gd name="connsiteY13" fmla="*/ 4191684 h 4421588"/>
              <a:gd name="connsiteX14" fmla="*/ 2357258 w 4303277"/>
              <a:gd name="connsiteY14" fmla="*/ 4120431 h 4421588"/>
              <a:gd name="connsiteX15" fmla="*/ 1525986 w 4303277"/>
              <a:gd name="connsiteY15" fmla="*/ 4417317 h 4421588"/>
              <a:gd name="connsiteX16" fmla="*/ 991596 w 4303277"/>
              <a:gd name="connsiteY16" fmla="*/ 3859176 h 4421588"/>
              <a:gd name="connsiteX17" fmla="*/ 1027223 w 4303277"/>
              <a:gd name="connsiteY17" fmla="*/ 3134781 h 4421588"/>
              <a:gd name="connsiteX18" fmla="*/ 932220 w 4303277"/>
              <a:gd name="connsiteY18" fmla="*/ 2612264 h 4421588"/>
              <a:gd name="connsiteX19" fmla="*/ 231575 w 4303277"/>
              <a:gd name="connsiteY19" fmla="*/ 2386634 h 4421588"/>
              <a:gd name="connsiteX20" fmla="*/ 37 w 4303277"/>
              <a:gd name="connsiteY20" fmla="*/ 1798980 h 4421588"/>
              <a:gd name="connsiteX21" fmla="*/ 243450 w 4303277"/>
              <a:gd name="connsiteY21" fmla="*/ 1448483 h 4421588"/>
              <a:gd name="connsiteX22" fmla="*/ 860967 w 4303277"/>
              <a:gd name="connsiteY22" fmla="*/ 1365356 h 4421588"/>
              <a:gd name="connsiteX23" fmla="*/ 1110348 w 4303277"/>
              <a:gd name="connsiteY23" fmla="*/ 985346 h 4421588"/>
              <a:gd name="connsiteX24" fmla="*/ 1300354 w 4303277"/>
              <a:gd name="connsiteY24" fmla="*/ 296576 h 4421588"/>
              <a:gd name="connsiteX0" fmla="*/ 1300354 w 4266374"/>
              <a:gd name="connsiteY0" fmla="*/ 296576 h 4421588"/>
              <a:gd name="connsiteX1" fmla="*/ 1674459 w 4266374"/>
              <a:gd name="connsiteY1" fmla="*/ 5805 h 4421588"/>
              <a:gd name="connsiteX2" fmla="*/ 2214753 w 4266374"/>
              <a:gd name="connsiteY2" fmla="*/ 177823 h 4421588"/>
              <a:gd name="connsiteX3" fmla="*/ 2725392 w 4266374"/>
              <a:gd name="connsiteY3" fmla="*/ 1009095 h 4421588"/>
              <a:gd name="connsiteX4" fmla="*/ 3259782 w 4266374"/>
              <a:gd name="connsiteY4" fmla="*/ 1353480 h 4421588"/>
              <a:gd name="connsiteX5" fmla="*/ 3936675 w 4266374"/>
              <a:gd name="connsiteY5" fmla="*/ 1246605 h 4421588"/>
              <a:gd name="connsiteX6" fmla="*/ 4215778 w 4266374"/>
              <a:gd name="connsiteY6" fmla="*/ 1573352 h 4421588"/>
              <a:gd name="connsiteX7" fmla="*/ 4221683 w 4266374"/>
              <a:gd name="connsiteY7" fmla="*/ 2125381 h 4421588"/>
              <a:gd name="connsiteX8" fmla="*/ 3853548 w 4266374"/>
              <a:gd name="connsiteY8" fmla="*/ 2742893 h 4421588"/>
              <a:gd name="connsiteX9" fmla="*/ 4019803 w 4266374"/>
              <a:gd name="connsiteY9" fmla="*/ 3360410 h 4421588"/>
              <a:gd name="connsiteX10" fmla="*/ 4257308 w 4266374"/>
              <a:gd name="connsiteY10" fmla="*/ 3823548 h 4421588"/>
              <a:gd name="connsiteX11" fmla="*/ 4168286 w 4266374"/>
              <a:gd name="connsiteY11" fmla="*/ 4221555 h 4421588"/>
              <a:gd name="connsiteX12" fmla="*/ 3722927 w 4266374"/>
              <a:gd name="connsiteY12" fmla="*/ 4381698 h 4421588"/>
              <a:gd name="connsiteX13" fmla="*/ 3271657 w 4266374"/>
              <a:gd name="connsiteY13" fmla="*/ 4191684 h 4421588"/>
              <a:gd name="connsiteX14" fmla="*/ 2357258 w 4266374"/>
              <a:gd name="connsiteY14" fmla="*/ 4120431 h 4421588"/>
              <a:gd name="connsiteX15" fmla="*/ 1525986 w 4266374"/>
              <a:gd name="connsiteY15" fmla="*/ 4417317 h 4421588"/>
              <a:gd name="connsiteX16" fmla="*/ 991596 w 4266374"/>
              <a:gd name="connsiteY16" fmla="*/ 3859176 h 4421588"/>
              <a:gd name="connsiteX17" fmla="*/ 1027223 w 4266374"/>
              <a:gd name="connsiteY17" fmla="*/ 3134781 h 4421588"/>
              <a:gd name="connsiteX18" fmla="*/ 932220 w 4266374"/>
              <a:gd name="connsiteY18" fmla="*/ 2612264 h 4421588"/>
              <a:gd name="connsiteX19" fmla="*/ 231575 w 4266374"/>
              <a:gd name="connsiteY19" fmla="*/ 2386634 h 4421588"/>
              <a:gd name="connsiteX20" fmla="*/ 37 w 4266374"/>
              <a:gd name="connsiteY20" fmla="*/ 1798980 h 4421588"/>
              <a:gd name="connsiteX21" fmla="*/ 243450 w 4266374"/>
              <a:gd name="connsiteY21" fmla="*/ 1448483 h 4421588"/>
              <a:gd name="connsiteX22" fmla="*/ 860967 w 4266374"/>
              <a:gd name="connsiteY22" fmla="*/ 1365356 h 4421588"/>
              <a:gd name="connsiteX23" fmla="*/ 1110348 w 4266374"/>
              <a:gd name="connsiteY23" fmla="*/ 985346 h 4421588"/>
              <a:gd name="connsiteX24" fmla="*/ 1300354 w 4266374"/>
              <a:gd name="connsiteY24" fmla="*/ 296576 h 4421588"/>
              <a:gd name="connsiteX0" fmla="*/ 1300354 w 4266374"/>
              <a:gd name="connsiteY0" fmla="*/ 296576 h 4421768"/>
              <a:gd name="connsiteX1" fmla="*/ 1674459 w 4266374"/>
              <a:gd name="connsiteY1" fmla="*/ 5805 h 4421768"/>
              <a:gd name="connsiteX2" fmla="*/ 2214753 w 4266374"/>
              <a:gd name="connsiteY2" fmla="*/ 177823 h 4421768"/>
              <a:gd name="connsiteX3" fmla="*/ 2725392 w 4266374"/>
              <a:gd name="connsiteY3" fmla="*/ 1009095 h 4421768"/>
              <a:gd name="connsiteX4" fmla="*/ 3259782 w 4266374"/>
              <a:gd name="connsiteY4" fmla="*/ 1353480 h 4421768"/>
              <a:gd name="connsiteX5" fmla="*/ 3936675 w 4266374"/>
              <a:gd name="connsiteY5" fmla="*/ 1246605 h 4421768"/>
              <a:gd name="connsiteX6" fmla="*/ 4215778 w 4266374"/>
              <a:gd name="connsiteY6" fmla="*/ 1573352 h 4421768"/>
              <a:gd name="connsiteX7" fmla="*/ 4221683 w 4266374"/>
              <a:gd name="connsiteY7" fmla="*/ 2125381 h 4421768"/>
              <a:gd name="connsiteX8" fmla="*/ 3853548 w 4266374"/>
              <a:gd name="connsiteY8" fmla="*/ 2742893 h 4421768"/>
              <a:gd name="connsiteX9" fmla="*/ 4019803 w 4266374"/>
              <a:gd name="connsiteY9" fmla="*/ 3360410 h 4421768"/>
              <a:gd name="connsiteX10" fmla="*/ 4257308 w 4266374"/>
              <a:gd name="connsiteY10" fmla="*/ 3823548 h 4421768"/>
              <a:gd name="connsiteX11" fmla="*/ 4168286 w 4266374"/>
              <a:gd name="connsiteY11" fmla="*/ 4221555 h 4421768"/>
              <a:gd name="connsiteX12" fmla="*/ 3722927 w 4266374"/>
              <a:gd name="connsiteY12" fmla="*/ 4381698 h 4421768"/>
              <a:gd name="connsiteX13" fmla="*/ 3093527 w 4266374"/>
              <a:gd name="connsiteY13" fmla="*/ 4108557 h 4421768"/>
              <a:gd name="connsiteX14" fmla="*/ 2357258 w 4266374"/>
              <a:gd name="connsiteY14" fmla="*/ 4120431 h 4421768"/>
              <a:gd name="connsiteX15" fmla="*/ 1525986 w 4266374"/>
              <a:gd name="connsiteY15" fmla="*/ 4417317 h 4421768"/>
              <a:gd name="connsiteX16" fmla="*/ 991596 w 4266374"/>
              <a:gd name="connsiteY16" fmla="*/ 3859176 h 4421768"/>
              <a:gd name="connsiteX17" fmla="*/ 1027223 w 4266374"/>
              <a:gd name="connsiteY17" fmla="*/ 3134781 h 4421768"/>
              <a:gd name="connsiteX18" fmla="*/ 932220 w 4266374"/>
              <a:gd name="connsiteY18" fmla="*/ 2612264 h 4421768"/>
              <a:gd name="connsiteX19" fmla="*/ 231575 w 4266374"/>
              <a:gd name="connsiteY19" fmla="*/ 2386634 h 4421768"/>
              <a:gd name="connsiteX20" fmla="*/ 37 w 4266374"/>
              <a:gd name="connsiteY20" fmla="*/ 1798980 h 4421768"/>
              <a:gd name="connsiteX21" fmla="*/ 243450 w 4266374"/>
              <a:gd name="connsiteY21" fmla="*/ 1448483 h 4421768"/>
              <a:gd name="connsiteX22" fmla="*/ 860967 w 4266374"/>
              <a:gd name="connsiteY22" fmla="*/ 1365356 h 4421768"/>
              <a:gd name="connsiteX23" fmla="*/ 1110348 w 4266374"/>
              <a:gd name="connsiteY23" fmla="*/ 985346 h 4421768"/>
              <a:gd name="connsiteX24" fmla="*/ 1300354 w 4266374"/>
              <a:gd name="connsiteY24" fmla="*/ 296576 h 4421768"/>
              <a:gd name="connsiteX0" fmla="*/ 1300354 w 4272520"/>
              <a:gd name="connsiteY0" fmla="*/ 296576 h 4421768"/>
              <a:gd name="connsiteX1" fmla="*/ 1674459 w 4272520"/>
              <a:gd name="connsiteY1" fmla="*/ 5805 h 4421768"/>
              <a:gd name="connsiteX2" fmla="*/ 2214753 w 4272520"/>
              <a:gd name="connsiteY2" fmla="*/ 177823 h 4421768"/>
              <a:gd name="connsiteX3" fmla="*/ 2725392 w 4272520"/>
              <a:gd name="connsiteY3" fmla="*/ 1009095 h 4421768"/>
              <a:gd name="connsiteX4" fmla="*/ 3259782 w 4272520"/>
              <a:gd name="connsiteY4" fmla="*/ 1353480 h 4421768"/>
              <a:gd name="connsiteX5" fmla="*/ 3936675 w 4272520"/>
              <a:gd name="connsiteY5" fmla="*/ 1246605 h 4421768"/>
              <a:gd name="connsiteX6" fmla="*/ 4215778 w 4272520"/>
              <a:gd name="connsiteY6" fmla="*/ 1573352 h 4421768"/>
              <a:gd name="connsiteX7" fmla="*/ 4221683 w 4272520"/>
              <a:gd name="connsiteY7" fmla="*/ 2125381 h 4421768"/>
              <a:gd name="connsiteX8" fmla="*/ 3853548 w 4272520"/>
              <a:gd name="connsiteY8" fmla="*/ 2742893 h 4421768"/>
              <a:gd name="connsiteX9" fmla="*/ 4019803 w 4272520"/>
              <a:gd name="connsiteY9" fmla="*/ 3360410 h 4421768"/>
              <a:gd name="connsiteX10" fmla="*/ 4257308 w 4272520"/>
              <a:gd name="connsiteY10" fmla="*/ 3823548 h 4421768"/>
              <a:gd name="connsiteX11" fmla="*/ 4168286 w 4272520"/>
              <a:gd name="connsiteY11" fmla="*/ 4221555 h 4421768"/>
              <a:gd name="connsiteX12" fmla="*/ 3521047 w 4272520"/>
              <a:gd name="connsiteY12" fmla="*/ 4310446 h 4421768"/>
              <a:gd name="connsiteX13" fmla="*/ 3093527 w 4272520"/>
              <a:gd name="connsiteY13" fmla="*/ 4108557 h 4421768"/>
              <a:gd name="connsiteX14" fmla="*/ 2357258 w 4272520"/>
              <a:gd name="connsiteY14" fmla="*/ 4120431 h 4421768"/>
              <a:gd name="connsiteX15" fmla="*/ 1525986 w 4272520"/>
              <a:gd name="connsiteY15" fmla="*/ 4417317 h 4421768"/>
              <a:gd name="connsiteX16" fmla="*/ 991596 w 4272520"/>
              <a:gd name="connsiteY16" fmla="*/ 3859176 h 4421768"/>
              <a:gd name="connsiteX17" fmla="*/ 1027223 w 4272520"/>
              <a:gd name="connsiteY17" fmla="*/ 3134781 h 4421768"/>
              <a:gd name="connsiteX18" fmla="*/ 932220 w 4272520"/>
              <a:gd name="connsiteY18" fmla="*/ 2612264 h 4421768"/>
              <a:gd name="connsiteX19" fmla="*/ 231575 w 4272520"/>
              <a:gd name="connsiteY19" fmla="*/ 2386634 h 4421768"/>
              <a:gd name="connsiteX20" fmla="*/ 37 w 4272520"/>
              <a:gd name="connsiteY20" fmla="*/ 1798980 h 4421768"/>
              <a:gd name="connsiteX21" fmla="*/ 243450 w 4272520"/>
              <a:gd name="connsiteY21" fmla="*/ 1448483 h 4421768"/>
              <a:gd name="connsiteX22" fmla="*/ 860967 w 4272520"/>
              <a:gd name="connsiteY22" fmla="*/ 1365356 h 4421768"/>
              <a:gd name="connsiteX23" fmla="*/ 1110348 w 4272520"/>
              <a:gd name="connsiteY23" fmla="*/ 985346 h 4421768"/>
              <a:gd name="connsiteX24" fmla="*/ 1300354 w 4272520"/>
              <a:gd name="connsiteY24" fmla="*/ 296576 h 4421768"/>
              <a:gd name="connsiteX0" fmla="*/ 1300354 w 4259703"/>
              <a:gd name="connsiteY0" fmla="*/ 296576 h 4421768"/>
              <a:gd name="connsiteX1" fmla="*/ 1674459 w 4259703"/>
              <a:gd name="connsiteY1" fmla="*/ 5805 h 4421768"/>
              <a:gd name="connsiteX2" fmla="*/ 2214753 w 4259703"/>
              <a:gd name="connsiteY2" fmla="*/ 177823 h 4421768"/>
              <a:gd name="connsiteX3" fmla="*/ 2725392 w 4259703"/>
              <a:gd name="connsiteY3" fmla="*/ 1009095 h 4421768"/>
              <a:gd name="connsiteX4" fmla="*/ 3259782 w 4259703"/>
              <a:gd name="connsiteY4" fmla="*/ 1353480 h 4421768"/>
              <a:gd name="connsiteX5" fmla="*/ 3936675 w 4259703"/>
              <a:gd name="connsiteY5" fmla="*/ 1246605 h 4421768"/>
              <a:gd name="connsiteX6" fmla="*/ 4215778 w 4259703"/>
              <a:gd name="connsiteY6" fmla="*/ 1573352 h 4421768"/>
              <a:gd name="connsiteX7" fmla="*/ 4221683 w 4259703"/>
              <a:gd name="connsiteY7" fmla="*/ 2125381 h 4421768"/>
              <a:gd name="connsiteX8" fmla="*/ 3853548 w 4259703"/>
              <a:gd name="connsiteY8" fmla="*/ 2742893 h 4421768"/>
              <a:gd name="connsiteX9" fmla="*/ 4019803 w 4259703"/>
              <a:gd name="connsiteY9" fmla="*/ 3360410 h 4421768"/>
              <a:gd name="connsiteX10" fmla="*/ 4257308 w 4259703"/>
              <a:gd name="connsiteY10" fmla="*/ 3823548 h 4421768"/>
              <a:gd name="connsiteX11" fmla="*/ 4037658 w 4259703"/>
              <a:gd name="connsiteY11" fmla="*/ 4316558 h 4421768"/>
              <a:gd name="connsiteX12" fmla="*/ 3521047 w 4259703"/>
              <a:gd name="connsiteY12" fmla="*/ 4310446 h 4421768"/>
              <a:gd name="connsiteX13" fmla="*/ 3093527 w 4259703"/>
              <a:gd name="connsiteY13" fmla="*/ 4108557 h 4421768"/>
              <a:gd name="connsiteX14" fmla="*/ 2357258 w 4259703"/>
              <a:gd name="connsiteY14" fmla="*/ 4120431 h 4421768"/>
              <a:gd name="connsiteX15" fmla="*/ 1525986 w 4259703"/>
              <a:gd name="connsiteY15" fmla="*/ 4417317 h 4421768"/>
              <a:gd name="connsiteX16" fmla="*/ 991596 w 4259703"/>
              <a:gd name="connsiteY16" fmla="*/ 3859176 h 4421768"/>
              <a:gd name="connsiteX17" fmla="*/ 1027223 w 4259703"/>
              <a:gd name="connsiteY17" fmla="*/ 3134781 h 4421768"/>
              <a:gd name="connsiteX18" fmla="*/ 932220 w 4259703"/>
              <a:gd name="connsiteY18" fmla="*/ 2612264 h 4421768"/>
              <a:gd name="connsiteX19" fmla="*/ 231575 w 4259703"/>
              <a:gd name="connsiteY19" fmla="*/ 2386634 h 4421768"/>
              <a:gd name="connsiteX20" fmla="*/ 37 w 4259703"/>
              <a:gd name="connsiteY20" fmla="*/ 1798980 h 4421768"/>
              <a:gd name="connsiteX21" fmla="*/ 243450 w 4259703"/>
              <a:gd name="connsiteY21" fmla="*/ 1448483 h 4421768"/>
              <a:gd name="connsiteX22" fmla="*/ 860967 w 4259703"/>
              <a:gd name="connsiteY22" fmla="*/ 1365356 h 4421768"/>
              <a:gd name="connsiteX23" fmla="*/ 1110348 w 4259703"/>
              <a:gd name="connsiteY23" fmla="*/ 985346 h 4421768"/>
              <a:gd name="connsiteX24" fmla="*/ 1300354 w 4259703"/>
              <a:gd name="connsiteY24" fmla="*/ 296576 h 4421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4259703" h="4421768">
                <a:moveTo>
                  <a:pt x="1300354" y="296576"/>
                </a:moveTo>
                <a:cubicBezTo>
                  <a:pt x="1394372" y="133319"/>
                  <a:pt x="1522059" y="25597"/>
                  <a:pt x="1674459" y="5805"/>
                </a:cubicBezTo>
                <a:cubicBezTo>
                  <a:pt x="1826859" y="-13987"/>
                  <a:pt x="2039598" y="10608"/>
                  <a:pt x="2214753" y="177823"/>
                </a:cubicBezTo>
                <a:cubicBezTo>
                  <a:pt x="2389908" y="345038"/>
                  <a:pt x="2551221" y="813152"/>
                  <a:pt x="2725392" y="1009095"/>
                </a:cubicBezTo>
                <a:cubicBezTo>
                  <a:pt x="2899564" y="1205038"/>
                  <a:pt x="3057902" y="1313895"/>
                  <a:pt x="3259782" y="1353480"/>
                </a:cubicBezTo>
                <a:cubicBezTo>
                  <a:pt x="3461662" y="1393065"/>
                  <a:pt x="3777342" y="1209960"/>
                  <a:pt x="3936675" y="1246605"/>
                </a:cubicBezTo>
                <a:cubicBezTo>
                  <a:pt x="4096008" y="1283250"/>
                  <a:pt x="4168277" y="1426889"/>
                  <a:pt x="4215778" y="1573352"/>
                </a:cubicBezTo>
                <a:cubicBezTo>
                  <a:pt x="4263279" y="1719815"/>
                  <a:pt x="4282055" y="1930458"/>
                  <a:pt x="4221683" y="2125381"/>
                </a:cubicBezTo>
                <a:cubicBezTo>
                  <a:pt x="4161311" y="2320304"/>
                  <a:pt x="3887195" y="2537055"/>
                  <a:pt x="3853548" y="2742893"/>
                </a:cubicBezTo>
                <a:cubicBezTo>
                  <a:pt x="3819901" y="2948731"/>
                  <a:pt x="3952510" y="3180301"/>
                  <a:pt x="4019803" y="3360410"/>
                </a:cubicBezTo>
                <a:cubicBezTo>
                  <a:pt x="4087096" y="3540519"/>
                  <a:pt x="4254332" y="3664190"/>
                  <a:pt x="4257308" y="3823548"/>
                </a:cubicBezTo>
                <a:cubicBezTo>
                  <a:pt x="4260284" y="3982906"/>
                  <a:pt x="4160368" y="4235408"/>
                  <a:pt x="4037658" y="4316558"/>
                </a:cubicBezTo>
                <a:cubicBezTo>
                  <a:pt x="3914948" y="4397708"/>
                  <a:pt x="3678402" y="4345113"/>
                  <a:pt x="3521047" y="4310446"/>
                </a:cubicBezTo>
                <a:cubicBezTo>
                  <a:pt x="3363692" y="4275779"/>
                  <a:pt x="3287492" y="4140226"/>
                  <a:pt x="3093527" y="4108557"/>
                </a:cubicBezTo>
                <a:cubicBezTo>
                  <a:pt x="2899562" y="4076888"/>
                  <a:pt x="2618515" y="4068971"/>
                  <a:pt x="2357258" y="4120431"/>
                </a:cubicBezTo>
                <a:cubicBezTo>
                  <a:pt x="2096001" y="4171891"/>
                  <a:pt x="1753596" y="4460860"/>
                  <a:pt x="1525986" y="4417317"/>
                </a:cubicBezTo>
                <a:cubicBezTo>
                  <a:pt x="1298376" y="4373775"/>
                  <a:pt x="1074723" y="4072932"/>
                  <a:pt x="991596" y="3859176"/>
                </a:cubicBezTo>
                <a:cubicBezTo>
                  <a:pt x="908469" y="3645420"/>
                  <a:pt x="1037119" y="3342600"/>
                  <a:pt x="1027223" y="3134781"/>
                </a:cubicBezTo>
                <a:cubicBezTo>
                  <a:pt x="1017327" y="2926962"/>
                  <a:pt x="1064828" y="2736955"/>
                  <a:pt x="932220" y="2612264"/>
                </a:cubicBezTo>
                <a:cubicBezTo>
                  <a:pt x="799612" y="2487573"/>
                  <a:pt x="386939" y="2522181"/>
                  <a:pt x="231575" y="2386634"/>
                </a:cubicBezTo>
                <a:cubicBezTo>
                  <a:pt x="76211" y="2251087"/>
                  <a:pt x="-1942" y="1955338"/>
                  <a:pt x="37" y="1798980"/>
                </a:cubicBezTo>
                <a:cubicBezTo>
                  <a:pt x="2016" y="1642622"/>
                  <a:pt x="99962" y="1520754"/>
                  <a:pt x="243450" y="1448483"/>
                </a:cubicBezTo>
                <a:cubicBezTo>
                  <a:pt x="386938" y="1376212"/>
                  <a:pt x="716484" y="1442546"/>
                  <a:pt x="860967" y="1365356"/>
                </a:cubicBezTo>
                <a:cubicBezTo>
                  <a:pt x="1005450" y="1288167"/>
                  <a:pt x="1037117" y="1163476"/>
                  <a:pt x="1110348" y="985346"/>
                </a:cubicBezTo>
                <a:cubicBezTo>
                  <a:pt x="1183579" y="807216"/>
                  <a:pt x="1206336" y="459833"/>
                  <a:pt x="1300354" y="296576"/>
                </a:cubicBezTo>
                <a:close/>
              </a:path>
            </a:pathLst>
          </a:cu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 42"/>
          <p:cNvSpPr/>
          <p:nvPr/>
        </p:nvSpPr>
        <p:spPr>
          <a:xfrm rot="16200000">
            <a:off x="975871" y="211167"/>
            <a:ext cx="2712107" cy="2815293"/>
          </a:xfrm>
          <a:custGeom>
            <a:avLst/>
            <a:gdLst>
              <a:gd name="connsiteX0" fmla="*/ 1686296 w 5427023"/>
              <a:gd name="connsiteY0" fmla="*/ 95002 h 4750130"/>
              <a:gd name="connsiteX1" fmla="*/ 2945080 w 5427023"/>
              <a:gd name="connsiteY1" fmla="*/ 0 h 4750130"/>
              <a:gd name="connsiteX2" fmla="*/ 2897579 w 5427023"/>
              <a:gd name="connsiteY2" fmla="*/ 1258784 h 4750130"/>
              <a:gd name="connsiteX3" fmla="*/ 3633849 w 5427023"/>
              <a:gd name="connsiteY3" fmla="*/ 1650670 h 4750130"/>
              <a:gd name="connsiteX4" fmla="*/ 4393870 w 5427023"/>
              <a:gd name="connsiteY4" fmla="*/ 985652 h 4750130"/>
              <a:gd name="connsiteX5" fmla="*/ 5118265 w 5427023"/>
              <a:gd name="connsiteY5" fmla="*/ 1662545 h 4750130"/>
              <a:gd name="connsiteX6" fmla="*/ 4263241 w 5427023"/>
              <a:gd name="connsiteY6" fmla="*/ 2529444 h 4750130"/>
              <a:gd name="connsiteX7" fmla="*/ 4429496 w 5427023"/>
              <a:gd name="connsiteY7" fmla="*/ 3360717 h 4750130"/>
              <a:gd name="connsiteX8" fmla="*/ 5427023 w 5427023"/>
              <a:gd name="connsiteY8" fmla="*/ 3515096 h 4750130"/>
              <a:gd name="connsiteX9" fmla="*/ 5284519 w 5427023"/>
              <a:gd name="connsiteY9" fmla="*/ 4714504 h 4750130"/>
              <a:gd name="connsiteX10" fmla="*/ 3586348 w 5427023"/>
              <a:gd name="connsiteY10" fmla="*/ 3800104 h 4750130"/>
              <a:gd name="connsiteX11" fmla="*/ 2743200 w 5427023"/>
              <a:gd name="connsiteY11" fmla="*/ 3740727 h 4750130"/>
              <a:gd name="connsiteX12" fmla="*/ 1995054 w 5427023"/>
              <a:gd name="connsiteY12" fmla="*/ 4750130 h 4750130"/>
              <a:gd name="connsiteX13" fmla="*/ 676893 w 5427023"/>
              <a:gd name="connsiteY13" fmla="*/ 4001984 h 4750130"/>
              <a:gd name="connsiteX14" fmla="*/ 2030680 w 5427023"/>
              <a:gd name="connsiteY14" fmla="*/ 2956956 h 4750130"/>
              <a:gd name="connsiteX15" fmla="*/ 1757548 w 5427023"/>
              <a:gd name="connsiteY15" fmla="*/ 2256312 h 4750130"/>
              <a:gd name="connsiteX16" fmla="*/ 0 w 5427023"/>
              <a:gd name="connsiteY16" fmla="*/ 2042556 h 4750130"/>
              <a:gd name="connsiteX17" fmla="*/ 178130 w 5427023"/>
              <a:gd name="connsiteY17" fmla="*/ 1151906 h 4750130"/>
              <a:gd name="connsiteX18" fmla="*/ 1650670 w 5427023"/>
              <a:gd name="connsiteY18" fmla="*/ 1472540 h 4750130"/>
              <a:gd name="connsiteX19" fmla="*/ 1995054 w 5427023"/>
              <a:gd name="connsiteY19" fmla="*/ 1128156 h 4750130"/>
              <a:gd name="connsiteX20" fmla="*/ 1686296 w 5427023"/>
              <a:gd name="connsiteY20" fmla="*/ 95002 h 4750130"/>
              <a:gd name="connsiteX0" fmla="*/ 1686296 w 5427023"/>
              <a:gd name="connsiteY0" fmla="*/ 199772 h 4854900"/>
              <a:gd name="connsiteX1" fmla="*/ 2945080 w 5427023"/>
              <a:gd name="connsiteY1" fmla="*/ 104770 h 4854900"/>
              <a:gd name="connsiteX2" fmla="*/ 2897579 w 5427023"/>
              <a:gd name="connsiteY2" fmla="*/ 1363554 h 4854900"/>
              <a:gd name="connsiteX3" fmla="*/ 3633849 w 5427023"/>
              <a:gd name="connsiteY3" fmla="*/ 1755440 h 4854900"/>
              <a:gd name="connsiteX4" fmla="*/ 4393870 w 5427023"/>
              <a:gd name="connsiteY4" fmla="*/ 1090422 h 4854900"/>
              <a:gd name="connsiteX5" fmla="*/ 5118265 w 5427023"/>
              <a:gd name="connsiteY5" fmla="*/ 1767315 h 4854900"/>
              <a:gd name="connsiteX6" fmla="*/ 4263241 w 5427023"/>
              <a:gd name="connsiteY6" fmla="*/ 2634214 h 4854900"/>
              <a:gd name="connsiteX7" fmla="*/ 4429496 w 5427023"/>
              <a:gd name="connsiteY7" fmla="*/ 3465487 h 4854900"/>
              <a:gd name="connsiteX8" fmla="*/ 5427023 w 5427023"/>
              <a:gd name="connsiteY8" fmla="*/ 3619866 h 4854900"/>
              <a:gd name="connsiteX9" fmla="*/ 5284519 w 5427023"/>
              <a:gd name="connsiteY9" fmla="*/ 4819274 h 4854900"/>
              <a:gd name="connsiteX10" fmla="*/ 3586348 w 5427023"/>
              <a:gd name="connsiteY10" fmla="*/ 3904874 h 4854900"/>
              <a:gd name="connsiteX11" fmla="*/ 2743200 w 5427023"/>
              <a:gd name="connsiteY11" fmla="*/ 3845497 h 4854900"/>
              <a:gd name="connsiteX12" fmla="*/ 1995054 w 5427023"/>
              <a:gd name="connsiteY12" fmla="*/ 4854900 h 4854900"/>
              <a:gd name="connsiteX13" fmla="*/ 676893 w 5427023"/>
              <a:gd name="connsiteY13" fmla="*/ 4106754 h 4854900"/>
              <a:gd name="connsiteX14" fmla="*/ 2030680 w 5427023"/>
              <a:gd name="connsiteY14" fmla="*/ 3061726 h 4854900"/>
              <a:gd name="connsiteX15" fmla="*/ 1757548 w 5427023"/>
              <a:gd name="connsiteY15" fmla="*/ 2361082 h 4854900"/>
              <a:gd name="connsiteX16" fmla="*/ 0 w 5427023"/>
              <a:gd name="connsiteY16" fmla="*/ 2147326 h 4854900"/>
              <a:gd name="connsiteX17" fmla="*/ 178130 w 5427023"/>
              <a:gd name="connsiteY17" fmla="*/ 1256676 h 4854900"/>
              <a:gd name="connsiteX18" fmla="*/ 1650670 w 5427023"/>
              <a:gd name="connsiteY18" fmla="*/ 1577310 h 4854900"/>
              <a:gd name="connsiteX19" fmla="*/ 1995054 w 5427023"/>
              <a:gd name="connsiteY19" fmla="*/ 1232926 h 4854900"/>
              <a:gd name="connsiteX20" fmla="*/ 1686296 w 5427023"/>
              <a:gd name="connsiteY20" fmla="*/ 199772 h 4854900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33849 w 5427023"/>
              <a:gd name="connsiteY3" fmla="*/ 1855015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33849 w 5427023"/>
              <a:gd name="connsiteY3" fmla="*/ 1855015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609073"/>
              <a:gd name="connsiteY0" fmla="*/ 299347 h 4954475"/>
              <a:gd name="connsiteX1" fmla="*/ 2945080 w 5609073"/>
              <a:gd name="connsiteY1" fmla="*/ 204345 h 4954475"/>
              <a:gd name="connsiteX2" fmla="*/ 2897579 w 5609073"/>
              <a:gd name="connsiteY2" fmla="*/ 1463129 h 4954475"/>
              <a:gd name="connsiteX3" fmla="*/ 3610098 w 5609073"/>
              <a:gd name="connsiteY3" fmla="*/ 1819389 h 4954475"/>
              <a:gd name="connsiteX4" fmla="*/ 4393870 w 5609073"/>
              <a:gd name="connsiteY4" fmla="*/ 1189997 h 4954475"/>
              <a:gd name="connsiteX5" fmla="*/ 5118265 w 5609073"/>
              <a:gd name="connsiteY5" fmla="*/ 1866890 h 4954475"/>
              <a:gd name="connsiteX6" fmla="*/ 4263241 w 5609073"/>
              <a:gd name="connsiteY6" fmla="*/ 2733789 h 4954475"/>
              <a:gd name="connsiteX7" fmla="*/ 4429496 w 5609073"/>
              <a:gd name="connsiteY7" fmla="*/ 3565062 h 4954475"/>
              <a:gd name="connsiteX8" fmla="*/ 5427023 w 5609073"/>
              <a:gd name="connsiteY8" fmla="*/ 3719441 h 4954475"/>
              <a:gd name="connsiteX9" fmla="*/ 5284519 w 5609073"/>
              <a:gd name="connsiteY9" fmla="*/ 4918849 h 4954475"/>
              <a:gd name="connsiteX10" fmla="*/ 3586348 w 5609073"/>
              <a:gd name="connsiteY10" fmla="*/ 4004449 h 4954475"/>
              <a:gd name="connsiteX11" fmla="*/ 2743200 w 5609073"/>
              <a:gd name="connsiteY11" fmla="*/ 3945072 h 4954475"/>
              <a:gd name="connsiteX12" fmla="*/ 1995054 w 5609073"/>
              <a:gd name="connsiteY12" fmla="*/ 4954475 h 4954475"/>
              <a:gd name="connsiteX13" fmla="*/ 676893 w 5609073"/>
              <a:gd name="connsiteY13" fmla="*/ 4206329 h 4954475"/>
              <a:gd name="connsiteX14" fmla="*/ 2030680 w 5609073"/>
              <a:gd name="connsiteY14" fmla="*/ 3161301 h 4954475"/>
              <a:gd name="connsiteX15" fmla="*/ 1757548 w 5609073"/>
              <a:gd name="connsiteY15" fmla="*/ 2460657 h 4954475"/>
              <a:gd name="connsiteX16" fmla="*/ 0 w 5609073"/>
              <a:gd name="connsiteY16" fmla="*/ 2246901 h 4954475"/>
              <a:gd name="connsiteX17" fmla="*/ 178130 w 5609073"/>
              <a:gd name="connsiteY17" fmla="*/ 1356251 h 4954475"/>
              <a:gd name="connsiteX18" fmla="*/ 1650670 w 5609073"/>
              <a:gd name="connsiteY18" fmla="*/ 1676885 h 4954475"/>
              <a:gd name="connsiteX19" fmla="*/ 1995054 w 5609073"/>
              <a:gd name="connsiteY19" fmla="*/ 1332501 h 4954475"/>
              <a:gd name="connsiteX20" fmla="*/ 1686296 w 5609073"/>
              <a:gd name="connsiteY20" fmla="*/ 299347 h 4954475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5036684"/>
              <a:gd name="connsiteX1" fmla="*/ 2945080 w 5623916"/>
              <a:gd name="connsiteY1" fmla="*/ 204345 h 5036684"/>
              <a:gd name="connsiteX2" fmla="*/ 2897579 w 5623916"/>
              <a:gd name="connsiteY2" fmla="*/ 1463129 h 5036684"/>
              <a:gd name="connsiteX3" fmla="*/ 3610098 w 5623916"/>
              <a:gd name="connsiteY3" fmla="*/ 1819389 h 5036684"/>
              <a:gd name="connsiteX4" fmla="*/ 4393870 w 5623916"/>
              <a:gd name="connsiteY4" fmla="*/ 1189997 h 5036684"/>
              <a:gd name="connsiteX5" fmla="*/ 5118265 w 5623916"/>
              <a:gd name="connsiteY5" fmla="*/ 1866890 h 5036684"/>
              <a:gd name="connsiteX6" fmla="*/ 4263241 w 5623916"/>
              <a:gd name="connsiteY6" fmla="*/ 2733789 h 5036684"/>
              <a:gd name="connsiteX7" fmla="*/ 4429496 w 5623916"/>
              <a:gd name="connsiteY7" fmla="*/ 3565062 h 5036684"/>
              <a:gd name="connsiteX8" fmla="*/ 5427023 w 5623916"/>
              <a:gd name="connsiteY8" fmla="*/ 3719441 h 5036684"/>
              <a:gd name="connsiteX9" fmla="*/ 5284519 w 5623916"/>
              <a:gd name="connsiteY9" fmla="*/ 4918849 h 5036684"/>
              <a:gd name="connsiteX10" fmla="*/ 3586348 w 5623916"/>
              <a:gd name="connsiteY10" fmla="*/ 4004449 h 5036684"/>
              <a:gd name="connsiteX11" fmla="*/ 2743200 w 5623916"/>
              <a:gd name="connsiteY11" fmla="*/ 3945072 h 5036684"/>
              <a:gd name="connsiteX12" fmla="*/ 1995054 w 5623916"/>
              <a:gd name="connsiteY12" fmla="*/ 4954475 h 5036684"/>
              <a:gd name="connsiteX13" fmla="*/ 676893 w 5623916"/>
              <a:gd name="connsiteY13" fmla="*/ 4206329 h 5036684"/>
              <a:gd name="connsiteX14" fmla="*/ 2030680 w 5623916"/>
              <a:gd name="connsiteY14" fmla="*/ 3161301 h 5036684"/>
              <a:gd name="connsiteX15" fmla="*/ 1757548 w 5623916"/>
              <a:gd name="connsiteY15" fmla="*/ 2460657 h 5036684"/>
              <a:gd name="connsiteX16" fmla="*/ 0 w 5623916"/>
              <a:gd name="connsiteY16" fmla="*/ 2246901 h 5036684"/>
              <a:gd name="connsiteX17" fmla="*/ 178130 w 5623916"/>
              <a:gd name="connsiteY17" fmla="*/ 1356251 h 5036684"/>
              <a:gd name="connsiteX18" fmla="*/ 1650670 w 5623916"/>
              <a:gd name="connsiteY18" fmla="*/ 1676885 h 5036684"/>
              <a:gd name="connsiteX19" fmla="*/ 1995054 w 5623916"/>
              <a:gd name="connsiteY19" fmla="*/ 1332501 h 5036684"/>
              <a:gd name="connsiteX20" fmla="*/ 1686296 w 5623916"/>
              <a:gd name="connsiteY20" fmla="*/ 299347 h 5036684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961811 w 5899431"/>
              <a:gd name="connsiteY0" fmla="*/ 299347 h 4965543"/>
              <a:gd name="connsiteX1" fmla="*/ 3220595 w 5899431"/>
              <a:gd name="connsiteY1" fmla="*/ 204345 h 4965543"/>
              <a:gd name="connsiteX2" fmla="*/ 3173094 w 5899431"/>
              <a:gd name="connsiteY2" fmla="*/ 1463129 h 4965543"/>
              <a:gd name="connsiteX3" fmla="*/ 3885613 w 5899431"/>
              <a:gd name="connsiteY3" fmla="*/ 1819389 h 4965543"/>
              <a:gd name="connsiteX4" fmla="*/ 4669385 w 5899431"/>
              <a:gd name="connsiteY4" fmla="*/ 1189997 h 4965543"/>
              <a:gd name="connsiteX5" fmla="*/ 5393780 w 5899431"/>
              <a:gd name="connsiteY5" fmla="*/ 1866890 h 4965543"/>
              <a:gd name="connsiteX6" fmla="*/ 4538756 w 5899431"/>
              <a:gd name="connsiteY6" fmla="*/ 2733789 h 4965543"/>
              <a:gd name="connsiteX7" fmla="*/ 4705011 w 5899431"/>
              <a:gd name="connsiteY7" fmla="*/ 3565062 h 4965543"/>
              <a:gd name="connsiteX8" fmla="*/ 5702538 w 5899431"/>
              <a:gd name="connsiteY8" fmla="*/ 3719441 h 4965543"/>
              <a:gd name="connsiteX9" fmla="*/ 5560034 w 5899431"/>
              <a:gd name="connsiteY9" fmla="*/ 4918849 h 4965543"/>
              <a:gd name="connsiteX10" fmla="*/ 3861863 w 5899431"/>
              <a:gd name="connsiteY10" fmla="*/ 4004449 h 4965543"/>
              <a:gd name="connsiteX11" fmla="*/ 3018715 w 5899431"/>
              <a:gd name="connsiteY11" fmla="*/ 3945072 h 4965543"/>
              <a:gd name="connsiteX12" fmla="*/ 2270569 w 5899431"/>
              <a:gd name="connsiteY12" fmla="*/ 4954475 h 4965543"/>
              <a:gd name="connsiteX13" fmla="*/ 952408 w 5899431"/>
              <a:gd name="connsiteY13" fmla="*/ 4206329 h 4965543"/>
              <a:gd name="connsiteX14" fmla="*/ 2306195 w 5899431"/>
              <a:gd name="connsiteY14" fmla="*/ 3161301 h 4965543"/>
              <a:gd name="connsiteX15" fmla="*/ 2033063 w 5899431"/>
              <a:gd name="connsiteY15" fmla="*/ 2460657 h 4965543"/>
              <a:gd name="connsiteX16" fmla="*/ 275515 w 5899431"/>
              <a:gd name="connsiteY16" fmla="*/ 2246901 h 4965543"/>
              <a:gd name="connsiteX17" fmla="*/ 453645 w 5899431"/>
              <a:gd name="connsiteY17" fmla="*/ 1356251 h 4965543"/>
              <a:gd name="connsiteX18" fmla="*/ 1926185 w 5899431"/>
              <a:gd name="connsiteY18" fmla="*/ 1676885 h 4965543"/>
              <a:gd name="connsiteX19" fmla="*/ 2270569 w 5899431"/>
              <a:gd name="connsiteY19" fmla="*/ 1332501 h 4965543"/>
              <a:gd name="connsiteX20" fmla="*/ 1961811 w 5899431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180747 h 4846943"/>
              <a:gd name="connsiteX1" fmla="*/ 3140880 w 5819716"/>
              <a:gd name="connsiteY1" fmla="*/ 85745 h 4846943"/>
              <a:gd name="connsiteX2" fmla="*/ 3402137 w 5819716"/>
              <a:gd name="connsiteY2" fmla="*/ 1083271 h 4846943"/>
              <a:gd name="connsiteX3" fmla="*/ 3805898 w 5819716"/>
              <a:gd name="connsiteY3" fmla="*/ 1700789 h 4846943"/>
              <a:gd name="connsiteX4" fmla="*/ 4589670 w 5819716"/>
              <a:gd name="connsiteY4" fmla="*/ 1071397 h 4846943"/>
              <a:gd name="connsiteX5" fmla="*/ 5314065 w 5819716"/>
              <a:gd name="connsiteY5" fmla="*/ 1748290 h 4846943"/>
              <a:gd name="connsiteX6" fmla="*/ 4459041 w 5819716"/>
              <a:gd name="connsiteY6" fmla="*/ 2615189 h 4846943"/>
              <a:gd name="connsiteX7" fmla="*/ 4625296 w 5819716"/>
              <a:gd name="connsiteY7" fmla="*/ 3446462 h 4846943"/>
              <a:gd name="connsiteX8" fmla="*/ 5622823 w 5819716"/>
              <a:gd name="connsiteY8" fmla="*/ 3600841 h 4846943"/>
              <a:gd name="connsiteX9" fmla="*/ 5480319 w 5819716"/>
              <a:gd name="connsiteY9" fmla="*/ 4800249 h 4846943"/>
              <a:gd name="connsiteX10" fmla="*/ 3782148 w 5819716"/>
              <a:gd name="connsiteY10" fmla="*/ 3885849 h 4846943"/>
              <a:gd name="connsiteX11" fmla="*/ 2939000 w 5819716"/>
              <a:gd name="connsiteY11" fmla="*/ 3826472 h 4846943"/>
              <a:gd name="connsiteX12" fmla="*/ 2190854 w 5819716"/>
              <a:gd name="connsiteY12" fmla="*/ 4835875 h 4846943"/>
              <a:gd name="connsiteX13" fmla="*/ 872693 w 5819716"/>
              <a:gd name="connsiteY13" fmla="*/ 4087729 h 4846943"/>
              <a:gd name="connsiteX14" fmla="*/ 2226480 w 5819716"/>
              <a:gd name="connsiteY14" fmla="*/ 3042701 h 4846943"/>
              <a:gd name="connsiteX15" fmla="*/ 1953348 w 5819716"/>
              <a:gd name="connsiteY15" fmla="*/ 2342057 h 4846943"/>
              <a:gd name="connsiteX16" fmla="*/ 195800 w 5819716"/>
              <a:gd name="connsiteY16" fmla="*/ 2128301 h 4846943"/>
              <a:gd name="connsiteX17" fmla="*/ 373930 w 5819716"/>
              <a:gd name="connsiteY17" fmla="*/ 1237651 h 4846943"/>
              <a:gd name="connsiteX18" fmla="*/ 1846470 w 5819716"/>
              <a:gd name="connsiteY18" fmla="*/ 1558285 h 4846943"/>
              <a:gd name="connsiteX19" fmla="*/ 2190854 w 5819716"/>
              <a:gd name="connsiteY19" fmla="*/ 1213901 h 4846943"/>
              <a:gd name="connsiteX20" fmla="*/ 1882096 w 5819716"/>
              <a:gd name="connsiteY20" fmla="*/ 180747 h 4846943"/>
              <a:gd name="connsiteX0" fmla="*/ 1882096 w 5819716"/>
              <a:gd name="connsiteY0" fmla="*/ 180747 h 4846943"/>
              <a:gd name="connsiteX1" fmla="*/ 3140880 w 5819716"/>
              <a:gd name="connsiteY1" fmla="*/ 85745 h 4846943"/>
              <a:gd name="connsiteX2" fmla="*/ 3402137 w 5819716"/>
              <a:gd name="connsiteY2" fmla="*/ 1083271 h 4846943"/>
              <a:gd name="connsiteX3" fmla="*/ 4043405 w 5819716"/>
              <a:gd name="connsiteY3" fmla="*/ 1344529 h 4846943"/>
              <a:gd name="connsiteX4" fmla="*/ 4589670 w 5819716"/>
              <a:gd name="connsiteY4" fmla="*/ 1071397 h 4846943"/>
              <a:gd name="connsiteX5" fmla="*/ 5314065 w 5819716"/>
              <a:gd name="connsiteY5" fmla="*/ 1748290 h 4846943"/>
              <a:gd name="connsiteX6" fmla="*/ 4459041 w 5819716"/>
              <a:gd name="connsiteY6" fmla="*/ 2615189 h 4846943"/>
              <a:gd name="connsiteX7" fmla="*/ 4625296 w 5819716"/>
              <a:gd name="connsiteY7" fmla="*/ 3446462 h 4846943"/>
              <a:gd name="connsiteX8" fmla="*/ 5622823 w 5819716"/>
              <a:gd name="connsiteY8" fmla="*/ 3600841 h 4846943"/>
              <a:gd name="connsiteX9" fmla="*/ 5480319 w 5819716"/>
              <a:gd name="connsiteY9" fmla="*/ 4800249 h 4846943"/>
              <a:gd name="connsiteX10" fmla="*/ 3782148 w 5819716"/>
              <a:gd name="connsiteY10" fmla="*/ 3885849 h 4846943"/>
              <a:gd name="connsiteX11" fmla="*/ 2939000 w 5819716"/>
              <a:gd name="connsiteY11" fmla="*/ 3826472 h 4846943"/>
              <a:gd name="connsiteX12" fmla="*/ 2190854 w 5819716"/>
              <a:gd name="connsiteY12" fmla="*/ 4835875 h 4846943"/>
              <a:gd name="connsiteX13" fmla="*/ 872693 w 5819716"/>
              <a:gd name="connsiteY13" fmla="*/ 4087729 h 4846943"/>
              <a:gd name="connsiteX14" fmla="*/ 2226480 w 5819716"/>
              <a:gd name="connsiteY14" fmla="*/ 3042701 h 4846943"/>
              <a:gd name="connsiteX15" fmla="*/ 1953348 w 5819716"/>
              <a:gd name="connsiteY15" fmla="*/ 2342057 h 4846943"/>
              <a:gd name="connsiteX16" fmla="*/ 195800 w 5819716"/>
              <a:gd name="connsiteY16" fmla="*/ 2128301 h 4846943"/>
              <a:gd name="connsiteX17" fmla="*/ 373930 w 5819716"/>
              <a:gd name="connsiteY17" fmla="*/ 1237651 h 4846943"/>
              <a:gd name="connsiteX18" fmla="*/ 1846470 w 5819716"/>
              <a:gd name="connsiteY18" fmla="*/ 1558285 h 4846943"/>
              <a:gd name="connsiteX19" fmla="*/ 2190854 w 5819716"/>
              <a:gd name="connsiteY19" fmla="*/ 1213901 h 4846943"/>
              <a:gd name="connsiteX20" fmla="*/ 1882096 w 5819716"/>
              <a:gd name="connsiteY20" fmla="*/ 180747 h 4846943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314065 w 5819716"/>
              <a:gd name="connsiteY5" fmla="*/ 1742268 h 4840921"/>
              <a:gd name="connsiteX6" fmla="*/ 4459041 w 5819716"/>
              <a:gd name="connsiteY6" fmla="*/ 2609167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183436 w 5819716"/>
              <a:gd name="connsiteY5" fmla="*/ 2003525 h 4840921"/>
              <a:gd name="connsiteX6" fmla="*/ 4459041 w 5819716"/>
              <a:gd name="connsiteY6" fmla="*/ 2609167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183436 w 5819716"/>
              <a:gd name="connsiteY5" fmla="*/ 2003525 h 4840921"/>
              <a:gd name="connsiteX6" fmla="*/ 4637171 w 5819716"/>
              <a:gd name="connsiteY6" fmla="*/ 2727920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09832"/>
              <a:gd name="connsiteY0" fmla="*/ 174725 h 4841399"/>
              <a:gd name="connsiteX1" fmla="*/ 3140880 w 5809832"/>
              <a:gd name="connsiteY1" fmla="*/ 79723 h 4841399"/>
              <a:gd name="connsiteX2" fmla="*/ 3509015 w 5809832"/>
              <a:gd name="connsiteY2" fmla="*/ 994122 h 4841399"/>
              <a:gd name="connsiteX3" fmla="*/ 4043405 w 5809832"/>
              <a:gd name="connsiteY3" fmla="*/ 1338507 h 4841399"/>
              <a:gd name="connsiteX4" fmla="*/ 4589670 w 5809832"/>
              <a:gd name="connsiteY4" fmla="*/ 1065375 h 4841399"/>
              <a:gd name="connsiteX5" fmla="*/ 5183436 w 5809832"/>
              <a:gd name="connsiteY5" fmla="*/ 2003525 h 4841399"/>
              <a:gd name="connsiteX6" fmla="*/ 4637171 w 5809832"/>
              <a:gd name="connsiteY6" fmla="*/ 2727920 h 4841399"/>
              <a:gd name="connsiteX7" fmla="*/ 4803426 w 5809832"/>
              <a:gd name="connsiteY7" fmla="*/ 3345437 h 4841399"/>
              <a:gd name="connsiteX8" fmla="*/ 5622823 w 5809832"/>
              <a:gd name="connsiteY8" fmla="*/ 3594819 h 4841399"/>
              <a:gd name="connsiteX9" fmla="*/ 5480319 w 5809832"/>
              <a:gd name="connsiteY9" fmla="*/ 4794227 h 4841399"/>
              <a:gd name="connsiteX10" fmla="*/ 3782148 w 5809832"/>
              <a:gd name="connsiteY10" fmla="*/ 3879827 h 4841399"/>
              <a:gd name="connsiteX11" fmla="*/ 2939000 w 5809832"/>
              <a:gd name="connsiteY11" fmla="*/ 3820450 h 4841399"/>
              <a:gd name="connsiteX12" fmla="*/ 2190854 w 5809832"/>
              <a:gd name="connsiteY12" fmla="*/ 4829853 h 4841399"/>
              <a:gd name="connsiteX13" fmla="*/ 872693 w 5809832"/>
              <a:gd name="connsiteY13" fmla="*/ 4081707 h 4841399"/>
              <a:gd name="connsiteX14" fmla="*/ 2226480 w 5809832"/>
              <a:gd name="connsiteY14" fmla="*/ 3036679 h 4841399"/>
              <a:gd name="connsiteX15" fmla="*/ 1953348 w 5809832"/>
              <a:gd name="connsiteY15" fmla="*/ 2336035 h 4841399"/>
              <a:gd name="connsiteX16" fmla="*/ 195800 w 5809832"/>
              <a:gd name="connsiteY16" fmla="*/ 2122279 h 4841399"/>
              <a:gd name="connsiteX17" fmla="*/ 373930 w 5809832"/>
              <a:gd name="connsiteY17" fmla="*/ 1231629 h 4841399"/>
              <a:gd name="connsiteX18" fmla="*/ 1846470 w 5809832"/>
              <a:gd name="connsiteY18" fmla="*/ 1552263 h 4841399"/>
              <a:gd name="connsiteX19" fmla="*/ 2190854 w 5809832"/>
              <a:gd name="connsiteY19" fmla="*/ 1207879 h 4841399"/>
              <a:gd name="connsiteX20" fmla="*/ 1882096 w 5809832"/>
              <a:gd name="connsiteY20" fmla="*/ 174725 h 4841399"/>
              <a:gd name="connsiteX0" fmla="*/ 1882096 w 5704276"/>
              <a:gd name="connsiteY0" fmla="*/ 174725 h 4832827"/>
              <a:gd name="connsiteX1" fmla="*/ 3140880 w 5704276"/>
              <a:gd name="connsiteY1" fmla="*/ 79723 h 4832827"/>
              <a:gd name="connsiteX2" fmla="*/ 3509015 w 5704276"/>
              <a:gd name="connsiteY2" fmla="*/ 994122 h 4832827"/>
              <a:gd name="connsiteX3" fmla="*/ 4043405 w 5704276"/>
              <a:gd name="connsiteY3" fmla="*/ 1338507 h 4832827"/>
              <a:gd name="connsiteX4" fmla="*/ 4589670 w 5704276"/>
              <a:gd name="connsiteY4" fmla="*/ 1065375 h 4832827"/>
              <a:gd name="connsiteX5" fmla="*/ 5183436 w 5704276"/>
              <a:gd name="connsiteY5" fmla="*/ 2003525 h 4832827"/>
              <a:gd name="connsiteX6" fmla="*/ 4637171 w 5704276"/>
              <a:gd name="connsiteY6" fmla="*/ 2727920 h 4832827"/>
              <a:gd name="connsiteX7" fmla="*/ 4803426 w 5704276"/>
              <a:gd name="connsiteY7" fmla="*/ 3345437 h 4832827"/>
              <a:gd name="connsiteX8" fmla="*/ 5622823 w 5704276"/>
              <a:gd name="connsiteY8" fmla="*/ 3594819 h 4832827"/>
              <a:gd name="connsiteX9" fmla="*/ 5290314 w 5704276"/>
              <a:gd name="connsiteY9" fmla="*/ 4497344 h 4832827"/>
              <a:gd name="connsiteX10" fmla="*/ 3782148 w 5704276"/>
              <a:gd name="connsiteY10" fmla="*/ 3879827 h 4832827"/>
              <a:gd name="connsiteX11" fmla="*/ 2939000 w 5704276"/>
              <a:gd name="connsiteY11" fmla="*/ 3820450 h 4832827"/>
              <a:gd name="connsiteX12" fmla="*/ 2190854 w 5704276"/>
              <a:gd name="connsiteY12" fmla="*/ 4829853 h 4832827"/>
              <a:gd name="connsiteX13" fmla="*/ 872693 w 5704276"/>
              <a:gd name="connsiteY13" fmla="*/ 4081707 h 4832827"/>
              <a:gd name="connsiteX14" fmla="*/ 2226480 w 5704276"/>
              <a:gd name="connsiteY14" fmla="*/ 3036679 h 4832827"/>
              <a:gd name="connsiteX15" fmla="*/ 1953348 w 5704276"/>
              <a:gd name="connsiteY15" fmla="*/ 2336035 h 4832827"/>
              <a:gd name="connsiteX16" fmla="*/ 195800 w 5704276"/>
              <a:gd name="connsiteY16" fmla="*/ 2122279 h 4832827"/>
              <a:gd name="connsiteX17" fmla="*/ 373930 w 5704276"/>
              <a:gd name="connsiteY17" fmla="*/ 1231629 h 4832827"/>
              <a:gd name="connsiteX18" fmla="*/ 1846470 w 5704276"/>
              <a:gd name="connsiteY18" fmla="*/ 1552263 h 4832827"/>
              <a:gd name="connsiteX19" fmla="*/ 2190854 w 5704276"/>
              <a:gd name="connsiteY19" fmla="*/ 1207879 h 4832827"/>
              <a:gd name="connsiteX20" fmla="*/ 1882096 w 5704276"/>
              <a:gd name="connsiteY20" fmla="*/ 174725 h 4832827"/>
              <a:gd name="connsiteX0" fmla="*/ 1882096 w 5644673"/>
              <a:gd name="connsiteY0" fmla="*/ 174725 h 4832827"/>
              <a:gd name="connsiteX1" fmla="*/ 3140880 w 5644673"/>
              <a:gd name="connsiteY1" fmla="*/ 79723 h 4832827"/>
              <a:gd name="connsiteX2" fmla="*/ 3509015 w 5644673"/>
              <a:gd name="connsiteY2" fmla="*/ 994122 h 4832827"/>
              <a:gd name="connsiteX3" fmla="*/ 4043405 w 5644673"/>
              <a:gd name="connsiteY3" fmla="*/ 1338507 h 4832827"/>
              <a:gd name="connsiteX4" fmla="*/ 4589670 w 5644673"/>
              <a:gd name="connsiteY4" fmla="*/ 1065375 h 4832827"/>
              <a:gd name="connsiteX5" fmla="*/ 5183436 w 5644673"/>
              <a:gd name="connsiteY5" fmla="*/ 2003525 h 4832827"/>
              <a:gd name="connsiteX6" fmla="*/ 4637171 w 5644673"/>
              <a:gd name="connsiteY6" fmla="*/ 2727920 h 4832827"/>
              <a:gd name="connsiteX7" fmla="*/ 4803426 w 5644673"/>
              <a:gd name="connsiteY7" fmla="*/ 3345437 h 4832827"/>
              <a:gd name="connsiteX8" fmla="*/ 5622823 w 5644673"/>
              <a:gd name="connsiteY8" fmla="*/ 3594819 h 4832827"/>
              <a:gd name="connsiteX9" fmla="*/ 5290314 w 5644673"/>
              <a:gd name="connsiteY9" fmla="*/ 4497344 h 4832827"/>
              <a:gd name="connsiteX10" fmla="*/ 4055280 w 5644673"/>
              <a:gd name="connsiteY10" fmla="*/ 4176711 h 4832827"/>
              <a:gd name="connsiteX11" fmla="*/ 2939000 w 5644673"/>
              <a:gd name="connsiteY11" fmla="*/ 3820450 h 4832827"/>
              <a:gd name="connsiteX12" fmla="*/ 2190854 w 5644673"/>
              <a:gd name="connsiteY12" fmla="*/ 4829853 h 4832827"/>
              <a:gd name="connsiteX13" fmla="*/ 872693 w 5644673"/>
              <a:gd name="connsiteY13" fmla="*/ 4081707 h 4832827"/>
              <a:gd name="connsiteX14" fmla="*/ 2226480 w 5644673"/>
              <a:gd name="connsiteY14" fmla="*/ 3036679 h 4832827"/>
              <a:gd name="connsiteX15" fmla="*/ 1953348 w 5644673"/>
              <a:gd name="connsiteY15" fmla="*/ 2336035 h 4832827"/>
              <a:gd name="connsiteX16" fmla="*/ 195800 w 5644673"/>
              <a:gd name="connsiteY16" fmla="*/ 2122279 h 4832827"/>
              <a:gd name="connsiteX17" fmla="*/ 373930 w 5644673"/>
              <a:gd name="connsiteY17" fmla="*/ 1231629 h 4832827"/>
              <a:gd name="connsiteX18" fmla="*/ 1846470 w 5644673"/>
              <a:gd name="connsiteY18" fmla="*/ 1552263 h 4832827"/>
              <a:gd name="connsiteX19" fmla="*/ 2190854 w 5644673"/>
              <a:gd name="connsiteY19" fmla="*/ 1207879 h 4832827"/>
              <a:gd name="connsiteX20" fmla="*/ 1882096 w 5644673"/>
              <a:gd name="connsiteY20" fmla="*/ 174725 h 4832827"/>
              <a:gd name="connsiteX0" fmla="*/ 1882096 w 5644673"/>
              <a:gd name="connsiteY0" fmla="*/ 174725 h 4829871"/>
              <a:gd name="connsiteX1" fmla="*/ 3140880 w 5644673"/>
              <a:gd name="connsiteY1" fmla="*/ 79723 h 4829871"/>
              <a:gd name="connsiteX2" fmla="*/ 3509015 w 5644673"/>
              <a:gd name="connsiteY2" fmla="*/ 994122 h 4829871"/>
              <a:gd name="connsiteX3" fmla="*/ 4043405 w 5644673"/>
              <a:gd name="connsiteY3" fmla="*/ 1338507 h 4829871"/>
              <a:gd name="connsiteX4" fmla="*/ 4589670 w 5644673"/>
              <a:gd name="connsiteY4" fmla="*/ 1065375 h 4829871"/>
              <a:gd name="connsiteX5" fmla="*/ 5183436 w 5644673"/>
              <a:gd name="connsiteY5" fmla="*/ 2003525 h 4829871"/>
              <a:gd name="connsiteX6" fmla="*/ 4637171 w 5644673"/>
              <a:gd name="connsiteY6" fmla="*/ 2727920 h 4829871"/>
              <a:gd name="connsiteX7" fmla="*/ 4803426 w 5644673"/>
              <a:gd name="connsiteY7" fmla="*/ 3345437 h 4829871"/>
              <a:gd name="connsiteX8" fmla="*/ 5622823 w 5644673"/>
              <a:gd name="connsiteY8" fmla="*/ 3594819 h 4829871"/>
              <a:gd name="connsiteX9" fmla="*/ 5290314 w 5644673"/>
              <a:gd name="connsiteY9" fmla="*/ 4497344 h 4829871"/>
              <a:gd name="connsiteX10" fmla="*/ 4055280 w 5644673"/>
              <a:gd name="connsiteY10" fmla="*/ 4176711 h 4829871"/>
              <a:gd name="connsiteX11" fmla="*/ 3140881 w 5644673"/>
              <a:gd name="connsiteY11" fmla="*/ 4105458 h 4829871"/>
              <a:gd name="connsiteX12" fmla="*/ 2190854 w 5644673"/>
              <a:gd name="connsiteY12" fmla="*/ 4829853 h 4829871"/>
              <a:gd name="connsiteX13" fmla="*/ 872693 w 5644673"/>
              <a:gd name="connsiteY13" fmla="*/ 4081707 h 4829871"/>
              <a:gd name="connsiteX14" fmla="*/ 2226480 w 5644673"/>
              <a:gd name="connsiteY14" fmla="*/ 3036679 h 4829871"/>
              <a:gd name="connsiteX15" fmla="*/ 1953348 w 5644673"/>
              <a:gd name="connsiteY15" fmla="*/ 2336035 h 4829871"/>
              <a:gd name="connsiteX16" fmla="*/ 195800 w 5644673"/>
              <a:gd name="connsiteY16" fmla="*/ 2122279 h 4829871"/>
              <a:gd name="connsiteX17" fmla="*/ 373930 w 5644673"/>
              <a:gd name="connsiteY17" fmla="*/ 1231629 h 4829871"/>
              <a:gd name="connsiteX18" fmla="*/ 1846470 w 5644673"/>
              <a:gd name="connsiteY18" fmla="*/ 1552263 h 4829871"/>
              <a:gd name="connsiteX19" fmla="*/ 2190854 w 5644673"/>
              <a:gd name="connsiteY19" fmla="*/ 1207879 h 4829871"/>
              <a:gd name="connsiteX20" fmla="*/ 1882096 w 5644673"/>
              <a:gd name="connsiteY20" fmla="*/ 174725 h 4829871"/>
              <a:gd name="connsiteX0" fmla="*/ 1882096 w 5644673"/>
              <a:gd name="connsiteY0" fmla="*/ 174725 h 4835290"/>
              <a:gd name="connsiteX1" fmla="*/ 3140880 w 5644673"/>
              <a:gd name="connsiteY1" fmla="*/ 79723 h 4835290"/>
              <a:gd name="connsiteX2" fmla="*/ 3509015 w 5644673"/>
              <a:gd name="connsiteY2" fmla="*/ 994122 h 4835290"/>
              <a:gd name="connsiteX3" fmla="*/ 4043405 w 5644673"/>
              <a:gd name="connsiteY3" fmla="*/ 1338507 h 4835290"/>
              <a:gd name="connsiteX4" fmla="*/ 4589670 w 5644673"/>
              <a:gd name="connsiteY4" fmla="*/ 1065375 h 4835290"/>
              <a:gd name="connsiteX5" fmla="*/ 5183436 w 5644673"/>
              <a:gd name="connsiteY5" fmla="*/ 2003525 h 4835290"/>
              <a:gd name="connsiteX6" fmla="*/ 4637171 w 5644673"/>
              <a:gd name="connsiteY6" fmla="*/ 2727920 h 4835290"/>
              <a:gd name="connsiteX7" fmla="*/ 4803426 w 5644673"/>
              <a:gd name="connsiteY7" fmla="*/ 3345437 h 4835290"/>
              <a:gd name="connsiteX8" fmla="*/ 5622823 w 5644673"/>
              <a:gd name="connsiteY8" fmla="*/ 3594819 h 4835290"/>
              <a:gd name="connsiteX9" fmla="*/ 5290314 w 5644673"/>
              <a:gd name="connsiteY9" fmla="*/ 4497344 h 4835290"/>
              <a:gd name="connsiteX10" fmla="*/ 4055280 w 5644673"/>
              <a:gd name="connsiteY10" fmla="*/ 4176711 h 4835290"/>
              <a:gd name="connsiteX11" fmla="*/ 3140881 w 5644673"/>
              <a:gd name="connsiteY11" fmla="*/ 4105458 h 4835290"/>
              <a:gd name="connsiteX12" fmla="*/ 2190854 w 5644673"/>
              <a:gd name="connsiteY12" fmla="*/ 4829853 h 4835290"/>
              <a:gd name="connsiteX13" fmla="*/ 1822719 w 5644673"/>
              <a:gd name="connsiteY13" fmla="*/ 3666071 h 4835290"/>
              <a:gd name="connsiteX14" fmla="*/ 2226480 w 5644673"/>
              <a:gd name="connsiteY14" fmla="*/ 3036679 h 4835290"/>
              <a:gd name="connsiteX15" fmla="*/ 1953348 w 5644673"/>
              <a:gd name="connsiteY15" fmla="*/ 2336035 h 4835290"/>
              <a:gd name="connsiteX16" fmla="*/ 195800 w 5644673"/>
              <a:gd name="connsiteY16" fmla="*/ 2122279 h 4835290"/>
              <a:gd name="connsiteX17" fmla="*/ 373930 w 5644673"/>
              <a:gd name="connsiteY17" fmla="*/ 1231629 h 4835290"/>
              <a:gd name="connsiteX18" fmla="*/ 1846470 w 5644673"/>
              <a:gd name="connsiteY18" fmla="*/ 1552263 h 4835290"/>
              <a:gd name="connsiteX19" fmla="*/ 2190854 w 5644673"/>
              <a:gd name="connsiteY19" fmla="*/ 1207879 h 4835290"/>
              <a:gd name="connsiteX20" fmla="*/ 1882096 w 5644673"/>
              <a:gd name="connsiteY20" fmla="*/ 174725 h 4835290"/>
              <a:gd name="connsiteX0" fmla="*/ 1573490 w 5336067"/>
              <a:gd name="connsiteY0" fmla="*/ 174725 h 4835290"/>
              <a:gd name="connsiteX1" fmla="*/ 2832274 w 5336067"/>
              <a:gd name="connsiteY1" fmla="*/ 79723 h 4835290"/>
              <a:gd name="connsiteX2" fmla="*/ 3200409 w 5336067"/>
              <a:gd name="connsiteY2" fmla="*/ 994122 h 4835290"/>
              <a:gd name="connsiteX3" fmla="*/ 3734799 w 5336067"/>
              <a:gd name="connsiteY3" fmla="*/ 1338507 h 4835290"/>
              <a:gd name="connsiteX4" fmla="*/ 4281064 w 5336067"/>
              <a:gd name="connsiteY4" fmla="*/ 1065375 h 4835290"/>
              <a:gd name="connsiteX5" fmla="*/ 4874830 w 5336067"/>
              <a:gd name="connsiteY5" fmla="*/ 2003525 h 4835290"/>
              <a:gd name="connsiteX6" fmla="*/ 4328565 w 5336067"/>
              <a:gd name="connsiteY6" fmla="*/ 2727920 h 4835290"/>
              <a:gd name="connsiteX7" fmla="*/ 4494820 w 5336067"/>
              <a:gd name="connsiteY7" fmla="*/ 3345437 h 4835290"/>
              <a:gd name="connsiteX8" fmla="*/ 5314217 w 5336067"/>
              <a:gd name="connsiteY8" fmla="*/ 3594819 h 4835290"/>
              <a:gd name="connsiteX9" fmla="*/ 4981708 w 5336067"/>
              <a:gd name="connsiteY9" fmla="*/ 4497344 h 4835290"/>
              <a:gd name="connsiteX10" fmla="*/ 3746674 w 5336067"/>
              <a:gd name="connsiteY10" fmla="*/ 4176711 h 4835290"/>
              <a:gd name="connsiteX11" fmla="*/ 2832275 w 5336067"/>
              <a:gd name="connsiteY11" fmla="*/ 4105458 h 4835290"/>
              <a:gd name="connsiteX12" fmla="*/ 1882248 w 5336067"/>
              <a:gd name="connsiteY12" fmla="*/ 4829853 h 4835290"/>
              <a:gd name="connsiteX13" fmla="*/ 1514113 w 5336067"/>
              <a:gd name="connsiteY13" fmla="*/ 3666071 h 4835290"/>
              <a:gd name="connsiteX14" fmla="*/ 1917874 w 5336067"/>
              <a:gd name="connsiteY14" fmla="*/ 3036679 h 4835290"/>
              <a:gd name="connsiteX15" fmla="*/ 1644742 w 5336067"/>
              <a:gd name="connsiteY15" fmla="*/ 2336035 h 4835290"/>
              <a:gd name="connsiteX16" fmla="*/ 397833 w 5336067"/>
              <a:gd name="connsiteY16" fmla="*/ 2407286 h 4835290"/>
              <a:gd name="connsiteX17" fmla="*/ 65324 w 5336067"/>
              <a:gd name="connsiteY17" fmla="*/ 1231629 h 4835290"/>
              <a:gd name="connsiteX18" fmla="*/ 1537864 w 5336067"/>
              <a:gd name="connsiteY18" fmla="*/ 1552263 h 4835290"/>
              <a:gd name="connsiteX19" fmla="*/ 1882248 w 5336067"/>
              <a:gd name="connsiteY19" fmla="*/ 1207879 h 4835290"/>
              <a:gd name="connsiteX20" fmla="*/ 1573490 w 5336067"/>
              <a:gd name="connsiteY20" fmla="*/ 174725 h 4835290"/>
              <a:gd name="connsiteX0" fmla="*/ 1271030 w 5033607"/>
              <a:gd name="connsiteY0" fmla="*/ 174725 h 4835290"/>
              <a:gd name="connsiteX1" fmla="*/ 2529814 w 5033607"/>
              <a:gd name="connsiteY1" fmla="*/ 79723 h 4835290"/>
              <a:gd name="connsiteX2" fmla="*/ 2897949 w 5033607"/>
              <a:gd name="connsiteY2" fmla="*/ 994122 h 4835290"/>
              <a:gd name="connsiteX3" fmla="*/ 3432339 w 5033607"/>
              <a:gd name="connsiteY3" fmla="*/ 1338507 h 4835290"/>
              <a:gd name="connsiteX4" fmla="*/ 3978604 w 5033607"/>
              <a:gd name="connsiteY4" fmla="*/ 1065375 h 4835290"/>
              <a:gd name="connsiteX5" fmla="*/ 4572370 w 5033607"/>
              <a:gd name="connsiteY5" fmla="*/ 2003525 h 4835290"/>
              <a:gd name="connsiteX6" fmla="*/ 4026105 w 5033607"/>
              <a:gd name="connsiteY6" fmla="*/ 2727920 h 4835290"/>
              <a:gd name="connsiteX7" fmla="*/ 4192360 w 5033607"/>
              <a:gd name="connsiteY7" fmla="*/ 3345437 h 4835290"/>
              <a:gd name="connsiteX8" fmla="*/ 5011757 w 5033607"/>
              <a:gd name="connsiteY8" fmla="*/ 3594819 h 4835290"/>
              <a:gd name="connsiteX9" fmla="*/ 4679248 w 5033607"/>
              <a:gd name="connsiteY9" fmla="*/ 4497344 h 4835290"/>
              <a:gd name="connsiteX10" fmla="*/ 3444214 w 5033607"/>
              <a:gd name="connsiteY10" fmla="*/ 4176711 h 4835290"/>
              <a:gd name="connsiteX11" fmla="*/ 2529815 w 5033607"/>
              <a:gd name="connsiteY11" fmla="*/ 4105458 h 4835290"/>
              <a:gd name="connsiteX12" fmla="*/ 1579788 w 5033607"/>
              <a:gd name="connsiteY12" fmla="*/ 4829853 h 4835290"/>
              <a:gd name="connsiteX13" fmla="*/ 1211653 w 5033607"/>
              <a:gd name="connsiteY13" fmla="*/ 3666071 h 4835290"/>
              <a:gd name="connsiteX14" fmla="*/ 1615414 w 5033607"/>
              <a:gd name="connsiteY14" fmla="*/ 3036679 h 4835290"/>
              <a:gd name="connsiteX15" fmla="*/ 1342282 w 5033607"/>
              <a:gd name="connsiteY15" fmla="*/ 2336035 h 4835290"/>
              <a:gd name="connsiteX16" fmla="*/ 95373 w 5033607"/>
              <a:gd name="connsiteY16" fmla="*/ 2407286 h 4835290"/>
              <a:gd name="connsiteX17" fmla="*/ 214126 w 5033607"/>
              <a:gd name="connsiteY17" fmla="*/ 1326632 h 4835290"/>
              <a:gd name="connsiteX18" fmla="*/ 1235404 w 5033607"/>
              <a:gd name="connsiteY18" fmla="*/ 1552263 h 4835290"/>
              <a:gd name="connsiteX19" fmla="*/ 1579788 w 5033607"/>
              <a:gd name="connsiteY19" fmla="*/ 1207879 h 4835290"/>
              <a:gd name="connsiteX20" fmla="*/ 1271030 w 5033607"/>
              <a:gd name="connsiteY20" fmla="*/ 174725 h 4835290"/>
              <a:gd name="connsiteX0" fmla="*/ 1263184 w 5025761"/>
              <a:gd name="connsiteY0" fmla="*/ 174725 h 4835290"/>
              <a:gd name="connsiteX1" fmla="*/ 2521968 w 5025761"/>
              <a:gd name="connsiteY1" fmla="*/ 79723 h 4835290"/>
              <a:gd name="connsiteX2" fmla="*/ 2890103 w 5025761"/>
              <a:gd name="connsiteY2" fmla="*/ 994122 h 4835290"/>
              <a:gd name="connsiteX3" fmla="*/ 3424493 w 5025761"/>
              <a:gd name="connsiteY3" fmla="*/ 1338507 h 4835290"/>
              <a:gd name="connsiteX4" fmla="*/ 3970758 w 5025761"/>
              <a:gd name="connsiteY4" fmla="*/ 1065375 h 4835290"/>
              <a:gd name="connsiteX5" fmla="*/ 4564524 w 5025761"/>
              <a:gd name="connsiteY5" fmla="*/ 2003525 h 4835290"/>
              <a:gd name="connsiteX6" fmla="*/ 4018259 w 5025761"/>
              <a:gd name="connsiteY6" fmla="*/ 2727920 h 4835290"/>
              <a:gd name="connsiteX7" fmla="*/ 4184514 w 5025761"/>
              <a:gd name="connsiteY7" fmla="*/ 3345437 h 4835290"/>
              <a:gd name="connsiteX8" fmla="*/ 5003911 w 5025761"/>
              <a:gd name="connsiteY8" fmla="*/ 3594819 h 4835290"/>
              <a:gd name="connsiteX9" fmla="*/ 4671402 w 5025761"/>
              <a:gd name="connsiteY9" fmla="*/ 4497344 h 4835290"/>
              <a:gd name="connsiteX10" fmla="*/ 3436368 w 5025761"/>
              <a:gd name="connsiteY10" fmla="*/ 4176711 h 4835290"/>
              <a:gd name="connsiteX11" fmla="*/ 2521969 w 5025761"/>
              <a:gd name="connsiteY11" fmla="*/ 4105458 h 4835290"/>
              <a:gd name="connsiteX12" fmla="*/ 1571942 w 5025761"/>
              <a:gd name="connsiteY12" fmla="*/ 4829853 h 4835290"/>
              <a:gd name="connsiteX13" fmla="*/ 1203807 w 5025761"/>
              <a:gd name="connsiteY13" fmla="*/ 3666071 h 4835290"/>
              <a:gd name="connsiteX14" fmla="*/ 1607568 w 5025761"/>
              <a:gd name="connsiteY14" fmla="*/ 3036679 h 4835290"/>
              <a:gd name="connsiteX15" fmla="*/ 1334436 w 5025761"/>
              <a:gd name="connsiteY15" fmla="*/ 2336035 h 4835290"/>
              <a:gd name="connsiteX16" fmla="*/ 87527 w 5025761"/>
              <a:gd name="connsiteY16" fmla="*/ 2407286 h 4835290"/>
              <a:gd name="connsiteX17" fmla="*/ 206280 w 5025761"/>
              <a:gd name="connsiteY17" fmla="*/ 1326632 h 4835290"/>
              <a:gd name="connsiteX18" fmla="*/ 1025678 w 5025761"/>
              <a:gd name="connsiteY18" fmla="*/ 1350383 h 4835290"/>
              <a:gd name="connsiteX19" fmla="*/ 1571942 w 5025761"/>
              <a:gd name="connsiteY19" fmla="*/ 1207879 h 4835290"/>
              <a:gd name="connsiteX20" fmla="*/ 1263184 w 5025761"/>
              <a:gd name="connsiteY20" fmla="*/ 174725 h 4835290"/>
              <a:gd name="connsiteX0" fmla="*/ 1263184 w 5025761"/>
              <a:gd name="connsiteY0" fmla="*/ 164292 h 4824857"/>
              <a:gd name="connsiteX1" fmla="*/ 2521968 w 5025761"/>
              <a:gd name="connsiteY1" fmla="*/ 69290 h 4824857"/>
              <a:gd name="connsiteX2" fmla="*/ 2890103 w 5025761"/>
              <a:gd name="connsiteY2" fmla="*/ 983689 h 4824857"/>
              <a:gd name="connsiteX3" fmla="*/ 3424493 w 5025761"/>
              <a:gd name="connsiteY3" fmla="*/ 1328074 h 4824857"/>
              <a:gd name="connsiteX4" fmla="*/ 3970758 w 5025761"/>
              <a:gd name="connsiteY4" fmla="*/ 1054942 h 4824857"/>
              <a:gd name="connsiteX5" fmla="*/ 4564524 w 5025761"/>
              <a:gd name="connsiteY5" fmla="*/ 1993092 h 4824857"/>
              <a:gd name="connsiteX6" fmla="*/ 4018259 w 5025761"/>
              <a:gd name="connsiteY6" fmla="*/ 2717487 h 4824857"/>
              <a:gd name="connsiteX7" fmla="*/ 4184514 w 5025761"/>
              <a:gd name="connsiteY7" fmla="*/ 3335004 h 4824857"/>
              <a:gd name="connsiteX8" fmla="*/ 5003911 w 5025761"/>
              <a:gd name="connsiteY8" fmla="*/ 3584386 h 4824857"/>
              <a:gd name="connsiteX9" fmla="*/ 4671402 w 5025761"/>
              <a:gd name="connsiteY9" fmla="*/ 4486911 h 4824857"/>
              <a:gd name="connsiteX10" fmla="*/ 3436368 w 5025761"/>
              <a:gd name="connsiteY10" fmla="*/ 4166278 h 4824857"/>
              <a:gd name="connsiteX11" fmla="*/ 2521969 w 5025761"/>
              <a:gd name="connsiteY11" fmla="*/ 4095025 h 4824857"/>
              <a:gd name="connsiteX12" fmla="*/ 1571942 w 5025761"/>
              <a:gd name="connsiteY12" fmla="*/ 4819420 h 4824857"/>
              <a:gd name="connsiteX13" fmla="*/ 1203807 w 5025761"/>
              <a:gd name="connsiteY13" fmla="*/ 3655638 h 4824857"/>
              <a:gd name="connsiteX14" fmla="*/ 1607568 w 5025761"/>
              <a:gd name="connsiteY14" fmla="*/ 3026246 h 4824857"/>
              <a:gd name="connsiteX15" fmla="*/ 1334436 w 5025761"/>
              <a:gd name="connsiteY15" fmla="*/ 2325602 h 4824857"/>
              <a:gd name="connsiteX16" fmla="*/ 87527 w 5025761"/>
              <a:gd name="connsiteY16" fmla="*/ 2396853 h 4824857"/>
              <a:gd name="connsiteX17" fmla="*/ 206280 w 5025761"/>
              <a:gd name="connsiteY17" fmla="*/ 1316199 h 4824857"/>
              <a:gd name="connsiteX18" fmla="*/ 1025678 w 5025761"/>
              <a:gd name="connsiteY18" fmla="*/ 1339950 h 4824857"/>
              <a:gd name="connsiteX19" fmla="*/ 1275059 w 5025761"/>
              <a:gd name="connsiteY19" fmla="*/ 959940 h 4824857"/>
              <a:gd name="connsiteX20" fmla="*/ 1263184 w 5025761"/>
              <a:gd name="connsiteY20" fmla="*/ 164292 h 4824857"/>
              <a:gd name="connsiteX0" fmla="*/ 1465065 w 5025761"/>
              <a:gd name="connsiteY0" fmla="*/ 241485 h 4795172"/>
              <a:gd name="connsiteX1" fmla="*/ 2521968 w 5025761"/>
              <a:gd name="connsiteY1" fmla="*/ 39605 h 4795172"/>
              <a:gd name="connsiteX2" fmla="*/ 2890103 w 5025761"/>
              <a:gd name="connsiteY2" fmla="*/ 954004 h 4795172"/>
              <a:gd name="connsiteX3" fmla="*/ 3424493 w 5025761"/>
              <a:gd name="connsiteY3" fmla="*/ 1298389 h 4795172"/>
              <a:gd name="connsiteX4" fmla="*/ 3970758 w 5025761"/>
              <a:gd name="connsiteY4" fmla="*/ 1025257 h 4795172"/>
              <a:gd name="connsiteX5" fmla="*/ 4564524 w 5025761"/>
              <a:gd name="connsiteY5" fmla="*/ 1963407 h 4795172"/>
              <a:gd name="connsiteX6" fmla="*/ 4018259 w 5025761"/>
              <a:gd name="connsiteY6" fmla="*/ 2687802 h 4795172"/>
              <a:gd name="connsiteX7" fmla="*/ 4184514 w 5025761"/>
              <a:gd name="connsiteY7" fmla="*/ 3305319 h 4795172"/>
              <a:gd name="connsiteX8" fmla="*/ 5003911 w 5025761"/>
              <a:gd name="connsiteY8" fmla="*/ 3554701 h 4795172"/>
              <a:gd name="connsiteX9" fmla="*/ 4671402 w 5025761"/>
              <a:gd name="connsiteY9" fmla="*/ 4457226 h 4795172"/>
              <a:gd name="connsiteX10" fmla="*/ 3436368 w 5025761"/>
              <a:gd name="connsiteY10" fmla="*/ 4136593 h 4795172"/>
              <a:gd name="connsiteX11" fmla="*/ 2521969 w 5025761"/>
              <a:gd name="connsiteY11" fmla="*/ 4065340 h 4795172"/>
              <a:gd name="connsiteX12" fmla="*/ 1571942 w 5025761"/>
              <a:gd name="connsiteY12" fmla="*/ 4789735 h 4795172"/>
              <a:gd name="connsiteX13" fmla="*/ 1203807 w 5025761"/>
              <a:gd name="connsiteY13" fmla="*/ 3625953 h 4795172"/>
              <a:gd name="connsiteX14" fmla="*/ 1607568 w 5025761"/>
              <a:gd name="connsiteY14" fmla="*/ 2996561 h 4795172"/>
              <a:gd name="connsiteX15" fmla="*/ 1334436 w 5025761"/>
              <a:gd name="connsiteY15" fmla="*/ 2295917 h 4795172"/>
              <a:gd name="connsiteX16" fmla="*/ 87527 w 5025761"/>
              <a:gd name="connsiteY16" fmla="*/ 2367168 h 4795172"/>
              <a:gd name="connsiteX17" fmla="*/ 206280 w 5025761"/>
              <a:gd name="connsiteY17" fmla="*/ 1286514 h 4795172"/>
              <a:gd name="connsiteX18" fmla="*/ 1025678 w 5025761"/>
              <a:gd name="connsiteY18" fmla="*/ 1310265 h 4795172"/>
              <a:gd name="connsiteX19" fmla="*/ 1275059 w 5025761"/>
              <a:gd name="connsiteY19" fmla="*/ 930255 h 4795172"/>
              <a:gd name="connsiteX20" fmla="*/ 1465065 w 5025761"/>
              <a:gd name="connsiteY20" fmla="*/ 241485 h 4795172"/>
              <a:gd name="connsiteX0" fmla="*/ 1465065 w 5025761"/>
              <a:gd name="connsiteY0" fmla="*/ 170947 h 4724634"/>
              <a:gd name="connsiteX1" fmla="*/ 2379464 w 5025761"/>
              <a:gd name="connsiteY1" fmla="*/ 52194 h 4724634"/>
              <a:gd name="connsiteX2" fmla="*/ 2890103 w 5025761"/>
              <a:gd name="connsiteY2" fmla="*/ 883466 h 4724634"/>
              <a:gd name="connsiteX3" fmla="*/ 3424493 w 5025761"/>
              <a:gd name="connsiteY3" fmla="*/ 1227851 h 4724634"/>
              <a:gd name="connsiteX4" fmla="*/ 3970758 w 5025761"/>
              <a:gd name="connsiteY4" fmla="*/ 954719 h 4724634"/>
              <a:gd name="connsiteX5" fmla="*/ 4564524 w 5025761"/>
              <a:gd name="connsiteY5" fmla="*/ 1892869 h 4724634"/>
              <a:gd name="connsiteX6" fmla="*/ 4018259 w 5025761"/>
              <a:gd name="connsiteY6" fmla="*/ 2617264 h 4724634"/>
              <a:gd name="connsiteX7" fmla="*/ 4184514 w 5025761"/>
              <a:gd name="connsiteY7" fmla="*/ 3234781 h 4724634"/>
              <a:gd name="connsiteX8" fmla="*/ 5003911 w 5025761"/>
              <a:gd name="connsiteY8" fmla="*/ 3484163 h 4724634"/>
              <a:gd name="connsiteX9" fmla="*/ 4671402 w 5025761"/>
              <a:gd name="connsiteY9" fmla="*/ 4386688 h 4724634"/>
              <a:gd name="connsiteX10" fmla="*/ 3436368 w 5025761"/>
              <a:gd name="connsiteY10" fmla="*/ 4066055 h 4724634"/>
              <a:gd name="connsiteX11" fmla="*/ 2521969 w 5025761"/>
              <a:gd name="connsiteY11" fmla="*/ 3994802 h 4724634"/>
              <a:gd name="connsiteX12" fmla="*/ 1571942 w 5025761"/>
              <a:gd name="connsiteY12" fmla="*/ 4719197 h 4724634"/>
              <a:gd name="connsiteX13" fmla="*/ 1203807 w 5025761"/>
              <a:gd name="connsiteY13" fmla="*/ 3555415 h 4724634"/>
              <a:gd name="connsiteX14" fmla="*/ 1607568 w 5025761"/>
              <a:gd name="connsiteY14" fmla="*/ 2926023 h 4724634"/>
              <a:gd name="connsiteX15" fmla="*/ 1334436 w 5025761"/>
              <a:gd name="connsiteY15" fmla="*/ 2225379 h 4724634"/>
              <a:gd name="connsiteX16" fmla="*/ 87527 w 5025761"/>
              <a:gd name="connsiteY16" fmla="*/ 2296630 h 4724634"/>
              <a:gd name="connsiteX17" fmla="*/ 206280 w 5025761"/>
              <a:gd name="connsiteY17" fmla="*/ 1215976 h 4724634"/>
              <a:gd name="connsiteX18" fmla="*/ 1025678 w 5025761"/>
              <a:gd name="connsiteY18" fmla="*/ 1239727 h 4724634"/>
              <a:gd name="connsiteX19" fmla="*/ 1275059 w 5025761"/>
              <a:gd name="connsiteY19" fmla="*/ 859717 h 4724634"/>
              <a:gd name="connsiteX20" fmla="*/ 1465065 w 5025761"/>
              <a:gd name="connsiteY20" fmla="*/ 170947 h 4724634"/>
              <a:gd name="connsiteX0" fmla="*/ 1458908 w 5019604"/>
              <a:gd name="connsiteY0" fmla="*/ 170947 h 4724634"/>
              <a:gd name="connsiteX1" fmla="*/ 2373307 w 5019604"/>
              <a:gd name="connsiteY1" fmla="*/ 52194 h 4724634"/>
              <a:gd name="connsiteX2" fmla="*/ 2883946 w 5019604"/>
              <a:gd name="connsiteY2" fmla="*/ 883466 h 4724634"/>
              <a:gd name="connsiteX3" fmla="*/ 3418336 w 5019604"/>
              <a:gd name="connsiteY3" fmla="*/ 1227851 h 4724634"/>
              <a:gd name="connsiteX4" fmla="*/ 3964601 w 5019604"/>
              <a:gd name="connsiteY4" fmla="*/ 954719 h 4724634"/>
              <a:gd name="connsiteX5" fmla="*/ 4558367 w 5019604"/>
              <a:gd name="connsiteY5" fmla="*/ 1892869 h 4724634"/>
              <a:gd name="connsiteX6" fmla="*/ 4012102 w 5019604"/>
              <a:gd name="connsiteY6" fmla="*/ 2617264 h 4724634"/>
              <a:gd name="connsiteX7" fmla="*/ 4178357 w 5019604"/>
              <a:gd name="connsiteY7" fmla="*/ 3234781 h 4724634"/>
              <a:gd name="connsiteX8" fmla="*/ 4997754 w 5019604"/>
              <a:gd name="connsiteY8" fmla="*/ 3484163 h 4724634"/>
              <a:gd name="connsiteX9" fmla="*/ 4665245 w 5019604"/>
              <a:gd name="connsiteY9" fmla="*/ 4386688 h 4724634"/>
              <a:gd name="connsiteX10" fmla="*/ 3430211 w 5019604"/>
              <a:gd name="connsiteY10" fmla="*/ 4066055 h 4724634"/>
              <a:gd name="connsiteX11" fmla="*/ 2515812 w 5019604"/>
              <a:gd name="connsiteY11" fmla="*/ 3994802 h 4724634"/>
              <a:gd name="connsiteX12" fmla="*/ 1565785 w 5019604"/>
              <a:gd name="connsiteY12" fmla="*/ 4719197 h 4724634"/>
              <a:gd name="connsiteX13" fmla="*/ 1197650 w 5019604"/>
              <a:gd name="connsiteY13" fmla="*/ 3555415 h 4724634"/>
              <a:gd name="connsiteX14" fmla="*/ 1601411 w 5019604"/>
              <a:gd name="connsiteY14" fmla="*/ 2926023 h 4724634"/>
              <a:gd name="connsiteX15" fmla="*/ 1245152 w 5019604"/>
              <a:gd name="connsiteY15" fmla="*/ 2439134 h 4724634"/>
              <a:gd name="connsiteX16" fmla="*/ 81370 w 5019604"/>
              <a:gd name="connsiteY16" fmla="*/ 2296630 h 4724634"/>
              <a:gd name="connsiteX17" fmla="*/ 200123 w 5019604"/>
              <a:gd name="connsiteY17" fmla="*/ 1215976 h 4724634"/>
              <a:gd name="connsiteX18" fmla="*/ 1019521 w 5019604"/>
              <a:gd name="connsiteY18" fmla="*/ 1239727 h 4724634"/>
              <a:gd name="connsiteX19" fmla="*/ 1268902 w 5019604"/>
              <a:gd name="connsiteY19" fmla="*/ 859717 h 4724634"/>
              <a:gd name="connsiteX20" fmla="*/ 1458908 w 5019604"/>
              <a:gd name="connsiteY20" fmla="*/ 170947 h 4724634"/>
              <a:gd name="connsiteX0" fmla="*/ 1458908 w 5019604"/>
              <a:gd name="connsiteY0" fmla="*/ 170947 h 4724634"/>
              <a:gd name="connsiteX1" fmla="*/ 2373307 w 5019604"/>
              <a:gd name="connsiteY1" fmla="*/ 52194 h 4724634"/>
              <a:gd name="connsiteX2" fmla="*/ 2883946 w 5019604"/>
              <a:gd name="connsiteY2" fmla="*/ 883466 h 4724634"/>
              <a:gd name="connsiteX3" fmla="*/ 3418336 w 5019604"/>
              <a:gd name="connsiteY3" fmla="*/ 1227851 h 4724634"/>
              <a:gd name="connsiteX4" fmla="*/ 3964601 w 5019604"/>
              <a:gd name="connsiteY4" fmla="*/ 954719 h 4724634"/>
              <a:gd name="connsiteX5" fmla="*/ 4558367 w 5019604"/>
              <a:gd name="connsiteY5" fmla="*/ 1892869 h 4724634"/>
              <a:gd name="connsiteX6" fmla="*/ 4012102 w 5019604"/>
              <a:gd name="connsiteY6" fmla="*/ 2617264 h 4724634"/>
              <a:gd name="connsiteX7" fmla="*/ 4178357 w 5019604"/>
              <a:gd name="connsiteY7" fmla="*/ 3234781 h 4724634"/>
              <a:gd name="connsiteX8" fmla="*/ 4997754 w 5019604"/>
              <a:gd name="connsiteY8" fmla="*/ 3484163 h 4724634"/>
              <a:gd name="connsiteX9" fmla="*/ 4665245 w 5019604"/>
              <a:gd name="connsiteY9" fmla="*/ 4386688 h 4724634"/>
              <a:gd name="connsiteX10" fmla="*/ 3430211 w 5019604"/>
              <a:gd name="connsiteY10" fmla="*/ 4066055 h 4724634"/>
              <a:gd name="connsiteX11" fmla="*/ 2515812 w 5019604"/>
              <a:gd name="connsiteY11" fmla="*/ 3994802 h 4724634"/>
              <a:gd name="connsiteX12" fmla="*/ 1565785 w 5019604"/>
              <a:gd name="connsiteY12" fmla="*/ 4719197 h 4724634"/>
              <a:gd name="connsiteX13" fmla="*/ 1197650 w 5019604"/>
              <a:gd name="connsiteY13" fmla="*/ 3555415 h 4724634"/>
              <a:gd name="connsiteX14" fmla="*/ 1411405 w 5019604"/>
              <a:gd name="connsiteY14" fmla="*/ 2926023 h 4724634"/>
              <a:gd name="connsiteX15" fmla="*/ 1245152 w 5019604"/>
              <a:gd name="connsiteY15" fmla="*/ 2439134 h 4724634"/>
              <a:gd name="connsiteX16" fmla="*/ 81370 w 5019604"/>
              <a:gd name="connsiteY16" fmla="*/ 2296630 h 4724634"/>
              <a:gd name="connsiteX17" fmla="*/ 200123 w 5019604"/>
              <a:gd name="connsiteY17" fmla="*/ 1215976 h 4724634"/>
              <a:gd name="connsiteX18" fmla="*/ 1019521 w 5019604"/>
              <a:gd name="connsiteY18" fmla="*/ 1239727 h 4724634"/>
              <a:gd name="connsiteX19" fmla="*/ 1268902 w 5019604"/>
              <a:gd name="connsiteY19" fmla="*/ 859717 h 4724634"/>
              <a:gd name="connsiteX20" fmla="*/ 1458908 w 5019604"/>
              <a:gd name="connsiteY20" fmla="*/ 170947 h 4724634"/>
              <a:gd name="connsiteX0" fmla="*/ 1458908 w 5019604"/>
              <a:gd name="connsiteY0" fmla="*/ 170947 h 4721259"/>
              <a:gd name="connsiteX1" fmla="*/ 2373307 w 5019604"/>
              <a:gd name="connsiteY1" fmla="*/ 52194 h 4721259"/>
              <a:gd name="connsiteX2" fmla="*/ 2883946 w 5019604"/>
              <a:gd name="connsiteY2" fmla="*/ 883466 h 4721259"/>
              <a:gd name="connsiteX3" fmla="*/ 3418336 w 5019604"/>
              <a:gd name="connsiteY3" fmla="*/ 1227851 h 4721259"/>
              <a:gd name="connsiteX4" fmla="*/ 3964601 w 5019604"/>
              <a:gd name="connsiteY4" fmla="*/ 954719 h 4721259"/>
              <a:gd name="connsiteX5" fmla="*/ 4558367 w 5019604"/>
              <a:gd name="connsiteY5" fmla="*/ 1892869 h 4721259"/>
              <a:gd name="connsiteX6" fmla="*/ 4012102 w 5019604"/>
              <a:gd name="connsiteY6" fmla="*/ 2617264 h 4721259"/>
              <a:gd name="connsiteX7" fmla="*/ 4178357 w 5019604"/>
              <a:gd name="connsiteY7" fmla="*/ 3234781 h 4721259"/>
              <a:gd name="connsiteX8" fmla="*/ 4997754 w 5019604"/>
              <a:gd name="connsiteY8" fmla="*/ 3484163 h 4721259"/>
              <a:gd name="connsiteX9" fmla="*/ 4665245 w 5019604"/>
              <a:gd name="connsiteY9" fmla="*/ 4386688 h 4721259"/>
              <a:gd name="connsiteX10" fmla="*/ 3430211 w 5019604"/>
              <a:gd name="connsiteY10" fmla="*/ 4066055 h 4721259"/>
              <a:gd name="connsiteX11" fmla="*/ 2515812 w 5019604"/>
              <a:gd name="connsiteY11" fmla="*/ 3994802 h 4721259"/>
              <a:gd name="connsiteX12" fmla="*/ 1565785 w 5019604"/>
              <a:gd name="connsiteY12" fmla="*/ 4719197 h 4721259"/>
              <a:gd name="connsiteX13" fmla="*/ 1007644 w 5019604"/>
              <a:gd name="connsiteY13" fmla="*/ 3733545 h 4721259"/>
              <a:gd name="connsiteX14" fmla="*/ 1411405 w 5019604"/>
              <a:gd name="connsiteY14" fmla="*/ 2926023 h 4721259"/>
              <a:gd name="connsiteX15" fmla="*/ 1245152 w 5019604"/>
              <a:gd name="connsiteY15" fmla="*/ 2439134 h 4721259"/>
              <a:gd name="connsiteX16" fmla="*/ 81370 w 5019604"/>
              <a:gd name="connsiteY16" fmla="*/ 2296630 h 4721259"/>
              <a:gd name="connsiteX17" fmla="*/ 200123 w 5019604"/>
              <a:gd name="connsiteY17" fmla="*/ 1215976 h 4721259"/>
              <a:gd name="connsiteX18" fmla="*/ 1019521 w 5019604"/>
              <a:gd name="connsiteY18" fmla="*/ 1239727 h 4721259"/>
              <a:gd name="connsiteX19" fmla="*/ 1268902 w 5019604"/>
              <a:gd name="connsiteY19" fmla="*/ 859717 h 4721259"/>
              <a:gd name="connsiteX20" fmla="*/ 1458908 w 5019604"/>
              <a:gd name="connsiteY20" fmla="*/ 170947 h 4721259"/>
              <a:gd name="connsiteX0" fmla="*/ 1458908 w 5019604"/>
              <a:gd name="connsiteY0" fmla="*/ 170947 h 4403464"/>
              <a:gd name="connsiteX1" fmla="*/ 2373307 w 5019604"/>
              <a:gd name="connsiteY1" fmla="*/ 52194 h 4403464"/>
              <a:gd name="connsiteX2" fmla="*/ 2883946 w 5019604"/>
              <a:gd name="connsiteY2" fmla="*/ 883466 h 4403464"/>
              <a:gd name="connsiteX3" fmla="*/ 3418336 w 5019604"/>
              <a:gd name="connsiteY3" fmla="*/ 1227851 h 4403464"/>
              <a:gd name="connsiteX4" fmla="*/ 3964601 w 5019604"/>
              <a:gd name="connsiteY4" fmla="*/ 954719 h 4403464"/>
              <a:gd name="connsiteX5" fmla="*/ 4558367 w 5019604"/>
              <a:gd name="connsiteY5" fmla="*/ 1892869 h 4403464"/>
              <a:gd name="connsiteX6" fmla="*/ 4012102 w 5019604"/>
              <a:gd name="connsiteY6" fmla="*/ 2617264 h 4403464"/>
              <a:gd name="connsiteX7" fmla="*/ 4178357 w 5019604"/>
              <a:gd name="connsiteY7" fmla="*/ 3234781 h 4403464"/>
              <a:gd name="connsiteX8" fmla="*/ 4997754 w 5019604"/>
              <a:gd name="connsiteY8" fmla="*/ 3484163 h 4403464"/>
              <a:gd name="connsiteX9" fmla="*/ 4665245 w 5019604"/>
              <a:gd name="connsiteY9" fmla="*/ 4386688 h 4403464"/>
              <a:gd name="connsiteX10" fmla="*/ 3430211 w 5019604"/>
              <a:gd name="connsiteY10" fmla="*/ 4066055 h 4403464"/>
              <a:gd name="connsiteX11" fmla="*/ 2515812 w 5019604"/>
              <a:gd name="connsiteY11" fmla="*/ 3994802 h 4403464"/>
              <a:gd name="connsiteX12" fmla="*/ 1470782 w 5019604"/>
              <a:gd name="connsiteY12" fmla="*/ 4351062 h 4403464"/>
              <a:gd name="connsiteX13" fmla="*/ 1007644 w 5019604"/>
              <a:gd name="connsiteY13" fmla="*/ 3733545 h 4403464"/>
              <a:gd name="connsiteX14" fmla="*/ 1411405 w 5019604"/>
              <a:gd name="connsiteY14" fmla="*/ 2926023 h 4403464"/>
              <a:gd name="connsiteX15" fmla="*/ 1245152 w 5019604"/>
              <a:gd name="connsiteY15" fmla="*/ 2439134 h 4403464"/>
              <a:gd name="connsiteX16" fmla="*/ 81370 w 5019604"/>
              <a:gd name="connsiteY16" fmla="*/ 2296630 h 4403464"/>
              <a:gd name="connsiteX17" fmla="*/ 200123 w 5019604"/>
              <a:gd name="connsiteY17" fmla="*/ 1215976 h 4403464"/>
              <a:gd name="connsiteX18" fmla="*/ 1019521 w 5019604"/>
              <a:gd name="connsiteY18" fmla="*/ 1239727 h 4403464"/>
              <a:gd name="connsiteX19" fmla="*/ 1268902 w 5019604"/>
              <a:gd name="connsiteY19" fmla="*/ 859717 h 4403464"/>
              <a:gd name="connsiteX20" fmla="*/ 1458908 w 5019604"/>
              <a:gd name="connsiteY20" fmla="*/ 170947 h 4403464"/>
              <a:gd name="connsiteX0" fmla="*/ 1458908 w 4827078"/>
              <a:gd name="connsiteY0" fmla="*/ 170947 h 4397751"/>
              <a:gd name="connsiteX1" fmla="*/ 2373307 w 4827078"/>
              <a:gd name="connsiteY1" fmla="*/ 52194 h 4397751"/>
              <a:gd name="connsiteX2" fmla="*/ 2883946 w 4827078"/>
              <a:gd name="connsiteY2" fmla="*/ 883466 h 4397751"/>
              <a:gd name="connsiteX3" fmla="*/ 3418336 w 4827078"/>
              <a:gd name="connsiteY3" fmla="*/ 1227851 h 4397751"/>
              <a:gd name="connsiteX4" fmla="*/ 3964601 w 4827078"/>
              <a:gd name="connsiteY4" fmla="*/ 954719 h 4397751"/>
              <a:gd name="connsiteX5" fmla="*/ 4558367 w 4827078"/>
              <a:gd name="connsiteY5" fmla="*/ 1892869 h 4397751"/>
              <a:gd name="connsiteX6" fmla="*/ 4012102 w 4827078"/>
              <a:gd name="connsiteY6" fmla="*/ 2617264 h 4397751"/>
              <a:gd name="connsiteX7" fmla="*/ 4178357 w 4827078"/>
              <a:gd name="connsiteY7" fmla="*/ 3234781 h 4397751"/>
              <a:gd name="connsiteX8" fmla="*/ 4760247 w 4827078"/>
              <a:gd name="connsiteY8" fmla="*/ 3614792 h 4397751"/>
              <a:gd name="connsiteX9" fmla="*/ 4665245 w 4827078"/>
              <a:gd name="connsiteY9" fmla="*/ 4386688 h 4397751"/>
              <a:gd name="connsiteX10" fmla="*/ 3430211 w 4827078"/>
              <a:gd name="connsiteY10" fmla="*/ 4066055 h 4397751"/>
              <a:gd name="connsiteX11" fmla="*/ 2515812 w 4827078"/>
              <a:gd name="connsiteY11" fmla="*/ 3994802 h 4397751"/>
              <a:gd name="connsiteX12" fmla="*/ 1470782 w 4827078"/>
              <a:gd name="connsiteY12" fmla="*/ 4351062 h 4397751"/>
              <a:gd name="connsiteX13" fmla="*/ 1007644 w 4827078"/>
              <a:gd name="connsiteY13" fmla="*/ 3733545 h 4397751"/>
              <a:gd name="connsiteX14" fmla="*/ 1411405 w 4827078"/>
              <a:gd name="connsiteY14" fmla="*/ 2926023 h 4397751"/>
              <a:gd name="connsiteX15" fmla="*/ 1245152 w 4827078"/>
              <a:gd name="connsiteY15" fmla="*/ 2439134 h 4397751"/>
              <a:gd name="connsiteX16" fmla="*/ 81370 w 4827078"/>
              <a:gd name="connsiteY16" fmla="*/ 2296630 h 4397751"/>
              <a:gd name="connsiteX17" fmla="*/ 200123 w 4827078"/>
              <a:gd name="connsiteY17" fmla="*/ 1215976 h 4397751"/>
              <a:gd name="connsiteX18" fmla="*/ 1019521 w 4827078"/>
              <a:gd name="connsiteY18" fmla="*/ 1239727 h 4397751"/>
              <a:gd name="connsiteX19" fmla="*/ 1268902 w 4827078"/>
              <a:gd name="connsiteY19" fmla="*/ 859717 h 4397751"/>
              <a:gd name="connsiteX20" fmla="*/ 1458908 w 4827078"/>
              <a:gd name="connsiteY20" fmla="*/ 170947 h 4397751"/>
              <a:gd name="connsiteX0" fmla="*/ 1458908 w 4763041"/>
              <a:gd name="connsiteY0" fmla="*/ 170947 h 4479189"/>
              <a:gd name="connsiteX1" fmla="*/ 2373307 w 4763041"/>
              <a:gd name="connsiteY1" fmla="*/ 52194 h 4479189"/>
              <a:gd name="connsiteX2" fmla="*/ 2883946 w 4763041"/>
              <a:gd name="connsiteY2" fmla="*/ 883466 h 4479189"/>
              <a:gd name="connsiteX3" fmla="*/ 3418336 w 4763041"/>
              <a:gd name="connsiteY3" fmla="*/ 1227851 h 4479189"/>
              <a:gd name="connsiteX4" fmla="*/ 3964601 w 4763041"/>
              <a:gd name="connsiteY4" fmla="*/ 954719 h 4479189"/>
              <a:gd name="connsiteX5" fmla="*/ 4558367 w 4763041"/>
              <a:gd name="connsiteY5" fmla="*/ 1892869 h 4479189"/>
              <a:gd name="connsiteX6" fmla="*/ 4012102 w 4763041"/>
              <a:gd name="connsiteY6" fmla="*/ 2617264 h 4479189"/>
              <a:gd name="connsiteX7" fmla="*/ 4178357 w 4763041"/>
              <a:gd name="connsiteY7" fmla="*/ 3234781 h 4479189"/>
              <a:gd name="connsiteX8" fmla="*/ 4760247 w 4763041"/>
              <a:gd name="connsiteY8" fmla="*/ 3614792 h 4479189"/>
              <a:gd name="connsiteX9" fmla="*/ 4356490 w 4763041"/>
              <a:gd name="connsiteY9" fmla="*/ 4469818 h 4479189"/>
              <a:gd name="connsiteX10" fmla="*/ 3430211 w 4763041"/>
              <a:gd name="connsiteY10" fmla="*/ 4066055 h 4479189"/>
              <a:gd name="connsiteX11" fmla="*/ 2515812 w 4763041"/>
              <a:gd name="connsiteY11" fmla="*/ 3994802 h 4479189"/>
              <a:gd name="connsiteX12" fmla="*/ 1470782 w 4763041"/>
              <a:gd name="connsiteY12" fmla="*/ 4351062 h 4479189"/>
              <a:gd name="connsiteX13" fmla="*/ 1007644 w 4763041"/>
              <a:gd name="connsiteY13" fmla="*/ 3733545 h 4479189"/>
              <a:gd name="connsiteX14" fmla="*/ 1411405 w 4763041"/>
              <a:gd name="connsiteY14" fmla="*/ 2926023 h 4479189"/>
              <a:gd name="connsiteX15" fmla="*/ 1245152 w 4763041"/>
              <a:gd name="connsiteY15" fmla="*/ 2439134 h 4479189"/>
              <a:gd name="connsiteX16" fmla="*/ 81370 w 4763041"/>
              <a:gd name="connsiteY16" fmla="*/ 2296630 h 4479189"/>
              <a:gd name="connsiteX17" fmla="*/ 200123 w 4763041"/>
              <a:gd name="connsiteY17" fmla="*/ 1215976 h 4479189"/>
              <a:gd name="connsiteX18" fmla="*/ 1019521 w 4763041"/>
              <a:gd name="connsiteY18" fmla="*/ 1239727 h 4479189"/>
              <a:gd name="connsiteX19" fmla="*/ 1268902 w 4763041"/>
              <a:gd name="connsiteY19" fmla="*/ 859717 h 4479189"/>
              <a:gd name="connsiteX20" fmla="*/ 1458908 w 4763041"/>
              <a:gd name="connsiteY20" fmla="*/ 170947 h 4479189"/>
              <a:gd name="connsiteX0" fmla="*/ 1458908 w 4760255"/>
              <a:gd name="connsiteY0" fmla="*/ 170947 h 4386171"/>
              <a:gd name="connsiteX1" fmla="*/ 2373307 w 4760255"/>
              <a:gd name="connsiteY1" fmla="*/ 52194 h 4386171"/>
              <a:gd name="connsiteX2" fmla="*/ 2883946 w 4760255"/>
              <a:gd name="connsiteY2" fmla="*/ 883466 h 4386171"/>
              <a:gd name="connsiteX3" fmla="*/ 3418336 w 4760255"/>
              <a:gd name="connsiteY3" fmla="*/ 1227851 h 4386171"/>
              <a:gd name="connsiteX4" fmla="*/ 3964601 w 4760255"/>
              <a:gd name="connsiteY4" fmla="*/ 954719 h 4386171"/>
              <a:gd name="connsiteX5" fmla="*/ 4558367 w 4760255"/>
              <a:gd name="connsiteY5" fmla="*/ 1892869 h 4386171"/>
              <a:gd name="connsiteX6" fmla="*/ 4012102 w 4760255"/>
              <a:gd name="connsiteY6" fmla="*/ 2617264 h 4386171"/>
              <a:gd name="connsiteX7" fmla="*/ 4178357 w 4760255"/>
              <a:gd name="connsiteY7" fmla="*/ 3234781 h 4386171"/>
              <a:gd name="connsiteX8" fmla="*/ 4760247 w 4760255"/>
              <a:gd name="connsiteY8" fmla="*/ 3614792 h 4386171"/>
              <a:gd name="connsiteX9" fmla="*/ 4190236 w 4760255"/>
              <a:gd name="connsiteY9" fmla="*/ 4374816 h 4386171"/>
              <a:gd name="connsiteX10" fmla="*/ 3430211 w 4760255"/>
              <a:gd name="connsiteY10" fmla="*/ 4066055 h 4386171"/>
              <a:gd name="connsiteX11" fmla="*/ 2515812 w 4760255"/>
              <a:gd name="connsiteY11" fmla="*/ 3994802 h 4386171"/>
              <a:gd name="connsiteX12" fmla="*/ 1470782 w 4760255"/>
              <a:gd name="connsiteY12" fmla="*/ 4351062 h 4386171"/>
              <a:gd name="connsiteX13" fmla="*/ 1007644 w 4760255"/>
              <a:gd name="connsiteY13" fmla="*/ 3733545 h 4386171"/>
              <a:gd name="connsiteX14" fmla="*/ 1411405 w 4760255"/>
              <a:gd name="connsiteY14" fmla="*/ 2926023 h 4386171"/>
              <a:gd name="connsiteX15" fmla="*/ 1245152 w 4760255"/>
              <a:gd name="connsiteY15" fmla="*/ 2439134 h 4386171"/>
              <a:gd name="connsiteX16" fmla="*/ 81370 w 4760255"/>
              <a:gd name="connsiteY16" fmla="*/ 2296630 h 4386171"/>
              <a:gd name="connsiteX17" fmla="*/ 200123 w 4760255"/>
              <a:gd name="connsiteY17" fmla="*/ 1215976 h 4386171"/>
              <a:gd name="connsiteX18" fmla="*/ 1019521 w 4760255"/>
              <a:gd name="connsiteY18" fmla="*/ 1239727 h 4386171"/>
              <a:gd name="connsiteX19" fmla="*/ 1268902 w 4760255"/>
              <a:gd name="connsiteY19" fmla="*/ 859717 h 4386171"/>
              <a:gd name="connsiteX20" fmla="*/ 1458908 w 4760255"/>
              <a:gd name="connsiteY20" fmla="*/ 170947 h 4386171"/>
              <a:gd name="connsiteX0" fmla="*/ 1458908 w 4570257"/>
              <a:gd name="connsiteY0" fmla="*/ 170947 h 4379263"/>
              <a:gd name="connsiteX1" fmla="*/ 2373307 w 4570257"/>
              <a:gd name="connsiteY1" fmla="*/ 52194 h 4379263"/>
              <a:gd name="connsiteX2" fmla="*/ 2883946 w 4570257"/>
              <a:gd name="connsiteY2" fmla="*/ 883466 h 4379263"/>
              <a:gd name="connsiteX3" fmla="*/ 3418336 w 4570257"/>
              <a:gd name="connsiteY3" fmla="*/ 1227851 h 4379263"/>
              <a:gd name="connsiteX4" fmla="*/ 3964601 w 4570257"/>
              <a:gd name="connsiteY4" fmla="*/ 954719 h 4379263"/>
              <a:gd name="connsiteX5" fmla="*/ 4558367 w 4570257"/>
              <a:gd name="connsiteY5" fmla="*/ 1892869 h 4379263"/>
              <a:gd name="connsiteX6" fmla="*/ 4012102 w 4570257"/>
              <a:gd name="connsiteY6" fmla="*/ 2617264 h 4379263"/>
              <a:gd name="connsiteX7" fmla="*/ 4178357 w 4570257"/>
              <a:gd name="connsiteY7" fmla="*/ 3234781 h 4379263"/>
              <a:gd name="connsiteX8" fmla="*/ 4570242 w 4570257"/>
              <a:gd name="connsiteY8" fmla="*/ 3804797 h 4379263"/>
              <a:gd name="connsiteX9" fmla="*/ 4190236 w 4570257"/>
              <a:gd name="connsiteY9" fmla="*/ 4374816 h 4379263"/>
              <a:gd name="connsiteX10" fmla="*/ 3430211 w 4570257"/>
              <a:gd name="connsiteY10" fmla="*/ 4066055 h 4379263"/>
              <a:gd name="connsiteX11" fmla="*/ 2515812 w 4570257"/>
              <a:gd name="connsiteY11" fmla="*/ 3994802 h 4379263"/>
              <a:gd name="connsiteX12" fmla="*/ 1470782 w 4570257"/>
              <a:gd name="connsiteY12" fmla="*/ 4351062 h 4379263"/>
              <a:gd name="connsiteX13" fmla="*/ 1007644 w 4570257"/>
              <a:gd name="connsiteY13" fmla="*/ 3733545 h 4379263"/>
              <a:gd name="connsiteX14" fmla="*/ 1411405 w 4570257"/>
              <a:gd name="connsiteY14" fmla="*/ 2926023 h 4379263"/>
              <a:gd name="connsiteX15" fmla="*/ 1245152 w 4570257"/>
              <a:gd name="connsiteY15" fmla="*/ 2439134 h 4379263"/>
              <a:gd name="connsiteX16" fmla="*/ 81370 w 4570257"/>
              <a:gd name="connsiteY16" fmla="*/ 2296630 h 4379263"/>
              <a:gd name="connsiteX17" fmla="*/ 200123 w 4570257"/>
              <a:gd name="connsiteY17" fmla="*/ 1215976 h 4379263"/>
              <a:gd name="connsiteX18" fmla="*/ 1019521 w 4570257"/>
              <a:gd name="connsiteY18" fmla="*/ 1239727 h 4379263"/>
              <a:gd name="connsiteX19" fmla="*/ 1268902 w 4570257"/>
              <a:gd name="connsiteY19" fmla="*/ 859717 h 4379263"/>
              <a:gd name="connsiteX20" fmla="*/ 1458908 w 4570257"/>
              <a:gd name="connsiteY20" fmla="*/ 170947 h 4379263"/>
              <a:gd name="connsiteX0" fmla="*/ 1458028 w 4569377"/>
              <a:gd name="connsiteY0" fmla="*/ 170947 h 4379263"/>
              <a:gd name="connsiteX1" fmla="*/ 2372427 w 4569377"/>
              <a:gd name="connsiteY1" fmla="*/ 52194 h 4379263"/>
              <a:gd name="connsiteX2" fmla="*/ 2883066 w 4569377"/>
              <a:gd name="connsiteY2" fmla="*/ 883466 h 4379263"/>
              <a:gd name="connsiteX3" fmla="*/ 3417456 w 4569377"/>
              <a:gd name="connsiteY3" fmla="*/ 1227851 h 4379263"/>
              <a:gd name="connsiteX4" fmla="*/ 3963721 w 4569377"/>
              <a:gd name="connsiteY4" fmla="*/ 954719 h 4379263"/>
              <a:gd name="connsiteX5" fmla="*/ 4557487 w 4569377"/>
              <a:gd name="connsiteY5" fmla="*/ 1892869 h 4379263"/>
              <a:gd name="connsiteX6" fmla="*/ 4011222 w 4569377"/>
              <a:gd name="connsiteY6" fmla="*/ 2617264 h 4379263"/>
              <a:gd name="connsiteX7" fmla="*/ 4177477 w 4569377"/>
              <a:gd name="connsiteY7" fmla="*/ 3234781 h 4379263"/>
              <a:gd name="connsiteX8" fmla="*/ 4569362 w 4569377"/>
              <a:gd name="connsiteY8" fmla="*/ 3804797 h 4379263"/>
              <a:gd name="connsiteX9" fmla="*/ 4189356 w 4569377"/>
              <a:gd name="connsiteY9" fmla="*/ 4374816 h 4379263"/>
              <a:gd name="connsiteX10" fmla="*/ 3429331 w 4569377"/>
              <a:gd name="connsiteY10" fmla="*/ 4066055 h 4379263"/>
              <a:gd name="connsiteX11" fmla="*/ 2514932 w 4569377"/>
              <a:gd name="connsiteY11" fmla="*/ 3994802 h 4379263"/>
              <a:gd name="connsiteX12" fmla="*/ 1469902 w 4569377"/>
              <a:gd name="connsiteY12" fmla="*/ 4351062 h 4379263"/>
              <a:gd name="connsiteX13" fmla="*/ 1006764 w 4569377"/>
              <a:gd name="connsiteY13" fmla="*/ 3733545 h 4379263"/>
              <a:gd name="connsiteX14" fmla="*/ 1410525 w 4569377"/>
              <a:gd name="connsiteY14" fmla="*/ 2926023 h 4379263"/>
              <a:gd name="connsiteX15" fmla="*/ 1232397 w 4569377"/>
              <a:gd name="connsiteY15" fmla="*/ 2320381 h 4379263"/>
              <a:gd name="connsiteX16" fmla="*/ 80490 w 4569377"/>
              <a:gd name="connsiteY16" fmla="*/ 2296630 h 4379263"/>
              <a:gd name="connsiteX17" fmla="*/ 199243 w 4569377"/>
              <a:gd name="connsiteY17" fmla="*/ 1215976 h 4379263"/>
              <a:gd name="connsiteX18" fmla="*/ 1018641 w 4569377"/>
              <a:gd name="connsiteY18" fmla="*/ 1239727 h 4379263"/>
              <a:gd name="connsiteX19" fmla="*/ 1268022 w 4569377"/>
              <a:gd name="connsiteY19" fmla="*/ 859717 h 4379263"/>
              <a:gd name="connsiteX20" fmla="*/ 1458028 w 4569377"/>
              <a:gd name="connsiteY20" fmla="*/ 170947 h 4379263"/>
              <a:gd name="connsiteX0" fmla="*/ 1314206 w 4425555"/>
              <a:gd name="connsiteY0" fmla="*/ 170947 h 4379263"/>
              <a:gd name="connsiteX1" fmla="*/ 2228605 w 4425555"/>
              <a:gd name="connsiteY1" fmla="*/ 52194 h 4379263"/>
              <a:gd name="connsiteX2" fmla="*/ 2739244 w 4425555"/>
              <a:gd name="connsiteY2" fmla="*/ 883466 h 4379263"/>
              <a:gd name="connsiteX3" fmla="*/ 3273634 w 4425555"/>
              <a:gd name="connsiteY3" fmla="*/ 1227851 h 4379263"/>
              <a:gd name="connsiteX4" fmla="*/ 3819899 w 4425555"/>
              <a:gd name="connsiteY4" fmla="*/ 954719 h 4379263"/>
              <a:gd name="connsiteX5" fmla="*/ 4413665 w 4425555"/>
              <a:gd name="connsiteY5" fmla="*/ 1892869 h 4379263"/>
              <a:gd name="connsiteX6" fmla="*/ 3867400 w 4425555"/>
              <a:gd name="connsiteY6" fmla="*/ 2617264 h 4379263"/>
              <a:gd name="connsiteX7" fmla="*/ 4033655 w 4425555"/>
              <a:gd name="connsiteY7" fmla="*/ 3234781 h 4379263"/>
              <a:gd name="connsiteX8" fmla="*/ 4425540 w 4425555"/>
              <a:gd name="connsiteY8" fmla="*/ 3804797 h 4379263"/>
              <a:gd name="connsiteX9" fmla="*/ 4045534 w 4425555"/>
              <a:gd name="connsiteY9" fmla="*/ 4374816 h 4379263"/>
              <a:gd name="connsiteX10" fmla="*/ 3285509 w 4425555"/>
              <a:gd name="connsiteY10" fmla="*/ 4066055 h 4379263"/>
              <a:gd name="connsiteX11" fmla="*/ 2371110 w 4425555"/>
              <a:gd name="connsiteY11" fmla="*/ 3994802 h 4379263"/>
              <a:gd name="connsiteX12" fmla="*/ 1326080 w 4425555"/>
              <a:gd name="connsiteY12" fmla="*/ 4351062 h 4379263"/>
              <a:gd name="connsiteX13" fmla="*/ 862942 w 4425555"/>
              <a:gd name="connsiteY13" fmla="*/ 3733545 h 4379263"/>
              <a:gd name="connsiteX14" fmla="*/ 1266703 w 4425555"/>
              <a:gd name="connsiteY14" fmla="*/ 2926023 h 4379263"/>
              <a:gd name="connsiteX15" fmla="*/ 1088575 w 4425555"/>
              <a:gd name="connsiteY15" fmla="*/ 2320381 h 4379263"/>
              <a:gd name="connsiteX16" fmla="*/ 186050 w 4425555"/>
              <a:gd name="connsiteY16" fmla="*/ 2320381 h 4379263"/>
              <a:gd name="connsiteX17" fmla="*/ 55421 w 4425555"/>
              <a:gd name="connsiteY17" fmla="*/ 1215976 h 4379263"/>
              <a:gd name="connsiteX18" fmla="*/ 874819 w 4425555"/>
              <a:gd name="connsiteY18" fmla="*/ 1239727 h 4379263"/>
              <a:gd name="connsiteX19" fmla="*/ 1124200 w 4425555"/>
              <a:gd name="connsiteY19" fmla="*/ 859717 h 4379263"/>
              <a:gd name="connsiteX20" fmla="*/ 1314206 w 4425555"/>
              <a:gd name="connsiteY20" fmla="*/ 170947 h 4379263"/>
              <a:gd name="connsiteX0" fmla="*/ 1196972 w 4308321"/>
              <a:gd name="connsiteY0" fmla="*/ 170947 h 4379263"/>
              <a:gd name="connsiteX1" fmla="*/ 2111371 w 4308321"/>
              <a:gd name="connsiteY1" fmla="*/ 52194 h 4379263"/>
              <a:gd name="connsiteX2" fmla="*/ 2622010 w 4308321"/>
              <a:gd name="connsiteY2" fmla="*/ 883466 h 4379263"/>
              <a:gd name="connsiteX3" fmla="*/ 3156400 w 4308321"/>
              <a:gd name="connsiteY3" fmla="*/ 1227851 h 4379263"/>
              <a:gd name="connsiteX4" fmla="*/ 3702665 w 4308321"/>
              <a:gd name="connsiteY4" fmla="*/ 954719 h 4379263"/>
              <a:gd name="connsiteX5" fmla="*/ 4296431 w 4308321"/>
              <a:gd name="connsiteY5" fmla="*/ 1892869 h 4379263"/>
              <a:gd name="connsiteX6" fmla="*/ 3750166 w 4308321"/>
              <a:gd name="connsiteY6" fmla="*/ 2617264 h 4379263"/>
              <a:gd name="connsiteX7" fmla="*/ 3916421 w 4308321"/>
              <a:gd name="connsiteY7" fmla="*/ 3234781 h 4379263"/>
              <a:gd name="connsiteX8" fmla="*/ 4308306 w 4308321"/>
              <a:gd name="connsiteY8" fmla="*/ 3804797 h 4379263"/>
              <a:gd name="connsiteX9" fmla="*/ 3928300 w 4308321"/>
              <a:gd name="connsiteY9" fmla="*/ 4374816 h 4379263"/>
              <a:gd name="connsiteX10" fmla="*/ 3168275 w 4308321"/>
              <a:gd name="connsiteY10" fmla="*/ 4066055 h 4379263"/>
              <a:gd name="connsiteX11" fmla="*/ 2253876 w 4308321"/>
              <a:gd name="connsiteY11" fmla="*/ 3994802 h 4379263"/>
              <a:gd name="connsiteX12" fmla="*/ 1208846 w 4308321"/>
              <a:gd name="connsiteY12" fmla="*/ 4351062 h 4379263"/>
              <a:gd name="connsiteX13" fmla="*/ 745708 w 4308321"/>
              <a:gd name="connsiteY13" fmla="*/ 3733545 h 4379263"/>
              <a:gd name="connsiteX14" fmla="*/ 1149469 w 4308321"/>
              <a:gd name="connsiteY14" fmla="*/ 2926023 h 4379263"/>
              <a:gd name="connsiteX15" fmla="*/ 971341 w 4308321"/>
              <a:gd name="connsiteY15" fmla="*/ 2320381 h 4379263"/>
              <a:gd name="connsiteX16" fmla="*/ 68816 w 4308321"/>
              <a:gd name="connsiteY16" fmla="*/ 2320381 h 4379263"/>
              <a:gd name="connsiteX17" fmla="*/ 140068 w 4308321"/>
              <a:gd name="connsiteY17" fmla="*/ 1322854 h 4379263"/>
              <a:gd name="connsiteX18" fmla="*/ 757585 w 4308321"/>
              <a:gd name="connsiteY18" fmla="*/ 1239727 h 4379263"/>
              <a:gd name="connsiteX19" fmla="*/ 1006966 w 4308321"/>
              <a:gd name="connsiteY19" fmla="*/ 859717 h 4379263"/>
              <a:gd name="connsiteX20" fmla="*/ 1196972 w 4308321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739990 w 4345646"/>
              <a:gd name="connsiteY4" fmla="*/ 954719 h 4379263"/>
              <a:gd name="connsiteX5" fmla="*/ 4333756 w 4345646"/>
              <a:gd name="connsiteY5" fmla="*/ 1892869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870618 w 4345646"/>
              <a:gd name="connsiteY4" fmla="*/ 1120976 h 4379263"/>
              <a:gd name="connsiteX5" fmla="*/ 4333756 w 4345646"/>
              <a:gd name="connsiteY5" fmla="*/ 1892869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870618 w 4345646"/>
              <a:gd name="connsiteY4" fmla="*/ 1120976 h 4379263"/>
              <a:gd name="connsiteX5" fmla="*/ 4226878 w 4345646"/>
              <a:gd name="connsiteY5" fmla="*/ 1952248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62059"/>
              <a:gd name="connsiteY0" fmla="*/ 170947 h 4381325"/>
              <a:gd name="connsiteX1" fmla="*/ 2148696 w 4362059"/>
              <a:gd name="connsiteY1" fmla="*/ 52194 h 4381325"/>
              <a:gd name="connsiteX2" fmla="*/ 2659335 w 4362059"/>
              <a:gd name="connsiteY2" fmla="*/ 883466 h 4381325"/>
              <a:gd name="connsiteX3" fmla="*/ 3193725 w 4362059"/>
              <a:gd name="connsiteY3" fmla="*/ 1227851 h 4381325"/>
              <a:gd name="connsiteX4" fmla="*/ 3870618 w 4362059"/>
              <a:gd name="connsiteY4" fmla="*/ 1120976 h 4381325"/>
              <a:gd name="connsiteX5" fmla="*/ 4226878 w 4362059"/>
              <a:gd name="connsiteY5" fmla="*/ 1952248 h 4381325"/>
              <a:gd name="connsiteX6" fmla="*/ 3787491 w 4362059"/>
              <a:gd name="connsiteY6" fmla="*/ 2617264 h 4381325"/>
              <a:gd name="connsiteX7" fmla="*/ 3953746 w 4362059"/>
              <a:gd name="connsiteY7" fmla="*/ 3234781 h 4381325"/>
              <a:gd name="connsiteX8" fmla="*/ 4345631 w 4362059"/>
              <a:gd name="connsiteY8" fmla="*/ 3804797 h 4381325"/>
              <a:gd name="connsiteX9" fmla="*/ 4256603 w 4362059"/>
              <a:gd name="connsiteY9" fmla="*/ 4238424 h 4381325"/>
              <a:gd name="connsiteX10" fmla="*/ 3965625 w 4362059"/>
              <a:gd name="connsiteY10" fmla="*/ 4374816 h 4381325"/>
              <a:gd name="connsiteX11" fmla="*/ 3205600 w 4362059"/>
              <a:gd name="connsiteY11" fmla="*/ 4066055 h 4381325"/>
              <a:gd name="connsiteX12" fmla="*/ 2291201 w 4362059"/>
              <a:gd name="connsiteY12" fmla="*/ 3994802 h 4381325"/>
              <a:gd name="connsiteX13" fmla="*/ 1246171 w 4362059"/>
              <a:gd name="connsiteY13" fmla="*/ 4351062 h 4381325"/>
              <a:gd name="connsiteX14" fmla="*/ 783033 w 4362059"/>
              <a:gd name="connsiteY14" fmla="*/ 3733545 h 4381325"/>
              <a:gd name="connsiteX15" fmla="*/ 1186794 w 4362059"/>
              <a:gd name="connsiteY15" fmla="*/ 2926023 h 4381325"/>
              <a:gd name="connsiteX16" fmla="*/ 1008666 w 4362059"/>
              <a:gd name="connsiteY16" fmla="*/ 2320381 h 4381325"/>
              <a:gd name="connsiteX17" fmla="*/ 58640 w 4362059"/>
              <a:gd name="connsiteY17" fmla="*/ 2142251 h 4381325"/>
              <a:gd name="connsiteX18" fmla="*/ 177393 w 4362059"/>
              <a:gd name="connsiteY18" fmla="*/ 1322854 h 4381325"/>
              <a:gd name="connsiteX19" fmla="*/ 794910 w 4362059"/>
              <a:gd name="connsiteY19" fmla="*/ 1239727 h 4381325"/>
              <a:gd name="connsiteX20" fmla="*/ 1044291 w 4362059"/>
              <a:gd name="connsiteY20" fmla="*/ 859717 h 4381325"/>
              <a:gd name="connsiteX21" fmla="*/ 1234297 w 4362059"/>
              <a:gd name="connsiteY21" fmla="*/ 170947 h 4381325"/>
              <a:gd name="connsiteX0" fmla="*/ 1234297 w 4362059"/>
              <a:gd name="connsiteY0" fmla="*/ 170947 h 4381325"/>
              <a:gd name="connsiteX1" fmla="*/ 2148696 w 4362059"/>
              <a:gd name="connsiteY1" fmla="*/ 52194 h 4381325"/>
              <a:gd name="connsiteX2" fmla="*/ 2659335 w 4362059"/>
              <a:gd name="connsiteY2" fmla="*/ 883466 h 4381325"/>
              <a:gd name="connsiteX3" fmla="*/ 3193725 w 4362059"/>
              <a:gd name="connsiteY3" fmla="*/ 1227851 h 4381325"/>
              <a:gd name="connsiteX4" fmla="*/ 3870618 w 4362059"/>
              <a:gd name="connsiteY4" fmla="*/ 1120976 h 4381325"/>
              <a:gd name="connsiteX5" fmla="*/ 4226878 w 4362059"/>
              <a:gd name="connsiteY5" fmla="*/ 1952248 h 4381325"/>
              <a:gd name="connsiteX6" fmla="*/ 3787491 w 4362059"/>
              <a:gd name="connsiteY6" fmla="*/ 2617264 h 4381325"/>
              <a:gd name="connsiteX7" fmla="*/ 3953746 w 4362059"/>
              <a:gd name="connsiteY7" fmla="*/ 3234781 h 4381325"/>
              <a:gd name="connsiteX8" fmla="*/ 4345631 w 4362059"/>
              <a:gd name="connsiteY8" fmla="*/ 3804797 h 4381325"/>
              <a:gd name="connsiteX9" fmla="*/ 4256603 w 4362059"/>
              <a:gd name="connsiteY9" fmla="*/ 4238424 h 4381325"/>
              <a:gd name="connsiteX10" fmla="*/ 3965625 w 4362059"/>
              <a:gd name="connsiteY10" fmla="*/ 4374816 h 4381325"/>
              <a:gd name="connsiteX11" fmla="*/ 3205600 w 4362059"/>
              <a:gd name="connsiteY11" fmla="*/ 4066055 h 4381325"/>
              <a:gd name="connsiteX12" fmla="*/ 2291201 w 4362059"/>
              <a:gd name="connsiteY12" fmla="*/ 3994802 h 4381325"/>
              <a:gd name="connsiteX13" fmla="*/ 1246171 w 4362059"/>
              <a:gd name="connsiteY13" fmla="*/ 4351062 h 4381325"/>
              <a:gd name="connsiteX14" fmla="*/ 783033 w 4362059"/>
              <a:gd name="connsiteY14" fmla="*/ 3733545 h 4381325"/>
              <a:gd name="connsiteX15" fmla="*/ 1186794 w 4362059"/>
              <a:gd name="connsiteY15" fmla="*/ 2926023 h 4381325"/>
              <a:gd name="connsiteX16" fmla="*/ 1008666 w 4362059"/>
              <a:gd name="connsiteY16" fmla="*/ 2320381 h 4381325"/>
              <a:gd name="connsiteX17" fmla="*/ 58640 w 4362059"/>
              <a:gd name="connsiteY17" fmla="*/ 2142251 h 4381325"/>
              <a:gd name="connsiteX18" fmla="*/ 177393 w 4362059"/>
              <a:gd name="connsiteY18" fmla="*/ 1322854 h 4381325"/>
              <a:gd name="connsiteX19" fmla="*/ 794910 w 4362059"/>
              <a:gd name="connsiteY19" fmla="*/ 1239727 h 4381325"/>
              <a:gd name="connsiteX20" fmla="*/ 1044291 w 4362059"/>
              <a:gd name="connsiteY20" fmla="*/ 859717 h 4381325"/>
              <a:gd name="connsiteX21" fmla="*/ 1234297 w 4362059"/>
              <a:gd name="connsiteY21" fmla="*/ 170947 h 4381325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6878 w 4362059"/>
              <a:gd name="connsiteY6" fmla="*/ 2036546 h 4465623"/>
              <a:gd name="connsiteX7" fmla="*/ 3787491 w 4362059"/>
              <a:gd name="connsiteY7" fmla="*/ 2701562 h 4465623"/>
              <a:gd name="connsiteX8" fmla="*/ 3953746 w 4362059"/>
              <a:gd name="connsiteY8" fmla="*/ 3319079 h 4465623"/>
              <a:gd name="connsiteX9" fmla="*/ 4345631 w 4362059"/>
              <a:gd name="connsiteY9" fmla="*/ 3889095 h 4465623"/>
              <a:gd name="connsiteX10" fmla="*/ 4256603 w 4362059"/>
              <a:gd name="connsiteY10" fmla="*/ 4322722 h 4465623"/>
              <a:gd name="connsiteX11" fmla="*/ 3965625 w 4362059"/>
              <a:gd name="connsiteY11" fmla="*/ 4459114 h 4465623"/>
              <a:gd name="connsiteX12" fmla="*/ 3205600 w 4362059"/>
              <a:gd name="connsiteY12" fmla="*/ 4150353 h 4465623"/>
              <a:gd name="connsiteX13" fmla="*/ 2291201 w 4362059"/>
              <a:gd name="connsiteY13" fmla="*/ 4079100 h 4465623"/>
              <a:gd name="connsiteX14" fmla="*/ 1246171 w 4362059"/>
              <a:gd name="connsiteY14" fmla="*/ 4435360 h 4465623"/>
              <a:gd name="connsiteX15" fmla="*/ 783033 w 4362059"/>
              <a:gd name="connsiteY15" fmla="*/ 3817843 h 4465623"/>
              <a:gd name="connsiteX16" fmla="*/ 1186794 w 4362059"/>
              <a:gd name="connsiteY16" fmla="*/ 3010321 h 4465623"/>
              <a:gd name="connsiteX17" fmla="*/ 1008666 w 4362059"/>
              <a:gd name="connsiteY17" fmla="*/ 2404679 h 4465623"/>
              <a:gd name="connsiteX18" fmla="*/ 58640 w 4362059"/>
              <a:gd name="connsiteY18" fmla="*/ 2226549 h 4465623"/>
              <a:gd name="connsiteX19" fmla="*/ 177393 w 4362059"/>
              <a:gd name="connsiteY19" fmla="*/ 1407152 h 4465623"/>
              <a:gd name="connsiteX20" fmla="*/ 794910 w 4362059"/>
              <a:gd name="connsiteY20" fmla="*/ 1324025 h 4465623"/>
              <a:gd name="connsiteX21" fmla="*/ 1044291 w 4362059"/>
              <a:gd name="connsiteY21" fmla="*/ 944015 h 4465623"/>
              <a:gd name="connsiteX22" fmla="*/ 1234297 w 4362059"/>
              <a:gd name="connsiteY22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6878 w 4362059"/>
              <a:gd name="connsiteY6" fmla="*/ 2036546 h 4465623"/>
              <a:gd name="connsiteX7" fmla="*/ 3787491 w 4362059"/>
              <a:gd name="connsiteY7" fmla="*/ 2701562 h 4465623"/>
              <a:gd name="connsiteX8" fmla="*/ 3953746 w 4362059"/>
              <a:gd name="connsiteY8" fmla="*/ 3319079 h 4465623"/>
              <a:gd name="connsiteX9" fmla="*/ 4345631 w 4362059"/>
              <a:gd name="connsiteY9" fmla="*/ 3889095 h 4465623"/>
              <a:gd name="connsiteX10" fmla="*/ 4256603 w 4362059"/>
              <a:gd name="connsiteY10" fmla="*/ 4322722 h 4465623"/>
              <a:gd name="connsiteX11" fmla="*/ 3965625 w 4362059"/>
              <a:gd name="connsiteY11" fmla="*/ 4459114 h 4465623"/>
              <a:gd name="connsiteX12" fmla="*/ 3205600 w 4362059"/>
              <a:gd name="connsiteY12" fmla="*/ 4150353 h 4465623"/>
              <a:gd name="connsiteX13" fmla="*/ 2291201 w 4362059"/>
              <a:gd name="connsiteY13" fmla="*/ 4079100 h 4465623"/>
              <a:gd name="connsiteX14" fmla="*/ 1246171 w 4362059"/>
              <a:gd name="connsiteY14" fmla="*/ 4435360 h 4465623"/>
              <a:gd name="connsiteX15" fmla="*/ 783033 w 4362059"/>
              <a:gd name="connsiteY15" fmla="*/ 3817843 h 4465623"/>
              <a:gd name="connsiteX16" fmla="*/ 1186794 w 4362059"/>
              <a:gd name="connsiteY16" fmla="*/ 3010321 h 4465623"/>
              <a:gd name="connsiteX17" fmla="*/ 1008666 w 4362059"/>
              <a:gd name="connsiteY17" fmla="*/ 2404679 h 4465623"/>
              <a:gd name="connsiteX18" fmla="*/ 58640 w 4362059"/>
              <a:gd name="connsiteY18" fmla="*/ 2226549 h 4465623"/>
              <a:gd name="connsiteX19" fmla="*/ 177393 w 4362059"/>
              <a:gd name="connsiteY19" fmla="*/ 1407152 h 4465623"/>
              <a:gd name="connsiteX20" fmla="*/ 794910 w 4362059"/>
              <a:gd name="connsiteY20" fmla="*/ 1324025 h 4465623"/>
              <a:gd name="connsiteX21" fmla="*/ 1044291 w 4362059"/>
              <a:gd name="connsiteY21" fmla="*/ 944015 h 4465623"/>
              <a:gd name="connsiteX22" fmla="*/ 1234297 w 4362059"/>
              <a:gd name="connsiteY22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0973 w 4362059"/>
              <a:gd name="connsiteY6" fmla="*/ 1555768 h 4465623"/>
              <a:gd name="connsiteX7" fmla="*/ 4226878 w 4362059"/>
              <a:gd name="connsiteY7" fmla="*/ 2036546 h 4465623"/>
              <a:gd name="connsiteX8" fmla="*/ 3787491 w 4362059"/>
              <a:gd name="connsiteY8" fmla="*/ 2701562 h 4465623"/>
              <a:gd name="connsiteX9" fmla="*/ 3953746 w 4362059"/>
              <a:gd name="connsiteY9" fmla="*/ 3319079 h 4465623"/>
              <a:gd name="connsiteX10" fmla="*/ 4345631 w 4362059"/>
              <a:gd name="connsiteY10" fmla="*/ 3889095 h 4465623"/>
              <a:gd name="connsiteX11" fmla="*/ 4256603 w 4362059"/>
              <a:gd name="connsiteY11" fmla="*/ 4322722 h 4465623"/>
              <a:gd name="connsiteX12" fmla="*/ 3965625 w 4362059"/>
              <a:gd name="connsiteY12" fmla="*/ 4459114 h 4465623"/>
              <a:gd name="connsiteX13" fmla="*/ 3205600 w 4362059"/>
              <a:gd name="connsiteY13" fmla="*/ 4150353 h 4465623"/>
              <a:gd name="connsiteX14" fmla="*/ 2291201 w 4362059"/>
              <a:gd name="connsiteY14" fmla="*/ 4079100 h 4465623"/>
              <a:gd name="connsiteX15" fmla="*/ 1246171 w 4362059"/>
              <a:gd name="connsiteY15" fmla="*/ 4435360 h 4465623"/>
              <a:gd name="connsiteX16" fmla="*/ 783033 w 4362059"/>
              <a:gd name="connsiteY16" fmla="*/ 3817843 h 4465623"/>
              <a:gd name="connsiteX17" fmla="*/ 1186794 w 4362059"/>
              <a:gd name="connsiteY17" fmla="*/ 3010321 h 4465623"/>
              <a:gd name="connsiteX18" fmla="*/ 1008666 w 4362059"/>
              <a:gd name="connsiteY18" fmla="*/ 2404679 h 4465623"/>
              <a:gd name="connsiteX19" fmla="*/ 58640 w 4362059"/>
              <a:gd name="connsiteY19" fmla="*/ 2226549 h 4465623"/>
              <a:gd name="connsiteX20" fmla="*/ 177393 w 4362059"/>
              <a:gd name="connsiteY20" fmla="*/ 1407152 h 4465623"/>
              <a:gd name="connsiteX21" fmla="*/ 794910 w 4362059"/>
              <a:gd name="connsiteY21" fmla="*/ 1324025 h 4465623"/>
              <a:gd name="connsiteX22" fmla="*/ 1044291 w 4362059"/>
              <a:gd name="connsiteY22" fmla="*/ 944015 h 4465623"/>
              <a:gd name="connsiteX23" fmla="*/ 1234297 w 4362059"/>
              <a:gd name="connsiteY23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0973 w 4362059"/>
              <a:gd name="connsiteY6" fmla="*/ 1555768 h 4465623"/>
              <a:gd name="connsiteX7" fmla="*/ 4226878 w 4362059"/>
              <a:gd name="connsiteY7" fmla="*/ 2036546 h 4465623"/>
              <a:gd name="connsiteX8" fmla="*/ 3787491 w 4362059"/>
              <a:gd name="connsiteY8" fmla="*/ 2701562 h 4465623"/>
              <a:gd name="connsiteX9" fmla="*/ 3953746 w 4362059"/>
              <a:gd name="connsiteY9" fmla="*/ 3319079 h 4465623"/>
              <a:gd name="connsiteX10" fmla="*/ 4345631 w 4362059"/>
              <a:gd name="connsiteY10" fmla="*/ 3889095 h 4465623"/>
              <a:gd name="connsiteX11" fmla="*/ 4256603 w 4362059"/>
              <a:gd name="connsiteY11" fmla="*/ 4322722 h 4465623"/>
              <a:gd name="connsiteX12" fmla="*/ 3965625 w 4362059"/>
              <a:gd name="connsiteY12" fmla="*/ 4459114 h 4465623"/>
              <a:gd name="connsiteX13" fmla="*/ 3205600 w 4362059"/>
              <a:gd name="connsiteY13" fmla="*/ 4150353 h 4465623"/>
              <a:gd name="connsiteX14" fmla="*/ 2291201 w 4362059"/>
              <a:gd name="connsiteY14" fmla="*/ 4079100 h 4465623"/>
              <a:gd name="connsiteX15" fmla="*/ 1246171 w 4362059"/>
              <a:gd name="connsiteY15" fmla="*/ 4435360 h 4465623"/>
              <a:gd name="connsiteX16" fmla="*/ 783033 w 4362059"/>
              <a:gd name="connsiteY16" fmla="*/ 3817843 h 4465623"/>
              <a:gd name="connsiteX17" fmla="*/ 1186794 w 4362059"/>
              <a:gd name="connsiteY17" fmla="*/ 3010321 h 4465623"/>
              <a:gd name="connsiteX18" fmla="*/ 1008666 w 4362059"/>
              <a:gd name="connsiteY18" fmla="*/ 2404679 h 4465623"/>
              <a:gd name="connsiteX19" fmla="*/ 58640 w 4362059"/>
              <a:gd name="connsiteY19" fmla="*/ 2226549 h 4465623"/>
              <a:gd name="connsiteX20" fmla="*/ 177393 w 4362059"/>
              <a:gd name="connsiteY20" fmla="*/ 1407152 h 4465623"/>
              <a:gd name="connsiteX21" fmla="*/ 794910 w 4362059"/>
              <a:gd name="connsiteY21" fmla="*/ 1324025 h 4465623"/>
              <a:gd name="connsiteX22" fmla="*/ 1044291 w 4362059"/>
              <a:gd name="connsiteY22" fmla="*/ 944015 h 4465623"/>
              <a:gd name="connsiteX23" fmla="*/ 1234297 w 4362059"/>
              <a:gd name="connsiteY23" fmla="*/ 255245 h 4465623"/>
              <a:gd name="connsiteX0" fmla="*/ 1234297 w 4362059"/>
              <a:gd name="connsiteY0" fmla="*/ 296576 h 4506954"/>
              <a:gd name="connsiteX1" fmla="*/ 1608402 w 4362059"/>
              <a:gd name="connsiteY1" fmla="*/ 5805 h 4506954"/>
              <a:gd name="connsiteX2" fmla="*/ 2148696 w 4362059"/>
              <a:gd name="connsiteY2" fmla="*/ 177823 h 4506954"/>
              <a:gd name="connsiteX3" fmla="*/ 2659335 w 4362059"/>
              <a:gd name="connsiteY3" fmla="*/ 1009095 h 4506954"/>
              <a:gd name="connsiteX4" fmla="*/ 3193725 w 4362059"/>
              <a:gd name="connsiteY4" fmla="*/ 1353480 h 4506954"/>
              <a:gd name="connsiteX5" fmla="*/ 3870618 w 4362059"/>
              <a:gd name="connsiteY5" fmla="*/ 1246605 h 4506954"/>
              <a:gd name="connsiteX6" fmla="*/ 4220973 w 4362059"/>
              <a:gd name="connsiteY6" fmla="*/ 1597099 h 4506954"/>
              <a:gd name="connsiteX7" fmla="*/ 4226878 w 4362059"/>
              <a:gd name="connsiteY7" fmla="*/ 2077877 h 4506954"/>
              <a:gd name="connsiteX8" fmla="*/ 3787491 w 4362059"/>
              <a:gd name="connsiteY8" fmla="*/ 2742893 h 4506954"/>
              <a:gd name="connsiteX9" fmla="*/ 3953746 w 4362059"/>
              <a:gd name="connsiteY9" fmla="*/ 3360410 h 4506954"/>
              <a:gd name="connsiteX10" fmla="*/ 4345631 w 4362059"/>
              <a:gd name="connsiteY10" fmla="*/ 3930426 h 4506954"/>
              <a:gd name="connsiteX11" fmla="*/ 4256603 w 4362059"/>
              <a:gd name="connsiteY11" fmla="*/ 4364053 h 4506954"/>
              <a:gd name="connsiteX12" fmla="*/ 3965625 w 4362059"/>
              <a:gd name="connsiteY12" fmla="*/ 4500445 h 4506954"/>
              <a:gd name="connsiteX13" fmla="*/ 3205600 w 4362059"/>
              <a:gd name="connsiteY13" fmla="*/ 4191684 h 4506954"/>
              <a:gd name="connsiteX14" fmla="*/ 2291201 w 4362059"/>
              <a:gd name="connsiteY14" fmla="*/ 4120431 h 4506954"/>
              <a:gd name="connsiteX15" fmla="*/ 1246171 w 4362059"/>
              <a:gd name="connsiteY15" fmla="*/ 4476691 h 4506954"/>
              <a:gd name="connsiteX16" fmla="*/ 783033 w 4362059"/>
              <a:gd name="connsiteY16" fmla="*/ 3859174 h 4506954"/>
              <a:gd name="connsiteX17" fmla="*/ 1186794 w 4362059"/>
              <a:gd name="connsiteY17" fmla="*/ 3051652 h 4506954"/>
              <a:gd name="connsiteX18" fmla="*/ 1008666 w 4362059"/>
              <a:gd name="connsiteY18" fmla="*/ 2446010 h 4506954"/>
              <a:gd name="connsiteX19" fmla="*/ 58640 w 4362059"/>
              <a:gd name="connsiteY19" fmla="*/ 2267880 h 4506954"/>
              <a:gd name="connsiteX20" fmla="*/ 177393 w 4362059"/>
              <a:gd name="connsiteY20" fmla="*/ 1448483 h 4506954"/>
              <a:gd name="connsiteX21" fmla="*/ 794910 w 4362059"/>
              <a:gd name="connsiteY21" fmla="*/ 1365356 h 4506954"/>
              <a:gd name="connsiteX22" fmla="*/ 1044291 w 4362059"/>
              <a:gd name="connsiteY22" fmla="*/ 985346 h 4506954"/>
              <a:gd name="connsiteX23" fmla="*/ 1234297 w 4362059"/>
              <a:gd name="connsiteY23" fmla="*/ 296576 h 4506954"/>
              <a:gd name="connsiteX0" fmla="*/ 1285861 w 4413623"/>
              <a:gd name="connsiteY0" fmla="*/ 296576 h 4506954"/>
              <a:gd name="connsiteX1" fmla="*/ 1659966 w 4413623"/>
              <a:gd name="connsiteY1" fmla="*/ 5805 h 4506954"/>
              <a:gd name="connsiteX2" fmla="*/ 2200260 w 4413623"/>
              <a:gd name="connsiteY2" fmla="*/ 177823 h 4506954"/>
              <a:gd name="connsiteX3" fmla="*/ 2710899 w 4413623"/>
              <a:gd name="connsiteY3" fmla="*/ 1009095 h 4506954"/>
              <a:gd name="connsiteX4" fmla="*/ 3245289 w 4413623"/>
              <a:gd name="connsiteY4" fmla="*/ 1353480 h 4506954"/>
              <a:gd name="connsiteX5" fmla="*/ 3922182 w 4413623"/>
              <a:gd name="connsiteY5" fmla="*/ 1246605 h 4506954"/>
              <a:gd name="connsiteX6" fmla="*/ 4272537 w 4413623"/>
              <a:gd name="connsiteY6" fmla="*/ 1597099 h 4506954"/>
              <a:gd name="connsiteX7" fmla="*/ 4278442 w 4413623"/>
              <a:gd name="connsiteY7" fmla="*/ 2077877 h 4506954"/>
              <a:gd name="connsiteX8" fmla="*/ 3839055 w 4413623"/>
              <a:gd name="connsiteY8" fmla="*/ 2742893 h 4506954"/>
              <a:gd name="connsiteX9" fmla="*/ 4005310 w 4413623"/>
              <a:gd name="connsiteY9" fmla="*/ 3360410 h 4506954"/>
              <a:gd name="connsiteX10" fmla="*/ 4397195 w 4413623"/>
              <a:gd name="connsiteY10" fmla="*/ 3930426 h 4506954"/>
              <a:gd name="connsiteX11" fmla="*/ 4308167 w 4413623"/>
              <a:gd name="connsiteY11" fmla="*/ 4364053 h 4506954"/>
              <a:gd name="connsiteX12" fmla="*/ 4017189 w 4413623"/>
              <a:gd name="connsiteY12" fmla="*/ 4500445 h 4506954"/>
              <a:gd name="connsiteX13" fmla="*/ 3257164 w 4413623"/>
              <a:gd name="connsiteY13" fmla="*/ 4191684 h 4506954"/>
              <a:gd name="connsiteX14" fmla="*/ 2342765 w 4413623"/>
              <a:gd name="connsiteY14" fmla="*/ 4120431 h 4506954"/>
              <a:gd name="connsiteX15" fmla="*/ 1297735 w 4413623"/>
              <a:gd name="connsiteY15" fmla="*/ 4476691 h 4506954"/>
              <a:gd name="connsiteX16" fmla="*/ 834597 w 4413623"/>
              <a:gd name="connsiteY16" fmla="*/ 3859174 h 4506954"/>
              <a:gd name="connsiteX17" fmla="*/ 1238358 w 4413623"/>
              <a:gd name="connsiteY17" fmla="*/ 3051652 h 4506954"/>
              <a:gd name="connsiteX18" fmla="*/ 1060230 w 4413623"/>
              <a:gd name="connsiteY18" fmla="*/ 2446010 h 4506954"/>
              <a:gd name="connsiteX19" fmla="*/ 110204 w 4413623"/>
              <a:gd name="connsiteY19" fmla="*/ 2267880 h 4506954"/>
              <a:gd name="connsiteX20" fmla="*/ 33046 w 4413623"/>
              <a:gd name="connsiteY20" fmla="*/ 1727728 h 4506954"/>
              <a:gd name="connsiteX21" fmla="*/ 228957 w 4413623"/>
              <a:gd name="connsiteY21" fmla="*/ 1448483 h 4506954"/>
              <a:gd name="connsiteX22" fmla="*/ 846474 w 4413623"/>
              <a:gd name="connsiteY22" fmla="*/ 1365356 h 4506954"/>
              <a:gd name="connsiteX23" fmla="*/ 1095855 w 4413623"/>
              <a:gd name="connsiteY23" fmla="*/ 985346 h 4506954"/>
              <a:gd name="connsiteX24" fmla="*/ 1285861 w 4413623"/>
              <a:gd name="connsiteY24" fmla="*/ 296576 h 4506954"/>
              <a:gd name="connsiteX0" fmla="*/ 1285861 w 4413623"/>
              <a:gd name="connsiteY0" fmla="*/ 296576 h 4506954"/>
              <a:gd name="connsiteX1" fmla="*/ 1659966 w 4413623"/>
              <a:gd name="connsiteY1" fmla="*/ 5805 h 4506954"/>
              <a:gd name="connsiteX2" fmla="*/ 2200260 w 4413623"/>
              <a:gd name="connsiteY2" fmla="*/ 177823 h 4506954"/>
              <a:gd name="connsiteX3" fmla="*/ 2710899 w 4413623"/>
              <a:gd name="connsiteY3" fmla="*/ 1009095 h 4506954"/>
              <a:gd name="connsiteX4" fmla="*/ 3245289 w 4413623"/>
              <a:gd name="connsiteY4" fmla="*/ 1353480 h 4506954"/>
              <a:gd name="connsiteX5" fmla="*/ 3922182 w 4413623"/>
              <a:gd name="connsiteY5" fmla="*/ 1246605 h 4506954"/>
              <a:gd name="connsiteX6" fmla="*/ 4272537 w 4413623"/>
              <a:gd name="connsiteY6" fmla="*/ 1597099 h 4506954"/>
              <a:gd name="connsiteX7" fmla="*/ 4278442 w 4413623"/>
              <a:gd name="connsiteY7" fmla="*/ 2077877 h 4506954"/>
              <a:gd name="connsiteX8" fmla="*/ 3839055 w 4413623"/>
              <a:gd name="connsiteY8" fmla="*/ 2742893 h 4506954"/>
              <a:gd name="connsiteX9" fmla="*/ 4005310 w 4413623"/>
              <a:gd name="connsiteY9" fmla="*/ 3360410 h 4506954"/>
              <a:gd name="connsiteX10" fmla="*/ 4397195 w 4413623"/>
              <a:gd name="connsiteY10" fmla="*/ 3930426 h 4506954"/>
              <a:gd name="connsiteX11" fmla="*/ 4308167 w 4413623"/>
              <a:gd name="connsiteY11" fmla="*/ 4364053 h 4506954"/>
              <a:gd name="connsiteX12" fmla="*/ 4017189 w 4413623"/>
              <a:gd name="connsiteY12" fmla="*/ 4500445 h 4506954"/>
              <a:gd name="connsiteX13" fmla="*/ 3257164 w 4413623"/>
              <a:gd name="connsiteY13" fmla="*/ 4191684 h 4506954"/>
              <a:gd name="connsiteX14" fmla="*/ 2342765 w 4413623"/>
              <a:gd name="connsiteY14" fmla="*/ 4120431 h 4506954"/>
              <a:gd name="connsiteX15" fmla="*/ 1297735 w 4413623"/>
              <a:gd name="connsiteY15" fmla="*/ 4476691 h 4506954"/>
              <a:gd name="connsiteX16" fmla="*/ 834597 w 4413623"/>
              <a:gd name="connsiteY16" fmla="*/ 3859174 h 4506954"/>
              <a:gd name="connsiteX17" fmla="*/ 1238358 w 4413623"/>
              <a:gd name="connsiteY17" fmla="*/ 3051652 h 4506954"/>
              <a:gd name="connsiteX18" fmla="*/ 1060230 w 4413623"/>
              <a:gd name="connsiteY18" fmla="*/ 2446010 h 4506954"/>
              <a:gd name="connsiteX19" fmla="*/ 110204 w 4413623"/>
              <a:gd name="connsiteY19" fmla="*/ 2267880 h 4506954"/>
              <a:gd name="connsiteX20" fmla="*/ 33046 w 4413623"/>
              <a:gd name="connsiteY20" fmla="*/ 1727728 h 4506954"/>
              <a:gd name="connsiteX21" fmla="*/ 228957 w 4413623"/>
              <a:gd name="connsiteY21" fmla="*/ 1448483 h 4506954"/>
              <a:gd name="connsiteX22" fmla="*/ 846474 w 4413623"/>
              <a:gd name="connsiteY22" fmla="*/ 1365356 h 4506954"/>
              <a:gd name="connsiteX23" fmla="*/ 1095855 w 4413623"/>
              <a:gd name="connsiteY23" fmla="*/ 985346 h 4506954"/>
              <a:gd name="connsiteX24" fmla="*/ 1285861 w 4413623"/>
              <a:gd name="connsiteY24" fmla="*/ 296576 h 4506954"/>
              <a:gd name="connsiteX0" fmla="*/ 1316814 w 4444576"/>
              <a:gd name="connsiteY0" fmla="*/ 296576 h 4506954"/>
              <a:gd name="connsiteX1" fmla="*/ 1690919 w 4444576"/>
              <a:gd name="connsiteY1" fmla="*/ 5805 h 4506954"/>
              <a:gd name="connsiteX2" fmla="*/ 2231213 w 4444576"/>
              <a:gd name="connsiteY2" fmla="*/ 177823 h 4506954"/>
              <a:gd name="connsiteX3" fmla="*/ 2741852 w 4444576"/>
              <a:gd name="connsiteY3" fmla="*/ 1009095 h 4506954"/>
              <a:gd name="connsiteX4" fmla="*/ 3276242 w 4444576"/>
              <a:gd name="connsiteY4" fmla="*/ 1353480 h 4506954"/>
              <a:gd name="connsiteX5" fmla="*/ 3953135 w 4444576"/>
              <a:gd name="connsiteY5" fmla="*/ 1246605 h 4506954"/>
              <a:gd name="connsiteX6" fmla="*/ 4303490 w 4444576"/>
              <a:gd name="connsiteY6" fmla="*/ 1597099 h 4506954"/>
              <a:gd name="connsiteX7" fmla="*/ 4309395 w 4444576"/>
              <a:gd name="connsiteY7" fmla="*/ 2077877 h 4506954"/>
              <a:gd name="connsiteX8" fmla="*/ 3870008 w 4444576"/>
              <a:gd name="connsiteY8" fmla="*/ 2742893 h 4506954"/>
              <a:gd name="connsiteX9" fmla="*/ 4036263 w 4444576"/>
              <a:gd name="connsiteY9" fmla="*/ 3360410 h 4506954"/>
              <a:gd name="connsiteX10" fmla="*/ 4428148 w 4444576"/>
              <a:gd name="connsiteY10" fmla="*/ 3930426 h 4506954"/>
              <a:gd name="connsiteX11" fmla="*/ 4339120 w 4444576"/>
              <a:gd name="connsiteY11" fmla="*/ 4364053 h 4506954"/>
              <a:gd name="connsiteX12" fmla="*/ 4048142 w 4444576"/>
              <a:gd name="connsiteY12" fmla="*/ 4500445 h 4506954"/>
              <a:gd name="connsiteX13" fmla="*/ 3288117 w 4444576"/>
              <a:gd name="connsiteY13" fmla="*/ 4191684 h 4506954"/>
              <a:gd name="connsiteX14" fmla="*/ 2373718 w 4444576"/>
              <a:gd name="connsiteY14" fmla="*/ 4120431 h 4506954"/>
              <a:gd name="connsiteX15" fmla="*/ 1328688 w 4444576"/>
              <a:gd name="connsiteY15" fmla="*/ 4476691 h 4506954"/>
              <a:gd name="connsiteX16" fmla="*/ 865550 w 4444576"/>
              <a:gd name="connsiteY16" fmla="*/ 3859174 h 4506954"/>
              <a:gd name="connsiteX17" fmla="*/ 1269311 w 4444576"/>
              <a:gd name="connsiteY17" fmla="*/ 3051652 h 4506954"/>
              <a:gd name="connsiteX18" fmla="*/ 1091183 w 4444576"/>
              <a:gd name="connsiteY18" fmla="*/ 2446010 h 4506954"/>
              <a:gd name="connsiteX19" fmla="*/ 141157 w 4444576"/>
              <a:gd name="connsiteY19" fmla="*/ 2267880 h 4506954"/>
              <a:gd name="connsiteX20" fmla="*/ 16497 w 4444576"/>
              <a:gd name="connsiteY20" fmla="*/ 1798980 h 4506954"/>
              <a:gd name="connsiteX21" fmla="*/ 259910 w 4444576"/>
              <a:gd name="connsiteY21" fmla="*/ 1448483 h 4506954"/>
              <a:gd name="connsiteX22" fmla="*/ 877427 w 4444576"/>
              <a:gd name="connsiteY22" fmla="*/ 1365356 h 4506954"/>
              <a:gd name="connsiteX23" fmla="*/ 1126808 w 4444576"/>
              <a:gd name="connsiteY23" fmla="*/ 985346 h 4506954"/>
              <a:gd name="connsiteX24" fmla="*/ 1316814 w 4444576"/>
              <a:gd name="connsiteY24" fmla="*/ 296576 h 4506954"/>
              <a:gd name="connsiteX0" fmla="*/ 1316814 w 4446109"/>
              <a:gd name="connsiteY0" fmla="*/ 296576 h 4575756"/>
              <a:gd name="connsiteX1" fmla="*/ 1690919 w 4446109"/>
              <a:gd name="connsiteY1" fmla="*/ 5805 h 4575756"/>
              <a:gd name="connsiteX2" fmla="*/ 2231213 w 4446109"/>
              <a:gd name="connsiteY2" fmla="*/ 177823 h 4575756"/>
              <a:gd name="connsiteX3" fmla="*/ 2741852 w 4446109"/>
              <a:gd name="connsiteY3" fmla="*/ 1009095 h 4575756"/>
              <a:gd name="connsiteX4" fmla="*/ 3276242 w 4446109"/>
              <a:gd name="connsiteY4" fmla="*/ 1353480 h 4575756"/>
              <a:gd name="connsiteX5" fmla="*/ 3953135 w 4446109"/>
              <a:gd name="connsiteY5" fmla="*/ 1246605 h 4575756"/>
              <a:gd name="connsiteX6" fmla="*/ 4303490 w 4446109"/>
              <a:gd name="connsiteY6" fmla="*/ 1597099 h 4575756"/>
              <a:gd name="connsiteX7" fmla="*/ 4309395 w 4446109"/>
              <a:gd name="connsiteY7" fmla="*/ 2077877 h 4575756"/>
              <a:gd name="connsiteX8" fmla="*/ 3870008 w 4446109"/>
              <a:gd name="connsiteY8" fmla="*/ 2742893 h 4575756"/>
              <a:gd name="connsiteX9" fmla="*/ 4036263 w 4446109"/>
              <a:gd name="connsiteY9" fmla="*/ 3360410 h 4575756"/>
              <a:gd name="connsiteX10" fmla="*/ 4428148 w 4446109"/>
              <a:gd name="connsiteY10" fmla="*/ 3930426 h 4575756"/>
              <a:gd name="connsiteX11" fmla="*/ 4339120 w 4446109"/>
              <a:gd name="connsiteY11" fmla="*/ 4364053 h 4575756"/>
              <a:gd name="connsiteX12" fmla="*/ 3976890 w 4446109"/>
              <a:gd name="connsiteY12" fmla="*/ 4571697 h 4575756"/>
              <a:gd name="connsiteX13" fmla="*/ 3288117 w 4446109"/>
              <a:gd name="connsiteY13" fmla="*/ 4191684 h 4575756"/>
              <a:gd name="connsiteX14" fmla="*/ 2373718 w 4446109"/>
              <a:gd name="connsiteY14" fmla="*/ 4120431 h 4575756"/>
              <a:gd name="connsiteX15" fmla="*/ 1328688 w 4446109"/>
              <a:gd name="connsiteY15" fmla="*/ 4476691 h 4575756"/>
              <a:gd name="connsiteX16" fmla="*/ 865550 w 4446109"/>
              <a:gd name="connsiteY16" fmla="*/ 3859174 h 4575756"/>
              <a:gd name="connsiteX17" fmla="*/ 1269311 w 4446109"/>
              <a:gd name="connsiteY17" fmla="*/ 3051652 h 4575756"/>
              <a:gd name="connsiteX18" fmla="*/ 1091183 w 4446109"/>
              <a:gd name="connsiteY18" fmla="*/ 2446010 h 4575756"/>
              <a:gd name="connsiteX19" fmla="*/ 141157 w 4446109"/>
              <a:gd name="connsiteY19" fmla="*/ 2267880 h 4575756"/>
              <a:gd name="connsiteX20" fmla="*/ 16497 w 4446109"/>
              <a:gd name="connsiteY20" fmla="*/ 1798980 h 4575756"/>
              <a:gd name="connsiteX21" fmla="*/ 259910 w 4446109"/>
              <a:gd name="connsiteY21" fmla="*/ 1448483 h 4575756"/>
              <a:gd name="connsiteX22" fmla="*/ 877427 w 4446109"/>
              <a:gd name="connsiteY22" fmla="*/ 1365356 h 4575756"/>
              <a:gd name="connsiteX23" fmla="*/ 1126808 w 4446109"/>
              <a:gd name="connsiteY23" fmla="*/ 985346 h 4575756"/>
              <a:gd name="connsiteX24" fmla="*/ 1316814 w 4446109"/>
              <a:gd name="connsiteY24" fmla="*/ 296576 h 4575756"/>
              <a:gd name="connsiteX0" fmla="*/ 1316814 w 4448517"/>
              <a:gd name="connsiteY0" fmla="*/ 296576 h 4552598"/>
              <a:gd name="connsiteX1" fmla="*/ 1690919 w 4448517"/>
              <a:gd name="connsiteY1" fmla="*/ 5805 h 4552598"/>
              <a:gd name="connsiteX2" fmla="*/ 2231213 w 4448517"/>
              <a:gd name="connsiteY2" fmla="*/ 177823 h 4552598"/>
              <a:gd name="connsiteX3" fmla="*/ 2741852 w 4448517"/>
              <a:gd name="connsiteY3" fmla="*/ 1009095 h 4552598"/>
              <a:gd name="connsiteX4" fmla="*/ 3276242 w 4448517"/>
              <a:gd name="connsiteY4" fmla="*/ 1353480 h 4552598"/>
              <a:gd name="connsiteX5" fmla="*/ 3953135 w 4448517"/>
              <a:gd name="connsiteY5" fmla="*/ 1246605 h 4552598"/>
              <a:gd name="connsiteX6" fmla="*/ 4303490 w 4448517"/>
              <a:gd name="connsiteY6" fmla="*/ 1597099 h 4552598"/>
              <a:gd name="connsiteX7" fmla="*/ 4309395 w 4448517"/>
              <a:gd name="connsiteY7" fmla="*/ 2077877 h 4552598"/>
              <a:gd name="connsiteX8" fmla="*/ 3870008 w 4448517"/>
              <a:gd name="connsiteY8" fmla="*/ 2742893 h 4552598"/>
              <a:gd name="connsiteX9" fmla="*/ 4036263 w 4448517"/>
              <a:gd name="connsiteY9" fmla="*/ 3360410 h 4552598"/>
              <a:gd name="connsiteX10" fmla="*/ 4428148 w 4448517"/>
              <a:gd name="connsiteY10" fmla="*/ 3930426 h 4552598"/>
              <a:gd name="connsiteX11" fmla="*/ 4339120 w 4448517"/>
              <a:gd name="connsiteY11" fmla="*/ 4364053 h 4552598"/>
              <a:gd name="connsiteX12" fmla="*/ 3881889 w 4448517"/>
              <a:gd name="connsiteY12" fmla="*/ 4547950 h 4552598"/>
              <a:gd name="connsiteX13" fmla="*/ 3288117 w 4448517"/>
              <a:gd name="connsiteY13" fmla="*/ 4191684 h 4552598"/>
              <a:gd name="connsiteX14" fmla="*/ 2373718 w 4448517"/>
              <a:gd name="connsiteY14" fmla="*/ 4120431 h 4552598"/>
              <a:gd name="connsiteX15" fmla="*/ 1328688 w 4448517"/>
              <a:gd name="connsiteY15" fmla="*/ 4476691 h 4552598"/>
              <a:gd name="connsiteX16" fmla="*/ 865550 w 4448517"/>
              <a:gd name="connsiteY16" fmla="*/ 3859174 h 4552598"/>
              <a:gd name="connsiteX17" fmla="*/ 1269311 w 4448517"/>
              <a:gd name="connsiteY17" fmla="*/ 3051652 h 4552598"/>
              <a:gd name="connsiteX18" fmla="*/ 1091183 w 4448517"/>
              <a:gd name="connsiteY18" fmla="*/ 2446010 h 4552598"/>
              <a:gd name="connsiteX19" fmla="*/ 141157 w 4448517"/>
              <a:gd name="connsiteY19" fmla="*/ 2267880 h 4552598"/>
              <a:gd name="connsiteX20" fmla="*/ 16497 w 4448517"/>
              <a:gd name="connsiteY20" fmla="*/ 1798980 h 4552598"/>
              <a:gd name="connsiteX21" fmla="*/ 259910 w 4448517"/>
              <a:gd name="connsiteY21" fmla="*/ 1448483 h 4552598"/>
              <a:gd name="connsiteX22" fmla="*/ 877427 w 4448517"/>
              <a:gd name="connsiteY22" fmla="*/ 1365356 h 4552598"/>
              <a:gd name="connsiteX23" fmla="*/ 1126808 w 4448517"/>
              <a:gd name="connsiteY23" fmla="*/ 985346 h 4552598"/>
              <a:gd name="connsiteX24" fmla="*/ 1316814 w 4448517"/>
              <a:gd name="connsiteY24" fmla="*/ 296576 h 4552598"/>
              <a:gd name="connsiteX0" fmla="*/ 1300369 w 4432072"/>
              <a:gd name="connsiteY0" fmla="*/ 296576 h 4552598"/>
              <a:gd name="connsiteX1" fmla="*/ 1674474 w 4432072"/>
              <a:gd name="connsiteY1" fmla="*/ 5805 h 4552598"/>
              <a:gd name="connsiteX2" fmla="*/ 2214768 w 4432072"/>
              <a:gd name="connsiteY2" fmla="*/ 177823 h 4552598"/>
              <a:gd name="connsiteX3" fmla="*/ 2725407 w 4432072"/>
              <a:gd name="connsiteY3" fmla="*/ 1009095 h 4552598"/>
              <a:gd name="connsiteX4" fmla="*/ 3259797 w 4432072"/>
              <a:gd name="connsiteY4" fmla="*/ 1353480 h 4552598"/>
              <a:gd name="connsiteX5" fmla="*/ 3936690 w 4432072"/>
              <a:gd name="connsiteY5" fmla="*/ 1246605 h 4552598"/>
              <a:gd name="connsiteX6" fmla="*/ 4287045 w 4432072"/>
              <a:gd name="connsiteY6" fmla="*/ 1597099 h 4552598"/>
              <a:gd name="connsiteX7" fmla="*/ 4292950 w 4432072"/>
              <a:gd name="connsiteY7" fmla="*/ 2077877 h 4552598"/>
              <a:gd name="connsiteX8" fmla="*/ 3853563 w 4432072"/>
              <a:gd name="connsiteY8" fmla="*/ 2742893 h 4552598"/>
              <a:gd name="connsiteX9" fmla="*/ 4019818 w 4432072"/>
              <a:gd name="connsiteY9" fmla="*/ 3360410 h 4552598"/>
              <a:gd name="connsiteX10" fmla="*/ 4411703 w 4432072"/>
              <a:gd name="connsiteY10" fmla="*/ 3930426 h 4552598"/>
              <a:gd name="connsiteX11" fmla="*/ 4322675 w 4432072"/>
              <a:gd name="connsiteY11" fmla="*/ 4364053 h 4552598"/>
              <a:gd name="connsiteX12" fmla="*/ 3865444 w 4432072"/>
              <a:gd name="connsiteY12" fmla="*/ 4547950 h 4552598"/>
              <a:gd name="connsiteX13" fmla="*/ 3271672 w 4432072"/>
              <a:gd name="connsiteY13" fmla="*/ 4191684 h 4552598"/>
              <a:gd name="connsiteX14" fmla="*/ 2357273 w 4432072"/>
              <a:gd name="connsiteY14" fmla="*/ 4120431 h 4552598"/>
              <a:gd name="connsiteX15" fmla="*/ 1312243 w 4432072"/>
              <a:gd name="connsiteY15" fmla="*/ 4476691 h 4552598"/>
              <a:gd name="connsiteX16" fmla="*/ 849105 w 4432072"/>
              <a:gd name="connsiteY16" fmla="*/ 3859174 h 4552598"/>
              <a:gd name="connsiteX17" fmla="*/ 1252866 w 4432072"/>
              <a:gd name="connsiteY17" fmla="*/ 3051652 h 4552598"/>
              <a:gd name="connsiteX18" fmla="*/ 1074738 w 4432072"/>
              <a:gd name="connsiteY18" fmla="*/ 2446010 h 4552598"/>
              <a:gd name="connsiteX19" fmla="*/ 231590 w 4432072"/>
              <a:gd name="connsiteY19" fmla="*/ 2386634 h 4552598"/>
              <a:gd name="connsiteX20" fmla="*/ 52 w 4432072"/>
              <a:gd name="connsiteY20" fmla="*/ 1798980 h 4552598"/>
              <a:gd name="connsiteX21" fmla="*/ 243465 w 4432072"/>
              <a:gd name="connsiteY21" fmla="*/ 1448483 h 4552598"/>
              <a:gd name="connsiteX22" fmla="*/ 860982 w 4432072"/>
              <a:gd name="connsiteY22" fmla="*/ 1365356 h 4552598"/>
              <a:gd name="connsiteX23" fmla="*/ 1110363 w 4432072"/>
              <a:gd name="connsiteY23" fmla="*/ 985346 h 4552598"/>
              <a:gd name="connsiteX24" fmla="*/ 1300369 w 4432072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92935 w 4432057"/>
              <a:gd name="connsiteY7" fmla="*/ 2077877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252851 w 4432057"/>
              <a:gd name="connsiteY17" fmla="*/ 3051652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92935 w 4432057"/>
              <a:gd name="connsiteY7" fmla="*/ 2077877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525986 w 4432057"/>
              <a:gd name="connsiteY15" fmla="*/ 4417317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525986 w 4432057"/>
              <a:gd name="connsiteY15" fmla="*/ 4417317 h 4552598"/>
              <a:gd name="connsiteX16" fmla="*/ 991596 w 4432057"/>
              <a:gd name="connsiteY16" fmla="*/ 3859176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6565"/>
              <a:gd name="connsiteY0" fmla="*/ 296576 h 4421588"/>
              <a:gd name="connsiteX1" fmla="*/ 1674459 w 4436565"/>
              <a:gd name="connsiteY1" fmla="*/ 5805 h 4421588"/>
              <a:gd name="connsiteX2" fmla="*/ 2214753 w 4436565"/>
              <a:gd name="connsiteY2" fmla="*/ 177823 h 4421588"/>
              <a:gd name="connsiteX3" fmla="*/ 2725392 w 4436565"/>
              <a:gd name="connsiteY3" fmla="*/ 1009095 h 4421588"/>
              <a:gd name="connsiteX4" fmla="*/ 3259782 w 4436565"/>
              <a:gd name="connsiteY4" fmla="*/ 1353480 h 4421588"/>
              <a:gd name="connsiteX5" fmla="*/ 3936675 w 4436565"/>
              <a:gd name="connsiteY5" fmla="*/ 1246605 h 4421588"/>
              <a:gd name="connsiteX6" fmla="*/ 4215778 w 4436565"/>
              <a:gd name="connsiteY6" fmla="*/ 1573352 h 4421588"/>
              <a:gd name="connsiteX7" fmla="*/ 4221683 w 4436565"/>
              <a:gd name="connsiteY7" fmla="*/ 2125381 h 4421588"/>
              <a:gd name="connsiteX8" fmla="*/ 3853548 w 4436565"/>
              <a:gd name="connsiteY8" fmla="*/ 2742893 h 4421588"/>
              <a:gd name="connsiteX9" fmla="*/ 4019803 w 4436565"/>
              <a:gd name="connsiteY9" fmla="*/ 3360410 h 4421588"/>
              <a:gd name="connsiteX10" fmla="*/ 4411688 w 4436565"/>
              <a:gd name="connsiteY10" fmla="*/ 3930426 h 4421588"/>
              <a:gd name="connsiteX11" fmla="*/ 4322660 w 4436565"/>
              <a:gd name="connsiteY11" fmla="*/ 4364053 h 4421588"/>
              <a:gd name="connsiteX12" fmla="*/ 3722927 w 4436565"/>
              <a:gd name="connsiteY12" fmla="*/ 4381698 h 4421588"/>
              <a:gd name="connsiteX13" fmla="*/ 3271657 w 4436565"/>
              <a:gd name="connsiteY13" fmla="*/ 4191684 h 4421588"/>
              <a:gd name="connsiteX14" fmla="*/ 2357258 w 4436565"/>
              <a:gd name="connsiteY14" fmla="*/ 4120431 h 4421588"/>
              <a:gd name="connsiteX15" fmla="*/ 1525986 w 4436565"/>
              <a:gd name="connsiteY15" fmla="*/ 4417317 h 4421588"/>
              <a:gd name="connsiteX16" fmla="*/ 991596 w 4436565"/>
              <a:gd name="connsiteY16" fmla="*/ 3859176 h 4421588"/>
              <a:gd name="connsiteX17" fmla="*/ 1027223 w 4436565"/>
              <a:gd name="connsiteY17" fmla="*/ 3134781 h 4421588"/>
              <a:gd name="connsiteX18" fmla="*/ 932220 w 4436565"/>
              <a:gd name="connsiteY18" fmla="*/ 2612264 h 4421588"/>
              <a:gd name="connsiteX19" fmla="*/ 231575 w 4436565"/>
              <a:gd name="connsiteY19" fmla="*/ 2386634 h 4421588"/>
              <a:gd name="connsiteX20" fmla="*/ 37 w 4436565"/>
              <a:gd name="connsiteY20" fmla="*/ 1798980 h 4421588"/>
              <a:gd name="connsiteX21" fmla="*/ 243450 w 4436565"/>
              <a:gd name="connsiteY21" fmla="*/ 1448483 h 4421588"/>
              <a:gd name="connsiteX22" fmla="*/ 860967 w 4436565"/>
              <a:gd name="connsiteY22" fmla="*/ 1365356 h 4421588"/>
              <a:gd name="connsiteX23" fmla="*/ 1110348 w 4436565"/>
              <a:gd name="connsiteY23" fmla="*/ 985346 h 4421588"/>
              <a:gd name="connsiteX24" fmla="*/ 1300354 w 4436565"/>
              <a:gd name="connsiteY24" fmla="*/ 296576 h 4421588"/>
              <a:gd name="connsiteX0" fmla="*/ 1300354 w 4421190"/>
              <a:gd name="connsiteY0" fmla="*/ 296576 h 4421588"/>
              <a:gd name="connsiteX1" fmla="*/ 1674459 w 4421190"/>
              <a:gd name="connsiteY1" fmla="*/ 5805 h 4421588"/>
              <a:gd name="connsiteX2" fmla="*/ 2214753 w 4421190"/>
              <a:gd name="connsiteY2" fmla="*/ 177823 h 4421588"/>
              <a:gd name="connsiteX3" fmla="*/ 2725392 w 4421190"/>
              <a:gd name="connsiteY3" fmla="*/ 1009095 h 4421588"/>
              <a:gd name="connsiteX4" fmla="*/ 3259782 w 4421190"/>
              <a:gd name="connsiteY4" fmla="*/ 1353480 h 4421588"/>
              <a:gd name="connsiteX5" fmla="*/ 3936675 w 4421190"/>
              <a:gd name="connsiteY5" fmla="*/ 1246605 h 4421588"/>
              <a:gd name="connsiteX6" fmla="*/ 4215778 w 4421190"/>
              <a:gd name="connsiteY6" fmla="*/ 1573352 h 4421588"/>
              <a:gd name="connsiteX7" fmla="*/ 4221683 w 4421190"/>
              <a:gd name="connsiteY7" fmla="*/ 2125381 h 4421588"/>
              <a:gd name="connsiteX8" fmla="*/ 3853548 w 4421190"/>
              <a:gd name="connsiteY8" fmla="*/ 2742893 h 4421588"/>
              <a:gd name="connsiteX9" fmla="*/ 4019803 w 4421190"/>
              <a:gd name="connsiteY9" fmla="*/ 3360410 h 4421588"/>
              <a:gd name="connsiteX10" fmla="*/ 4411688 w 4421190"/>
              <a:gd name="connsiteY10" fmla="*/ 3930426 h 4421588"/>
              <a:gd name="connsiteX11" fmla="*/ 4251411 w 4421190"/>
              <a:gd name="connsiteY11" fmla="*/ 4221552 h 4421588"/>
              <a:gd name="connsiteX12" fmla="*/ 3722927 w 4421190"/>
              <a:gd name="connsiteY12" fmla="*/ 4381698 h 4421588"/>
              <a:gd name="connsiteX13" fmla="*/ 3271657 w 4421190"/>
              <a:gd name="connsiteY13" fmla="*/ 4191684 h 4421588"/>
              <a:gd name="connsiteX14" fmla="*/ 2357258 w 4421190"/>
              <a:gd name="connsiteY14" fmla="*/ 4120431 h 4421588"/>
              <a:gd name="connsiteX15" fmla="*/ 1525986 w 4421190"/>
              <a:gd name="connsiteY15" fmla="*/ 4417317 h 4421588"/>
              <a:gd name="connsiteX16" fmla="*/ 991596 w 4421190"/>
              <a:gd name="connsiteY16" fmla="*/ 3859176 h 4421588"/>
              <a:gd name="connsiteX17" fmla="*/ 1027223 w 4421190"/>
              <a:gd name="connsiteY17" fmla="*/ 3134781 h 4421588"/>
              <a:gd name="connsiteX18" fmla="*/ 932220 w 4421190"/>
              <a:gd name="connsiteY18" fmla="*/ 2612264 h 4421588"/>
              <a:gd name="connsiteX19" fmla="*/ 231575 w 4421190"/>
              <a:gd name="connsiteY19" fmla="*/ 2386634 h 4421588"/>
              <a:gd name="connsiteX20" fmla="*/ 37 w 4421190"/>
              <a:gd name="connsiteY20" fmla="*/ 1798980 h 4421588"/>
              <a:gd name="connsiteX21" fmla="*/ 243450 w 4421190"/>
              <a:gd name="connsiteY21" fmla="*/ 1448483 h 4421588"/>
              <a:gd name="connsiteX22" fmla="*/ 860967 w 4421190"/>
              <a:gd name="connsiteY22" fmla="*/ 1365356 h 4421588"/>
              <a:gd name="connsiteX23" fmla="*/ 1110348 w 4421190"/>
              <a:gd name="connsiteY23" fmla="*/ 985346 h 4421588"/>
              <a:gd name="connsiteX24" fmla="*/ 1300354 w 4421190"/>
              <a:gd name="connsiteY24" fmla="*/ 296576 h 4421588"/>
              <a:gd name="connsiteX0" fmla="*/ 1300354 w 4303277"/>
              <a:gd name="connsiteY0" fmla="*/ 296576 h 4421588"/>
              <a:gd name="connsiteX1" fmla="*/ 1674459 w 4303277"/>
              <a:gd name="connsiteY1" fmla="*/ 5805 h 4421588"/>
              <a:gd name="connsiteX2" fmla="*/ 2214753 w 4303277"/>
              <a:gd name="connsiteY2" fmla="*/ 177823 h 4421588"/>
              <a:gd name="connsiteX3" fmla="*/ 2725392 w 4303277"/>
              <a:gd name="connsiteY3" fmla="*/ 1009095 h 4421588"/>
              <a:gd name="connsiteX4" fmla="*/ 3259782 w 4303277"/>
              <a:gd name="connsiteY4" fmla="*/ 1353480 h 4421588"/>
              <a:gd name="connsiteX5" fmla="*/ 3936675 w 4303277"/>
              <a:gd name="connsiteY5" fmla="*/ 1246605 h 4421588"/>
              <a:gd name="connsiteX6" fmla="*/ 4215778 w 4303277"/>
              <a:gd name="connsiteY6" fmla="*/ 1573352 h 4421588"/>
              <a:gd name="connsiteX7" fmla="*/ 4221683 w 4303277"/>
              <a:gd name="connsiteY7" fmla="*/ 2125381 h 4421588"/>
              <a:gd name="connsiteX8" fmla="*/ 3853548 w 4303277"/>
              <a:gd name="connsiteY8" fmla="*/ 2742893 h 4421588"/>
              <a:gd name="connsiteX9" fmla="*/ 4019803 w 4303277"/>
              <a:gd name="connsiteY9" fmla="*/ 3360410 h 4421588"/>
              <a:gd name="connsiteX10" fmla="*/ 4257308 w 4303277"/>
              <a:gd name="connsiteY10" fmla="*/ 3823548 h 4421588"/>
              <a:gd name="connsiteX11" fmla="*/ 4251411 w 4303277"/>
              <a:gd name="connsiteY11" fmla="*/ 4221552 h 4421588"/>
              <a:gd name="connsiteX12" fmla="*/ 3722927 w 4303277"/>
              <a:gd name="connsiteY12" fmla="*/ 4381698 h 4421588"/>
              <a:gd name="connsiteX13" fmla="*/ 3271657 w 4303277"/>
              <a:gd name="connsiteY13" fmla="*/ 4191684 h 4421588"/>
              <a:gd name="connsiteX14" fmla="*/ 2357258 w 4303277"/>
              <a:gd name="connsiteY14" fmla="*/ 4120431 h 4421588"/>
              <a:gd name="connsiteX15" fmla="*/ 1525986 w 4303277"/>
              <a:gd name="connsiteY15" fmla="*/ 4417317 h 4421588"/>
              <a:gd name="connsiteX16" fmla="*/ 991596 w 4303277"/>
              <a:gd name="connsiteY16" fmla="*/ 3859176 h 4421588"/>
              <a:gd name="connsiteX17" fmla="*/ 1027223 w 4303277"/>
              <a:gd name="connsiteY17" fmla="*/ 3134781 h 4421588"/>
              <a:gd name="connsiteX18" fmla="*/ 932220 w 4303277"/>
              <a:gd name="connsiteY18" fmla="*/ 2612264 h 4421588"/>
              <a:gd name="connsiteX19" fmla="*/ 231575 w 4303277"/>
              <a:gd name="connsiteY19" fmla="*/ 2386634 h 4421588"/>
              <a:gd name="connsiteX20" fmla="*/ 37 w 4303277"/>
              <a:gd name="connsiteY20" fmla="*/ 1798980 h 4421588"/>
              <a:gd name="connsiteX21" fmla="*/ 243450 w 4303277"/>
              <a:gd name="connsiteY21" fmla="*/ 1448483 h 4421588"/>
              <a:gd name="connsiteX22" fmla="*/ 860967 w 4303277"/>
              <a:gd name="connsiteY22" fmla="*/ 1365356 h 4421588"/>
              <a:gd name="connsiteX23" fmla="*/ 1110348 w 4303277"/>
              <a:gd name="connsiteY23" fmla="*/ 985346 h 4421588"/>
              <a:gd name="connsiteX24" fmla="*/ 1300354 w 4303277"/>
              <a:gd name="connsiteY24" fmla="*/ 296576 h 4421588"/>
              <a:gd name="connsiteX0" fmla="*/ 1300354 w 4266374"/>
              <a:gd name="connsiteY0" fmla="*/ 296576 h 4421588"/>
              <a:gd name="connsiteX1" fmla="*/ 1674459 w 4266374"/>
              <a:gd name="connsiteY1" fmla="*/ 5805 h 4421588"/>
              <a:gd name="connsiteX2" fmla="*/ 2214753 w 4266374"/>
              <a:gd name="connsiteY2" fmla="*/ 177823 h 4421588"/>
              <a:gd name="connsiteX3" fmla="*/ 2725392 w 4266374"/>
              <a:gd name="connsiteY3" fmla="*/ 1009095 h 4421588"/>
              <a:gd name="connsiteX4" fmla="*/ 3259782 w 4266374"/>
              <a:gd name="connsiteY4" fmla="*/ 1353480 h 4421588"/>
              <a:gd name="connsiteX5" fmla="*/ 3936675 w 4266374"/>
              <a:gd name="connsiteY5" fmla="*/ 1246605 h 4421588"/>
              <a:gd name="connsiteX6" fmla="*/ 4215778 w 4266374"/>
              <a:gd name="connsiteY6" fmla="*/ 1573352 h 4421588"/>
              <a:gd name="connsiteX7" fmla="*/ 4221683 w 4266374"/>
              <a:gd name="connsiteY7" fmla="*/ 2125381 h 4421588"/>
              <a:gd name="connsiteX8" fmla="*/ 3853548 w 4266374"/>
              <a:gd name="connsiteY8" fmla="*/ 2742893 h 4421588"/>
              <a:gd name="connsiteX9" fmla="*/ 4019803 w 4266374"/>
              <a:gd name="connsiteY9" fmla="*/ 3360410 h 4421588"/>
              <a:gd name="connsiteX10" fmla="*/ 4257308 w 4266374"/>
              <a:gd name="connsiteY10" fmla="*/ 3823548 h 4421588"/>
              <a:gd name="connsiteX11" fmla="*/ 4168286 w 4266374"/>
              <a:gd name="connsiteY11" fmla="*/ 4221555 h 4421588"/>
              <a:gd name="connsiteX12" fmla="*/ 3722927 w 4266374"/>
              <a:gd name="connsiteY12" fmla="*/ 4381698 h 4421588"/>
              <a:gd name="connsiteX13" fmla="*/ 3271657 w 4266374"/>
              <a:gd name="connsiteY13" fmla="*/ 4191684 h 4421588"/>
              <a:gd name="connsiteX14" fmla="*/ 2357258 w 4266374"/>
              <a:gd name="connsiteY14" fmla="*/ 4120431 h 4421588"/>
              <a:gd name="connsiteX15" fmla="*/ 1525986 w 4266374"/>
              <a:gd name="connsiteY15" fmla="*/ 4417317 h 4421588"/>
              <a:gd name="connsiteX16" fmla="*/ 991596 w 4266374"/>
              <a:gd name="connsiteY16" fmla="*/ 3859176 h 4421588"/>
              <a:gd name="connsiteX17" fmla="*/ 1027223 w 4266374"/>
              <a:gd name="connsiteY17" fmla="*/ 3134781 h 4421588"/>
              <a:gd name="connsiteX18" fmla="*/ 932220 w 4266374"/>
              <a:gd name="connsiteY18" fmla="*/ 2612264 h 4421588"/>
              <a:gd name="connsiteX19" fmla="*/ 231575 w 4266374"/>
              <a:gd name="connsiteY19" fmla="*/ 2386634 h 4421588"/>
              <a:gd name="connsiteX20" fmla="*/ 37 w 4266374"/>
              <a:gd name="connsiteY20" fmla="*/ 1798980 h 4421588"/>
              <a:gd name="connsiteX21" fmla="*/ 243450 w 4266374"/>
              <a:gd name="connsiteY21" fmla="*/ 1448483 h 4421588"/>
              <a:gd name="connsiteX22" fmla="*/ 860967 w 4266374"/>
              <a:gd name="connsiteY22" fmla="*/ 1365356 h 4421588"/>
              <a:gd name="connsiteX23" fmla="*/ 1110348 w 4266374"/>
              <a:gd name="connsiteY23" fmla="*/ 985346 h 4421588"/>
              <a:gd name="connsiteX24" fmla="*/ 1300354 w 4266374"/>
              <a:gd name="connsiteY24" fmla="*/ 296576 h 4421588"/>
              <a:gd name="connsiteX0" fmla="*/ 1300354 w 4266374"/>
              <a:gd name="connsiteY0" fmla="*/ 296576 h 4421768"/>
              <a:gd name="connsiteX1" fmla="*/ 1674459 w 4266374"/>
              <a:gd name="connsiteY1" fmla="*/ 5805 h 4421768"/>
              <a:gd name="connsiteX2" fmla="*/ 2214753 w 4266374"/>
              <a:gd name="connsiteY2" fmla="*/ 177823 h 4421768"/>
              <a:gd name="connsiteX3" fmla="*/ 2725392 w 4266374"/>
              <a:gd name="connsiteY3" fmla="*/ 1009095 h 4421768"/>
              <a:gd name="connsiteX4" fmla="*/ 3259782 w 4266374"/>
              <a:gd name="connsiteY4" fmla="*/ 1353480 h 4421768"/>
              <a:gd name="connsiteX5" fmla="*/ 3936675 w 4266374"/>
              <a:gd name="connsiteY5" fmla="*/ 1246605 h 4421768"/>
              <a:gd name="connsiteX6" fmla="*/ 4215778 w 4266374"/>
              <a:gd name="connsiteY6" fmla="*/ 1573352 h 4421768"/>
              <a:gd name="connsiteX7" fmla="*/ 4221683 w 4266374"/>
              <a:gd name="connsiteY7" fmla="*/ 2125381 h 4421768"/>
              <a:gd name="connsiteX8" fmla="*/ 3853548 w 4266374"/>
              <a:gd name="connsiteY8" fmla="*/ 2742893 h 4421768"/>
              <a:gd name="connsiteX9" fmla="*/ 4019803 w 4266374"/>
              <a:gd name="connsiteY9" fmla="*/ 3360410 h 4421768"/>
              <a:gd name="connsiteX10" fmla="*/ 4257308 w 4266374"/>
              <a:gd name="connsiteY10" fmla="*/ 3823548 h 4421768"/>
              <a:gd name="connsiteX11" fmla="*/ 4168286 w 4266374"/>
              <a:gd name="connsiteY11" fmla="*/ 4221555 h 4421768"/>
              <a:gd name="connsiteX12" fmla="*/ 3722927 w 4266374"/>
              <a:gd name="connsiteY12" fmla="*/ 4381698 h 4421768"/>
              <a:gd name="connsiteX13" fmla="*/ 3093527 w 4266374"/>
              <a:gd name="connsiteY13" fmla="*/ 4108557 h 4421768"/>
              <a:gd name="connsiteX14" fmla="*/ 2357258 w 4266374"/>
              <a:gd name="connsiteY14" fmla="*/ 4120431 h 4421768"/>
              <a:gd name="connsiteX15" fmla="*/ 1525986 w 4266374"/>
              <a:gd name="connsiteY15" fmla="*/ 4417317 h 4421768"/>
              <a:gd name="connsiteX16" fmla="*/ 991596 w 4266374"/>
              <a:gd name="connsiteY16" fmla="*/ 3859176 h 4421768"/>
              <a:gd name="connsiteX17" fmla="*/ 1027223 w 4266374"/>
              <a:gd name="connsiteY17" fmla="*/ 3134781 h 4421768"/>
              <a:gd name="connsiteX18" fmla="*/ 932220 w 4266374"/>
              <a:gd name="connsiteY18" fmla="*/ 2612264 h 4421768"/>
              <a:gd name="connsiteX19" fmla="*/ 231575 w 4266374"/>
              <a:gd name="connsiteY19" fmla="*/ 2386634 h 4421768"/>
              <a:gd name="connsiteX20" fmla="*/ 37 w 4266374"/>
              <a:gd name="connsiteY20" fmla="*/ 1798980 h 4421768"/>
              <a:gd name="connsiteX21" fmla="*/ 243450 w 4266374"/>
              <a:gd name="connsiteY21" fmla="*/ 1448483 h 4421768"/>
              <a:gd name="connsiteX22" fmla="*/ 860967 w 4266374"/>
              <a:gd name="connsiteY22" fmla="*/ 1365356 h 4421768"/>
              <a:gd name="connsiteX23" fmla="*/ 1110348 w 4266374"/>
              <a:gd name="connsiteY23" fmla="*/ 985346 h 4421768"/>
              <a:gd name="connsiteX24" fmla="*/ 1300354 w 4266374"/>
              <a:gd name="connsiteY24" fmla="*/ 296576 h 4421768"/>
              <a:gd name="connsiteX0" fmla="*/ 1300354 w 4272520"/>
              <a:gd name="connsiteY0" fmla="*/ 296576 h 4421768"/>
              <a:gd name="connsiteX1" fmla="*/ 1674459 w 4272520"/>
              <a:gd name="connsiteY1" fmla="*/ 5805 h 4421768"/>
              <a:gd name="connsiteX2" fmla="*/ 2214753 w 4272520"/>
              <a:gd name="connsiteY2" fmla="*/ 177823 h 4421768"/>
              <a:gd name="connsiteX3" fmla="*/ 2725392 w 4272520"/>
              <a:gd name="connsiteY3" fmla="*/ 1009095 h 4421768"/>
              <a:gd name="connsiteX4" fmla="*/ 3259782 w 4272520"/>
              <a:gd name="connsiteY4" fmla="*/ 1353480 h 4421768"/>
              <a:gd name="connsiteX5" fmla="*/ 3936675 w 4272520"/>
              <a:gd name="connsiteY5" fmla="*/ 1246605 h 4421768"/>
              <a:gd name="connsiteX6" fmla="*/ 4215778 w 4272520"/>
              <a:gd name="connsiteY6" fmla="*/ 1573352 h 4421768"/>
              <a:gd name="connsiteX7" fmla="*/ 4221683 w 4272520"/>
              <a:gd name="connsiteY7" fmla="*/ 2125381 h 4421768"/>
              <a:gd name="connsiteX8" fmla="*/ 3853548 w 4272520"/>
              <a:gd name="connsiteY8" fmla="*/ 2742893 h 4421768"/>
              <a:gd name="connsiteX9" fmla="*/ 4019803 w 4272520"/>
              <a:gd name="connsiteY9" fmla="*/ 3360410 h 4421768"/>
              <a:gd name="connsiteX10" fmla="*/ 4257308 w 4272520"/>
              <a:gd name="connsiteY10" fmla="*/ 3823548 h 4421768"/>
              <a:gd name="connsiteX11" fmla="*/ 4168286 w 4272520"/>
              <a:gd name="connsiteY11" fmla="*/ 4221555 h 4421768"/>
              <a:gd name="connsiteX12" fmla="*/ 3521047 w 4272520"/>
              <a:gd name="connsiteY12" fmla="*/ 4310446 h 4421768"/>
              <a:gd name="connsiteX13" fmla="*/ 3093527 w 4272520"/>
              <a:gd name="connsiteY13" fmla="*/ 4108557 h 4421768"/>
              <a:gd name="connsiteX14" fmla="*/ 2357258 w 4272520"/>
              <a:gd name="connsiteY14" fmla="*/ 4120431 h 4421768"/>
              <a:gd name="connsiteX15" fmla="*/ 1525986 w 4272520"/>
              <a:gd name="connsiteY15" fmla="*/ 4417317 h 4421768"/>
              <a:gd name="connsiteX16" fmla="*/ 991596 w 4272520"/>
              <a:gd name="connsiteY16" fmla="*/ 3859176 h 4421768"/>
              <a:gd name="connsiteX17" fmla="*/ 1027223 w 4272520"/>
              <a:gd name="connsiteY17" fmla="*/ 3134781 h 4421768"/>
              <a:gd name="connsiteX18" fmla="*/ 932220 w 4272520"/>
              <a:gd name="connsiteY18" fmla="*/ 2612264 h 4421768"/>
              <a:gd name="connsiteX19" fmla="*/ 231575 w 4272520"/>
              <a:gd name="connsiteY19" fmla="*/ 2386634 h 4421768"/>
              <a:gd name="connsiteX20" fmla="*/ 37 w 4272520"/>
              <a:gd name="connsiteY20" fmla="*/ 1798980 h 4421768"/>
              <a:gd name="connsiteX21" fmla="*/ 243450 w 4272520"/>
              <a:gd name="connsiteY21" fmla="*/ 1448483 h 4421768"/>
              <a:gd name="connsiteX22" fmla="*/ 860967 w 4272520"/>
              <a:gd name="connsiteY22" fmla="*/ 1365356 h 4421768"/>
              <a:gd name="connsiteX23" fmla="*/ 1110348 w 4272520"/>
              <a:gd name="connsiteY23" fmla="*/ 985346 h 4421768"/>
              <a:gd name="connsiteX24" fmla="*/ 1300354 w 4272520"/>
              <a:gd name="connsiteY24" fmla="*/ 296576 h 4421768"/>
              <a:gd name="connsiteX0" fmla="*/ 1300354 w 4259703"/>
              <a:gd name="connsiteY0" fmla="*/ 296576 h 4421768"/>
              <a:gd name="connsiteX1" fmla="*/ 1674459 w 4259703"/>
              <a:gd name="connsiteY1" fmla="*/ 5805 h 4421768"/>
              <a:gd name="connsiteX2" fmla="*/ 2214753 w 4259703"/>
              <a:gd name="connsiteY2" fmla="*/ 177823 h 4421768"/>
              <a:gd name="connsiteX3" fmla="*/ 2725392 w 4259703"/>
              <a:gd name="connsiteY3" fmla="*/ 1009095 h 4421768"/>
              <a:gd name="connsiteX4" fmla="*/ 3259782 w 4259703"/>
              <a:gd name="connsiteY4" fmla="*/ 1353480 h 4421768"/>
              <a:gd name="connsiteX5" fmla="*/ 3936675 w 4259703"/>
              <a:gd name="connsiteY5" fmla="*/ 1246605 h 4421768"/>
              <a:gd name="connsiteX6" fmla="*/ 4215778 w 4259703"/>
              <a:gd name="connsiteY6" fmla="*/ 1573352 h 4421768"/>
              <a:gd name="connsiteX7" fmla="*/ 4221683 w 4259703"/>
              <a:gd name="connsiteY7" fmla="*/ 2125381 h 4421768"/>
              <a:gd name="connsiteX8" fmla="*/ 3853548 w 4259703"/>
              <a:gd name="connsiteY8" fmla="*/ 2742893 h 4421768"/>
              <a:gd name="connsiteX9" fmla="*/ 4019803 w 4259703"/>
              <a:gd name="connsiteY9" fmla="*/ 3360410 h 4421768"/>
              <a:gd name="connsiteX10" fmla="*/ 4257308 w 4259703"/>
              <a:gd name="connsiteY10" fmla="*/ 3823548 h 4421768"/>
              <a:gd name="connsiteX11" fmla="*/ 4037658 w 4259703"/>
              <a:gd name="connsiteY11" fmla="*/ 4316558 h 4421768"/>
              <a:gd name="connsiteX12" fmla="*/ 3521047 w 4259703"/>
              <a:gd name="connsiteY12" fmla="*/ 4310446 h 4421768"/>
              <a:gd name="connsiteX13" fmla="*/ 3093527 w 4259703"/>
              <a:gd name="connsiteY13" fmla="*/ 4108557 h 4421768"/>
              <a:gd name="connsiteX14" fmla="*/ 2357258 w 4259703"/>
              <a:gd name="connsiteY14" fmla="*/ 4120431 h 4421768"/>
              <a:gd name="connsiteX15" fmla="*/ 1525986 w 4259703"/>
              <a:gd name="connsiteY15" fmla="*/ 4417317 h 4421768"/>
              <a:gd name="connsiteX16" fmla="*/ 991596 w 4259703"/>
              <a:gd name="connsiteY16" fmla="*/ 3859176 h 4421768"/>
              <a:gd name="connsiteX17" fmla="*/ 1027223 w 4259703"/>
              <a:gd name="connsiteY17" fmla="*/ 3134781 h 4421768"/>
              <a:gd name="connsiteX18" fmla="*/ 932220 w 4259703"/>
              <a:gd name="connsiteY18" fmla="*/ 2612264 h 4421768"/>
              <a:gd name="connsiteX19" fmla="*/ 231575 w 4259703"/>
              <a:gd name="connsiteY19" fmla="*/ 2386634 h 4421768"/>
              <a:gd name="connsiteX20" fmla="*/ 37 w 4259703"/>
              <a:gd name="connsiteY20" fmla="*/ 1798980 h 4421768"/>
              <a:gd name="connsiteX21" fmla="*/ 243450 w 4259703"/>
              <a:gd name="connsiteY21" fmla="*/ 1448483 h 4421768"/>
              <a:gd name="connsiteX22" fmla="*/ 860967 w 4259703"/>
              <a:gd name="connsiteY22" fmla="*/ 1365356 h 4421768"/>
              <a:gd name="connsiteX23" fmla="*/ 1110348 w 4259703"/>
              <a:gd name="connsiteY23" fmla="*/ 985346 h 4421768"/>
              <a:gd name="connsiteX24" fmla="*/ 1300354 w 4259703"/>
              <a:gd name="connsiteY24" fmla="*/ 296576 h 4421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4259703" h="4421768">
                <a:moveTo>
                  <a:pt x="1300354" y="296576"/>
                </a:moveTo>
                <a:cubicBezTo>
                  <a:pt x="1394372" y="133319"/>
                  <a:pt x="1522059" y="25597"/>
                  <a:pt x="1674459" y="5805"/>
                </a:cubicBezTo>
                <a:cubicBezTo>
                  <a:pt x="1826859" y="-13987"/>
                  <a:pt x="2039598" y="10608"/>
                  <a:pt x="2214753" y="177823"/>
                </a:cubicBezTo>
                <a:cubicBezTo>
                  <a:pt x="2389908" y="345038"/>
                  <a:pt x="2551221" y="813152"/>
                  <a:pt x="2725392" y="1009095"/>
                </a:cubicBezTo>
                <a:cubicBezTo>
                  <a:pt x="2899564" y="1205038"/>
                  <a:pt x="3057902" y="1313895"/>
                  <a:pt x="3259782" y="1353480"/>
                </a:cubicBezTo>
                <a:cubicBezTo>
                  <a:pt x="3461662" y="1393065"/>
                  <a:pt x="3777342" y="1209960"/>
                  <a:pt x="3936675" y="1246605"/>
                </a:cubicBezTo>
                <a:cubicBezTo>
                  <a:pt x="4096008" y="1283250"/>
                  <a:pt x="4168277" y="1426889"/>
                  <a:pt x="4215778" y="1573352"/>
                </a:cubicBezTo>
                <a:cubicBezTo>
                  <a:pt x="4263279" y="1719815"/>
                  <a:pt x="4282055" y="1930458"/>
                  <a:pt x="4221683" y="2125381"/>
                </a:cubicBezTo>
                <a:cubicBezTo>
                  <a:pt x="4161311" y="2320304"/>
                  <a:pt x="3887195" y="2537055"/>
                  <a:pt x="3853548" y="2742893"/>
                </a:cubicBezTo>
                <a:cubicBezTo>
                  <a:pt x="3819901" y="2948731"/>
                  <a:pt x="3952510" y="3180301"/>
                  <a:pt x="4019803" y="3360410"/>
                </a:cubicBezTo>
                <a:cubicBezTo>
                  <a:pt x="4087096" y="3540519"/>
                  <a:pt x="4254332" y="3664190"/>
                  <a:pt x="4257308" y="3823548"/>
                </a:cubicBezTo>
                <a:cubicBezTo>
                  <a:pt x="4260284" y="3982906"/>
                  <a:pt x="4160368" y="4235408"/>
                  <a:pt x="4037658" y="4316558"/>
                </a:cubicBezTo>
                <a:cubicBezTo>
                  <a:pt x="3914948" y="4397708"/>
                  <a:pt x="3678402" y="4345113"/>
                  <a:pt x="3521047" y="4310446"/>
                </a:cubicBezTo>
                <a:cubicBezTo>
                  <a:pt x="3363692" y="4275779"/>
                  <a:pt x="3287492" y="4140226"/>
                  <a:pt x="3093527" y="4108557"/>
                </a:cubicBezTo>
                <a:cubicBezTo>
                  <a:pt x="2899562" y="4076888"/>
                  <a:pt x="2618515" y="4068971"/>
                  <a:pt x="2357258" y="4120431"/>
                </a:cubicBezTo>
                <a:cubicBezTo>
                  <a:pt x="2096001" y="4171891"/>
                  <a:pt x="1753596" y="4460860"/>
                  <a:pt x="1525986" y="4417317"/>
                </a:cubicBezTo>
                <a:cubicBezTo>
                  <a:pt x="1298376" y="4373775"/>
                  <a:pt x="1074723" y="4072932"/>
                  <a:pt x="991596" y="3859176"/>
                </a:cubicBezTo>
                <a:cubicBezTo>
                  <a:pt x="908469" y="3645420"/>
                  <a:pt x="1037119" y="3342600"/>
                  <a:pt x="1027223" y="3134781"/>
                </a:cubicBezTo>
                <a:cubicBezTo>
                  <a:pt x="1017327" y="2926962"/>
                  <a:pt x="1064828" y="2736955"/>
                  <a:pt x="932220" y="2612264"/>
                </a:cubicBezTo>
                <a:cubicBezTo>
                  <a:pt x="799612" y="2487573"/>
                  <a:pt x="386939" y="2522181"/>
                  <a:pt x="231575" y="2386634"/>
                </a:cubicBezTo>
                <a:cubicBezTo>
                  <a:pt x="76211" y="2251087"/>
                  <a:pt x="-1942" y="1955338"/>
                  <a:pt x="37" y="1798980"/>
                </a:cubicBezTo>
                <a:cubicBezTo>
                  <a:pt x="2016" y="1642622"/>
                  <a:pt x="99962" y="1520754"/>
                  <a:pt x="243450" y="1448483"/>
                </a:cubicBezTo>
                <a:cubicBezTo>
                  <a:pt x="386938" y="1376212"/>
                  <a:pt x="716484" y="1442546"/>
                  <a:pt x="860967" y="1365356"/>
                </a:cubicBezTo>
                <a:cubicBezTo>
                  <a:pt x="1005450" y="1288167"/>
                  <a:pt x="1037117" y="1163476"/>
                  <a:pt x="1110348" y="985346"/>
                </a:cubicBezTo>
                <a:cubicBezTo>
                  <a:pt x="1183579" y="807216"/>
                  <a:pt x="1206336" y="459833"/>
                  <a:pt x="1300354" y="296576"/>
                </a:cubicBezTo>
                <a:close/>
              </a:path>
            </a:pathLst>
          </a:cu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reeform 43"/>
          <p:cNvSpPr/>
          <p:nvPr/>
        </p:nvSpPr>
        <p:spPr>
          <a:xfrm rot="16200000">
            <a:off x="168913" y="3421317"/>
            <a:ext cx="2712107" cy="2815293"/>
          </a:xfrm>
          <a:custGeom>
            <a:avLst/>
            <a:gdLst>
              <a:gd name="connsiteX0" fmla="*/ 1686296 w 5427023"/>
              <a:gd name="connsiteY0" fmla="*/ 95002 h 4750130"/>
              <a:gd name="connsiteX1" fmla="*/ 2945080 w 5427023"/>
              <a:gd name="connsiteY1" fmla="*/ 0 h 4750130"/>
              <a:gd name="connsiteX2" fmla="*/ 2897579 w 5427023"/>
              <a:gd name="connsiteY2" fmla="*/ 1258784 h 4750130"/>
              <a:gd name="connsiteX3" fmla="*/ 3633849 w 5427023"/>
              <a:gd name="connsiteY3" fmla="*/ 1650670 h 4750130"/>
              <a:gd name="connsiteX4" fmla="*/ 4393870 w 5427023"/>
              <a:gd name="connsiteY4" fmla="*/ 985652 h 4750130"/>
              <a:gd name="connsiteX5" fmla="*/ 5118265 w 5427023"/>
              <a:gd name="connsiteY5" fmla="*/ 1662545 h 4750130"/>
              <a:gd name="connsiteX6" fmla="*/ 4263241 w 5427023"/>
              <a:gd name="connsiteY6" fmla="*/ 2529444 h 4750130"/>
              <a:gd name="connsiteX7" fmla="*/ 4429496 w 5427023"/>
              <a:gd name="connsiteY7" fmla="*/ 3360717 h 4750130"/>
              <a:gd name="connsiteX8" fmla="*/ 5427023 w 5427023"/>
              <a:gd name="connsiteY8" fmla="*/ 3515096 h 4750130"/>
              <a:gd name="connsiteX9" fmla="*/ 5284519 w 5427023"/>
              <a:gd name="connsiteY9" fmla="*/ 4714504 h 4750130"/>
              <a:gd name="connsiteX10" fmla="*/ 3586348 w 5427023"/>
              <a:gd name="connsiteY10" fmla="*/ 3800104 h 4750130"/>
              <a:gd name="connsiteX11" fmla="*/ 2743200 w 5427023"/>
              <a:gd name="connsiteY11" fmla="*/ 3740727 h 4750130"/>
              <a:gd name="connsiteX12" fmla="*/ 1995054 w 5427023"/>
              <a:gd name="connsiteY12" fmla="*/ 4750130 h 4750130"/>
              <a:gd name="connsiteX13" fmla="*/ 676893 w 5427023"/>
              <a:gd name="connsiteY13" fmla="*/ 4001984 h 4750130"/>
              <a:gd name="connsiteX14" fmla="*/ 2030680 w 5427023"/>
              <a:gd name="connsiteY14" fmla="*/ 2956956 h 4750130"/>
              <a:gd name="connsiteX15" fmla="*/ 1757548 w 5427023"/>
              <a:gd name="connsiteY15" fmla="*/ 2256312 h 4750130"/>
              <a:gd name="connsiteX16" fmla="*/ 0 w 5427023"/>
              <a:gd name="connsiteY16" fmla="*/ 2042556 h 4750130"/>
              <a:gd name="connsiteX17" fmla="*/ 178130 w 5427023"/>
              <a:gd name="connsiteY17" fmla="*/ 1151906 h 4750130"/>
              <a:gd name="connsiteX18" fmla="*/ 1650670 w 5427023"/>
              <a:gd name="connsiteY18" fmla="*/ 1472540 h 4750130"/>
              <a:gd name="connsiteX19" fmla="*/ 1995054 w 5427023"/>
              <a:gd name="connsiteY19" fmla="*/ 1128156 h 4750130"/>
              <a:gd name="connsiteX20" fmla="*/ 1686296 w 5427023"/>
              <a:gd name="connsiteY20" fmla="*/ 95002 h 4750130"/>
              <a:gd name="connsiteX0" fmla="*/ 1686296 w 5427023"/>
              <a:gd name="connsiteY0" fmla="*/ 199772 h 4854900"/>
              <a:gd name="connsiteX1" fmla="*/ 2945080 w 5427023"/>
              <a:gd name="connsiteY1" fmla="*/ 104770 h 4854900"/>
              <a:gd name="connsiteX2" fmla="*/ 2897579 w 5427023"/>
              <a:gd name="connsiteY2" fmla="*/ 1363554 h 4854900"/>
              <a:gd name="connsiteX3" fmla="*/ 3633849 w 5427023"/>
              <a:gd name="connsiteY3" fmla="*/ 1755440 h 4854900"/>
              <a:gd name="connsiteX4" fmla="*/ 4393870 w 5427023"/>
              <a:gd name="connsiteY4" fmla="*/ 1090422 h 4854900"/>
              <a:gd name="connsiteX5" fmla="*/ 5118265 w 5427023"/>
              <a:gd name="connsiteY5" fmla="*/ 1767315 h 4854900"/>
              <a:gd name="connsiteX6" fmla="*/ 4263241 w 5427023"/>
              <a:gd name="connsiteY6" fmla="*/ 2634214 h 4854900"/>
              <a:gd name="connsiteX7" fmla="*/ 4429496 w 5427023"/>
              <a:gd name="connsiteY7" fmla="*/ 3465487 h 4854900"/>
              <a:gd name="connsiteX8" fmla="*/ 5427023 w 5427023"/>
              <a:gd name="connsiteY8" fmla="*/ 3619866 h 4854900"/>
              <a:gd name="connsiteX9" fmla="*/ 5284519 w 5427023"/>
              <a:gd name="connsiteY9" fmla="*/ 4819274 h 4854900"/>
              <a:gd name="connsiteX10" fmla="*/ 3586348 w 5427023"/>
              <a:gd name="connsiteY10" fmla="*/ 3904874 h 4854900"/>
              <a:gd name="connsiteX11" fmla="*/ 2743200 w 5427023"/>
              <a:gd name="connsiteY11" fmla="*/ 3845497 h 4854900"/>
              <a:gd name="connsiteX12" fmla="*/ 1995054 w 5427023"/>
              <a:gd name="connsiteY12" fmla="*/ 4854900 h 4854900"/>
              <a:gd name="connsiteX13" fmla="*/ 676893 w 5427023"/>
              <a:gd name="connsiteY13" fmla="*/ 4106754 h 4854900"/>
              <a:gd name="connsiteX14" fmla="*/ 2030680 w 5427023"/>
              <a:gd name="connsiteY14" fmla="*/ 3061726 h 4854900"/>
              <a:gd name="connsiteX15" fmla="*/ 1757548 w 5427023"/>
              <a:gd name="connsiteY15" fmla="*/ 2361082 h 4854900"/>
              <a:gd name="connsiteX16" fmla="*/ 0 w 5427023"/>
              <a:gd name="connsiteY16" fmla="*/ 2147326 h 4854900"/>
              <a:gd name="connsiteX17" fmla="*/ 178130 w 5427023"/>
              <a:gd name="connsiteY17" fmla="*/ 1256676 h 4854900"/>
              <a:gd name="connsiteX18" fmla="*/ 1650670 w 5427023"/>
              <a:gd name="connsiteY18" fmla="*/ 1577310 h 4854900"/>
              <a:gd name="connsiteX19" fmla="*/ 1995054 w 5427023"/>
              <a:gd name="connsiteY19" fmla="*/ 1232926 h 4854900"/>
              <a:gd name="connsiteX20" fmla="*/ 1686296 w 5427023"/>
              <a:gd name="connsiteY20" fmla="*/ 199772 h 4854900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33849 w 5427023"/>
              <a:gd name="connsiteY3" fmla="*/ 1855015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33849 w 5427023"/>
              <a:gd name="connsiteY3" fmla="*/ 1855015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609073"/>
              <a:gd name="connsiteY0" fmla="*/ 299347 h 4954475"/>
              <a:gd name="connsiteX1" fmla="*/ 2945080 w 5609073"/>
              <a:gd name="connsiteY1" fmla="*/ 204345 h 4954475"/>
              <a:gd name="connsiteX2" fmla="*/ 2897579 w 5609073"/>
              <a:gd name="connsiteY2" fmla="*/ 1463129 h 4954475"/>
              <a:gd name="connsiteX3" fmla="*/ 3610098 w 5609073"/>
              <a:gd name="connsiteY3" fmla="*/ 1819389 h 4954475"/>
              <a:gd name="connsiteX4" fmla="*/ 4393870 w 5609073"/>
              <a:gd name="connsiteY4" fmla="*/ 1189997 h 4954475"/>
              <a:gd name="connsiteX5" fmla="*/ 5118265 w 5609073"/>
              <a:gd name="connsiteY5" fmla="*/ 1866890 h 4954475"/>
              <a:gd name="connsiteX6" fmla="*/ 4263241 w 5609073"/>
              <a:gd name="connsiteY6" fmla="*/ 2733789 h 4954475"/>
              <a:gd name="connsiteX7" fmla="*/ 4429496 w 5609073"/>
              <a:gd name="connsiteY7" fmla="*/ 3565062 h 4954475"/>
              <a:gd name="connsiteX8" fmla="*/ 5427023 w 5609073"/>
              <a:gd name="connsiteY8" fmla="*/ 3719441 h 4954475"/>
              <a:gd name="connsiteX9" fmla="*/ 5284519 w 5609073"/>
              <a:gd name="connsiteY9" fmla="*/ 4918849 h 4954475"/>
              <a:gd name="connsiteX10" fmla="*/ 3586348 w 5609073"/>
              <a:gd name="connsiteY10" fmla="*/ 4004449 h 4954475"/>
              <a:gd name="connsiteX11" fmla="*/ 2743200 w 5609073"/>
              <a:gd name="connsiteY11" fmla="*/ 3945072 h 4954475"/>
              <a:gd name="connsiteX12" fmla="*/ 1995054 w 5609073"/>
              <a:gd name="connsiteY12" fmla="*/ 4954475 h 4954475"/>
              <a:gd name="connsiteX13" fmla="*/ 676893 w 5609073"/>
              <a:gd name="connsiteY13" fmla="*/ 4206329 h 4954475"/>
              <a:gd name="connsiteX14" fmla="*/ 2030680 w 5609073"/>
              <a:gd name="connsiteY14" fmla="*/ 3161301 h 4954475"/>
              <a:gd name="connsiteX15" fmla="*/ 1757548 w 5609073"/>
              <a:gd name="connsiteY15" fmla="*/ 2460657 h 4954475"/>
              <a:gd name="connsiteX16" fmla="*/ 0 w 5609073"/>
              <a:gd name="connsiteY16" fmla="*/ 2246901 h 4954475"/>
              <a:gd name="connsiteX17" fmla="*/ 178130 w 5609073"/>
              <a:gd name="connsiteY17" fmla="*/ 1356251 h 4954475"/>
              <a:gd name="connsiteX18" fmla="*/ 1650670 w 5609073"/>
              <a:gd name="connsiteY18" fmla="*/ 1676885 h 4954475"/>
              <a:gd name="connsiteX19" fmla="*/ 1995054 w 5609073"/>
              <a:gd name="connsiteY19" fmla="*/ 1332501 h 4954475"/>
              <a:gd name="connsiteX20" fmla="*/ 1686296 w 5609073"/>
              <a:gd name="connsiteY20" fmla="*/ 299347 h 4954475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5036684"/>
              <a:gd name="connsiteX1" fmla="*/ 2945080 w 5623916"/>
              <a:gd name="connsiteY1" fmla="*/ 204345 h 5036684"/>
              <a:gd name="connsiteX2" fmla="*/ 2897579 w 5623916"/>
              <a:gd name="connsiteY2" fmla="*/ 1463129 h 5036684"/>
              <a:gd name="connsiteX3" fmla="*/ 3610098 w 5623916"/>
              <a:gd name="connsiteY3" fmla="*/ 1819389 h 5036684"/>
              <a:gd name="connsiteX4" fmla="*/ 4393870 w 5623916"/>
              <a:gd name="connsiteY4" fmla="*/ 1189997 h 5036684"/>
              <a:gd name="connsiteX5" fmla="*/ 5118265 w 5623916"/>
              <a:gd name="connsiteY5" fmla="*/ 1866890 h 5036684"/>
              <a:gd name="connsiteX6" fmla="*/ 4263241 w 5623916"/>
              <a:gd name="connsiteY6" fmla="*/ 2733789 h 5036684"/>
              <a:gd name="connsiteX7" fmla="*/ 4429496 w 5623916"/>
              <a:gd name="connsiteY7" fmla="*/ 3565062 h 5036684"/>
              <a:gd name="connsiteX8" fmla="*/ 5427023 w 5623916"/>
              <a:gd name="connsiteY8" fmla="*/ 3719441 h 5036684"/>
              <a:gd name="connsiteX9" fmla="*/ 5284519 w 5623916"/>
              <a:gd name="connsiteY9" fmla="*/ 4918849 h 5036684"/>
              <a:gd name="connsiteX10" fmla="*/ 3586348 w 5623916"/>
              <a:gd name="connsiteY10" fmla="*/ 4004449 h 5036684"/>
              <a:gd name="connsiteX11" fmla="*/ 2743200 w 5623916"/>
              <a:gd name="connsiteY11" fmla="*/ 3945072 h 5036684"/>
              <a:gd name="connsiteX12" fmla="*/ 1995054 w 5623916"/>
              <a:gd name="connsiteY12" fmla="*/ 4954475 h 5036684"/>
              <a:gd name="connsiteX13" fmla="*/ 676893 w 5623916"/>
              <a:gd name="connsiteY13" fmla="*/ 4206329 h 5036684"/>
              <a:gd name="connsiteX14" fmla="*/ 2030680 w 5623916"/>
              <a:gd name="connsiteY14" fmla="*/ 3161301 h 5036684"/>
              <a:gd name="connsiteX15" fmla="*/ 1757548 w 5623916"/>
              <a:gd name="connsiteY15" fmla="*/ 2460657 h 5036684"/>
              <a:gd name="connsiteX16" fmla="*/ 0 w 5623916"/>
              <a:gd name="connsiteY16" fmla="*/ 2246901 h 5036684"/>
              <a:gd name="connsiteX17" fmla="*/ 178130 w 5623916"/>
              <a:gd name="connsiteY17" fmla="*/ 1356251 h 5036684"/>
              <a:gd name="connsiteX18" fmla="*/ 1650670 w 5623916"/>
              <a:gd name="connsiteY18" fmla="*/ 1676885 h 5036684"/>
              <a:gd name="connsiteX19" fmla="*/ 1995054 w 5623916"/>
              <a:gd name="connsiteY19" fmla="*/ 1332501 h 5036684"/>
              <a:gd name="connsiteX20" fmla="*/ 1686296 w 5623916"/>
              <a:gd name="connsiteY20" fmla="*/ 299347 h 5036684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961811 w 5899431"/>
              <a:gd name="connsiteY0" fmla="*/ 299347 h 4965543"/>
              <a:gd name="connsiteX1" fmla="*/ 3220595 w 5899431"/>
              <a:gd name="connsiteY1" fmla="*/ 204345 h 4965543"/>
              <a:gd name="connsiteX2" fmla="*/ 3173094 w 5899431"/>
              <a:gd name="connsiteY2" fmla="*/ 1463129 h 4965543"/>
              <a:gd name="connsiteX3" fmla="*/ 3885613 w 5899431"/>
              <a:gd name="connsiteY3" fmla="*/ 1819389 h 4965543"/>
              <a:gd name="connsiteX4" fmla="*/ 4669385 w 5899431"/>
              <a:gd name="connsiteY4" fmla="*/ 1189997 h 4965543"/>
              <a:gd name="connsiteX5" fmla="*/ 5393780 w 5899431"/>
              <a:gd name="connsiteY5" fmla="*/ 1866890 h 4965543"/>
              <a:gd name="connsiteX6" fmla="*/ 4538756 w 5899431"/>
              <a:gd name="connsiteY6" fmla="*/ 2733789 h 4965543"/>
              <a:gd name="connsiteX7" fmla="*/ 4705011 w 5899431"/>
              <a:gd name="connsiteY7" fmla="*/ 3565062 h 4965543"/>
              <a:gd name="connsiteX8" fmla="*/ 5702538 w 5899431"/>
              <a:gd name="connsiteY8" fmla="*/ 3719441 h 4965543"/>
              <a:gd name="connsiteX9" fmla="*/ 5560034 w 5899431"/>
              <a:gd name="connsiteY9" fmla="*/ 4918849 h 4965543"/>
              <a:gd name="connsiteX10" fmla="*/ 3861863 w 5899431"/>
              <a:gd name="connsiteY10" fmla="*/ 4004449 h 4965543"/>
              <a:gd name="connsiteX11" fmla="*/ 3018715 w 5899431"/>
              <a:gd name="connsiteY11" fmla="*/ 3945072 h 4965543"/>
              <a:gd name="connsiteX12" fmla="*/ 2270569 w 5899431"/>
              <a:gd name="connsiteY12" fmla="*/ 4954475 h 4965543"/>
              <a:gd name="connsiteX13" fmla="*/ 952408 w 5899431"/>
              <a:gd name="connsiteY13" fmla="*/ 4206329 h 4965543"/>
              <a:gd name="connsiteX14" fmla="*/ 2306195 w 5899431"/>
              <a:gd name="connsiteY14" fmla="*/ 3161301 h 4965543"/>
              <a:gd name="connsiteX15" fmla="*/ 2033063 w 5899431"/>
              <a:gd name="connsiteY15" fmla="*/ 2460657 h 4965543"/>
              <a:gd name="connsiteX16" fmla="*/ 275515 w 5899431"/>
              <a:gd name="connsiteY16" fmla="*/ 2246901 h 4965543"/>
              <a:gd name="connsiteX17" fmla="*/ 453645 w 5899431"/>
              <a:gd name="connsiteY17" fmla="*/ 1356251 h 4965543"/>
              <a:gd name="connsiteX18" fmla="*/ 1926185 w 5899431"/>
              <a:gd name="connsiteY18" fmla="*/ 1676885 h 4965543"/>
              <a:gd name="connsiteX19" fmla="*/ 2270569 w 5899431"/>
              <a:gd name="connsiteY19" fmla="*/ 1332501 h 4965543"/>
              <a:gd name="connsiteX20" fmla="*/ 1961811 w 5899431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180747 h 4846943"/>
              <a:gd name="connsiteX1" fmla="*/ 3140880 w 5819716"/>
              <a:gd name="connsiteY1" fmla="*/ 85745 h 4846943"/>
              <a:gd name="connsiteX2" fmla="*/ 3402137 w 5819716"/>
              <a:gd name="connsiteY2" fmla="*/ 1083271 h 4846943"/>
              <a:gd name="connsiteX3" fmla="*/ 3805898 w 5819716"/>
              <a:gd name="connsiteY3" fmla="*/ 1700789 h 4846943"/>
              <a:gd name="connsiteX4" fmla="*/ 4589670 w 5819716"/>
              <a:gd name="connsiteY4" fmla="*/ 1071397 h 4846943"/>
              <a:gd name="connsiteX5" fmla="*/ 5314065 w 5819716"/>
              <a:gd name="connsiteY5" fmla="*/ 1748290 h 4846943"/>
              <a:gd name="connsiteX6" fmla="*/ 4459041 w 5819716"/>
              <a:gd name="connsiteY6" fmla="*/ 2615189 h 4846943"/>
              <a:gd name="connsiteX7" fmla="*/ 4625296 w 5819716"/>
              <a:gd name="connsiteY7" fmla="*/ 3446462 h 4846943"/>
              <a:gd name="connsiteX8" fmla="*/ 5622823 w 5819716"/>
              <a:gd name="connsiteY8" fmla="*/ 3600841 h 4846943"/>
              <a:gd name="connsiteX9" fmla="*/ 5480319 w 5819716"/>
              <a:gd name="connsiteY9" fmla="*/ 4800249 h 4846943"/>
              <a:gd name="connsiteX10" fmla="*/ 3782148 w 5819716"/>
              <a:gd name="connsiteY10" fmla="*/ 3885849 h 4846943"/>
              <a:gd name="connsiteX11" fmla="*/ 2939000 w 5819716"/>
              <a:gd name="connsiteY11" fmla="*/ 3826472 h 4846943"/>
              <a:gd name="connsiteX12" fmla="*/ 2190854 w 5819716"/>
              <a:gd name="connsiteY12" fmla="*/ 4835875 h 4846943"/>
              <a:gd name="connsiteX13" fmla="*/ 872693 w 5819716"/>
              <a:gd name="connsiteY13" fmla="*/ 4087729 h 4846943"/>
              <a:gd name="connsiteX14" fmla="*/ 2226480 w 5819716"/>
              <a:gd name="connsiteY14" fmla="*/ 3042701 h 4846943"/>
              <a:gd name="connsiteX15" fmla="*/ 1953348 w 5819716"/>
              <a:gd name="connsiteY15" fmla="*/ 2342057 h 4846943"/>
              <a:gd name="connsiteX16" fmla="*/ 195800 w 5819716"/>
              <a:gd name="connsiteY16" fmla="*/ 2128301 h 4846943"/>
              <a:gd name="connsiteX17" fmla="*/ 373930 w 5819716"/>
              <a:gd name="connsiteY17" fmla="*/ 1237651 h 4846943"/>
              <a:gd name="connsiteX18" fmla="*/ 1846470 w 5819716"/>
              <a:gd name="connsiteY18" fmla="*/ 1558285 h 4846943"/>
              <a:gd name="connsiteX19" fmla="*/ 2190854 w 5819716"/>
              <a:gd name="connsiteY19" fmla="*/ 1213901 h 4846943"/>
              <a:gd name="connsiteX20" fmla="*/ 1882096 w 5819716"/>
              <a:gd name="connsiteY20" fmla="*/ 180747 h 4846943"/>
              <a:gd name="connsiteX0" fmla="*/ 1882096 w 5819716"/>
              <a:gd name="connsiteY0" fmla="*/ 180747 h 4846943"/>
              <a:gd name="connsiteX1" fmla="*/ 3140880 w 5819716"/>
              <a:gd name="connsiteY1" fmla="*/ 85745 h 4846943"/>
              <a:gd name="connsiteX2" fmla="*/ 3402137 w 5819716"/>
              <a:gd name="connsiteY2" fmla="*/ 1083271 h 4846943"/>
              <a:gd name="connsiteX3" fmla="*/ 4043405 w 5819716"/>
              <a:gd name="connsiteY3" fmla="*/ 1344529 h 4846943"/>
              <a:gd name="connsiteX4" fmla="*/ 4589670 w 5819716"/>
              <a:gd name="connsiteY4" fmla="*/ 1071397 h 4846943"/>
              <a:gd name="connsiteX5" fmla="*/ 5314065 w 5819716"/>
              <a:gd name="connsiteY5" fmla="*/ 1748290 h 4846943"/>
              <a:gd name="connsiteX6" fmla="*/ 4459041 w 5819716"/>
              <a:gd name="connsiteY6" fmla="*/ 2615189 h 4846943"/>
              <a:gd name="connsiteX7" fmla="*/ 4625296 w 5819716"/>
              <a:gd name="connsiteY7" fmla="*/ 3446462 h 4846943"/>
              <a:gd name="connsiteX8" fmla="*/ 5622823 w 5819716"/>
              <a:gd name="connsiteY8" fmla="*/ 3600841 h 4846943"/>
              <a:gd name="connsiteX9" fmla="*/ 5480319 w 5819716"/>
              <a:gd name="connsiteY9" fmla="*/ 4800249 h 4846943"/>
              <a:gd name="connsiteX10" fmla="*/ 3782148 w 5819716"/>
              <a:gd name="connsiteY10" fmla="*/ 3885849 h 4846943"/>
              <a:gd name="connsiteX11" fmla="*/ 2939000 w 5819716"/>
              <a:gd name="connsiteY11" fmla="*/ 3826472 h 4846943"/>
              <a:gd name="connsiteX12" fmla="*/ 2190854 w 5819716"/>
              <a:gd name="connsiteY12" fmla="*/ 4835875 h 4846943"/>
              <a:gd name="connsiteX13" fmla="*/ 872693 w 5819716"/>
              <a:gd name="connsiteY13" fmla="*/ 4087729 h 4846943"/>
              <a:gd name="connsiteX14" fmla="*/ 2226480 w 5819716"/>
              <a:gd name="connsiteY14" fmla="*/ 3042701 h 4846943"/>
              <a:gd name="connsiteX15" fmla="*/ 1953348 w 5819716"/>
              <a:gd name="connsiteY15" fmla="*/ 2342057 h 4846943"/>
              <a:gd name="connsiteX16" fmla="*/ 195800 w 5819716"/>
              <a:gd name="connsiteY16" fmla="*/ 2128301 h 4846943"/>
              <a:gd name="connsiteX17" fmla="*/ 373930 w 5819716"/>
              <a:gd name="connsiteY17" fmla="*/ 1237651 h 4846943"/>
              <a:gd name="connsiteX18" fmla="*/ 1846470 w 5819716"/>
              <a:gd name="connsiteY18" fmla="*/ 1558285 h 4846943"/>
              <a:gd name="connsiteX19" fmla="*/ 2190854 w 5819716"/>
              <a:gd name="connsiteY19" fmla="*/ 1213901 h 4846943"/>
              <a:gd name="connsiteX20" fmla="*/ 1882096 w 5819716"/>
              <a:gd name="connsiteY20" fmla="*/ 180747 h 4846943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314065 w 5819716"/>
              <a:gd name="connsiteY5" fmla="*/ 1742268 h 4840921"/>
              <a:gd name="connsiteX6" fmla="*/ 4459041 w 5819716"/>
              <a:gd name="connsiteY6" fmla="*/ 2609167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183436 w 5819716"/>
              <a:gd name="connsiteY5" fmla="*/ 2003525 h 4840921"/>
              <a:gd name="connsiteX6" fmla="*/ 4459041 w 5819716"/>
              <a:gd name="connsiteY6" fmla="*/ 2609167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183436 w 5819716"/>
              <a:gd name="connsiteY5" fmla="*/ 2003525 h 4840921"/>
              <a:gd name="connsiteX6" fmla="*/ 4637171 w 5819716"/>
              <a:gd name="connsiteY6" fmla="*/ 2727920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09832"/>
              <a:gd name="connsiteY0" fmla="*/ 174725 h 4841399"/>
              <a:gd name="connsiteX1" fmla="*/ 3140880 w 5809832"/>
              <a:gd name="connsiteY1" fmla="*/ 79723 h 4841399"/>
              <a:gd name="connsiteX2" fmla="*/ 3509015 w 5809832"/>
              <a:gd name="connsiteY2" fmla="*/ 994122 h 4841399"/>
              <a:gd name="connsiteX3" fmla="*/ 4043405 w 5809832"/>
              <a:gd name="connsiteY3" fmla="*/ 1338507 h 4841399"/>
              <a:gd name="connsiteX4" fmla="*/ 4589670 w 5809832"/>
              <a:gd name="connsiteY4" fmla="*/ 1065375 h 4841399"/>
              <a:gd name="connsiteX5" fmla="*/ 5183436 w 5809832"/>
              <a:gd name="connsiteY5" fmla="*/ 2003525 h 4841399"/>
              <a:gd name="connsiteX6" fmla="*/ 4637171 w 5809832"/>
              <a:gd name="connsiteY6" fmla="*/ 2727920 h 4841399"/>
              <a:gd name="connsiteX7" fmla="*/ 4803426 w 5809832"/>
              <a:gd name="connsiteY7" fmla="*/ 3345437 h 4841399"/>
              <a:gd name="connsiteX8" fmla="*/ 5622823 w 5809832"/>
              <a:gd name="connsiteY8" fmla="*/ 3594819 h 4841399"/>
              <a:gd name="connsiteX9" fmla="*/ 5480319 w 5809832"/>
              <a:gd name="connsiteY9" fmla="*/ 4794227 h 4841399"/>
              <a:gd name="connsiteX10" fmla="*/ 3782148 w 5809832"/>
              <a:gd name="connsiteY10" fmla="*/ 3879827 h 4841399"/>
              <a:gd name="connsiteX11" fmla="*/ 2939000 w 5809832"/>
              <a:gd name="connsiteY11" fmla="*/ 3820450 h 4841399"/>
              <a:gd name="connsiteX12" fmla="*/ 2190854 w 5809832"/>
              <a:gd name="connsiteY12" fmla="*/ 4829853 h 4841399"/>
              <a:gd name="connsiteX13" fmla="*/ 872693 w 5809832"/>
              <a:gd name="connsiteY13" fmla="*/ 4081707 h 4841399"/>
              <a:gd name="connsiteX14" fmla="*/ 2226480 w 5809832"/>
              <a:gd name="connsiteY14" fmla="*/ 3036679 h 4841399"/>
              <a:gd name="connsiteX15" fmla="*/ 1953348 w 5809832"/>
              <a:gd name="connsiteY15" fmla="*/ 2336035 h 4841399"/>
              <a:gd name="connsiteX16" fmla="*/ 195800 w 5809832"/>
              <a:gd name="connsiteY16" fmla="*/ 2122279 h 4841399"/>
              <a:gd name="connsiteX17" fmla="*/ 373930 w 5809832"/>
              <a:gd name="connsiteY17" fmla="*/ 1231629 h 4841399"/>
              <a:gd name="connsiteX18" fmla="*/ 1846470 w 5809832"/>
              <a:gd name="connsiteY18" fmla="*/ 1552263 h 4841399"/>
              <a:gd name="connsiteX19" fmla="*/ 2190854 w 5809832"/>
              <a:gd name="connsiteY19" fmla="*/ 1207879 h 4841399"/>
              <a:gd name="connsiteX20" fmla="*/ 1882096 w 5809832"/>
              <a:gd name="connsiteY20" fmla="*/ 174725 h 4841399"/>
              <a:gd name="connsiteX0" fmla="*/ 1882096 w 5704276"/>
              <a:gd name="connsiteY0" fmla="*/ 174725 h 4832827"/>
              <a:gd name="connsiteX1" fmla="*/ 3140880 w 5704276"/>
              <a:gd name="connsiteY1" fmla="*/ 79723 h 4832827"/>
              <a:gd name="connsiteX2" fmla="*/ 3509015 w 5704276"/>
              <a:gd name="connsiteY2" fmla="*/ 994122 h 4832827"/>
              <a:gd name="connsiteX3" fmla="*/ 4043405 w 5704276"/>
              <a:gd name="connsiteY3" fmla="*/ 1338507 h 4832827"/>
              <a:gd name="connsiteX4" fmla="*/ 4589670 w 5704276"/>
              <a:gd name="connsiteY4" fmla="*/ 1065375 h 4832827"/>
              <a:gd name="connsiteX5" fmla="*/ 5183436 w 5704276"/>
              <a:gd name="connsiteY5" fmla="*/ 2003525 h 4832827"/>
              <a:gd name="connsiteX6" fmla="*/ 4637171 w 5704276"/>
              <a:gd name="connsiteY6" fmla="*/ 2727920 h 4832827"/>
              <a:gd name="connsiteX7" fmla="*/ 4803426 w 5704276"/>
              <a:gd name="connsiteY7" fmla="*/ 3345437 h 4832827"/>
              <a:gd name="connsiteX8" fmla="*/ 5622823 w 5704276"/>
              <a:gd name="connsiteY8" fmla="*/ 3594819 h 4832827"/>
              <a:gd name="connsiteX9" fmla="*/ 5290314 w 5704276"/>
              <a:gd name="connsiteY9" fmla="*/ 4497344 h 4832827"/>
              <a:gd name="connsiteX10" fmla="*/ 3782148 w 5704276"/>
              <a:gd name="connsiteY10" fmla="*/ 3879827 h 4832827"/>
              <a:gd name="connsiteX11" fmla="*/ 2939000 w 5704276"/>
              <a:gd name="connsiteY11" fmla="*/ 3820450 h 4832827"/>
              <a:gd name="connsiteX12" fmla="*/ 2190854 w 5704276"/>
              <a:gd name="connsiteY12" fmla="*/ 4829853 h 4832827"/>
              <a:gd name="connsiteX13" fmla="*/ 872693 w 5704276"/>
              <a:gd name="connsiteY13" fmla="*/ 4081707 h 4832827"/>
              <a:gd name="connsiteX14" fmla="*/ 2226480 w 5704276"/>
              <a:gd name="connsiteY14" fmla="*/ 3036679 h 4832827"/>
              <a:gd name="connsiteX15" fmla="*/ 1953348 w 5704276"/>
              <a:gd name="connsiteY15" fmla="*/ 2336035 h 4832827"/>
              <a:gd name="connsiteX16" fmla="*/ 195800 w 5704276"/>
              <a:gd name="connsiteY16" fmla="*/ 2122279 h 4832827"/>
              <a:gd name="connsiteX17" fmla="*/ 373930 w 5704276"/>
              <a:gd name="connsiteY17" fmla="*/ 1231629 h 4832827"/>
              <a:gd name="connsiteX18" fmla="*/ 1846470 w 5704276"/>
              <a:gd name="connsiteY18" fmla="*/ 1552263 h 4832827"/>
              <a:gd name="connsiteX19" fmla="*/ 2190854 w 5704276"/>
              <a:gd name="connsiteY19" fmla="*/ 1207879 h 4832827"/>
              <a:gd name="connsiteX20" fmla="*/ 1882096 w 5704276"/>
              <a:gd name="connsiteY20" fmla="*/ 174725 h 4832827"/>
              <a:gd name="connsiteX0" fmla="*/ 1882096 w 5644673"/>
              <a:gd name="connsiteY0" fmla="*/ 174725 h 4832827"/>
              <a:gd name="connsiteX1" fmla="*/ 3140880 w 5644673"/>
              <a:gd name="connsiteY1" fmla="*/ 79723 h 4832827"/>
              <a:gd name="connsiteX2" fmla="*/ 3509015 w 5644673"/>
              <a:gd name="connsiteY2" fmla="*/ 994122 h 4832827"/>
              <a:gd name="connsiteX3" fmla="*/ 4043405 w 5644673"/>
              <a:gd name="connsiteY3" fmla="*/ 1338507 h 4832827"/>
              <a:gd name="connsiteX4" fmla="*/ 4589670 w 5644673"/>
              <a:gd name="connsiteY4" fmla="*/ 1065375 h 4832827"/>
              <a:gd name="connsiteX5" fmla="*/ 5183436 w 5644673"/>
              <a:gd name="connsiteY5" fmla="*/ 2003525 h 4832827"/>
              <a:gd name="connsiteX6" fmla="*/ 4637171 w 5644673"/>
              <a:gd name="connsiteY6" fmla="*/ 2727920 h 4832827"/>
              <a:gd name="connsiteX7" fmla="*/ 4803426 w 5644673"/>
              <a:gd name="connsiteY7" fmla="*/ 3345437 h 4832827"/>
              <a:gd name="connsiteX8" fmla="*/ 5622823 w 5644673"/>
              <a:gd name="connsiteY8" fmla="*/ 3594819 h 4832827"/>
              <a:gd name="connsiteX9" fmla="*/ 5290314 w 5644673"/>
              <a:gd name="connsiteY9" fmla="*/ 4497344 h 4832827"/>
              <a:gd name="connsiteX10" fmla="*/ 4055280 w 5644673"/>
              <a:gd name="connsiteY10" fmla="*/ 4176711 h 4832827"/>
              <a:gd name="connsiteX11" fmla="*/ 2939000 w 5644673"/>
              <a:gd name="connsiteY11" fmla="*/ 3820450 h 4832827"/>
              <a:gd name="connsiteX12" fmla="*/ 2190854 w 5644673"/>
              <a:gd name="connsiteY12" fmla="*/ 4829853 h 4832827"/>
              <a:gd name="connsiteX13" fmla="*/ 872693 w 5644673"/>
              <a:gd name="connsiteY13" fmla="*/ 4081707 h 4832827"/>
              <a:gd name="connsiteX14" fmla="*/ 2226480 w 5644673"/>
              <a:gd name="connsiteY14" fmla="*/ 3036679 h 4832827"/>
              <a:gd name="connsiteX15" fmla="*/ 1953348 w 5644673"/>
              <a:gd name="connsiteY15" fmla="*/ 2336035 h 4832827"/>
              <a:gd name="connsiteX16" fmla="*/ 195800 w 5644673"/>
              <a:gd name="connsiteY16" fmla="*/ 2122279 h 4832827"/>
              <a:gd name="connsiteX17" fmla="*/ 373930 w 5644673"/>
              <a:gd name="connsiteY17" fmla="*/ 1231629 h 4832827"/>
              <a:gd name="connsiteX18" fmla="*/ 1846470 w 5644673"/>
              <a:gd name="connsiteY18" fmla="*/ 1552263 h 4832827"/>
              <a:gd name="connsiteX19" fmla="*/ 2190854 w 5644673"/>
              <a:gd name="connsiteY19" fmla="*/ 1207879 h 4832827"/>
              <a:gd name="connsiteX20" fmla="*/ 1882096 w 5644673"/>
              <a:gd name="connsiteY20" fmla="*/ 174725 h 4832827"/>
              <a:gd name="connsiteX0" fmla="*/ 1882096 w 5644673"/>
              <a:gd name="connsiteY0" fmla="*/ 174725 h 4829871"/>
              <a:gd name="connsiteX1" fmla="*/ 3140880 w 5644673"/>
              <a:gd name="connsiteY1" fmla="*/ 79723 h 4829871"/>
              <a:gd name="connsiteX2" fmla="*/ 3509015 w 5644673"/>
              <a:gd name="connsiteY2" fmla="*/ 994122 h 4829871"/>
              <a:gd name="connsiteX3" fmla="*/ 4043405 w 5644673"/>
              <a:gd name="connsiteY3" fmla="*/ 1338507 h 4829871"/>
              <a:gd name="connsiteX4" fmla="*/ 4589670 w 5644673"/>
              <a:gd name="connsiteY4" fmla="*/ 1065375 h 4829871"/>
              <a:gd name="connsiteX5" fmla="*/ 5183436 w 5644673"/>
              <a:gd name="connsiteY5" fmla="*/ 2003525 h 4829871"/>
              <a:gd name="connsiteX6" fmla="*/ 4637171 w 5644673"/>
              <a:gd name="connsiteY6" fmla="*/ 2727920 h 4829871"/>
              <a:gd name="connsiteX7" fmla="*/ 4803426 w 5644673"/>
              <a:gd name="connsiteY7" fmla="*/ 3345437 h 4829871"/>
              <a:gd name="connsiteX8" fmla="*/ 5622823 w 5644673"/>
              <a:gd name="connsiteY8" fmla="*/ 3594819 h 4829871"/>
              <a:gd name="connsiteX9" fmla="*/ 5290314 w 5644673"/>
              <a:gd name="connsiteY9" fmla="*/ 4497344 h 4829871"/>
              <a:gd name="connsiteX10" fmla="*/ 4055280 w 5644673"/>
              <a:gd name="connsiteY10" fmla="*/ 4176711 h 4829871"/>
              <a:gd name="connsiteX11" fmla="*/ 3140881 w 5644673"/>
              <a:gd name="connsiteY11" fmla="*/ 4105458 h 4829871"/>
              <a:gd name="connsiteX12" fmla="*/ 2190854 w 5644673"/>
              <a:gd name="connsiteY12" fmla="*/ 4829853 h 4829871"/>
              <a:gd name="connsiteX13" fmla="*/ 872693 w 5644673"/>
              <a:gd name="connsiteY13" fmla="*/ 4081707 h 4829871"/>
              <a:gd name="connsiteX14" fmla="*/ 2226480 w 5644673"/>
              <a:gd name="connsiteY14" fmla="*/ 3036679 h 4829871"/>
              <a:gd name="connsiteX15" fmla="*/ 1953348 w 5644673"/>
              <a:gd name="connsiteY15" fmla="*/ 2336035 h 4829871"/>
              <a:gd name="connsiteX16" fmla="*/ 195800 w 5644673"/>
              <a:gd name="connsiteY16" fmla="*/ 2122279 h 4829871"/>
              <a:gd name="connsiteX17" fmla="*/ 373930 w 5644673"/>
              <a:gd name="connsiteY17" fmla="*/ 1231629 h 4829871"/>
              <a:gd name="connsiteX18" fmla="*/ 1846470 w 5644673"/>
              <a:gd name="connsiteY18" fmla="*/ 1552263 h 4829871"/>
              <a:gd name="connsiteX19" fmla="*/ 2190854 w 5644673"/>
              <a:gd name="connsiteY19" fmla="*/ 1207879 h 4829871"/>
              <a:gd name="connsiteX20" fmla="*/ 1882096 w 5644673"/>
              <a:gd name="connsiteY20" fmla="*/ 174725 h 4829871"/>
              <a:gd name="connsiteX0" fmla="*/ 1882096 w 5644673"/>
              <a:gd name="connsiteY0" fmla="*/ 174725 h 4835290"/>
              <a:gd name="connsiteX1" fmla="*/ 3140880 w 5644673"/>
              <a:gd name="connsiteY1" fmla="*/ 79723 h 4835290"/>
              <a:gd name="connsiteX2" fmla="*/ 3509015 w 5644673"/>
              <a:gd name="connsiteY2" fmla="*/ 994122 h 4835290"/>
              <a:gd name="connsiteX3" fmla="*/ 4043405 w 5644673"/>
              <a:gd name="connsiteY3" fmla="*/ 1338507 h 4835290"/>
              <a:gd name="connsiteX4" fmla="*/ 4589670 w 5644673"/>
              <a:gd name="connsiteY4" fmla="*/ 1065375 h 4835290"/>
              <a:gd name="connsiteX5" fmla="*/ 5183436 w 5644673"/>
              <a:gd name="connsiteY5" fmla="*/ 2003525 h 4835290"/>
              <a:gd name="connsiteX6" fmla="*/ 4637171 w 5644673"/>
              <a:gd name="connsiteY6" fmla="*/ 2727920 h 4835290"/>
              <a:gd name="connsiteX7" fmla="*/ 4803426 w 5644673"/>
              <a:gd name="connsiteY7" fmla="*/ 3345437 h 4835290"/>
              <a:gd name="connsiteX8" fmla="*/ 5622823 w 5644673"/>
              <a:gd name="connsiteY8" fmla="*/ 3594819 h 4835290"/>
              <a:gd name="connsiteX9" fmla="*/ 5290314 w 5644673"/>
              <a:gd name="connsiteY9" fmla="*/ 4497344 h 4835290"/>
              <a:gd name="connsiteX10" fmla="*/ 4055280 w 5644673"/>
              <a:gd name="connsiteY10" fmla="*/ 4176711 h 4835290"/>
              <a:gd name="connsiteX11" fmla="*/ 3140881 w 5644673"/>
              <a:gd name="connsiteY11" fmla="*/ 4105458 h 4835290"/>
              <a:gd name="connsiteX12" fmla="*/ 2190854 w 5644673"/>
              <a:gd name="connsiteY12" fmla="*/ 4829853 h 4835290"/>
              <a:gd name="connsiteX13" fmla="*/ 1822719 w 5644673"/>
              <a:gd name="connsiteY13" fmla="*/ 3666071 h 4835290"/>
              <a:gd name="connsiteX14" fmla="*/ 2226480 w 5644673"/>
              <a:gd name="connsiteY14" fmla="*/ 3036679 h 4835290"/>
              <a:gd name="connsiteX15" fmla="*/ 1953348 w 5644673"/>
              <a:gd name="connsiteY15" fmla="*/ 2336035 h 4835290"/>
              <a:gd name="connsiteX16" fmla="*/ 195800 w 5644673"/>
              <a:gd name="connsiteY16" fmla="*/ 2122279 h 4835290"/>
              <a:gd name="connsiteX17" fmla="*/ 373930 w 5644673"/>
              <a:gd name="connsiteY17" fmla="*/ 1231629 h 4835290"/>
              <a:gd name="connsiteX18" fmla="*/ 1846470 w 5644673"/>
              <a:gd name="connsiteY18" fmla="*/ 1552263 h 4835290"/>
              <a:gd name="connsiteX19" fmla="*/ 2190854 w 5644673"/>
              <a:gd name="connsiteY19" fmla="*/ 1207879 h 4835290"/>
              <a:gd name="connsiteX20" fmla="*/ 1882096 w 5644673"/>
              <a:gd name="connsiteY20" fmla="*/ 174725 h 4835290"/>
              <a:gd name="connsiteX0" fmla="*/ 1573490 w 5336067"/>
              <a:gd name="connsiteY0" fmla="*/ 174725 h 4835290"/>
              <a:gd name="connsiteX1" fmla="*/ 2832274 w 5336067"/>
              <a:gd name="connsiteY1" fmla="*/ 79723 h 4835290"/>
              <a:gd name="connsiteX2" fmla="*/ 3200409 w 5336067"/>
              <a:gd name="connsiteY2" fmla="*/ 994122 h 4835290"/>
              <a:gd name="connsiteX3" fmla="*/ 3734799 w 5336067"/>
              <a:gd name="connsiteY3" fmla="*/ 1338507 h 4835290"/>
              <a:gd name="connsiteX4" fmla="*/ 4281064 w 5336067"/>
              <a:gd name="connsiteY4" fmla="*/ 1065375 h 4835290"/>
              <a:gd name="connsiteX5" fmla="*/ 4874830 w 5336067"/>
              <a:gd name="connsiteY5" fmla="*/ 2003525 h 4835290"/>
              <a:gd name="connsiteX6" fmla="*/ 4328565 w 5336067"/>
              <a:gd name="connsiteY6" fmla="*/ 2727920 h 4835290"/>
              <a:gd name="connsiteX7" fmla="*/ 4494820 w 5336067"/>
              <a:gd name="connsiteY7" fmla="*/ 3345437 h 4835290"/>
              <a:gd name="connsiteX8" fmla="*/ 5314217 w 5336067"/>
              <a:gd name="connsiteY8" fmla="*/ 3594819 h 4835290"/>
              <a:gd name="connsiteX9" fmla="*/ 4981708 w 5336067"/>
              <a:gd name="connsiteY9" fmla="*/ 4497344 h 4835290"/>
              <a:gd name="connsiteX10" fmla="*/ 3746674 w 5336067"/>
              <a:gd name="connsiteY10" fmla="*/ 4176711 h 4835290"/>
              <a:gd name="connsiteX11" fmla="*/ 2832275 w 5336067"/>
              <a:gd name="connsiteY11" fmla="*/ 4105458 h 4835290"/>
              <a:gd name="connsiteX12" fmla="*/ 1882248 w 5336067"/>
              <a:gd name="connsiteY12" fmla="*/ 4829853 h 4835290"/>
              <a:gd name="connsiteX13" fmla="*/ 1514113 w 5336067"/>
              <a:gd name="connsiteY13" fmla="*/ 3666071 h 4835290"/>
              <a:gd name="connsiteX14" fmla="*/ 1917874 w 5336067"/>
              <a:gd name="connsiteY14" fmla="*/ 3036679 h 4835290"/>
              <a:gd name="connsiteX15" fmla="*/ 1644742 w 5336067"/>
              <a:gd name="connsiteY15" fmla="*/ 2336035 h 4835290"/>
              <a:gd name="connsiteX16" fmla="*/ 397833 w 5336067"/>
              <a:gd name="connsiteY16" fmla="*/ 2407286 h 4835290"/>
              <a:gd name="connsiteX17" fmla="*/ 65324 w 5336067"/>
              <a:gd name="connsiteY17" fmla="*/ 1231629 h 4835290"/>
              <a:gd name="connsiteX18" fmla="*/ 1537864 w 5336067"/>
              <a:gd name="connsiteY18" fmla="*/ 1552263 h 4835290"/>
              <a:gd name="connsiteX19" fmla="*/ 1882248 w 5336067"/>
              <a:gd name="connsiteY19" fmla="*/ 1207879 h 4835290"/>
              <a:gd name="connsiteX20" fmla="*/ 1573490 w 5336067"/>
              <a:gd name="connsiteY20" fmla="*/ 174725 h 4835290"/>
              <a:gd name="connsiteX0" fmla="*/ 1271030 w 5033607"/>
              <a:gd name="connsiteY0" fmla="*/ 174725 h 4835290"/>
              <a:gd name="connsiteX1" fmla="*/ 2529814 w 5033607"/>
              <a:gd name="connsiteY1" fmla="*/ 79723 h 4835290"/>
              <a:gd name="connsiteX2" fmla="*/ 2897949 w 5033607"/>
              <a:gd name="connsiteY2" fmla="*/ 994122 h 4835290"/>
              <a:gd name="connsiteX3" fmla="*/ 3432339 w 5033607"/>
              <a:gd name="connsiteY3" fmla="*/ 1338507 h 4835290"/>
              <a:gd name="connsiteX4" fmla="*/ 3978604 w 5033607"/>
              <a:gd name="connsiteY4" fmla="*/ 1065375 h 4835290"/>
              <a:gd name="connsiteX5" fmla="*/ 4572370 w 5033607"/>
              <a:gd name="connsiteY5" fmla="*/ 2003525 h 4835290"/>
              <a:gd name="connsiteX6" fmla="*/ 4026105 w 5033607"/>
              <a:gd name="connsiteY6" fmla="*/ 2727920 h 4835290"/>
              <a:gd name="connsiteX7" fmla="*/ 4192360 w 5033607"/>
              <a:gd name="connsiteY7" fmla="*/ 3345437 h 4835290"/>
              <a:gd name="connsiteX8" fmla="*/ 5011757 w 5033607"/>
              <a:gd name="connsiteY8" fmla="*/ 3594819 h 4835290"/>
              <a:gd name="connsiteX9" fmla="*/ 4679248 w 5033607"/>
              <a:gd name="connsiteY9" fmla="*/ 4497344 h 4835290"/>
              <a:gd name="connsiteX10" fmla="*/ 3444214 w 5033607"/>
              <a:gd name="connsiteY10" fmla="*/ 4176711 h 4835290"/>
              <a:gd name="connsiteX11" fmla="*/ 2529815 w 5033607"/>
              <a:gd name="connsiteY11" fmla="*/ 4105458 h 4835290"/>
              <a:gd name="connsiteX12" fmla="*/ 1579788 w 5033607"/>
              <a:gd name="connsiteY12" fmla="*/ 4829853 h 4835290"/>
              <a:gd name="connsiteX13" fmla="*/ 1211653 w 5033607"/>
              <a:gd name="connsiteY13" fmla="*/ 3666071 h 4835290"/>
              <a:gd name="connsiteX14" fmla="*/ 1615414 w 5033607"/>
              <a:gd name="connsiteY14" fmla="*/ 3036679 h 4835290"/>
              <a:gd name="connsiteX15" fmla="*/ 1342282 w 5033607"/>
              <a:gd name="connsiteY15" fmla="*/ 2336035 h 4835290"/>
              <a:gd name="connsiteX16" fmla="*/ 95373 w 5033607"/>
              <a:gd name="connsiteY16" fmla="*/ 2407286 h 4835290"/>
              <a:gd name="connsiteX17" fmla="*/ 214126 w 5033607"/>
              <a:gd name="connsiteY17" fmla="*/ 1326632 h 4835290"/>
              <a:gd name="connsiteX18" fmla="*/ 1235404 w 5033607"/>
              <a:gd name="connsiteY18" fmla="*/ 1552263 h 4835290"/>
              <a:gd name="connsiteX19" fmla="*/ 1579788 w 5033607"/>
              <a:gd name="connsiteY19" fmla="*/ 1207879 h 4835290"/>
              <a:gd name="connsiteX20" fmla="*/ 1271030 w 5033607"/>
              <a:gd name="connsiteY20" fmla="*/ 174725 h 4835290"/>
              <a:gd name="connsiteX0" fmla="*/ 1263184 w 5025761"/>
              <a:gd name="connsiteY0" fmla="*/ 174725 h 4835290"/>
              <a:gd name="connsiteX1" fmla="*/ 2521968 w 5025761"/>
              <a:gd name="connsiteY1" fmla="*/ 79723 h 4835290"/>
              <a:gd name="connsiteX2" fmla="*/ 2890103 w 5025761"/>
              <a:gd name="connsiteY2" fmla="*/ 994122 h 4835290"/>
              <a:gd name="connsiteX3" fmla="*/ 3424493 w 5025761"/>
              <a:gd name="connsiteY3" fmla="*/ 1338507 h 4835290"/>
              <a:gd name="connsiteX4" fmla="*/ 3970758 w 5025761"/>
              <a:gd name="connsiteY4" fmla="*/ 1065375 h 4835290"/>
              <a:gd name="connsiteX5" fmla="*/ 4564524 w 5025761"/>
              <a:gd name="connsiteY5" fmla="*/ 2003525 h 4835290"/>
              <a:gd name="connsiteX6" fmla="*/ 4018259 w 5025761"/>
              <a:gd name="connsiteY6" fmla="*/ 2727920 h 4835290"/>
              <a:gd name="connsiteX7" fmla="*/ 4184514 w 5025761"/>
              <a:gd name="connsiteY7" fmla="*/ 3345437 h 4835290"/>
              <a:gd name="connsiteX8" fmla="*/ 5003911 w 5025761"/>
              <a:gd name="connsiteY8" fmla="*/ 3594819 h 4835290"/>
              <a:gd name="connsiteX9" fmla="*/ 4671402 w 5025761"/>
              <a:gd name="connsiteY9" fmla="*/ 4497344 h 4835290"/>
              <a:gd name="connsiteX10" fmla="*/ 3436368 w 5025761"/>
              <a:gd name="connsiteY10" fmla="*/ 4176711 h 4835290"/>
              <a:gd name="connsiteX11" fmla="*/ 2521969 w 5025761"/>
              <a:gd name="connsiteY11" fmla="*/ 4105458 h 4835290"/>
              <a:gd name="connsiteX12" fmla="*/ 1571942 w 5025761"/>
              <a:gd name="connsiteY12" fmla="*/ 4829853 h 4835290"/>
              <a:gd name="connsiteX13" fmla="*/ 1203807 w 5025761"/>
              <a:gd name="connsiteY13" fmla="*/ 3666071 h 4835290"/>
              <a:gd name="connsiteX14" fmla="*/ 1607568 w 5025761"/>
              <a:gd name="connsiteY14" fmla="*/ 3036679 h 4835290"/>
              <a:gd name="connsiteX15" fmla="*/ 1334436 w 5025761"/>
              <a:gd name="connsiteY15" fmla="*/ 2336035 h 4835290"/>
              <a:gd name="connsiteX16" fmla="*/ 87527 w 5025761"/>
              <a:gd name="connsiteY16" fmla="*/ 2407286 h 4835290"/>
              <a:gd name="connsiteX17" fmla="*/ 206280 w 5025761"/>
              <a:gd name="connsiteY17" fmla="*/ 1326632 h 4835290"/>
              <a:gd name="connsiteX18" fmla="*/ 1025678 w 5025761"/>
              <a:gd name="connsiteY18" fmla="*/ 1350383 h 4835290"/>
              <a:gd name="connsiteX19" fmla="*/ 1571942 w 5025761"/>
              <a:gd name="connsiteY19" fmla="*/ 1207879 h 4835290"/>
              <a:gd name="connsiteX20" fmla="*/ 1263184 w 5025761"/>
              <a:gd name="connsiteY20" fmla="*/ 174725 h 4835290"/>
              <a:gd name="connsiteX0" fmla="*/ 1263184 w 5025761"/>
              <a:gd name="connsiteY0" fmla="*/ 164292 h 4824857"/>
              <a:gd name="connsiteX1" fmla="*/ 2521968 w 5025761"/>
              <a:gd name="connsiteY1" fmla="*/ 69290 h 4824857"/>
              <a:gd name="connsiteX2" fmla="*/ 2890103 w 5025761"/>
              <a:gd name="connsiteY2" fmla="*/ 983689 h 4824857"/>
              <a:gd name="connsiteX3" fmla="*/ 3424493 w 5025761"/>
              <a:gd name="connsiteY3" fmla="*/ 1328074 h 4824857"/>
              <a:gd name="connsiteX4" fmla="*/ 3970758 w 5025761"/>
              <a:gd name="connsiteY4" fmla="*/ 1054942 h 4824857"/>
              <a:gd name="connsiteX5" fmla="*/ 4564524 w 5025761"/>
              <a:gd name="connsiteY5" fmla="*/ 1993092 h 4824857"/>
              <a:gd name="connsiteX6" fmla="*/ 4018259 w 5025761"/>
              <a:gd name="connsiteY6" fmla="*/ 2717487 h 4824857"/>
              <a:gd name="connsiteX7" fmla="*/ 4184514 w 5025761"/>
              <a:gd name="connsiteY7" fmla="*/ 3335004 h 4824857"/>
              <a:gd name="connsiteX8" fmla="*/ 5003911 w 5025761"/>
              <a:gd name="connsiteY8" fmla="*/ 3584386 h 4824857"/>
              <a:gd name="connsiteX9" fmla="*/ 4671402 w 5025761"/>
              <a:gd name="connsiteY9" fmla="*/ 4486911 h 4824857"/>
              <a:gd name="connsiteX10" fmla="*/ 3436368 w 5025761"/>
              <a:gd name="connsiteY10" fmla="*/ 4166278 h 4824857"/>
              <a:gd name="connsiteX11" fmla="*/ 2521969 w 5025761"/>
              <a:gd name="connsiteY11" fmla="*/ 4095025 h 4824857"/>
              <a:gd name="connsiteX12" fmla="*/ 1571942 w 5025761"/>
              <a:gd name="connsiteY12" fmla="*/ 4819420 h 4824857"/>
              <a:gd name="connsiteX13" fmla="*/ 1203807 w 5025761"/>
              <a:gd name="connsiteY13" fmla="*/ 3655638 h 4824857"/>
              <a:gd name="connsiteX14" fmla="*/ 1607568 w 5025761"/>
              <a:gd name="connsiteY14" fmla="*/ 3026246 h 4824857"/>
              <a:gd name="connsiteX15" fmla="*/ 1334436 w 5025761"/>
              <a:gd name="connsiteY15" fmla="*/ 2325602 h 4824857"/>
              <a:gd name="connsiteX16" fmla="*/ 87527 w 5025761"/>
              <a:gd name="connsiteY16" fmla="*/ 2396853 h 4824857"/>
              <a:gd name="connsiteX17" fmla="*/ 206280 w 5025761"/>
              <a:gd name="connsiteY17" fmla="*/ 1316199 h 4824857"/>
              <a:gd name="connsiteX18" fmla="*/ 1025678 w 5025761"/>
              <a:gd name="connsiteY18" fmla="*/ 1339950 h 4824857"/>
              <a:gd name="connsiteX19" fmla="*/ 1275059 w 5025761"/>
              <a:gd name="connsiteY19" fmla="*/ 959940 h 4824857"/>
              <a:gd name="connsiteX20" fmla="*/ 1263184 w 5025761"/>
              <a:gd name="connsiteY20" fmla="*/ 164292 h 4824857"/>
              <a:gd name="connsiteX0" fmla="*/ 1465065 w 5025761"/>
              <a:gd name="connsiteY0" fmla="*/ 241485 h 4795172"/>
              <a:gd name="connsiteX1" fmla="*/ 2521968 w 5025761"/>
              <a:gd name="connsiteY1" fmla="*/ 39605 h 4795172"/>
              <a:gd name="connsiteX2" fmla="*/ 2890103 w 5025761"/>
              <a:gd name="connsiteY2" fmla="*/ 954004 h 4795172"/>
              <a:gd name="connsiteX3" fmla="*/ 3424493 w 5025761"/>
              <a:gd name="connsiteY3" fmla="*/ 1298389 h 4795172"/>
              <a:gd name="connsiteX4" fmla="*/ 3970758 w 5025761"/>
              <a:gd name="connsiteY4" fmla="*/ 1025257 h 4795172"/>
              <a:gd name="connsiteX5" fmla="*/ 4564524 w 5025761"/>
              <a:gd name="connsiteY5" fmla="*/ 1963407 h 4795172"/>
              <a:gd name="connsiteX6" fmla="*/ 4018259 w 5025761"/>
              <a:gd name="connsiteY6" fmla="*/ 2687802 h 4795172"/>
              <a:gd name="connsiteX7" fmla="*/ 4184514 w 5025761"/>
              <a:gd name="connsiteY7" fmla="*/ 3305319 h 4795172"/>
              <a:gd name="connsiteX8" fmla="*/ 5003911 w 5025761"/>
              <a:gd name="connsiteY8" fmla="*/ 3554701 h 4795172"/>
              <a:gd name="connsiteX9" fmla="*/ 4671402 w 5025761"/>
              <a:gd name="connsiteY9" fmla="*/ 4457226 h 4795172"/>
              <a:gd name="connsiteX10" fmla="*/ 3436368 w 5025761"/>
              <a:gd name="connsiteY10" fmla="*/ 4136593 h 4795172"/>
              <a:gd name="connsiteX11" fmla="*/ 2521969 w 5025761"/>
              <a:gd name="connsiteY11" fmla="*/ 4065340 h 4795172"/>
              <a:gd name="connsiteX12" fmla="*/ 1571942 w 5025761"/>
              <a:gd name="connsiteY12" fmla="*/ 4789735 h 4795172"/>
              <a:gd name="connsiteX13" fmla="*/ 1203807 w 5025761"/>
              <a:gd name="connsiteY13" fmla="*/ 3625953 h 4795172"/>
              <a:gd name="connsiteX14" fmla="*/ 1607568 w 5025761"/>
              <a:gd name="connsiteY14" fmla="*/ 2996561 h 4795172"/>
              <a:gd name="connsiteX15" fmla="*/ 1334436 w 5025761"/>
              <a:gd name="connsiteY15" fmla="*/ 2295917 h 4795172"/>
              <a:gd name="connsiteX16" fmla="*/ 87527 w 5025761"/>
              <a:gd name="connsiteY16" fmla="*/ 2367168 h 4795172"/>
              <a:gd name="connsiteX17" fmla="*/ 206280 w 5025761"/>
              <a:gd name="connsiteY17" fmla="*/ 1286514 h 4795172"/>
              <a:gd name="connsiteX18" fmla="*/ 1025678 w 5025761"/>
              <a:gd name="connsiteY18" fmla="*/ 1310265 h 4795172"/>
              <a:gd name="connsiteX19" fmla="*/ 1275059 w 5025761"/>
              <a:gd name="connsiteY19" fmla="*/ 930255 h 4795172"/>
              <a:gd name="connsiteX20" fmla="*/ 1465065 w 5025761"/>
              <a:gd name="connsiteY20" fmla="*/ 241485 h 4795172"/>
              <a:gd name="connsiteX0" fmla="*/ 1465065 w 5025761"/>
              <a:gd name="connsiteY0" fmla="*/ 170947 h 4724634"/>
              <a:gd name="connsiteX1" fmla="*/ 2379464 w 5025761"/>
              <a:gd name="connsiteY1" fmla="*/ 52194 h 4724634"/>
              <a:gd name="connsiteX2" fmla="*/ 2890103 w 5025761"/>
              <a:gd name="connsiteY2" fmla="*/ 883466 h 4724634"/>
              <a:gd name="connsiteX3" fmla="*/ 3424493 w 5025761"/>
              <a:gd name="connsiteY3" fmla="*/ 1227851 h 4724634"/>
              <a:gd name="connsiteX4" fmla="*/ 3970758 w 5025761"/>
              <a:gd name="connsiteY4" fmla="*/ 954719 h 4724634"/>
              <a:gd name="connsiteX5" fmla="*/ 4564524 w 5025761"/>
              <a:gd name="connsiteY5" fmla="*/ 1892869 h 4724634"/>
              <a:gd name="connsiteX6" fmla="*/ 4018259 w 5025761"/>
              <a:gd name="connsiteY6" fmla="*/ 2617264 h 4724634"/>
              <a:gd name="connsiteX7" fmla="*/ 4184514 w 5025761"/>
              <a:gd name="connsiteY7" fmla="*/ 3234781 h 4724634"/>
              <a:gd name="connsiteX8" fmla="*/ 5003911 w 5025761"/>
              <a:gd name="connsiteY8" fmla="*/ 3484163 h 4724634"/>
              <a:gd name="connsiteX9" fmla="*/ 4671402 w 5025761"/>
              <a:gd name="connsiteY9" fmla="*/ 4386688 h 4724634"/>
              <a:gd name="connsiteX10" fmla="*/ 3436368 w 5025761"/>
              <a:gd name="connsiteY10" fmla="*/ 4066055 h 4724634"/>
              <a:gd name="connsiteX11" fmla="*/ 2521969 w 5025761"/>
              <a:gd name="connsiteY11" fmla="*/ 3994802 h 4724634"/>
              <a:gd name="connsiteX12" fmla="*/ 1571942 w 5025761"/>
              <a:gd name="connsiteY12" fmla="*/ 4719197 h 4724634"/>
              <a:gd name="connsiteX13" fmla="*/ 1203807 w 5025761"/>
              <a:gd name="connsiteY13" fmla="*/ 3555415 h 4724634"/>
              <a:gd name="connsiteX14" fmla="*/ 1607568 w 5025761"/>
              <a:gd name="connsiteY14" fmla="*/ 2926023 h 4724634"/>
              <a:gd name="connsiteX15" fmla="*/ 1334436 w 5025761"/>
              <a:gd name="connsiteY15" fmla="*/ 2225379 h 4724634"/>
              <a:gd name="connsiteX16" fmla="*/ 87527 w 5025761"/>
              <a:gd name="connsiteY16" fmla="*/ 2296630 h 4724634"/>
              <a:gd name="connsiteX17" fmla="*/ 206280 w 5025761"/>
              <a:gd name="connsiteY17" fmla="*/ 1215976 h 4724634"/>
              <a:gd name="connsiteX18" fmla="*/ 1025678 w 5025761"/>
              <a:gd name="connsiteY18" fmla="*/ 1239727 h 4724634"/>
              <a:gd name="connsiteX19" fmla="*/ 1275059 w 5025761"/>
              <a:gd name="connsiteY19" fmla="*/ 859717 h 4724634"/>
              <a:gd name="connsiteX20" fmla="*/ 1465065 w 5025761"/>
              <a:gd name="connsiteY20" fmla="*/ 170947 h 4724634"/>
              <a:gd name="connsiteX0" fmla="*/ 1458908 w 5019604"/>
              <a:gd name="connsiteY0" fmla="*/ 170947 h 4724634"/>
              <a:gd name="connsiteX1" fmla="*/ 2373307 w 5019604"/>
              <a:gd name="connsiteY1" fmla="*/ 52194 h 4724634"/>
              <a:gd name="connsiteX2" fmla="*/ 2883946 w 5019604"/>
              <a:gd name="connsiteY2" fmla="*/ 883466 h 4724634"/>
              <a:gd name="connsiteX3" fmla="*/ 3418336 w 5019604"/>
              <a:gd name="connsiteY3" fmla="*/ 1227851 h 4724634"/>
              <a:gd name="connsiteX4" fmla="*/ 3964601 w 5019604"/>
              <a:gd name="connsiteY4" fmla="*/ 954719 h 4724634"/>
              <a:gd name="connsiteX5" fmla="*/ 4558367 w 5019604"/>
              <a:gd name="connsiteY5" fmla="*/ 1892869 h 4724634"/>
              <a:gd name="connsiteX6" fmla="*/ 4012102 w 5019604"/>
              <a:gd name="connsiteY6" fmla="*/ 2617264 h 4724634"/>
              <a:gd name="connsiteX7" fmla="*/ 4178357 w 5019604"/>
              <a:gd name="connsiteY7" fmla="*/ 3234781 h 4724634"/>
              <a:gd name="connsiteX8" fmla="*/ 4997754 w 5019604"/>
              <a:gd name="connsiteY8" fmla="*/ 3484163 h 4724634"/>
              <a:gd name="connsiteX9" fmla="*/ 4665245 w 5019604"/>
              <a:gd name="connsiteY9" fmla="*/ 4386688 h 4724634"/>
              <a:gd name="connsiteX10" fmla="*/ 3430211 w 5019604"/>
              <a:gd name="connsiteY10" fmla="*/ 4066055 h 4724634"/>
              <a:gd name="connsiteX11" fmla="*/ 2515812 w 5019604"/>
              <a:gd name="connsiteY11" fmla="*/ 3994802 h 4724634"/>
              <a:gd name="connsiteX12" fmla="*/ 1565785 w 5019604"/>
              <a:gd name="connsiteY12" fmla="*/ 4719197 h 4724634"/>
              <a:gd name="connsiteX13" fmla="*/ 1197650 w 5019604"/>
              <a:gd name="connsiteY13" fmla="*/ 3555415 h 4724634"/>
              <a:gd name="connsiteX14" fmla="*/ 1601411 w 5019604"/>
              <a:gd name="connsiteY14" fmla="*/ 2926023 h 4724634"/>
              <a:gd name="connsiteX15" fmla="*/ 1245152 w 5019604"/>
              <a:gd name="connsiteY15" fmla="*/ 2439134 h 4724634"/>
              <a:gd name="connsiteX16" fmla="*/ 81370 w 5019604"/>
              <a:gd name="connsiteY16" fmla="*/ 2296630 h 4724634"/>
              <a:gd name="connsiteX17" fmla="*/ 200123 w 5019604"/>
              <a:gd name="connsiteY17" fmla="*/ 1215976 h 4724634"/>
              <a:gd name="connsiteX18" fmla="*/ 1019521 w 5019604"/>
              <a:gd name="connsiteY18" fmla="*/ 1239727 h 4724634"/>
              <a:gd name="connsiteX19" fmla="*/ 1268902 w 5019604"/>
              <a:gd name="connsiteY19" fmla="*/ 859717 h 4724634"/>
              <a:gd name="connsiteX20" fmla="*/ 1458908 w 5019604"/>
              <a:gd name="connsiteY20" fmla="*/ 170947 h 4724634"/>
              <a:gd name="connsiteX0" fmla="*/ 1458908 w 5019604"/>
              <a:gd name="connsiteY0" fmla="*/ 170947 h 4724634"/>
              <a:gd name="connsiteX1" fmla="*/ 2373307 w 5019604"/>
              <a:gd name="connsiteY1" fmla="*/ 52194 h 4724634"/>
              <a:gd name="connsiteX2" fmla="*/ 2883946 w 5019604"/>
              <a:gd name="connsiteY2" fmla="*/ 883466 h 4724634"/>
              <a:gd name="connsiteX3" fmla="*/ 3418336 w 5019604"/>
              <a:gd name="connsiteY3" fmla="*/ 1227851 h 4724634"/>
              <a:gd name="connsiteX4" fmla="*/ 3964601 w 5019604"/>
              <a:gd name="connsiteY4" fmla="*/ 954719 h 4724634"/>
              <a:gd name="connsiteX5" fmla="*/ 4558367 w 5019604"/>
              <a:gd name="connsiteY5" fmla="*/ 1892869 h 4724634"/>
              <a:gd name="connsiteX6" fmla="*/ 4012102 w 5019604"/>
              <a:gd name="connsiteY6" fmla="*/ 2617264 h 4724634"/>
              <a:gd name="connsiteX7" fmla="*/ 4178357 w 5019604"/>
              <a:gd name="connsiteY7" fmla="*/ 3234781 h 4724634"/>
              <a:gd name="connsiteX8" fmla="*/ 4997754 w 5019604"/>
              <a:gd name="connsiteY8" fmla="*/ 3484163 h 4724634"/>
              <a:gd name="connsiteX9" fmla="*/ 4665245 w 5019604"/>
              <a:gd name="connsiteY9" fmla="*/ 4386688 h 4724634"/>
              <a:gd name="connsiteX10" fmla="*/ 3430211 w 5019604"/>
              <a:gd name="connsiteY10" fmla="*/ 4066055 h 4724634"/>
              <a:gd name="connsiteX11" fmla="*/ 2515812 w 5019604"/>
              <a:gd name="connsiteY11" fmla="*/ 3994802 h 4724634"/>
              <a:gd name="connsiteX12" fmla="*/ 1565785 w 5019604"/>
              <a:gd name="connsiteY12" fmla="*/ 4719197 h 4724634"/>
              <a:gd name="connsiteX13" fmla="*/ 1197650 w 5019604"/>
              <a:gd name="connsiteY13" fmla="*/ 3555415 h 4724634"/>
              <a:gd name="connsiteX14" fmla="*/ 1411405 w 5019604"/>
              <a:gd name="connsiteY14" fmla="*/ 2926023 h 4724634"/>
              <a:gd name="connsiteX15" fmla="*/ 1245152 w 5019604"/>
              <a:gd name="connsiteY15" fmla="*/ 2439134 h 4724634"/>
              <a:gd name="connsiteX16" fmla="*/ 81370 w 5019604"/>
              <a:gd name="connsiteY16" fmla="*/ 2296630 h 4724634"/>
              <a:gd name="connsiteX17" fmla="*/ 200123 w 5019604"/>
              <a:gd name="connsiteY17" fmla="*/ 1215976 h 4724634"/>
              <a:gd name="connsiteX18" fmla="*/ 1019521 w 5019604"/>
              <a:gd name="connsiteY18" fmla="*/ 1239727 h 4724634"/>
              <a:gd name="connsiteX19" fmla="*/ 1268902 w 5019604"/>
              <a:gd name="connsiteY19" fmla="*/ 859717 h 4724634"/>
              <a:gd name="connsiteX20" fmla="*/ 1458908 w 5019604"/>
              <a:gd name="connsiteY20" fmla="*/ 170947 h 4724634"/>
              <a:gd name="connsiteX0" fmla="*/ 1458908 w 5019604"/>
              <a:gd name="connsiteY0" fmla="*/ 170947 h 4721259"/>
              <a:gd name="connsiteX1" fmla="*/ 2373307 w 5019604"/>
              <a:gd name="connsiteY1" fmla="*/ 52194 h 4721259"/>
              <a:gd name="connsiteX2" fmla="*/ 2883946 w 5019604"/>
              <a:gd name="connsiteY2" fmla="*/ 883466 h 4721259"/>
              <a:gd name="connsiteX3" fmla="*/ 3418336 w 5019604"/>
              <a:gd name="connsiteY3" fmla="*/ 1227851 h 4721259"/>
              <a:gd name="connsiteX4" fmla="*/ 3964601 w 5019604"/>
              <a:gd name="connsiteY4" fmla="*/ 954719 h 4721259"/>
              <a:gd name="connsiteX5" fmla="*/ 4558367 w 5019604"/>
              <a:gd name="connsiteY5" fmla="*/ 1892869 h 4721259"/>
              <a:gd name="connsiteX6" fmla="*/ 4012102 w 5019604"/>
              <a:gd name="connsiteY6" fmla="*/ 2617264 h 4721259"/>
              <a:gd name="connsiteX7" fmla="*/ 4178357 w 5019604"/>
              <a:gd name="connsiteY7" fmla="*/ 3234781 h 4721259"/>
              <a:gd name="connsiteX8" fmla="*/ 4997754 w 5019604"/>
              <a:gd name="connsiteY8" fmla="*/ 3484163 h 4721259"/>
              <a:gd name="connsiteX9" fmla="*/ 4665245 w 5019604"/>
              <a:gd name="connsiteY9" fmla="*/ 4386688 h 4721259"/>
              <a:gd name="connsiteX10" fmla="*/ 3430211 w 5019604"/>
              <a:gd name="connsiteY10" fmla="*/ 4066055 h 4721259"/>
              <a:gd name="connsiteX11" fmla="*/ 2515812 w 5019604"/>
              <a:gd name="connsiteY11" fmla="*/ 3994802 h 4721259"/>
              <a:gd name="connsiteX12" fmla="*/ 1565785 w 5019604"/>
              <a:gd name="connsiteY12" fmla="*/ 4719197 h 4721259"/>
              <a:gd name="connsiteX13" fmla="*/ 1007644 w 5019604"/>
              <a:gd name="connsiteY13" fmla="*/ 3733545 h 4721259"/>
              <a:gd name="connsiteX14" fmla="*/ 1411405 w 5019604"/>
              <a:gd name="connsiteY14" fmla="*/ 2926023 h 4721259"/>
              <a:gd name="connsiteX15" fmla="*/ 1245152 w 5019604"/>
              <a:gd name="connsiteY15" fmla="*/ 2439134 h 4721259"/>
              <a:gd name="connsiteX16" fmla="*/ 81370 w 5019604"/>
              <a:gd name="connsiteY16" fmla="*/ 2296630 h 4721259"/>
              <a:gd name="connsiteX17" fmla="*/ 200123 w 5019604"/>
              <a:gd name="connsiteY17" fmla="*/ 1215976 h 4721259"/>
              <a:gd name="connsiteX18" fmla="*/ 1019521 w 5019604"/>
              <a:gd name="connsiteY18" fmla="*/ 1239727 h 4721259"/>
              <a:gd name="connsiteX19" fmla="*/ 1268902 w 5019604"/>
              <a:gd name="connsiteY19" fmla="*/ 859717 h 4721259"/>
              <a:gd name="connsiteX20" fmla="*/ 1458908 w 5019604"/>
              <a:gd name="connsiteY20" fmla="*/ 170947 h 4721259"/>
              <a:gd name="connsiteX0" fmla="*/ 1458908 w 5019604"/>
              <a:gd name="connsiteY0" fmla="*/ 170947 h 4403464"/>
              <a:gd name="connsiteX1" fmla="*/ 2373307 w 5019604"/>
              <a:gd name="connsiteY1" fmla="*/ 52194 h 4403464"/>
              <a:gd name="connsiteX2" fmla="*/ 2883946 w 5019604"/>
              <a:gd name="connsiteY2" fmla="*/ 883466 h 4403464"/>
              <a:gd name="connsiteX3" fmla="*/ 3418336 w 5019604"/>
              <a:gd name="connsiteY3" fmla="*/ 1227851 h 4403464"/>
              <a:gd name="connsiteX4" fmla="*/ 3964601 w 5019604"/>
              <a:gd name="connsiteY4" fmla="*/ 954719 h 4403464"/>
              <a:gd name="connsiteX5" fmla="*/ 4558367 w 5019604"/>
              <a:gd name="connsiteY5" fmla="*/ 1892869 h 4403464"/>
              <a:gd name="connsiteX6" fmla="*/ 4012102 w 5019604"/>
              <a:gd name="connsiteY6" fmla="*/ 2617264 h 4403464"/>
              <a:gd name="connsiteX7" fmla="*/ 4178357 w 5019604"/>
              <a:gd name="connsiteY7" fmla="*/ 3234781 h 4403464"/>
              <a:gd name="connsiteX8" fmla="*/ 4997754 w 5019604"/>
              <a:gd name="connsiteY8" fmla="*/ 3484163 h 4403464"/>
              <a:gd name="connsiteX9" fmla="*/ 4665245 w 5019604"/>
              <a:gd name="connsiteY9" fmla="*/ 4386688 h 4403464"/>
              <a:gd name="connsiteX10" fmla="*/ 3430211 w 5019604"/>
              <a:gd name="connsiteY10" fmla="*/ 4066055 h 4403464"/>
              <a:gd name="connsiteX11" fmla="*/ 2515812 w 5019604"/>
              <a:gd name="connsiteY11" fmla="*/ 3994802 h 4403464"/>
              <a:gd name="connsiteX12" fmla="*/ 1470782 w 5019604"/>
              <a:gd name="connsiteY12" fmla="*/ 4351062 h 4403464"/>
              <a:gd name="connsiteX13" fmla="*/ 1007644 w 5019604"/>
              <a:gd name="connsiteY13" fmla="*/ 3733545 h 4403464"/>
              <a:gd name="connsiteX14" fmla="*/ 1411405 w 5019604"/>
              <a:gd name="connsiteY14" fmla="*/ 2926023 h 4403464"/>
              <a:gd name="connsiteX15" fmla="*/ 1245152 w 5019604"/>
              <a:gd name="connsiteY15" fmla="*/ 2439134 h 4403464"/>
              <a:gd name="connsiteX16" fmla="*/ 81370 w 5019604"/>
              <a:gd name="connsiteY16" fmla="*/ 2296630 h 4403464"/>
              <a:gd name="connsiteX17" fmla="*/ 200123 w 5019604"/>
              <a:gd name="connsiteY17" fmla="*/ 1215976 h 4403464"/>
              <a:gd name="connsiteX18" fmla="*/ 1019521 w 5019604"/>
              <a:gd name="connsiteY18" fmla="*/ 1239727 h 4403464"/>
              <a:gd name="connsiteX19" fmla="*/ 1268902 w 5019604"/>
              <a:gd name="connsiteY19" fmla="*/ 859717 h 4403464"/>
              <a:gd name="connsiteX20" fmla="*/ 1458908 w 5019604"/>
              <a:gd name="connsiteY20" fmla="*/ 170947 h 4403464"/>
              <a:gd name="connsiteX0" fmla="*/ 1458908 w 4827078"/>
              <a:gd name="connsiteY0" fmla="*/ 170947 h 4397751"/>
              <a:gd name="connsiteX1" fmla="*/ 2373307 w 4827078"/>
              <a:gd name="connsiteY1" fmla="*/ 52194 h 4397751"/>
              <a:gd name="connsiteX2" fmla="*/ 2883946 w 4827078"/>
              <a:gd name="connsiteY2" fmla="*/ 883466 h 4397751"/>
              <a:gd name="connsiteX3" fmla="*/ 3418336 w 4827078"/>
              <a:gd name="connsiteY3" fmla="*/ 1227851 h 4397751"/>
              <a:gd name="connsiteX4" fmla="*/ 3964601 w 4827078"/>
              <a:gd name="connsiteY4" fmla="*/ 954719 h 4397751"/>
              <a:gd name="connsiteX5" fmla="*/ 4558367 w 4827078"/>
              <a:gd name="connsiteY5" fmla="*/ 1892869 h 4397751"/>
              <a:gd name="connsiteX6" fmla="*/ 4012102 w 4827078"/>
              <a:gd name="connsiteY6" fmla="*/ 2617264 h 4397751"/>
              <a:gd name="connsiteX7" fmla="*/ 4178357 w 4827078"/>
              <a:gd name="connsiteY7" fmla="*/ 3234781 h 4397751"/>
              <a:gd name="connsiteX8" fmla="*/ 4760247 w 4827078"/>
              <a:gd name="connsiteY8" fmla="*/ 3614792 h 4397751"/>
              <a:gd name="connsiteX9" fmla="*/ 4665245 w 4827078"/>
              <a:gd name="connsiteY9" fmla="*/ 4386688 h 4397751"/>
              <a:gd name="connsiteX10" fmla="*/ 3430211 w 4827078"/>
              <a:gd name="connsiteY10" fmla="*/ 4066055 h 4397751"/>
              <a:gd name="connsiteX11" fmla="*/ 2515812 w 4827078"/>
              <a:gd name="connsiteY11" fmla="*/ 3994802 h 4397751"/>
              <a:gd name="connsiteX12" fmla="*/ 1470782 w 4827078"/>
              <a:gd name="connsiteY12" fmla="*/ 4351062 h 4397751"/>
              <a:gd name="connsiteX13" fmla="*/ 1007644 w 4827078"/>
              <a:gd name="connsiteY13" fmla="*/ 3733545 h 4397751"/>
              <a:gd name="connsiteX14" fmla="*/ 1411405 w 4827078"/>
              <a:gd name="connsiteY14" fmla="*/ 2926023 h 4397751"/>
              <a:gd name="connsiteX15" fmla="*/ 1245152 w 4827078"/>
              <a:gd name="connsiteY15" fmla="*/ 2439134 h 4397751"/>
              <a:gd name="connsiteX16" fmla="*/ 81370 w 4827078"/>
              <a:gd name="connsiteY16" fmla="*/ 2296630 h 4397751"/>
              <a:gd name="connsiteX17" fmla="*/ 200123 w 4827078"/>
              <a:gd name="connsiteY17" fmla="*/ 1215976 h 4397751"/>
              <a:gd name="connsiteX18" fmla="*/ 1019521 w 4827078"/>
              <a:gd name="connsiteY18" fmla="*/ 1239727 h 4397751"/>
              <a:gd name="connsiteX19" fmla="*/ 1268902 w 4827078"/>
              <a:gd name="connsiteY19" fmla="*/ 859717 h 4397751"/>
              <a:gd name="connsiteX20" fmla="*/ 1458908 w 4827078"/>
              <a:gd name="connsiteY20" fmla="*/ 170947 h 4397751"/>
              <a:gd name="connsiteX0" fmla="*/ 1458908 w 4763041"/>
              <a:gd name="connsiteY0" fmla="*/ 170947 h 4479189"/>
              <a:gd name="connsiteX1" fmla="*/ 2373307 w 4763041"/>
              <a:gd name="connsiteY1" fmla="*/ 52194 h 4479189"/>
              <a:gd name="connsiteX2" fmla="*/ 2883946 w 4763041"/>
              <a:gd name="connsiteY2" fmla="*/ 883466 h 4479189"/>
              <a:gd name="connsiteX3" fmla="*/ 3418336 w 4763041"/>
              <a:gd name="connsiteY3" fmla="*/ 1227851 h 4479189"/>
              <a:gd name="connsiteX4" fmla="*/ 3964601 w 4763041"/>
              <a:gd name="connsiteY4" fmla="*/ 954719 h 4479189"/>
              <a:gd name="connsiteX5" fmla="*/ 4558367 w 4763041"/>
              <a:gd name="connsiteY5" fmla="*/ 1892869 h 4479189"/>
              <a:gd name="connsiteX6" fmla="*/ 4012102 w 4763041"/>
              <a:gd name="connsiteY6" fmla="*/ 2617264 h 4479189"/>
              <a:gd name="connsiteX7" fmla="*/ 4178357 w 4763041"/>
              <a:gd name="connsiteY7" fmla="*/ 3234781 h 4479189"/>
              <a:gd name="connsiteX8" fmla="*/ 4760247 w 4763041"/>
              <a:gd name="connsiteY8" fmla="*/ 3614792 h 4479189"/>
              <a:gd name="connsiteX9" fmla="*/ 4356490 w 4763041"/>
              <a:gd name="connsiteY9" fmla="*/ 4469818 h 4479189"/>
              <a:gd name="connsiteX10" fmla="*/ 3430211 w 4763041"/>
              <a:gd name="connsiteY10" fmla="*/ 4066055 h 4479189"/>
              <a:gd name="connsiteX11" fmla="*/ 2515812 w 4763041"/>
              <a:gd name="connsiteY11" fmla="*/ 3994802 h 4479189"/>
              <a:gd name="connsiteX12" fmla="*/ 1470782 w 4763041"/>
              <a:gd name="connsiteY12" fmla="*/ 4351062 h 4479189"/>
              <a:gd name="connsiteX13" fmla="*/ 1007644 w 4763041"/>
              <a:gd name="connsiteY13" fmla="*/ 3733545 h 4479189"/>
              <a:gd name="connsiteX14" fmla="*/ 1411405 w 4763041"/>
              <a:gd name="connsiteY14" fmla="*/ 2926023 h 4479189"/>
              <a:gd name="connsiteX15" fmla="*/ 1245152 w 4763041"/>
              <a:gd name="connsiteY15" fmla="*/ 2439134 h 4479189"/>
              <a:gd name="connsiteX16" fmla="*/ 81370 w 4763041"/>
              <a:gd name="connsiteY16" fmla="*/ 2296630 h 4479189"/>
              <a:gd name="connsiteX17" fmla="*/ 200123 w 4763041"/>
              <a:gd name="connsiteY17" fmla="*/ 1215976 h 4479189"/>
              <a:gd name="connsiteX18" fmla="*/ 1019521 w 4763041"/>
              <a:gd name="connsiteY18" fmla="*/ 1239727 h 4479189"/>
              <a:gd name="connsiteX19" fmla="*/ 1268902 w 4763041"/>
              <a:gd name="connsiteY19" fmla="*/ 859717 h 4479189"/>
              <a:gd name="connsiteX20" fmla="*/ 1458908 w 4763041"/>
              <a:gd name="connsiteY20" fmla="*/ 170947 h 4479189"/>
              <a:gd name="connsiteX0" fmla="*/ 1458908 w 4760255"/>
              <a:gd name="connsiteY0" fmla="*/ 170947 h 4386171"/>
              <a:gd name="connsiteX1" fmla="*/ 2373307 w 4760255"/>
              <a:gd name="connsiteY1" fmla="*/ 52194 h 4386171"/>
              <a:gd name="connsiteX2" fmla="*/ 2883946 w 4760255"/>
              <a:gd name="connsiteY2" fmla="*/ 883466 h 4386171"/>
              <a:gd name="connsiteX3" fmla="*/ 3418336 w 4760255"/>
              <a:gd name="connsiteY3" fmla="*/ 1227851 h 4386171"/>
              <a:gd name="connsiteX4" fmla="*/ 3964601 w 4760255"/>
              <a:gd name="connsiteY4" fmla="*/ 954719 h 4386171"/>
              <a:gd name="connsiteX5" fmla="*/ 4558367 w 4760255"/>
              <a:gd name="connsiteY5" fmla="*/ 1892869 h 4386171"/>
              <a:gd name="connsiteX6" fmla="*/ 4012102 w 4760255"/>
              <a:gd name="connsiteY6" fmla="*/ 2617264 h 4386171"/>
              <a:gd name="connsiteX7" fmla="*/ 4178357 w 4760255"/>
              <a:gd name="connsiteY7" fmla="*/ 3234781 h 4386171"/>
              <a:gd name="connsiteX8" fmla="*/ 4760247 w 4760255"/>
              <a:gd name="connsiteY8" fmla="*/ 3614792 h 4386171"/>
              <a:gd name="connsiteX9" fmla="*/ 4190236 w 4760255"/>
              <a:gd name="connsiteY9" fmla="*/ 4374816 h 4386171"/>
              <a:gd name="connsiteX10" fmla="*/ 3430211 w 4760255"/>
              <a:gd name="connsiteY10" fmla="*/ 4066055 h 4386171"/>
              <a:gd name="connsiteX11" fmla="*/ 2515812 w 4760255"/>
              <a:gd name="connsiteY11" fmla="*/ 3994802 h 4386171"/>
              <a:gd name="connsiteX12" fmla="*/ 1470782 w 4760255"/>
              <a:gd name="connsiteY12" fmla="*/ 4351062 h 4386171"/>
              <a:gd name="connsiteX13" fmla="*/ 1007644 w 4760255"/>
              <a:gd name="connsiteY13" fmla="*/ 3733545 h 4386171"/>
              <a:gd name="connsiteX14" fmla="*/ 1411405 w 4760255"/>
              <a:gd name="connsiteY14" fmla="*/ 2926023 h 4386171"/>
              <a:gd name="connsiteX15" fmla="*/ 1245152 w 4760255"/>
              <a:gd name="connsiteY15" fmla="*/ 2439134 h 4386171"/>
              <a:gd name="connsiteX16" fmla="*/ 81370 w 4760255"/>
              <a:gd name="connsiteY16" fmla="*/ 2296630 h 4386171"/>
              <a:gd name="connsiteX17" fmla="*/ 200123 w 4760255"/>
              <a:gd name="connsiteY17" fmla="*/ 1215976 h 4386171"/>
              <a:gd name="connsiteX18" fmla="*/ 1019521 w 4760255"/>
              <a:gd name="connsiteY18" fmla="*/ 1239727 h 4386171"/>
              <a:gd name="connsiteX19" fmla="*/ 1268902 w 4760255"/>
              <a:gd name="connsiteY19" fmla="*/ 859717 h 4386171"/>
              <a:gd name="connsiteX20" fmla="*/ 1458908 w 4760255"/>
              <a:gd name="connsiteY20" fmla="*/ 170947 h 4386171"/>
              <a:gd name="connsiteX0" fmla="*/ 1458908 w 4570257"/>
              <a:gd name="connsiteY0" fmla="*/ 170947 h 4379263"/>
              <a:gd name="connsiteX1" fmla="*/ 2373307 w 4570257"/>
              <a:gd name="connsiteY1" fmla="*/ 52194 h 4379263"/>
              <a:gd name="connsiteX2" fmla="*/ 2883946 w 4570257"/>
              <a:gd name="connsiteY2" fmla="*/ 883466 h 4379263"/>
              <a:gd name="connsiteX3" fmla="*/ 3418336 w 4570257"/>
              <a:gd name="connsiteY3" fmla="*/ 1227851 h 4379263"/>
              <a:gd name="connsiteX4" fmla="*/ 3964601 w 4570257"/>
              <a:gd name="connsiteY4" fmla="*/ 954719 h 4379263"/>
              <a:gd name="connsiteX5" fmla="*/ 4558367 w 4570257"/>
              <a:gd name="connsiteY5" fmla="*/ 1892869 h 4379263"/>
              <a:gd name="connsiteX6" fmla="*/ 4012102 w 4570257"/>
              <a:gd name="connsiteY6" fmla="*/ 2617264 h 4379263"/>
              <a:gd name="connsiteX7" fmla="*/ 4178357 w 4570257"/>
              <a:gd name="connsiteY7" fmla="*/ 3234781 h 4379263"/>
              <a:gd name="connsiteX8" fmla="*/ 4570242 w 4570257"/>
              <a:gd name="connsiteY8" fmla="*/ 3804797 h 4379263"/>
              <a:gd name="connsiteX9" fmla="*/ 4190236 w 4570257"/>
              <a:gd name="connsiteY9" fmla="*/ 4374816 h 4379263"/>
              <a:gd name="connsiteX10" fmla="*/ 3430211 w 4570257"/>
              <a:gd name="connsiteY10" fmla="*/ 4066055 h 4379263"/>
              <a:gd name="connsiteX11" fmla="*/ 2515812 w 4570257"/>
              <a:gd name="connsiteY11" fmla="*/ 3994802 h 4379263"/>
              <a:gd name="connsiteX12" fmla="*/ 1470782 w 4570257"/>
              <a:gd name="connsiteY12" fmla="*/ 4351062 h 4379263"/>
              <a:gd name="connsiteX13" fmla="*/ 1007644 w 4570257"/>
              <a:gd name="connsiteY13" fmla="*/ 3733545 h 4379263"/>
              <a:gd name="connsiteX14" fmla="*/ 1411405 w 4570257"/>
              <a:gd name="connsiteY14" fmla="*/ 2926023 h 4379263"/>
              <a:gd name="connsiteX15" fmla="*/ 1245152 w 4570257"/>
              <a:gd name="connsiteY15" fmla="*/ 2439134 h 4379263"/>
              <a:gd name="connsiteX16" fmla="*/ 81370 w 4570257"/>
              <a:gd name="connsiteY16" fmla="*/ 2296630 h 4379263"/>
              <a:gd name="connsiteX17" fmla="*/ 200123 w 4570257"/>
              <a:gd name="connsiteY17" fmla="*/ 1215976 h 4379263"/>
              <a:gd name="connsiteX18" fmla="*/ 1019521 w 4570257"/>
              <a:gd name="connsiteY18" fmla="*/ 1239727 h 4379263"/>
              <a:gd name="connsiteX19" fmla="*/ 1268902 w 4570257"/>
              <a:gd name="connsiteY19" fmla="*/ 859717 h 4379263"/>
              <a:gd name="connsiteX20" fmla="*/ 1458908 w 4570257"/>
              <a:gd name="connsiteY20" fmla="*/ 170947 h 4379263"/>
              <a:gd name="connsiteX0" fmla="*/ 1458028 w 4569377"/>
              <a:gd name="connsiteY0" fmla="*/ 170947 h 4379263"/>
              <a:gd name="connsiteX1" fmla="*/ 2372427 w 4569377"/>
              <a:gd name="connsiteY1" fmla="*/ 52194 h 4379263"/>
              <a:gd name="connsiteX2" fmla="*/ 2883066 w 4569377"/>
              <a:gd name="connsiteY2" fmla="*/ 883466 h 4379263"/>
              <a:gd name="connsiteX3" fmla="*/ 3417456 w 4569377"/>
              <a:gd name="connsiteY3" fmla="*/ 1227851 h 4379263"/>
              <a:gd name="connsiteX4" fmla="*/ 3963721 w 4569377"/>
              <a:gd name="connsiteY4" fmla="*/ 954719 h 4379263"/>
              <a:gd name="connsiteX5" fmla="*/ 4557487 w 4569377"/>
              <a:gd name="connsiteY5" fmla="*/ 1892869 h 4379263"/>
              <a:gd name="connsiteX6" fmla="*/ 4011222 w 4569377"/>
              <a:gd name="connsiteY6" fmla="*/ 2617264 h 4379263"/>
              <a:gd name="connsiteX7" fmla="*/ 4177477 w 4569377"/>
              <a:gd name="connsiteY7" fmla="*/ 3234781 h 4379263"/>
              <a:gd name="connsiteX8" fmla="*/ 4569362 w 4569377"/>
              <a:gd name="connsiteY8" fmla="*/ 3804797 h 4379263"/>
              <a:gd name="connsiteX9" fmla="*/ 4189356 w 4569377"/>
              <a:gd name="connsiteY9" fmla="*/ 4374816 h 4379263"/>
              <a:gd name="connsiteX10" fmla="*/ 3429331 w 4569377"/>
              <a:gd name="connsiteY10" fmla="*/ 4066055 h 4379263"/>
              <a:gd name="connsiteX11" fmla="*/ 2514932 w 4569377"/>
              <a:gd name="connsiteY11" fmla="*/ 3994802 h 4379263"/>
              <a:gd name="connsiteX12" fmla="*/ 1469902 w 4569377"/>
              <a:gd name="connsiteY12" fmla="*/ 4351062 h 4379263"/>
              <a:gd name="connsiteX13" fmla="*/ 1006764 w 4569377"/>
              <a:gd name="connsiteY13" fmla="*/ 3733545 h 4379263"/>
              <a:gd name="connsiteX14" fmla="*/ 1410525 w 4569377"/>
              <a:gd name="connsiteY14" fmla="*/ 2926023 h 4379263"/>
              <a:gd name="connsiteX15" fmla="*/ 1232397 w 4569377"/>
              <a:gd name="connsiteY15" fmla="*/ 2320381 h 4379263"/>
              <a:gd name="connsiteX16" fmla="*/ 80490 w 4569377"/>
              <a:gd name="connsiteY16" fmla="*/ 2296630 h 4379263"/>
              <a:gd name="connsiteX17" fmla="*/ 199243 w 4569377"/>
              <a:gd name="connsiteY17" fmla="*/ 1215976 h 4379263"/>
              <a:gd name="connsiteX18" fmla="*/ 1018641 w 4569377"/>
              <a:gd name="connsiteY18" fmla="*/ 1239727 h 4379263"/>
              <a:gd name="connsiteX19" fmla="*/ 1268022 w 4569377"/>
              <a:gd name="connsiteY19" fmla="*/ 859717 h 4379263"/>
              <a:gd name="connsiteX20" fmla="*/ 1458028 w 4569377"/>
              <a:gd name="connsiteY20" fmla="*/ 170947 h 4379263"/>
              <a:gd name="connsiteX0" fmla="*/ 1314206 w 4425555"/>
              <a:gd name="connsiteY0" fmla="*/ 170947 h 4379263"/>
              <a:gd name="connsiteX1" fmla="*/ 2228605 w 4425555"/>
              <a:gd name="connsiteY1" fmla="*/ 52194 h 4379263"/>
              <a:gd name="connsiteX2" fmla="*/ 2739244 w 4425555"/>
              <a:gd name="connsiteY2" fmla="*/ 883466 h 4379263"/>
              <a:gd name="connsiteX3" fmla="*/ 3273634 w 4425555"/>
              <a:gd name="connsiteY3" fmla="*/ 1227851 h 4379263"/>
              <a:gd name="connsiteX4" fmla="*/ 3819899 w 4425555"/>
              <a:gd name="connsiteY4" fmla="*/ 954719 h 4379263"/>
              <a:gd name="connsiteX5" fmla="*/ 4413665 w 4425555"/>
              <a:gd name="connsiteY5" fmla="*/ 1892869 h 4379263"/>
              <a:gd name="connsiteX6" fmla="*/ 3867400 w 4425555"/>
              <a:gd name="connsiteY6" fmla="*/ 2617264 h 4379263"/>
              <a:gd name="connsiteX7" fmla="*/ 4033655 w 4425555"/>
              <a:gd name="connsiteY7" fmla="*/ 3234781 h 4379263"/>
              <a:gd name="connsiteX8" fmla="*/ 4425540 w 4425555"/>
              <a:gd name="connsiteY8" fmla="*/ 3804797 h 4379263"/>
              <a:gd name="connsiteX9" fmla="*/ 4045534 w 4425555"/>
              <a:gd name="connsiteY9" fmla="*/ 4374816 h 4379263"/>
              <a:gd name="connsiteX10" fmla="*/ 3285509 w 4425555"/>
              <a:gd name="connsiteY10" fmla="*/ 4066055 h 4379263"/>
              <a:gd name="connsiteX11" fmla="*/ 2371110 w 4425555"/>
              <a:gd name="connsiteY11" fmla="*/ 3994802 h 4379263"/>
              <a:gd name="connsiteX12" fmla="*/ 1326080 w 4425555"/>
              <a:gd name="connsiteY12" fmla="*/ 4351062 h 4379263"/>
              <a:gd name="connsiteX13" fmla="*/ 862942 w 4425555"/>
              <a:gd name="connsiteY13" fmla="*/ 3733545 h 4379263"/>
              <a:gd name="connsiteX14" fmla="*/ 1266703 w 4425555"/>
              <a:gd name="connsiteY14" fmla="*/ 2926023 h 4379263"/>
              <a:gd name="connsiteX15" fmla="*/ 1088575 w 4425555"/>
              <a:gd name="connsiteY15" fmla="*/ 2320381 h 4379263"/>
              <a:gd name="connsiteX16" fmla="*/ 186050 w 4425555"/>
              <a:gd name="connsiteY16" fmla="*/ 2320381 h 4379263"/>
              <a:gd name="connsiteX17" fmla="*/ 55421 w 4425555"/>
              <a:gd name="connsiteY17" fmla="*/ 1215976 h 4379263"/>
              <a:gd name="connsiteX18" fmla="*/ 874819 w 4425555"/>
              <a:gd name="connsiteY18" fmla="*/ 1239727 h 4379263"/>
              <a:gd name="connsiteX19" fmla="*/ 1124200 w 4425555"/>
              <a:gd name="connsiteY19" fmla="*/ 859717 h 4379263"/>
              <a:gd name="connsiteX20" fmla="*/ 1314206 w 4425555"/>
              <a:gd name="connsiteY20" fmla="*/ 170947 h 4379263"/>
              <a:gd name="connsiteX0" fmla="*/ 1196972 w 4308321"/>
              <a:gd name="connsiteY0" fmla="*/ 170947 h 4379263"/>
              <a:gd name="connsiteX1" fmla="*/ 2111371 w 4308321"/>
              <a:gd name="connsiteY1" fmla="*/ 52194 h 4379263"/>
              <a:gd name="connsiteX2" fmla="*/ 2622010 w 4308321"/>
              <a:gd name="connsiteY2" fmla="*/ 883466 h 4379263"/>
              <a:gd name="connsiteX3" fmla="*/ 3156400 w 4308321"/>
              <a:gd name="connsiteY3" fmla="*/ 1227851 h 4379263"/>
              <a:gd name="connsiteX4" fmla="*/ 3702665 w 4308321"/>
              <a:gd name="connsiteY4" fmla="*/ 954719 h 4379263"/>
              <a:gd name="connsiteX5" fmla="*/ 4296431 w 4308321"/>
              <a:gd name="connsiteY5" fmla="*/ 1892869 h 4379263"/>
              <a:gd name="connsiteX6" fmla="*/ 3750166 w 4308321"/>
              <a:gd name="connsiteY6" fmla="*/ 2617264 h 4379263"/>
              <a:gd name="connsiteX7" fmla="*/ 3916421 w 4308321"/>
              <a:gd name="connsiteY7" fmla="*/ 3234781 h 4379263"/>
              <a:gd name="connsiteX8" fmla="*/ 4308306 w 4308321"/>
              <a:gd name="connsiteY8" fmla="*/ 3804797 h 4379263"/>
              <a:gd name="connsiteX9" fmla="*/ 3928300 w 4308321"/>
              <a:gd name="connsiteY9" fmla="*/ 4374816 h 4379263"/>
              <a:gd name="connsiteX10" fmla="*/ 3168275 w 4308321"/>
              <a:gd name="connsiteY10" fmla="*/ 4066055 h 4379263"/>
              <a:gd name="connsiteX11" fmla="*/ 2253876 w 4308321"/>
              <a:gd name="connsiteY11" fmla="*/ 3994802 h 4379263"/>
              <a:gd name="connsiteX12" fmla="*/ 1208846 w 4308321"/>
              <a:gd name="connsiteY12" fmla="*/ 4351062 h 4379263"/>
              <a:gd name="connsiteX13" fmla="*/ 745708 w 4308321"/>
              <a:gd name="connsiteY13" fmla="*/ 3733545 h 4379263"/>
              <a:gd name="connsiteX14" fmla="*/ 1149469 w 4308321"/>
              <a:gd name="connsiteY14" fmla="*/ 2926023 h 4379263"/>
              <a:gd name="connsiteX15" fmla="*/ 971341 w 4308321"/>
              <a:gd name="connsiteY15" fmla="*/ 2320381 h 4379263"/>
              <a:gd name="connsiteX16" fmla="*/ 68816 w 4308321"/>
              <a:gd name="connsiteY16" fmla="*/ 2320381 h 4379263"/>
              <a:gd name="connsiteX17" fmla="*/ 140068 w 4308321"/>
              <a:gd name="connsiteY17" fmla="*/ 1322854 h 4379263"/>
              <a:gd name="connsiteX18" fmla="*/ 757585 w 4308321"/>
              <a:gd name="connsiteY18" fmla="*/ 1239727 h 4379263"/>
              <a:gd name="connsiteX19" fmla="*/ 1006966 w 4308321"/>
              <a:gd name="connsiteY19" fmla="*/ 859717 h 4379263"/>
              <a:gd name="connsiteX20" fmla="*/ 1196972 w 4308321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739990 w 4345646"/>
              <a:gd name="connsiteY4" fmla="*/ 954719 h 4379263"/>
              <a:gd name="connsiteX5" fmla="*/ 4333756 w 4345646"/>
              <a:gd name="connsiteY5" fmla="*/ 1892869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870618 w 4345646"/>
              <a:gd name="connsiteY4" fmla="*/ 1120976 h 4379263"/>
              <a:gd name="connsiteX5" fmla="*/ 4333756 w 4345646"/>
              <a:gd name="connsiteY5" fmla="*/ 1892869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870618 w 4345646"/>
              <a:gd name="connsiteY4" fmla="*/ 1120976 h 4379263"/>
              <a:gd name="connsiteX5" fmla="*/ 4226878 w 4345646"/>
              <a:gd name="connsiteY5" fmla="*/ 1952248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62059"/>
              <a:gd name="connsiteY0" fmla="*/ 170947 h 4381325"/>
              <a:gd name="connsiteX1" fmla="*/ 2148696 w 4362059"/>
              <a:gd name="connsiteY1" fmla="*/ 52194 h 4381325"/>
              <a:gd name="connsiteX2" fmla="*/ 2659335 w 4362059"/>
              <a:gd name="connsiteY2" fmla="*/ 883466 h 4381325"/>
              <a:gd name="connsiteX3" fmla="*/ 3193725 w 4362059"/>
              <a:gd name="connsiteY3" fmla="*/ 1227851 h 4381325"/>
              <a:gd name="connsiteX4" fmla="*/ 3870618 w 4362059"/>
              <a:gd name="connsiteY4" fmla="*/ 1120976 h 4381325"/>
              <a:gd name="connsiteX5" fmla="*/ 4226878 w 4362059"/>
              <a:gd name="connsiteY5" fmla="*/ 1952248 h 4381325"/>
              <a:gd name="connsiteX6" fmla="*/ 3787491 w 4362059"/>
              <a:gd name="connsiteY6" fmla="*/ 2617264 h 4381325"/>
              <a:gd name="connsiteX7" fmla="*/ 3953746 w 4362059"/>
              <a:gd name="connsiteY7" fmla="*/ 3234781 h 4381325"/>
              <a:gd name="connsiteX8" fmla="*/ 4345631 w 4362059"/>
              <a:gd name="connsiteY8" fmla="*/ 3804797 h 4381325"/>
              <a:gd name="connsiteX9" fmla="*/ 4256603 w 4362059"/>
              <a:gd name="connsiteY9" fmla="*/ 4238424 h 4381325"/>
              <a:gd name="connsiteX10" fmla="*/ 3965625 w 4362059"/>
              <a:gd name="connsiteY10" fmla="*/ 4374816 h 4381325"/>
              <a:gd name="connsiteX11" fmla="*/ 3205600 w 4362059"/>
              <a:gd name="connsiteY11" fmla="*/ 4066055 h 4381325"/>
              <a:gd name="connsiteX12" fmla="*/ 2291201 w 4362059"/>
              <a:gd name="connsiteY12" fmla="*/ 3994802 h 4381325"/>
              <a:gd name="connsiteX13" fmla="*/ 1246171 w 4362059"/>
              <a:gd name="connsiteY13" fmla="*/ 4351062 h 4381325"/>
              <a:gd name="connsiteX14" fmla="*/ 783033 w 4362059"/>
              <a:gd name="connsiteY14" fmla="*/ 3733545 h 4381325"/>
              <a:gd name="connsiteX15" fmla="*/ 1186794 w 4362059"/>
              <a:gd name="connsiteY15" fmla="*/ 2926023 h 4381325"/>
              <a:gd name="connsiteX16" fmla="*/ 1008666 w 4362059"/>
              <a:gd name="connsiteY16" fmla="*/ 2320381 h 4381325"/>
              <a:gd name="connsiteX17" fmla="*/ 58640 w 4362059"/>
              <a:gd name="connsiteY17" fmla="*/ 2142251 h 4381325"/>
              <a:gd name="connsiteX18" fmla="*/ 177393 w 4362059"/>
              <a:gd name="connsiteY18" fmla="*/ 1322854 h 4381325"/>
              <a:gd name="connsiteX19" fmla="*/ 794910 w 4362059"/>
              <a:gd name="connsiteY19" fmla="*/ 1239727 h 4381325"/>
              <a:gd name="connsiteX20" fmla="*/ 1044291 w 4362059"/>
              <a:gd name="connsiteY20" fmla="*/ 859717 h 4381325"/>
              <a:gd name="connsiteX21" fmla="*/ 1234297 w 4362059"/>
              <a:gd name="connsiteY21" fmla="*/ 170947 h 4381325"/>
              <a:gd name="connsiteX0" fmla="*/ 1234297 w 4362059"/>
              <a:gd name="connsiteY0" fmla="*/ 170947 h 4381325"/>
              <a:gd name="connsiteX1" fmla="*/ 2148696 w 4362059"/>
              <a:gd name="connsiteY1" fmla="*/ 52194 h 4381325"/>
              <a:gd name="connsiteX2" fmla="*/ 2659335 w 4362059"/>
              <a:gd name="connsiteY2" fmla="*/ 883466 h 4381325"/>
              <a:gd name="connsiteX3" fmla="*/ 3193725 w 4362059"/>
              <a:gd name="connsiteY3" fmla="*/ 1227851 h 4381325"/>
              <a:gd name="connsiteX4" fmla="*/ 3870618 w 4362059"/>
              <a:gd name="connsiteY4" fmla="*/ 1120976 h 4381325"/>
              <a:gd name="connsiteX5" fmla="*/ 4226878 w 4362059"/>
              <a:gd name="connsiteY5" fmla="*/ 1952248 h 4381325"/>
              <a:gd name="connsiteX6" fmla="*/ 3787491 w 4362059"/>
              <a:gd name="connsiteY6" fmla="*/ 2617264 h 4381325"/>
              <a:gd name="connsiteX7" fmla="*/ 3953746 w 4362059"/>
              <a:gd name="connsiteY7" fmla="*/ 3234781 h 4381325"/>
              <a:gd name="connsiteX8" fmla="*/ 4345631 w 4362059"/>
              <a:gd name="connsiteY8" fmla="*/ 3804797 h 4381325"/>
              <a:gd name="connsiteX9" fmla="*/ 4256603 w 4362059"/>
              <a:gd name="connsiteY9" fmla="*/ 4238424 h 4381325"/>
              <a:gd name="connsiteX10" fmla="*/ 3965625 w 4362059"/>
              <a:gd name="connsiteY10" fmla="*/ 4374816 h 4381325"/>
              <a:gd name="connsiteX11" fmla="*/ 3205600 w 4362059"/>
              <a:gd name="connsiteY11" fmla="*/ 4066055 h 4381325"/>
              <a:gd name="connsiteX12" fmla="*/ 2291201 w 4362059"/>
              <a:gd name="connsiteY12" fmla="*/ 3994802 h 4381325"/>
              <a:gd name="connsiteX13" fmla="*/ 1246171 w 4362059"/>
              <a:gd name="connsiteY13" fmla="*/ 4351062 h 4381325"/>
              <a:gd name="connsiteX14" fmla="*/ 783033 w 4362059"/>
              <a:gd name="connsiteY14" fmla="*/ 3733545 h 4381325"/>
              <a:gd name="connsiteX15" fmla="*/ 1186794 w 4362059"/>
              <a:gd name="connsiteY15" fmla="*/ 2926023 h 4381325"/>
              <a:gd name="connsiteX16" fmla="*/ 1008666 w 4362059"/>
              <a:gd name="connsiteY16" fmla="*/ 2320381 h 4381325"/>
              <a:gd name="connsiteX17" fmla="*/ 58640 w 4362059"/>
              <a:gd name="connsiteY17" fmla="*/ 2142251 h 4381325"/>
              <a:gd name="connsiteX18" fmla="*/ 177393 w 4362059"/>
              <a:gd name="connsiteY18" fmla="*/ 1322854 h 4381325"/>
              <a:gd name="connsiteX19" fmla="*/ 794910 w 4362059"/>
              <a:gd name="connsiteY19" fmla="*/ 1239727 h 4381325"/>
              <a:gd name="connsiteX20" fmla="*/ 1044291 w 4362059"/>
              <a:gd name="connsiteY20" fmla="*/ 859717 h 4381325"/>
              <a:gd name="connsiteX21" fmla="*/ 1234297 w 4362059"/>
              <a:gd name="connsiteY21" fmla="*/ 170947 h 4381325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6878 w 4362059"/>
              <a:gd name="connsiteY6" fmla="*/ 2036546 h 4465623"/>
              <a:gd name="connsiteX7" fmla="*/ 3787491 w 4362059"/>
              <a:gd name="connsiteY7" fmla="*/ 2701562 h 4465623"/>
              <a:gd name="connsiteX8" fmla="*/ 3953746 w 4362059"/>
              <a:gd name="connsiteY8" fmla="*/ 3319079 h 4465623"/>
              <a:gd name="connsiteX9" fmla="*/ 4345631 w 4362059"/>
              <a:gd name="connsiteY9" fmla="*/ 3889095 h 4465623"/>
              <a:gd name="connsiteX10" fmla="*/ 4256603 w 4362059"/>
              <a:gd name="connsiteY10" fmla="*/ 4322722 h 4465623"/>
              <a:gd name="connsiteX11" fmla="*/ 3965625 w 4362059"/>
              <a:gd name="connsiteY11" fmla="*/ 4459114 h 4465623"/>
              <a:gd name="connsiteX12" fmla="*/ 3205600 w 4362059"/>
              <a:gd name="connsiteY12" fmla="*/ 4150353 h 4465623"/>
              <a:gd name="connsiteX13" fmla="*/ 2291201 w 4362059"/>
              <a:gd name="connsiteY13" fmla="*/ 4079100 h 4465623"/>
              <a:gd name="connsiteX14" fmla="*/ 1246171 w 4362059"/>
              <a:gd name="connsiteY14" fmla="*/ 4435360 h 4465623"/>
              <a:gd name="connsiteX15" fmla="*/ 783033 w 4362059"/>
              <a:gd name="connsiteY15" fmla="*/ 3817843 h 4465623"/>
              <a:gd name="connsiteX16" fmla="*/ 1186794 w 4362059"/>
              <a:gd name="connsiteY16" fmla="*/ 3010321 h 4465623"/>
              <a:gd name="connsiteX17" fmla="*/ 1008666 w 4362059"/>
              <a:gd name="connsiteY17" fmla="*/ 2404679 h 4465623"/>
              <a:gd name="connsiteX18" fmla="*/ 58640 w 4362059"/>
              <a:gd name="connsiteY18" fmla="*/ 2226549 h 4465623"/>
              <a:gd name="connsiteX19" fmla="*/ 177393 w 4362059"/>
              <a:gd name="connsiteY19" fmla="*/ 1407152 h 4465623"/>
              <a:gd name="connsiteX20" fmla="*/ 794910 w 4362059"/>
              <a:gd name="connsiteY20" fmla="*/ 1324025 h 4465623"/>
              <a:gd name="connsiteX21" fmla="*/ 1044291 w 4362059"/>
              <a:gd name="connsiteY21" fmla="*/ 944015 h 4465623"/>
              <a:gd name="connsiteX22" fmla="*/ 1234297 w 4362059"/>
              <a:gd name="connsiteY22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6878 w 4362059"/>
              <a:gd name="connsiteY6" fmla="*/ 2036546 h 4465623"/>
              <a:gd name="connsiteX7" fmla="*/ 3787491 w 4362059"/>
              <a:gd name="connsiteY7" fmla="*/ 2701562 h 4465623"/>
              <a:gd name="connsiteX8" fmla="*/ 3953746 w 4362059"/>
              <a:gd name="connsiteY8" fmla="*/ 3319079 h 4465623"/>
              <a:gd name="connsiteX9" fmla="*/ 4345631 w 4362059"/>
              <a:gd name="connsiteY9" fmla="*/ 3889095 h 4465623"/>
              <a:gd name="connsiteX10" fmla="*/ 4256603 w 4362059"/>
              <a:gd name="connsiteY10" fmla="*/ 4322722 h 4465623"/>
              <a:gd name="connsiteX11" fmla="*/ 3965625 w 4362059"/>
              <a:gd name="connsiteY11" fmla="*/ 4459114 h 4465623"/>
              <a:gd name="connsiteX12" fmla="*/ 3205600 w 4362059"/>
              <a:gd name="connsiteY12" fmla="*/ 4150353 h 4465623"/>
              <a:gd name="connsiteX13" fmla="*/ 2291201 w 4362059"/>
              <a:gd name="connsiteY13" fmla="*/ 4079100 h 4465623"/>
              <a:gd name="connsiteX14" fmla="*/ 1246171 w 4362059"/>
              <a:gd name="connsiteY14" fmla="*/ 4435360 h 4465623"/>
              <a:gd name="connsiteX15" fmla="*/ 783033 w 4362059"/>
              <a:gd name="connsiteY15" fmla="*/ 3817843 h 4465623"/>
              <a:gd name="connsiteX16" fmla="*/ 1186794 w 4362059"/>
              <a:gd name="connsiteY16" fmla="*/ 3010321 h 4465623"/>
              <a:gd name="connsiteX17" fmla="*/ 1008666 w 4362059"/>
              <a:gd name="connsiteY17" fmla="*/ 2404679 h 4465623"/>
              <a:gd name="connsiteX18" fmla="*/ 58640 w 4362059"/>
              <a:gd name="connsiteY18" fmla="*/ 2226549 h 4465623"/>
              <a:gd name="connsiteX19" fmla="*/ 177393 w 4362059"/>
              <a:gd name="connsiteY19" fmla="*/ 1407152 h 4465623"/>
              <a:gd name="connsiteX20" fmla="*/ 794910 w 4362059"/>
              <a:gd name="connsiteY20" fmla="*/ 1324025 h 4465623"/>
              <a:gd name="connsiteX21" fmla="*/ 1044291 w 4362059"/>
              <a:gd name="connsiteY21" fmla="*/ 944015 h 4465623"/>
              <a:gd name="connsiteX22" fmla="*/ 1234297 w 4362059"/>
              <a:gd name="connsiteY22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0973 w 4362059"/>
              <a:gd name="connsiteY6" fmla="*/ 1555768 h 4465623"/>
              <a:gd name="connsiteX7" fmla="*/ 4226878 w 4362059"/>
              <a:gd name="connsiteY7" fmla="*/ 2036546 h 4465623"/>
              <a:gd name="connsiteX8" fmla="*/ 3787491 w 4362059"/>
              <a:gd name="connsiteY8" fmla="*/ 2701562 h 4465623"/>
              <a:gd name="connsiteX9" fmla="*/ 3953746 w 4362059"/>
              <a:gd name="connsiteY9" fmla="*/ 3319079 h 4465623"/>
              <a:gd name="connsiteX10" fmla="*/ 4345631 w 4362059"/>
              <a:gd name="connsiteY10" fmla="*/ 3889095 h 4465623"/>
              <a:gd name="connsiteX11" fmla="*/ 4256603 w 4362059"/>
              <a:gd name="connsiteY11" fmla="*/ 4322722 h 4465623"/>
              <a:gd name="connsiteX12" fmla="*/ 3965625 w 4362059"/>
              <a:gd name="connsiteY12" fmla="*/ 4459114 h 4465623"/>
              <a:gd name="connsiteX13" fmla="*/ 3205600 w 4362059"/>
              <a:gd name="connsiteY13" fmla="*/ 4150353 h 4465623"/>
              <a:gd name="connsiteX14" fmla="*/ 2291201 w 4362059"/>
              <a:gd name="connsiteY14" fmla="*/ 4079100 h 4465623"/>
              <a:gd name="connsiteX15" fmla="*/ 1246171 w 4362059"/>
              <a:gd name="connsiteY15" fmla="*/ 4435360 h 4465623"/>
              <a:gd name="connsiteX16" fmla="*/ 783033 w 4362059"/>
              <a:gd name="connsiteY16" fmla="*/ 3817843 h 4465623"/>
              <a:gd name="connsiteX17" fmla="*/ 1186794 w 4362059"/>
              <a:gd name="connsiteY17" fmla="*/ 3010321 h 4465623"/>
              <a:gd name="connsiteX18" fmla="*/ 1008666 w 4362059"/>
              <a:gd name="connsiteY18" fmla="*/ 2404679 h 4465623"/>
              <a:gd name="connsiteX19" fmla="*/ 58640 w 4362059"/>
              <a:gd name="connsiteY19" fmla="*/ 2226549 h 4465623"/>
              <a:gd name="connsiteX20" fmla="*/ 177393 w 4362059"/>
              <a:gd name="connsiteY20" fmla="*/ 1407152 h 4465623"/>
              <a:gd name="connsiteX21" fmla="*/ 794910 w 4362059"/>
              <a:gd name="connsiteY21" fmla="*/ 1324025 h 4465623"/>
              <a:gd name="connsiteX22" fmla="*/ 1044291 w 4362059"/>
              <a:gd name="connsiteY22" fmla="*/ 944015 h 4465623"/>
              <a:gd name="connsiteX23" fmla="*/ 1234297 w 4362059"/>
              <a:gd name="connsiteY23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0973 w 4362059"/>
              <a:gd name="connsiteY6" fmla="*/ 1555768 h 4465623"/>
              <a:gd name="connsiteX7" fmla="*/ 4226878 w 4362059"/>
              <a:gd name="connsiteY7" fmla="*/ 2036546 h 4465623"/>
              <a:gd name="connsiteX8" fmla="*/ 3787491 w 4362059"/>
              <a:gd name="connsiteY8" fmla="*/ 2701562 h 4465623"/>
              <a:gd name="connsiteX9" fmla="*/ 3953746 w 4362059"/>
              <a:gd name="connsiteY9" fmla="*/ 3319079 h 4465623"/>
              <a:gd name="connsiteX10" fmla="*/ 4345631 w 4362059"/>
              <a:gd name="connsiteY10" fmla="*/ 3889095 h 4465623"/>
              <a:gd name="connsiteX11" fmla="*/ 4256603 w 4362059"/>
              <a:gd name="connsiteY11" fmla="*/ 4322722 h 4465623"/>
              <a:gd name="connsiteX12" fmla="*/ 3965625 w 4362059"/>
              <a:gd name="connsiteY12" fmla="*/ 4459114 h 4465623"/>
              <a:gd name="connsiteX13" fmla="*/ 3205600 w 4362059"/>
              <a:gd name="connsiteY13" fmla="*/ 4150353 h 4465623"/>
              <a:gd name="connsiteX14" fmla="*/ 2291201 w 4362059"/>
              <a:gd name="connsiteY14" fmla="*/ 4079100 h 4465623"/>
              <a:gd name="connsiteX15" fmla="*/ 1246171 w 4362059"/>
              <a:gd name="connsiteY15" fmla="*/ 4435360 h 4465623"/>
              <a:gd name="connsiteX16" fmla="*/ 783033 w 4362059"/>
              <a:gd name="connsiteY16" fmla="*/ 3817843 h 4465623"/>
              <a:gd name="connsiteX17" fmla="*/ 1186794 w 4362059"/>
              <a:gd name="connsiteY17" fmla="*/ 3010321 h 4465623"/>
              <a:gd name="connsiteX18" fmla="*/ 1008666 w 4362059"/>
              <a:gd name="connsiteY18" fmla="*/ 2404679 h 4465623"/>
              <a:gd name="connsiteX19" fmla="*/ 58640 w 4362059"/>
              <a:gd name="connsiteY19" fmla="*/ 2226549 h 4465623"/>
              <a:gd name="connsiteX20" fmla="*/ 177393 w 4362059"/>
              <a:gd name="connsiteY20" fmla="*/ 1407152 h 4465623"/>
              <a:gd name="connsiteX21" fmla="*/ 794910 w 4362059"/>
              <a:gd name="connsiteY21" fmla="*/ 1324025 h 4465623"/>
              <a:gd name="connsiteX22" fmla="*/ 1044291 w 4362059"/>
              <a:gd name="connsiteY22" fmla="*/ 944015 h 4465623"/>
              <a:gd name="connsiteX23" fmla="*/ 1234297 w 4362059"/>
              <a:gd name="connsiteY23" fmla="*/ 255245 h 4465623"/>
              <a:gd name="connsiteX0" fmla="*/ 1234297 w 4362059"/>
              <a:gd name="connsiteY0" fmla="*/ 296576 h 4506954"/>
              <a:gd name="connsiteX1" fmla="*/ 1608402 w 4362059"/>
              <a:gd name="connsiteY1" fmla="*/ 5805 h 4506954"/>
              <a:gd name="connsiteX2" fmla="*/ 2148696 w 4362059"/>
              <a:gd name="connsiteY2" fmla="*/ 177823 h 4506954"/>
              <a:gd name="connsiteX3" fmla="*/ 2659335 w 4362059"/>
              <a:gd name="connsiteY3" fmla="*/ 1009095 h 4506954"/>
              <a:gd name="connsiteX4" fmla="*/ 3193725 w 4362059"/>
              <a:gd name="connsiteY4" fmla="*/ 1353480 h 4506954"/>
              <a:gd name="connsiteX5" fmla="*/ 3870618 w 4362059"/>
              <a:gd name="connsiteY5" fmla="*/ 1246605 h 4506954"/>
              <a:gd name="connsiteX6" fmla="*/ 4220973 w 4362059"/>
              <a:gd name="connsiteY6" fmla="*/ 1597099 h 4506954"/>
              <a:gd name="connsiteX7" fmla="*/ 4226878 w 4362059"/>
              <a:gd name="connsiteY7" fmla="*/ 2077877 h 4506954"/>
              <a:gd name="connsiteX8" fmla="*/ 3787491 w 4362059"/>
              <a:gd name="connsiteY8" fmla="*/ 2742893 h 4506954"/>
              <a:gd name="connsiteX9" fmla="*/ 3953746 w 4362059"/>
              <a:gd name="connsiteY9" fmla="*/ 3360410 h 4506954"/>
              <a:gd name="connsiteX10" fmla="*/ 4345631 w 4362059"/>
              <a:gd name="connsiteY10" fmla="*/ 3930426 h 4506954"/>
              <a:gd name="connsiteX11" fmla="*/ 4256603 w 4362059"/>
              <a:gd name="connsiteY11" fmla="*/ 4364053 h 4506954"/>
              <a:gd name="connsiteX12" fmla="*/ 3965625 w 4362059"/>
              <a:gd name="connsiteY12" fmla="*/ 4500445 h 4506954"/>
              <a:gd name="connsiteX13" fmla="*/ 3205600 w 4362059"/>
              <a:gd name="connsiteY13" fmla="*/ 4191684 h 4506954"/>
              <a:gd name="connsiteX14" fmla="*/ 2291201 w 4362059"/>
              <a:gd name="connsiteY14" fmla="*/ 4120431 h 4506954"/>
              <a:gd name="connsiteX15" fmla="*/ 1246171 w 4362059"/>
              <a:gd name="connsiteY15" fmla="*/ 4476691 h 4506954"/>
              <a:gd name="connsiteX16" fmla="*/ 783033 w 4362059"/>
              <a:gd name="connsiteY16" fmla="*/ 3859174 h 4506954"/>
              <a:gd name="connsiteX17" fmla="*/ 1186794 w 4362059"/>
              <a:gd name="connsiteY17" fmla="*/ 3051652 h 4506954"/>
              <a:gd name="connsiteX18" fmla="*/ 1008666 w 4362059"/>
              <a:gd name="connsiteY18" fmla="*/ 2446010 h 4506954"/>
              <a:gd name="connsiteX19" fmla="*/ 58640 w 4362059"/>
              <a:gd name="connsiteY19" fmla="*/ 2267880 h 4506954"/>
              <a:gd name="connsiteX20" fmla="*/ 177393 w 4362059"/>
              <a:gd name="connsiteY20" fmla="*/ 1448483 h 4506954"/>
              <a:gd name="connsiteX21" fmla="*/ 794910 w 4362059"/>
              <a:gd name="connsiteY21" fmla="*/ 1365356 h 4506954"/>
              <a:gd name="connsiteX22" fmla="*/ 1044291 w 4362059"/>
              <a:gd name="connsiteY22" fmla="*/ 985346 h 4506954"/>
              <a:gd name="connsiteX23" fmla="*/ 1234297 w 4362059"/>
              <a:gd name="connsiteY23" fmla="*/ 296576 h 4506954"/>
              <a:gd name="connsiteX0" fmla="*/ 1285861 w 4413623"/>
              <a:gd name="connsiteY0" fmla="*/ 296576 h 4506954"/>
              <a:gd name="connsiteX1" fmla="*/ 1659966 w 4413623"/>
              <a:gd name="connsiteY1" fmla="*/ 5805 h 4506954"/>
              <a:gd name="connsiteX2" fmla="*/ 2200260 w 4413623"/>
              <a:gd name="connsiteY2" fmla="*/ 177823 h 4506954"/>
              <a:gd name="connsiteX3" fmla="*/ 2710899 w 4413623"/>
              <a:gd name="connsiteY3" fmla="*/ 1009095 h 4506954"/>
              <a:gd name="connsiteX4" fmla="*/ 3245289 w 4413623"/>
              <a:gd name="connsiteY4" fmla="*/ 1353480 h 4506954"/>
              <a:gd name="connsiteX5" fmla="*/ 3922182 w 4413623"/>
              <a:gd name="connsiteY5" fmla="*/ 1246605 h 4506954"/>
              <a:gd name="connsiteX6" fmla="*/ 4272537 w 4413623"/>
              <a:gd name="connsiteY6" fmla="*/ 1597099 h 4506954"/>
              <a:gd name="connsiteX7" fmla="*/ 4278442 w 4413623"/>
              <a:gd name="connsiteY7" fmla="*/ 2077877 h 4506954"/>
              <a:gd name="connsiteX8" fmla="*/ 3839055 w 4413623"/>
              <a:gd name="connsiteY8" fmla="*/ 2742893 h 4506954"/>
              <a:gd name="connsiteX9" fmla="*/ 4005310 w 4413623"/>
              <a:gd name="connsiteY9" fmla="*/ 3360410 h 4506954"/>
              <a:gd name="connsiteX10" fmla="*/ 4397195 w 4413623"/>
              <a:gd name="connsiteY10" fmla="*/ 3930426 h 4506954"/>
              <a:gd name="connsiteX11" fmla="*/ 4308167 w 4413623"/>
              <a:gd name="connsiteY11" fmla="*/ 4364053 h 4506954"/>
              <a:gd name="connsiteX12" fmla="*/ 4017189 w 4413623"/>
              <a:gd name="connsiteY12" fmla="*/ 4500445 h 4506954"/>
              <a:gd name="connsiteX13" fmla="*/ 3257164 w 4413623"/>
              <a:gd name="connsiteY13" fmla="*/ 4191684 h 4506954"/>
              <a:gd name="connsiteX14" fmla="*/ 2342765 w 4413623"/>
              <a:gd name="connsiteY14" fmla="*/ 4120431 h 4506954"/>
              <a:gd name="connsiteX15" fmla="*/ 1297735 w 4413623"/>
              <a:gd name="connsiteY15" fmla="*/ 4476691 h 4506954"/>
              <a:gd name="connsiteX16" fmla="*/ 834597 w 4413623"/>
              <a:gd name="connsiteY16" fmla="*/ 3859174 h 4506954"/>
              <a:gd name="connsiteX17" fmla="*/ 1238358 w 4413623"/>
              <a:gd name="connsiteY17" fmla="*/ 3051652 h 4506954"/>
              <a:gd name="connsiteX18" fmla="*/ 1060230 w 4413623"/>
              <a:gd name="connsiteY18" fmla="*/ 2446010 h 4506954"/>
              <a:gd name="connsiteX19" fmla="*/ 110204 w 4413623"/>
              <a:gd name="connsiteY19" fmla="*/ 2267880 h 4506954"/>
              <a:gd name="connsiteX20" fmla="*/ 33046 w 4413623"/>
              <a:gd name="connsiteY20" fmla="*/ 1727728 h 4506954"/>
              <a:gd name="connsiteX21" fmla="*/ 228957 w 4413623"/>
              <a:gd name="connsiteY21" fmla="*/ 1448483 h 4506954"/>
              <a:gd name="connsiteX22" fmla="*/ 846474 w 4413623"/>
              <a:gd name="connsiteY22" fmla="*/ 1365356 h 4506954"/>
              <a:gd name="connsiteX23" fmla="*/ 1095855 w 4413623"/>
              <a:gd name="connsiteY23" fmla="*/ 985346 h 4506954"/>
              <a:gd name="connsiteX24" fmla="*/ 1285861 w 4413623"/>
              <a:gd name="connsiteY24" fmla="*/ 296576 h 4506954"/>
              <a:gd name="connsiteX0" fmla="*/ 1285861 w 4413623"/>
              <a:gd name="connsiteY0" fmla="*/ 296576 h 4506954"/>
              <a:gd name="connsiteX1" fmla="*/ 1659966 w 4413623"/>
              <a:gd name="connsiteY1" fmla="*/ 5805 h 4506954"/>
              <a:gd name="connsiteX2" fmla="*/ 2200260 w 4413623"/>
              <a:gd name="connsiteY2" fmla="*/ 177823 h 4506954"/>
              <a:gd name="connsiteX3" fmla="*/ 2710899 w 4413623"/>
              <a:gd name="connsiteY3" fmla="*/ 1009095 h 4506954"/>
              <a:gd name="connsiteX4" fmla="*/ 3245289 w 4413623"/>
              <a:gd name="connsiteY4" fmla="*/ 1353480 h 4506954"/>
              <a:gd name="connsiteX5" fmla="*/ 3922182 w 4413623"/>
              <a:gd name="connsiteY5" fmla="*/ 1246605 h 4506954"/>
              <a:gd name="connsiteX6" fmla="*/ 4272537 w 4413623"/>
              <a:gd name="connsiteY6" fmla="*/ 1597099 h 4506954"/>
              <a:gd name="connsiteX7" fmla="*/ 4278442 w 4413623"/>
              <a:gd name="connsiteY7" fmla="*/ 2077877 h 4506954"/>
              <a:gd name="connsiteX8" fmla="*/ 3839055 w 4413623"/>
              <a:gd name="connsiteY8" fmla="*/ 2742893 h 4506954"/>
              <a:gd name="connsiteX9" fmla="*/ 4005310 w 4413623"/>
              <a:gd name="connsiteY9" fmla="*/ 3360410 h 4506954"/>
              <a:gd name="connsiteX10" fmla="*/ 4397195 w 4413623"/>
              <a:gd name="connsiteY10" fmla="*/ 3930426 h 4506954"/>
              <a:gd name="connsiteX11" fmla="*/ 4308167 w 4413623"/>
              <a:gd name="connsiteY11" fmla="*/ 4364053 h 4506954"/>
              <a:gd name="connsiteX12" fmla="*/ 4017189 w 4413623"/>
              <a:gd name="connsiteY12" fmla="*/ 4500445 h 4506954"/>
              <a:gd name="connsiteX13" fmla="*/ 3257164 w 4413623"/>
              <a:gd name="connsiteY13" fmla="*/ 4191684 h 4506954"/>
              <a:gd name="connsiteX14" fmla="*/ 2342765 w 4413623"/>
              <a:gd name="connsiteY14" fmla="*/ 4120431 h 4506954"/>
              <a:gd name="connsiteX15" fmla="*/ 1297735 w 4413623"/>
              <a:gd name="connsiteY15" fmla="*/ 4476691 h 4506954"/>
              <a:gd name="connsiteX16" fmla="*/ 834597 w 4413623"/>
              <a:gd name="connsiteY16" fmla="*/ 3859174 h 4506954"/>
              <a:gd name="connsiteX17" fmla="*/ 1238358 w 4413623"/>
              <a:gd name="connsiteY17" fmla="*/ 3051652 h 4506954"/>
              <a:gd name="connsiteX18" fmla="*/ 1060230 w 4413623"/>
              <a:gd name="connsiteY18" fmla="*/ 2446010 h 4506954"/>
              <a:gd name="connsiteX19" fmla="*/ 110204 w 4413623"/>
              <a:gd name="connsiteY19" fmla="*/ 2267880 h 4506954"/>
              <a:gd name="connsiteX20" fmla="*/ 33046 w 4413623"/>
              <a:gd name="connsiteY20" fmla="*/ 1727728 h 4506954"/>
              <a:gd name="connsiteX21" fmla="*/ 228957 w 4413623"/>
              <a:gd name="connsiteY21" fmla="*/ 1448483 h 4506954"/>
              <a:gd name="connsiteX22" fmla="*/ 846474 w 4413623"/>
              <a:gd name="connsiteY22" fmla="*/ 1365356 h 4506954"/>
              <a:gd name="connsiteX23" fmla="*/ 1095855 w 4413623"/>
              <a:gd name="connsiteY23" fmla="*/ 985346 h 4506954"/>
              <a:gd name="connsiteX24" fmla="*/ 1285861 w 4413623"/>
              <a:gd name="connsiteY24" fmla="*/ 296576 h 4506954"/>
              <a:gd name="connsiteX0" fmla="*/ 1316814 w 4444576"/>
              <a:gd name="connsiteY0" fmla="*/ 296576 h 4506954"/>
              <a:gd name="connsiteX1" fmla="*/ 1690919 w 4444576"/>
              <a:gd name="connsiteY1" fmla="*/ 5805 h 4506954"/>
              <a:gd name="connsiteX2" fmla="*/ 2231213 w 4444576"/>
              <a:gd name="connsiteY2" fmla="*/ 177823 h 4506954"/>
              <a:gd name="connsiteX3" fmla="*/ 2741852 w 4444576"/>
              <a:gd name="connsiteY3" fmla="*/ 1009095 h 4506954"/>
              <a:gd name="connsiteX4" fmla="*/ 3276242 w 4444576"/>
              <a:gd name="connsiteY4" fmla="*/ 1353480 h 4506954"/>
              <a:gd name="connsiteX5" fmla="*/ 3953135 w 4444576"/>
              <a:gd name="connsiteY5" fmla="*/ 1246605 h 4506954"/>
              <a:gd name="connsiteX6" fmla="*/ 4303490 w 4444576"/>
              <a:gd name="connsiteY6" fmla="*/ 1597099 h 4506954"/>
              <a:gd name="connsiteX7" fmla="*/ 4309395 w 4444576"/>
              <a:gd name="connsiteY7" fmla="*/ 2077877 h 4506954"/>
              <a:gd name="connsiteX8" fmla="*/ 3870008 w 4444576"/>
              <a:gd name="connsiteY8" fmla="*/ 2742893 h 4506954"/>
              <a:gd name="connsiteX9" fmla="*/ 4036263 w 4444576"/>
              <a:gd name="connsiteY9" fmla="*/ 3360410 h 4506954"/>
              <a:gd name="connsiteX10" fmla="*/ 4428148 w 4444576"/>
              <a:gd name="connsiteY10" fmla="*/ 3930426 h 4506954"/>
              <a:gd name="connsiteX11" fmla="*/ 4339120 w 4444576"/>
              <a:gd name="connsiteY11" fmla="*/ 4364053 h 4506954"/>
              <a:gd name="connsiteX12" fmla="*/ 4048142 w 4444576"/>
              <a:gd name="connsiteY12" fmla="*/ 4500445 h 4506954"/>
              <a:gd name="connsiteX13" fmla="*/ 3288117 w 4444576"/>
              <a:gd name="connsiteY13" fmla="*/ 4191684 h 4506954"/>
              <a:gd name="connsiteX14" fmla="*/ 2373718 w 4444576"/>
              <a:gd name="connsiteY14" fmla="*/ 4120431 h 4506954"/>
              <a:gd name="connsiteX15" fmla="*/ 1328688 w 4444576"/>
              <a:gd name="connsiteY15" fmla="*/ 4476691 h 4506954"/>
              <a:gd name="connsiteX16" fmla="*/ 865550 w 4444576"/>
              <a:gd name="connsiteY16" fmla="*/ 3859174 h 4506954"/>
              <a:gd name="connsiteX17" fmla="*/ 1269311 w 4444576"/>
              <a:gd name="connsiteY17" fmla="*/ 3051652 h 4506954"/>
              <a:gd name="connsiteX18" fmla="*/ 1091183 w 4444576"/>
              <a:gd name="connsiteY18" fmla="*/ 2446010 h 4506954"/>
              <a:gd name="connsiteX19" fmla="*/ 141157 w 4444576"/>
              <a:gd name="connsiteY19" fmla="*/ 2267880 h 4506954"/>
              <a:gd name="connsiteX20" fmla="*/ 16497 w 4444576"/>
              <a:gd name="connsiteY20" fmla="*/ 1798980 h 4506954"/>
              <a:gd name="connsiteX21" fmla="*/ 259910 w 4444576"/>
              <a:gd name="connsiteY21" fmla="*/ 1448483 h 4506954"/>
              <a:gd name="connsiteX22" fmla="*/ 877427 w 4444576"/>
              <a:gd name="connsiteY22" fmla="*/ 1365356 h 4506954"/>
              <a:gd name="connsiteX23" fmla="*/ 1126808 w 4444576"/>
              <a:gd name="connsiteY23" fmla="*/ 985346 h 4506954"/>
              <a:gd name="connsiteX24" fmla="*/ 1316814 w 4444576"/>
              <a:gd name="connsiteY24" fmla="*/ 296576 h 4506954"/>
              <a:gd name="connsiteX0" fmla="*/ 1316814 w 4446109"/>
              <a:gd name="connsiteY0" fmla="*/ 296576 h 4575756"/>
              <a:gd name="connsiteX1" fmla="*/ 1690919 w 4446109"/>
              <a:gd name="connsiteY1" fmla="*/ 5805 h 4575756"/>
              <a:gd name="connsiteX2" fmla="*/ 2231213 w 4446109"/>
              <a:gd name="connsiteY2" fmla="*/ 177823 h 4575756"/>
              <a:gd name="connsiteX3" fmla="*/ 2741852 w 4446109"/>
              <a:gd name="connsiteY3" fmla="*/ 1009095 h 4575756"/>
              <a:gd name="connsiteX4" fmla="*/ 3276242 w 4446109"/>
              <a:gd name="connsiteY4" fmla="*/ 1353480 h 4575756"/>
              <a:gd name="connsiteX5" fmla="*/ 3953135 w 4446109"/>
              <a:gd name="connsiteY5" fmla="*/ 1246605 h 4575756"/>
              <a:gd name="connsiteX6" fmla="*/ 4303490 w 4446109"/>
              <a:gd name="connsiteY6" fmla="*/ 1597099 h 4575756"/>
              <a:gd name="connsiteX7" fmla="*/ 4309395 w 4446109"/>
              <a:gd name="connsiteY7" fmla="*/ 2077877 h 4575756"/>
              <a:gd name="connsiteX8" fmla="*/ 3870008 w 4446109"/>
              <a:gd name="connsiteY8" fmla="*/ 2742893 h 4575756"/>
              <a:gd name="connsiteX9" fmla="*/ 4036263 w 4446109"/>
              <a:gd name="connsiteY9" fmla="*/ 3360410 h 4575756"/>
              <a:gd name="connsiteX10" fmla="*/ 4428148 w 4446109"/>
              <a:gd name="connsiteY10" fmla="*/ 3930426 h 4575756"/>
              <a:gd name="connsiteX11" fmla="*/ 4339120 w 4446109"/>
              <a:gd name="connsiteY11" fmla="*/ 4364053 h 4575756"/>
              <a:gd name="connsiteX12" fmla="*/ 3976890 w 4446109"/>
              <a:gd name="connsiteY12" fmla="*/ 4571697 h 4575756"/>
              <a:gd name="connsiteX13" fmla="*/ 3288117 w 4446109"/>
              <a:gd name="connsiteY13" fmla="*/ 4191684 h 4575756"/>
              <a:gd name="connsiteX14" fmla="*/ 2373718 w 4446109"/>
              <a:gd name="connsiteY14" fmla="*/ 4120431 h 4575756"/>
              <a:gd name="connsiteX15" fmla="*/ 1328688 w 4446109"/>
              <a:gd name="connsiteY15" fmla="*/ 4476691 h 4575756"/>
              <a:gd name="connsiteX16" fmla="*/ 865550 w 4446109"/>
              <a:gd name="connsiteY16" fmla="*/ 3859174 h 4575756"/>
              <a:gd name="connsiteX17" fmla="*/ 1269311 w 4446109"/>
              <a:gd name="connsiteY17" fmla="*/ 3051652 h 4575756"/>
              <a:gd name="connsiteX18" fmla="*/ 1091183 w 4446109"/>
              <a:gd name="connsiteY18" fmla="*/ 2446010 h 4575756"/>
              <a:gd name="connsiteX19" fmla="*/ 141157 w 4446109"/>
              <a:gd name="connsiteY19" fmla="*/ 2267880 h 4575756"/>
              <a:gd name="connsiteX20" fmla="*/ 16497 w 4446109"/>
              <a:gd name="connsiteY20" fmla="*/ 1798980 h 4575756"/>
              <a:gd name="connsiteX21" fmla="*/ 259910 w 4446109"/>
              <a:gd name="connsiteY21" fmla="*/ 1448483 h 4575756"/>
              <a:gd name="connsiteX22" fmla="*/ 877427 w 4446109"/>
              <a:gd name="connsiteY22" fmla="*/ 1365356 h 4575756"/>
              <a:gd name="connsiteX23" fmla="*/ 1126808 w 4446109"/>
              <a:gd name="connsiteY23" fmla="*/ 985346 h 4575756"/>
              <a:gd name="connsiteX24" fmla="*/ 1316814 w 4446109"/>
              <a:gd name="connsiteY24" fmla="*/ 296576 h 4575756"/>
              <a:gd name="connsiteX0" fmla="*/ 1316814 w 4448517"/>
              <a:gd name="connsiteY0" fmla="*/ 296576 h 4552598"/>
              <a:gd name="connsiteX1" fmla="*/ 1690919 w 4448517"/>
              <a:gd name="connsiteY1" fmla="*/ 5805 h 4552598"/>
              <a:gd name="connsiteX2" fmla="*/ 2231213 w 4448517"/>
              <a:gd name="connsiteY2" fmla="*/ 177823 h 4552598"/>
              <a:gd name="connsiteX3" fmla="*/ 2741852 w 4448517"/>
              <a:gd name="connsiteY3" fmla="*/ 1009095 h 4552598"/>
              <a:gd name="connsiteX4" fmla="*/ 3276242 w 4448517"/>
              <a:gd name="connsiteY4" fmla="*/ 1353480 h 4552598"/>
              <a:gd name="connsiteX5" fmla="*/ 3953135 w 4448517"/>
              <a:gd name="connsiteY5" fmla="*/ 1246605 h 4552598"/>
              <a:gd name="connsiteX6" fmla="*/ 4303490 w 4448517"/>
              <a:gd name="connsiteY6" fmla="*/ 1597099 h 4552598"/>
              <a:gd name="connsiteX7" fmla="*/ 4309395 w 4448517"/>
              <a:gd name="connsiteY7" fmla="*/ 2077877 h 4552598"/>
              <a:gd name="connsiteX8" fmla="*/ 3870008 w 4448517"/>
              <a:gd name="connsiteY8" fmla="*/ 2742893 h 4552598"/>
              <a:gd name="connsiteX9" fmla="*/ 4036263 w 4448517"/>
              <a:gd name="connsiteY9" fmla="*/ 3360410 h 4552598"/>
              <a:gd name="connsiteX10" fmla="*/ 4428148 w 4448517"/>
              <a:gd name="connsiteY10" fmla="*/ 3930426 h 4552598"/>
              <a:gd name="connsiteX11" fmla="*/ 4339120 w 4448517"/>
              <a:gd name="connsiteY11" fmla="*/ 4364053 h 4552598"/>
              <a:gd name="connsiteX12" fmla="*/ 3881889 w 4448517"/>
              <a:gd name="connsiteY12" fmla="*/ 4547950 h 4552598"/>
              <a:gd name="connsiteX13" fmla="*/ 3288117 w 4448517"/>
              <a:gd name="connsiteY13" fmla="*/ 4191684 h 4552598"/>
              <a:gd name="connsiteX14" fmla="*/ 2373718 w 4448517"/>
              <a:gd name="connsiteY14" fmla="*/ 4120431 h 4552598"/>
              <a:gd name="connsiteX15" fmla="*/ 1328688 w 4448517"/>
              <a:gd name="connsiteY15" fmla="*/ 4476691 h 4552598"/>
              <a:gd name="connsiteX16" fmla="*/ 865550 w 4448517"/>
              <a:gd name="connsiteY16" fmla="*/ 3859174 h 4552598"/>
              <a:gd name="connsiteX17" fmla="*/ 1269311 w 4448517"/>
              <a:gd name="connsiteY17" fmla="*/ 3051652 h 4552598"/>
              <a:gd name="connsiteX18" fmla="*/ 1091183 w 4448517"/>
              <a:gd name="connsiteY18" fmla="*/ 2446010 h 4552598"/>
              <a:gd name="connsiteX19" fmla="*/ 141157 w 4448517"/>
              <a:gd name="connsiteY19" fmla="*/ 2267880 h 4552598"/>
              <a:gd name="connsiteX20" fmla="*/ 16497 w 4448517"/>
              <a:gd name="connsiteY20" fmla="*/ 1798980 h 4552598"/>
              <a:gd name="connsiteX21" fmla="*/ 259910 w 4448517"/>
              <a:gd name="connsiteY21" fmla="*/ 1448483 h 4552598"/>
              <a:gd name="connsiteX22" fmla="*/ 877427 w 4448517"/>
              <a:gd name="connsiteY22" fmla="*/ 1365356 h 4552598"/>
              <a:gd name="connsiteX23" fmla="*/ 1126808 w 4448517"/>
              <a:gd name="connsiteY23" fmla="*/ 985346 h 4552598"/>
              <a:gd name="connsiteX24" fmla="*/ 1316814 w 4448517"/>
              <a:gd name="connsiteY24" fmla="*/ 296576 h 4552598"/>
              <a:gd name="connsiteX0" fmla="*/ 1300369 w 4432072"/>
              <a:gd name="connsiteY0" fmla="*/ 296576 h 4552598"/>
              <a:gd name="connsiteX1" fmla="*/ 1674474 w 4432072"/>
              <a:gd name="connsiteY1" fmla="*/ 5805 h 4552598"/>
              <a:gd name="connsiteX2" fmla="*/ 2214768 w 4432072"/>
              <a:gd name="connsiteY2" fmla="*/ 177823 h 4552598"/>
              <a:gd name="connsiteX3" fmla="*/ 2725407 w 4432072"/>
              <a:gd name="connsiteY3" fmla="*/ 1009095 h 4552598"/>
              <a:gd name="connsiteX4" fmla="*/ 3259797 w 4432072"/>
              <a:gd name="connsiteY4" fmla="*/ 1353480 h 4552598"/>
              <a:gd name="connsiteX5" fmla="*/ 3936690 w 4432072"/>
              <a:gd name="connsiteY5" fmla="*/ 1246605 h 4552598"/>
              <a:gd name="connsiteX6" fmla="*/ 4287045 w 4432072"/>
              <a:gd name="connsiteY6" fmla="*/ 1597099 h 4552598"/>
              <a:gd name="connsiteX7" fmla="*/ 4292950 w 4432072"/>
              <a:gd name="connsiteY7" fmla="*/ 2077877 h 4552598"/>
              <a:gd name="connsiteX8" fmla="*/ 3853563 w 4432072"/>
              <a:gd name="connsiteY8" fmla="*/ 2742893 h 4552598"/>
              <a:gd name="connsiteX9" fmla="*/ 4019818 w 4432072"/>
              <a:gd name="connsiteY9" fmla="*/ 3360410 h 4552598"/>
              <a:gd name="connsiteX10" fmla="*/ 4411703 w 4432072"/>
              <a:gd name="connsiteY10" fmla="*/ 3930426 h 4552598"/>
              <a:gd name="connsiteX11" fmla="*/ 4322675 w 4432072"/>
              <a:gd name="connsiteY11" fmla="*/ 4364053 h 4552598"/>
              <a:gd name="connsiteX12" fmla="*/ 3865444 w 4432072"/>
              <a:gd name="connsiteY12" fmla="*/ 4547950 h 4552598"/>
              <a:gd name="connsiteX13" fmla="*/ 3271672 w 4432072"/>
              <a:gd name="connsiteY13" fmla="*/ 4191684 h 4552598"/>
              <a:gd name="connsiteX14" fmla="*/ 2357273 w 4432072"/>
              <a:gd name="connsiteY14" fmla="*/ 4120431 h 4552598"/>
              <a:gd name="connsiteX15" fmla="*/ 1312243 w 4432072"/>
              <a:gd name="connsiteY15" fmla="*/ 4476691 h 4552598"/>
              <a:gd name="connsiteX16" fmla="*/ 849105 w 4432072"/>
              <a:gd name="connsiteY16" fmla="*/ 3859174 h 4552598"/>
              <a:gd name="connsiteX17" fmla="*/ 1252866 w 4432072"/>
              <a:gd name="connsiteY17" fmla="*/ 3051652 h 4552598"/>
              <a:gd name="connsiteX18" fmla="*/ 1074738 w 4432072"/>
              <a:gd name="connsiteY18" fmla="*/ 2446010 h 4552598"/>
              <a:gd name="connsiteX19" fmla="*/ 231590 w 4432072"/>
              <a:gd name="connsiteY19" fmla="*/ 2386634 h 4552598"/>
              <a:gd name="connsiteX20" fmla="*/ 52 w 4432072"/>
              <a:gd name="connsiteY20" fmla="*/ 1798980 h 4552598"/>
              <a:gd name="connsiteX21" fmla="*/ 243465 w 4432072"/>
              <a:gd name="connsiteY21" fmla="*/ 1448483 h 4552598"/>
              <a:gd name="connsiteX22" fmla="*/ 860982 w 4432072"/>
              <a:gd name="connsiteY22" fmla="*/ 1365356 h 4552598"/>
              <a:gd name="connsiteX23" fmla="*/ 1110363 w 4432072"/>
              <a:gd name="connsiteY23" fmla="*/ 985346 h 4552598"/>
              <a:gd name="connsiteX24" fmla="*/ 1300369 w 4432072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92935 w 4432057"/>
              <a:gd name="connsiteY7" fmla="*/ 2077877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252851 w 4432057"/>
              <a:gd name="connsiteY17" fmla="*/ 3051652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92935 w 4432057"/>
              <a:gd name="connsiteY7" fmla="*/ 2077877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525986 w 4432057"/>
              <a:gd name="connsiteY15" fmla="*/ 4417317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525986 w 4432057"/>
              <a:gd name="connsiteY15" fmla="*/ 4417317 h 4552598"/>
              <a:gd name="connsiteX16" fmla="*/ 991596 w 4432057"/>
              <a:gd name="connsiteY16" fmla="*/ 3859176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6565"/>
              <a:gd name="connsiteY0" fmla="*/ 296576 h 4421588"/>
              <a:gd name="connsiteX1" fmla="*/ 1674459 w 4436565"/>
              <a:gd name="connsiteY1" fmla="*/ 5805 h 4421588"/>
              <a:gd name="connsiteX2" fmla="*/ 2214753 w 4436565"/>
              <a:gd name="connsiteY2" fmla="*/ 177823 h 4421588"/>
              <a:gd name="connsiteX3" fmla="*/ 2725392 w 4436565"/>
              <a:gd name="connsiteY3" fmla="*/ 1009095 h 4421588"/>
              <a:gd name="connsiteX4" fmla="*/ 3259782 w 4436565"/>
              <a:gd name="connsiteY4" fmla="*/ 1353480 h 4421588"/>
              <a:gd name="connsiteX5" fmla="*/ 3936675 w 4436565"/>
              <a:gd name="connsiteY5" fmla="*/ 1246605 h 4421588"/>
              <a:gd name="connsiteX6" fmla="*/ 4215778 w 4436565"/>
              <a:gd name="connsiteY6" fmla="*/ 1573352 h 4421588"/>
              <a:gd name="connsiteX7" fmla="*/ 4221683 w 4436565"/>
              <a:gd name="connsiteY7" fmla="*/ 2125381 h 4421588"/>
              <a:gd name="connsiteX8" fmla="*/ 3853548 w 4436565"/>
              <a:gd name="connsiteY8" fmla="*/ 2742893 h 4421588"/>
              <a:gd name="connsiteX9" fmla="*/ 4019803 w 4436565"/>
              <a:gd name="connsiteY9" fmla="*/ 3360410 h 4421588"/>
              <a:gd name="connsiteX10" fmla="*/ 4411688 w 4436565"/>
              <a:gd name="connsiteY10" fmla="*/ 3930426 h 4421588"/>
              <a:gd name="connsiteX11" fmla="*/ 4322660 w 4436565"/>
              <a:gd name="connsiteY11" fmla="*/ 4364053 h 4421588"/>
              <a:gd name="connsiteX12" fmla="*/ 3722927 w 4436565"/>
              <a:gd name="connsiteY12" fmla="*/ 4381698 h 4421588"/>
              <a:gd name="connsiteX13" fmla="*/ 3271657 w 4436565"/>
              <a:gd name="connsiteY13" fmla="*/ 4191684 h 4421588"/>
              <a:gd name="connsiteX14" fmla="*/ 2357258 w 4436565"/>
              <a:gd name="connsiteY14" fmla="*/ 4120431 h 4421588"/>
              <a:gd name="connsiteX15" fmla="*/ 1525986 w 4436565"/>
              <a:gd name="connsiteY15" fmla="*/ 4417317 h 4421588"/>
              <a:gd name="connsiteX16" fmla="*/ 991596 w 4436565"/>
              <a:gd name="connsiteY16" fmla="*/ 3859176 h 4421588"/>
              <a:gd name="connsiteX17" fmla="*/ 1027223 w 4436565"/>
              <a:gd name="connsiteY17" fmla="*/ 3134781 h 4421588"/>
              <a:gd name="connsiteX18" fmla="*/ 932220 w 4436565"/>
              <a:gd name="connsiteY18" fmla="*/ 2612264 h 4421588"/>
              <a:gd name="connsiteX19" fmla="*/ 231575 w 4436565"/>
              <a:gd name="connsiteY19" fmla="*/ 2386634 h 4421588"/>
              <a:gd name="connsiteX20" fmla="*/ 37 w 4436565"/>
              <a:gd name="connsiteY20" fmla="*/ 1798980 h 4421588"/>
              <a:gd name="connsiteX21" fmla="*/ 243450 w 4436565"/>
              <a:gd name="connsiteY21" fmla="*/ 1448483 h 4421588"/>
              <a:gd name="connsiteX22" fmla="*/ 860967 w 4436565"/>
              <a:gd name="connsiteY22" fmla="*/ 1365356 h 4421588"/>
              <a:gd name="connsiteX23" fmla="*/ 1110348 w 4436565"/>
              <a:gd name="connsiteY23" fmla="*/ 985346 h 4421588"/>
              <a:gd name="connsiteX24" fmla="*/ 1300354 w 4436565"/>
              <a:gd name="connsiteY24" fmla="*/ 296576 h 4421588"/>
              <a:gd name="connsiteX0" fmla="*/ 1300354 w 4421190"/>
              <a:gd name="connsiteY0" fmla="*/ 296576 h 4421588"/>
              <a:gd name="connsiteX1" fmla="*/ 1674459 w 4421190"/>
              <a:gd name="connsiteY1" fmla="*/ 5805 h 4421588"/>
              <a:gd name="connsiteX2" fmla="*/ 2214753 w 4421190"/>
              <a:gd name="connsiteY2" fmla="*/ 177823 h 4421588"/>
              <a:gd name="connsiteX3" fmla="*/ 2725392 w 4421190"/>
              <a:gd name="connsiteY3" fmla="*/ 1009095 h 4421588"/>
              <a:gd name="connsiteX4" fmla="*/ 3259782 w 4421190"/>
              <a:gd name="connsiteY4" fmla="*/ 1353480 h 4421588"/>
              <a:gd name="connsiteX5" fmla="*/ 3936675 w 4421190"/>
              <a:gd name="connsiteY5" fmla="*/ 1246605 h 4421588"/>
              <a:gd name="connsiteX6" fmla="*/ 4215778 w 4421190"/>
              <a:gd name="connsiteY6" fmla="*/ 1573352 h 4421588"/>
              <a:gd name="connsiteX7" fmla="*/ 4221683 w 4421190"/>
              <a:gd name="connsiteY7" fmla="*/ 2125381 h 4421588"/>
              <a:gd name="connsiteX8" fmla="*/ 3853548 w 4421190"/>
              <a:gd name="connsiteY8" fmla="*/ 2742893 h 4421588"/>
              <a:gd name="connsiteX9" fmla="*/ 4019803 w 4421190"/>
              <a:gd name="connsiteY9" fmla="*/ 3360410 h 4421588"/>
              <a:gd name="connsiteX10" fmla="*/ 4411688 w 4421190"/>
              <a:gd name="connsiteY10" fmla="*/ 3930426 h 4421588"/>
              <a:gd name="connsiteX11" fmla="*/ 4251411 w 4421190"/>
              <a:gd name="connsiteY11" fmla="*/ 4221552 h 4421588"/>
              <a:gd name="connsiteX12" fmla="*/ 3722927 w 4421190"/>
              <a:gd name="connsiteY12" fmla="*/ 4381698 h 4421588"/>
              <a:gd name="connsiteX13" fmla="*/ 3271657 w 4421190"/>
              <a:gd name="connsiteY13" fmla="*/ 4191684 h 4421588"/>
              <a:gd name="connsiteX14" fmla="*/ 2357258 w 4421190"/>
              <a:gd name="connsiteY14" fmla="*/ 4120431 h 4421588"/>
              <a:gd name="connsiteX15" fmla="*/ 1525986 w 4421190"/>
              <a:gd name="connsiteY15" fmla="*/ 4417317 h 4421588"/>
              <a:gd name="connsiteX16" fmla="*/ 991596 w 4421190"/>
              <a:gd name="connsiteY16" fmla="*/ 3859176 h 4421588"/>
              <a:gd name="connsiteX17" fmla="*/ 1027223 w 4421190"/>
              <a:gd name="connsiteY17" fmla="*/ 3134781 h 4421588"/>
              <a:gd name="connsiteX18" fmla="*/ 932220 w 4421190"/>
              <a:gd name="connsiteY18" fmla="*/ 2612264 h 4421588"/>
              <a:gd name="connsiteX19" fmla="*/ 231575 w 4421190"/>
              <a:gd name="connsiteY19" fmla="*/ 2386634 h 4421588"/>
              <a:gd name="connsiteX20" fmla="*/ 37 w 4421190"/>
              <a:gd name="connsiteY20" fmla="*/ 1798980 h 4421588"/>
              <a:gd name="connsiteX21" fmla="*/ 243450 w 4421190"/>
              <a:gd name="connsiteY21" fmla="*/ 1448483 h 4421588"/>
              <a:gd name="connsiteX22" fmla="*/ 860967 w 4421190"/>
              <a:gd name="connsiteY22" fmla="*/ 1365356 h 4421588"/>
              <a:gd name="connsiteX23" fmla="*/ 1110348 w 4421190"/>
              <a:gd name="connsiteY23" fmla="*/ 985346 h 4421588"/>
              <a:gd name="connsiteX24" fmla="*/ 1300354 w 4421190"/>
              <a:gd name="connsiteY24" fmla="*/ 296576 h 4421588"/>
              <a:gd name="connsiteX0" fmla="*/ 1300354 w 4303277"/>
              <a:gd name="connsiteY0" fmla="*/ 296576 h 4421588"/>
              <a:gd name="connsiteX1" fmla="*/ 1674459 w 4303277"/>
              <a:gd name="connsiteY1" fmla="*/ 5805 h 4421588"/>
              <a:gd name="connsiteX2" fmla="*/ 2214753 w 4303277"/>
              <a:gd name="connsiteY2" fmla="*/ 177823 h 4421588"/>
              <a:gd name="connsiteX3" fmla="*/ 2725392 w 4303277"/>
              <a:gd name="connsiteY3" fmla="*/ 1009095 h 4421588"/>
              <a:gd name="connsiteX4" fmla="*/ 3259782 w 4303277"/>
              <a:gd name="connsiteY4" fmla="*/ 1353480 h 4421588"/>
              <a:gd name="connsiteX5" fmla="*/ 3936675 w 4303277"/>
              <a:gd name="connsiteY5" fmla="*/ 1246605 h 4421588"/>
              <a:gd name="connsiteX6" fmla="*/ 4215778 w 4303277"/>
              <a:gd name="connsiteY6" fmla="*/ 1573352 h 4421588"/>
              <a:gd name="connsiteX7" fmla="*/ 4221683 w 4303277"/>
              <a:gd name="connsiteY7" fmla="*/ 2125381 h 4421588"/>
              <a:gd name="connsiteX8" fmla="*/ 3853548 w 4303277"/>
              <a:gd name="connsiteY8" fmla="*/ 2742893 h 4421588"/>
              <a:gd name="connsiteX9" fmla="*/ 4019803 w 4303277"/>
              <a:gd name="connsiteY9" fmla="*/ 3360410 h 4421588"/>
              <a:gd name="connsiteX10" fmla="*/ 4257308 w 4303277"/>
              <a:gd name="connsiteY10" fmla="*/ 3823548 h 4421588"/>
              <a:gd name="connsiteX11" fmla="*/ 4251411 w 4303277"/>
              <a:gd name="connsiteY11" fmla="*/ 4221552 h 4421588"/>
              <a:gd name="connsiteX12" fmla="*/ 3722927 w 4303277"/>
              <a:gd name="connsiteY12" fmla="*/ 4381698 h 4421588"/>
              <a:gd name="connsiteX13" fmla="*/ 3271657 w 4303277"/>
              <a:gd name="connsiteY13" fmla="*/ 4191684 h 4421588"/>
              <a:gd name="connsiteX14" fmla="*/ 2357258 w 4303277"/>
              <a:gd name="connsiteY14" fmla="*/ 4120431 h 4421588"/>
              <a:gd name="connsiteX15" fmla="*/ 1525986 w 4303277"/>
              <a:gd name="connsiteY15" fmla="*/ 4417317 h 4421588"/>
              <a:gd name="connsiteX16" fmla="*/ 991596 w 4303277"/>
              <a:gd name="connsiteY16" fmla="*/ 3859176 h 4421588"/>
              <a:gd name="connsiteX17" fmla="*/ 1027223 w 4303277"/>
              <a:gd name="connsiteY17" fmla="*/ 3134781 h 4421588"/>
              <a:gd name="connsiteX18" fmla="*/ 932220 w 4303277"/>
              <a:gd name="connsiteY18" fmla="*/ 2612264 h 4421588"/>
              <a:gd name="connsiteX19" fmla="*/ 231575 w 4303277"/>
              <a:gd name="connsiteY19" fmla="*/ 2386634 h 4421588"/>
              <a:gd name="connsiteX20" fmla="*/ 37 w 4303277"/>
              <a:gd name="connsiteY20" fmla="*/ 1798980 h 4421588"/>
              <a:gd name="connsiteX21" fmla="*/ 243450 w 4303277"/>
              <a:gd name="connsiteY21" fmla="*/ 1448483 h 4421588"/>
              <a:gd name="connsiteX22" fmla="*/ 860967 w 4303277"/>
              <a:gd name="connsiteY22" fmla="*/ 1365356 h 4421588"/>
              <a:gd name="connsiteX23" fmla="*/ 1110348 w 4303277"/>
              <a:gd name="connsiteY23" fmla="*/ 985346 h 4421588"/>
              <a:gd name="connsiteX24" fmla="*/ 1300354 w 4303277"/>
              <a:gd name="connsiteY24" fmla="*/ 296576 h 4421588"/>
              <a:gd name="connsiteX0" fmla="*/ 1300354 w 4266374"/>
              <a:gd name="connsiteY0" fmla="*/ 296576 h 4421588"/>
              <a:gd name="connsiteX1" fmla="*/ 1674459 w 4266374"/>
              <a:gd name="connsiteY1" fmla="*/ 5805 h 4421588"/>
              <a:gd name="connsiteX2" fmla="*/ 2214753 w 4266374"/>
              <a:gd name="connsiteY2" fmla="*/ 177823 h 4421588"/>
              <a:gd name="connsiteX3" fmla="*/ 2725392 w 4266374"/>
              <a:gd name="connsiteY3" fmla="*/ 1009095 h 4421588"/>
              <a:gd name="connsiteX4" fmla="*/ 3259782 w 4266374"/>
              <a:gd name="connsiteY4" fmla="*/ 1353480 h 4421588"/>
              <a:gd name="connsiteX5" fmla="*/ 3936675 w 4266374"/>
              <a:gd name="connsiteY5" fmla="*/ 1246605 h 4421588"/>
              <a:gd name="connsiteX6" fmla="*/ 4215778 w 4266374"/>
              <a:gd name="connsiteY6" fmla="*/ 1573352 h 4421588"/>
              <a:gd name="connsiteX7" fmla="*/ 4221683 w 4266374"/>
              <a:gd name="connsiteY7" fmla="*/ 2125381 h 4421588"/>
              <a:gd name="connsiteX8" fmla="*/ 3853548 w 4266374"/>
              <a:gd name="connsiteY8" fmla="*/ 2742893 h 4421588"/>
              <a:gd name="connsiteX9" fmla="*/ 4019803 w 4266374"/>
              <a:gd name="connsiteY9" fmla="*/ 3360410 h 4421588"/>
              <a:gd name="connsiteX10" fmla="*/ 4257308 w 4266374"/>
              <a:gd name="connsiteY10" fmla="*/ 3823548 h 4421588"/>
              <a:gd name="connsiteX11" fmla="*/ 4168286 w 4266374"/>
              <a:gd name="connsiteY11" fmla="*/ 4221555 h 4421588"/>
              <a:gd name="connsiteX12" fmla="*/ 3722927 w 4266374"/>
              <a:gd name="connsiteY12" fmla="*/ 4381698 h 4421588"/>
              <a:gd name="connsiteX13" fmla="*/ 3271657 w 4266374"/>
              <a:gd name="connsiteY13" fmla="*/ 4191684 h 4421588"/>
              <a:gd name="connsiteX14" fmla="*/ 2357258 w 4266374"/>
              <a:gd name="connsiteY14" fmla="*/ 4120431 h 4421588"/>
              <a:gd name="connsiteX15" fmla="*/ 1525986 w 4266374"/>
              <a:gd name="connsiteY15" fmla="*/ 4417317 h 4421588"/>
              <a:gd name="connsiteX16" fmla="*/ 991596 w 4266374"/>
              <a:gd name="connsiteY16" fmla="*/ 3859176 h 4421588"/>
              <a:gd name="connsiteX17" fmla="*/ 1027223 w 4266374"/>
              <a:gd name="connsiteY17" fmla="*/ 3134781 h 4421588"/>
              <a:gd name="connsiteX18" fmla="*/ 932220 w 4266374"/>
              <a:gd name="connsiteY18" fmla="*/ 2612264 h 4421588"/>
              <a:gd name="connsiteX19" fmla="*/ 231575 w 4266374"/>
              <a:gd name="connsiteY19" fmla="*/ 2386634 h 4421588"/>
              <a:gd name="connsiteX20" fmla="*/ 37 w 4266374"/>
              <a:gd name="connsiteY20" fmla="*/ 1798980 h 4421588"/>
              <a:gd name="connsiteX21" fmla="*/ 243450 w 4266374"/>
              <a:gd name="connsiteY21" fmla="*/ 1448483 h 4421588"/>
              <a:gd name="connsiteX22" fmla="*/ 860967 w 4266374"/>
              <a:gd name="connsiteY22" fmla="*/ 1365356 h 4421588"/>
              <a:gd name="connsiteX23" fmla="*/ 1110348 w 4266374"/>
              <a:gd name="connsiteY23" fmla="*/ 985346 h 4421588"/>
              <a:gd name="connsiteX24" fmla="*/ 1300354 w 4266374"/>
              <a:gd name="connsiteY24" fmla="*/ 296576 h 4421588"/>
              <a:gd name="connsiteX0" fmla="*/ 1300354 w 4266374"/>
              <a:gd name="connsiteY0" fmla="*/ 296576 h 4421768"/>
              <a:gd name="connsiteX1" fmla="*/ 1674459 w 4266374"/>
              <a:gd name="connsiteY1" fmla="*/ 5805 h 4421768"/>
              <a:gd name="connsiteX2" fmla="*/ 2214753 w 4266374"/>
              <a:gd name="connsiteY2" fmla="*/ 177823 h 4421768"/>
              <a:gd name="connsiteX3" fmla="*/ 2725392 w 4266374"/>
              <a:gd name="connsiteY3" fmla="*/ 1009095 h 4421768"/>
              <a:gd name="connsiteX4" fmla="*/ 3259782 w 4266374"/>
              <a:gd name="connsiteY4" fmla="*/ 1353480 h 4421768"/>
              <a:gd name="connsiteX5" fmla="*/ 3936675 w 4266374"/>
              <a:gd name="connsiteY5" fmla="*/ 1246605 h 4421768"/>
              <a:gd name="connsiteX6" fmla="*/ 4215778 w 4266374"/>
              <a:gd name="connsiteY6" fmla="*/ 1573352 h 4421768"/>
              <a:gd name="connsiteX7" fmla="*/ 4221683 w 4266374"/>
              <a:gd name="connsiteY7" fmla="*/ 2125381 h 4421768"/>
              <a:gd name="connsiteX8" fmla="*/ 3853548 w 4266374"/>
              <a:gd name="connsiteY8" fmla="*/ 2742893 h 4421768"/>
              <a:gd name="connsiteX9" fmla="*/ 4019803 w 4266374"/>
              <a:gd name="connsiteY9" fmla="*/ 3360410 h 4421768"/>
              <a:gd name="connsiteX10" fmla="*/ 4257308 w 4266374"/>
              <a:gd name="connsiteY10" fmla="*/ 3823548 h 4421768"/>
              <a:gd name="connsiteX11" fmla="*/ 4168286 w 4266374"/>
              <a:gd name="connsiteY11" fmla="*/ 4221555 h 4421768"/>
              <a:gd name="connsiteX12" fmla="*/ 3722927 w 4266374"/>
              <a:gd name="connsiteY12" fmla="*/ 4381698 h 4421768"/>
              <a:gd name="connsiteX13" fmla="*/ 3093527 w 4266374"/>
              <a:gd name="connsiteY13" fmla="*/ 4108557 h 4421768"/>
              <a:gd name="connsiteX14" fmla="*/ 2357258 w 4266374"/>
              <a:gd name="connsiteY14" fmla="*/ 4120431 h 4421768"/>
              <a:gd name="connsiteX15" fmla="*/ 1525986 w 4266374"/>
              <a:gd name="connsiteY15" fmla="*/ 4417317 h 4421768"/>
              <a:gd name="connsiteX16" fmla="*/ 991596 w 4266374"/>
              <a:gd name="connsiteY16" fmla="*/ 3859176 h 4421768"/>
              <a:gd name="connsiteX17" fmla="*/ 1027223 w 4266374"/>
              <a:gd name="connsiteY17" fmla="*/ 3134781 h 4421768"/>
              <a:gd name="connsiteX18" fmla="*/ 932220 w 4266374"/>
              <a:gd name="connsiteY18" fmla="*/ 2612264 h 4421768"/>
              <a:gd name="connsiteX19" fmla="*/ 231575 w 4266374"/>
              <a:gd name="connsiteY19" fmla="*/ 2386634 h 4421768"/>
              <a:gd name="connsiteX20" fmla="*/ 37 w 4266374"/>
              <a:gd name="connsiteY20" fmla="*/ 1798980 h 4421768"/>
              <a:gd name="connsiteX21" fmla="*/ 243450 w 4266374"/>
              <a:gd name="connsiteY21" fmla="*/ 1448483 h 4421768"/>
              <a:gd name="connsiteX22" fmla="*/ 860967 w 4266374"/>
              <a:gd name="connsiteY22" fmla="*/ 1365356 h 4421768"/>
              <a:gd name="connsiteX23" fmla="*/ 1110348 w 4266374"/>
              <a:gd name="connsiteY23" fmla="*/ 985346 h 4421768"/>
              <a:gd name="connsiteX24" fmla="*/ 1300354 w 4266374"/>
              <a:gd name="connsiteY24" fmla="*/ 296576 h 4421768"/>
              <a:gd name="connsiteX0" fmla="*/ 1300354 w 4272520"/>
              <a:gd name="connsiteY0" fmla="*/ 296576 h 4421768"/>
              <a:gd name="connsiteX1" fmla="*/ 1674459 w 4272520"/>
              <a:gd name="connsiteY1" fmla="*/ 5805 h 4421768"/>
              <a:gd name="connsiteX2" fmla="*/ 2214753 w 4272520"/>
              <a:gd name="connsiteY2" fmla="*/ 177823 h 4421768"/>
              <a:gd name="connsiteX3" fmla="*/ 2725392 w 4272520"/>
              <a:gd name="connsiteY3" fmla="*/ 1009095 h 4421768"/>
              <a:gd name="connsiteX4" fmla="*/ 3259782 w 4272520"/>
              <a:gd name="connsiteY4" fmla="*/ 1353480 h 4421768"/>
              <a:gd name="connsiteX5" fmla="*/ 3936675 w 4272520"/>
              <a:gd name="connsiteY5" fmla="*/ 1246605 h 4421768"/>
              <a:gd name="connsiteX6" fmla="*/ 4215778 w 4272520"/>
              <a:gd name="connsiteY6" fmla="*/ 1573352 h 4421768"/>
              <a:gd name="connsiteX7" fmla="*/ 4221683 w 4272520"/>
              <a:gd name="connsiteY7" fmla="*/ 2125381 h 4421768"/>
              <a:gd name="connsiteX8" fmla="*/ 3853548 w 4272520"/>
              <a:gd name="connsiteY8" fmla="*/ 2742893 h 4421768"/>
              <a:gd name="connsiteX9" fmla="*/ 4019803 w 4272520"/>
              <a:gd name="connsiteY9" fmla="*/ 3360410 h 4421768"/>
              <a:gd name="connsiteX10" fmla="*/ 4257308 w 4272520"/>
              <a:gd name="connsiteY10" fmla="*/ 3823548 h 4421768"/>
              <a:gd name="connsiteX11" fmla="*/ 4168286 w 4272520"/>
              <a:gd name="connsiteY11" fmla="*/ 4221555 h 4421768"/>
              <a:gd name="connsiteX12" fmla="*/ 3521047 w 4272520"/>
              <a:gd name="connsiteY12" fmla="*/ 4310446 h 4421768"/>
              <a:gd name="connsiteX13" fmla="*/ 3093527 w 4272520"/>
              <a:gd name="connsiteY13" fmla="*/ 4108557 h 4421768"/>
              <a:gd name="connsiteX14" fmla="*/ 2357258 w 4272520"/>
              <a:gd name="connsiteY14" fmla="*/ 4120431 h 4421768"/>
              <a:gd name="connsiteX15" fmla="*/ 1525986 w 4272520"/>
              <a:gd name="connsiteY15" fmla="*/ 4417317 h 4421768"/>
              <a:gd name="connsiteX16" fmla="*/ 991596 w 4272520"/>
              <a:gd name="connsiteY16" fmla="*/ 3859176 h 4421768"/>
              <a:gd name="connsiteX17" fmla="*/ 1027223 w 4272520"/>
              <a:gd name="connsiteY17" fmla="*/ 3134781 h 4421768"/>
              <a:gd name="connsiteX18" fmla="*/ 932220 w 4272520"/>
              <a:gd name="connsiteY18" fmla="*/ 2612264 h 4421768"/>
              <a:gd name="connsiteX19" fmla="*/ 231575 w 4272520"/>
              <a:gd name="connsiteY19" fmla="*/ 2386634 h 4421768"/>
              <a:gd name="connsiteX20" fmla="*/ 37 w 4272520"/>
              <a:gd name="connsiteY20" fmla="*/ 1798980 h 4421768"/>
              <a:gd name="connsiteX21" fmla="*/ 243450 w 4272520"/>
              <a:gd name="connsiteY21" fmla="*/ 1448483 h 4421768"/>
              <a:gd name="connsiteX22" fmla="*/ 860967 w 4272520"/>
              <a:gd name="connsiteY22" fmla="*/ 1365356 h 4421768"/>
              <a:gd name="connsiteX23" fmla="*/ 1110348 w 4272520"/>
              <a:gd name="connsiteY23" fmla="*/ 985346 h 4421768"/>
              <a:gd name="connsiteX24" fmla="*/ 1300354 w 4272520"/>
              <a:gd name="connsiteY24" fmla="*/ 296576 h 4421768"/>
              <a:gd name="connsiteX0" fmla="*/ 1300354 w 4259703"/>
              <a:gd name="connsiteY0" fmla="*/ 296576 h 4421768"/>
              <a:gd name="connsiteX1" fmla="*/ 1674459 w 4259703"/>
              <a:gd name="connsiteY1" fmla="*/ 5805 h 4421768"/>
              <a:gd name="connsiteX2" fmla="*/ 2214753 w 4259703"/>
              <a:gd name="connsiteY2" fmla="*/ 177823 h 4421768"/>
              <a:gd name="connsiteX3" fmla="*/ 2725392 w 4259703"/>
              <a:gd name="connsiteY3" fmla="*/ 1009095 h 4421768"/>
              <a:gd name="connsiteX4" fmla="*/ 3259782 w 4259703"/>
              <a:gd name="connsiteY4" fmla="*/ 1353480 h 4421768"/>
              <a:gd name="connsiteX5" fmla="*/ 3936675 w 4259703"/>
              <a:gd name="connsiteY5" fmla="*/ 1246605 h 4421768"/>
              <a:gd name="connsiteX6" fmla="*/ 4215778 w 4259703"/>
              <a:gd name="connsiteY6" fmla="*/ 1573352 h 4421768"/>
              <a:gd name="connsiteX7" fmla="*/ 4221683 w 4259703"/>
              <a:gd name="connsiteY7" fmla="*/ 2125381 h 4421768"/>
              <a:gd name="connsiteX8" fmla="*/ 3853548 w 4259703"/>
              <a:gd name="connsiteY8" fmla="*/ 2742893 h 4421768"/>
              <a:gd name="connsiteX9" fmla="*/ 4019803 w 4259703"/>
              <a:gd name="connsiteY9" fmla="*/ 3360410 h 4421768"/>
              <a:gd name="connsiteX10" fmla="*/ 4257308 w 4259703"/>
              <a:gd name="connsiteY10" fmla="*/ 3823548 h 4421768"/>
              <a:gd name="connsiteX11" fmla="*/ 4037658 w 4259703"/>
              <a:gd name="connsiteY11" fmla="*/ 4316558 h 4421768"/>
              <a:gd name="connsiteX12" fmla="*/ 3521047 w 4259703"/>
              <a:gd name="connsiteY12" fmla="*/ 4310446 h 4421768"/>
              <a:gd name="connsiteX13" fmla="*/ 3093527 w 4259703"/>
              <a:gd name="connsiteY13" fmla="*/ 4108557 h 4421768"/>
              <a:gd name="connsiteX14" fmla="*/ 2357258 w 4259703"/>
              <a:gd name="connsiteY14" fmla="*/ 4120431 h 4421768"/>
              <a:gd name="connsiteX15" fmla="*/ 1525986 w 4259703"/>
              <a:gd name="connsiteY15" fmla="*/ 4417317 h 4421768"/>
              <a:gd name="connsiteX16" fmla="*/ 991596 w 4259703"/>
              <a:gd name="connsiteY16" fmla="*/ 3859176 h 4421768"/>
              <a:gd name="connsiteX17" fmla="*/ 1027223 w 4259703"/>
              <a:gd name="connsiteY17" fmla="*/ 3134781 h 4421768"/>
              <a:gd name="connsiteX18" fmla="*/ 932220 w 4259703"/>
              <a:gd name="connsiteY18" fmla="*/ 2612264 h 4421768"/>
              <a:gd name="connsiteX19" fmla="*/ 231575 w 4259703"/>
              <a:gd name="connsiteY19" fmla="*/ 2386634 h 4421768"/>
              <a:gd name="connsiteX20" fmla="*/ 37 w 4259703"/>
              <a:gd name="connsiteY20" fmla="*/ 1798980 h 4421768"/>
              <a:gd name="connsiteX21" fmla="*/ 243450 w 4259703"/>
              <a:gd name="connsiteY21" fmla="*/ 1448483 h 4421768"/>
              <a:gd name="connsiteX22" fmla="*/ 860967 w 4259703"/>
              <a:gd name="connsiteY22" fmla="*/ 1365356 h 4421768"/>
              <a:gd name="connsiteX23" fmla="*/ 1110348 w 4259703"/>
              <a:gd name="connsiteY23" fmla="*/ 985346 h 4421768"/>
              <a:gd name="connsiteX24" fmla="*/ 1300354 w 4259703"/>
              <a:gd name="connsiteY24" fmla="*/ 296576 h 4421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4259703" h="4421768">
                <a:moveTo>
                  <a:pt x="1300354" y="296576"/>
                </a:moveTo>
                <a:cubicBezTo>
                  <a:pt x="1394372" y="133319"/>
                  <a:pt x="1522059" y="25597"/>
                  <a:pt x="1674459" y="5805"/>
                </a:cubicBezTo>
                <a:cubicBezTo>
                  <a:pt x="1826859" y="-13987"/>
                  <a:pt x="2039598" y="10608"/>
                  <a:pt x="2214753" y="177823"/>
                </a:cubicBezTo>
                <a:cubicBezTo>
                  <a:pt x="2389908" y="345038"/>
                  <a:pt x="2551221" y="813152"/>
                  <a:pt x="2725392" y="1009095"/>
                </a:cubicBezTo>
                <a:cubicBezTo>
                  <a:pt x="2899564" y="1205038"/>
                  <a:pt x="3057902" y="1313895"/>
                  <a:pt x="3259782" y="1353480"/>
                </a:cubicBezTo>
                <a:cubicBezTo>
                  <a:pt x="3461662" y="1393065"/>
                  <a:pt x="3777342" y="1209960"/>
                  <a:pt x="3936675" y="1246605"/>
                </a:cubicBezTo>
                <a:cubicBezTo>
                  <a:pt x="4096008" y="1283250"/>
                  <a:pt x="4168277" y="1426889"/>
                  <a:pt x="4215778" y="1573352"/>
                </a:cubicBezTo>
                <a:cubicBezTo>
                  <a:pt x="4263279" y="1719815"/>
                  <a:pt x="4282055" y="1930458"/>
                  <a:pt x="4221683" y="2125381"/>
                </a:cubicBezTo>
                <a:cubicBezTo>
                  <a:pt x="4161311" y="2320304"/>
                  <a:pt x="3887195" y="2537055"/>
                  <a:pt x="3853548" y="2742893"/>
                </a:cubicBezTo>
                <a:cubicBezTo>
                  <a:pt x="3819901" y="2948731"/>
                  <a:pt x="3952510" y="3180301"/>
                  <a:pt x="4019803" y="3360410"/>
                </a:cubicBezTo>
                <a:cubicBezTo>
                  <a:pt x="4087096" y="3540519"/>
                  <a:pt x="4254332" y="3664190"/>
                  <a:pt x="4257308" y="3823548"/>
                </a:cubicBezTo>
                <a:cubicBezTo>
                  <a:pt x="4260284" y="3982906"/>
                  <a:pt x="4160368" y="4235408"/>
                  <a:pt x="4037658" y="4316558"/>
                </a:cubicBezTo>
                <a:cubicBezTo>
                  <a:pt x="3914948" y="4397708"/>
                  <a:pt x="3678402" y="4345113"/>
                  <a:pt x="3521047" y="4310446"/>
                </a:cubicBezTo>
                <a:cubicBezTo>
                  <a:pt x="3363692" y="4275779"/>
                  <a:pt x="3287492" y="4140226"/>
                  <a:pt x="3093527" y="4108557"/>
                </a:cubicBezTo>
                <a:cubicBezTo>
                  <a:pt x="2899562" y="4076888"/>
                  <a:pt x="2618515" y="4068971"/>
                  <a:pt x="2357258" y="4120431"/>
                </a:cubicBezTo>
                <a:cubicBezTo>
                  <a:pt x="2096001" y="4171891"/>
                  <a:pt x="1753596" y="4460860"/>
                  <a:pt x="1525986" y="4417317"/>
                </a:cubicBezTo>
                <a:cubicBezTo>
                  <a:pt x="1298376" y="4373775"/>
                  <a:pt x="1074723" y="4072932"/>
                  <a:pt x="991596" y="3859176"/>
                </a:cubicBezTo>
                <a:cubicBezTo>
                  <a:pt x="908469" y="3645420"/>
                  <a:pt x="1037119" y="3342600"/>
                  <a:pt x="1027223" y="3134781"/>
                </a:cubicBezTo>
                <a:cubicBezTo>
                  <a:pt x="1017327" y="2926962"/>
                  <a:pt x="1064828" y="2736955"/>
                  <a:pt x="932220" y="2612264"/>
                </a:cubicBezTo>
                <a:cubicBezTo>
                  <a:pt x="799612" y="2487573"/>
                  <a:pt x="386939" y="2522181"/>
                  <a:pt x="231575" y="2386634"/>
                </a:cubicBezTo>
                <a:cubicBezTo>
                  <a:pt x="76211" y="2251087"/>
                  <a:pt x="-1942" y="1955338"/>
                  <a:pt x="37" y="1798980"/>
                </a:cubicBezTo>
                <a:cubicBezTo>
                  <a:pt x="2016" y="1642622"/>
                  <a:pt x="99962" y="1520754"/>
                  <a:pt x="243450" y="1448483"/>
                </a:cubicBezTo>
                <a:cubicBezTo>
                  <a:pt x="386938" y="1376212"/>
                  <a:pt x="716484" y="1442546"/>
                  <a:pt x="860967" y="1365356"/>
                </a:cubicBezTo>
                <a:cubicBezTo>
                  <a:pt x="1005450" y="1288167"/>
                  <a:pt x="1037117" y="1163476"/>
                  <a:pt x="1110348" y="985346"/>
                </a:cubicBezTo>
                <a:cubicBezTo>
                  <a:pt x="1183579" y="807216"/>
                  <a:pt x="1206336" y="459833"/>
                  <a:pt x="1300354" y="296576"/>
                </a:cubicBezTo>
                <a:close/>
              </a:path>
            </a:pathLst>
          </a:cu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 32"/>
          <p:cNvSpPr/>
          <p:nvPr/>
        </p:nvSpPr>
        <p:spPr>
          <a:xfrm rot="16200000">
            <a:off x="4358463" y="141399"/>
            <a:ext cx="2712107" cy="2815293"/>
          </a:xfrm>
          <a:custGeom>
            <a:avLst/>
            <a:gdLst>
              <a:gd name="connsiteX0" fmla="*/ 1686296 w 5427023"/>
              <a:gd name="connsiteY0" fmla="*/ 95002 h 4750130"/>
              <a:gd name="connsiteX1" fmla="*/ 2945080 w 5427023"/>
              <a:gd name="connsiteY1" fmla="*/ 0 h 4750130"/>
              <a:gd name="connsiteX2" fmla="*/ 2897579 w 5427023"/>
              <a:gd name="connsiteY2" fmla="*/ 1258784 h 4750130"/>
              <a:gd name="connsiteX3" fmla="*/ 3633849 w 5427023"/>
              <a:gd name="connsiteY3" fmla="*/ 1650670 h 4750130"/>
              <a:gd name="connsiteX4" fmla="*/ 4393870 w 5427023"/>
              <a:gd name="connsiteY4" fmla="*/ 985652 h 4750130"/>
              <a:gd name="connsiteX5" fmla="*/ 5118265 w 5427023"/>
              <a:gd name="connsiteY5" fmla="*/ 1662545 h 4750130"/>
              <a:gd name="connsiteX6" fmla="*/ 4263241 w 5427023"/>
              <a:gd name="connsiteY6" fmla="*/ 2529444 h 4750130"/>
              <a:gd name="connsiteX7" fmla="*/ 4429496 w 5427023"/>
              <a:gd name="connsiteY7" fmla="*/ 3360717 h 4750130"/>
              <a:gd name="connsiteX8" fmla="*/ 5427023 w 5427023"/>
              <a:gd name="connsiteY8" fmla="*/ 3515096 h 4750130"/>
              <a:gd name="connsiteX9" fmla="*/ 5284519 w 5427023"/>
              <a:gd name="connsiteY9" fmla="*/ 4714504 h 4750130"/>
              <a:gd name="connsiteX10" fmla="*/ 3586348 w 5427023"/>
              <a:gd name="connsiteY10" fmla="*/ 3800104 h 4750130"/>
              <a:gd name="connsiteX11" fmla="*/ 2743200 w 5427023"/>
              <a:gd name="connsiteY11" fmla="*/ 3740727 h 4750130"/>
              <a:gd name="connsiteX12" fmla="*/ 1995054 w 5427023"/>
              <a:gd name="connsiteY12" fmla="*/ 4750130 h 4750130"/>
              <a:gd name="connsiteX13" fmla="*/ 676893 w 5427023"/>
              <a:gd name="connsiteY13" fmla="*/ 4001984 h 4750130"/>
              <a:gd name="connsiteX14" fmla="*/ 2030680 w 5427023"/>
              <a:gd name="connsiteY14" fmla="*/ 2956956 h 4750130"/>
              <a:gd name="connsiteX15" fmla="*/ 1757548 w 5427023"/>
              <a:gd name="connsiteY15" fmla="*/ 2256312 h 4750130"/>
              <a:gd name="connsiteX16" fmla="*/ 0 w 5427023"/>
              <a:gd name="connsiteY16" fmla="*/ 2042556 h 4750130"/>
              <a:gd name="connsiteX17" fmla="*/ 178130 w 5427023"/>
              <a:gd name="connsiteY17" fmla="*/ 1151906 h 4750130"/>
              <a:gd name="connsiteX18" fmla="*/ 1650670 w 5427023"/>
              <a:gd name="connsiteY18" fmla="*/ 1472540 h 4750130"/>
              <a:gd name="connsiteX19" fmla="*/ 1995054 w 5427023"/>
              <a:gd name="connsiteY19" fmla="*/ 1128156 h 4750130"/>
              <a:gd name="connsiteX20" fmla="*/ 1686296 w 5427023"/>
              <a:gd name="connsiteY20" fmla="*/ 95002 h 4750130"/>
              <a:gd name="connsiteX0" fmla="*/ 1686296 w 5427023"/>
              <a:gd name="connsiteY0" fmla="*/ 199772 h 4854900"/>
              <a:gd name="connsiteX1" fmla="*/ 2945080 w 5427023"/>
              <a:gd name="connsiteY1" fmla="*/ 104770 h 4854900"/>
              <a:gd name="connsiteX2" fmla="*/ 2897579 w 5427023"/>
              <a:gd name="connsiteY2" fmla="*/ 1363554 h 4854900"/>
              <a:gd name="connsiteX3" fmla="*/ 3633849 w 5427023"/>
              <a:gd name="connsiteY3" fmla="*/ 1755440 h 4854900"/>
              <a:gd name="connsiteX4" fmla="*/ 4393870 w 5427023"/>
              <a:gd name="connsiteY4" fmla="*/ 1090422 h 4854900"/>
              <a:gd name="connsiteX5" fmla="*/ 5118265 w 5427023"/>
              <a:gd name="connsiteY5" fmla="*/ 1767315 h 4854900"/>
              <a:gd name="connsiteX6" fmla="*/ 4263241 w 5427023"/>
              <a:gd name="connsiteY6" fmla="*/ 2634214 h 4854900"/>
              <a:gd name="connsiteX7" fmla="*/ 4429496 w 5427023"/>
              <a:gd name="connsiteY7" fmla="*/ 3465487 h 4854900"/>
              <a:gd name="connsiteX8" fmla="*/ 5427023 w 5427023"/>
              <a:gd name="connsiteY8" fmla="*/ 3619866 h 4854900"/>
              <a:gd name="connsiteX9" fmla="*/ 5284519 w 5427023"/>
              <a:gd name="connsiteY9" fmla="*/ 4819274 h 4854900"/>
              <a:gd name="connsiteX10" fmla="*/ 3586348 w 5427023"/>
              <a:gd name="connsiteY10" fmla="*/ 3904874 h 4854900"/>
              <a:gd name="connsiteX11" fmla="*/ 2743200 w 5427023"/>
              <a:gd name="connsiteY11" fmla="*/ 3845497 h 4854900"/>
              <a:gd name="connsiteX12" fmla="*/ 1995054 w 5427023"/>
              <a:gd name="connsiteY12" fmla="*/ 4854900 h 4854900"/>
              <a:gd name="connsiteX13" fmla="*/ 676893 w 5427023"/>
              <a:gd name="connsiteY13" fmla="*/ 4106754 h 4854900"/>
              <a:gd name="connsiteX14" fmla="*/ 2030680 w 5427023"/>
              <a:gd name="connsiteY14" fmla="*/ 3061726 h 4854900"/>
              <a:gd name="connsiteX15" fmla="*/ 1757548 w 5427023"/>
              <a:gd name="connsiteY15" fmla="*/ 2361082 h 4854900"/>
              <a:gd name="connsiteX16" fmla="*/ 0 w 5427023"/>
              <a:gd name="connsiteY16" fmla="*/ 2147326 h 4854900"/>
              <a:gd name="connsiteX17" fmla="*/ 178130 w 5427023"/>
              <a:gd name="connsiteY17" fmla="*/ 1256676 h 4854900"/>
              <a:gd name="connsiteX18" fmla="*/ 1650670 w 5427023"/>
              <a:gd name="connsiteY18" fmla="*/ 1577310 h 4854900"/>
              <a:gd name="connsiteX19" fmla="*/ 1995054 w 5427023"/>
              <a:gd name="connsiteY19" fmla="*/ 1232926 h 4854900"/>
              <a:gd name="connsiteX20" fmla="*/ 1686296 w 5427023"/>
              <a:gd name="connsiteY20" fmla="*/ 199772 h 4854900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33849 w 5427023"/>
              <a:gd name="connsiteY3" fmla="*/ 1855015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33849 w 5427023"/>
              <a:gd name="connsiteY3" fmla="*/ 1855015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427023"/>
              <a:gd name="connsiteY0" fmla="*/ 299347 h 4954475"/>
              <a:gd name="connsiteX1" fmla="*/ 2945080 w 5427023"/>
              <a:gd name="connsiteY1" fmla="*/ 204345 h 4954475"/>
              <a:gd name="connsiteX2" fmla="*/ 2897579 w 5427023"/>
              <a:gd name="connsiteY2" fmla="*/ 1463129 h 4954475"/>
              <a:gd name="connsiteX3" fmla="*/ 3610098 w 5427023"/>
              <a:gd name="connsiteY3" fmla="*/ 1819389 h 4954475"/>
              <a:gd name="connsiteX4" fmla="*/ 4393870 w 5427023"/>
              <a:gd name="connsiteY4" fmla="*/ 1189997 h 4954475"/>
              <a:gd name="connsiteX5" fmla="*/ 5118265 w 5427023"/>
              <a:gd name="connsiteY5" fmla="*/ 1866890 h 4954475"/>
              <a:gd name="connsiteX6" fmla="*/ 4263241 w 5427023"/>
              <a:gd name="connsiteY6" fmla="*/ 2733789 h 4954475"/>
              <a:gd name="connsiteX7" fmla="*/ 4429496 w 5427023"/>
              <a:gd name="connsiteY7" fmla="*/ 3565062 h 4954475"/>
              <a:gd name="connsiteX8" fmla="*/ 5427023 w 5427023"/>
              <a:gd name="connsiteY8" fmla="*/ 3719441 h 4954475"/>
              <a:gd name="connsiteX9" fmla="*/ 5284519 w 5427023"/>
              <a:gd name="connsiteY9" fmla="*/ 4918849 h 4954475"/>
              <a:gd name="connsiteX10" fmla="*/ 3586348 w 5427023"/>
              <a:gd name="connsiteY10" fmla="*/ 4004449 h 4954475"/>
              <a:gd name="connsiteX11" fmla="*/ 2743200 w 5427023"/>
              <a:gd name="connsiteY11" fmla="*/ 3945072 h 4954475"/>
              <a:gd name="connsiteX12" fmla="*/ 1995054 w 5427023"/>
              <a:gd name="connsiteY12" fmla="*/ 4954475 h 4954475"/>
              <a:gd name="connsiteX13" fmla="*/ 676893 w 5427023"/>
              <a:gd name="connsiteY13" fmla="*/ 4206329 h 4954475"/>
              <a:gd name="connsiteX14" fmla="*/ 2030680 w 5427023"/>
              <a:gd name="connsiteY14" fmla="*/ 3161301 h 4954475"/>
              <a:gd name="connsiteX15" fmla="*/ 1757548 w 5427023"/>
              <a:gd name="connsiteY15" fmla="*/ 2460657 h 4954475"/>
              <a:gd name="connsiteX16" fmla="*/ 0 w 5427023"/>
              <a:gd name="connsiteY16" fmla="*/ 2246901 h 4954475"/>
              <a:gd name="connsiteX17" fmla="*/ 178130 w 5427023"/>
              <a:gd name="connsiteY17" fmla="*/ 1356251 h 4954475"/>
              <a:gd name="connsiteX18" fmla="*/ 1650670 w 5427023"/>
              <a:gd name="connsiteY18" fmla="*/ 1676885 h 4954475"/>
              <a:gd name="connsiteX19" fmla="*/ 1995054 w 5427023"/>
              <a:gd name="connsiteY19" fmla="*/ 1332501 h 4954475"/>
              <a:gd name="connsiteX20" fmla="*/ 1686296 w 5427023"/>
              <a:gd name="connsiteY20" fmla="*/ 299347 h 4954475"/>
              <a:gd name="connsiteX0" fmla="*/ 1686296 w 5609073"/>
              <a:gd name="connsiteY0" fmla="*/ 299347 h 4954475"/>
              <a:gd name="connsiteX1" fmla="*/ 2945080 w 5609073"/>
              <a:gd name="connsiteY1" fmla="*/ 204345 h 4954475"/>
              <a:gd name="connsiteX2" fmla="*/ 2897579 w 5609073"/>
              <a:gd name="connsiteY2" fmla="*/ 1463129 h 4954475"/>
              <a:gd name="connsiteX3" fmla="*/ 3610098 w 5609073"/>
              <a:gd name="connsiteY3" fmla="*/ 1819389 h 4954475"/>
              <a:gd name="connsiteX4" fmla="*/ 4393870 w 5609073"/>
              <a:gd name="connsiteY4" fmla="*/ 1189997 h 4954475"/>
              <a:gd name="connsiteX5" fmla="*/ 5118265 w 5609073"/>
              <a:gd name="connsiteY5" fmla="*/ 1866890 h 4954475"/>
              <a:gd name="connsiteX6" fmla="*/ 4263241 w 5609073"/>
              <a:gd name="connsiteY6" fmla="*/ 2733789 h 4954475"/>
              <a:gd name="connsiteX7" fmla="*/ 4429496 w 5609073"/>
              <a:gd name="connsiteY7" fmla="*/ 3565062 h 4954475"/>
              <a:gd name="connsiteX8" fmla="*/ 5427023 w 5609073"/>
              <a:gd name="connsiteY8" fmla="*/ 3719441 h 4954475"/>
              <a:gd name="connsiteX9" fmla="*/ 5284519 w 5609073"/>
              <a:gd name="connsiteY9" fmla="*/ 4918849 h 4954475"/>
              <a:gd name="connsiteX10" fmla="*/ 3586348 w 5609073"/>
              <a:gd name="connsiteY10" fmla="*/ 4004449 h 4954475"/>
              <a:gd name="connsiteX11" fmla="*/ 2743200 w 5609073"/>
              <a:gd name="connsiteY11" fmla="*/ 3945072 h 4954475"/>
              <a:gd name="connsiteX12" fmla="*/ 1995054 w 5609073"/>
              <a:gd name="connsiteY12" fmla="*/ 4954475 h 4954475"/>
              <a:gd name="connsiteX13" fmla="*/ 676893 w 5609073"/>
              <a:gd name="connsiteY13" fmla="*/ 4206329 h 4954475"/>
              <a:gd name="connsiteX14" fmla="*/ 2030680 w 5609073"/>
              <a:gd name="connsiteY14" fmla="*/ 3161301 h 4954475"/>
              <a:gd name="connsiteX15" fmla="*/ 1757548 w 5609073"/>
              <a:gd name="connsiteY15" fmla="*/ 2460657 h 4954475"/>
              <a:gd name="connsiteX16" fmla="*/ 0 w 5609073"/>
              <a:gd name="connsiteY16" fmla="*/ 2246901 h 4954475"/>
              <a:gd name="connsiteX17" fmla="*/ 178130 w 5609073"/>
              <a:gd name="connsiteY17" fmla="*/ 1356251 h 4954475"/>
              <a:gd name="connsiteX18" fmla="*/ 1650670 w 5609073"/>
              <a:gd name="connsiteY18" fmla="*/ 1676885 h 4954475"/>
              <a:gd name="connsiteX19" fmla="*/ 1995054 w 5609073"/>
              <a:gd name="connsiteY19" fmla="*/ 1332501 h 4954475"/>
              <a:gd name="connsiteX20" fmla="*/ 1686296 w 5609073"/>
              <a:gd name="connsiteY20" fmla="*/ 299347 h 4954475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5036684"/>
              <a:gd name="connsiteX1" fmla="*/ 2945080 w 5623916"/>
              <a:gd name="connsiteY1" fmla="*/ 204345 h 5036684"/>
              <a:gd name="connsiteX2" fmla="*/ 2897579 w 5623916"/>
              <a:gd name="connsiteY2" fmla="*/ 1463129 h 5036684"/>
              <a:gd name="connsiteX3" fmla="*/ 3610098 w 5623916"/>
              <a:gd name="connsiteY3" fmla="*/ 1819389 h 5036684"/>
              <a:gd name="connsiteX4" fmla="*/ 4393870 w 5623916"/>
              <a:gd name="connsiteY4" fmla="*/ 1189997 h 5036684"/>
              <a:gd name="connsiteX5" fmla="*/ 5118265 w 5623916"/>
              <a:gd name="connsiteY5" fmla="*/ 1866890 h 5036684"/>
              <a:gd name="connsiteX6" fmla="*/ 4263241 w 5623916"/>
              <a:gd name="connsiteY6" fmla="*/ 2733789 h 5036684"/>
              <a:gd name="connsiteX7" fmla="*/ 4429496 w 5623916"/>
              <a:gd name="connsiteY7" fmla="*/ 3565062 h 5036684"/>
              <a:gd name="connsiteX8" fmla="*/ 5427023 w 5623916"/>
              <a:gd name="connsiteY8" fmla="*/ 3719441 h 5036684"/>
              <a:gd name="connsiteX9" fmla="*/ 5284519 w 5623916"/>
              <a:gd name="connsiteY9" fmla="*/ 4918849 h 5036684"/>
              <a:gd name="connsiteX10" fmla="*/ 3586348 w 5623916"/>
              <a:gd name="connsiteY10" fmla="*/ 4004449 h 5036684"/>
              <a:gd name="connsiteX11" fmla="*/ 2743200 w 5623916"/>
              <a:gd name="connsiteY11" fmla="*/ 3945072 h 5036684"/>
              <a:gd name="connsiteX12" fmla="*/ 1995054 w 5623916"/>
              <a:gd name="connsiteY12" fmla="*/ 4954475 h 5036684"/>
              <a:gd name="connsiteX13" fmla="*/ 676893 w 5623916"/>
              <a:gd name="connsiteY13" fmla="*/ 4206329 h 5036684"/>
              <a:gd name="connsiteX14" fmla="*/ 2030680 w 5623916"/>
              <a:gd name="connsiteY14" fmla="*/ 3161301 h 5036684"/>
              <a:gd name="connsiteX15" fmla="*/ 1757548 w 5623916"/>
              <a:gd name="connsiteY15" fmla="*/ 2460657 h 5036684"/>
              <a:gd name="connsiteX16" fmla="*/ 0 w 5623916"/>
              <a:gd name="connsiteY16" fmla="*/ 2246901 h 5036684"/>
              <a:gd name="connsiteX17" fmla="*/ 178130 w 5623916"/>
              <a:gd name="connsiteY17" fmla="*/ 1356251 h 5036684"/>
              <a:gd name="connsiteX18" fmla="*/ 1650670 w 5623916"/>
              <a:gd name="connsiteY18" fmla="*/ 1676885 h 5036684"/>
              <a:gd name="connsiteX19" fmla="*/ 1995054 w 5623916"/>
              <a:gd name="connsiteY19" fmla="*/ 1332501 h 5036684"/>
              <a:gd name="connsiteX20" fmla="*/ 1686296 w 5623916"/>
              <a:gd name="connsiteY20" fmla="*/ 299347 h 5036684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686296 w 5623916"/>
              <a:gd name="connsiteY0" fmla="*/ 299347 h 4965543"/>
              <a:gd name="connsiteX1" fmla="*/ 2945080 w 5623916"/>
              <a:gd name="connsiteY1" fmla="*/ 204345 h 4965543"/>
              <a:gd name="connsiteX2" fmla="*/ 2897579 w 5623916"/>
              <a:gd name="connsiteY2" fmla="*/ 1463129 h 4965543"/>
              <a:gd name="connsiteX3" fmla="*/ 3610098 w 5623916"/>
              <a:gd name="connsiteY3" fmla="*/ 1819389 h 4965543"/>
              <a:gd name="connsiteX4" fmla="*/ 4393870 w 5623916"/>
              <a:gd name="connsiteY4" fmla="*/ 1189997 h 4965543"/>
              <a:gd name="connsiteX5" fmla="*/ 5118265 w 5623916"/>
              <a:gd name="connsiteY5" fmla="*/ 1866890 h 4965543"/>
              <a:gd name="connsiteX6" fmla="*/ 4263241 w 5623916"/>
              <a:gd name="connsiteY6" fmla="*/ 2733789 h 4965543"/>
              <a:gd name="connsiteX7" fmla="*/ 4429496 w 5623916"/>
              <a:gd name="connsiteY7" fmla="*/ 3565062 h 4965543"/>
              <a:gd name="connsiteX8" fmla="*/ 5427023 w 5623916"/>
              <a:gd name="connsiteY8" fmla="*/ 3719441 h 4965543"/>
              <a:gd name="connsiteX9" fmla="*/ 5284519 w 5623916"/>
              <a:gd name="connsiteY9" fmla="*/ 4918849 h 4965543"/>
              <a:gd name="connsiteX10" fmla="*/ 3586348 w 5623916"/>
              <a:gd name="connsiteY10" fmla="*/ 4004449 h 4965543"/>
              <a:gd name="connsiteX11" fmla="*/ 2743200 w 5623916"/>
              <a:gd name="connsiteY11" fmla="*/ 3945072 h 4965543"/>
              <a:gd name="connsiteX12" fmla="*/ 1995054 w 5623916"/>
              <a:gd name="connsiteY12" fmla="*/ 4954475 h 4965543"/>
              <a:gd name="connsiteX13" fmla="*/ 676893 w 5623916"/>
              <a:gd name="connsiteY13" fmla="*/ 4206329 h 4965543"/>
              <a:gd name="connsiteX14" fmla="*/ 2030680 w 5623916"/>
              <a:gd name="connsiteY14" fmla="*/ 3161301 h 4965543"/>
              <a:gd name="connsiteX15" fmla="*/ 1757548 w 5623916"/>
              <a:gd name="connsiteY15" fmla="*/ 2460657 h 4965543"/>
              <a:gd name="connsiteX16" fmla="*/ 0 w 5623916"/>
              <a:gd name="connsiteY16" fmla="*/ 2246901 h 4965543"/>
              <a:gd name="connsiteX17" fmla="*/ 178130 w 5623916"/>
              <a:gd name="connsiteY17" fmla="*/ 1356251 h 4965543"/>
              <a:gd name="connsiteX18" fmla="*/ 1650670 w 5623916"/>
              <a:gd name="connsiteY18" fmla="*/ 1676885 h 4965543"/>
              <a:gd name="connsiteX19" fmla="*/ 1995054 w 5623916"/>
              <a:gd name="connsiteY19" fmla="*/ 1332501 h 4965543"/>
              <a:gd name="connsiteX20" fmla="*/ 1686296 w 5623916"/>
              <a:gd name="connsiteY20" fmla="*/ 299347 h 4965543"/>
              <a:gd name="connsiteX0" fmla="*/ 1961811 w 5899431"/>
              <a:gd name="connsiteY0" fmla="*/ 299347 h 4965543"/>
              <a:gd name="connsiteX1" fmla="*/ 3220595 w 5899431"/>
              <a:gd name="connsiteY1" fmla="*/ 204345 h 4965543"/>
              <a:gd name="connsiteX2" fmla="*/ 3173094 w 5899431"/>
              <a:gd name="connsiteY2" fmla="*/ 1463129 h 4965543"/>
              <a:gd name="connsiteX3" fmla="*/ 3885613 w 5899431"/>
              <a:gd name="connsiteY3" fmla="*/ 1819389 h 4965543"/>
              <a:gd name="connsiteX4" fmla="*/ 4669385 w 5899431"/>
              <a:gd name="connsiteY4" fmla="*/ 1189997 h 4965543"/>
              <a:gd name="connsiteX5" fmla="*/ 5393780 w 5899431"/>
              <a:gd name="connsiteY5" fmla="*/ 1866890 h 4965543"/>
              <a:gd name="connsiteX6" fmla="*/ 4538756 w 5899431"/>
              <a:gd name="connsiteY6" fmla="*/ 2733789 h 4965543"/>
              <a:gd name="connsiteX7" fmla="*/ 4705011 w 5899431"/>
              <a:gd name="connsiteY7" fmla="*/ 3565062 h 4965543"/>
              <a:gd name="connsiteX8" fmla="*/ 5702538 w 5899431"/>
              <a:gd name="connsiteY8" fmla="*/ 3719441 h 4965543"/>
              <a:gd name="connsiteX9" fmla="*/ 5560034 w 5899431"/>
              <a:gd name="connsiteY9" fmla="*/ 4918849 h 4965543"/>
              <a:gd name="connsiteX10" fmla="*/ 3861863 w 5899431"/>
              <a:gd name="connsiteY10" fmla="*/ 4004449 h 4965543"/>
              <a:gd name="connsiteX11" fmla="*/ 3018715 w 5899431"/>
              <a:gd name="connsiteY11" fmla="*/ 3945072 h 4965543"/>
              <a:gd name="connsiteX12" fmla="*/ 2270569 w 5899431"/>
              <a:gd name="connsiteY12" fmla="*/ 4954475 h 4965543"/>
              <a:gd name="connsiteX13" fmla="*/ 952408 w 5899431"/>
              <a:gd name="connsiteY13" fmla="*/ 4206329 h 4965543"/>
              <a:gd name="connsiteX14" fmla="*/ 2306195 w 5899431"/>
              <a:gd name="connsiteY14" fmla="*/ 3161301 h 4965543"/>
              <a:gd name="connsiteX15" fmla="*/ 2033063 w 5899431"/>
              <a:gd name="connsiteY15" fmla="*/ 2460657 h 4965543"/>
              <a:gd name="connsiteX16" fmla="*/ 275515 w 5899431"/>
              <a:gd name="connsiteY16" fmla="*/ 2246901 h 4965543"/>
              <a:gd name="connsiteX17" fmla="*/ 453645 w 5899431"/>
              <a:gd name="connsiteY17" fmla="*/ 1356251 h 4965543"/>
              <a:gd name="connsiteX18" fmla="*/ 1926185 w 5899431"/>
              <a:gd name="connsiteY18" fmla="*/ 1676885 h 4965543"/>
              <a:gd name="connsiteX19" fmla="*/ 2270569 w 5899431"/>
              <a:gd name="connsiteY19" fmla="*/ 1332501 h 4965543"/>
              <a:gd name="connsiteX20" fmla="*/ 1961811 w 5899431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299347 h 4965543"/>
              <a:gd name="connsiteX1" fmla="*/ 3140880 w 5819716"/>
              <a:gd name="connsiteY1" fmla="*/ 204345 h 4965543"/>
              <a:gd name="connsiteX2" fmla="*/ 3093379 w 5819716"/>
              <a:gd name="connsiteY2" fmla="*/ 1463129 h 4965543"/>
              <a:gd name="connsiteX3" fmla="*/ 3805898 w 5819716"/>
              <a:gd name="connsiteY3" fmla="*/ 1819389 h 4965543"/>
              <a:gd name="connsiteX4" fmla="*/ 4589670 w 5819716"/>
              <a:gd name="connsiteY4" fmla="*/ 1189997 h 4965543"/>
              <a:gd name="connsiteX5" fmla="*/ 5314065 w 5819716"/>
              <a:gd name="connsiteY5" fmla="*/ 1866890 h 4965543"/>
              <a:gd name="connsiteX6" fmla="*/ 4459041 w 5819716"/>
              <a:gd name="connsiteY6" fmla="*/ 2733789 h 4965543"/>
              <a:gd name="connsiteX7" fmla="*/ 4625296 w 5819716"/>
              <a:gd name="connsiteY7" fmla="*/ 3565062 h 4965543"/>
              <a:gd name="connsiteX8" fmla="*/ 5622823 w 5819716"/>
              <a:gd name="connsiteY8" fmla="*/ 3719441 h 4965543"/>
              <a:gd name="connsiteX9" fmla="*/ 5480319 w 5819716"/>
              <a:gd name="connsiteY9" fmla="*/ 4918849 h 4965543"/>
              <a:gd name="connsiteX10" fmla="*/ 3782148 w 5819716"/>
              <a:gd name="connsiteY10" fmla="*/ 4004449 h 4965543"/>
              <a:gd name="connsiteX11" fmla="*/ 2939000 w 5819716"/>
              <a:gd name="connsiteY11" fmla="*/ 3945072 h 4965543"/>
              <a:gd name="connsiteX12" fmla="*/ 2190854 w 5819716"/>
              <a:gd name="connsiteY12" fmla="*/ 4954475 h 4965543"/>
              <a:gd name="connsiteX13" fmla="*/ 872693 w 5819716"/>
              <a:gd name="connsiteY13" fmla="*/ 4206329 h 4965543"/>
              <a:gd name="connsiteX14" fmla="*/ 2226480 w 5819716"/>
              <a:gd name="connsiteY14" fmla="*/ 3161301 h 4965543"/>
              <a:gd name="connsiteX15" fmla="*/ 1953348 w 5819716"/>
              <a:gd name="connsiteY15" fmla="*/ 2460657 h 4965543"/>
              <a:gd name="connsiteX16" fmla="*/ 195800 w 5819716"/>
              <a:gd name="connsiteY16" fmla="*/ 2246901 h 4965543"/>
              <a:gd name="connsiteX17" fmla="*/ 373930 w 5819716"/>
              <a:gd name="connsiteY17" fmla="*/ 1356251 h 4965543"/>
              <a:gd name="connsiteX18" fmla="*/ 1846470 w 5819716"/>
              <a:gd name="connsiteY18" fmla="*/ 1676885 h 4965543"/>
              <a:gd name="connsiteX19" fmla="*/ 2190854 w 5819716"/>
              <a:gd name="connsiteY19" fmla="*/ 1332501 h 4965543"/>
              <a:gd name="connsiteX20" fmla="*/ 1882096 w 5819716"/>
              <a:gd name="connsiteY20" fmla="*/ 299347 h 4965543"/>
              <a:gd name="connsiteX0" fmla="*/ 1882096 w 5819716"/>
              <a:gd name="connsiteY0" fmla="*/ 180747 h 4846943"/>
              <a:gd name="connsiteX1" fmla="*/ 3140880 w 5819716"/>
              <a:gd name="connsiteY1" fmla="*/ 85745 h 4846943"/>
              <a:gd name="connsiteX2" fmla="*/ 3402137 w 5819716"/>
              <a:gd name="connsiteY2" fmla="*/ 1083271 h 4846943"/>
              <a:gd name="connsiteX3" fmla="*/ 3805898 w 5819716"/>
              <a:gd name="connsiteY3" fmla="*/ 1700789 h 4846943"/>
              <a:gd name="connsiteX4" fmla="*/ 4589670 w 5819716"/>
              <a:gd name="connsiteY4" fmla="*/ 1071397 h 4846943"/>
              <a:gd name="connsiteX5" fmla="*/ 5314065 w 5819716"/>
              <a:gd name="connsiteY5" fmla="*/ 1748290 h 4846943"/>
              <a:gd name="connsiteX6" fmla="*/ 4459041 w 5819716"/>
              <a:gd name="connsiteY6" fmla="*/ 2615189 h 4846943"/>
              <a:gd name="connsiteX7" fmla="*/ 4625296 w 5819716"/>
              <a:gd name="connsiteY7" fmla="*/ 3446462 h 4846943"/>
              <a:gd name="connsiteX8" fmla="*/ 5622823 w 5819716"/>
              <a:gd name="connsiteY8" fmla="*/ 3600841 h 4846943"/>
              <a:gd name="connsiteX9" fmla="*/ 5480319 w 5819716"/>
              <a:gd name="connsiteY9" fmla="*/ 4800249 h 4846943"/>
              <a:gd name="connsiteX10" fmla="*/ 3782148 w 5819716"/>
              <a:gd name="connsiteY10" fmla="*/ 3885849 h 4846943"/>
              <a:gd name="connsiteX11" fmla="*/ 2939000 w 5819716"/>
              <a:gd name="connsiteY11" fmla="*/ 3826472 h 4846943"/>
              <a:gd name="connsiteX12" fmla="*/ 2190854 w 5819716"/>
              <a:gd name="connsiteY12" fmla="*/ 4835875 h 4846943"/>
              <a:gd name="connsiteX13" fmla="*/ 872693 w 5819716"/>
              <a:gd name="connsiteY13" fmla="*/ 4087729 h 4846943"/>
              <a:gd name="connsiteX14" fmla="*/ 2226480 w 5819716"/>
              <a:gd name="connsiteY14" fmla="*/ 3042701 h 4846943"/>
              <a:gd name="connsiteX15" fmla="*/ 1953348 w 5819716"/>
              <a:gd name="connsiteY15" fmla="*/ 2342057 h 4846943"/>
              <a:gd name="connsiteX16" fmla="*/ 195800 w 5819716"/>
              <a:gd name="connsiteY16" fmla="*/ 2128301 h 4846943"/>
              <a:gd name="connsiteX17" fmla="*/ 373930 w 5819716"/>
              <a:gd name="connsiteY17" fmla="*/ 1237651 h 4846943"/>
              <a:gd name="connsiteX18" fmla="*/ 1846470 w 5819716"/>
              <a:gd name="connsiteY18" fmla="*/ 1558285 h 4846943"/>
              <a:gd name="connsiteX19" fmla="*/ 2190854 w 5819716"/>
              <a:gd name="connsiteY19" fmla="*/ 1213901 h 4846943"/>
              <a:gd name="connsiteX20" fmla="*/ 1882096 w 5819716"/>
              <a:gd name="connsiteY20" fmla="*/ 180747 h 4846943"/>
              <a:gd name="connsiteX0" fmla="*/ 1882096 w 5819716"/>
              <a:gd name="connsiteY0" fmla="*/ 180747 h 4846943"/>
              <a:gd name="connsiteX1" fmla="*/ 3140880 w 5819716"/>
              <a:gd name="connsiteY1" fmla="*/ 85745 h 4846943"/>
              <a:gd name="connsiteX2" fmla="*/ 3402137 w 5819716"/>
              <a:gd name="connsiteY2" fmla="*/ 1083271 h 4846943"/>
              <a:gd name="connsiteX3" fmla="*/ 4043405 w 5819716"/>
              <a:gd name="connsiteY3" fmla="*/ 1344529 h 4846943"/>
              <a:gd name="connsiteX4" fmla="*/ 4589670 w 5819716"/>
              <a:gd name="connsiteY4" fmla="*/ 1071397 h 4846943"/>
              <a:gd name="connsiteX5" fmla="*/ 5314065 w 5819716"/>
              <a:gd name="connsiteY5" fmla="*/ 1748290 h 4846943"/>
              <a:gd name="connsiteX6" fmla="*/ 4459041 w 5819716"/>
              <a:gd name="connsiteY6" fmla="*/ 2615189 h 4846943"/>
              <a:gd name="connsiteX7" fmla="*/ 4625296 w 5819716"/>
              <a:gd name="connsiteY7" fmla="*/ 3446462 h 4846943"/>
              <a:gd name="connsiteX8" fmla="*/ 5622823 w 5819716"/>
              <a:gd name="connsiteY8" fmla="*/ 3600841 h 4846943"/>
              <a:gd name="connsiteX9" fmla="*/ 5480319 w 5819716"/>
              <a:gd name="connsiteY9" fmla="*/ 4800249 h 4846943"/>
              <a:gd name="connsiteX10" fmla="*/ 3782148 w 5819716"/>
              <a:gd name="connsiteY10" fmla="*/ 3885849 h 4846943"/>
              <a:gd name="connsiteX11" fmla="*/ 2939000 w 5819716"/>
              <a:gd name="connsiteY11" fmla="*/ 3826472 h 4846943"/>
              <a:gd name="connsiteX12" fmla="*/ 2190854 w 5819716"/>
              <a:gd name="connsiteY12" fmla="*/ 4835875 h 4846943"/>
              <a:gd name="connsiteX13" fmla="*/ 872693 w 5819716"/>
              <a:gd name="connsiteY13" fmla="*/ 4087729 h 4846943"/>
              <a:gd name="connsiteX14" fmla="*/ 2226480 w 5819716"/>
              <a:gd name="connsiteY14" fmla="*/ 3042701 h 4846943"/>
              <a:gd name="connsiteX15" fmla="*/ 1953348 w 5819716"/>
              <a:gd name="connsiteY15" fmla="*/ 2342057 h 4846943"/>
              <a:gd name="connsiteX16" fmla="*/ 195800 w 5819716"/>
              <a:gd name="connsiteY16" fmla="*/ 2128301 h 4846943"/>
              <a:gd name="connsiteX17" fmla="*/ 373930 w 5819716"/>
              <a:gd name="connsiteY17" fmla="*/ 1237651 h 4846943"/>
              <a:gd name="connsiteX18" fmla="*/ 1846470 w 5819716"/>
              <a:gd name="connsiteY18" fmla="*/ 1558285 h 4846943"/>
              <a:gd name="connsiteX19" fmla="*/ 2190854 w 5819716"/>
              <a:gd name="connsiteY19" fmla="*/ 1213901 h 4846943"/>
              <a:gd name="connsiteX20" fmla="*/ 1882096 w 5819716"/>
              <a:gd name="connsiteY20" fmla="*/ 180747 h 4846943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314065 w 5819716"/>
              <a:gd name="connsiteY5" fmla="*/ 1742268 h 4840921"/>
              <a:gd name="connsiteX6" fmla="*/ 4459041 w 5819716"/>
              <a:gd name="connsiteY6" fmla="*/ 2609167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183436 w 5819716"/>
              <a:gd name="connsiteY5" fmla="*/ 2003525 h 4840921"/>
              <a:gd name="connsiteX6" fmla="*/ 4459041 w 5819716"/>
              <a:gd name="connsiteY6" fmla="*/ 2609167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19716"/>
              <a:gd name="connsiteY0" fmla="*/ 174725 h 4840921"/>
              <a:gd name="connsiteX1" fmla="*/ 3140880 w 5819716"/>
              <a:gd name="connsiteY1" fmla="*/ 79723 h 4840921"/>
              <a:gd name="connsiteX2" fmla="*/ 3509015 w 5819716"/>
              <a:gd name="connsiteY2" fmla="*/ 994122 h 4840921"/>
              <a:gd name="connsiteX3" fmla="*/ 4043405 w 5819716"/>
              <a:gd name="connsiteY3" fmla="*/ 1338507 h 4840921"/>
              <a:gd name="connsiteX4" fmla="*/ 4589670 w 5819716"/>
              <a:gd name="connsiteY4" fmla="*/ 1065375 h 4840921"/>
              <a:gd name="connsiteX5" fmla="*/ 5183436 w 5819716"/>
              <a:gd name="connsiteY5" fmla="*/ 2003525 h 4840921"/>
              <a:gd name="connsiteX6" fmla="*/ 4637171 w 5819716"/>
              <a:gd name="connsiteY6" fmla="*/ 2727920 h 4840921"/>
              <a:gd name="connsiteX7" fmla="*/ 4625296 w 5819716"/>
              <a:gd name="connsiteY7" fmla="*/ 3440440 h 4840921"/>
              <a:gd name="connsiteX8" fmla="*/ 5622823 w 5819716"/>
              <a:gd name="connsiteY8" fmla="*/ 3594819 h 4840921"/>
              <a:gd name="connsiteX9" fmla="*/ 5480319 w 5819716"/>
              <a:gd name="connsiteY9" fmla="*/ 4794227 h 4840921"/>
              <a:gd name="connsiteX10" fmla="*/ 3782148 w 5819716"/>
              <a:gd name="connsiteY10" fmla="*/ 3879827 h 4840921"/>
              <a:gd name="connsiteX11" fmla="*/ 2939000 w 5819716"/>
              <a:gd name="connsiteY11" fmla="*/ 3820450 h 4840921"/>
              <a:gd name="connsiteX12" fmla="*/ 2190854 w 5819716"/>
              <a:gd name="connsiteY12" fmla="*/ 4829853 h 4840921"/>
              <a:gd name="connsiteX13" fmla="*/ 872693 w 5819716"/>
              <a:gd name="connsiteY13" fmla="*/ 4081707 h 4840921"/>
              <a:gd name="connsiteX14" fmla="*/ 2226480 w 5819716"/>
              <a:gd name="connsiteY14" fmla="*/ 3036679 h 4840921"/>
              <a:gd name="connsiteX15" fmla="*/ 1953348 w 5819716"/>
              <a:gd name="connsiteY15" fmla="*/ 2336035 h 4840921"/>
              <a:gd name="connsiteX16" fmla="*/ 195800 w 5819716"/>
              <a:gd name="connsiteY16" fmla="*/ 2122279 h 4840921"/>
              <a:gd name="connsiteX17" fmla="*/ 373930 w 5819716"/>
              <a:gd name="connsiteY17" fmla="*/ 1231629 h 4840921"/>
              <a:gd name="connsiteX18" fmla="*/ 1846470 w 5819716"/>
              <a:gd name="connsiteY18" fmla="*/ 1552263 h 4840921"/>
              <a:gd name="connsiteX19" fmla="*/ 2190854 w 5819716"/>
              <a:gd name="connsiteY19" fmla="*/ 1207879 h 4840921"/>
              <a:gd name="connsiteX20" fmla="*/ 1882096 w 5819716"/>
              <a:gd name="connsiteY20" fmla="*/ 174725 h 4840921"/>
              <a:gd name="connsiteX0" fmla="*/ 1882096 w 5809832"/>
              <a:gd name="connsiteY0" fmla="*/ 174725 h 4841399"/>
              <a:gd name="connsiteX1" fmla="*/ 3140880 w 5809832"/>
              <a:gd name="connsiteY1" fmla="*/ 79723 h 4841399"/>
              <a:gd name="connsiteX2" fmla="*/ 3509015 w 5809832"/>
              <a:gd name="connsiteY2" fmla="*/ 994122 h 4841399"/>
              <a:gd name="connsiteX3" fmla="*/ 4043405 w 5809832"/>
              <a:gd name="connsiteY3" fmla="*/ 1338507 h 4841399"/>
              <a:gd name="connsiteX4" fmla="*/ 4589670 w 5809832"/>
              <a:gd name="connsiteY4" fmla="*/ 1065375 h 4841399"/>
              <a:gd name="connsiteX5" fmla="*/ 5183436 w 5809832"/>
              <a:gd name="connsiteY5" fmla="*/ 2003525 h 4841399"/>
              <a:gd name="connsiteX6" fmla="*/ 4637171 w 5809832"/>
              <a:gd name="connsiteY6" fmla="*/ 2727920 h 4841399"/>
              <a:gd name="connsiteX7" fmla="*/ 4803426 w 5809832"/>
              <a:gd name="connsiteY7" fmla="*/ 3345437 h 4841399"/>
              <a:gd name="connsiteX8" fmla="*/ 5622823 w 5809832"/>
              <a:gd name="connsiteY8" fmla="*/ 3594819 h 4841399"/>
              <a:gd name="connsiteX9" fmla="*/ 5480319 w 5809832"/>
              <a:gd name="connsiteY9" fmla="*/ 4794227 h 4841399"/>
              <a:gd name="connsiteX10" fmla="*/ 3782148 w 5809832"/>
              <a:gd name="connsiteY10" fmla="*/ 3879827 h 4841399"/>
              <a:gd name="connsiteX11" fmla="*/ 2939000 w 5809832"/>
              <a:gd name="connsiteY11" fmla="*/ 3820450 h 4841399"/>
              <a:gd name="connsiteX12" fmla="*/ 2190854 w 5809832"/>
              <a:gd name="connsiteY12" fmla="*/ 4829853 h 4841399"/>
              <a:gd name="connsiteX13" fmla="*/ 872693 w 5809832"/>
              <a:gd name="connsiteY13" fmla="*/ 4081707 h 4841399"/>
              <a:gd name="connsiteX14" fmla="*/ 2226480 w 5809832"/>
              <a:gd name="connsiteY14" fmla="*/ 3036679 h 4841399"/>
              <a:gd name="connsiteX15" fmla="*/ 1953348 w 5809832"/>
              <a:gd name="connsiteY15" fmla="*/ 2336035 h 4841399"/>
              <a:gd name="connsiteX16" fmla="*/ 195800 w 5809832"/>
              <a:gd name="connsiteY16" fmla="*/ 2122279 h 4841399"/>
              <a:gd name="connsiteX17" fmla="*/ 373930 w 5809832"/>
              <a:gd name="connsiteY17" fmla="*/ 1231629 h 4841399"/>
              <a:gd name="connsiteX18" fmla="*/ 1846470 w 5809832"/>
              <a:gd name="connsiteY18" fmla="*/ 1552263 h 4841399"/>
              <a:gd name="connsiteX19" fmla="*/ 2190854 w 5809832"/>
              <a:gd name="connsiteY19" fmla="*/ 1207879 h 4841399"/>
              <a:gd name="connsiteX20" fmla="*/ 1882096 w 5809832"/>
              <a:gd name="connsiteY20" fmla="*/ 174725 h 4841399"/>
              <a:gd name="connsiteX0" fmla="*/ 1882096 w 5704276"/>
              <a:gd name="connsiteY0" fmla="*/ 174725 h 4832827"/>
              <a:gd name="connsiteX1" fmla="*/ 3140880 w 5704276"/>
              <a:gd name="connsiteY1" fmla="*/ 79723 h 4832827"/>
              <a:gd name="connsiteX2" fmla="*/ 3509015 w 5704276"/>
              <a:gd name="connsiteY2" fmla="*/ 994122 h 4832827"/>
              <a:gd name="connsiteX3" fmla="*/ 4043405 w 5704276"/>
              <a:gd name="connsiteY3" fmla="*/ 1338507 h 4832827"/>
              <a:gd name="connsiteX4" fmla="*/ 4589670 w 5704276"/>
              <a:gd name="connsiteY4" fmla="*/ 1065375 h 4832827"/>
              <a:gd name="connsiteX5" fmla="*/ 5183436 w 5704276"/>
              <a:gd name="connsiteY5" fmla="*/ 2003525 h 4832827"/>
              <a:gd name="connsiteX6" fmla="*/ 4637171 w 5704276"/>
              <a:gd name="connsiteY6" fmla="*/ 2727920 h 4832827"/>
              <a:gd name="connsiteX7" fmla="*/ 4803426 w 5704276"/>
              <a:gd name="connsiteY7" fmla="*/ 3345437 h 4832827"/>
              <a:gd name="connsiteX8" fmla="*/ 5622823 w 5704276"/>
              <a:gd name="connsiteY8" fmla="*/ 3594819 h 4832827"/>
              <a:gd name="connsiteX9" fmla="*/ 5290314 w 5704276"/>
              <a:gd name="connsiteY9" fmla="*/ 4497344 h 4832827"/>
              <a:gd name="connsiteX10" fmla="*/ 3782148 w 5704276"/>
              <a:gd name="connsiteY10" fmla="*/ 3879827 h 4832827"/>
              <a:gd name="connsiteX11" fmla="*/ 2939000 w 5704276"/>
              <a:gd name="connsiteY11" fmla="*/ 3820450 h 4832827"/>
              <a:gd name="connsiteX12" fmla="*/ 2190854 w 5704276"/>
              <a:gd name="connsiteY12" fmla="*/ 4829853 h 4832827"/>
              <a:gd name="connsiteX13" fmla="*/ 872693 w 5704276"/>
              <a:gd name="connsiteY13" fmla="*/ 4081707 h 4832827"/>
              <a:gd name="connsiteX14" fmla="*/ 2226480 w 5704276"/>
              <a:gd name="connsiteY14" fmla="*/ 3036679 h 4832827"/>
              <a:gd name="connsiteX15" fmla="*/ 1953348 w 5704276"/>
              <a:gd name="connsiteY15" fmla="*/ 2336035 h 4832827"/>
              <a:gd name="connsiteX16" fmla="*/ 195800 w 5704276"/>
              <a:gd name="connsiteY16" fmla="*/ 2122279 h 4832827"/>
              <a:gd name="connsiteX17" fmla="*/ 373930 w 5704276"/>
              <a:gd name="connsiteY17" fmla="*/ 1231629 h 4832827"/>
              <a:gd name="connsiteX18" fmla="*/ 1846470 w 5704276"/>
              <a:gd name="connsiteY18" fmla="*/ 1552263 h 4832827"/>
              <a:gd name="connsiteX19" fmla="*/ 2190854 w 5704276"/>
              <a:gd name="connsiteY19" fmla="*/ 1207879 h 4832827"/>
              <a:gd name="connsiteX20" fmla="*/ 1882096 w 5704276"/>
              <a:gd name="connsiteY20" fmla="*/ 174725 h 4832827"/>
              <a:gd name="connsiteX0" fmla="*/ 1882096 w 5644673"/>
              <a:gd name="connsiteY0" fmla="*/ 174725 h 4832827"/>
              <a:gd name="connsiteX1" fmla="*/ 3140880 w 5644673"/>
              <a:gd name="connsiteY1" fmla="*/ 79723 h 4832827"/>
              <a:gd name="connsiteX2" fmla="*/ 3509015 w 5644673"/>
              <a:gd name="connsiteY2" fmla="*/ 994122 h 4832827"/>
              <a:gd name="connsiteX3" fmla="*/ 4043405 w 5644673"/>
              <a:gd name="connsiteY3" fmla="*/ 1338507 h 4832827"/>
              <a:gd name="connsiteX4" fmla="*/ 4589670 w 5644673"/>
              <a:gd name="connsiteY4" fmla="*/ 1065375 h 4832827"/>
              <a:gd name="connsiteX5" fmla="*/ 5183436 w 5644673"/>
              <a:gd name="connsiteY5" fmla="*/ 2003525 h 4832827"/>
              <a:gd name="connsiteX6" fmla="*/ 4637171 w 5644673"/>
              <a:gd name="connsiteY6" fmla="*/ 2727920 h 4832827"/>
              <a:gd name="connsiteX7" fmla="*/ 4803426 w 5644673"/>
              <a:gd name="connsiteY7" fmla="*/ 3345437 h 4832827"/>
              <a:gd name="connsiteX8" fmla="*/ 5622823 w 5644673"/>
              <a:gd name="connsiteY8" fmla="*/ 3594819 h 4832827"/>
              <a:gd name="connsiteX9" fmla="*/ 5290314 w 5644673"/>
              <a:gd name="connsiteY9" fmla="*/ 4497344 h 4832827"/>
              <a:gd name="connsiteX10" fmla="*/ 4055280 w 5644673"/>
              <a:gd name="connsiteY10" fmla="*/ 4176711 h 4832827"/>
              <a:gd name="connsiteX11" fmla="*/ 2939000 w 5644673"/>
              <a:gd name="connsiteY11" fmla="*/ 3820450 h 4832827"/>
              <a:gd name="connsiteX12" fmla="*/ 2190854 w 5644673"/>
              <a:gd name="connsiteY12" fmla="*/ 4829853 h 4832827"/>
              <a:gd name="connsiteX13" fmla="*/ 872693 w 5644673"/>
              <a:gd name="connsiteY13" fmla="*/ 4081707 h 4832827"/>
              <a:gd name="connsiteX14" fmla="*/ 2226480 w 5644673"/>
              <a:gd name="connsiteY14" fmla="*/ 3036679 h 4832827"/>
              <a:gd name="connsiteX15" fmla="*/ 1953348 w 5644673"/>
              <a:gd name="connsiteY15" fmla="*/ 2336035 h 4832827"/>
              <a:gd name="connsiteX16" fmla="*/ 195800 w 5644673"/>
              <a:gd name="connsiteY16" fmla="*/ 2122279 h 4832827"/>
              <a:gd name="connsiteX17" fmla="*/ 373930 w 5644673"/>
              <a:gd name="connsiteY17" fmla="*/ 1231629 h 4832827"/>
              <a:gd name="connsiteX18" fmla="*/ 1846470 w 5644673"/>
              <a:gd name="connsiteY18" fmla="*/ 1552263 h 4832827"/>
              <a:gd name="connsiteX19" fmla="*/ 2190854 w 5644673"/>
              <a:gd name="connsiteY19" fmla="*/ 1207879 h 4832827"/>
              <a:gd name="connsiteX20" fmla="*/ 1882096 w 5644673"/>
              <a:gd name="connsiteY20" fmla="*/ 174725 h 4832827"/>
              <a:gd name="connsiteX0" fmla="*/ 1882096 w 5644673"/>
              <a:gd name="connsiteY0" fmla="*/ 174725 h 4829871"/>
              <a:gd name="connsiteX1" fmla="*/ 3140880 w 5644673"/>
              <a:gd name="connsiteY1" fmla="*/ 79723 h 4829871"/>
              <a:gd name="connsiteX2" fmla="*/ 3509015 w 5644673"/>
              <a:gd name="connsiteY2" fmla="*/ 994122 h 4829871"/>
              <a:gd name="connsiteX3" fmla="*/ 4043405 w 5644673"/>
              <a:gd name="connsiteY3" fmla="*/ 1338507 h 4829871"/>
              <a:gd name="connsiteX4" fmla="*/ 4589670 w 5644673"/>
              <a:gd name="connsiteY4" fmla="*/ 1065375 h 4829871"/>
              <a:gd name="connsiteX5" fmla="*/ 5183436 w 5644673"/>
              <a:gd name="connsiteY5" fmla="*/ 2003525 h 4829871"/>
              <a:gd name="connsiteX6" fmla="*/ 4637171 w 5644673"/>
              <a:gd name="connsiteY6" fmla="*/ 2727920 h 4829871"/>
              <a:gd name="connsiteX7" fmla="*/ 4803426 w 5644673"/>
              <a:gd name="connsiteY7" fmla="*/ 3345437 h 4829871"/>
              <a:gd name="connsiteX8" fmla="*/ 5622823 w 5644673"/>
              <a:gd name="connsiteY8" fmla="*/ 3594819 h 4829871"/>
              <a:gd name="connsiteX9" fmla="*/ 5290314 w 5644673"/>
              <a:gd name="connsiteY9" fmla="*/ 4497344 h 4829871"/>
              <a:gd name="connsiteX10" fmla="*/ 4055280 w 5644673"/>
              <a:gd name="connsiteY10" fmla="*/ 4176711 h 4829871"/>
              <a:gd name="connsiteX11" fmla="*/ 3140881 w 5644673"/>
              <a:gd name="connsiteY11" fmla="*/ 4105458 h 4829871"/>
              <a:gd name="connsiteX12" fmla="*/ 2190854 w 5644673"/>
              <a:gd name="connsiteY12" fmla="*/ 4829853 h 4829871"/>
              <a:gd name="connsiteX13" fmla="*/ 872693 w 5644673"/>
              <a:gd name="connsiteY13" fmla="*/ 4081707 h 4829871"/>
              <a:gd name="connsiteX14" fmla="*/ 2226480 w 5644673"/>
              <a:gd name="connsiteY14" fmla="*/ 3036679 h 4829871"/>
              <a:gd name="connsiteX15" fmla="*/ 1953348 w 5644673"/>
              <a:gd name="connsiteY15" fmla="*/ 2336035 h 4829871"/>
              <a:gd name="connsiteX16" fmla="*/ 195800 w 5644673"/>
              <a:gd name="connsiteY16" fmla="*/ 2122279 h 4829871"/>
              <a:gd name="connsiteX17" fmla="*/ 373930 w 5644673"/>
              <a:gd name="connsiteY17" fmla="*/ 1231629 h 4829871"/>
              <a:gd name="connsiteX18" fmla="*/ 1846470 w 5644673"/>
              <a:gd name="connsiteY18" fmla="*/ 1552263 h 4829871"/>
              <a:gd name="connsiteX19" fmla="*/ 2190854 w 5644673"/>
              <a:gd name="connsiteY19" fmla="*/ 1207879 h 4829871"/>
              <a:gd name="connsiteX20" fmla="*/ 1882096 w 5644673"/>
              <a:gd name="connsiteY20" fmla="*/ 174725 h 4829871"/>
              <a:gd name="connsiteX0" fmla="*/ 1882096 w 5644673"/>
              <a:gd name="connsiteY0" fmla="*/ 174725 h 4835290"/>
              <a:gd name="connsiteX1" fmla="*/ 3140880 w 5644673"/>
              <a:gd name="connsiteY1" fmla="*/ 79723 h 4835290"/>
              <a:gd name="connsiteX2" fmla="*/ 3509015 w 5644673"/>
              <a:gd name="connsiteY2" fmla="*/ 994122 h 4835290"/>
              <a:gd name="connsiteX3" fmla="*/ 4043405 w 5644673"/>
              <a:gd name="connsiteY3" fmla="*/ 1338507 h 4835290"/>
              <a:gd name="connsiteX4" fmla="*/ 4589670 w 5644673"/>
              <a:gd name="connsiteY4" fmla="*/ 1065375 h 4835290"/>
              <a:gd name="connsiteX5" fmla="*/ 5183436 w 5644673"/>
              <a:gd name="connsiteY5" fmla="*/ 2003525 h 4835290"/>
              <a:gd name="connsiteX6" fmla="*/ 4637171 w 5644673"/>
              <a:gd name="connsiteY6" fmla="*/ 2727920 h 4835290"/>
              <a:gd name="connsiteX7" fmla="*/ 4803426 w 5644673"/>
              <a:gd name="connsiteY7" fmla="*/ 3345437 h 4835290"/>
              <a:gd name="connsiteX8" fmla="*/ 5622823 w 5644673"/>
              <a:gd name="connsiteY8" fmla="*/ 3594819 h 4835290"/>
              <a:gd name="connsiteX9" fmla="*/ 5290314 w 5644673"/>
              <a:gd name="connsiteY9" fmla="*/ 4497344 h 4835290"/>
              <a:gd name="connsiteX10" fmla="*/ 4055280 w 5644673"/>
              <a:gd name="connsiteY10" fmla="*/ 4176711 h 4835290"/>
              <a:gd name="connsiteX11" fmla="*/ 3140881 w 5644673"/>
              <a:gd name="connsiteY11" fmla="*/ 4105458 h 4835290"/>
              <a:gd name="connsiteX12" fmla="*/ 2190854 w 5644673"/>
              <a:gd name="connsiteY12" fmla="*/ 4829853 h 4835290"/>
              <a:gd name="connsiteX13" fmla="*/ 1822719 w 5644673"/>
              <a:gd name="connsiteY13" fmla="*/ 3666071 h 4835290"/>
              <a:gd name="connsiteX14" fmla="*/ 2226480 w 5644673"/>
              <a:gd name="connsiteY14" fmla="*/ 3036679 h 4835290"/>
              <a:gd name="connsiteX15" fmla="*/ 1953348 w 5644673"/>
              <a:gd name="connsiteY15" fmla="*/ 2336035 h 4835290"/>
              <a:gd name="connsiteX16" fmla="*/ 195800 w 5644673"/>
              <a:gd name="connsiteY16" fmla="*/ 2122279 h 4835290"/>
              <a:gd name="connsiteX17" fmla="*/ 373930 w 5644673"/>
              <a:gd name="connsiteY17" fmla="*/ 1231629 h 4835290"/>
              <a:gd name="connsiteX18" fmla="*/ 1846470 w 5644673"/>
              <a:gd name="connsiteY18" fmla="*/ 1552263 h 4835290"/>
              <a:gd name="connsiteX19" fmla="*/ 2190854 w 5644673"/>
              <a:gd name="connsiteY19" fmla="*/ 1207879 h 4835290"/>
              <a:gd name="connsiteX20" fmla="*/ 1882096 w 5644673"/>
              <a:gd name="connsiteY20" fmla="*/ 174725 h 4835290"/>
              <a:gd name="connsiteX0" fmla="*/ 1573490 w 5336067"/>
              <a:gd name="connsiteY0" fmla="*/ 174725 h 4835290"/>
              <a:gd name="connsiteX1" fmla="*/ 2832274 w 5336067"/>
              <a:gd name="connsiteY1" fmla="*/ 79723 h 4835290"/>
              <a:gd name="connsiteX2" fmla="*/ 3200409 w 5336067"/>
              <a:gd name="connsiteY2" fmla="*/ 994122 h 4835290"/>
              <a:gd name="connsiteX3" fmla="*/ 3734799 w 5336067"/>
              <a:gd name="connsiteY3" fmla="*/ 1338507 h 4835290"/>
              <a:gd name="connsiteX4" fmla="*/ 4281064 w 5336067"/>
              <a:gd name="connsiteY4" fmla="*/ 1065375 h 4835290"/>
              <a:gd name="connsiteX5" fmla="*/ 4874830 w 5336067"/>
              <a:gd name="connsiteY5" fmla="*/ 2003525 h 4835290"/>
              <a:gd name="connsiteX6" fmla="*/ 4328565 w 5336067"/>
              <a:gd name="connsiteY6" fmla="*/ 2727920 h 4835290"/>
              <a:gd name="connsiteX7" fmla="*/ 4494820 w 5336067"/>
              <a:gd name="connsiteY7" fmla="*/ 3345437 h 4835290"/>
              <a:gd name="connsiteX8" fmla="*/ 5314217 w 5336067"/>
              <a:gd name="connsiteY8" fmla="*/ 3594819 h 4835290"/>
              <a:gd name="connsiteX9" fmla="*/ 4981708 w 5336067"/>
              <a:gd name="connsiteY9" fmla="*/ 4497344 h 4835290"/>
              <a:gd name="connsiteX10" fmla="*/ 3746674 w 5336067"/>
              <a:gd name="connsiteY10" fmla="*/ 4176711 h 4835290"/>
              <a:gd name="connsiteX11" fmla="*/ 2832275 w 5336067"/>
              <a:gd name="connsiteY11" fmla="*/ 4105458 h 4835290"/>
              <a:gd name="connsiteX12" fmla="*/ 1882248 w 5336067"/>
              <a:gd name="connsiteY12" fmla="*/ 4829853 h 4835290"/>
              <a:gd name="connsiteX13" fmla="*/ 1514113 w 5336067"/>
              <a:gd name="connsiteY13" fmla="*/ 3666071 h 4835290"/>
              <a:gd name="connsiteX14" fmla="*/ 1917874 w 5336067"/>
              <a:gd name="connsiteY14" fmla="*/ 3036679 h 4835290"/>
              <a:gd name="connsiteX15" fmla="*/ 1644742 w 5336067"/>
              <a:gd name="connsiteY15" fmla="*/ 2336035 h 4835290"/>
              <a:gd name="connsiteX16" fmla="*/ 397833 w 5336067"/>
              <a:gd name="connsiteY16" fmla="*/ 2407286 h 4835290"/>
              <a:gd name="connsiteX17" fmla="*/ 65324 w 5336067"/>
              <a:gd name="connsiteY17" fmla="*/ 1231629 h 4835290"/>
              <a:gd name="connsiteX18" fmla="*/ 1537864 w 5336067"/>
              <a:gd name="connsiteY18" fmla="*/ 1552263 h 4835290"/>
              <a:gd name="connsiteX19" fmla="*/ 1882248 w 5336067"/>
              <a:gd name="connsiteY19" fmla="*/ 1207879 h 4835290"/>
              <a:gd name="connsiteX20" fmla="*/ 1573490 w 5336067"/>
              <a:gd name="connsiteY20" fmla="*/ 174725 h 4835290"/>
              <a:gd name="connsiteX0" fmla="*/ 1271030 w 5033607"/>
              <a:gd name="connsiteY0" fmla="*/ 174725 h 4835290"/>
              <a:gd name="connsiteX1" fmla="*/ 2529814 w 5033607"/>
              <a:gd name="connsiteY1" fmla="*/ 79723 h 4835290"/>
              <a:gd name="connsiteX2" fmla="*/ 2897949 w 5033607"/>
              <a:gd name="connsiteY2" fmla="*/ 994122 h 4835290"/>
              <a:gd name="connsiteX3" fmla="*/ 3432339 w 5033607"/>
              <a:gd name="connsiteY3" fmla="*/ 1338507 h 4835290"/>
              <a:gd name="connsiteX4" fmla="*/ 3978604 w 5033607"/>
              <a:gd name="connsiteY4" fmla="*/ 1065375 h 4835290"/>
              <a:gd name="connsiteX5" fmla="*/ 4572370 w 5033607"/>
              <a:gd name="connsiteY5" fmla="*/ 2003525 h 4835290"/>
              <a:gd name="connsiteX6" fmla="*/ 4026105 w 5033607"/>
              <a:gd name="connsiteY6" fmla="*/ 2727920 h 4835290"/>
              <a:gd name="connsiteX7" fmla="*/ 4192360 w 5033607"/>
              <a:gd name="connsiteY7" fmla="*/ 3345437 h 4835290"/>
              <a:gd name="connsiteX8" fmla="*/ 5011757 w 5033607"/>
              <a:gd name="connsiteY8" fmla="*/ 3594819 h 4835290"/>
              <a:gd name="connsiteX9" fmla="*/ 4679248 w 5033607"/>
              <a:gd name="connsiteY9" fmla="*/ 4497344 h 4835290"/>
              <a:gd name="connsiteX10" fmla="*/ 3444214 w 5033607"/>
              <a:gd name="connsiteY10" fmla="*/ 4176711 h 4835290"/>
              <a:gd name="connsiteX11" fmla="*/ 2529815 w 5033607"/>
              <a:gd name="connsiteY11" fmla="*/ 4105458 h 4835290"/>
              <a:gd name="connsiteX12" fmla="*/ 1579788 w 5033607"/>
              <a:gd name="connsiteY12" fmla="*/ 4829853 h 4835290"/>
              <a:gd name="connsiteX13" fmla="*/ 1211653 w 5033607"/>
              <a:gd name="connsiteY13" fmla="*/ 3666071 h 4835290"/>
              <a:gd name="connsiteX14" fmla="*/ 1615414 w 5033607"/>
              <a:gd name="connsiteY14" fmla="*/ 3036679 h 4835290"/>
              <a:gd name="connsiteX15" fmla="*/ 1342282 w 5033607"/>
              <a:gd name="connsiteY15" fmla="*/ 2336035 h 4835290"/>
              <a:gd name="connsiteX16" fmla="*/ 95373 w 5033607"/>
              <a:gd name="connsiteY16" fmla="*/ 2407286 h 4835290"/>
              <a:gd name="connsiteX17" fmla="*/ 214126 w 5033607"/>
              <a:gd name="connsiteY17" fmla="*/ 1326632 h 4835290"/>
              <a:gd name="connsiteX18" fmla="*/ 1235404 w 5033607"/>
              <a:gd name="connsiteY18" fmla="*/ 1552263 h 4835290"/>
              <a:gd name="connsiteX19" fmla="*/ 1579788 w 5033607"/>
              <a:gd name="connsiteY19" fmla="*/ 1207879 h 4835290"/>
              <a:gd name="connsiteX20" fmla="*/ 1271030 w 5033607"/>
              <a:gd name="connsiteY20" fmla="*/ 174725 h 4835290"/>
              <a:gd name="connsiteX0" fmla="*/ 1263184 w 5025761"/>
              <a:gd name="connsiteY0" fmla="*/ 174725 h 4835290"/>
              <a:gd name="connsiteX1" fmla="*/ 2521968 w 5025761"/>
              <a:gd name="connsiteY1" fmla="*/ 79723 h 4835290"/>
              <a:gd name="connsiteX2" fmla="*/ 2890103 w 5025761"/>
              <a:gd name="connsiteY2" fmla="*/ 994122 h 4835290"/>
              <a:gd name="connsiteX3" fmla="*/ 3424493 w 5025761"/>
              <a:gd name="connsiteY3" fmla="*/ 1338507 h 4835290"/>
              <a:gd name="connsiteX4" fmla="*/ 3970758 w 5025761"/>
              <a:gd name="connsiteY4" fmla="*/ 1065375 h 4835290"/>
              <a:gd name="connsiteX5" fmla="*/ 4564524 w 5025761"/>
              <a:gd name="connsiteY5" fmla="*/ 2003525 h 4835290"/>
              <a:gd name="connsiteX6" fmla="*/ 4018259 w 5025761"/>
              <a:gd name="connsiteY6" fmla="*/ 2727920 h 4835290"/>
              <a:gd name="connsiteX7" fmla="*/ 4184514 w 5025761"/>
              <a:gd name="connsiteY7" fmla="*/ 3345437 h 4835290"/>
              <a:gd name="connsiteX8" fmla="*/ 5003911 w 5025761"/>
              <a:gd name="connsiteY8" fmla="*/ 3594819 h 4835290"/>
              <a:gd name="connsiteX9" fmla="*/ 4671402 w 5025761"/>
              <a:gd name="connsiteY9" fmla="*/ 4497344 h 4835290"/>
              <a:gd name="connsiteX10" fmla="*/ 3436368 w 5025761"/>
              <a:gd name="connsiteY10" fmla="*/ 4176711 h 4835290"/>
              <a:gd name="connsiteX11" fmla="*/ 2521969 w 5025761"/>
              <a:gd name="connsiteY11" fmla="*/ 4105458 h 4835290"/>
              <a:gd name="connsiteX12" fmla="*/ 1571942 w 5025761"/>
              <a:gd name="connsiteY12" fmla="*/ 4829853 h 4835290"/>
              <a:gd name="connsiteX13" fmla="*/ 1203807 w 5025761"/>
              <a:gd name="connsiteY13" fmla="*/ 3666071 h 4835290"/>
              <a:gd name="connsiteX14" fmla="*/ 1607568 w 5025761"/>
              <a:gd name="connsiteY14" fmla="*/ 3036679 h 4835290"/>
              <a:gd name="connsiteX15" fmla="*/ 1334436 w 5025761"/>
              <a:gd name="connsiteY15" fmla="*/ 2336035 h 4835290"/>
              <a:gd name="connsiteX16" fmla="*/ 87527 w 5025761"/>
              <a:gd name="connsiteY16" fmla="*/ 2407286 h 4835290"/>
              <a:gd name="connsiteX17" fmla="*/ 206280 w 5025761"/>
              <a:gd name="connsiteY17" fmla="*/ 1326632 h 4835290"/>
              <a:gd name="connsiteX18" fmla="*/ 1025678 w 5025761"/>
              <a:gd name="connsiteY18" fmla="*/ 1350383 h 4835290"/>
              <a:gd name="connsiteX19" fmla="*/ 1571942 w 5025761"/>
              <a:gd name="connsiteY19" fmla="*/ 1207879 h 4835290"/>
              <a:gd name="connsiteX20" fmla="*/ 1263184 w 5025761"/>
              <a:gd name="connsiteY20" fmla="*/ 174725 h 4835290"/>
              <a:gd name="connsiteX0" fmla="*/ 1263184 w 5025761"/>
              <a:gd name="connsiteY0" fmla="*/ 164292 h 4824857"/>
              <a:gd name="connsiteX1" fmla="*/ 2521968 w 5025761"/>
              <a:gd name="connsiteY1" fmla="*/ 69290 h 4824857"/>
              <a:gd name="connsiteX2" fmla="*/ 2890103 w 5025761"/>
              <a:gd name="connsiteY2" fmla="*/ 983689 h 4824857"/>
              <a:gd name="connsiteX3" fmla="*/ 3424493 w 5025761"/>
              <a:gd name="connsiteY3" fmla="*/ 1328074 h 4824857"/>
              <a:gd name="connsiteX4" fmla="*/ 3970758 w 5025761"/>
              <a:gd name="connsiteY4" fmla="*/ 1054942 h 4824857"/>
              <a:gd name="connsiteX5" fmla="*/ 4564524 w 5025761"/>
              <a:gd name="connsiteY5" fmla="*/ 1993092 h 4824857"/>
              <a:gd name="connsiteX6" fmla="*/ 4018259 w 5025761"/>
              <a:gd name="connsiteY6" fmla="*/ 2717487 h 4824857"/>
              <a:gd name="connsiteX7" fmla="*/ 4184514 w 5025761"/>
              <a:gd name="connsiteY7" fmla="*/ 3335004 h 4824857"/>
              <a:gd name="connsiteX8" fmla="*/ 5003911 w 5025761"/>
              <a:gd name="connsiteY8" fmla="*/ 3584386 h 4824857"/>
              <a:gd name="connsiteX9" fmla="*/ 4671402 w 5025761"/>
              <a:gd name="connsiteY9" fmla="*/ 4486911 h 4824857"/>
              <a:gd name="connsiteX10" fmla="*/ 3436368 w 5025761"/>
              <a:gd name="connsiteY10" fmla="*/ 4166278 h 4824857"/>
              <a:gd name="connsiteX11" fmla="*/ 2521969 w 5025761"/>
              <a:gd name="connsiteY11" fmla="*/ 4095025 h 4824857"/>
              <a:gd name="connsiteX12" fmla="*/ 1571942 w 5025761"/>
              <a:gd name="connsiteY12" fmla="*/ 4819420 h 4824857"/>
              <a:gd name="connsiteX13" fmla="*/ 1203807 w 5025761"/>
              <a:gd name="connsiteY13" fmla="*/ 3655638 h 4824857"/>
              <a:gd name="connsiteX14" fmla="*/ 1607568 w 5025761"/>
              <a:gd name="connsiteY14" fmla="*/ 3026246 h 4824857"/>
              <a:gd name="connsiteX15" fmla="*/ 1334436 w 5025761"/>
              <a:gd name="connsiteY15" fmla="*/ 2325602 h 4824857"/>
              <a:gd name="connsiteX16" fmla="*/ 87527 w 5025761"/>
              <a:gd name="connsiteY16" fmla="*/ 2396853 h 4824857"/>
              <a:gd name="connsiteX17" fmla="*/ 206280 w 5025761"/>
              <a:gd name="connsiteY17" fmla="*/ 1316199 h 4824857"/>
              <a:gd name="connsiteX18" fmla="*/ 1025678 w 5025761"/>
              <a:gd name="connsiteY18" fmla="*/ 1339950 h 4824857"/>
              <a:gd name="connsiteX19" fmla="*/ 1275059 w 5025761"/>
              <a:gd name="connsiteY19" fmla="*/ 959940 h 4824857"/>
              <a:gd name="connsiteX20" fmla="*/ 1263184 w 5025761"/>
              <a:gd name="connsiteY20" fmla="*/ 164292 h 4824857"/>
              <a:gd name="connsiteX0" fmla="*/ 1465065 w 5025761"/>
              <a:gd name="connsiteY0" fmla="*/ 241485 h 4795172"/>
              <a:gd name="connsiteX1" fmla="*/ 2521968 w 5025761"/>
              <a:gd name="connsiteY1" fmla="*/ 39605 h 4795172"/>
              <a:gd name="connsiteX2" fmla="*/ 2890103 w 5025761"/>
              <a:gd name="connsiteY2" fmla="*/ 954004 h 4795172"/>
              <a:gd name="connsiteX3" fmla="*/ 3424493 w 5025761"/>
              <a:gd name="connsiteY3" fmla="*/ 1298389 h 4795172"/>
              <a:gd name="connsiteX4" fmla="*/ 3970758 w 5025761"/>
              <a:gd name="connsiteY4" fmla="*/ 1025257 h 4795172"/>
              <a:gd name="connsiteX5" fmla="*/ 4564524 w 5025761"/>
              <a:gd name="connsiteY5" fmla="*/ 1963407 h 4795172"/>
              <a:gd name="connsiteX6" fmla="*/ 4018259 w 5025761"/>
              <a:gd name="connsiteY6" fmla="*/ 2687802 h 4795172"/>
              <a:gd name="connsiteX7" fmla="*/ 4184514 w 5025761"/>
              <a:gd name="connsiteY7" fmla="*/ 3305319 h 4795172"/>
              <a:gd name="connsiteX8" fmla="*/ 5003911 w 5025761"/>
              <a:gd name="connsiteY8" fmla="*/ 3554701 h 4795172"/>
              <a:gd name="connsiteX9" fmla="*/ 4671402 w 5025761"/>
              <a:gd name="connsiteY9" fmla="*/ 4457226 h 4795172"/>
              <a:gd name="connsiteX10" fmla="*/ 3436368 w 5025761"/>
              <a:gd name="connsiteY10" fmla="*/ 4136593 h 4795172"/>
              <a:gd name="connsiteX11" fmla="*/ 2521969 w 5025761"/>
              <a:gd name="connsiteY11" fmla="*/ 4065340 h 4795172"/>
              <a:gd name="connsiteX12" fmla="*/ 1571942 w 5025761"/>
              <a:gd name="connsiteY12" fmla="*/ 4789735 h 4795172"/>
              <a:gd name="connsiteX13" fmla="*/ 1203807 w 5025761"/>
              <a:gd name="connsiteY13" fmla="*/ 3625953 h 4795172"/>
              <a:gd name="connsiteX14" fmla="*/ 1607568 w 5025761"/>
              <a:gd name="connsiteY14" fmla="*/ 2996561 h 4795172"/>
              <a:gd name="connsiteX15" fmla="*/ 1334436 w 5025761"/>
              <a:gd name="connsiteY15" fmla="*/ 2295917 h 4795172"/>
              <a:gd name="connsiteX16" fmla="*/ 87527 w 5025761"/>
              <a:gd name="connsiteY16" fmla="*/ 2367168 h 4795172"/>
              <a:gd name="connsiteX17" fmla="*/ 206280 w 5025761"/>
              <a:gd name="connsiteY17" fmla="*/ 1286514 h 4795172"/>
              <a:gd name="connsiteX18" fmla="*/ 1025678 w 5025761"/>
              <a:gd name="connsiteY18" fmla="*/ 1310265 h 4795172"/>
              <a:gd name="connsiteX19" fmla="*/ 1275059 w 5025761"/>
              <a:gd name="connsiteY19" fmla="*/ 930255 h 4795172"/>
              <a:gd name="connsiteX20" fmla="*/ 1465065 w 5025761"/>
              <a:gd name="connsiteY20" fmla="*/ 241485 h 4795172"/>
              <a:gd name="connsiteX0" fmla="*/ 1465065 w 5025761"/>
              <a:gd name="connsiteY0" fmla="*/ 170947 h 4724634"/>
              <a:gd name="connsiteX1" fmla="*/ 2379464 w 5025761"/>
              <a:gd name="connsiteY1" fmla="*/ 52194 h 4724634"/>
              <a:gd name="connsiteX2" fmla="*/ 2890103 w 5025761"/>
              <a:gd name="connsiteY2" fmla="*/ 883466 h 4724634"/>
              <a:gd name="connsiteX3" fmla="*/ 3424493 w 5025761"/>
              <a:gd name="connsiteY3" fmla="*/ 1227851 h 4724634"/>
              <a:gd name="connsiteX4" fmla="*/ 3970758 w 5025761"/>
              <a:gd name="connsiteY4" fmla="*/ 954719 h 4724634"/>
              <a:gd name="connsiteX5" fmla="*/ 4564524 w 5025761"/>
              <a:gd name="connsiteY5" fmla="*/ 1892869 h 4724634"/>
              <a:gd name="connsiteX6" fmla="*/ 4018259 w 5025761"/>
              <a:gd name="connsiteY6" fmla="*/ 2617264 h 4724634"/>
              <a:gd name="connsiteX7" fmla="*/ 4184514 w 5025761"/>
              <a:gd name="connsiteY7" fmla="*/ 3234781 h 4724634"/>
              <a:gd name="connsiteX8" fmla="*/ 5003911 w 5025761"/>
              <a:gd name="connsiteY8" fmla="*/ 3484163 h 4724634"/>
              <a:gd name="connsiteX9" fmla="*/ 4671402 w 5025761"/>
              <a:gd name="connsiteY9" fmla="*/ 4386688 h 4724634"/>
              <a:gd name="connsiteX10" fmla="*/ 3436368 w 5025761"/>
              <a:gd name="connsiteY10" fmla="*/ 4066055 h 4724634"/>
              <a:gd name="connsiteX11" fmla="*/ 2521969 w 5025761"/>
              <a:gd name="connsiteY11" fmla="*/ 3994802 h 4724634"/>
              <a:gd name="connsiteX12" fmla="*/ 1571942 w 5025761"/>
              <a:gd name="connsiteY12" fmla="*/ 4719197 h 4724634"/>
              <a:gd name="connsiteX13" fmla="*/ 1203807 w 5025761"/>
              <a:gd name="connsiteY13" fmla="*/ 3555415 h 4724634"/>
              <a:gd name="connsiteX14" fmla="*/ 1607568 w 5025761"/>
              <a:gd name="connsiteY14" fmla="*/ 2926023 h 4724634"/>
              <a:gd name="connsiteX15" fmla="*/ 1334436 w 5025761"/>
              <a:gd name="connsiteY15" fmla="*/ 2225379 h 4724634"/>
              <a:gd name="connsiteX16" fmla="*/ 87527 w 5025761"/>
              <a:gd name="connsiteY16" fmla="*/ 2296630 h 4724634"/>
              <a:gd name="connsiteX17" fmla="*/ 206280 w 5025761"/>
              <a:gd name="connsiteY17" fmla="*/ 1215976 h 4724634"/>
              <a:gd name="connsiteX18" fmla="*/ 1025678 w 5025761"/>
              <a:gd name="connsiteY18" fmla="*/ 1239727 h 4724634"/>
              <a:gd name="connsiteX19" fmla="*/ 1275059 w 5025761"/>
              <a:gd name="connsiteY19" fmla="*/ 859717 h 4724634"/>
              <a:gd name="connsiteX20" fmla="*/ 1465065 w 5025761"/>
              <a:gd name="connsiteY20" fmla="*/ 170947 h 4724634"/>
              <a:gd name="connsiteX0" fmla="*/ 1458908 w 5019604"/>
              <a:gd name="connsiteY0" fmla="*/ 170947 h 4724634"/>
              <a:gd name="connsiteX1" fmla="*/ 2373307 w 5019604"/>
              <a:gd name="connsiteY1" fmla="*/ 52194 h 4724634"/>
              <a:gd name="connsiteX2" fmla="*/ 2883946 w 5019604"/>
              <a:gd name="connsiteY2" fmla="*/ 883466 h 4724634"/>
              <a:gd name="connsiteX3" fmla="*/ 3418336 w 5019604"/>
              <a:gd name="connsiteY3" fmla="*/ 1227851 h 4724634"/>
              <a:gd name="connsiteX4" fmla="*/ 3964601 w 5019604"/>
              <a:gd name="connsiteY4" fmla="*/ 954719 h 4724634"/>
              <a:gd name="connsiteX5" fmla="*/ 4558367 w 5019604"/>
              <a:gd name="connsiteY5" fmla="*/ 1892869 h 4724634"/>
              <a:gd name="connsiteX6" fmla="*/ 4012102 w 5019604"/>
              <a:gd name="connsiteY6" fmla="*/ 2617264 h 4724634"/>
              <a:gd name="connsiteX7" fmla="*/ 4178357 w 5019604"/>
              <a:gd name="connsiteY7" fmla="*/ 3234781 h 4724634"/>
              <a:gd name="connsiteX8" fmla="*/ 4997754 w 5019604"/>
              <a:gd name="connsiteY8" fmla="*/ 3484163 h 4724634"/>
              <a:gd name="connsiteX9" fmla="*/ 4665245 w 5019604"/>
              <a:gd name="connsiteY9" fmla="*/ 4386688 h 4724634"/>
              <a:gd name="connsiteX10" fmla="*/ 3430211 w 5019604"/>
              <a:gd name="connsiteY10" fmla="*/ 4066055 h 4724634"/>
              <a:gd name="connsiteX11" fmla="*/ 2515812 w 5019604"/>
              <a:gd name="connsiteY11" fmla="*/ 3994802 h 4724634"/>
              <a:gd name="connsiteX12" fmla="*/ 1565785 w 5019604"/>
              <a:gd name="connsiteY12" fmla="*/ 4719197 h 4724634"/>
              <a:gd name="connsiteX13" fmla="*/ 1197650 w 5019604"/>
              <a:gd name="connsiteY13" fmla="*/ 3555415 h 4724634"/>
              <a:gd name="connsiteX14" fmla="*/ 1601411 w 5019604"/>
              <a:gd name="connsiteY14" fmla="*/ 2926023 h 4724634"/>
              <a:gd name="connsiteX15" fmla="*/ 1245152 w 5019604"/>
              <a:gd name="connsiteY15" fmla="*/ 2439134 h 4724634"/>
              <a:gd name="connsiteX16" fmla="*/ 81370 w 5019604"/>
              <a:gd name="connsiteY16" fmla="*/ 2296630 h 4724634"/>
              <a:gd name="connsiteX17" fmla="*/ 200123 w 5019604"/>
              <a:gd name="connsiteY17" fmla="*/ 1215976 h 4724634"/>
              <a:gd name="connsiteX18" fmla="*/ 1019521 w 5019604"/>
              <a:gd name="connsiteY18" fmla="*/ 1239727 h 4724634"/>
              <a:gd name="connsiteX19" fmla="*/ 1268902 w 5019604"/>
              <a:gd name="connsiteY19" fmla="*/ 859717 h 4724634"/>
              <a:gd name="connsiteX20" fmla="*/ 1458908 w 5019604"/>
              <a:gd name="connsiteY20" fmla="*/ 170947 h 4724634"/>
              <a:gd name="connsiteX0" fmla="*/ 1458908 w 5019604"/>
              <a:gd name="connsiteY0" fmla="*/ 170947 h 4724634"/>
              <a:gd name="connsiteX1" fmla="*/ 2373307 w 5019604"/>
              <a:gd name="connsiteY1" fmla="*/ 52194 h 4724634"/>
              <a:gd name="connsiteX2" fmla="*/ 2883946 w 5019604"/>
              <a:gd name="connsiteY2" fmla="*/ 883466 h 4724634"/>
              <a:gd name="connsiteX3" fmla="*/ 3418336 w 5019604"/>
              <a:gd name="connsiteY3" fmla="*/ 1227851 h 4724634"/>
              <a:gd name="connsiteX4" fmla="*/ 3964601 w 5019604"/>
              <a:gd name="connsiteY4" fmla="*/ 954719 h 4724634"/>
              <a:gd name="connsiteX5" fmla="*/ 4558367 w 5019604"/>
              <a:gd name="connsiteY5" fmla="*/ 1892869 h 4724634"/>
              <a:gd name="connsiteX6" fmla="*/ 4012102 w 5019604"/>
              <a:gd name="connsiteY6" fmla="*/ 2617264 h 4724634"/>
              <a:gd name="connsiteX7" fmla="*/ 4178357 w 5019604"/>
              <a:gd name="connsiteY7" fmla="*/ 3234781 h 4724634"/>
              <a:gd name="connsiteX8" fmla="*/ 4997754 w 5019604"/>
              <a:gd name="connsiteY8" fmla="*/ 3484163 h 4724634"/>
              <a:gd name="connsiteX9" fmla="*/ 4665245 w 5019604"/>
              <a:gd name="connsiteY9" fmla="*/ 4386688 h 4724634"/>
              <a:gd name="connsiteX10" fmla="*/ 3430211 w 5019604"/>
              <a:gd name="connsiteY10" fmla="*/ 4066055 h 4724634"/>
              <a:gd name="connsiteX11" fmla="*/ 2515812 w 5019604"/>
              <a:gd name="connsiteY11" fmla="*/ 3994802 h 4724634"/>
              <a:gd name="connsiteX12" fmla="*/ 1565785 w 5019604"/>
              <a:gd name="connsiteY12" fmla="*/ 4719197 h 4724634"/>
              <a:gd name="connsiteX13" fmla="*/ 1197650 w 5019604"/>
              <a:gd name="connsiteY13" fmla="*/ 3555415 h 4724634"/>
              <a:gd name="connsiteX14" fmla="*/ 1411405 w 5019604"/>
              <a:gd name="connsiteY14" fmla="*/ 2926023 h 4724634"/>
              <a:gd name="connsiteX15" fmla="*/ 1245152 w 5019604"/>
              <a:gd name="connsiteY15" fmla="*/ 2439134 h 4724634"/>
              <a:gd name="connsiteX16" fmla="*/ 81370 w 5019604"/>
              <a:gd name="connsiteY16" fmla="*/ 2296630 h 4724634"/>
              <a:gd name="connsiteX17" fmla="*/ 200123 w 5019604"/>
              <a:gd name="connsiteY17" fmla="*/ 1215976 h 4724634"/>
              <a:gd name="connsiteX18" fmla="*/ 1019521 w 5019604"/>
              <a:gd name="connsiteY18" fmla="*/ 1239727 h 4724634"/>
              <a:gd name="connsiteX19" fmla="*/ 1268902 w 5019604"/>
              <a:gd name="connsiteY19" fmla="*/ 859717 h 4724634"/>
              <a:gd name="connsiteX20" fmla="*/ 1458908 w 5019604"/>
              <a:gd name="connsiteY20" fmla="*/ 170947 h 4724634"/>
              <a:gd name="connsiteX0" fmla="*/ 1458908 w 5019604"/>
              <a:gd name="connsiteY0" fmla="*/ 170947 h 4721259"/>
              <a:gd name="connsiteX1" fmla="*/ 2373307 w 5019604"/>
              <a:gd name="connsiteY1" fmla="*/ 52194 h 4721259"/>
              <a:gd name="connsiteX2" fmla="*/ 2883946 w 5019604"/>
              <a:gd name="connsiteY2" fmla="*/ 883466 h 4721259"/>
              <a:gd name="connsiteX3" fmla="*/ 3418336 w 5019604"/>
              <a:gd name="connsiteY3" fmla="*/ 1227851 h 4721259"/>
              <a:gd name="connsiteX4" fmla="*/ 3964601 w 5019604"/>
              <a:gd name="connsiteY4" fmla="*/ 954719 h 4721259"/>
              <a:gd name="connsiteX5" fmla="*/ 4558367 w 5019604"/>
              <a:gd name="connsiteY5" fmla="*/ 1892869 h 4721259"/>
              <a:gd name="connsiteX6" fmla="*/ 4012102 w 5019604"/>
              <a:gd name="connsiteY6" fmla="*/ 2617264 h 4721259"/>
              <a:gd name="connsiteX7" fmla="*/ 4178357 w 5019604"/>
              <a:gd name="connsiteY7" fmla="*/ 3234781 h 4721259"/>
              <a:gd name="connsiteX8" fmla="*/ 4997754 w 5019604"/>
              <a:gd name="connsiteY8" fmla="*/ 3484163 h 4721259"/>
              <a:gd name="connsiteX9" fmla="*/ 4665245 w 5019604"/>
              <a:gd name="connsiteY9" fmla="*/ 4386688 h 4721259"/>
              <a:gd name="connsiteX10" fmla="*/ 3430211 w 5019604"/>
              <a:gd name="connsiteY10" fmla="*/ 4066055 h 4721259"/>
              <a:gd name="connsiteX11" fmla="*/ 2515812 w 5019604"/>
              <a:gd name="connsiteY11" fmla="*/ 3994802 h 4721259"/>
              <a:gd name="connsiteX12" fmla="*/ 1565785 w 5019604"/>
              <a:gd name="connsiteY12" fmla="*/ 4719197 h 4721259"/>
              <a:gd name="connsiteX13" fmla="*/ 1007644 w 5019604"/>
              <a:gd name="connsiteY13" fmla="*/ 3733545 h 4721259"/>
              <a:gd name="connsiteX14" fmla="*/ 1411405 w 5019604"/>
              <a:gd name="connsiteY14" fmla="*/ 2926023 h 4721259"/>
              <a:gd name="connsiteX15" fmla="*/ 1245152 w 5019604"/>
              <a:gd name="connsiteY15" fmla="*/ 2439134 h 4721259"/>
              <a:gd name="connsiteX16" fmla="*/ 81370 w 5019604"/>
              <a:gd name="connsiteY16" fmla="*/ 2296630 h 4721259"/>
              <a:gd name="connsiteX17" fmla="*/ 200123 w 5019604"/>
              <a:gd name="connsiteY17" fmla="*/ 1215976 h 4721259"/>
              <a:gd name="connsiteX18" fmla="*/ 1019521 w 5019604"/>
              <a:gd name="connsiteY18" fmla="*/ 1239727 h 4721259"/>
              <a:gd name="connsiteX19" fmla="*/ 1268902 w 5019604"/>
              <a:gd name="connsiteY19" fmla="*/ 859717 h 4721259"/>
              <a:gd name="connsiteX20" fmla="*/ 1458908 w 5019604"/>
              <a:gd name="connsiteY20" fmla="*/ 170947 h 4721259"/>
              <a:gd name="connsiteX0" fmla="*/ 1458908 w 5019604"/>
              <a:gd name="connsiteY0" fmla="*/ 170947 h 4403464"/>
              <a:gd name="connsiteX1" fmla="*/ 2373307 w 5019604"/>
              <a:gd name="connsiteY1" fmla="*/ 52194 h 4403464"/>
              <a:gd name="connsiteX2" fmla="*/ 2883946 w 5019604"/>
              <a:gd name="connsiteY2" fmla="*/ 883466 h 4403464"/>
              <a:gd name="connsiteX3" fmla="*/ 3418336 w 5019604"/>
              <a:gd name="connsiteY3" fmla="*/ 1227851 h 4403464"/>
              <a:gd name="connsiteX4" fmla="*/ 3964601 w 5019604"/>
              <a:gd name="connsiteY4" fmla="*/ 954719 h 4403464"/>
              <a:gd name="connsiteX5" fmla="*/ 4558367 w 5019604"/>
              <a:gd name="connsiteY5" fmla="*/ 1892869 h 4403464"/>
              <a:gd name="connsiteX6" fmla="*/ 4012102 w 5019604"/>
              <a:gd name="connsiteY6" fmla="*/ 2617264 h 4403464"/>
              <a:gd name="connsiteX7" fmla="*/ 4178357 w 5019604"/>
              <a:gd name="connsiteY7" fmla="*/ 3234781 h 4403464"/>
              <a:gd name="connsiteX8" fmla="*/ 4997754 w 5019604"/>
              <a:gd name="connsiteY8" fmla="*/ 3484163 h 4403464"/>
              <a:gd name="connsiteX9" fmla="*/ 4665245 w 5019604"/>
              <a:gd name="connsiteY9" fmla="*/ 4386688 h 4403464"/>
              <a:gd name="connsiteX10" fmla="*/ 3430211 w 5019604"/>
              <a:gd name="connsiteY10" fmla="*/ 4066055 h 4403464"/>
              <a:gd name="connsiteX11" fmla="*/ 2515812 w 5019604"/>
              <a:gd name="connsiteY11" fmla="*/ 3994802 h 4403464"/>
              <a:gd name="connsiteX12" fmla="*/ 1470782 w 5019604"/>
              <a:gd name="connsiteY12" fmla="*/ 4351062 h 4403464"/>
              <a:gd name="connsiteX13" fmla="*/ 1007644 w 5019604"/>
              <a:gd name="connsiteY13" fmla="*/ 3733545 h 4403464"/>
              <a:gd name="connsiteX14" fmla="*/ 1411405 w 5019604"/>
              <a:gd name="connsiteY14" fmla="*/ 2926023 h 4403464"/>
              <a:gd name="connsiteX15" fmla="*/ 1245152 w 5019604"/>
              <a:gd name="connsiteY15" fmla="*/ 2439134 h 4403464"/>
              <a:gd name="connsiteX16" fmla="*/ 81370 w 5019604"/>
              <a:gd name="connsiteY16" fmla="*/ 2296630 h 4403464"/>
              <a:gd name="connsiteX17" fmla="*/ 200123 w 5019604"/>
              <a:gd name="connsiteY17" fmla="*/ 1215976 h 4403464"/>
              <a:gd name="connsiteX18" fmla="*/ 1019521 w 5019604"/>
              <a:gd name="connsiteY18" fmla="*/ 1239727 h 4403464"/>
              <a:gd name="connsiteX19" fmla="*/ 1268902 w 5019604"/>
              <a:gd name="connsiteY19" fmla="*/ 859717 h 4403464"/>
              <a:gd name="connsiteX20" fmla="*/ 1458908 w 5019604"/>
              <a:gd name="connsiteY20" fmla="*/ 170947 h 4403464"/>
              <a:gd name="connsiteX0" fmla="*/ 1458908 w 4827078"/>
              <a:gd name="connsiteY0" fmla="*/ 170947 h 4397751"/>
              <a:gd name="connsiteX1" fmla="*/ 2373307 w 4827078"/>
              <a:gd name="connsiteY1" fmla="*/ 52194 h 4397751"/>
              <a:gd name="connsiteX2" fmla="*/ 2883946 w 4827078"/>
              <a:gd name="connsiteY2" fmla="*/ 883466 h 4397751"/>
              <a:gd name="connsiteX3" fmla="*/ 3418336 w 4827078"/>
              <a:gd name="connsiteY3" fmla="*/ 1227851 h 4397751"/>
              <a:gd name="connsiteX4" fmla="*/ 3964601 w 4827078"/>
              <a:gd name="connsiteY4" fmla="*/ 954719 h 4397751"/>
              <a:gd name="connsiteX5" fmla="*/ 4558367 w 4827078"/>
              <a:gd name="connsiteY5" fmla="*/ 1892869 h 4397751"/>
              <a:gd name="connsiteX6" fmla="*/ 4012102 w 4827078"/>
              <a:gd name="connsiteY6" fmla="*/ 2617264 h 4397751"/>
              <a:gd name="connsiteX7" fmla="*/ 4178357 w 4827078"/>
              <a:gd name="connsiteY7" fmla="*/ 3234781 h 4397751"/>
              <a:gd name="connsiteX8" fmla="*/ 4760247 w 4827078"/>
              <a:gd name="connsiteY8" fmla="*/ 3614792 h 4397751"/>
              <a:gd name="connsiteX9" fmla="*/ 4665245 w 4827078"/>
              <a:gd name="connsiteY9" fmla="*/ 4386688 h 4397751"/>
              <a:gd name="connsiteX10" fmla="*/ 3430211 w 4827078"/>
              <a:gd name="connsiteY10" fmla="*/ 4066055 h 4397751"/>
              <a:gd name="connsiteX11" fmla="*/ 2515812 w 4827078"/>
              <a:gd name="connsiteY11" fmla="*/ 3994802 h 4397751"/>
              <a:gd name="connsiteX12" fmla="*/ 1470782 w 4827078"/>
              <a:gd name="connsiteY12" fmla="*/ 4351062 h 4397751"/>
              <a:gd name="connsiteX13" fmla="*/ 1007644 w 4827078"/>
              <a:gd name="connsiteY13" fmla="*/ 3733545 h 4397751"/>
              <a:gd name="connsiteX14" fmla="*/ 1411405 w 4827078"/>
              <a:gd name="connsiteY14" fmla="*/ 2926023 h 4397751"/>
              <a:gd name="connsiteX15" fmla="*/ 1245152 w 4827078"/>
              <a:gd name="connsiteY15" fmla="*/ 2439134 h 4397751"/>
              <a:gd name="connsiteX16" fmla="*/ 81370 w 4827078"/>
              <a:gd name="connsiteY16" fmla="*/ 2296630 h 4397751"/>
              <a:gd name="connsiteX17" fmla="*/ 200123 w 4827078"/>
              <a:gd name="connsiteY17" fmla="*/ 1215976 h 4397751"/>
              <a:gd name="connsiteX18" fmla="*/ 1019521 w 4827078"/>
              <a:gd name="connsiteY18" fmla="*/ 1239727 h 4397751"/>
              <a:gd name="connsiteX19" fmla="*/ 1268902 w 4827078"/>
              <a:gd name="connsiteY19" fmla="*/ 859717 h 4397751"/>
              <a:gd name="connsiteX20" fmla="*/ 1458908 w 4827078"/>
              <a:gd name="connsiteY20" fmla="*/ 170947 h 4397751"/>
              <a:gd name="connsiteX0" fmla="*/ 1458908 w 4763041"/>
              <a:gd name="connsiteY0" fmla="*/ 170947 h 4479189"/>
              <a:gd name="connsiteX1" fmla="*/ 2373307 w 4763041"/>
              <a:gd name="connsiteY1" fmla="*/ 52194 h 4479189"/>
              <a:gd name="connsiteX2" fmla="*/ 2883946 w 4763041"/>
              <a:gd name="connsiteY2" fmla="*/ 883466 h 4479189"/>
              <a:gd name="connsiteX3" fmla="*/ 3418336 w 4763041"/>
              <a:gd name="connsiteY3" fmla="*/ 1227851 h 4479189"/>
              <a:gd name="connsiteX4" fmla="*/ 3964601 w 4763041"/>
              <a:gd name="connsiteY4" fmla="*/ 954719 h 4479189"/>
              <a:gd name="connsiteX5" fmla="*/ 4558367 w 4763041"/>
              <a:gd name="connsiteY5" fmla="*/ 1892869 h 4479189"/>
              <a:gd name="connsiteX6" fmla="*/ 4012102 w 4763041"/>
              <a:gd name="connsiteY6" fmla="*/ 2617264 h 4479189"/>
              <a:gd name="connsiteX7" fmla="*/ 4178357 w 4763041"/>
              <a:gd name="connsiteY7" fmla="*/ 3234781 h 4479189"/>
              <a:gd name="connsiteX8" fmla="*/ 4760247 w 4763041"/>
              <a:gd name="connsiteY8" fmla="*/ 3614792 h 4479189"/>
              <a:gd name="connsiteX9" fmla="*/ 4356490 w 4763041"/>
              <a:gd name="connsiteY9" fmla="*/ 4469818 h 4479189"/>
              <a:gd name="connsiteX10" fmla="*/ 3430211 w 4763041"/>
              <a:gd name="connsiteY10" fmla="*/ 4066055 h 4479189"/>
              <a:gd name="connsiteX11" fmla="*/ 2515812 w 4763041"/>
              <a:gd name="connsiteY11" fmla="*/ 3994802 h 4479189"/>
              <a:gd name="connsiteX12" fmla="*/ 1470782 w 4763041"/>
              <a:gd name="connsiteY12" fmla="*/ 4351062 h 4479189"/>
              <a:gd name="connsiteX13" fmla="*/ 1007644 w 4763041"/>
              <a:gd name="connsiteY13" fmla="*/ 3733545 h 4479189"/>
              <a:gd name="connsiteX14" fmla="*/ 1411405 w 4763041"/>
              <a:gd name="connsiteY14" fmla="*/ 2926023 h 4479189"/>
              <a:gd name="connsiteX15" fmla="*/ 1245152 w 4763041"/>
              <a:gd name="connsiteY15" fmla="*/ 2439134 h 4479189"/>
              <a:gd name="connsiteX16" fmla="*/ 81370 w 4763041"/>
              <a:gd name="connsiteY16" fmla="*/ 2296630 h 4479189"/>
              <a:gd name="connsiteX17" fmla="*/ 200123 w 4763041"/>
              <a:gd name="connsiteY17" fmla="*/ 1215976 h 4479189"/>
              <a:gd name="connsiteX18" fmla="*/ 1019521 w 4763041"/>
              <a:gd name="connsiteY18" fmla="*/ 1239727 h 4479189"/>
              <a:gd name="connsiteX19" fmla="*/ 1268902 w 4763041"/>
              <a:gd name="connsiteY19" fmla="*/ 859717 h 4479189"/>
              <a:gd name="connsiteX20" fmla="*/ 1458908 w 4763041"/>
              <a:gd name="connsiteY20" fmla="*/ 170947 h 4479189"/>
              <a:gd name="connsiteX0" fmla="*/ 1458908 w 4760255"/>
              <a:gd name="connsiteY0" fmla="*/ 170947 h 4386171"/>
              <a:gd name="connsiteX1" fmla="*/ 2373307 w 4760255"/>
              <a:gd name="connsiteY1" fmla="*/ 52194 h 4386171"/>
              <a:gd name="connsiteX2" fmla="*/ 2883946 w 4760255"/>
              <a:gd name="connsiteY2" fmla="*/ 883466 h 4386171"/>
              <a:gd name="connsiteX3" fmla="*/ 3418336 w 4760255"/>
              <a:gd name="connsiteY3" fmla="*/ 1227851 h 4386171"/>
              <a:gd name="connsiteX4" fmla="*/ 3964601 w 4760255"/>
              <a:gd name="connsiteY4" fmla="*/ 954719 h 4386171"/>
              <a:gd name="connsiteX5" fmla="*/ 4558367 w 4760255"/>
              <a:gd name="connsiteY5" fmla="*/ 1892869 h 4386171"/>
              <a:gd name="connsiteX6" fmla="*/ 4012102 w 4760255"/>
              <a:gd name="connsiteY6" fmla="*/ 2617264 h 4386171"/>
              <a:gd name="connsiteX7" fmla="*/ 4178357 w 4760255"/>
              <a:gd name="connsiteY7" fmla="*/ 3234781 h 4386171"/>
              <a:gd name="connsiteX8" fmla="*/ 4760247 w 4760255"/>
              <a:gd name="connsiteY8" fmla="*/ 3614792 h 4386171"/>
              <a:gd name="connsiteX9" fmla="*/ 4190236 w 4760255"/>
              <a:gd name="connsiteY9" fmla="*/ 4374816 h 4386171"/>
              <a:gd name="connsiteX10" fmla="*/ 3430211 w 4760255"/>
              <a:gd name="connsiteY10" fmla="*/ 4066055 h 4386171"/>
              <a:gd name="connsiteX11" fmla="*/ 2515812 w 4760255"/>
              <a:gd name="connsiteY11" fmla="*/ 3994802 h 4386171"/>
              <a:gd name="connsiteX12" fmla="*/ 1470782 w 4760255"/>
              <a:gd name="connsiteY12" fmla="*/ 4351062 h 4386171"/>
              <a:gd name="connsiteX13" fmla="*/ 1007644 w 4760255"/>
              <a:gd name="connsiteY13" fmla="*/ 3733545 h 4386171"/>
              <a:gd name="connsiteX14" fmla="*/ 1411405 w 4760255"/>
              <a:gd name="connsiteY14" fmla="*/ 2926023 h 4386171"/>
              <a:gd name="connsiteX15" fmla="*/ 1245152 w 4760255"/>
              <a:gd name="connsiteY15" fmla="*/ 2439134 h 4386171"/>
              <a:gd name="connsiteX16" fmla="*/ 81370 w 4760255"/>
              <a:gd name="connsiteY16" fmla="*/ 2296630 h 4386171"/>
              <a:gd name="connsiteX17" fmla="*/ 200123 w 4760255"/>
              <a:gd name="connsiteY17" fmla="*/ 1215976 h 4386171"/>
              <a:gd name="connsiteX18" fmla="*/ 1019521 w 4760255"/>
              <a:gd name="connsiteY18" fmla="*/ 1239727 h 4386171"/>
              <a:gd name="connsiteX19" fmla="*/ 1268902 w 4760255"/>
              <a:gd name="connsiteY19" fmla="*/ 859717 h 4386171"/>
              <a:gd name="connsiteX20" fmla="*/ 1458908 w 4760255"/>
              <a:gd name="connsiteY20" fmla="*/ 170947 h 4386171"/>
              <a:gd name="connsiteX0" fmla="*/ 1458908 w 4570257"/>
              <a:gd name="connsiteY0" fmla="*/ 170947 h 4379263"/>
              <a:gd name="connsiteX1" fmla="*/ 2373307 w 4570257"/>
              <a:gd name="connsiteY1" fmla="*/ 52194 h 4379263"/>
              <a:gd name="connsiteX2" fmla="*/ 2883946 w 4570257"/>
              <a:gd name="connsiteY2" fmla="*/ 883466 h 4379263"/>
              <a:gd name="connsiteX3" fmla="*/ 3418336 w 4570257"/>
              <a:gd name="connsiteY3" fmla="*/ 1227851 h 4379263"/>
              <a:gd name="connsiteX4" fmla="*/ 3964601 w 4570257"/>
              <a:gd name="connsiteY4" fmla="*/ 954719 h 4379263"/>
              <a:gd name="connsiteX5" fmla="*/ 4558367 w 4570257"/>
              <a:gd name="connsiteY5" fmla="*/ 1892869 h 4379263"/>
              <a:gd name="connsiteX6" fmla="*/ 4012102 w 4570257"/>
              <a:gd name="connsiteY6" fmla="*/ 2617264 h 4379263"/>
              <a:gd name="connsiteX7" fmla="*/ 4178357 w 4570257"/>
              <a:gd name="connsiteY7" fmla="*/ 3234781 h 4379263"/>
              <a:gd name="connsiteX8" fmla="*/ 4570242 w 4570257"/>
              <a:gd name="connsiteY8" fmla="*/ 3804797 h 4379263"/>
              <a:gd name="connsiteX9" fmla="*/ 4190236 w 4570257"/>
              <a:gd name="connsiteY9" fmla="*/ 4374816 h 4379263"/>
              <a:gd name="connsiteX10" fmla="*/ 3430211 w 4570257"/>
              <a:gd name="connsiteY10" fmla="*/ 4066055 h 4379263"/>
              <a:gd name="connsiteX11" fmla="*/ 2515812 w 4570257"/>
              <a:gd name="connsiteY11" fmla="*/ 3994802 h 4379263"/>
              <a:gd name="connsiteX12" fmla="*/ 1470782 w 4570257"/>
              <a:gd name="connsiteY12" fmla="*/ 4351062 h 4379263"/>
              <a:gd name="connsiteX13" fmla="*/ 1007644 w 4570257"/>
              <a:gd name="connsiteY13" fmla="*/ 3733545 h 4379263"/>
              <a:gd name="connsiteX14" fmla="*/ 1411405 w 4570257"/>
              <a:gd name="connsiteY14" fmla="*/ 2926023 h 4379263"/>
              <a:gd name="connsiteX15" fmla="*/ 1245152 w 4570257"/>
              <a:gd name="connsiteY15" fmla="*/ 2439134 h 4379263"/>
              <a:gd name="connsiteX16" fmla="*/ 81370 w 4570257"/>
              <a:gd name="connsiteY16" fmla="*/ 2296630 h 4379263"/>
              <a:gd name="connsiteX17" fmla="*/ 200123 w 4570257"/>
              <a:gd name="connsiteY17" fmla="*/ 1215976 h 4379263"/>
              <a:gd name="connsiteX18" fmla="*/ 1019521 w 4570257"/>
              <a:gd name="connsiteY18" fmla="*/ 1239727 h 4379263"/>
              <a:gd name="connsiteX19" fmla="*/ 1268902 w 4570257"/>
              <a:gd name="connsiteY19" fmla="*/ 859717 h 4379263"/>
              <a:gd name="connsiteX20" fmla="*/ 1458908 w 4570257"/>
              <a:gd name="connsiteY20" fmla="*/ 170947 h 4379263"/>
              <a:gd name="connsiteX0" fmla="*/ 1458028 w 4569377"/>
              <a:gd name="connsiteY0" fmla="*/ 170947 h 4379263"/>
              <a:gd name="connsiteX1" fmla="*/ 2372427 w 4569377"/>
              <a:gd name="connsiteY1" fmla="*/ 52194 h 4379263"/>
              <a:gd name="connsiteX2" fmla="*/ 2883066 w 4569377"/>
              <a:gd name="connsiteY2" fmla="*/ 883466 h 4379263"/>
              <a:gd name="connsiteX3" fmla="*/ 3417456 w 4569377"/>
              <a:gd name="connsiteY3" fmla="*/ 1227851 h 4379263"/>
              <a:gd name="connsiteX4" fmla="*/ 3963721 w 4569377"/>
              <a:gd name="connsiteY4" fmla="*/ 954719 h 4379263"/>
              <a:gd name="connsiteX5" fmla="*/ 4557487 w 4569377"/>
              <a:gd name="connsiteY5" fmla="*/ 1892869 h 4379263"/>
              <a:gd name="connsiteX6" fmla="*/ 4011222 w 4569377"/>
              <a:gd name="connsiteY6" fmla="*/ 2617264 h 4379263"/>
              <a:gd name="connsiteX7" fmla="*/ 4177477 w 4569377"/>
              <a:gd name="connsiteY7" fmla="*/ 3234781 h 4379263"/>
              <a:gd name="connsiteX8" fmla="*/ 4569362 w 4569377"/>
              <a:gd name="connsiteY8" fmla="*/ 3804797 h 4379263"/>
              <a:gd name="connsiteX9" fmla="*/ 4189356 w 4569377"/>
              <a:gd name="connsiteY9" fmla="*/ 4374816 h 4379263"/>
              <a:gd name="connsiteX10" fmla="*/ 3429331 w 4569377"/>
              <a:gd name="connsiteY10" fmla="*/ 4066055 h 4379263"/>
              <a:gd name="connsiteX11" fmla="*/ 2514932 w 4569377"/>
              <a:gd name="connsiteY11" fmla="*/ 3994802 h 4379263"/>
              <a:gd name="connsiteX12" fmla="*/ 1469902 w 4569377"/>
              <a:gd name="connsiteY12" fmla="*/ 4351062 h 4379263"/>
              <a:gd name="connsiteX13" fmla="*/ 1006764 w 4569377"/>
              <a:gd name="connsiteY13" fmla="*/ 3733545 h 4379263"/>
              <a:gd name="connsiteX14" fmla="*/ 1410525 w 4569377"/>
              <a:gd name="connsiteY14" fmla="*/ 2926023 h 4379263"/>
              <a:gd name="connsiteX15" fmla="*/ 1232397 w 4569377"/>
              <a:gd name="connsiteY15" fmla="*/ 2320381 h 4379263"/>
              <a:gd name="connsiteX16" fmla="*/ 80490 w 4569377"/>
              <a:gd name="connsiteY16" fmla="*/ 2296630 h 4379263"/>
              <a:gd name="connsiteX17" fmla="*/ 199243 w 4569377"/>
              <a:gd name="connsiteY17" fmla="*/ 1215976 h 4379263"/>
              <a:gd name="connsiteX18" fmla="*/ 1018641 w 4569377"/>
              <a:gd name="connsiteY18" fmla="*/ 1239727 h 4379263"/>
              <a:gd name="connsiteX19" fmla="*/ 1268022 w 4569377"/>
              <a:gd name="connsiteY19" fmla="*/ 859717 h 4379263"/>
              <a:gd name="connsiteX20" fmla="*/ 1458028 w 4569377"/>
              <a:gd name="connsiteY20" fmla="*/ 170947 h 4379263"/>
              <a:gd name="connsiteX0" fmla="*/ 1314206 w 4425555"/>
              <a:gd name="connsiteY0" fmla="*/ 170947 h 4379263"/>
              <a:gd name="connsiteX1" fmla="*/ 2228605 w 4425555"/>
              <a:gd name="connsiteY1" fmla="*/ 52194 h 4379263"/>
              <a:gd name="connsiteX2" fmla="*/ 2739244 w 4425555"/>
              <a:gd name="connsiteY2" fmla="*/ 883466 h 4379263"/>
              <a:gd name="connsiteX3" fmla="*/ 3273634 w 4425555"/>
              <a:gd name="connsiteY3" fmla="*/ 1227851 h 4379263"/>
              <a:gd name="connsiteX4" fmla="*/ 3819899 w 4425555"/>
              <a:gd name="connsiteY4" fmla="*/ 954719 h 4379263"/>
              <a:gd name="connsiteX5" fmla="*/ 4413665 w 4425555"/>
              <a:gd name="connsiteY5" fmla="*/ 1892869 h 4379263"/>
              <a:gd name="connsiteX6" fmla="*/ 3867400 w 4425555"/>
              <a:gd name="connsiteY6" fmla="*/ 2617264 h 4379263"/>
              <a:gd name="connsiteX7" fmla="*/ 4033655 w 4425555"/>
              <a:gd name="connsiteY7" fmla="*/ 3234781 h 4379263"/>
              <a:gd name="connsiteX8" fmla="*/ 4425540 w 4425555"/>
              <a:gd name="connsiteY8" fmla="*/ 3804797 h 4379263"/>
              <a:gd name="connsiteX9" fmla="*/ 4045534 w 4425555"/>
              <a:gd name="connsiteY9" fmla="*/ 4374816 h 4379263"/>
              <a:gd name="connsiteX10" fmla="*/ 3285509 w 4425555"/>
              <a:gd name="connsiteY10" fmla="*/ 4066055 h 4379263"/>
              <a:gd name="connsiteX11" fmla="*/ 2371110 w 4425555"/>
              <a:gd name="connsiteY11" fmla="*/ 3994802 h 4379263"/>
              <a:gd name="connsiteX12" fmla="*/ 1326080 w 4425555"/>
              <a:gd name="connsiteY12" fmla="*/ 4351062 h 4379263"/>
              <a:gd name="connsiteX13" fmla="*/ 862942 w 4425555"/>
              <a:gd name="connsiteY13" fmla="*/ 3733545 h 4379263"/>
              <a:gd name="connsiteX14" fmla="*/ 1266703 w 4425555"/>
              <a:gd name="connsiteY14" fmla="*/ 2926023 h 4379263"/>
              <a:gd name="connsiteX15" fmla="*/ 1088575 w 4425555"/>
              <a:gd name="connsiteY15" fmla="*/ 2320381 h 4379263"/>
              <a:gd name="connsiteX16" fmla="*/ 186050 w 4425555"/>
              <a:gd name="connsiteY16" fmla="*/ 2320381 h 4379263"/>
              <a:gd name="connsiteX17" fmla="*/ 55421 w 4425555"/>
              <a:gd name="connsiteY17" fmla="*/ 1215976 h 4379263"/>
              <a:gd name="connsiteX18" fmla="*/ 874819 w 4425555"/>
              <a:gd name="connsiteY18" fmla="*/ 1239727 h 4379263"/>
              <a:gd name="connsiteX19" fmla="*/ 1124200 w 4425555"/>
              <a:gd name="connsiteY19" fmla="*/ 859717 h 4379263"/>
              <a:gd name="connsiteX20" fmla="*/ 1314206 w 4425555"/>
              <a:gd name="connsiteY20" fmla="*/ 170947 h 4379263"/>
              <a:gd name="connsiteX0" fmla="*/ 1196972 w 4308321"/>
              <a:gd name="connsiteY0" fmla="*/ 170947 h 4379263"/>
              <a:gd name="connsiteX1" fmla="*/ 2111371 w 4308321"/>
              <a:gd name="connsiteY1" fmla="*/ 52194 h 4379263"/>
              <a:gd name="connsiteX2" fmla="*/ 2622010 w 4308321"/>
              <a:gd name="connsiteY2" fmla="*/ 883466 h 4379263"/>
              <a:gd name="connsiteX3" fmla="*/ 3156400 w 4308321"/>
              <a:gd name="connsiteY3" fmla="*/ 1227851 h 4379263"/>
              <a:gd name="connsiteX4" fmla="*/ 3702665 w 4308321"/>
              <a:gd name="connsiteY4" fmla="*/ 954719 h 4379263"/>
              <a:gd name="connsiteX5" fmla="*/ 4296431 w 4308321"/>
              <a:gd name="connsiteY5" fmla="*/ 1892869 h 4379263"/>
              <a:gd name="connsiteX6" fmla="*/ 3750166 w 4308321"/>
              <a:gd name="connsiteY6" fmla="*/ 2617264 h 4379263"/>
              <a:gd name="connsiteX7" fmla="*/ 3916421 w 4308321"/>
              <a:gd name="connsiteY7" fmla="*/ 3234781 h 4379263"/>
              <a:gd name="connsiteX8" fmla="*/ 4308306 w 4308321"/>
              <a:gd name="connsiteY8" fmla="*/ 3804797 h 4379263"/>
              <a:gd name="connsiteX9" fmla="*/ 3928300 w 4308321"/>
              <a:gd name="connsiteY9" fmla="*/ 4374816 h 4379263"/>
              <a:gd name="connsiteX10" fmla="*/ 3168275 w 4308321"/>
              <a:gd name="connsiteY10" fmla="*/ 4066055 h 4379263"/>
              <a:gd name="connsiteX11" fmla="*/ 2253876 w 4308321"/>
              <a:gd name="connsiteY11" fmla="*/ 3994802 h 4379263"/>
              <a:gd name="connsiteX12" fmla="*/ 1208846 w 4308321"/>
              <a:gd name="connsiteY12" fmla="*/ 4351062 h 4379263"/>
              <a:gd name="connsiteX13" fmla="*/ 745708 w 4308321"/>
              <a:gd name="connsiteY13" fmla="*/ 3733545 h 4379263"/>
              <a:gd name="connsiteX14" fmla="*/ 1149469 w 4308321"/>
              <a:gd name="connsiteY14" fmla="*/ 2926023 h 4379263"/>
              <a:gd name="connsiteX15" fmla="*/ 971341 w 4308321"/>
              <a:gd name="connsiteY15" fmla="*/ 2320381 h 4379263"/>
              <a:gd name="connsiteX16" fmla="*/ 68816 w 4308321"/>
              <a:gd name="connsiteY16" fmla="*/ 2320381 h 4379263"/>
              <a:gd name="connsiteX17" fmla="*/ 140068 w 4308321"/>
              <a:gd name="connsiteY17" fmla="*/ 1322854 h 4379263"/>
              <a:gd name="connsiteX18" fmla="*/ 757585 w 4308321"/>
              <a:gd name="connsiteY18" fmla="*/ 1239727 h 4379263"/>
              <a:gd name="connsiteX19" fmla="*/ 1006966 w 4308321"/>
              <a:gd name="connsiteY19" fmla="*/ 859717 h 4379263"/>
              <a:gd name="connsiteX20" fmla="*/ 1196972 w 4308321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739990 w 4345646"/>
              <a:gd name="connsiteY4" fmla="*/ 954719 h 4379263"/>
              <a:gd name="connsiteX5" fmla="*/ 4333756 w 4345646"/>
              <a:gd name="connsiteY5" fmla="*/ 1892869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870618 w 4345646"/>
              <a:gd name="connsiteY4" fmla="*/ 1120976 h 4379263"/>
              <a:gd name="connsiteX5" fmla="*/ 4333756 w 4345646"/>
              <a:gd name="connsiteY5" fmla="*/ 1892869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45646"/>
              <a:gd name="connsiteY0" fmla="*/ 170947 h 4379263"/>
              <a:gd name="connsiteX1" fmla="*/ 2148696 w 4345646"/>
              <a:gd name="connsiteY1" fmla="*/ 52194 h 4379263"/>
              <a:gd name="connsiteX2" fmla="*/ 2659335 w 4345646"/>
              <a:gd name="connsiteY2" fmla="*/ 883466 h 4379263"/>
              <a:gd name="connsiteX3" fmla="*/ 3193725 w 4345646"/>
              <a:gd name="connsiteY3" fmla="*/ 1227851 h 4379263"/>
              <a:gd name="connsiteX4" fmla="*/ 3870618 w 4345646"/>
              <a:gd name="connsiteY4" fmla="*/ 1120976 h 4379263"/>
              <a:gd name="connsiteX5" fmla="*/ 4226878 w 4345646"/>
              <a:gd name="connsiteY5" fmla="*/ 1952248 h 4379263"/>
              <a:gd name="connsiteX6" fmla="*/ 3787491 w 4345646"/>
              <a:gd name="connsiteY6" fmla="*/ 2617264 h 4379263"/>
              <a:gd name="connsiteX7" fmla="*/ 3953746 w 4345646"/>
              <a:gd name="connsiteY7" fmla="*/ 3234781 h 4379263"/>
              <a:gd name="connsiteX8" fmla="*/ 4345631 w 4345646"/>
              <a:gd name="connsiteY8" fmla="*/ 3804797 h 4379263"/>
              <a:gd name="connsiteX9" fmla="*/ 3965625 w 4345646"/>
              <a:gd name="connsiteY9" fmla="*/ 4374816 h 4379263"/>
              <a:gd name="connsiteX10" fmla="*/ 3205600 w 4345646"/>
              <a:gd name="connsiteY10" fmla="*/ 4066055 h 4379263"/>
              <a:gd name="connsiteX11" fmla="*/ 2291201 w 4345646"/>
              <a:gd name="connsiteY11" fmla="*/ 3994802 h 4379263"/>
              <a:gd name="connsiteX12" fmla="*/ 1246171 w 4345646"/>
              <a:gd name="connsiteY12" fmla="*/ 4351062 h 4379263"/>
              <a:gd name="connsiteX13" fmla="*/ 783033 w 4345646"/>
              <a:gd name="connsiteY13" fmla="*/ 3733545 h 4379263"/>
              <a:gd name="connsiteX14" fmla="*/ 1186794 w 4345646"/>
              <a:gd name="connsiteY14" fmla="*/ 2926023 h 4379263"/>
              <a:gd name="connsiteX15" fmla="*/ 1008666 w 4345646"/>
              <a:gd name="connsiteY15" fmla="*/ 2320381 h 4379263"/>
              <a:gd name="connsiteX16" fmla="*/ 58640 w 4345646"/>
              <a:gd name="connsiteY16" fmla="*/ 2142251 h 4379263"/>
              <a:gd name="connsiteX17" fmla="*/ 177393 w 4345646"/>
              <a:gd name="connsiteY17" fmla="*/ 1322854 h 4379263"/>
              <a:gd name="connsiteX18" fmla="*/ 794910 w 4345646"/>
              <a:gd name="connsiteY18" fmla="*/ 1239727 h 4379263"/>
              <a:gd name="connsiteX19" fmla="*/ 1044291 w 4345646"/>
              <a:gd name="connsiteY19" fmla="*/ 859717 h 4379263"/>
              <a:gd name="connsiteX20" fmla="*/ 1234297 w 4345646"/>
              <a:gd name="connsiteY20" fmla="*/ 170947 h 4379263"/>
              <a:gd name="connsiteX0" fmla="*/ 1234297 w 4362059"/>
              <a:gd name="connsiteY0" fmla="*/ 170947 h 4381325"/>
              <a:gd name="connsiteX1" fmla="*/ 2148696 w 4362059"/>
              <a:gd name="connsiteY1" fmla="*/ 52194 h 4381325"/>
              <a:gd name="connsiteX2" fmla="*/ 2659335 w 4362059"/>
              <a:gd name="connsiteY2" fmla="*/ 883466 h 4381325"/>
              <a:gd name="connsiteX3" fmla="*/ 3193725 w 4362059"/>
              <a:gd name="connsiteY3" fmla="*/ 1227851 h 4381325"/>
              <a:gd name="connsiteX4" fmla="*/ 3870618 w 4362059"/>
              <a:gd name="connsiteY4" fmla="*/ 1120976 h 4381325"/>
              <a:gd name="connsiteX5" fmla="*/ 4226878 w 4362059"/>
              <a:gd name="connsiteY5" fmla="*/ 1952248 h 4381325"/>
              <a:gd name="connsiteX6" fmla="*/ 3787491 w 4362059"/>
              <a:gd name="connsiteY6" fmla="*/ 2617264 h 4381325"/>
              <a:gd name="connsiteX7" fmla="*/ 3953746 w 4362059"/>
              <a:gd name="connsiteY7" fmla="*/ 3234781 h 4381325"/>
              <a:gd name="connsiteX8" fmla="*/ 4345631 w 4362059"/>
              <a:gd name="connsiteY8" fmla="*/ 3804797 h 4381325"/>
              <a:gd name="connsiteX9" fmla="*/ 4256603 w 4362059"/>
              <a:gd name="connsiteY9" fmla="*/ 4238424 h 4381325"/>
              <a:gd name="connsiteX10" fmla="*/ 3965625 w 4362059"/>
              <a:gd name="connsiteY10" fmla="*/ 4374816 h 4381325"/>
              <a:gd name="connsiteX11" fmla="*/ 3205600 w 4362059"/>
              <a:gd name="connsiteY11" fmla="*/ 4066055 h 4381325"/>
              <a:gd name="connsiteX12" fmla="*/ 2291201 w 4362059"/>
              <a:gd name="connsiteY12" fmla="*/ 3994802 h 4381325"/>
              <a:gd name="connsiteX13" fmla="*/ 1246171 w 4362059"/>
              <a:gd name="connsiteY13" fmla="*/ 4351062 h 4381325"/>
              <a:gd name="connsiteX14" fmla="*/ 783033 w 4362059"/>
              <a:gd name="connsiteY14" fmla="*/ 3733545 h 4381325"/>
              <a:gd name="connsiteX15" fmla="*/ 1186794 w 4362059"/>
              <a:gd name="connsiteY15" fmla="*/ 2926023 h 4381325"/>
              <a:gd name="connsiteX16" fmla="*/ 1008666 w 4362059"/>
              <a:gd name="connsiteY16" fmla="*/ 2320381 h 4381325"/>
              <a:gd name="connsiteX17" fmla="*/ 58640 w 4362059"/>
              <a:gd name="connsiteY17" fmla="*/ 2142251 h 4381325"/>
              <a:gd name="connsiteX18" fmla="*/ 177393 w 4362059"/>
              <a:gd name="connsiteY18" fmla="*/ 1322854 h 4381325"/>
              <a:gd name="connsiteX19" fmla="*/ 794910 w 4362059"/>
              <a:gd name="connsiteY19" fmla="*/ 1239727 h 4381325"/>
              <a:gd name="connsiteX20" fmla="*/ 1044291 w 4362059"/>
              <a:gd name="connsiteY20" fmla="*/ 859717 h 4381325"/>
              <a:gd name="connsiteX21" fmla="*/ 1234297 w 4362059"/>
              <a:gd name="connsiteY21" fmla="*/ 170947 h 4381325"/>
              <a:gd name="connsiteX0" fmla="*/ 1234297 w 4362059"/>
              <a:gd name="connsiteY0" fmla="*/ 170947 h 4381325"/>
              <a:gd name="connsiteX1" fmla="*/ 2148696 w 4362059"/>
              <a:gd name="connsiteY1" fmla="*/ 52194 h 4381325"/>
              <a:gd name="connsiteX2" fmla="*/ 2659335 w 4362059"/>
              <a:gd name="connsiteY2" fmla="*/ 883466 h 4381325"/>
              <a:gd name="connsiteX3" fmla="*/ 3193725 w 4362059"/>
              <a:gd name="connsiteY3" fmla="*/ 1227851 h 4381325"/>
              <a:gd name="connsiteX4" fmla="*/ 3870618 w 4362059"/>
              <a:gd name="connsiteY4" fmla="*/ 1120976 h 4381325"/>
              <a:gd name="connsiteX5" fmla="*/ 4226878 w 4362059"/>
              <a:gd name="connsiteY5" fmla="*/ 1952248 h 4381325"/>
              <a:gd name="connsiteX6" fmla="*/ 3787491 w 4362059"/>
              <a:gd name="connsiteY6" fmla="*/ 2617264 h 4381325"/>
              <a:gd name="connsiteX7" fmla="*/ 3953746 w 4362059"/>
              <a:gd name="connsiteY7" fmla="*/ 3234781 h 4381325"/>
              <a:gd name="connsiteX8" fmla="*/ 4345631 w 4362059"/>
              <a:gd name="connsiteY8" fmla="*/ 3804797 h 4381325"/>
              <a:gd name="connsiteX9" fmla="*/ 4256603 w 4362059"/>
              <a:gd name="connsiteY9" fmla="*/ 4238424 h 4381325"/>
              <a:gd name="connsiteX10" fmla="*/ 3965625 w 4362059"/>
              <a:gd name="connsiteY10" fmla="*/ 4374816 h 4381325"/>
              <a:gd name="connsiteX11" fmla="*/ 3205600 w 4362059"/>
              <a:gd name="connsiteY11" fmla="*/ 4066055 h 4381325"/>
              <a:gd name="connsiteX12" fmla="*/ 2291201 w 4362059"/>
              <a:gd name="connsiteY12" fmla="*/ 3994802 h 4381325"/>
              <a:gd name="connsiteX13" fmla="*/ 1246171 w 4362059"/>
              <a:gd name="connsiteY13" fmla="*/ 4351062 h 4381325"/>
              <a:gd name="connsiteX14" fmla="*/ 783033 w 4362059"/>
              <a:gd name="connsiteY14" fmla="*/ 3733545 h 4381325"/>
              <a:gd name="connsiteX15" fmla="*/ 1186794 w 4362059"/>
              <a:gd name="connsiteY15" fmla="*/ 2926023 h 4381325"/>
              <a:gd name="connsiteX16" fmla="*/ 1008666 w 4362059"/>
              <a:gd name="connsiteY16" fmla="*/ 2320381 h 4381325"/>
              <a:gd name="connsiteX17" fmla="*/ 58640 w 4362059"/>
              <a:gd name="connsiteY17" fmla="*/ 2142251 h 4381325"/>
              <a:gd name="connsiteX18" fmla="*/ 177393 w 4362059"/>
              <a:gd name="connsiteY18" fmla="*/ 1322854 h 4381325"/>
              <a:gd name="connsiteX19" fmla="*/ 794910 w 4362059"/>
              <a:gd name="connsiteY19" fmla="*/ 1239727 h 4381325"/>
              <a:gd name="connsiteX20" fmla="*/ 1044291 w 4362059"/>
              <a:gd name="connsiteY20" fmla="*/ 859717 h 4381325"/>
              <a:gd name="connsiteX21" fmla="*/ 1234297 w 4362059"/>
              <a:gd name="connsiteY21" fmla="*/ 170947 h 4381325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6878 w 4362059"/>
              <a:gd name="connsiteY6" fmla="*/ 2036546 h 4465623"/>
              <a:gd name="connsiteX7" fmla="*/ 3787491 w 4362059"/>
              <a:gd name="connsiteY7" fmla="*/ 2701562 h 4465623"/>
              <a:gd name="connsiteX8" fmla="*/ 3953746 w 4362059"/>
              <a:gd name="connsiteY8" fmla="*/ 3319079 h 4465623"/>
              <a:gd name="connsiteX9" fmla="*/ 4345631 w 4362059"/>
              <a:gd name="connsiteY9" fmla="*/ 3889095 h 4465623"/>
              <a:gd name="connsiteX10" fmla="*/ 4256603 w 4362059"/>
              <a:gd name="connsiteY10" fmla="*/ 4322722 h 4465623"/>
              <a:gd name="connsiteX11" fmla="*/ 3965625 w 4362059"/>
              <a:gd name="connsiteY11" fmla="*/ 4459114 h 4465623"/>
              <a:gd name="connsiteX12" fmla="*/ 3205600 w 4362059"/>
              <a:gd name="connsiteY12" fmla="*/ 4150353 h 4465623"/>
              <a:gd name="connsiteX13" fmla="*/ 2291201 w 4362059"/>
              <a:gd name="connsiteY13" fmla="*/ 4079100 h 4465623"/>
              <a:gd name="connsiteX14" fmla="*/ 1246171 w 4362059"/>
              <a:gd name="connsiteY14" fmla="*/ 4435360 h 4465623"/>
              <a:gd name="connsiteX15" fmla="*/ 783033 w 4362059"/>
              <a:gd name="connsiteY15" fmla="*/ 3817843 h 4465623"/>
              <a:gd name="connsiteX16" fmla="*/ 1186794 w 4362059"/>
              <a:gd name="connsiteY16" fmla="*/ 3010321 h 4465623"/>
              <a:gd name="connsiteX17" fmla="*/ 1008666 w 4362059"/>
              <a:gd name="connsiteY17" fmla="*/ 2404679 h 4465623"/>
              <a:gd name="connsiteX18" fmla="*/ 58640 w 4362059"/>
              <a:gd name="connsiteY18" fmla="*/ 2226549 h 4465623"/>
              <a:gd name="connsiteX19" fmla="*/ 177393 w 4362059"/>
              <a:gd name="connsiteY19" fmla="*/ 1407152 h 4465623"/>
              <a:gd name="connsiteX20" fmla="*/ 794910 w 4362059"/>
              <a:gd name="connsiteY20" fmla="*/ 1324025 h 4465623"/>
              <a:gd name="connsiteX21" fmla="*/ 1044291 w 4362059"/>
              <a:gd name="connsiteY21" fmla="*/ 944015 h 4465623"/>
              <a:gd name="connsiteX22" fmla="*/ 1234297 w 4362059"/>
              <a:gd name="connsiteY22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6878 w 4362059"/>
              <a:gd name="connsiteY6" fmla="*/ 2036546 h 4465623"/>
              <a:gd name="connsiteX7" fmla="*/ 3787491 w 4362059"/>
              <a:gd name="connsiteY7" fmla="*/ 2701562 h 4465623"/>
              <a:gd name="connsiteX8" fmla="*/ 3953746 w 4362059"/>
              <a:gd name="connsiteY8" fmla="*/ 3319079 h 4465623"/>
              <a:gd name="connsiteX9" fmla="*/ 4345631 w 4362059"/>
              <a:gd name="connsiteY9" fmla="*/ 3889095 h 4465623"/>
              <a:gd name="connsiteX10" fmla="*/ 4256603 w 4362059"/>
              <a:gd name="connsiteY10" fmla="*/ 4322722 h 4465623"/>
              <a:gd name="connsiteX11" fmla="*/ 3965625 w 4362059"/>
              <a:gd name="connsiteY11" fmla="*/ 4459114 h 4465623"/>
              <a:gd name="connsiteX12" fmla="*/ 3205600 w 4362059"/>
              <a:gd name="connsiteY12" fmla="*/ 4150353 h 4465623"/>
              <a:gd name="connsiteX13" fmla="*/ 2291201 w 4362059"/>
              <a:gd name="connsiteY13" fmla="*/ 4079100 h 4465623"/>
              <a:gd name="connsiteX14" fmla="*/ 1246171 w 4362059"/>
              <a:gd name="connsiteY14" fmla="*/ 4435360 h 4465623"/>
              <a:gd name="connsiteX15" fmla="*/ 783033 w 4362059"/>
              <a:gd name="connsiteY15" fmla="*/ 3817843 h 4465623"/>
              <a:gd name="connsiteX16" fmla="*/ 1186794 w 4362059"/>
              <a:gd name="connsiteY16" fmla="*/ 3010321 h 4465623"/>
              <a:gd name="connsiteX17" fmla="*/ 1008666 w 4362059"/>
              <a:gd name="connsiteY17" fmla="*/ 2404679 h 4465623"/>
              <a:gd name="connsiteX18" fmla="*/ 58640 w 4362059"/>
              <a:gd name="connsiteY18" fmla="*/ 2226549 h 4465623"/>
              <a:gd name="connsiteX19" fmla="*/ 177393 w 4362059"/>
              <a:gd name="connsiteY19" fmla="*/ 1407152 h 4465623"/>
              <a:gd name="connsiteX20" fmla="*/ 794910 w 4362059"/>
              <a:gd name="connsiteY20" fmla="*/ 1324025 h 4465623"/>
              <a:gd name="connsiteX21" fmla="*/ 1044291 w 4362059"/>
              <a:gd name="connsiteY21" fmla="*/ 944015 h 4465623"/>
              <a:gd name="connsiteX22" fmla="*/ 1234297 w 4362059"/>
              <a:gd name="connsiteY22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0973 w 4362059"/>
              <a:gd name="connsiteY6" fmla="*/ 1555768 h 4465623"/>
              <a:gd name="connsiteX7" fmla="*/ 4226878 w 4362059"/>
              <a:gd name="connsiteY7" fmla="*/ 2036546 h 4465623"/>
              <a:gd name="connsiteX8" fmla="*/ 3787491 w 4362059"/>
              <a:gd name="connsiteY8" fmla="*/ 2701562 h 4465623"/>
              <a:gd name="connsiteX9" fmla="*/ 3953746 w 4362059"/>
              <a:gd name="connsiteY9" fmla="*/ 3319079 h 4465623"/>
              <a:gd name="connsiteX10" fmla="*/ 4345631 w 4362059"/>
              <a:gd name="connsiteY10" fmla="*/ 3889095 h 4465623"/>
              <a:gd name="connsiteX11" fmla="*/ 4256603 w 4362059"/>
              <a:gd name="connsiteY11" fmla="*/ 4322722 h 4465623"/>
              <a:gd name="connsiteX12" fmla="*/ 3965625 w 4362059"/>
              <a:gd name="connsiteY12" fmla="*/ 4459114 h 4465623"/>
              <a:gd name="connsiteX13" fmla="*/ 3205600 w 4362059"/>
              <a:gd name="connsiteY13" fmla="*/ 4150353 h 4465623"/>
              <a:gd name="connsiteX14" fmla="*/ 2291201 w 4362059"/>
              <a:gd name="connsiteY14" fmla="*/ 4079100 h 4465623"/>
              <a:gd name="connsiteX15" fmla="*/ 1246171 w 4362059"/>
              <a:gd name="connsiteY15" fmla="*/ 4435360 h 4465623"/>
              <a:gd name="connsiteX16" fmla="*/ 783033 w 4362059"/>
              <a:gd name="connsiteY16" fmla="*/ 3817843 h 4465623"/>
              <a:gd name="connsiteX17" fmla="*/ 1186794 w 4362059"/>
              <a:gd name="connsiteY17" fmla="*/ 3010321 h 4465623"/>
              <a:gd name="connsiteX18" fmla="*/ 1008666 w 4362059"/>
              <a:gd name="connsiteY18" fmla="*/ 2404679 h 4465623"/>
              <a:gd name="connsiteX19" fmla="*/ 58640 w 4362059"/>
              <a:gd name="connsiteY19" fmla="*/ 2226549 h 4465623"/>
              <a:gd name="connsiteX20" fmla="*/ 177393 w 4362059"/>
              <a:gd name="connsiteY20" fmla="*/ 1407152 h 4465623"/>
              <a:gd name="connsiteX21" fmla="*/ 794910 w 4362059"/>
              <a:gd name="connsiteY21" fmla="*/ 1324025 h 4465623"/>
              <a:gd name="connsiteX22" fmla="*/ 1044291 w 4362059"/>
              <a:gd name="connsiteY22" fmla="*/ 944015 h 4465623"/>
              <a:gd name="connsiteX23" fmla="*/ 1234297 w 4362059"/>
              <a:gd name="connsiteY23" fmla="*/ 255245 h 4465623"/>
              <a:gd name="connsiteX0" fmla="*/ 1234297 w 4362059"/>
              <a:gd name="connsiteY0" fmla="*/ 255245 h 4465623"/>
              <a:gd name="connsiteX1" fmla="*/ 1525274 w 4362059"/>
              <a:gd name="connsiteY1" fmla="*/ 11976 h 4465623"/>
              <a:gd name="connsiteX2" fmla="*/ 2148696 w 4362059"/>
              <a:gd name="connsiteY2" fmla="*/ 136492 h 4465623"/>
              <a:gd name="connsiteX3" fmla="*/ 2659335 w 4362059"/>
              <a:gd name="connsiteY3" fmla="*/ 967764 h 4465623"/>
              <a:gd name="connsiteX4" fmla="*/ 3193725 w 4362059"/>
              <a:gd name="connsiteY4" fmla="*/ 1312149 h 4465623"/>
              <a:gd name="connsiteX5" fmla="*/ 3870618 w 4362059"/>
              <a:gd name="connsiteY5" fmla="*/ 1205274 h 4465623"/>
              <a:gd name="connsiteX6" fmla="*/ 4220973 w 4362059"/>
              <a:gd name="connsiteY6" fmla="*/ 1555768 h 4465623"/>
              <a:gd name="connsiteX7" fmla="*/ 4226878 w 4362059"/>
              <a:gd name="connsiteY7" fmla="*/ 2036546 h 4465623"/>
              <a:gd name="connsiteX8" fmla="*/ 3787491 w 4362059"/>
              <a:gd name="connsiteY8" fmla="*/ 2701562 h 4465623"/>
              <a:gd name="connsiteX9" fmla="*/ 3953746 w 4362059"/>
              <a:gd name="connsiteY9" fmla="*/ 3319079 h 4465623"/>
              <a:gd name="connsiteX10" fmla="*/ 4345631 w 4362059"/>
              <a:gd name="connsiteY10" fmla="*/ 3889095 h 4465623"/>
              <a:gd name="connsiteX11" fmla="*/ 4256603 w 4362059"/>
              <a:gd name="connsiteY11" fmla="*/ 4322722 h 4465623"/>
              <a:gd name="connsiteX12" fmla="*/ 3965625 w 4362059"/>
              <a:gd name="connsiteY12" fmla="*/ 4459114 h 4465623"/>
              <a:gd name="connsiteX13" fmla="*/ 3205600 w 4362059"/>
              <a:gd name="connsiteY13" fmla="*/ 4150353 h 4465623"/>
              <a:gd name="connsiteX14" fmla="*/ 2291201 w 4362059"/>
              <a:gd name="connsiteY14" fmla="*/ 4079100 h 4465623"/>
              <a:gd name="connsiteX15" fmla="*/ 1246171 w 4362059"/>
              <a:gd name="connsiteY15" fmla="*/ 4435360 h 4465623"/>
              <a:gd name="connsiteX16" fmla="*/ 783033 w 4362059"/>
              <a:gd name="connsiteY16" fmla="*/ 3817843 h 4465623"/>
              <a:gd name="connsiteX17" fmla="*/ 1186794 w 4362059"/>
              <a:gd name="connsiteY17" fmla="*/ 3010321 h 4465623"/>
              <a:gd name="connsiteX18" fmla="*/ 1008666 w 4362059"/>
              <a:gd name="connsiteY18" fmla="*/ 2404679 h 4465623"/>
              <a:gd name="connsiteX19" fmla="*/ 58640 w 4362059"/>
              <a:gd name="connsiteY19" fmla="*/ 2226549 h 4465623"/>
              <a:gd name="connsiteX20" fmla="*/ 177393 w 4362059"/>
              <a:gd name="connsiteY20" fmla="*/ 1407152 h 4465623"/>
              <a:gd name="connsiteX21" fmla="*/ 794910 w 4362059"/>
              <a:gd name="connsiteY21" fmla="*/ 1324025 h 4465623"/>
              <a:gd name="connsiteX22" fmla="*/ 1044291 w 4362059"/>
              <a:gd name="connsiteY22" fmla="*/ 944015 h 4465623"/>
              <a:gd name="connsiteX23" fmla="*/ 1234297 w 4362059"/>
              <a:gd name="connsiteY23" fmla="*/ 255245 h 4465623"/>
              <a:gd name="connsiteX0" fmla="*/ 1234297 w 4362059"/>
              <a:gd name="connsiteY0" fmla="*/ 296576 h 4506954"/>
              <a:gd name="connsiteX1" fmla="*/ 1608402 w 4362059"/>
              <a:gd name="connsiteY1" fmla="*/ 5805 h 4506954"/>
              <a:gd name="connsiteX2" fmla="*/ 2148696 w 4362059"/>
              <a:gd name="connsiteY2" fmla="*/ 177823 h 4506954"/>
              <a:gd name="connsiteX3" fmla="*/ 2659335 w 4362059"/>
              <a:gd name="connsiteY3" fmla="*/ 1009095 h 4506954"/>
              <a:gd name="connsiteX4" fmla="*/ 3193725 w 4362059"/>
              <a:gd name="connsiteY4" fmla="*/ 1353480 h 4506954"/>
              <a:gd name="connsiteX5" fmla="*/ 3870618 w 4362059"/>
              <a:gd name="connsiteY5" fmla="*/ 1246605 h 4506954"/>
              <a:gd name="connsiteX6" fmla="*/ 4220973 w 4362059"/>
              <a:gd name="connsiteY6" fmla="*/ 1597099 h 4506954"/>
              <a:gd name="connsiteX7" fmla="*/ 4226878 w 4362059"/>
              <a:gd name="connsiteY7" fmla="*/ 2077877 h 4506954"/>
              <a:gd name="connsiteX8" fmla="*/ 3787491 w 4362059"/>
              <a:gd name="connsiteY8" fmla="*/ 2742893 h 4506954"/>
              <a:gd name="connsiteX9" fmla="*/ 3953746 w 4362059"/>
              <a:gd name="connsiteY9" fmla="*/ 3360410 h 4506954"/>
              <a:gd name="connsiteX10" fmla="*/ 4345631 w 4362059"/>
              <a:gd name="connsiteY10" fmla="*/ 3930426 h 4506954"/>
              <a:gd name="connsiteX11" fmla="*/ 4256603 w 4362059"/>
              <a:gd name="connsiteY11" fmla="*/ 4364053 h 4506954"/>
              <a:gd name="connsiteX12" fmla="*/ 3965625 w 4362059"/>
              <a:gd name="connsiteY12" fmla="*/ 4500445 h 4506954"/>
              <a:gd name="connsiteX13" fmla="*/ 3205600 w 4362059"/>
              <a:gd name="connsiteY13" fmla="*/ 4191684 h 4506954"/>
              <a:gd name="connsiteX14" fmla="*/ 2291201 w 4362059"/>
              <a:gd name="connsiteY14" fmla="*/ 4120431 h 4506954"/>
              <a:gd name="connsiteX15" fmla="*/ 1246171 w 4362059"/>
              <a:gd name="connsiteY15" fmla="*/ 4476691 h 4506954"/>
              <a:gd name="connsiteX16" fmla="*/ 783033 w 4362059"/>
              <a:gd name="connsiteY16" fmla="*/ 3859174 h 4506954"/>
              <a:gd name="connsiteX17" fmla="*/ 1186794 w 4362059"/>
              <a:gd name="connsiteY17" fmla="*/ 3051652 h 4506954"/>
              <a:gd name="connsiteX18" fmla="*/ 1008666 w 4362059"/>
              <a:gd name="connsiteY18" fmla="*/ 2446010 h 4506954"/>
              <a:gd name="connsiteX19" fmla="*/ 58640 w 4362059"/>
              <a:gd name="connsiteY19" fmla="*/ 2267880 h 4506954"/>
              <a:gd name="connsiteX20" fmla="*/ 177393 w 4362059"/>
              <a:gd name="connsiteY20" fmla="*/ 1448483 h 4506954"/>
              <a:gd name="connsiteX21" fmla="*/ 794910 w 4362059"/>
              <a:gd name="connsiteY21" fmla="*/ 1365356 h 4506954"/>
              <a:gd name="connsiteX22" fmla="*/ 1044291 w 4362059"/>
              <a:gd name="connsiteY22" fmla="*/ 985346 h 4506954"/>
              <a:gd name="connsiteX23" fmla="*/ 1234297 w 4362059"/>
              <a:gd name="connsiteY23" fmla="*/ 296576 h 4506954"/>
              <a:gd name="connsiteX0" fmla="*/ 1285861 w 4413623"/>
              <a:gd name="connsiteY0" fmla="*/ 296576 h 4506954"/>
              <a:gd name="connsiteX1" fmla="*/ 1659966 w 4413623"/>
              <a:gd name="connsiteY1" fmla="*/ 5805 h 4506954"/>
              <a:gd name="connsiteX2" fmla="*/ 2200260 w 4413623"/>
              <a:gd name="connsiteY2" fmla="*/ 177823 h 4506954"/>
              <a:gd name="connsiteX3" fmla="*/ 2710899 w 4413623"/>
              <a:gd name="connsiteY3" fmla="*/ 1009095 h 4506954"/>
              <a:gd name="connsiteX4" fmla="*/ 3245289 w 4413623"/>
              <a:gd name="connsiteY4" fmla="*/ 1353480 h 4506954"/>
              <a:gd name="connsiteX5" fmla="*/ 3922182 w 4413623"/>
              <a:gd name="connsiteY5" fmla="*/ 1246605 h 4506954"/>
              <a:gd name="connsiteX6" fmla="*/ 4272537 w 4413623"/>
              <a:gd name="connsiteY6" fmla="*/ 1597099 h 4506954"/>
              <a:gd name="connsiteX7" fmla="*/ 4278442 w 4413623"/>
              <a:gd name="connsiteY7" fmla="*/ 2077877 h 4506954"/>
              <a:gd name="connsiteX8" fmla="*/ 3839055 w 4413623"/>
              <a:gd name="connsiteY8" fmla="*/ 2742893 h 4506954"/>
              <a:gd name="connsiteX9" fmla="*/ 4005310 w 4413623"/>
              <a:gd name="connsiteY9" fmla="*/ 3360410 h 4506954"/>
              <a:gd name="connsiteX10" fmla="*/ 4397195 w 4413623"/>
              <a:gd name="connsiteY10" fmla="*/ 3930426 h 4506954"/>
              <a:gd name="connsiteX11" fmla="*/ 4308167 w 4413623"/>
              <a:gd name="connsiteY11" fmla="*/ 4364053 h 4506954"/>
              <a:gd name="connsiteX12" fmla="*/ 4017189 w 4413623"/>
              <a:gd name="connsiteY12" fmla="*/ 4500445 h 4506954"/>
              <a:gd name="connsiteX13" fmla="*/ 3257164 w 4413623"/>
              <a:gd name="connsiteY13" fmla="*/ 4191684 h 4506954"/>
              <a:gd name="connsiteX14" fmla="*/ 2342765 w 4413623"/>
              <a:gd name="connsiteY14" fmla="*/ 4120431 h 4506954"/>
              <a:gd name="connsiteX15" fmla="*/ 1297735 w 4413623"/>
              <a:gd name="connsiteY15" fmla="*/ 4476691 h 4506954"/>
              <a:gd name="connsiteX16" fmla="*/ 834597 w 4413623"/>
              <a:gd name="connsiteY16" fmla="*/ 3859174 h 4506954"/>
              <a:gd name="connsiteX17" fmla="*/ 1238358 w 4413623"/>
              <a:gd name="connsiteY17" fmla="*/ 3051652 h 4506954"/>
              <a:gd name="connsiteX18" fmla="*/ 1060230 w 4413623"/>
              <a:gd name="connsiteY18" fmla="*/ 2446010 h 4506954"/>
              <a:gd name="connsiteX19" fmla="*/ 110204 w 4413623"/>
              <a:gd name="connsiteY19" fmla="*/ 2267880 h 4506954"/>
              <a:gd name="connsiteX20" fmla="*/ 33046 w 4413623"/>
              <a:gd name="connsiteY20" fmla="*/ 1727728 h 4506954"/>
              <a:gd name="connsiteX21" fmla="*/ 228957 w 4413623"/>
              <a:gd name="connsiteY21" fmla="*/ 1448483 h 4506954"/>
              <a:gd name="connsiteX22" fmla="*/ 846474 w 4413623"/>
              <a:gd name="connsiteY22" fmla="*/ 1365356 h 4506954"/>
              <a:gd name="connsiteX23" fmla="*/ 1095855 w 4413623"/>
              <a:gd name="connsiteY23" fmla="*/ 985346 h 4506954"/>
              <a:gd name="connsiteX24" fmla="*/ 1285861 w 4413623"/>
              <a:gd name="connsiteY24" fmla="*/ 296576 h 4506954"/>
              <a:gd name="connsiteX0" fmla="*/ 1285861 w 4413623"/>
              <a:gd name="connsiteY0" fmla="*/ 296576 h 4506954"/>
              <a:gd name="connsiteX1" fmla="*/ 1659966 w 4413623"/>
              <a:gd name="connsiteY1" fmla="*/ 5805 h 4506954"/>
              <a:gd name="connsiteX2" fmla="*/ 2200260 w 4413623"/>
              <a:gd name="connsiteY2" fmla="*/ 177823 h 4506954"/>
              <a:gd name="connsiteX3" fmla="*/ 2710899 w 4413623"/>
              <a:gd name="connsiteY3" fmla="*/ 1009095 h 4506954"/>
              <a:gd name="connsiteX4" fmla="*/ 3245289 w 4413623"/>
              <a:gd name="connsiteY4" fmla="*/ 1353480 h 4506954"/>
              <a:gd name="connsiteX5" fmla="*/ 3922182 w 4413623"/>
              <a:gd name="connsiteY5" fmla="*/ 1246605 h 4506954"/>
              <a:gd name="connsiteX6" fmla="*/ 4272537 w 4413623"/>
              <a:gd name="connsiteY6" fmla="*/ 1597099 h 4506954"/>
              <a:gd name="connsiteX7" fmla="*/ 4278442 w 4413623"/>
              <a:gd name="connsiteY7" fmla="*/ 2077877 h 4506954"/>
              <a:gd name="connsiteX8" fmla="*/ 3839055 w 4413623"/>
              <a:gd name="connsiteY8" fmla="*/ 2742893 h 4506954"/>
              <a:gd name="connsiteX9" fmla="*/ 4005310 w 4413623"/>
              <a:gd name="connsiteY9" fmla="*/ 3360410 h 4506954"/>
              <a:gd name="connsiteX10" fmla="*/ 4397195 w 4413623"/>
              <a:gd name="connsiteY10" fmla="*/ 3930426 h 4506954"/>
              <a:gd name="connsiteX11" fmla="*/ 4308167 w 4413623"/>
              <a:gd name="connsiteY11" fmla="*/ 4364053 h 4506954"/>
              <a:gd name="connsiteX12" fmla="*/ 4017189 w 4413623"/>
              <a:gd name="connsiteY12" fmla="*/ 4500445 h 4506954"/>
              <a:gd name="connsiteX13" fmla="*/ 3257164 w 4413623"/>
              <a:gd name="connsiteY13" fmla="*/ 4191684 h 4506954"/>
              <a:gd name="connsiteX14" fmla="*/ 2342765 w 4413623"/>
              <a:gd name="connsiteY14" fmla="*/ 4120431 h 4506954"/>
              <a:gd name="connsiteX15" fmla="*/ 1297735 w 4413623"/>
              <a:gd name="connsiteY15" fmla="*/ 4476691 h 4506954"/>
              <a:gd name="connsiteX16" fmla="*/ 834597 w 4413623"/>
              <a:gd name="connsiteY16" fmla="*/ 3859174 h 4506954"/>
              <a:gd name="connsiteX17" fmla="*/ 1238358 w 4413623"/>
              <a:gd name="connsiteY17" fmla="*/ 3051652 h 4506954"/>
              <a:gd name="connsiteX18" fmla="*/ 1060230 w 4413623"/>
              <a:gd name="connsiteY18" fmla="*/ 2446010 h 4506954"/>
              <a:gd name="connsiteX19" fmla="*/ 110204 w 4413623"/>
              <a:gd name="connsiteY19" fmla="*/ 2267880 h 4506954"/>
              <a:gd name="connsiteX20" fmla="*/ 33046 w 4413623"/>
              <a:gd name="connsiteY20" fmla="*/ 1727728 h 4506954"/>
              <a:gd name="connsiteX21" fmla="*/ 228957 w 4413623"/>
              <a:gd name="connsiteY21" fmla="*/ 1448483 h 4506954"/>
              <a:gd name="connsiteX22" fmla="*/ 846474 w 4413623"/>
              <a:gd name="connsiteY22" fmla="*/ 1365356 h 4506954"/>
              <a:gd name="connsiteX23" fmla="*/ 1095855 w 4413623"/>
              <a:gd name="connsiteY23" fmla="*/ 985346 h 4506954"/>
              <a:gd name="connsiteX24" fmla="*/ 1285861 w 4413623"/>
              <a:gd name="connsiteY24" fmla="*/ 296576 h 4506954"/>
              <a:gd name="connsiteX0" fmla="*/ 1316814 w 4444576"/>
              <a:gd name="connsiteY0" fmla="*/ 296576 h 4506954"/>
              <a:gd name="connsiteX1" fmla="*/ 1690919 w 4444576"/>
              <a:gd name="connsiteY1" fmla="*/ 5805 h 4506954"/>
              <a:gd name="connsiteX2" fmla="*/ 2231213 w 4444576"/>
              <a:gd name="connsiteY2" fmla="*/ 177823 h 4506954"/>
              <a:gd name="connsiteX3" fmla="*/ 2741852 w 4444576"/>
              <a:gd name="connsiteY3" fmla="*/ 1009095 h 4506954"/>
              <a:gd name="connsiteX4" fmla="*/ 3276242 w 4444576"/>
              <a:gd name="connsiteY4" fmla="*/ 1353480 h 4506954"/>
              <a:gd name="connsiteX5" fmla="*/ 3953135 w 4444576"/>
              <a:gd name="connsiteY5" fmla="*/ 1246605 h 4506954"/>
              <a:gd name="connsiteX6" fmla="*/ 4303490 w 4444576"/>
              <a:gd name="connsiteY6" fmla="*/ 1597099 h 4506954"/>
              <a:gd name="connsiteX7" fmla="*/ 4309395 w 4444576"/>
              <a:gd name="connsiteY7" fmla="*/ 2077877 h 4506954"/>
              <a:gd name="connsiteX8" fmla="*/ 3870008 w 4444576"/>
              <a:gd name="connsiteY8" fmla="*/ 2742893 h 4506954"/>
              <a:gd name="connsiteX9" fmla="*/ 4036263 w 4444576"/>
              <a:gd name="connsiteY9" fmla="*/ 3360410 h 4506954"/>
              <a:gd name="connsiteX10" fmla="*/ 4428148 w 4444576"/>
              <a:gd name="connsiteY10" fmla="*/ 3930426 h 4506954"/>
              <a:gd name="connsiteX11" fmla="*/ 4339120 w 4444576"/>
              <a:gd name="connsiteY11" fmla="*/ 4364053 h 4506954"/>
              <a:gd name="connsiteX12" fmla="*/ 4048142 w 4444576"/>
              <a:gd name="connsiteY12" fmla="*/ 4500445 h 4506954"/>
              <a:gd name="connsiteX13" fmla="*/ 3288117 w 4444576"/>
              <a:gd name="connsiteY13" fmla="*/ 4191684 h 4506954"/>
              <a:gd name="connsiteX14" fmla="*/ 2373718 w 4444576"/>
              <a:gd name="connsiteY14" fmla="*/ 4120431 h 4506954"/>
              <a:gd name="connsiteX15" fmla="*/ 1328688 w 4444576"/>
              <a:gd name="connsiteY15" fmla="*/ 4476691 h 4506954"/>
              <a:gd name="connsiteX16" fmla="*/ 865550 w 4444576"/>
              <a:gd name="connsiteY16" fmla="*/ 3859174 h 4506954"/>
              <a:gd name="connsiteX17" fmla="*/ 1269311 w 4444576"/>
              <a:gd name="connsiteY17" fmla="*/ 3051652 h 4506954"/>
              <a:gd name="connsiteX18" fmla="*/ 1091183 w 4444576"/>
              <a:gd name="connsiteY18" fmla="*/ 2446010 h 4506954"/>
              <a:gd name="connsiteX19" fmla="*/ 141157 w 4444576"/>
              <a:gd name="connsiteY19" fmla="*/ 2267880 h 4506954"/>
              <a:gd name="connsiteX20" fmla="*/ 16497 w 4444576"/>
              <a:gd name="connsiteY20" fmla="*/ 1798980 h 4506954"/>
              <a:gd name="connsiteX21" fmla="*/ 259910 w 4444576"/>
              <a:gd name="connsiteY21" fmla="*/ 1448483 h 4506954"/>
              <a:gd name="connsiteX22" fmla="*/ 877427 w 4444576"/>
              <a:gd name="connsiteY22" fmla="*/ 1365356 h 4506954"/>
              <a:gd name="connsiteX23" fmla="*/ 1126808 w 4444576"/>
              <a:gd name="connsiteY23" fmla="*/ 985346 h 4506954"/>
              <a:gd name="connsiteX24" fmla="*/ 1316814 w 4444576"/>
              <a:gd name="connsiteY24" fmla="*/ 296576 h 4506954"/>
              <a:gd name="connsiteX0" fmla="*/ 1316814 w 4446109"/>
              <a:gd name="connsiteY0" fmla="*/ 296576 h 4575756"/>
              <a:gd name="connsiteX1" fmla="*/ 1690919 w 4446109"/>
              <a:gd name="connsiteY1" fmla="*/ 5805 h 4575756"/>
              <a:gd name="connsiteX2" fmla="*/ 2231213 w 4446109"/>
              <a:gd name="connsiteY2" fmla="*/ 177823 h 4575756"/>
              <a:gd name="connsiteX3" fmla="*/ 2741852 w 4446109"/>
              <a:gd name="connsiteY3" fmla="*/ 1009095 h 4575756"/>
              <a:gd name="connsiteX4" fmla="*/ 3276242 w 4446109"/>
              <a:gd name="connsiteY4" fmla="*/ 1353480 h 4575756"/>
              <a:gd name="connsiteX5" fmla="*/ 3953135 w 4446109"/>
              <a:gd name="connsiteY5" fmla="*/ 1246605 h 4575756"/>
              <a:gd name="connsiteX6" fmla="*/ 4303490 w 4446109"/>
              <a:gd name="connsiteY6" fmla="*/ 1597099 h 4575756"/>
              <a:gd name="connsiteX7" fmla="*/ 4309395 w 4446109"/>
              <a:gd name="connsiteY7" fmla="*/ 2077877 h 4575756"/>
              <a:gd name="connsiteX8" fmla="*/ 3870008 w 4446109"/>
              <a:gd name="connsiteY8" fmla="*/ 2742893 h 4575756"/>
              <a:gd name="connsiteX9" fmla="*/ 4036263 w 4446109"/>
              <a:gd name="connsiteY9" fmla="*/ 3360410 h 4575756"/>
              <a:gd name="connsiteX10" fmla="*/ 4428148 w 4446109"/>
              <a:gd name="connsiteY10" fmla="*/ 3930426 h 4575756"/>
              <a:gd name="connsiteX11" fmla="*/ 4339120 w 4446109"/>
              <a:gd name="connsiteY11" fmla="*/ 4364053 h 4575756"/>
              <a:gd name="connsiteX12" fmla="*/ 3976890 w 4446109"/>
              <a:gd name="connsiteY12" fmla="*/ 4571697 h 4575756"/>
              <a:gd name="connsiteX13" fmla="*/ 3288117 w 4446109"/>
              <a:gd name="connsiteY13" fmla="*/ 4191684 h 4575756"/>
              <a:gd name="connsiteX14" fmla="*/ 2373718 w 4446109"/>
              <a:gd name="connsiteY14" fmla="*/ 4120431 h 4575756"/>
              <a:gd name="connsiteX15" fmla="*/ 1328688 w 4446109"/>
              <a:gd name="connsiteY15" fmla="*/ 4476691 h 4575756"/>
              <a:gd name="connsiteX16" fmla="*/ 865550 w 4446109"/>
              <a:gd name="connsiteY16" fmla="*/ 3859174 h 4575756"/>
              <a:gd name="connsiteX17" fmla="*/ 1269311 w 4446109"/>
              <a:gd name="connsiteY17" fmla="*/ 3051652 h 4575756"/>
              <a:gd name="connsiteX18" fmla="*/ 1091183 w 4446109"/>
              <a:gd name="connsiteY18" fmla="*/ 2446010 h 4575756"/>
              <a:gd name="connsiteX19" fmla="*/ 141157 w 4446109"/>
              <a:gd name="connsiteY19" fmla="*/ 2267880 h 4575756"/>
              <a:gd name="connsiteX20" fmla="*/ 16497 w 4446109"/>
              <a:gd name="connsiteY20" fmla="*/ 1798980 h 4575756"/>
              <a:gd name="connsiteX21" fmla="*/ 259910 w 4446109"/>
              <a:gd name="connsiteY21" fmla="*/ 1448483 h 4575756"/>
              <a:gd name="connsiteX22" fmla="*/ 877427 w 4446109"/>
              <a:gd name="connsiteY22" fmla="*/ 1365356 h 4575756"/>
              <a:gd name="connsiteX23" fmla="*/ 1126808 w 4446109"/>
              <a:gd name="connsiteY23" fmla="*/ 985346 h 4575756"/>
              <a:gd name="connsiteX24" fmla="*/ 1316814 w 4446109"/>
              <a:gd name="connsiteY24" fmla="*/ 296576 h 4575756"/>
              <a:gd name="connsiteX0" fmla="*/ 1316814 w 4448517"/>
              <a:gd name="connsiteY0" fmla="*/ 296576 h 4552598"/>
              <a:gd name="connsiteX1" fmla="*/ 1690919 w 4448517"/>
              <a:gd name="connsiteY1" fmla="*/ 5805 h 4552598"/>
              <a:gd name="connsiteX2" fmla="*/ 2231213 w 4448517"/>
              <a:gd name="connsiteY2" fmla="*/ 177823 h 4552598"/>
              <a:gd name="connsiteX3" fmla="*/ 2741852 w 4448517"/>
              <a:gd name="connsiteY3" fmla="*/ 1009095 h 4552598"/>
              <a:gd name="connsiteX4" fmla="*/ 3276242 w 4448517"/>
              <a:gd name="connsiteY4" fmla="*/ 1353480 h 4552598"/>
              <a:gd name="connsiteX5" fmla="*/ 3953135 w 4448517"/>
              <a:gd name="connsiteY5" fmla="*/ 1246605 h 4552598"/>
              <a:gd name="connsiteX6" fmla="*/ 4303490 w 4448517"/>
              <a:gd name="connsiteY6" fmla="*/ 1597099 h 4552598"/>
              <a:gd name="connsiteX7" fmla="*/ 4309395 w 4448517"/>
              <a:gd name="connsiteY7" fmla="*/ 2077877 h 4552598"/>
              <a:gd name="connsiteX8" fmla="*/ 3870008 w 4448517"/>
              <a:gd name="connsiteY8" fmla="*/ 2742893 h 4552598"/>
              <a:gd name="connsiteX9" fmla="*/ 4036263 w 4448517"/>
              <a:gd name="connsiteY9" fmla="*/ 3360410 h 4552598"/>
              <a:gd name="connsiteX10" fmla="*/ 4428148 w 4448517"/>
              <a:gd name="connsiteY10" fmla="*/ 3930426 h 4552598"/>
              <a:gd name="connsiteX11" fmla="*/ 4339120 w 4448517"/>
              <a:gd name="connsiteY11" fmla="*/ 4364053 h 4552598"/>
              <a:gd name="connsiteX12" fmla="*/ 3881889 w 4448517"/>
              <a:gd name="connsiteY12" fmla="*/ 4547950 h 4552598"/>
              <a:gd name="connsiteX13" fmla="*/ 3288117 w 4448517"/>
              <a:gd name="connsiteY13" fmla="*/ 4191684 h 4552598"/>
              <a:gd name="connsiteX14" fmla="*/ 2373718 w 4448517"/>
              <a:gd name="connsiteY14" fmla="*/ 4120431 h 4552598"/>
              <a:gd name="connsiteX15" fmla="*/ 1328688 w 4448517"/>
              <a:gd name="connsiteY15" fmla="*/ 4476691 h 4552598"/>
              <a:gd name="connsiteX16" fmla="*/ 865550 w 4448517"/>
              <a:gd name="connsiteY16" fmla="*/ 3859174 h 4552598"/>
              <a:gd name="connsiteX17" fmla="*/ 1269311 w 4448517"/>
              <a:gd name="connsiteY17" fmla="*/ 3051652 h 4552598"/>
              <a:gd name="connsiteX18" fmla="*/ 1091183 w 4448517"/>
              <a:gd name="connsiteY18" fmla="*/ 2446010 h 4552598"/>
              <a:gd name="connsiteX19" fmla="*/ 141157 w 4448517"/>
              <a:gd name="connsiteY19" fmla="*/ 2267880 h 4552598"/>
              <a:gd name="connsiteX20" fmla="*/ 16497 w 4448517"/>
              <a:gd name="connsiteY20" fmla="*/ 1798980 h 4552598"/>
              <a:gd name="connsiteX21" fmla="*/ 259910 w 4448517"/>
              <a:gd name="connsiteY21" fmla="*/ 1448483 h 4552598"/>
              <a:gd name="connsiteX22" fmla="*/ 877427 w 4448517"/>
              <a:gd name="connsiteY22" fmla="*/ 1365356 h 4552598"/>
              <a:gd name="connsiteX23" fmla="*/ 1126808 w 4448517"/>
              <a:gd name="connsiteY23" fmla="*/ 985346 h 4552598"/>
              <a:gd name="connsiteX24" fmla="*/ 1316814 w 4448517"/>
              <a:gd name="connsiteY24" fmla="*/ 296576 h 4552598"/>
              <a:gd name="connsiteX0" fmla="*/ 1300369 w 4432072"/>
              <a:gd name="connsiteY0" fmla="*/ 296576 h 4552598"/>
              <a:gd name="connsiteX1" fmla="*/ 1674474 w 4432072"/>
              <a:gd name="connsiteY1" fmla="*/ 5805 h 4552598"/>
              <a:gd name="connsiteX2" fmla="*/ 2214768 w 4432072"/>
              <a:gd name="connsiteY2" fmla="*/ 177823 h 4552598"/>
              <a:gd name="connsiteX3" fmla="*/ 2725407 w 4432072"/>
              <a:gd name="connsiteY3" fmla="*/ 1009095 h 4552598"/>
              <a:gd name="connsiteX4" fmla="*/ 3259797 w 4432072"/>
              <a:gd name="connsiteY4" fmla="*/ 1353480 h 4552598"/>
              <a:gd name="connsiteX5" fmla="*/ 3936690 w 4432072"/>
              <a:gd name="connsiteY5" fmla="*/ 1246605 h 4552598"/>
              <a:gd name="connsiteX6" fmla="*/ 4287045 w 4432072"/>
              <a:gd name="connsiteY6" fmla="*/ 1597099 h 4552598"/>
              <a:gd name="connsiteX7" fmla="*/ 4292950 w 4432072"/>
              <a:gd name="connsiteY7" fmla="*/ 2077877 h 4552598"/>
              <a:gd name="connsiteX8" fmla="*/ 3853563 w 4432072"/>
              <a:gd name="connsiteY8" fmla="*/ 2742893 h 4552598"/>
              <a:gd name="connsiteX9" fmla="*/ 4019818 w 4432072"/>
              <a:gd name="connsiteY9" fmla="*/ 3360410 h 4552598"/>
              <a:gd name="connsiteX10" fmla="*/ 4411703 w 4432072"/>
              <a:gd name="connsiteY10" fmla="*/ 3930426 h 4552598"/>
              <a:gd name="connsiteX11" fmla="*/ 4322675 w 4432072"/>
              <a:gd name="connsiteY11" fmla="*/ 4364053 h 4552598"/>
              <a:gd name="connsiteX12" fmla="*/ 3865444 w 4432072"/>
              <a:gd name="connsiteY12" fmla="*/ 4547950 h 4552598"/>
              <a:gd name="connsiteX13" fmla="*/ 3271672 w 4432072"/>
              <a:gd name="connsiteY13" fmla="*/ 4191684 h 4552598"/>
              <a:gd name="connsiteX14" fmla="*/ 2357273 w 4432072"/>
              <a:gd name="connsiteY14" fmla="*/ 4120431 h 4552598"/>
              <a:gd name="connsiteX15" fmla="*/ 1312243 w 4432072"/>
              <a:gd name="connsiteY15" fmla="*/ 4476691 h 4552598"/>
              <a:gd name="connsiteX16" fmla="*/ 849105 w 4432072"/>
              <a:gd name="connsiteY16" fmla="*/ 3859174 h 4552598"/>
              <a:gd name="connsiteX17" fmla="*/ 1252866 w 4432072"/>
              <a:gd name="connsiteY17" fmla="*/ 3051652 h 4552598"/>
              <a:gd name="connsiteX18" fmla="*/ 1074738 w 4432072"/>
              <a:gd name="connsiteY18" fmla="*/ 2446010 h 4552598"/>
              <a:gd name="connsiteX19" fmla="*/ 231590 w 4432072"/>
              <a:gd name="connsiteY19" fmla="*/ 2386634 h 4552598"/>
              <a:gd name="connsiteX20" fmla="*/ 52 w 4432072"/>
              <a:gd name="connsiteY20" fmla="*/ 1798980 h 4552598"/>
              <a:gd name="connsiteX21" fmla="*/ 243465 w 4432072"/>
              <a:gd name="connsiteY21" fmla="*/ 1448483 h 4552598"/>
              <a:gd name="connsiteX22" fmla="*/ 860982 w 4432072"/>
              <a:gd name="connsiteY22" fmla="*/ 1365356 h 4552598"/>
              <a:gd name="connsiteX23" fmla="*/ 1110363 w 4432072"/>
              <a:gd name="connsiteY23" fmla="*/ 985346 h 4552598"/>
              <a:gd name="connsiteX24" fmla="*/ 1300369 w 4432072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92935 w 4432057"/>
              <a:gd name="connsiteY7" fmla="*/ 2077877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252851 w 4432057"/>
              <a:gd name="connsiteY17" fmla="*/ 3051652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92935 w 4432057"/>
              <a:gd name="connsiteY7" fmla="*/ 2077877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87030 w 4432057"/>
              <a:gd name="connsiteY6" fmla="*/ 1597099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312228 w 4432057"/>
              <a:gd name="connsiteY15" fmla="*/ 4476691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525986 w 4432057"/>
              <a:gd name="connsiteY15" fmla="*/ 4417317 h 4552598"/>
              <a:gd name="connsiteX16" fmla="*/ 849090 w 4432057"/>
              <a:gd name="connsiteY16" fmla="*/ 3859174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2057"/>
              <a:gd name="connsiteY0" fmla="*/ 296576 h 4552598"/>
              <a:gd name="connsiteX1" fmla="*/ 1674459 w 4432057"/>
              <a:gd name="connsiteY1" fmla="*/ 5805 h 4552598"/>
              <a:gd name="connsiteX2" fmla="*/ 2214753 w 4432057"/>
              <a:gd name="connsiteY2" fmla="*/ 177823 h 4552598"/>
              <a:gd name="connsiteX3" fmla="*/ 2725392 w 4432057"/>
              <a:gd name="connsiteY3" fmla="*/ 1009095 h 4552598"/>
              <a:gd name="connsiteX4" fmla="*/ 3259782 w 4432057"/>
              <a:gd name="connsiteY4" fmla="*/ 1353480 h 4552598"/>
              <a:gd name="connsiteX5" fmla="*/ 3936675 w 4432057"/>
              <a:gd name="connsiteY5" fmla="*/ 1246605 h 4552598"/>
              <a:gd name="connsiteX6" fmla="*/ 4215778 w 4432057"/>
              <a:gd name="connsiteY6" fmla="*/ 1573352 h 4552598"/>
              <a:gd name="connsiteX7" fmla="*/ 4221683 w 4432057"/>
              <a:gd name="connsiteY7" fmla="*/ 2125381 h 4552598"/>
              <a:gd name="connsiteX8" fmla="*/ 3853548 w 4432057"/>
              <a:gd name="connsiteY8" fmla="*/ 2742893 h 4552598"/>
              <a:gd name="connsiteX9" fmla="*/ 4019803 w 4432057"/>
              <a:gd name="connsiteY9" fmla="*/ 3360410 h 4552598"/>
              <a:gd name="connsiteX10" fmla="*/ 4411688 w 4432057"/>
              <a:gd name="connsiteY10" fmla="*/ 3930426 h 4552598"/>
              <a:gd name="connsiteX11" fmla="*/ 4322660 w 4432057"/>
              <a:gd name="connsiteY11" fmla="*/ 4364053 h 4552598"/>
              <a:gd name="connsiteX12" fmla="*/ 3865429 w 4432057"/>
              <a:gd name="connsiteY12" fmla="*/ 4547950 h 4552598"/>
              <a:gd name="connsiteX13" fmla="*/ 3271657 w 4432057"/>
              <a:gd name="connsiteY13" fmla="*/ 4191684 h 4552598"/>
              <a:gd name="connsiteX14" fmla="*/ 2357258 w 4432057"/>
              <a:gd name="connsiteY14" fmla="*/ 4120431 h 4552598"/>
              <a:gd name="connsiteX15" fmla="*/ 1525986 w 4432057"/>
              <a:gd name="connsiteY15" fmla="*/ 4417317 h 4552598"/>
              <a:gd name="connsiteX16" fmla="*/ 991596 w 4432057"/>
              <a:gd name="connsiteY16" fmla="*/ 3859176 h 4552598"/>
              <a:gd name="connsiteX17" fmla="*/ 1027223 w 4432057"/>
              <a:gd name="connsiteY17" fmla="*/ 3134781 h 4552598"/>
              <a:gd name="connsiteX18" fmla="*/ 932220 w 4432057"/>
              <a:gd name="connsiteY18" fmla="*/ 2612264 h 4552598"/>
              <a:gd name="connsiteX19" fmla="*/ 231575 w 4432057"/>
              <a:gd name="connsiteY19" fmla="*/ 2386634 h 4552598"/>
              <a:gd name="connsiteX20" fmla="*/ 37 w 4432057"/>
              <a:gd name="connsiteY20" fmla="*/ 1798980 h 4552598"/>
              <a:gd name="connsiteX21" fmla="*/ 243450 w 4432057"/>
              <a:gd name="connsiteY21" fmla="*/ 1448483 h 4552598"/>
              <a:gd name="connsiteX22" fmla="*/ 860967 w 4432057"/>
              <a:gd name="connsiteY22" fmla="*/ 1365356 h 4552598"/>
              <a:gd name="connsiteX23" fmla="*/ 1110348 w 4432057"/>
              <a:gd name="connsiteY23" fmla="*/ 985346 h 4552598"/>
              <a:gd name="connsiteX24" fmla="*/ 1300354 w 4432057"/>
              <a:gd name="connsiteY24" fmla="*/ 296576 h 4552598"/>
              <a:gd name="connsiteX0" fmla="*/ 1300354 w 4436565"/>
              <a:gd name="connsiteY0" fmla="*/ 296576 h 4421588"/>
              <a:gd name="connsiteX1" fmla="*/ 1674459 w 4436565"/>
              <a:gd name="connsiteY1" fmla="*/ 5805 h 4421588"/>
              <a:gd name="connsiteX2" fmla="*/ 2214753 w 4436565"/>
              <a:gd name="connsiteY2" fmla="*/ 177823 h 4421588"/>
              <a:gd name="connsiteX3" fmla="*/ 2725392 w 4436565"/>
              <a:gd name="connsiteY3" fmla="*/ 1009095 h 4421588"/>
              <a:gd name="connsiteX4" fmla="*/ 3259782 w 4436565"/>
              <a:gd name="connsiteY4" fmla="*/ 1353480 h 4421588"/>
              <a:gd name="connsiteX5" fmla="*/ 3936675 w 4436565"/>
              <a:gd name="connsiteY5" fmla="*/ 1246605 h 4421588"/>
              <a:gd name="connsiteX6" fmla="*/ 4215778 w 4436565"/>
              <a:gd name="connsiteY6" fmla="*/ 1573352 h 4421588"/>
              <a:gd name="connsiteX7" fmla="*/ 4221683 w 4436565"/>
              <a:gd name="connsiteY7" fmla="*/ 2125381 h 4421588"/>
              <a:gd name="connsiteX8" fmla="*/ 3853548 w 4436565"/>
              <a:gd name="connsiteY8" fmla="*/ 2742893 h 4421588"/>
              <a:gd name="connsiteX9" fmla="*/ 4019803 w 4436565"/>
              <a:gd name="connsiteY9" fmla="*/ 3360410 h 4421588"/>
              <a:gd name="connsiteX10" fmla="*/ 4411688 w 4436565"/>
              <a:gd name="connsiteY10" fmla="*/ 3930426 h 4421588"/>
              <a:gd name="connsiteX11" fmla="*/ 4322660 w 4436565"/>
              <a:gd name="connsiteY11" fmla="*/ 4364053 h 4421588"/>
              <a:gd name="connsiteX12" fmla="*/ 3722927 w 4436565"/>
              <a:gd name="connsiteY12" fmla="*/ 4381698 h 4421588"/>
              <a:gd name="connsiteX13" fmla="*/ 3271657 w 4436565"/>
              <a:gd name="connsiteY13" fmla="*/ 4191684 h 4421588"/>
              <a:gd name="connsiteX14" fmla="*/ 2357258 w 4436565"/>
              <a:gd name="connsiteY14" fmla="*/ 4120431 h 4421588"/>
              <a:gd name="connsiteX15" fmla="*/ 1525986 w 4436565"/>
              <a:gd name="connsiteY15" fmla="*/ 4417317 h 4421588"/>
              <a:gd name="connsiteX16" fmla="*/ 991596 w 4436565"/>
              <a:gd name="connsiteY16" fmla="*/ 3859176 h 4421588"/>
              <a:gd name="connsiteX17" fmla="*/ 1027223 w 4436565"/>
              <a:gd name="connsiteY17" fmla="*/ 3134781 h 4421588"/>
              <a:gd name="connsiteX18" fmla="*/ 932220 w 4436565"/>
              <a:gd name="connsiteY18" fmla="*/ 2612264 h 4421588"/>
              <a:gd name="connsiteX19" fmla="*/ 231575 w 4436565"/>
              <a:gd name="connsiteY19" fmla="*/ 2386634 h 4421588"/>
              <a:gd name="connsiteX20" fmla="*/ 37 w 4436565"/>
              <a:gd name="connsiteY20" fmla="*/ 1798980 h 4421588"/>
              <a:gd name="connsiteX21" fmla="*/ 243450 w 4436565"/>
              <a:gd name="connsiteY21" fmla="*/ 1448483 h 4421588"/>
              <a:gd name="connsiteX22" fmla="*/ 860967 w 4436565"/>
              <a:gd name="connsiteY22" fmla="*/ 1365356 h 4421588"/>
              <a:gd name="connsiteX23" fmla="*/ 1110348 w 4436565"/>
              <a:gd name="connsiteY23" fmla="*/ 985346 h 4421588"/>
              <a:gd name="connsiteX24" fmla="*/ 1300354 w 4436565"/>
              <a:gd name="connsiteY24" fmla="*/ 296576 h 4421588"/>
              <a:gd name="connsiteX0" fmla="*/ 1300354 w 4421190"/>
              <a:gd name="connsiteY0" fmla="*/ 296576 h 4421588"/>
              <a:gd name="connsiteX1" fmla="*/ 1674459 w 4421190"/>
              <a:gd name="connsiteY1" fmla="*/ 5805 h 4421588"/>
              <a:gd name="connsiteX2" fmla="*/ 2214753 w 4421190"/>
              <a:gd name="connsiteY2" fmla="*/ 177823 h 4421588"/>
              <a:gd name="connsiteX3" fmla="*/ 2725392 w 4421190"/>
              <a:gd name="connsiteY3" fmla="*/ 1009095 h 4421588"/>
              <a:gd name="connsiteX4" fmla="*/ 3259782 w 4421190"/>
              <a:gd name="connsiteY4" fmla="*/ 1353480 h 4421588"/>
              <a:gd name="connsiteX5" fmla="*/ 3936675 w 4421190"/>
              <a:gd name="connsiteY5" fmla="*/ 1246605 h 4421588"/>
              <a:gd name="connsiteX6" fmla="*/ 4215778 w 4421190"/>
              <a:gd name="connsiteY6" fmla="*/ 1573352 h 4421588"/>
              <a:gd name="connsiteX7" fmla="*/ 4221683 w 4421190"/>
              <a:gd name="connsiteY7" fmla="*/ 2125381 h 4421588"/>
              <a:gd name="connsiteX8" fmla="*/ 3853548 w 4421190"/>
              <a:gd name="connsiteY8" fmla="*/ 2742893 h 4421588"/>
              <a:gd name="connsiteX9" fmla="*/ 4019803 w 4421190"/>
              <a:gd name="connsiteY9" fmla="*/ 3360410 h 4421588"/>
              <a:gd name="connsiteX10" fmla="*/ 4411688 w 4421190"/>
              <a:gd name="connsiteY10" fmla="*/ 3930426 h 4421588"/>
              <a:gd name="connsiteX11" fmla="*/ 4251411 w 4421190"/>
              <a:gd name="connsiteY11" fmla="*/ 4221552 h 4421588"/>
              <a:gd name="connsiteX12" fmla="*/ 3722927 w 4421190"/>
              <a:gd name="connsiteY12" fmla="*/ 4381698 h 4421588"/>
              <a:gd name="connsiteX13" fmla="*/ 3271657 w 4421190"/>
              <a:gd name="connsiteY13" fmla="*/ 4191684 h 4421588"/>
              <a:gd name="connsiteX14" fmla="*/ 2357258 w 4421190"/>
              <a:gd name="connsiteY14" fmla="*/ 4120431 h 4421588"/>
              <a:gd name="connsiteX15" fmla="*/ 1525986 w 4421190"/>
              <a:gd name="connsiteY15" fmla="*/ 4417317 h 4421588"/>
              <a:gd name="connsiteX16" fmla="*/ 991596 w 4421190"/>
              <a:gd name="connsiteY16" fmla="*/ 3859176 h 4421588"/>
              <a:gd name="connsiteX17" fmla="*/ 1027223 w 4421190"/>
              <a:gd name="connsiteY17" fmla="*/ 3134781 h 4421588"/>
              <a:gd name="connsiteX18" fmla="*/ 932220 w 4421190"/>
              <a:gd name="connsiteY18" fmla="*/ 2612264 h 4421588"/>
              <a:gd name="connsiteX19" fmla="*/ 231575 w 4421190"/>
              <a:gd name="connsiteY19" fmla="*/ 2386634 h 4421588"/>
              <a:gd name="connsiteX20" fmla="*/ 37 w 4421190"/>
              <a:gd name="connsiteY20" fmla="*/ 1798980 h 4421588"/>
              <a:gd name="connsiteX21" fmla="*/ 243450 w 4421190"/>
              <a:gd name="connsiteY21" fmla="*/ 1448483 h 4421588"/>
              <a:gd name="connsiteX22" fmla="*/ 860967 w 4421190"/>
              <a:gd name="connsiteY22" fmla="*/ 1365356 h 4421588"/>
              <a:gd name="connsiteX23" fmla="*/ 1110348 w 4421190"/>
              <a:gd name="connsiteY23" fmla="*/ 985346 h 4421588"/>
              <a:gd name="connsiteX24" fmla="*/ 1300354 w 4421190"/>
              <a:gd name="connsiteY24" fmla="*/ 296576 h 4421588"/>
              <a:gd name="connsiteX0" fmla="*/ 1300354 w 4303277"/>
              <a:gd name="connsiteY0" fmla="*/ 296576 h 4421588"/>
              <a:gd name="connsiteX1" fmla="*/ 1674459 w 4303277"/>
              <a:gd name="connsiteY1" fmla="*/ 5805 h 4421588"/>
              <a:gd name="connsiteX2" fmla="*/ 2214753 w 4303277"/>
              <a:gd name="connsiteY2" fmla="*/ 177823 h 4421588"/>
              <a:gd name="connsiteX3" fmla="*/ 2725392 w 4303277"/>
              <a:gd name="connsiteY3" fmla="*/ 1009095 h 4421588"/>
              <a:gd name="connsiteX4" fmla="*/ 3259782 w 4303277"/>
              <a:gd name="connsiteY4" fmla="*/ 1353480 h 4421588"/>
              <a:gd name="connsiteX5" fmla="*/ 3936675 w 4303277"/>
              <a:gd name="connsiteY5" fmla="*/ 1246605 h 4421588"/>
              <a:gd name="connsiteX6" fmla="*/ 4215778 w 4303277"/>
              <a:gd name="connsiteY6" fmla="*/ 1573352 h 4421588"/>
              <a:gd name="connsiteX7" fmla="*/ 4221683 w 4303277"/>
              <a:gd name="connsiteY7" fmla="*/ 2125381 h 4421588"/>
              <a:gd name="connsiteX8" fmla="*/ 3853548 w 4303277"/>
              <a:gd name="connsiteY8" fmla="*/ 2742893 h 4421588"/>
              <a:gd name="connsiteX9" fmla="*/ 4019803 w 4303277"/>
              <a:gd name="connsiteY9" fmla="*/ 3360410 h 4421588"/>
              <a:gd name="connsiteX10" fmla="*/ 4257308 w 4303277"/>
              <a:gd name="connsiteY10" fmla="*/ 3823548 h 4421588"/>
              <a:gd name="connsiteX11" fmla="*/ 4251411 w 4303277"/>
              <a:gd name="connsiteY11" fmla="*/ 4221552 h 4421588"/>
              <a:gd name="connsiteX12" fmla="*/ 3722927 w 4303277"/>
              <a:gd name="connsiteY12" fmla="*/ 4381698 h 4421588"/>
              <a:gd name="connsiteX13" fmla="*/ 3271657 w 4303277"/>
              <a:gd name="connsiteY13" fmla="*/ 4191684 h 4421588"/>
              <a:gd name="connsiteX14" fmla="*/ 2357258 w 4303277"/>
              <a:gd name="connsiteY14" fmla="*/ 4120431 h 4421588"/>
              <a:gd name="connsiteX15" fmla="*/ 1525986 w 4303277"/>
              <a:gd name="connsiteY15" fmla="*/ 4417317 h 4421588"/>
              <a:gd name="connsiteX16" fmla="*/ 991596 w 4303277"/>
              <a:gd name="connsiteY16" fmla="*/ 3859176 h 4421588"/>
              <a:gd name="connsiteX17" fmla="*/ 1027223 w 4303277"/>
              <a:gd name="connsiteY17" fmla="*/ 3134781 h 4421588"/>
              <a:gd name="connsiteX18" fmla="*/ 932220 w 4303277"/>
              <a:gd name="connsiteY18" fmla="*/ 2612264 h 4421588"/>
              <a:gd name="connsiteX19" fmla="*/ 231575 w 4303277"/>
              <a:gd name="connsiteY19" fmla="*/ 2386634 h 4421588"/>
              <a:gd name="connsiteX20" fmla="*/ 37 w 4303277"/>
              <a:gd name="connsiteY20" fmla="*/ 1798980 h 4421588"/>
              <a:gd name="connsiteX21" fmla="*/ 243450 w 4303277"/>
              <a:gd name="connsiteY21" fmla="*/ 1448483 h 4421588"/>
              <a:gd name="connsiteX22" fmla="*/ 860967 w 4303277"/>
              <a:gd name="connsiteY22" fmla="*/ 1365356 h 4421588"/>
              <a:gd name="connsiteX23" fmla="*/ 1110348 w 4303277"/>
              <a:gd name="connsiteY23" fmla="*/ 985346 h 4421588"/>
              <a:gd name="connsiteX24" fmla="*/ 1300354 w 4303277"/>
              <a:gd name="connsiteY24" fmla="*/ 296576 h 4421588"/>
              <a:gd name="connsiteX0" fmla="*/ 1300354 w 4266374"/>
              <a:gd name="connsiteY0" fmla="*/ 296576 h 4421588"/>
              <a:gd name="connsiteX1" fmla="*/ 1674459 w 4266374"/>
              <a:gd name="connsiteY1" fmla="*/ 5805 h 4421588"/>
              <a:gd name="connsiteX2" fmla="*/ 2214753 w 4266374"/>
              <a:gd name="connsiteY2" fmla="*/ 177823 h 4421588"/>
              <a:gd name="connsiteX3" fmla="*/ 2725392 w 4266374"/>
              <a:gd name="connsiteY3" fmla="*/ 1009095 h 4421588"/>
              <a:gd name="connsiteX4" fmla="*/ 3259782 w 4266374"/>
              <a:gd name="connsiteY4" fmla="*/ 1353480 h 4421588"/>
              <a:gd name="connsiteX5" fmla="*/ 3936675 w 4266374"/>
              <a:gd name="connsiteY5" fmla="*/ 1246605 h 4421588"/>
              <a:gd name="connsiteX6" fmla="*/ 4215778 w 4266374"/>
              <a:gd name="connsiteY6" fmla="*/ 1573352 h 4421588"/>
              <a:gd name="connsiteX7" fmla="*/ 4221683 w 4266374"/>
              <a:gd name="connsiteY7" fmla="*/ 2125381 h 4421588"/>
              <a:gd name="connsiteX8" fmla="*/ 3853548 w 4266374"/>
              <a:gd name="connsiteY8" fmla="*/ 2742893 h 4421588"/>
              <a:gd name="connsiteX9" fmla="*/ 4019803 w 4266374"/>
              <a:gd name="connsiteY9" fmla="*/ 3360410 h 4421588"/>
              <a:gd name="connsiteX10" fmla="*/ 4257308 w 4266374"/>
              <a:gd name="connsiteY10" fmla="*/ 3823548 h 4421588"/>
              <a:gd name="connsiteX11" fmla="*/ 4168286 w 4266374"/>
              <a:gd name="connsiteY11" fmla="*/ 4221555 h 4421588"/>
              <a:gd name="connsiteX12" fmla="*/ 3722927 w 4266374"/>
              <a:gd name="connsiteY12" fmla="*/ 4381698 h 4421588"/>
              <a:gd name="connsiteX13" fmla="*/ 3271657 w 4266374"/>
              <a:gd name="connsiteY13" fmla="*/ 4191684 h 4421588"/>
              <a:gd name="connsiteX14" fmla="*/ 2357258 w 4266374"/>
              <a:gd name="connsiteY14" fmla="*/ 4120431 h 4421588"/>
              <a:gd name="connsiteX15" fmla="*/ 1525986 w 4266374"/>
              <a:gd name="connsiteY15" fmla="*/ 4417317 h 4421588"/>
              <a:gd name="connsiteX16" fmla="*/ 991596 w 4266374"/>
              <a:gd name="connsiteY16" fmla="*/ 3859176 h 4421588"/>
              <a:gd name="connsiteX17" fmla="*/ 1027223 w 4266374"/>
              <a:gd name="connsiteY17" fmla="*/ 3134781 h 4421588"/>
              <a:gd name="connsiteX18" fmla="*/ 932220 w 4266374"/>
              <a:gd name="connsiteY18" fmla="*/ 2612264 h 4421588"/>
              <a:gd name="connsiteX19" fmla="*/ 231575 w 4266374"/>
              <a:gd name="connsiteY19" fmla="*/ 2386634 h 4421588"/>
              <a:gd name="connsiteX20" fmla="*/ 37 w 4266374"/>
              <a:gd name="connsiteY20" fmla="*/ 1798980 h 4421588"/>
              <a:gd name="connsiteX21" fmla="*/ 243450 w 4266374"/>
              <a:gd name="connsiteY21" fmla="*/ 1448483 h 4421588"/>
              <a:gd name="connsiteX22" fmla="*/ 860967 w 4266374"/>
              <a:gd name="connsiteY22" fmla="*/ 1365356 h 4421588"/>
              <a:gd name="connsiteX23" fmla="*/ 1110348 w 4266374"/>
              <a:gd name="connsiteY23" fmla="*/ 985346 h 4421588"/>
              <a:gd name="connsiteX24" fmla="*/ 1300354 w 4266374"/>
              <a:gd name="connsiteY24" fmla="*/ 296576 h 4421588"/>
              <a:gd name="connsiteX0" fmla="*/ 1300354 w 4266374"/>
              <a:gd name="connsiteY0" fmla="*/ 296576 h 4421768"/>
              <a:gd name="connsiteX1" fmla="*/ 1674459 w 4266374"/>
              <a:gd name="connsiteY1" fmla="*/ 5805 h 4421768"/>
              <a:gd name="connsiteX2" fmla="*/ 2214753 w 4266374"/>
              <a:gd name="connsiteY2" fmla="*/ 177823 h 4421768"/>
              <a:gd name="connsiteX3" fmla="*/ 2725392 w 4266374"/>
              <a:gd name="connsiteY3" fmla="*/ 1009095 h 4421768"/>
              <a:gd name="connsiteX4" fmla="*/ 3259782 w 4266374"/>
              <a:gd name="connsiteY4" fmla="*/ 1353480 h 4421768"/>
              <a:gd name="connsiteX5" fmla="*/ 3936675 w 4266374"/>
              <a:gd name="connsiteY5" fmla="*/ 1246605 h 4421768"/>
              <a:gd name="connsiteX6" fmla="*/ 4215778 w 4266374"/>
              <a:gd name="connsiteY6" fmla="*/ 1573352 h 4421768"/>
              <a:gd name="connsiteX7" fmla="*/ 4221683 w 4266374"/>
              <a:gd name="connsiteY7" fmla="*/ 2125381 h 4421768"/>
              <a:gd name="connsiteX8" fmla="*/ 3853548 w 4266374"/>
              <a:gd name="connsiteY8" fmla="*/ 2742893 h 4421768"/>
              <a:gd name="connsiteX9" fmla="*/ 4019803 w 4266374"/>
              <a:gd name="connsiteY9" fmla="*/ 3360410 h 4421768"/>
              <a:gd name="connsiteX10" fmla="*/ 4257308 w 4266374"/>
              <a:gd name="connsiteY10" fmla="*/ 3823548 h 4421768"/>
              <a:gd name="connsiteX11" fmla="*/ 4168286 w 4266374"/>
              <a:gd name="connsiteY11" fmla="*/ 4221555 h 4421768"/>
              <a:gd name="connsiteX12" fmla="*/ 3722927 w 4266374"/>
              <a:gd name="connsiteY12" fmla="*/ 4381698 h 4421768"/>
              <a:gd name="connsiteX13" fmla="*/ 3093527 w 4266374"/>
              <a:gd name="connsiteY13" fmla="*/ 4108557 h 4421768"/>
              <a:gd name="connsiteX14" fmla="*/ 2357258 w 4266374"/>
              <a:gd name="connsiteY14" fmla="*/ 4120431 h 4421768"/>
              <a:gd name="connsiteX15" fmla="*/ 1525986 w 4266374"/>
              <a:gd name="connsiteY15" fmla="*/ 4417317 h 4421768"/>
              <a:gd name="connsiteX16" fmla="*/ 991596 w 4266374"/>
              <a:gd name="connsiteY16" fmla="*/ 3859176 h 4421768"/>
              <a:gd name="connsiteX17" fmla="*/ 1027223 w 4266374"/>
              <a:gd name="connsiteY17" fmla="*/ 3134781 h 4421768"/>
              <a:gd name="connsiteX18" fmla="*/ 932220 w 4266374"/>
              <a:gd name="connsiteY18" fmla="*/ 2612264 h 4421768"/>
              <a:gd name="connsiteX19" fmla="*/ 231575 w 4266374"/>
              <a:gd name="connsiteY19" fmla="*/ 2386634 h 4421768"/>
              <a:gd name="connsiteX20" fmla="*/ 37 w 4266374"/>
              <a:gd name="connsiteY20" fmla="*/ 1798980 h 4421768"/>
              <a:gd name="connsiteX21" fmla="*/ 243450 w 4266374"/>
              <a:gd name="connsiteY21" fmla="*/ 1448483 h 4421768"/>
              <a:gd name="connsiteX22" fmla="*/ 860967 w 4266374"/>
              <a:gd name="connsiteY22" fmla="*/ 1365356 h 4421768"/>
              <a:gd name="connsiteX23" fmla="*/ 1110348 w 4266374"/>
              <a:gd name="connsiteY23" fmla="*/ 985346 h 4421768"/>
              <a:gd name="connsiteX24" fmla="*/ 1300354 w 4266374"/>
              <a:gd name="connsiteY24" fmla="*/ 296576 h 4421768"/>
              <a:gd name="connsiteX0" fmla="*/ 1300354 w 4272520"/>
              <a:gd name="connsiteY0" fmla="*/ 296576 h 4421768"/>
              <a:gd name="connsiteX1" fmla="*/ 1674459 w 4272520"/>
              <a:gd name="connsiteY1" fmla="*/ 5805 h 4421768"/>
              <a:gd name="connsiteX2" fmla="*/ 2214753 w 4272520"/>
              <a:gd name="connsiteY2" fmla="*/ 177823 h 4421768"/>
              <a:gd name="connsiteX3" fmla="*/ 2725392 w 4272520"/>
              <a:gd name="connsiteY3" fmla="*/ 1009095 h 4421768"/>
              <a:gd name="connsiteX4" fmla="*/ 3259782 w 4272520"/>
              <a:gd name="connsiteY4" fmla="*/ 1353480 h 4421768"/>
              <a:gd name="connsiteX5" fmla="*/ 3936675 w 4272520"/>
              <a:gd name="connsiteY5" fmla="*/ 1246605 h 4421768"/>
              <a:gd name="connsiteX6" fmla="*/ 4215778 w 4272520"/>
              <a:gd name="connsiteY6" fmla="*/ 1573352 h 4421768"/>
              <a:gd name="connsiteX7" fmla="*/ 4221683 w 4272520"/>
              <a:gd name="connsiteY7" fmla="*/ 2125381 h 4421768"/>
              <a:gd name="connsiteX8" fmla="*/ 3853548 w 4272520"/>
              <a:gd name="connsiteY8" fmla="*/ 2742893 h 4421768"/>
              <a:gd name="connsiteX9" fmla="*/ 4019803 w 4272520"/>
              <a:gd name="connsiteY9" fmla="*/ 3360410 h 4421768"/>
              <a:gd name="connsiteX10" fmla="*/ 4257308 w 4272520"/>
              <a:gd name="connsiteY10" fmla="*/ 3823548 h 4421768"/>
              <a:gd name="connsiteX11" fmla="*/ 4168286 w 4272520"/>
              <a:gd name="connsiteY11" fmla="*/ 4221555 h 4421768"/>
              <a:gd name="connsiteX12" fmla="*/ 3521047 w 4272520"/>
              <a:gd name="connsiteY12" fmla="*/ 4310446 h 4421768"/>
              <a:gd name="connsiteX13" fmla="*/ 3093527 w 4272520"/>
              <a:gd name="connsiteY13" fmla="*/ 4108557 h 4421768"/>
              <a:gd name="connsiteX14" fmla="*/ 2357258 w 4272520"/>
              <a:gd name="connsiteY14" fmla="*/ 4120431 h 4421768"/>
              <a:gd name="connsiteX15" fmla="*/ 1525986 w 4272520"/>
              <a:gd name="connsiteY15" fmla="*/ 4417317 h 4421768"/>
              <a:gd name="connsiteX16" fmla="*/ 991596 w 4272520"/>
              <a:gd name="connsiteY16" fmla="*/ 3859176 h 4421768"/>
              <a:gd name="connsiteX17" fmla="*/ 1027223 w 4272520"/>
              <a:gd name="connsiteY17" fmla="*/ 3134781 h 4421768"/>
              <a:gd name="connsiteX18" fmla="*/ 932220 w 4272520"/>
              <a:gd name="connsiteY18" fmla="*/ 2612264 h 4421768"/>
              <a:gd name="connsiteX19" fmla="*/ 231575 w 4272520"/>
              <a:gd name="connsiteY19" fmla="*/ 2386634 h 4421768"/>
              <a:gd name="connsiteX20" fmla="*/ 37 w 4272520"/>
              <a:gd name="connsiteY20" fmla="*/ 1798980 h 4421768"/>
              <a:gd name="connsiteX21" fmla="*/ 243450 w 4272520"/>
              <a:gd name="connsiteY21" fmla="*/ 1448483 h 4421768"/>
              <a:gd name="connsiteX22" fmla="*/ 860967 w 4272520"/>
              <a:gd name="connsiteY22" fmla="*/ 1365356 h 4421768"/>
              <a:gd name="connsiteX23" fmla="*/ 1110348 w 4272520"/>
              <a:gd name="connsiteY23" fmla="*/ 985346 h 4421768"/>
              <a:gd name="connsiteX24" fmla="*/ 1300354 w 4272520"/>
              <a:gd name="connsiteY24" fmla="*/ 296576 h 4421768"/>
              <a:gd name="connsiteX0" fmla="*/ 1300354 w 4259703"/>
              <a:gd name="connsiteY0" fmla="*/ 296576 h 4421768"/>
              <a:gd name="connsiteX1" fmla="*/ 1674459 w 4259703"/>
              <a:gd name="connsiteY1" fmla="*/ 5805 h 4421768"/>
              <a:gd name="connsiteX2" fmla="*/ 2214753 w 4259703"/>
              <a:gd name="connsiteY2" fmla="*/ 177823 h 4421768"/>
              <a:gd name="connsiteX3" fmla="*/ 2725392 w 4259703"/>
              <a:gd name="connsiteY3" fmla="*/ 1009095 h 4421768"/>
              <a:gd name="connsiteX4" fmla="*/ 3259782 w 4259703"/>
              <a:gd name="connsiteY4" fmla="*/ 1353480 h 4421768"/>
              <a:gd name="connsiteX5" fmla="*/ 3936675 w 4259703"/>
              <a:gd name="connsiteY5" fmla="*/ 1246605 h 4421768"/>
              <a:gd name="connsiteX6" fmla="*/ 4215778 w 4259703"/>
              <a:gd name="connsiteY6" fmla="*/ 1573352 h 4421768"/>
              <a:gd name="connsiteX7" fmla="*/ 4221683 w 4259703"/>
              <a:gd name="connsiteY7" fmla="*/ 2125381 h 4421768"/>
              <a:gd name="connsiteX8" fmla="*/ 3853548 w 4259703"/>
              <a:gd name="connsiteY8" fmla="*/ 2742893 h 4421768"/>
              <a:gd name="connsiteX9" fmla="*/ 4019803 w 4259703"/>
              <a:gd name="connsiteY9" fmla="*/ 3360410 h 4421768"/>
              <a:gd name="connsiteX10" fmla="*/ 4257308 w 4259703"/>
              <a:gd name="connsiteY10" fmla="*/ 3823548 h 4421768"/>
              <a:gd name="connsiteX11" fmla="*/ 4037658 w 4259703"/>
              <a:gd name="connsiteY11" fmla="*/ 4316558 h 4421768"/>
              <a:gd name="connsiteX12" fmla="*/ 3521047 w 4259703"/>
              <a:gd name="connsiteY12" fmla="*/ 4310446 h 4421768"/>
              <a:gd name="connsiteX13" fmla="*/ 3093527 w 4259703"/>
              <a:gd name="connsiteY13" fmla="*/ 4108557 h 4421768"/>
              <a:gd name="connsiteX14" fmla="*/ 2357258 w 4259703"/>
              <a:gd name="connsiteY14" fmla="*/ 4120431 h 4421768"/>
              <a:gd name="connsiteX15" fmla="*/ 1525986 w 4259703"/>
              <a:gd name="connsiteY15" fmla="*/ 4417317 h 4421768"/>
              <a:gd name="connsiteX16" fmla="*/ 991596 w 4259703"/>
              <a:gd name="connsiteY16" fmla="*/ 3859176 h 4421768"/>
              <a:gd name="connsiteX17" fmla="*/ 1027223 w 4259703"/>
              <a:gd name="connsiteY17" fmla="*/ 3134781 h 4421768"/>
              <a:gd name="connsiteX18" fmla="*/ 932220 w 4259703"/>
              <a:gd name="connsiteY18" fmla="*/ 2612264 h 4421768"/>
              <a:gd name="connsiteX19" fmla="*/ 231575 w 4259703"/>
              <a:gd name="connsiteY19" fmla="*/ 2386634 h 4421768"/>
              <a:gd name="connsiteX20" fmla="*/ 37 w 4259703"/>
              <a:gd name="connsiteY20" fmla="*/ 1798980 h 4421768"/>
              <a:gd name="connsiteX21" fmla="*/ 243450 w 4259703"/>
              <a:gd name="connsiteY21" fmla="*/ 1448483 h 4421768"/>
              <a:gd name="connsiteX22" fmla="*/ 860967 w 4259703"/>
              <a:gd name="connsiteY22" fmla="*/ 1365356 h 4421768"/>
              <a:gd name="connsiteX23" fmla="*/ 1110348 w 4259703"/>
              <a:gd name="connsiteY23" fmla="*/ 985346 h 4421768"/>
              <a:gd name="connsiteX24" fmla="*/ 1300354 w 4259703"/>
              <a:gd name="connsiteY24" fmla="*/ 296576 h 4421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4259703" h="4421768">
                <a:moveTo>
                  <a:pt x="1300354" y="296576"/>
                </a:moveTo>
                <a:cubicBezTo>
                  <a:pt x="1394372" y="133319"/>
                  <a:pt x="1522059" y="25597"/>
                  <a:pt x="1674459" y="5805"/>
                </a:cubicBezTo>
                <a:cubicBezTo>
                  <a:pt x="1826859" y="-13987"/>
                  <a:pt x="2039598" y="10608"/>
                  <a:pt x="2214753" y="177823"/>
                </a:cubicBezTo>
                <a:cubicBezTo>
                  <a:pt x="2389908" y="345038"/>
                  <a:pt x="2551221" y="813152"/>
                  <a:pt x="2725392" y="1009095"/>
                </a:cubicBezTo>
                <a:cubicBezTo>
                  <a:pt x="2899564" y="1205038"/>
                  <a:pt x="3057902" y="1313895"/>
                  <a:pt x="3259782" y="1353480"/>
                </a:cubicBezTo>
                <a:cubicBezTo>
                  <a:pt x="3461662" y="1393065"/>
                  <a:pt x="3777342" y="1209960"/>
                  <a:pt x="3936675" y="1246605"/>
                </a:cubicBezTo>
                <a:cubicBezTo>
                  <a:pt x="4096008" y="1283250"/>
                  <a:pt x="4168277" y="1426889"/>
                  <a:pt x="4215778" y="1573352"/>
                </a:cubicBezTo>
                <a:cubicBezTo>
                  <a:pt x="4263279" y="1719815"/>
                  <a:pt x="4282055" y="1930458"/>
                  <a:pt x="4221683" y="2125381"/>
                </a:cubicBezTo>
                <a:cubicBezTo>
                  <a:pt x="4161311" y="2320304"/>
                  <a:pt x="3887195" y="2537055"/>
                  <a:pt x="3853548" y="2742893"/>
                </a:cubicBezTo>
                <a:cubicBezTo>
                  <a:pt x="3819901" y="2948731"/>
                  <a:pt x="3952510" y="3180301"/>
                  <a:pt x="4019803" y="3360410"/>
                </a:cubicBezTo>
                <a:cubicBezTo>
                  <a:pt x="4087096" y="3540519"/>
                  <a:pt x="4254332" y="3664190"/>
                  <a:pt x="4257308" y="3823548"/>
                </a:cubicBezTo>
                <a:cubicBezTo>
                  <a:pt x="4260284" y="3982906"/>
                  <a:pt x="4160368" y="4235408"/>
                  <a:pt x="4037658" y="4316558"/>
                </a:cubicBezTo>
                <a:cubicBezTo>
                  <a:pt x="3914948" y="4397708"/>
                  <a:pt x="3678402" y="4345113"/>
                  <a:pt x="3521047" y="4310446"/>
                </a:cubicBezTo>
                <a:cubicBezTo>
                  <a:pt x="3363692" y="4275779"/>
                  <a:pt x="3287492" y="4140226"/>
                  <a:pt x="3093527" y="4108557"/>
                </a:cubicBezTo>
                <a:cubicBezTo>
                  <a:pt x="2899562" y="4076888"/>
                  <a:pt x="2618515" y="4068971"/>
                  <a:pt x="2357258" y="4120431"/>
                </a:cubicBezTo>
                <a:cubicBezTo>
                  <a:pt x="2096001" y="4171891"/>
                  <a:pt x="1753596" y="4460860"/>
                  <a:pt x="1525986" y="4417317"/>
                </a:cubicBezTo>
                <a:cubicBezTo>
                  <a:pt x="1298376" y="4373775"/>
                  <a:pt x="1074723" y="4072932"/>
                  <a:pt x="991596" y="3859176"/>
                </a:cubicBezTo>
                <a:cubicBezTo>
                  <a:pt x="908469" y="3645420"/>
                  <a:pt x="1037119" y="3342600"/>
                  <a:pt x="1027223" y="3134781"/>
                </a:cubicBezTo>
                <a:cubicBezTo>
                  <a:pt x="1017327" y="2926962"/>
                  <a:pt x="1064828" y="2736955"/>
                  <a:pt x="932220" y="2612264"/>
                </a:cubicBezTo>
                <a:cubicBezTo>
                  <a:pt x="799612" y="2487573"/>
                  <a:pt x="386939" y="2522181"/>
                  <a:pt x="231575" y="2386634"/>
                </a:cubicBezTo>
                <a:cubicBezTo>
                  <a:pt x="76211" y="2251087"/>
                  <a:pt x="-1942" y="1955338"/>
                  <a:pt x="37" y="1798980"/>
                </a:cubicBezTo>
                <a:cubicBezTo>
                  <a:pt x="2016" y="1642622"/>
                  <a:pt x="99962" y="1520754"/>
                  <a:pt x="243450" y="1448483"/>
                </a:cubicBezTo>
                <a:cubicBezTo>
                  <a:pt x="386938" y="1376212"/>
                  <a:pt x="716484" y="1442546"/>
                  <a:pt x="860967" y="1365356"/>
                </a:cubicBezTo>
                <a:cubicBezTo>
                  <a:pt x="1005450" y="1288167"/>
                  <a:pt x="1037117" y="1163476"/>
                  <a:pt x="1110348" y="985346"/>
                </a:cubicBezTo>
                <a:cubicBezTo>
                  <a:pt x="1183579" y="807216"/>
                  <a:pt x="1206336" y="459833"/>
                  <a:pt x="1300354" y="296576"/>
                </a:cubicBezTo>
                <a:close/>
              </a:path>
            </a:pathLst>
          </a:cu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57769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8" dur="indefinite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9" dur="indefinite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5" dur="indefinit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86" dur="indefinite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0" dur="indefinite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91" dur="indefinite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5" dur="indefinite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96" dur="indefinite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2" grpId="1" animBg="1"/>
      <p:bldP spid="35" grpId="0" animBg="1"/>
      <p:bldP spid="3" grpId="0" animBg="1"/>
      <p:bldP spid="19" grpId="0" animBg="1"/>
      <p:bldP spid="23" grpId="0" animBg="1"/>
      <p:bldP spid="39" grpId="0" animBg="1"/>
      <p:bldP spid="41" grpId="0" animBg="1"/>
      <p:bldP spid="42" grpId="0" animBg="1"/>
      <p:bldP spid="53" grpId="0" animBg="1"/>
      <p:bldP spid="55" grpId="0" animBg="1"/>
      <p:bldP spid="32" grpId="0" animBg="1"/>
      <p:bldP spid="37" grpId="0" animBg="1"/>
      <p:bldP spid="45" grpId="0" animBg="1"/>
      <p:bldP spid="31" grpId="0" animBg="1"/>
      <p:bldP spid="38" grpId="0" animBg="1"/>
      <p:bldP spid="40" grpId="0" animBg="1"/>
      <p:bldP spid="47" grpId="0" animBg="1"/>
      <p:bldP spid="49" grpId="0" animBg="1"/>
      <p:bldP spid="50" grpId="0" animBg="1"/>
      <p:bldP spid="51" grpId="0" animBg="1"/>
      <p:bldP spid="52" grpId="0" animBg="1"/>
      <p:bldP spid="56" grpId="0" animBg="1"/>
      <p:bldP spid="58" grpId="0" animBg="1"/>
      <p:bldP spid="60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63" grpId="0" animBg="1"/>
      <p:bldP spid="63" grpId="1" animBg="1"/>
      <p:bldP spid="43" grpId="0" animBg="1"/>
      <p:bldP spid="43" grpId="1" animBg="1"/>
      <p:bldP spid="44" grpId="0" animBg="1"/>
      <p:bldP spid="44" grpId="1" animBg="1"/>
      <p:bldP spid="33" grpId="0" animBg="1"/>
      <p:bldP spid="33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5962</TotalTime>
  <Words>204</Words>
  <Application>Microsoft Office PowerPoint</Application>
  <PresentationFormat>‫הצגה על המסך (4:3)</PresentationFormat>
  <Paragraphs>61</Paragraphs>
  <Slides>10</Slides>
  <Notes>2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10</vt:i4>
      </vt:variant>
    </vt:vector>
  </HeadingPairs>
  <TitlesOfParts>
    <vt:vector size="11" baseType="lpstr">
      <vt:lpstr>Office Theme</vt:lpstr>
      <vt:lpstr>שקופית 1</vt:lpstr>
      <vt:lpstr>שקופית 2</vt:lpstr>
      <vt:lpstr>שקופית 3</vt:lpstr>
      <vt:lpstr>שקופית 4</vt:lpstr>
      <vt:lpstr>שקופית 5</vt:lpstr>
      <vt:lpstr>שקופית 6</vt:lpstr>
      <vt:lpstr>שקופית 7</vt:lpstr>
      <vt:lpstr>שקופית 8</vt:lpstr>
      <vt:lpstr>שקופית 9</vt:lpstr>
      <vt:lpstr>שקופית 10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 Wyborney</dc:creator>
  <cp:lastModifiedBy>DoritN</cp:lastModifiedBy>
  <cp:revision>60</cp:revision>
  <dcterms:created xsi:type="dcterms:W3CDTF">2017-02-07T01:35:55Z</dcterms:created>
  <dcterms:modified xsi:type="dcterms:W3CDTF">2018-09-25T04:43:51Z</dcterms:modified>
</cp:coreProperties>
</file>