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Arimo"/>
      <p:bold r:id="rId26"/>
      <p:boldItalic r:id="rId27"/>
    </p:embeddedFont>
    <p:embeddedFont>
      <p:font typeface="Alef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v+wCCz0T8m+HDOZ6afd7UZeH/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bold.fntdata"/><Relationship Id="rId25" Type="http://schemas.openxmlformats.org/officeDocument/2006/relationships/slide" Target="slides/slide20.xml"/><Relationship Id="rId28" Type="http://schemas.openxmlformats.org/officeDocument/2006/relationships/font" Target="fonts/Alef-bold.fntdata"/><Relationship Id="rId27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J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J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D0CA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35755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mo"/>
              <a:buNone/>
            </a:pPr>
            <a:r>
              <a:rPr b="1" i="0" lang="ar-JO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مَدرسَة العُطلة الصيفيّة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mo"/>
              <a:buNone/>
            </a:pPr>
            <a:r>
              <a:rPr b="1" i="0" lang="ar-JO" sz="9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رياضيّات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lef"/>
              <a:buNone/>
            </a:pPr>
            <a:r>
              <a:rPr b="1" i="0" lang="ar-JO" sz="5199" u="none" cap="none" strike="noStrike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الصّف الرّابع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0210800" y="6027033"/>
            <a:ext cx="79806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lef"/>
              <a:buNone/>
            </a:pPr>
            <a:r>
              <a:rPr b="1" i="0" lang="ar-JO" sz="5199" u="none" cap="none" strike="noStrike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الأعداد الطبيعيّة</a:t>
            </a:r>
            <a:endParaRPr/>
          </a:p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lef"/>
              <a:buNone/>
            </a:pPr>
            <a:r>
              <a:rPr b="1" i="0" lang="ar-JO" sz="5199" u="none" cap="none" strike="noStrike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البَحث عن الكَنز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/>
          <p:nvPr/>
        </p:nvSpPr>
        <p:spPr>
          <a:xfrm>
            <a:off x="2895600" y="3086100"/>
            <a:ext cx="11206914" cy="3477875"/>
          </a:xfrm>
          <a:custGeom>
            <a:rect b="b" l="l" r="r" t="t"/>
            <a:pathLst>
              <a:path extrusionOk="0" h="3477875" w="11206914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اللغز التالي موجود في </a:t>
            </a: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1508030" y="342900"/>
            <a:ext cx="13857053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لغز 4- هرم أعداد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أمامكم هرم أعداد، حاصل جمع كل عددين متجاورين مُسجّل في التربيعة التي فَوقهما. أكملوا الأعداد الملائمة في التّربيعات الفارغة.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152793"/>
            <a:ext cx="8933122" cy="679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/>
          <p:nvPr/>
        </p:nvSpPr>
        <p:spPr>
          <a:xfrm>
            <a:off x="2895600" y="3086100"/>
            <a:ext cx="11206914" cy="3477875"/>
          </a:xfrm>
          <a:custGeom>
            <a:rect b="b" l="l" r="r" t="t"/>
            <a:pathLst>
              <a:path extrusionOk="0" h="3477875" w="11206914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اللغز التالي موجود في </a:t>
            </a: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لغز 5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في التّمرين الذي أمامكم، تمّ تبديل الأرقام بنجوم. نجوم لها نفس اللون تمثّل أرقامًا متساوية. 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ما هو حاصل الجمع في التّمرين؟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429000"/>
            <a:ext cx="7563573" cy="517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>
            <a:off x="2895600" y="3086100"/>
            <a:ext cx="11206914" cy="3477875"/>
          </a:xfrm>
          <a:custGeom>
            <a:rect b="b" l="l" r="r" t="t"/>
            <a:pathLst>
              <a:path extrusionOk="0" h="3477875" w="11206914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اللغز التالي موجود في </a:t>
            </a: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1752600" y="1096238"/>
            <a:ext cx="13716000" cy="747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لغز 6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لدى سَمَر ثلاثة حِبال 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حَبل قصير.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حَبل بطول متوسّط، طوله يساوي ضِعفَيّ طول الحبل القصير.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حبل طويل، طوله يساوي 4 أضعاف طول الحبل القصير.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أوصلت الحبال الثلاثة ببعضها، وحصلت على حبل طوله 42 سم.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ar-JO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ما هو طول كلّ واحد من الحبال الثلاثة؟ 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/>
          <p:nvPr/>
        </p:nvSpPr>
        <p:spPr>
          <a:xfrm>
            <a:off x="2895600" y="3086100"/>
            <a:ext cx="11206914" cy="3477875"/>
          </a:xfrm>
          <a:custGeom>
            <a:rect b="b" l="l" r="r" t="t"/>
            <a:pathLst>
              <a:path extrusionOk="0" h="3477875" w="11206914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اللغز التالي موجود في </a:t>
            </a: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/>
          <p:nvPr/>
        </p:nvSpPr>
        <p:spPr>
          <a:xfrm>
            <a:off x="2133599" y="-5032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5137" y="3848100"/>
            <a:ext cx="11433172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/>
        </p:nvSpPr>
        <p:spPr>
          <a:xfrm>
            <a:off x="5295900" y="723900"/>
            <a:ext cx="7696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لغز 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ما العدد الموجود في منتصف القطعة بين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3,700 وَ- </a:t>
            </a:r>
            <a:r>
              <a:rPr lang="ar-JO" sz="4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10,000</a:t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5105400" y="5104993"/>
            <a:ext cx="1828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3,700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12649200" y="5072644"/>
            <a:ext cx="2209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10,000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/>
          <p:nvPr/>
        </p:nvSpPr>
        <p:spPr>
          <a:xfrm>
            <a:off x="2895600" y="3086100"/>
            <a:ext cx="11206914" cy="3477875"/>
          </a:xfrm>
          <a:custGeom>
            <a:rect b="b" l="l" r="r" t="t"/>
            <a:pathLst>
              <a:path extrusionOk="0" h="3477875" w="11206914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اللغز التالي موجود في </a:t>
            </a: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/>
          <p:nvPr/>
        </p:nvSpPr>
        <p:spPr>
          <a:xfrm>
            <a:off x="2133599" y="-5032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4495800" y="387796"/>
            <a:ext cx="10134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لغز 8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تمّ تبديل أحد الأعداد في التمرين الذي أمامكم بنجمة.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يختبئ وراء كل نجمة نفس العدد. ما هي قيمة النجمة؟ </a:t>
            </a:r>
            <a:endParaRPr/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9856" y="3884355"/>
            <a:ext cx="11563290" cy="209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D0CA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3278477"/>
            <a:ext cx="11459581" cy="37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12268200" y="2171700"/>
            <a:ext cx="1629120" cy="1795173"/>
          </a:xfrm>
          <a:custGeom>
            <a:rect b="b" l="l" r="r" t="t"/>
            <a:pathLst>
              <a:path extrusionOk="0" h="1795173" w="1629120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038600" y="4381500"/>
            <a:ext cx="4876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لُعبة -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البحث عن الكنز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0615630" y="4359215"/>
            <a:ext cx="48768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نشاط افتتاح 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عارضة شرائح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"بُقَع بألوان" ( 7.1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/>
          <p:nvPr/>
        </p:nvSpPr>
        <p:spPr>
          <a:xfrm>
            <a:off x="3030254" y="3086100"/>
            <a:ext cx="9926115" cy="3477875"/>
          </a:xfrm>
          <a:custGeom>
            <a:rect b="b" l="l" r="r" t="t"/>
            <a:pathLst>
              <a:path extrusionOk="0" h="3477875" w="9926115">
                <a:moveTo>
                  <a:pt x="0" y="0"/>
                </a:moveTo>
                <a:cubicBezTo>
                  <a:pt x="133905" y="20005"/>
                  <a:pt x="353674" y="-27725"/>
                  <a:pt x="562480" y="0"/>
                </a:cubicBezTo>
                <a:cubicBezTo>
                  <a:pt x="771286" y="27725"/>
                  <a:pt x="888772" y="9729"/>
                  <a:pt x="1025699" y="0"/>
                </a:cubicBezTo>
                <a:cubicBezTo>
                  <a:pt x="1162626" y="-9729"/>
                  <a:pt x="1405206" y="-8106"/>
                  <a:pt x="1588178" y="0"/>
                </a:cubicBezTo>
                <a:cubicBezTo>
                  <a:pt x="1771150" y="8106"/>
                  <a:pt x="1962141" y="-11716"/>
                  <a:pt x="2249919" y="0"/>
                </a:cubicBezTo>
                <a:cubicBezTo>
                  <a:pt x="2537697" y="11716"/>
                  <a:pt x="2691219" y="-24531"/>
                  <a:pt x="2812399" y="0"/>
                </a:cubicBezTo>
                <a:cubicBezTo>
                  <a:pt x="2933579" y="24531"/>
                  <a:pt x="3152940" y="-18820"/>
                  <a:pt x="3374879" y="0"/>
                </a:cubicBezTo>
                <a:cubicBezTo>
                  <a:pt x="3596818" y="18820"/>
                  <a:pt x="3941701" y="-14926"/>
                  <a:pt x="4135881" y="0"/>
                </a:cubicBezTo>
                <a:cubicBezTo>
                  <a:pt x="4330061" y="14926"/>
                  <a:pt x="4480136" y="21961"/>
                  <a:pt x="4797622" y="0"/>
                </a:cubicBezTo>
                <a:cubicBezTo>
                  <a:pt x="5115108" y="-21961"/>
                  <a:pt x="5258189" y="1029"/>
                  <a:pt x="5459363" y="0"/>
                </a:cubicBezTo>
                <a:cubicBezTo>
                  <a:pt x="5660537" y="-1029"/>
                  <a:pt x="6000933" y="-8240"/>
                  <a:pt x="6319627" y="0"/>
                </a:cubicBezTo>
                <a:cubicBezTo>
                  <a:pt x="6638321" y="8240"/>
                  <a:pt x="6700630" y="26571"/>
                  <a:pt x="6981368" y="0"/>
                </a:cubicBezTo>
                <a:cubicBezTo>
                  <a:pt x="7262106" y="-26571"/>
                  <a:pt x="7326707" y="-20751"/>
                  <a:pt x="7444586" y="0"/>
                </a:cubicBezTo>
                <a:cubicBezTo>
                  <a:pt x="7562465" y="20751"/>
                  <a:pt x="7878745" y="23449"/>
                  <a:pt x="8304850" y="0"/>
                </a:cubicBezTo>
                <a:cubicBezTo>
                  <a:pt x="8730955" y="-23449"/>
                  <a:pt x="8563509" y="12016"/>
                  <a:pt x="8768068" y="0"/>
                </a:cubicBezTo>
                <a:cubicBezTo>
                  <a:pt x="8972627" y="-12016"/>
                  <a:pt x="9499695" y="18796"/>
                  <a:pt x="9926115" y="0"/>
                </a:cubicBezTo>
                <a:cubicBezTo>
                  <a:pt x="9918171" y="172426"/>
                  <a:pt x="9933749" y="522600"/>
                  <a:pt x="9926115" y="730354"/>
                </a:cubicBezTo>
                <a:cubicBezTo>
                  <a:pt x="9918481" y="938108"/>
                  <a:pt x="9913614" y="1062516"/>
                  <a:pt x="9926115" y="1321593"/>
                </a:cubicBezTo>
                <a:cubicBezTo>
                  <a:pt x="9938616" y="1580670"/>
                  <a:pt x="9927419" y="1685913"/>
                  <a:pt x="9926115" y="1947610"/>
                </a:cubicBezTo>
                <a:cubicBezTo>
                  <a:pt x="9924811" y="2209307"/>
                  <a:pt x="9904542" y="2426749"/>
                  <a:pt x="9926115" y="2677964"/>
                </a:cubicBezTo>
                <a:cubicBezTo>
                  <a:pt x="9947688" y="2929179"/>
                  <a:pt x="9922762" y="3103726"/>
                  <a:pt x="9926115" y="3477875"/>
                </a:cubicBezTo>
                <a:cubicBezTo>
                  <a:pt x="9740604" y="3496698"/>
                  <a:pt x="9525546" y="3484070"/>
                  <a:pt x="9264374" y="3477875"/>
                </a:cubicBezTo>
                <a:cubicBezTo>
                  <a:pt x="9003202" y="3471680"/>
                  <a:pt x="8821029" y="3461259"/>
                  <a:pt x="8602633" y="3477875"/>
                </a:cubicBezTo>
                <a:cubicBezTo>
                  <a:pt x="8384237" y="3494491"/>
                  <a:pt x="8120607" y="3464181"/>
                  <a:pt x="7841631" y="3477875"/>
                </a:cubicBezTo>
                <a:cubicBezTo>
                  <a:pt x="7562655" y="3491569"/>
                  <a:pt x="7549760" y="3469847"/>
                  <a:pt x="7279151" y="3477875"/>
                </a:cubicBezTo>
                <a:cubicBezTo>
                  <a:pt x="7008542" y="3485903"/>
                  <a:pt x="6773614" y="3506537"/>
                  <a:pt x="6418888" y="3477875"/>
                </a:cubicBezTo>
                <a:cubicBezTo>
                  <a:pt x="6064162" y="3449213"/>
                  <a:pt x="6225755" y="3485750"/>
                  <a:pt x="6054930" y="3477875"/>
                </a:cubicBezTo>
                <a:cubicBezTo>
                  <a:pt x="5884105" y="3470000"/>
                  <a:pt x="5509183" y="3504538"/>
                  <a:pt x="5194667" y="3477875"/>
                </a:cubicBezTo>
                <a:cubicBezTo>
                  <a:pt x="4880151" y="3451212"/>
                  <a:pt x="4837470" y="3485865"/>
                  <a:pt x="4731448" y="3477875"/>
                </a:cubicBezTo>
                <a:cubicBezTo>
                  <a:pt x="4625426" y="3469885"/>
                  <a:pt x="4074999" y="3448291"/>
                  <a:pt x="3871185" y="3477875"/>
                </a:cubicBezTo>
                <a:cubicBezTo>
                  <a:pt x="3667371" y="3507459"/>
                  <a:pt x="3577828" y="3500370"/>
                  <a:pt x="3407966" y="3477875"/>
                </a:cubicBezTo>
                <a:cubicBezTo>
                  <a:pt x="3238104" y="3455380"/>
                  <a:pt x="3049582" y="3479244"/>
                  <a:pt x="2845486" y="3477875"/>
                </a:cubicBezTo>
                <a:cubicBezTo>
                  <a:pt x="2641390" y="3476506"/>
                  <a:pt x="2487600" y="3453120"/>
                  <a:pt x="2183745" y="3477875"/>
                </a:cubicBezTo>
                <a:cubicBezTo>
                  <a:pt x="1879890" y="3502630"/>
                  <a:pt x="1952720" y="3476555"/>
                  <a:pt x="1819788" y="3477875"/>
                </a:cubicBezTo>
                <a:cubicBezTo>
                  <a:pt x="1686856" y="3479195"/>
                  <a:pt x="1244969" y="3464448"/>
                  <a:pt x="1058786" y="3477875"/>
                </a:cubicBezTo>
                <a:cubicBezTo>
                  <a:pt x="872603" y="3491302"/>
                  <a:pt x="461002" y="3434048"/>
                  <a:pt x="0" y="3477875"/>
                </a:cubicBezTo>
                <a:cubicBezTo>
                  <a:pt x="-22614" y="3270306"/>
                  <a:pt x="25806" y="3180277"/>
                  <a:pt x="0" y="2886636"/>
                </a:cubicBezTo>
                <a:cubicBezTo>
                  <a:pt x="-25806" y="2592995"/>
                  <a:pt x="-12380" y="2473186"/>
                  <a:pt x="0" y="2156283"/>
                </a:cubicBezTo>
                <a:cubicBezTo>
                  <a:pt x="12380" y="1839380"/>
                  <a:pt x="-37194" y="1759919"/>
                  <a:pt x="0" y="1391150"/>
                </a:cubicBezTo>
                <a:cubicBezTo>
                  <a:pt x="37194" y="1022381"/>
                  <a:pt x="-30457" y="846404"/>
                  <a:pt x="0" y="695575"/>
                </a:cubicBezTo>
                <a:cubicBezTo>
                  <a:pt x="30457" y="544746"/>
                  <a:pt x="-6505" y="338195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كلّ الاحترام!!!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الكنز موجود في______________________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3581400" y="-876300"/>
            <a:ext cx="11887200" cy="10656488"/>
          </a:xfrm>
          <a:custGeom>
            <a:rect b="b" l="l" r="r" t="t"/>
            <a:pathLst>
              <a:path extrusionOk="0" h="10256208" w="8897260">
                <a:moveTo>
                  <a:pt x="0" y="0"/>
                </a:moveTo>
                <a:lnTo>
                  <a:pt x="8897261" y="0"/>
                </a:lnTo>
                <a:lnTo>
                  <a:pt x="8897261" y="10256208"/>
                </a:lnTo>
                <a:lnTo>
                  <a:pt x="0" y="102562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648200" y="1790700"/>
            <a:ext cx="9753600" cy="578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قبل سَنوات كثيرة، عندما بُنيَت المدرسَة، خبّأ المدير الأوّل للمدرسة كنزًا سرّي داخل المدرسة.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كان المدير يحبّ الألغاز كثيرًا، ولذلك ترك وراءَه سلسلة رموز يستطيع حلّها فقط التلاميذ الأذكياء.</a:t>
            </a:r>
            <a:b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لكن...لم ينجح حتى يومنا هذا أي شخص في إيجاد الكنز.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في هذا الصباح، عند تنظيف الصّف، وُجِد داخل كتاب قديم، مكتوب قديم مغطّى بالغُبار…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1447800" y="233838"/>
            <a:ext cx="15079743" cy="10053162"/>
          </a:xfrm>
          <a:custGeom>
            <a:rect b="b" l="l" r="r" t="t"/>
            <a:pathLst>
              <a:path extrusionOk="0" h="10053162" w="15079743">
                <a:moveTo>
                  <a:pt x="0" y="0"/>
                </a:moveTo>
                <a:lnTo>
                  <a:pt x="15079742" y="0"/>
                </a:lnTo>
                <a:lnTo>
                  <a:pt x="15079742" y="10053162"/>
                </a:lnTo>
                <a:lnTo>
                  <a:pt x="0" y="10053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3048000" y="2476500"/>
            <a:ext cx="10439400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 التّلاميذ الأعزاء،</a:t>
            </a:r>
            <a:b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إن وجدتم هذا المكتوب – علامة على أنّكم مستعدون للتحدّي!</a:t>
            </a:r>
            <a:b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الكنز الذي خبّأته ما زال مخفيًّا داخل المدرسة، لكن مَن يُفكّر، وَيشارك ولا يتنازل – يمكنه إيجاد الكنز.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سوف تجدون مهمّة في كلّ محطّة.</a:t>
            </a:r>
            <a:b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كلّ حلّ سيوصلكم لإيجاد بوصلة مكان الكنز.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بالنّجاح!</a:t>
            </a:r>
            <a:b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المدير الأوّل للمدرسة"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1676400" y="694473"/>
            <a:ext cx="14396247" cy="54690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092723" y="952500"/>
            <a:ext cx="1356360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لغز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مُعطاة الأرقام 5, 4, 3, 2, 1.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عليكم بناء أكبر عدد ممكن والمكوّن من 4 منازل ويقبَل القسمة على 6. 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لا يجوز استخدام نفس الرّقم أكثر من مرة واحدة. 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2895600" y="3086100"/>
            <a:ext cx="11012951" cy="3477875"/>
          </a:xfrm>
          <a:custGeom>
            <a:rect b="b" l="l" r="r" t="t"/>
            <a:pathLst>
              <a:path extrusionOk="0" h="3477875" w="11012951">
                <a:moveTo>
                  <a:pt x="0" y="0"/>
                </a:moveTo>
                <a:cubicBezTo>
                  <a:pt x="263500" y="27466"/>
                  <a:pt x="426614" y="-15706"/>
                  <a:pt x="578180" y="0"/>
                </a:cubicBezTo>
                <a:cubicBezTo>
                  <a:pt x="729746" y="15706"/>
                  <a:pt x="875586" y="-12887"/>
                  <a:pt x="1046230" y="0"/>
                </a:cubicBezTo>
                <a:cubicBezTo>
                  <a:pt x="1216874" y="12887"/>
                  <a:pt x="1486349" y="-10099"/>
                  <a:pt x="1624410" y="0"/>
                </a:cubicBezTo>
                <a:cubicBezTo>
                  <a:pt x="1762471" y="10099"/>
                  <a:pt x="2015907" y="33048"/>
                  <a:pt x="2312720" y="0"/>
                </a:cubicBezTo>
                <a:cubicBezTo>
                  <a:pt x="2609533" y="-33048"/>
                  <a:pt x="2669490" y="4602"/>
                  <a:pt x="2890900" y="0"/>
                </a:cubicBezTo>
                <a:cubicBezTo>
                  <a:pt x="3112310" y="-4602"/>
                  <a:pt x="3252516" y="-145"/>
                  <a:pt x="3469080" y="0"/>
                </a:cubicBezTo>
                <a:cubicBezTo>
                  <a:pt x="3685644" y="145"/>
                  <a:pt x="3908823" y="24809"/>
                  <a:pt x="4267519" y="0"/>
                </a:cubicBezTo>
                <a:cubicBezTo>
                  <a:pt x="4626215" y="-24809"/>
                  <a:pt x="4714283" y="10622"/>
                  <a:pt x="4955828" y="0"/>
                </a:cubicBezTo>
                <a:cubicBezTo>
                  <a:pt x="5197373" y="-10622"/>
                  <a:pt x="5477193" y="-14662"/>
                  <a:pt x="5644137" y="0"/>
                </a:cubicBezTo>
                <a:cubicBezTo>
                  <a:pt x="5811081" y="14662"/>
                  <a:pt x="6277366" y="27758"/>
                  <a:pt x="6552706" y="0"/>
                </a:cubicBezTo>
                <a:cubicBezTo>
                  <a:pt x="6828046" y="-27758"/>
                  <a:pt x="6902454" y="27233"/>
                  <a:pt x="7241015" y="0"/>
                </a:cubicBezTo>
                <a:cubicBezTo>
                  <a:pt x="7579576" y="-27233"/>
                  <a:pt x="7585976" y="6513"/>
                  <a:pt x="7709066" y="0"/>
                </a:cubicBezTo>
                <a:cubicBezTo>
                  <a:pt x="7832156" y="-6513"/>
                  <a:pt x="8255786" y="19875"/>
                  <a:pt x="8617634" y="0"/>
                </a:cubicBezTo>
                <a:cubicBezTo>
                  <a:pt x="8979482" y="-19875"/>
                  <a:pt x="8865404" y="-9542"/>
                  <a:pt x="9085685" y="0"/>
                </a:cubicBezTo>
                <a:cubicBezTo>
                  <a:pt x="9305966" y="9542"/>
                  <a:pt x="9527407" y="18695"/>
                  <a:pt x="9773994" y="0"/>
                </a:cubicBezTo>
                <a:cubicBezTo>
                  <a:pt x="10020581" y="-18695"/>
                  <a:pt x="10715409" y="-31529"/>
                  <a:pt x="11012951" y="0"/>
                </a:cubicBezTo>
                <a:cubicBezTo>
                  <a:pt x="11041984" y="173021"/>
                  <a:pt x="11030511" y="328607"/>
                  <a:pt x="11012951" y="626018"/>
                </a:cubicBezTo>
                <a:cubicBezTo>
                  <a:pt x="10995391" y="923429"/>
                  <a:pt x="11014255" y="990338"/>
                  <a:pt x="11012951" y="1252035"/>
                </a:cubicBezTo>
                <a:cubicBezTo>
                  <a:pt x="11011647" y="1513732"/>
                  <a:pt x="10991378" y="1731174"/>
                  <a:pt x="11012951" y="1982389"/>
                </a:cubicBezTo>
                <a:cubicBezTo>
                  <a:pt x="11034524" y="2233604"/>
                  <a:pt x="10981513" y="2492269"/>
                  <a:pt x="11012951" y="2643185"/>
                </a:cubicBezTo>
                <a:cubicBezTo>
                  <a:pt x="11044389" y="2794101"/>
                  <a:pt x="11032876" y="3186298"/>
                  <a:pt x="11012951" y="3477875"/>
                </a:cubicBezTo>
                <a:cubicBezTo>
                  <a:pt x="10804755" y="3458279"/>
                  <a:pt x="10762300" y="3469794"/>
                  <a:pt x="10544901" y="3477875"/>
                </a:cubicBezTo>
                <a:cubicBezTo>
                  <a:pt x="10327502" y="3485957"/>
                  <a:pt x="10122297" y="3483065"/>
                  <a:pt x="9746462" y="3477875"/>
                </a:cubicBezTo>
                <a:cubicBezTo>
                  <a:pt x="9370627" y="3472685"/>
                  <a:pt x="9442036" y="3484938"/>
                  <a:pt x="9168282" y="3477875"/>
                </a:cubicBezTo>
                <a:cubicBezTo>
                  <a:pt x="8894528" y="3470812"/>
                  <a:pt x="8678636" y="3513595"/>
                  <a:pt x="8259713" y="3477875"/>
                </a:cubicBezTo>
                <a:cubicBezTo>
                  <a:pt x="7840790" y="3442155"/>
                  <a:pt x="8031723" y="3489877"/>
                  <a:pt x="7901792" y="3477875"/>
                </a:cubicBezTo>
                <a:cubicBezTo>
                  <a:pt x="7771861" y="3465873"/>
                  <a:pt x="7225752" y="3465253"/>
                  <a:pt x="6993224" y="3477875"/>
                </a:cubicBezTo>
                <a:cubicBezTo>
                  <a:pt x="6760696" y="3490497"/>
                  <a:pt x="6636327" y="3456085"/>
                  <a:pt x="6525173" y="3477875"/>
                </a:cubicBezTo>
                <a:cubicBezTo>
                  <a:pt x="6414019" y="3499665"/>
                  <a:pt x="6011348" y="3463702"/>
                  <a:pt x="5616605" y="3477875"/>
                </a:cubicBezTo>
                <a:cubicBezTo>
                  <a:pt x="5221862" y="3492048"/>
                  <a:pt x="5336224" y="3491936"/>
                  <a:pt x="5148555" y="3477875"/>
                </a:cubicBezTo>
                <a:cubicBezTo>
                  <a:pt x="4960886" y="3463815"/>
                  <a:pt x="4811911" y="3503267"/>
                  <a:pt x="4570375" y="3477875"/>
                </a:cubicBezTo>
                <a:cubicBezTo>
                  <a:pt x="4328839" y="3452483"/>
                  <a:pt x="4128115" y="3506996"/>
                  <a:pt x="3882065" y="3477875"/>
                </a:cubicBezTo>
                <a:cubicBezTo>
                  <a:pt x="3636015" y="3448755"/>
                  <a:pt x="3611474" y="3470488"/>
                  <a:pt x="3524144" y="3477875"/>
                </a:cubicBezTo>
                <a:cubicBezTo>
                  <a:pt x="3436814" y="3485262"/>
                  <a:pt x="3004979" y="3444572"/>
                  <a:pt x="2725705" y="3477875"/>
                </a:cubicBezTo>
                <a:cubicBezTo>
                  <a:pt x="2446431" y="3511178"/>
                  <a:pt x="2200643" y="3469558"/>
                  <a:pt x="2037396" y="3477875"/>
                </a:cubicBezTo>
                <a:cubicBezTo>
                  <a:pt x="1874149" y="3486192"/>
                  <a:pt x="1809087" y="3474816"/>
                  <a:pt x="1679475" y="3477875"/>
                </a:cubicBezTo>
                <a:cubicBezTo>
                  <a:pt x="1549863" y="3480934"/>
                  <a:pt x="1315382" y="3478369"/>
                  <a:pt x="1211425" y="3477875"/>
                </a:cubicBezTo>
                <a:cubicBezTo>
                  <a:pt x="1107468" y="3477382"/>
                  <a:pt x="972776" y="3469297"/>
                  <a:pt x="853504" y="3477875"/>
                </a:cubicBezTo>
                <a:cubicBezTo>
                  <a:pt x="734232" y="3486453"/>
                  <a:pt x="389216" y="3479942"/>
                  <a:pt x="0" y="3477875"/>
                </a:cubicBezTo>
                <a:cubicBezTo>
                  <a:pt x="-7894" y="3273130"/>
                  <a:pt x="-6505" y="3120495"/>
                  <a:pt x="0" y="2782300"/>
                </a:cubicBezTo>
                <a:cubicBezTo>
                  <a:pt x="6505" y="2444105"/>
                  <a:pt x="20708" y="2345476"/>
                  <a:pt x="0" y="2086725"/>
                </a:cubicBezTo>
                <a:cubicBezTo>
                  <a:pt x="-20708" y="1827974"/>
                  <a:pt x="17301" y="1575633"/>
                  <a:pt x="0" y="1425929"/>
                </a:cubicBezTo>
                <a:cubicBezTo>
                  <a:pt x="-17301" y="1276225"/>
                  <a:pt x="33698" y="872774"/>
                  <a:pt x="0" y="730354"/>
                </a:cubicBezTo>
                <a:cubicBezTo>
                  <a:pt x="-33698" y="587935"/>
                  <a:pt x="-23675" y="341190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اللغز التالي موجود في______________________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/>
          <p:nvPr/>
        </p:nvSpPr>
        <p:spPr>
          <a:xfrm>
            <a:off x="1676400" y="694473"/>
            <a:ext cx="14396247" cy="54690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1940323" y="1104900"/>
            <a:ext cx="13868399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لغز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مُعطاة الأرقام 9, 8, 6, 3, 1.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عليكم استخدام جميع الأرقام وبناء أصغر عدد مُمكن ويقبل القسمة على 3.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/>
          <p:nvPr/>
        </p:nvSpPr>
        <p:spPr>
          <a:xfrm>
            <a:off x="2895600" y="3086100"/>
            <a:ext cx="11206914" cy="3477875"/>
          </a:xfrm>
          <a:custGeom>
            <a:rect b="b" l="l" r="r" t="t"/>
            <a:pathLst>
              <a:path extrusionOk="0" h="3477875" w="11206914">
                <a:moveTo>
                  <a:pt x="0" y="0"/>
                </a:moveTo>
                <a:cubicBezTo>
                  <a:pt x="200428" y="11013"/>
                  <a:pt x="283110" y="12120"/>
                  <a:pt x="547161" y="0"/>
                </a:cubicBezTo>
                <a:cubicBezTo>
                  <a:pt x="811212" y="-12120"/>
                  <a:pt x="781843" y="-19049"/>
                  <a:pt x="982253" y="0"/>
                </a:cubicBezTo>
                <a:cubicBezTo>
                  <a:pt x="1182663" y="19049"/>
                  <a:pt x="1313457" y="-9143"/>
                  <a:pt x="1529414" y="0"/>
                </a:cubicBezTo>
                <a:cubicBezTo>
                  <a:pt x="1745371" y="9143"/>
                  <a:pt x="1999297" y="17992"/>
                  <a:pt x="2188644" y="0"/>
                </a:cubicBezTo>
                <a:cubicBezTo>
                  <a:pt x="2377991" y="-17992"/>
                  <a:pt x="2608365" y="-26305"/>
                  <a:pt x="2735805" y="0"/>
                </a:cubicBezTo>
                <a:cubicBezTo>
                  <a:pt x="2863245" y="26305"/>
                  <a:pt x="3173079" y="-11909"/>
                  <a:pt x="3282967" y="0"/>
                </a:cubicBezTo>
                <a:cubicBezTo>
                  <a:pt x="3392855" y="11909"/>
                  <a:pt x="3788618" y="-23717"/>
                  <a:pt x="4054266" y="0"/>
                </a:cubicBezTo>
                <a:cubicBezTo>
                  <a:pt x="4319914" y="23717"/>
                  <a:pt x="4561778" y="-12978"/>
                  <a:pt x="4713496" y="0"/>
                </a:cubicBezTo>
                <a:cubicBezTo>
                  <a:pt x="4865214" y="12978"/>
                  <a:pt x="5131618" y="-23181"/>
                  <a:pt x="5372726" y="0"/>
                </a:cubicBezTo>
                <a:cubicBezTo>
                  <a:pt x="5613834" y="23181"/>
                  <a:pt x="5948287" y="-26360"/>
                  <a:pt x="6256095" y="0"/>
                </a:cubicBezTo>
                <a:cubicBezTo>
                  <a:pt x="6563903" y="26360"/>
                  <a:pt x="6593195" y="6987"/>
                  <a:pt x="6915325" y="0"/>
                </a:cubicBezTo>
                <a:cubicBezTo>
                  <a:pt x="7237455" y="-6987"/>
                  <a:pt x="7205751" y="9585"/>
                  <a:pt x="7350417" y="0"/>
                </a:cubicBezTo>
                <a:cubicBezTo>
                  <a:pt x="7495083" y="-9585"/>
                  <a:pt x="8015410" y="17874"/>
                  <a:pt x="8233786" y="0"/>
                </a:cubicBezTo>
                <a:cubicBezTo>
                  <a:pt x="8452162" y="-17874"/>
                  <a:pt x="8567939" y="20540"/>
                  <a:pt x="8668878" y="0"/>
                </a:cubicBezTo>
                <a:cubicBezTo>
                  <a:pt x="8769817" y="-20540"/>
                  <a:pt x="9009817" y="7403"/>
                  <a:pt x="9328108" y="0"/>
                </a:cubicBezTo>
                <a:cubicBezTo>
                  <a:pt x="9646399" y="-7403"/>
                  <a:pt x="9885404" y="12435"/>
                  <a:pt x="10099407" y="0"/>
                </a:cubicBezTo>
                <a:cubicBezTo>
                  <a:pt x="10313410" y="-12435"/>
                  <a:pt x="10433696" y="7948"/>
                  <a:pt x="10534499" y="0"/>
                </a:cubicBezTo>
                <a:cubicBezTo>
                  <a:pt x="10635302" y="-7948"/>
                  <a:pt x="10980908" y="16424"/>
                  <a:pt x="11206914" y="0"/>
                </a:cubicBezTo>
                <a:cubicBezTo>
                  <a:pt x="11227747" y="343616"/>
                  <a:pt x="11185341" y="479139"/>
                  <a:pt x="11206914" y="730354"/>
                </a:cubicBezTo>
                <a:cubicBezTo>
                  <a:pt x="11228487" y="981569"/>
                  <a:pt x="11175476" y="1240234"/>
                  <a:pt x="11206914" y="1391150"/>
                </a:cubicBezTo>
                <a:cubicBezTo>
                  <a:pt x="11238352" y="1542066"/>
                  <a:pt x="11233794" y="1778583"/>
                  <a:pt x="11206914" y="2086725"/>
                </a:cubicBezTo>
                <a:cubicBezTo>
                  <a:pt x="11180034" y="2394868"/>
                  <a:pt x="11209208" y="2419539"/>
                  <a:pt x="11206914" y="2712743"/>
                </a:cubicBezTo>
                <a:cubicBezTo>
                  <a:pt x="11204620" y="3005947"/>
                  <a:pt x="11176749" y="3289867"/>
                  <a:pt x="11206914" y="3477875"/>
                </a:cubicBezTo>
                <a:cubicBezTo>
                  <a:pt x="11058792" y="3471060"/>
                  <a:pt x="10872284" y="3484593"/>
                  <a:pt x="10771822" y="3477875"/>
                </a:cubicBezTo>
                <a:cubicBezTo>
                  <a:pt x="10671360" y="3471157"/>
                  <a:pt x="10263497" y="3435329"/>
                  <a:pt x="9888454" y="3477875"/>
                </a:cubicBezTo>
                <a:cubicBezTo>
                  <a:pt x="9513411" y="3520421"/>
                  <a:pt x="9637597" y="3480162"/>
                  <a:pt x="9565431" y="3477875"/>
                </a:cubicBezTo>
                <a:cubicBezTo>
                  <a:pt x="9493265" y="3475588"/>
                  <a:pt x="8933433" y="3470949"/>
                  <a:pt x="8682062" y="3477875"/>
                </a:cubicBezTo>
                <a:cubicBezTo>
                  <a:pt x="8430691" y="3484801"/>
                  <a:pt x="8393948" y="3490465"/>
                  <a:pt x="8246970" y="3477875"/>
                </a:cubicBezTo>
                <a:cubicBezTo>
                  <a:pt x="8099992" y="3465285"/>
                  <a:pt x="7708813" y="3492423"/>
                  <a:pt x="7363602" y="3477875"/>
                </a:cubicBezTo>
                <a:cubicBezTo>
                  <a:pt x="7018391" y="3463327"/>
                  <a:pt x="7068478" y="3488871"/>
                  <a:pt x="6928510" y="3477875"/>
                </a:cubicBezTo>
                <a:cubicBezTo>
                  <a:pt x="6788542" y="3466879"/>
                  <a:pt x="6507996" y="3454279"/>
                  <a:pt x="6381349" y="3477875"/>
                </a:cubicBezTo>
                <a:cubicBezTo>
                  <a:pt x="6254702" y="3501471"/>
                  <a:pt x="5980991" y="3499228"/>
                  <a:pt x="5722118" y="3477875"/>
                </a:cubicBezTo>
                <a:cubicBezTo>
                  <a:pt x="5463245" y="3456522"/>
                  <a:pt x="5481463" y="3465372"/>
                  <a:pt x="5399096" y="3477875"/>
                </a:cubicBezTo>
                <a:cubicBezTo>
                  <a:pt x="5316729" y="3490378"/>
                  <a:pt x="4882729" y="3468049"/>
                  <a:pt x="4627796" y="3477875"/>
                </a:cubicBezTo>
                <a:cubicBezTo>
                  <a:pt x="4372863" y="3487701"/>
                  <a:pt x="4216986" y="3491719"/>
                  <a:pt x="3968566" y="3477875"/>
                </a:cubicBezTo>
                <a:cubicBezTo>
                  <a:pt x="3720146" y="3464032"/>
                  <a:pt x="3717318" y="3485041"/>
                  <a:pt x="3645543" y="3477875"/>
                </a:cubicBezTo>
                <a:cubicBezTo>
                  <a:pt x="3573768" y="3470709"/>
                  <a:pt x="3421405" y="3468326"/>
                  <a:pt x="3210451" y="3477875"/>
                </a:cubicBezTo>
                <a:cubicBezTo>
                  <a:pt x="2999497" y="3487424"/>
                  <a:pt x="3048665" y="3462357"/>
                  <a:pt x="2887428" y="3477875"/>
                </a:cubicBezTo>
                <a:cubicBezTo>
                  <a:pt x="2726191" y="3493393"/>
                  <a:pt x="2555738" y="3470963"/>
                  <a:pt x="2452336" y="3477875"/>
                </a:cubicBezTo>
                <a:cubicBezTo>
                  <a:pt x="2348934" y="3484787"/>
                  <a:pt x="2099469" y="3492263"/>
                  <a:pt x="1793106" y="3477875"/>
                </a:cubicBezTo>
                <a:cubicBezTo>
                  <a:pt x="1486743" y="3463488"/>
                  <a:pt x="1314407" y="3464484"/>
                  <a:pt x="1133876" y="3477875"/>
                </a:cubicBezTo>
                <a:cubicBezTo>
                  <a:pt x="953345" y="3491267"/>
                  <a:pt x="879825" y="3493621"/>
                  <a:pt x="810853" y="3477875"/>
                </a:cubicBezTo>
                <a:cubicBezTo>
                  <a:pt x="741881" y="3462129"/>
                  <a:pt x="301835" y="3509635"/>
                  <a:pt x="0" y="3477875"/>
                </a:cubicBezTo>
                <a:cubicBezTo>
                  <a:pt x="-15361" y="3281173"/>
                  <a:pt x="-7154" y="3105731"/>
                  <a:pt x="0" y="2782300"/>
                </a:cubicBezTo>
                <a:cubicBezTo>
                  <a:pt x="7154" y="2458869"/>
                  <a:pt x="9863" y="2414773"/>
                  <a:pt x="0" y="2051946"/>
                </a:cubicBezTo>
                <a:cubicBezTo>
                  <a:pt x="-9863" y="1689119"/>
                  <a:pt x="9180" y="1611236"/>
                  <a:pt x="0" y="1356371"/>
                </a:cubicBezTo>
                <a:cubicBezTo>
                  <a:pt x="-9180" y="1101506"/>
                  <a:pt x="-55029" y="47082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JO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اللغز التالي موجود في </a:t>
            </a:r>
            <a:r>
              <a:rPr lang="ar-JO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2702323" y="1228397"/>
            <a:ext cx="123444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لغز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ar-JO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أي حاصل جمع هو الأقرب للعدد </a:t>
            </a:r>
            <a:r>
              <a:rPr b="1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10,000</a:t>
            </a: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؟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أ.   4,980 + 4,760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ب.   5,120 + 4,890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ar-JO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ج.   5,050 + 5,050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ar-JO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רחל גבאי</dc:creator>
</cp:coreProperties>
</file>