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Arimo"/>
      <p:bold r:id="rId26"/>
      <p:boldItalic r:id="rId27"/>
    </p:embeddedFont>
    <p:embeddedFont>
      <p:font typeface="Alef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KEhPBKOqe7k2u5iWzDp4d18/a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bold.fntdata"/><Relationship Id="rId25" Type="http://schemas.openxmlformats.org/officeDocument/2006/relationships/slide" Target="slides/slide20.xml"/><Relationship Id="rId28" Type="http://schemas.openxmlformats.org/officeDocument/2006/relationships/font" Target="fonts/Alef-bold.fntdata"/><Relationship Id="rId27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D0CA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2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בית הספר של החופש הגדול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9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מתמטיקה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כיתות ד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0335280" y="3855789"/>
            <a:ext cx="7980641" cy="277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מספרים טבעיים-</a:t>
            </a:r>
            <a:endParaRPr/>
          </a:p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חפש את המטמון</a:t>
            </a:r>
            <a:endParaRPr/>
          </a:p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1508030" y="342900"/>
            <a:ext cx="13857053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4- פירמידת מספרים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לפניכם פירמידת מספרים,סכום המספרים של  זוג משבצות סמוכות , רשום על המשבצת שמעליהן.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השלימו את המספרים המתאימים במשבצות הריקות.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3152793"/>
            <a:ext cx="8933122" cy="679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1508030" y="342900"/>
            <a:ext cx="13857053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5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בתרגיל שלפניכם הוחלפו הספרות בכוכבים. כוכבים בצבע זהה מחליפים ספרות זהות. 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מהו סכום התרגיל?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3429000"/>
            <a:ext cx="7563573" cy="5172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1752600" y="1096238"/>
            <a:ext cx="13716000" cy="8094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6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לרוני יש שלושה חבלים: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חבל קצר.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חבל באורך בינוני, שאורכו גדול פי 2 מאורכו של החבל הקצר.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חבל ארוך, שאורכו גדול פי 4 מאורכו של החבל הקצר.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היא חיברה את שלושת החבלים וקיבלה חבל שאורכו 42 ס"מ.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מה אורכו של כל אחד מהחבלים?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>
            <a:off x="2133599" y="-5032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5137" y="3848100"/>
            <a:ext cx="11433172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 txBox="1"/>
          <p:nvPr/>
        </p:nvSpPr>
        <p:spPr>
          <a:xfrm>
            <a:off x="5295900" y="723900"/>
            <a:ext cx="7696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7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המספר הנמצא באמצע הקטע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בין- 3,700 ל- 10,000</a:t>
            </a:r>
            <a:r>
              <a:rPr lang="iw-IL" sz="40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8" name="Google Shape;188;p17"/>
          <p:cNvSpPr txBox="1"/>
          <p:nvPr/>
        </p:nvSpPr>
        <p:spPr>
          <a:xfrm>
            <a:off x="5105400" y="5104993"/>
            <a:ext cx="1828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3,700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12649200" y="5072644"/>
            <a:ext cx="2209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10,000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/>
          <p:nvPr/>
        </p:nvSpPr>
        <p:spPr>
          <a:xfrm>
            <a:off x="2133599" y="-5032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4038600" y="723900"/>
            <a:ext cx="101346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8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אחד המספרים בתרגיל שלפניכם הוחלף בכוכב.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מאחורי כל כוכב מסתתר מספר זהה. מה ערכו של הכוכב?  </a:t>
            </a:r>
            <a:endParaRPr/>
          </a:p>
        </p:txBody>
      </p:sp>
      <p:pic>
        <p:nvPicPr>
          <p:cNvPr id="201" name="Google Shape;20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9856" y="3884355"/>
            <a:ext cx="11563290" cy="209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D0CA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3278477"/>
            <a:ext cx="11459581" cy="37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12268200" y="2171700"/>
            <a:ext cx="1629120" cy="1795173"/>
          </a:xfrm>
          <a:custGeom>
            <a:rect b="b" l="l" r="r" t="t"/>
            <a:pathLst>
              <a:path extrusionOk="0" h="1795173" w="1629120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038600" y="4381500"/>
            <a:ext cx="48768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משחק-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חפש את המטמון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10615630" y="4359215"/>
            <a:ext cx="48768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פעילות פתיחה-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7.1 מצגת ספלאט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/>
          <p:nvPr/>
        </p:nvSpPr>
        <p:spPr>
          <a:xfrm>
            <a:off x="2895600" y="3086100"/>
            <a:ext cx="10195420" cy="3477875"/>
          </a:xfrm>
          <a:custGeom>
            <a:rect b="b" l="l" r="r" t="t"/>
            <a:pathLst>
              <a:path extrusionOk="0" h="3477875" w="10195420">
                <a:moveTo>
                  <a:pt x="0" y="0"/>
                </a:moveTo>
                <a:cubicBezTo>
                  <a:pt x="123915" y="-26808"/>
                  <a:pt x="409442" y="21406"/>
                  <a:pt x="577740" y="0"/>
                </a:cubicBezTo>
                <a:cubicBezTo>
                  <a:pt x="746038" y="-21406"/>
                  <a:pt x="882000" y="-22828"/>
                  <a:pt x="1053527" y="0"/>
                </a:cubicBezTo>
                <a:cubicBezTo>
                  <a:pt x="1225054" y="22828"/>
                  <a:pt x="1390375" y="7909"/>
                  <a:pt x="1631267" y="0"/>
                </a:cubicBezTo>
                <a:cubicBezTo>
                  <a:pt x="1872159" y="-7909"/>
                  <a:pt x="2135025" y="31133"/>
                  <a:pt x="2310962" y="0"/>
                </a:cubicBezTo>
                <a:cubicBezTo>
                  <a:pt x="2486899" y="-31133"/>
                  <a:pt x="2704861" y="19876"/>
                  <a:pt x="2888702" y="0"/>
                </a:cubicBezTo>
                <a:cubicBezTo>
                  <a:pt x="3072543" y="-19876"/>
                  <a:pt x="3237771" y="-15873"/>
                  <a:pt x="3466443" y="0"/>
                </a:cubicBezTo>
                <a:cubicBezTo>
                  <a:pt x="3695115" y="15873"/>
                  <a:pt x="3869629" y="-14233"/>
                  <a:pt x="4248092" y="0"/>
                </a:cubicBezTo>
                <a:cubicBezTo>
                  <a:pt x="4626555" y="14233"/>
                  <a:pt x="4658408" y="32516"/>
                  <a:pt x="4927786" y="0"/>
                </a:cubicBezTo>
                <a:cubicBezTo>
                  <a:pt x="5197164" y="-32516"/>
                  <a:pt x="5460677" y="-3434"/>
                  <a:pt x="5607481" y="0"/>
                </a:cubicBezTo>
                <a:cubicBezTo>
                  <a:pt x="5754285" y="3434"/>
                  <a:pt x="6130255" y="-7804"/>
                  <a:pt x="6491084" y="0"/>
                </a:cubicBezTo>
                <a:cubicBezTo>
                  <a:pt x="6851913" y="7804"/>
                  <a:pt x="7021942" y="-28035"/>
                  <a:pt x="7170779" y="0"/>
                </a:cubicBezTo>
                <a:cubicBezTo>
                  <a:pt x="7319616" y="28035"/>
                  <a:pt x="7465311" y="13077"/>
                  <a:pt x="7646565" y="0"/>
                </a:cubicBezTo>
                <a:cubicBezTo>
                  <a:pt x="7827819" y="-13077"/>
                  <a:pt x="8174938" y="31409"/>
                  <a:pt x="8530168" y="0"/>
                </a:cubicBezTo>
                <a:cubicBezTo>
                  <a:pt x="8885398" y="-31409"/>
                  <a:pt x="8848595" y="-22059"/>
                  <a:pt x="9005954" y="0"/>
                </a:cubicBezTo>
                <a:cubicBezTo>
                  <a:pt x="9163313" y="22059"/>
                  <a:pt x="9811421" y="-16003"/>
                  <a:pt x="10195420" y="0"/>
                </a:cubicBezTo>
                <a:cubicBezTo>
                  <a:pt x="10187476" y="172426"/>
                  <a:pt x="10203054" y="522600"/>
                  <a:pt x="10195420" y="730354"/>
                </a:cubicBezTo>
                <a:cubicBezTo>
                  <a:pt x="10187786" y="938108"/>
                  <a:pt x="10182919" y="1062516"/>
                  <a:pt x="10195420" y="1321593"/>
                </a:cubicBezTo>
                <a:cubicBezTo>
                  <a:pt x="10207921" y="1580670"/>
                  <a:pt x="10196724" y="1685913"/>
                  <a:pt x="10195420" y="1947610"/>
                </a:cubicBezTo>
                <a:cubicBezTo>
                  <a:pt x="10194116" y="2209307"/>
                  <a:pt x="10173847" y="2426749"/>
                  <a:pt x="10195420" y="2677964"/>
                </a:cubicBezTo>
                <a:cubicBezTo>
                  <a:pt x="10216993" y="2929179"/>
                  <a:pt x="10192067" y="3103726"/>
                  <a:pt x="10195420" y="3477875"/>
                </a:cubicBezTo>
                <a:cubicBezTo>
                  <a:pt x="10021762" y="3494227"/>
                  <a:pt x="9764781" y="3445455"/>
                  <a:pt x="9515725" y="3477875"/>
                </a:cubicBezTo>
                <a:cubicBezTo>
                  <a:pt x="9266670" y="3510295"/>
                  <a:pt x="9132565" y="3484400"/>
                  <a:pt x="8836031" y="3477875"/>
                </a:cubicBezTo>
                <a:cubicBezTo>
                  <a:pt x="8539497" y="3471350"/>
                  <a:pt x="8324276" y="3510590"/>
                  <a:pt x="8054382" y="3477875"/>
                </a:cubicBezTo>
                <a:cubicBezTo>
                  <a:pt x="7784488" y="3445160"/>
                  <a:pt x="7730494" y="3490181"/>
                  <a:pt x="7476641" y="3477875"/>
                </a:cubicBezTo>
                <a:cubicBezTo>
                  <a:pt x="7222788" y="3465569"/>
                  <a:pt x="6981517" y="3507227"/>
                  <a:pt x="6593038" y="3477875"/>
                </a:cubicBezTo>
                <a:cubicBezTo>
                  <a:pt x="6204559" y="3448523"/>
                  <a:pt x="6309079" y="3484943"/>
                  <a:pt x="6219206" y="3477875"/>
                </a:cubicBezTo>
                <a:cubicBezTo>
                  <a:pt x="6129333" y="3470807"/>
                  <a:pt x="5736821" y="3459454"/>
                  <a:pt x="5335603" y="3477875"/>
                </a:cubicBezTo>
                <a:cubicBezTo>
                  <a:pt x="4934385" y="3496296"/>
                  <a:pt x="5025348" y="3459335"/>
                  <a:pt x="4859817" y="3477875"/>
                </a:cubicBezTo>
                <a:cubicBezTo>
                  <a:pt x="4694286" y="3496415"/>
                  <a:pt x="4404305" y="3475442"/>
                  <a:pt x="3976214" y="3477875"/>
                </a:cubicBezTo>
                <a:cubicBezTo>
                  <a:pt x="3548123" y="3480308"/>
                  <a:pt x="3677503" y="3482414"/>
                  <a:pt x="3500428" y="3477875"/>
                </a:cubicBezTo>
                <a:cubicBezTo>
                  <a:pt x="3323353" y="3473336"/>
                  <a:pt x="3184257" y="3451748"/>
                  <a:pt x="2922687" y="3477875"/>
                </a:cubicBezTo>
                <a:cubicBezTo>
                  <a:pt x="2661117" y="3504002"/>
                  <a:pt x="2422631" y="3506390"/>
                  <a:pt x="2242992" y="3477875"/>
                </a:cubicBezTo>
                <a:cubicBezTo>
                  <a:pt x="2063353" y="3449360"/>
                  <a:pt x="2050649" y="3475776"/>
                  <a:pt x="1869160" y="3477875"/>
                </a:cubicBezTo>
                <a:cubicBezTo>
                  <a:pt x="1687671" y="3479974"/>
                  <a:pt x="1303292" y="3505724"/>
                  <a:pt x="1087511" y="3477875"/>
                </a:cubicBezTo>
                <a:cubicBezTo>
                  <a:pt x="871730" y="3450026"/>
                  <a:pt x="274665" y="3509598"/>
                  <a:pt x="0" y="3477875"/>
                </a:cubicBezTo>
                <a:cubicBezTo>
                  <a:pt x="-22614" y="3270306"/>
                  <a:pt x="25806" y="3180277"/>
                  <a:pt x="0" y="2886636"/>
                </a:cubicBezTo>
                <a:cubicBezTo>
                  <a:pt x="-25806" y="2592995"/>
                  <a:pt x="-12380" y="2473186"/>
                  <a:pt x="0" y="2156283"/>
                </a:cubicBezTo>
                <a:cubicBezTo>
                  <a:pt x="12380" y="1839380"/>
                  <a:pt x="-37194" y="1759919"/>
                  <a:pt x="0" y="1391150"/>
                </a:cubicBezTo>
                <a:cubicBezTo>
                  <a:pt x="37194" y="1022381"/>
                  <a:pt x="-30457" y="846404"/>
                  <a:pt x="0" y="695575"/>
                </a:cubicBezTo>
                <a:cubicBezTo>
                  <a:pt x="30457" y="544746"/>
                  <a:pt x="-6505" y="338195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כל הכבוד!!!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האוצר נמצא ב______________________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3581400" y="-876300"/>
            <a:ext cx="11887200" cy="10656488"/>
          </a:xfrm>
          <a:custGeom>
            <a:rect b="b" l="l" r="r" t="t"/>
            <a:pathLst>
              <a:path extrusionOk="0" h="10256208" w="8897260">
                <a:moveTo>
                  <a:pt x="0" y="0"/>
                </a:moveTo>
                <a:lnTo>
                  <a:pt x="8897261" y="0"/>
                </a:lnTo>
                <a:lnTo>
                  <a:pt x="8897261" y="10256208"/>
                </a:lnTo>
                <a:lnTo>
                  <a:pt x="0" y="102562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648200" y="1790700"/>
            <a:ext cx="9753600" cy="7140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לפני שנים רבות, כשבית הספר רק נבנה, המנהל הראשון החביא אוצר סודי בתוך שטח בית הספר.</a:t>
            </a:r>
            <a:b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הוא היה חובב חידות מושבע, ולכן השאיר אחריו סדרת רמזים שרק תלמידים חכמים במיוחד יוכלו לפתור.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אבל… אף אחד לא הצליח למצוא את האוצר עד היום.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הבוקר, בזמן ניקיון הכיתה, נמצא מכתב ישן ומאובק בתוך ספר ישן…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1447800" y="233838"/>
            <a:ext cx="15079743" cy="10053162"/>
          </a:xfrm>
          <a:custGeom>
            <a:rect b="b" l="l" r="r" t="t"/>
            <a:pathLst>
              <a:path extrusionOk="0" h="10053162" w="15079743">
                <a:moveTo>
                  <a:pt x="0" y="0"/>
                </a:moveTo>
                <a:lnTo>
                  <a:pt x="15079742" y="0"/>
                </a:lnTo>
                <a:lnTo>
                  <a:pt x="15079742" y="10053162"/>
                </a:lnTo>
                <a:lnTo>
                  <a:pt x="0" y="10053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3048000" y="2476500"/>
            <a:ext cx="10439400" cy="652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 תלמידים יקרים,</a:t>
            </a:r>
            <a:b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אם מצאתם את המכתב הזה — סימן שאתם מוכנים לאתגר!</a:t>
            </a:r>
            <a:b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האוצר שלי עדיין מוחבא בבית הספר, אך רק מי שיפעיל את מוחו, ישתף פעולה ולא יוותר — ימצא אותו.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בכל תחנה תמצאו משימה.</a:t>
            </a:r>
            <a:b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כל פתרון יוביל אתכם למציאת הצופן למיקום האוצר.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בהצלחה!</a:t>
            </a:r>
            <a:b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המנהל הראשון"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1676400" y="694473"/>
            <a:ext cx="14396247" cy="54690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092723" y="952500"/>
            <a:ext cx="13563600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נתונות הספרות </a:t>
            </a:r>
            <a:r>
              <a:rPr lang="iw-IL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5, 4, 3, 2, 1.</a:t>
            </a: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עליכם לבנות מהן את המספר הארבע ספרתי הגדול ביותר שמתחלק ב-6</a:t>
            </a:r>
            <a:r>
              <a:rPr lang="iw-IL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האפשרי. 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w-IL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אין להשתמש פעמיים באותה ספרה. </a:t>
            </a:r>
            <a:r>
              <a:rPr i="0" lang="iw-IL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/>
          <p:nvPr/>
        </p:nvSpPr>
        <p:spPr>
          <a:xfrm>
            <a:off x="1676400" y="694473"/>
            <a:ext cx="14396247" cy="54690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1940323" y="1104900"/>
            <a:ext cx="13868399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נתונות הספרות 9, 8, 6, 3, 1.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עליכם להשתמש בכל הספרות ולבנות את המספר הקטן ביותר שמתחלק ב -3 האפשרי.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2702323" y="1228397"/>
            <a:ext cx="12344400" cy="7171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מהסכומים הבאים הוא הקרוב ביותר ל־</a:t>
            </a:r>
            <a:r>
              <a:rPr b="1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10,000</a:t>
            </a: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א.   4,980 + 4,760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ב.   5,120 + 4,890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ג.   5,050 + 5,050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רחל גבאי</dc:creator>
</cp:coreProperties>
</file>