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895" r:id="rId4"/>
    <p:sldId id="268" r:id="rId5"/>
    <p:sldId id="897" r:id="rId6"/>
    <p:sldId id="898" r:id="rId7"/>
    <p:sldId id="899" r:id="rId8"/>
    <p:sldId id="900" r:id="rId9"/>
    <p:sldId id="890" r:id="rId10"/>
    <p:sldId id="894" r:id="rId11"/>
    <p:sldId id="891" r:id="rId12"/>
    <p:sldId id="386" r:id="rId13"/>
    <p:sldId id="388" r:id="rId14"/>
    <p:sldId id="387" r:id="rId15"/>
    <p:sldId id="390" r:id="rId16"/>
    <p:sldId id="391" r:id="rId17"/>
    <p:sldId id="392" r:id="rId18"/>
    <p:sldId id="393" r:id="rId19"/>
  </p:sldIdLst>
  <p:sldSz cx="18288000" cy="10287000"/>
  <p:notesSz cx="6858000" cy="9144000"/>
  <p:embeddedFontLst>
    <p:embeddedFont>
      <p:font typeface="Alef Bold" panose="00000800000000000000" charset="-79"/>
      <p:regular r:id="rId21"/>
      <p:bold r:id="rId22"/>
    </p:embeddedFont>
    <p:embeddedFont>
      <p:font typeface="Arimo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3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EB4077-55C6-6CBF-CBE1-6E018D4EB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91232DB-144A-38D0-6786-1D233C9D5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809E4A9-130C-9C6B-3914-E9208C83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B488F7-136B-71F6-AEDB-593D9C1A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8A54AEA-D425-3153-2F7D-97FC44F7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18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C4E0C6-92E9-0394-B773-15AF314C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C64D6A4-E1C1-97F0-0EB8-1F2B2857A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7611A8-B05B-768A-029D-FC8D5B20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FF5A55-E7AB-A9F5-DE22-55FBCACF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ADA6212-A2B4-EA3A-4305-B5D5B7FF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977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C6C8F3-612B-7D81-9B0B-E1727C0D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2F6A2EB-84B9-4042-3C1C-A8A4B4AE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174CF3-C065-595F-52FF-576EF679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B4F2E60-526F-150E-2A4F-92FB5173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F5E4030-FCDF-3A66-8E51-070966BF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452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5AE68C-2150-8DDF-1CDE-CE184292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6434A64-336B-C4D6-C489-DCD9092B2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ACF35BD-16E0-3897-A781-62CF5D6D7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60E879E-D074-B234-9C0A-E06553CA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DAB8E0-07EF-645E-DF4F-745240F5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D93C395-869B-4328-EE77-E7D10AF0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474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FD2408-F650-A40C-9736-915465E5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942179E-BBFB-DA33-F9FA-BD4589623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CB8C00D-7823-E385-2574-27A978AF4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CE75BCE-D517-982A-278E-11CF36B61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169EC99-217A-6E6A-984B-B1A1A6E8F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255D747-F463-C248-6C3B-F531CEBB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BAB21BB-3019-D65B-993A-04D9CDA5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FBC62AF-090A-3AF6-3E79-86283324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432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93C729-8299-FCFC-D4EA-323D5A6F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0B9D01F-5C23-745C-314A-D0DA0C1F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FDFBA0D-F7CC-888F-E79D-4D0B0A26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1E2C366-08E2-738F-033E-3F100CC6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656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8FA4A15-43C8-7745-1520-AE9B2698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DAE74AC-ACFE-A400-1262-AE299F61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21417F-ADFF-9AEE-D626-C2C86697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161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F98C2B-C184-B991-B5D9-F5425E7B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6FBBE6-F63F-74BC-9B7D-C6BD1BACA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95B8B0D-F94B-7F56-135A-F2233FA1D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6A13ED-5F52-CA97-B120-13173EE9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636E609-20B9-4937-C078-5CCC0465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A8B7FEF-C6F2-2166-5D6F-56F2D7A0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498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9038AB-A4D5-5448-1FFC-73BEF538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0B2A7F2-C785-7197-C4BB-4AE3147E1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F8B56F6-AAB3-339D-6695-7E99D128B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009B5AE-153B-5F7F-02D8-36B0D495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ABAD291-ED2D-8175-A905-2ECB65CE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037E24B-D67B-7E12-9A24-B432548F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812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7F86BE-427A-EE6F-77DA-03A60F40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D574DCD-8B88-737A-75A9-BC6486488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50804A6-E5E4-A956-A892-B01B197D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486B150-FB5A-3ABF-484E-A4EDB189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612FEB-FB54-14A4-5343-C989E571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630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CEA6117-5992-9C26-A432-2D08C2B97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205A61C-08EB-5FC5-DF5A-3C87B00A9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5E59151-6914-C3D2-8530-ECD6F545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C98017D-89D3-3CCF-00EE-6065EFCB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7404F4-27AC-4C66-7B20-9AC263E0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91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4F71203-E6CD-C6EA-00BB-0F51FC30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DB11C40-B2B3-7604-C11E-4ABA1209C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6DFB56-9603-0E40-427E-0DD4DC4EB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75D52-3402-4385-B603-3772B1F932B3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927CF0F-0264-576E-FA1F-E5EB81C99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A4185DC-A45E-DD66-103B-6B1E8BCDB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0445-9721-4601-9FC8-FC055C8CA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624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math.haifa.ac.il/images/stories/part4/archive/games/game63he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26955" y="6286500"/>
            <a:ext cx="7980641" cy="183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נושא השיעור: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משוואות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84C6964-9186-1578-1FBF-ECC893DF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172680"/>
            <a:ext cx="11328028" cy="687397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D332762-E157-F071-028C-434DFB08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362701"/>
            <a:ext cx="5760906" cy="3838408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83E66DA-BECD-1DA1-D7C0-CF3EE40641F8}"/>
              </a:ext>
            </a:extLst>
          </p:cNvPr>
          <p:cNvSpPr txBox="1"/>
          <p:nvPr/>
        </p:nvSpPr>
        <p:spPr>
          <a:xfrm>
            <a:off x="7670546" y="526349"/>
            <a:ext cx="71251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לוח תוצאות למשחק- מהו הנעלם?</a:t>
            </a:r>
          </a:p>
        </p:txBody>
      </p:sp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A0E2739-E915-7A99-3478-39ACF904D9A6}"/>
              </a:ext>
            </a:extLst>
          </p:cNvPr>
          <p:cNvSpPr/>
          <p:nvPr/>
        </p:nvSpPr>
        <p:spPr>
          <a:xfrm>
            <a:off x="9894695" y="1318162"/>
            <a:ext cx="664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C4C9B32-29A7-E887-1ED3-88406C13ACA0}"/>
              </a:ext>
            </a:extLst>
          </p:cNvPr>
          <p:cNvSpPr txBox="1"/>
          <p:nvPr/>
        </p:nvSpPr>
        <p:spPr>
          <a:xfrm>
            <a:off x="12059267" y="1421450"/>
            <a:ext cx="225734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1</a:t>
            </a: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65ABD1E9-81F3-C4E0-0A9C-82081BDC8B0C}"/>
              </a:ext>
            </a:extLst>
          </p:cNvPr>
          <p:cNvSpPr/>
          <p:nvPr/>
        </p:nvSpPr>
        <p:spPr>
          <a:xfrm>
            <a:off x="2144159" y="1385824"/>
            <a:ext cx="664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47A4AAB-E51C-CB22-C230-2E967CE77F66}"/>
              </a:ext>
            </a:extLst>
          </p:cNvPr>
          <p:cNvSpPr txBox="1"/>
          <p:nvPr/>
        </p:nvSpPr>
        <p:spPr>
          <a:xfrm>
            <a:off x="4247652" y="1421450"/>
            <a:ext cx="225734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2</a:t>
            </a:r>
          </a:p>
        </p:txBody>
      </p:sp>
      <p:pic>
        <p:nvPicPr>
          <p:cNvPr id="90" name="תמונה 89">
            <a:extLst>
              <a:ext uri="{FF2B5EF4-FFF2-40B4-BE49-F238E27FC236}">
                <a16:creationId xmlns:a16="http://schemas.microsoft.com/office/drawing/2014/main" id="{F4EBC8D9-ECB3-9C79-DFAE-B83136A0D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645" y="3415623"/>
            <a:ext cx="5258256" cy="4160880"/>
          </a:xfrm>
          <a:prstGeom prst="rect">
            <a:avLst/>
          </a:prstGeom>
        </p:spPr>
      </p:pic>
      <p:pic>
        <p:nvPicPr>
          <p:cNvPr id="117" name="תמונה 116">
            <a:extLst>
              <a:ext uri="{FF2B5EF4-FFF2-40B4-BE49-F238E27FC236}">
                <a16:creationId xmlns:a16="http://schemas.microsoft.com/office/drawing/2014/main" id="{E3779ACB-CCA7-25D0-2980-891602AB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21" y="3359402"/>
            <a:ext cx="6447080" cy="4316342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E6B2390-B797-0C9C-084F-1713F926A537}"/>
              </a:ext>
            </a:extLst>
          </p:cNvPr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כרטיסי משימות למשחק- מהו הנעלם?</a:t>
            </a:r>
          </a:p>
        </p:txBody>
      </p:sp>
    </p:spTree>
    <p:extLst>
      <p:ext uri="{BB962C8B-B14F-4D97-AF65-F5344CB8AC3E}">
        <p14:creationId xmlns:p14="http://schemas.microsoft.com/office/powerpoint/2010/main" val="283985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A0E2739-E915-7A99-3478-39ACF904D9A6}"/>
              </a:ext>
            </a:extLst>
          </p:cNvPr>
          <p:cNvSpPr/>
          <p:nvPr/>
        </p:nvSpPr>
        <p:spPr>
          <a:xfrm>
            <a:off x="10046528" y="1318162"/>
            <a:ext cx="664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C4C9B32-29A7-E887-1ED3-88406C13ACA0}"/>
              </a:ext>
            </a:extLst>
          </p:cNvPr>
          <p:cNvSpPr txBox="1"/>
          <p:nvPr/>
        </p:nvSpPr>
        <p:spPr>
          <a:xfrm>
            <a:off x="12237392" y="1421450"/>
            <a:ext cx="225734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3</a:t>
            </a: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65ABD1E9-81F3-C4E0-0A9C-82081BDC8B0C}"/>
              </a:ext>
            </a:extLst>
          </p:cNvPr>
          <p:cNvSpPr/>
          <p:nvPr/>
        </p:nvSpPr>
        <p:spPr>
          <a:xfrm>
            <a:off x="1956482" y="1318162"/>
            <a:ext cx="664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47A4AAB-E51C-CB22-C230-2E967CE77F66}"/>
              </a:ext>
            </a:extLst>
          </p:cNvPr>
          <p:cNvSpPr txBox="1"/>
          <p:nvPr/>
        </p:nvSpPr>
        <p:spPr>
          <a:xfrm>
            <a:off x="4081529" y="1441058"/>
            <a:ext cx="225734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4</a:t>
            </a: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FF22DEAA-895C-E21D-3653-54F68ECC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07" y="3457136"/>
            <a:ext cx="6447080" cy="4334631"/>
          </a:xfrm>
          <a:prstGeom prst="rect">
            <a:avLst/>
          </a:prstGeom>
        </p:spPr>
      </p:pic>
      <p:pic>
        <p:nvPicPr>
          <p:cNvPr id="58" name="תמונה 57">
            <a:extLst>
              <a:ext uri="{FF2B5EF4-FFF2-40B4-BE49-F238E27FC236}">
                <a16:creationId xmlns:a16="http://schemas.microsoft.com/office/drawing/2014/main" id="{2E15B145-E2D7-9D44-5A42-AB40936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232" y="3457136"/>
            <a:ext cx="6319052" cy="421575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971EA30-ED85-BE88-CC38-DFADD9835CC1}"/>
              </a:ext>
            </a:extLst>
          </p:cNvPr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כרטיסי משימות למשחק- מהו הנעלם?</a:t>
            </a:r>
          </a:p>
        </p:txBody>
      </p:sp>
    </p:spTree>
    <p:extLst>
      <p:ext uri="{BB962C8B-B14F-4D97-AF65-F5344CB8AC3E}">
        <p14:creationId xmlns:p14="http://schemas.microsoft.com/office/powerpoint/2010/main" val="176798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A0E2739-E915-7A99-3478-39ACF904D9A6}"/>
              </a:ext>
            </a:extLst>
          </p:cNvPr>
          <p:cNvSpPr/>
          <p:nvPr/>
        </p:nvSpPr>
        <p:spPr>
          <a:xfrm>
            <a:off x="10046528" y="1318162"/>
            <a:ext cx="664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C4C9B32-29A7-E887-1ED3-88406C13ACA0}"/>
              </a:ext>
            </a:extLst>
          </p:cNvPr>
          <p:cNvSpPr txBox="1"/>
          <p:nvPr/>
        </p:nvSpPr>
        <p:spPr>
          <a:xfrm>
            <a:off x="12237392" y="1421450"/>
            <a:ext cx="225734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5</a:t>
            </a: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65ABD1E9-81F3-C4E0-0A9C-82081BDC8B0C}"/>
              </a:ext>
            </a:extLst>
          </p:cNvPr>
          <p:cNvSpPr/>
          <p:nvPr/>
        </p:nvSpPr>
        <p:spPr>
          <a:xfrm>
            <a:off x="1956482" y="1318162"/>
            <a:ext cx="664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47A4AAB-E51C-CB22-C230-2E967CE77F66}"/>
              </a:ext>
            </a:extLst>
          </p:cNvPr>
          <p:cNvSpPr txBox="1"/>
          <p:nvPr/>
        </p:nvSpPr>
        <p:spPr>
          <a:xfrm>
            <a:off x="4081529" y="1441058"/>
            <a:ext cx="225734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6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EAA846AA-80FD-6E60-DEEA-E340B98A3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49" y="3552680"/>
            <a:ext cx="5934971" cy="4179170"/>
          </a:xfrm>
          <a:prstGeom prst="rect">
            <a:avLst/>
          </a:prstGeom>
        </p:spPr>
      </p:pic>
      <p:pic>
        <p:nvPicPr>
          <p:cNvPr id="82" name="תמונה 81">
            <a:extLst>
              <a:ext uri="{FF2B5EF4-FFF2-40B4-BE49-F238E27FC236}">
                <a16:creationId xmlns:a16="http://schemas.microsoft.com/office/drawing/2014/main" id="{FEDF0BDE-498E-5079-FF8B-1C91E5B77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82" y="3452087"/>
            <a:ext cx="6931754" cy="4279763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E44CEF0-6504-B194-EAD3-15799D14BFAF}"/>
              </a:ext>
            </a:extLst>
          </p:cNvPr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כרטיסי משימות למשחק- מהו הנעלם?</a:t>
            </a:r>
          </a:p>
        </p:txBody>
      </p:sp>
    </p:spTree>
    <p:extLst>
      <p:ext uri="{BB962C8B-B14F-4D97-AF65-F5344CB8AC3E}">
        <p14:creationId xmlns:p14="http://schemas.microsoft.com/office/powerpoint/2010/main" val="22729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A0E2739-E915-7A99-3478-39ACF904D9A6}"/>
              </a:ext>
            </a:extLst>
          </p:cNvPr>
          <p:cNvSpPr/>
          <p:nvPr/>
        </p:nvSpPr>
        <p:spPr>
          <a:xfrm>
            <a:off x="10046528" y="1318162"/>
            <a:ext cx="637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C4C9B32-29A7-E887-1ED3-88406C13ACA0}"/>
              </a:ext>
            </a:extLst>
          </p:cNvPr>
          <p:cNvSpPr txBox="1"/>
          <p:nvPr/>
        </p:nvSpPr>
        <p:spPr>
          <a:xfrm>
            <a:off x="12237392" y="1421450"/>
            <a:ext cx="225734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7</a:t>
            </a: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65ABD1E9-81F3-C4E0-0A9C-82081BDC8B0C}"/>
              </a:ext>
            </a:extLst>
          </p:cNvPr>
          <p:cNvSpPr/>
          <p:nvPr/>
        </p:nvSpPr>
        <p:spPr>
          <a:xfrm>
            <a:off x="1956482" y="1318162"/>
            <a:ext cx="637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47A4AAB-E51C-CB22-C230-2E967CE77F66}"/>
              </a:ext>
            </a:extLst>
          </p:cNvPr>
          <p:cNvSpPr txBox="1"/>
          <p:nvPr/>
        </p:nvSpPr>
        <p:spPr>
          <a:xfrm>
            <a:off x="4081529" y="1441058"/>
            <a:ext cx="225734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8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A00FF9AD-2044-4E24-9D17-0297BF49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42" y="3669179"/>
            <a:ext cx="6474513" cy="4124301"/>
          </a:xfrm>
          <a:prstGeom prst="rect">
            <a:avLst/>
          </a:prstGeom>
        </p:spPr>
      </p:pic>
      <p:pic>
        <p:nvPicPr>
          <p:cNvPr id="81" name="תמונה 80">
            <a:extLst>
              <a:ext uri="{FF2B5EF4-FFF2-40B4-BE49-F238E27FC236}">
                <a16:creationId xmlns:a16="http://schemas.microsoft.com/office/drawing/2014/main" id="{A4AA7023-2812-D0AA-4192-EE3377098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05" y="3669179"/>
            <a:ext cx="6483659" cy="417002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769AB00-F6AC-F800-1941-FE74B1D5B298}"/>
              </a:ext>
            </a:extLst>
          </p:cNvPr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כרטיסי משימות למשחק- מהו הנעלם?</a:t>
            </a:r>
          </a:p>
        </p:txBody>
      </p:sp>
    </p:spTree>
    <p:extLst>
      <p:ext uri="{BB962C8B-B14F-4D97-AF65-F5344CB8AC3E}">
        <p14:creationId xmlns:p14="http://schemas.microsoft.com/office/powerpoint/2010/main" val="139319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A0E2739-E915-7A99-3478-39ACF904D9A6}"/>
              </a:ext>
            </a:extLst>
          </p:cNvPr>
          <p:cNvSpPr/>
          <p:nvPr/>
        </p:nvSpPr>
        <p:spPr>
          <a:xfrm>
            <a:off x="10046528" y="1318162"/>
            <a:ext cx="637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C4C9B32-29A7-E887-1ED3-88406C13ACA0}"/>
              </a:ext>
            </a:extLst>
          </p:cNvPr>
          <p:cNvSpPr txBox="1"/>
          <p:nvPr/>
        </p:nvSpPr>
        <p:spPr>
          <a:xfrm>
            <a:off x="12237392" y="1421450"/>
            <a:ext cx="225734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9</a:t>
            </a: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65ABD1E9-81F3-C4E0-0A9C-82081BDC8B0C}"/>
              </a:ext>
            </a:extLst>
          </p:cNvPr>
          <p:cNvSpPr/>
          <p:nvPr/>
        </p:nvSpPr>
        <p:spPr>
          <a:xfrm>
            <a:off x="1956482" y="1318162"/>
            <a:ext cx="637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47A4AAB-E51C-CB22-C230-2E967CE77F66}"/>
              </a:ext>
            </a:extLst>
          </p:cNvPr>
          <p:cNvSpPr txBox="1"/>
          <p:nvPr/>
        </p:nvSpPr>
        <p:spPr>
          <a:xfrm>
            <a:off x="3889167" y="1441058"/>
            <a:ext cx="2449709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10</a:t>
            </a: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BCED9AB6-2195-13F1-36EA-478960A1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153" y="3767387"/>
            <a:ext cx="6575106" cy="4106012"/>
          </a:xfrm>
          <a:prstGeom prst="rect">
            <a:avLst/>
          </a:prstGeom>
        </p:spPr>
      </p:pic>
      <p:pic>
        <p:nvPicPr>
          <p:cNvPr id="119" name="תמונה 118">
            <a:extLst>
              <a:ext uri="{FF2B5EF4-FFF2-40B4-BE49-F238E27FC236}">
                <a16:creationId xmlns:a16="http://schemas.microsoft.com/office/drawing/2014/main" id="{6E1EC49A-76AE-6293-52AF-80DB3533B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82" y="3758241"/>
            <a:ext cx="6593396" cy="4124301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7A738AE-A036-F057-A6CE-7168088C49F1}"/>
              </a:ext>
            </a:extLst>
          </p:cNvPr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כרטיסי משימות למשחק- מהו הנעלם?</a:t>
            </a:r>
          </a:p>
        </p:txBody>
      </p:sp>
    </p:spTree>
    <p:extLst>
      <p:ext uri="{BB962C8B-B14F-4D97-AF65-F5344CB8AC3E}">
        <p14:creationId xmlns:p14="http://schemas.microsoft.com/office/powerpoint/2010/main" val="341696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A0E2739-E915-7A99-3478-39ACF904D9A6}"/>
              </a:ext>
            </a:extLst>
          </p:cNvPr>
          <p:cNvSpPr/>
          <p:nvPr/>
        </p:nvSpPr>
        <p:spPr>
          <a:xfrm>
            <a:off x="10046528" y="1318162"/>
            <a:ext cx="637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C4C9B32-29A7-E887-1ED3-88406C13ACA0}"/>
              </a:ext>
            </a:extLst>
          </p:cNvPr>
          <p:cNvSpPr txBox="1"/>
          <p:nvPr/>
        </p:nvSpPr>
        <p:spPr>
          <a:xfrm>
            <a:off x="12064266" y="1421450"/>
            <a:ext cx="2430473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11</a:t>
            </a: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65ABD1E9-81F3-C4E0-0A9C-82081BDC8B0C}"/>
              </a:ext>
            </a:extLst>
          </p:cNvPr>
          <p:cNvSpPr/>
          <p:nvPr/>
        </p:nvSpPr>
        <p:spPr>
          <a:xfrm>
            <a:off x="1956482" y="1318162"/>
            <a:ext cx="637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47A4AAB-E51C-CB22-C230-2E967CE77F66}"/>
              </a:ext>
            </a:extLst>
          </p:cNvPr>
          <p:cNvSpPr txBox="1"/>
          <p:nvPr/>
        </p:nvSpPr>
        <p:spPr>
          <a:xfrm>
            <a:off x="3889167" y="1441058"/>
            <a:ext cx="2449709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12</a:t>
            </a:r>
          </a:p>
        </p:txBody>
      </p:sp>
      <p:pic>
        <p:nvPicPr>
          <p:cNvPr id="117" name="תמונה 116">
            <a:extLst>
              <a:ext uri="{FF2B5EF4-FFF2-40B4-BE49-F238E27FC236}">
                <a16:creationId xmlns:a16="http://schemas.microsoft.com/office/drawing/2014/main" id="{219CFD5A-1486-AC96-3F29-EBE6F470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528" y="3508862"/>
            <a:ext cx="6620831" cy="4124301"/>
          </a:xfrm>
          <a:prstGeom prst="rect">
            <a:avLst/>
          </a:prstGeom>
        </p:spPr>
      </p:pic>
      <p:pic>
        <p:nvPicPr>
          <p:cNvPr id="143" name="תמונה 142">
            <a:extLst>
              <a:ext uri="{FF2B5EF4-FFF2-40B4-BE49-F238E27FC236}">
                <a16:creationId xmlns:a16="http://schemas.microsoft.com/office/drawing/2014/main" id="{E572164D-5B2E-9C17-A69E-ECC4738E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82" y="3508862"/>
            <a:ext cx="6611685" cy="4124301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227C0FD-9990-B4F6-3F56-3091135124F9}"/>
              </a:ext>
            </a:extLst>
          </p:cNvPr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כרטיסי משימות למשחק- מהו הנעלם?</a:t>
            </a:r>
          </a:p>
        </p:txBody>
      </p:sp>
    </p:spTree>
    <p:extLst>
      <p:ext uri="{BB962C8B-B14F-4D97-AF65-F5344CB8AC3E}">
        <p14:creationId xmlns:p14="http://schemas.microsoft.com/office/powerpoint/2010/main" val="152074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A0E2739-E915-7A99-3478-39ACF904D9A6}"/>
              </a:ext>
            </a:extLst>
          </p:cNvPr>
          <p:cNvSpPr/>
          <p:nvPr/>
        </p:nvSpPr>
        <p:spPr>
          <a:xfrm>
            <a:off x="10046528" y="1318162"/>
            <a:ext cx="637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C4C9B32-29A7-E887-1ED3-88406C13ACA0}"/>
              </a:ext>
            </a:extLst>
          </p:cNvPr>
          <p:cNvSpPr txBox="1"/>
          <p:nvPr/>
        </p:nvSpPr>
        <p:spPr>
          <a:xfrm>
            <a:off x="12045030" y="1421450"/>
            <a:ext cx="2449709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13</a:t>
            </a:r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65ABD1E9-81F3-C4E0-0A9C-82081BDC8B0C}"/>
              </a:ext>
            </a:extLst>
          </p:cNvPr>
          <p:cNvSpPr/>
          <p:nvPr/>
        </p:nvSpPr>
        <p:spPr>
          <a:xfrm>
            <a:off x="1956482" y="1318162"/>
            <a:ext cx="6372000" cy="724988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47A4AAB-E51C-CB22-C230-2E967CE77F66}"/>
              </a:ext>
            </a:extLst>
          </p:cNvPr>
          <p:cNvSpPr txBox="1"/>
          <p:nvPr/>
        </p:nvSpPr>
        <p:spPr>
          <a:xfrm>
            <a:off x="3889167" y="1441058"/>
            <a:ext cx="2449709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כרטיס מספר 14</a:t>
            </a: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CFE3BDC3-2E33-171F-C2FA-44621398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142" y="3487905"/>
            <a:ext cx="5834378" cy="4023708"/>
          </a:xfrm>
          <a:prstGeom prst="rect">
            <a:avLst/>
          </a:prstGeom>
        </p:spPr>
      </p:pic>
      <p:pic>
        <p:nvPicPr>
          <p:cNvPr id="61" name="תמונה 60">
            <a:extLst>
              <a:ext uri="{FF2B5EF4-FFF2-40B4-BE49-F238E27FC236}">
                <a16:creationId xmlns:a16="http://schemas.microsoft.com/office/drawing/2014/main" id="{7A5033B5-1AAF-BC34-212B-B5EA74CA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82" y="3576019"/>
            <a:ext cx="6611685" cy="4096868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8E7F1A5-2EF8-F652-36CB-7316C146A372}"/>
              </a:ext>
            </a:extLst>
          </p:cNvPr>
          <p:cNvSpPr txBox="1"/>
          <p:nvPr/>
        </p:nvSpPr>
        <p:spPr>
          <a:xfrm>
            <a:off x="6913982" y="195943"/>
            <a:ext cx="940525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כרטיסי משימות למשחק- מהו הנעלם?</a:t>
            </a:r>
          </a:p>
        </p:txBody>
      </p:sp>
    </p:spTree>
    <p:extLst>
      <p:ext uri="{BB962C8B-B14F-4D97-AF65-F5344CB8AC3E}">
        <p14:creationId xmlns:p14="http://schemas.microsoft.com/office/powerpoint/2010/main" val="266332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EC64D91-5E46-D275-28D4-57E8300C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81" y="2886386"/>
            <a:ext cx="14069626" cy="3041472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2877800" y="3990938"/>
            <a:ext cx="32769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מי מסתתר כאן?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3701734" y="1988799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3048000" y="3943171"/>
            <a:ext cx="2667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משחק- מהו הנעלם?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A45757B-7D25-9A6C-F49B-3A0DDCB90761}"/>
              </a:ext>
            </a:extLst>
          </p:cNvPr>
          <p:cNvSpPr txBox="1"/>
          <p:nvPr/>
        </p:nvSpPr>
        <p:spPr>
          <a:xfrm>
            <a:off x="8115494" y="3990938"/>
            <a:ext cx="2667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מי מסתתר כאן?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בונים חידות 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AAC6EC6-A354-4332-AC52-491A101D0456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מצאו את ערכו של כל ציור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731A1C7-B1AA-A424-C199-C335B750775A}"/>
              </a:ext>
            </a:extLst>
          </p:cNvPr>
          <p:cNvSpPr/>
          <p:nvPr/>
        </p:nvSpPr>
        <p:spPr>
          <a:xfrm>
            <a:off x="45720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0F3AF1C-FB1E-A4F6-F3DC-44B578BA667A}"/>
              </a:ext>
            </a:extLst>
          </p:cNvPr>
          <p:cNvSpPr/>
          <p:nvPr/>
        </p:nvSpPr>
        <p:spPr>
          <a:xfrm>
            <a:off x="71628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23D00A6-2C08-C21C-9387-B42A8E095C61}"/>
              </a:ext>
            </a:extLst>
          </p:cNvPr>
          <p:cNvSpPr/>
          <p:nvPr/>
        </p:nvSpPr>
        <p:spPr>
          <a:xfrm>
            <a:off x="9829800" y="2420815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5DC3234-00F6-3E58-6086-B8EC5660E1A8}"/>
              </a:ext>
            </a:extLst>
          </p:cNvPr>
          <p:cNvSpPr/>
          <p:nvPr/>
        </p:nvSpPr>
        <p:spPr>
          <a:xfrm>
            <a:off x="4572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1A14ADA0-01C4-A129-48FD-19EA1E0E3ECB}"/>
              </a:ext>
            </a:extLst>
          </p:cNvPr>
          <p:cNvSpPr/>
          <p:nvPr/>
        </p:nvSpPr>
        <p:spPr>
          <a:xfrm>
            <a:off x="71628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747899FA-633F-0A9F-0724-6FBA48D4CA0C}"/>
              </a:ext>
            </a:extLst>
          </p:cNvPr>
          <p:cNvSpPr/>
          <p:nvPr/>
        </p:nvSpPr>
        <p:spPr>
          <a:xfrm>
            <a:off x="9906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564D398-7ED1-8643-67A4-DEE3A2E0870A}"/>
              </a:ext>
            </a:extLst>
          </p:cNvPr>
          <p:cNvSpPr txBox="1"/>
          <p:nvPr/>
        </p:nvSpPr>
        <p:spPr>
          <a:xfrm>
            <a:off x="12126351" y="250391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BBE5BE6-3379-B8E6-0357-5BB5BE2D9FE1}"/>
              </a:ext>
            </a:extLst>
          </p:cNvPr>
          <p:cNvSpPr txBox="1"/>
          <p:nvPr/>
        </p:nvSpPr>
        <p:spPr>
          <a:xfrm>
            <a:off x="12245926" y="419387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81FC29A2-E20E-117A-79F7-2EBC40140BBE}"/>
              </a:ext>
            </a:extLst>
          </p:cNvPr>
          <p:cNvSpPr/>
          <p:nvPr/>
        </p:nvSpPr>
        <p:spPr>
          <a:xfrm>
            <a:off x="12855526" y="242081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265F2A73-955C-FBA5-CEFC-E2614377EAC0}"/>
              </a:ext>
            </a:extLst>
          </p:cNvPr>
          <p:cNvSpPr/>
          <p:nvPr/>
        </p:nvSpPr>
        <p:spPr>
          <a:xfrm>
            <a:off x="12895384" y="411186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A4767B2-58EC-FEC6-EDC0-EFA4B6716FC4}"/>
              </a:ext>
            </a:extLst>
          </p:cNvPr>
          <p:cNvSpPr txBox="1"/>
          <p:nvPr/>
        </p:nvSpPr>
        <p:spPr>
          <a:xfrm>
            <a:off x="12975102" y="254254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45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21566B75-8787-1120-D1FD-E2E08E065F7E}"/>
              </a:ext>
            </a:extLst>
          </p:cNvPr>
          <p:cNvSpPr txBox="1"/>
          <p:nvPr/>
        </p:nvSpPr>
        <p:spPr>
          <a:xfrm>
            <a:off x="13059508" y="426223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33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41FBC89C-E5C4-335C-ADFB-73B89FA06016}"/>
              </a:ext>
            </a:extLst>
          </p:cNvPr>
          <p:cNvSpPr/>
          <p:nvPr/>
        </p:nvSpPr>
        <p:spPr>
          <a:xfrm>
            <a:off x="6400800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1A2FE91B-8D53-6984-510C-83561DFA25C4}"/>
              </a:ext>
            </a:extLst>
          </p:cNvPr>
          <p:cNvSpPr/>
          <p:nvPr/>
        </p:nvSpPr>
        <p:spPr>
          <a:xfrm>
            <a:off x="11764108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369B19B-45DB-CA85-5020-4654A4DB6DC1}"/>
              </a:ext>
            </a:extLst>
          </p:cNvPr>
          <p:cNvSpPr txBox="1"/>
          <p:nvPr/>
        </p:nvSpPr>
        <p:spPr>
          <a:xfrm>
            <a:off x="10972800" y="886837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935C631-0408-6ADC-BC41-2C0F876FF92A}"/>
              </a:ext>
            </a:extLst>
          </p:cNvPr>
          <p:cNvSpPr txBox="1"/>
          <p:nvPr/>
        </p:nvSpPr>
        <p:spPr>
          <a:xfrm>
            <a:off x="5562600" y="89490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0FA14101-646F-C5B5-7DC4-1A63240B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367" y="2509187"/>
            <a:ext cx="1027941" cy="1027941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7345951D-AFF3-36CD-418A-DCFEE6FE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7726" y="2495929"/>
            <a:ext cx="1027941" cy="1027941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4D78F80E-69B1-4B13-69A4-65CC45D27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7366" y="2469864"/>
            <a:ext cx="1027941" cy="1027941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61B7F46E-7BB5-1396-05F9-30016BC4C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3521" y="8844424"/>
            <a:ext cx="1027941" cy="102794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978A0028-736A-537B-8324-D8D996A4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8539" y="4263032"/>
            <a:ext cx="1027941" cy="1027941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44AF3DB2-2DEB-B046-8860-6D73760AB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1504" y="4262235"/>
            <a:ext cx="1180458" cy="1068033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71C56806-8B47-D31C-CD06-87BC1DA79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107" y="4273413"/>
            <a:ext cx="1180458" cy="1068033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CD390415-293E-EEC7-9443-96FBE6740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342" y="8723667"/>
            <a:ext cx="1180458" cy="10680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4AACB-4359-0275-E21D-C9788A3F0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198D4A-2710-F601-CDE6-85B825E09FA0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מצאו את ערכו של כל ציור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8267731-50E2-F684-249A-337D17DA4C99}"/>
              </a:ext>
            </a:extLst>
          </p:cNvPr>
          <p:cNvSpPr/>
          <p:nvPr/>
        </p:nvSpPr>
        <p:spPr>
          <a:xfrm>
            <a:off x="45720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1DF1B91-033C-FBB1-8488-17E8C7001787}"/>
              </a:ext>
            </a:extLst>
          </p:cNvPr>
          <p:cNvSpPr/>
          <p:nvPr/>
        </p:nvSpPr>
        <p:spPr>
          <a:xfrm>
            <a:off x="71628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FDFC9BEB-359B-38FC-112E-F0972EB002DC}"/>
              </a:ext>
            </a:extLst>
          </p:cNvPr>
          <p:cNvSpPr/>
          <p:nvPr/>
        </p:nvSpPr>
        <p:spPr>
          <a:xfrm>
            <a:off x="9829800" y="2420815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B0BE1D4A-49F1-1C23-6174-3189A5B7CFC6}"/>
              </a:ext>
            </a:extLst>
          </p:cNvPr>
          <p:cNvSpPr/>
          <p:nvPr/>
        </p:nvSpPr>
        <p:spPr>
          <a:xfrm>
            <a:off x="4572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7C6C7326-EA4B-3EE8-279F-FEAA2C293A0C}"/>
              </a:ext>
            </a:extLst>
          </p:cNvPr>
          <p:cNvSpPr/>
          <p:nvPr/>
        </p:nvSpPr>
        <p:spPr>
          <a:xfrm>
            <a:off x="71628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40BDB975-A74E-C571-49F4-502FFBB17726}"/>
              </a:ext>
            </a:extLst>
          </p:cNvPr>
          <p:cNvSpPr/>
          <p:nvPr/>
        </p:nvSpPr>
        <p:spPr>
          <a:xfrm>
            <a:off x="9906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8239FF0-E222-FF20-59F4-5D60504A583B}"/>
              </a:ext>
            </a:extLst>
          </p:cNvPr>
          <p:cNvSpPr txBox="1"/>
          <p:nvPr/>
        </p:nvSpPr>
        <p:spPr>
          <a:xfrm>
            <a:off x="12126351" y="250391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DF2ACDBA-B2AB-FF04-A6E1-90FCF85F66B6}"/>
              </a:ext>
            </a:extLst>
          </p:cNvPr>
          <p:cNvSpPr txBox="1"/>
          <p:nvPr/>
        </p:nvSpPr>
        <p:spPr>
          <a:xfrm>
            <a:off x="12192000" y="422017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122DBCE8-B7A0-2446-31FA-CD29D05E4326}"/>
              </a:ext>
            </a:extLst>
          </p:cNvPr>
          <p:cNvSpPr/>
          <p:nvPr/>
        </p:nvSpPr>
        <p:spPr>
          <a:xfrm>
            <a:off x="12855526" y="242081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07651ADD-47ED-45CD-1B7C-0B7EB31F9DF5}"/>
              </a:ext>
            </a:extLst>
          </p:cNvPr>
          <p:cNvSpPr/>
          <p:nvPr/>
        </p:nvSpPr>
        <p:spPr>
          <a:xfrm>
            <a:off x="12895384" y="411186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A507538-BBC8-816D-2F40-6D4AF8867B5F}"/>
              </a:ext>
            </a:extLst>
          </p:cNvPr>
          <p:cNvSpPr txBox="1"/>
          <p:nvPr/>
        </p:nvSpPr>
        <p:spPr>
          <a:xfrm>
            <a:off x="12975102" y="254254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30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39227905-D227-3B39-0CA2-7103EFE5AA68}"/>
              </a:ext>
            </a:extLst>
          </p:cNvPr>
          <p:cNvSpPr txBox="1"/>
          <p:nvPr/>
        </p:nvSpPr>
        <p:spPr>
          <a:xfrm>
            <a:off x="13030200" y="4273741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24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1C0A6072-BD51-5B47-1A0F-7BCA1A1BFD7B}"/>
              </a:ext>
            </a:extLst>
          </p:cNvPr>
          <p:cNvSpPr/>
          <p:nvPr/>
        </p:nvSpPr>
        <p:spPr>
          <a:xfrm>
            <a:off x="8327579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69069248-0D77-B270-1031-3B977BC31AC4}"/>
              </a:ext>
            </a:extLst>
          </p:cNvPr>
          <p:cNvSpPr/>
          <p:nvPr/>
        </p:nvSpPr>
        <p:spPr>
          <a:xfrm>
            <a:off x="13422924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2D0239D1-0660-53AE-2A27-B8BDD4E6C38B}"/>
              </a:ext>
            </a:extLst>
          </p:cNvPr>
          <p:cNvSpPr txBox="1"/>
          <p:nvPr/>
        </p:nvSpPr>
        <p:spPr>
          <a:xfrm>
            <a:off x="12417084" y="89490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C1384004-F84F-18F7-36C3-D66FFB97E02D}"/>
              </a:ext>
            </a:extLst>
          </p:cNvPr>
          <p:cNvSpPr txBox="1"/>
          <p:nvPr/>
        </p:nvSpPr>
        <p:spPr>
          <a:xfrm>
            <a:off x="7421200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9298CB7B-438C-FBD1-E79E-AAD15A505118}"/>
              </a:ext>
            </a:extLst>
          </p:cNvPr>
          <p:cNvSpPr/>
          <p:nvPr/>
        </p:nvSpPr>
        <p:spPr>
          <a:xfrm>
            <a:off x="12916487" y="6113478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1507C18-A100-3815-F247-523804FE59E8}"/>
              </a:ext>
            </a:extLst>
          </p:cNvPr>
          <p:cNvSpPr txBox="1"/>
          <p:nvPr/>
        </p:nvSpPr>
        <p:spPr>
          <a:xfrm>
            <a:off x="13041924" y="6275351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53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12CDDE5-1F96-741F-6187-D0F9261C7CD3}"/>
              </a:ext>
            </a:extLst>
          </p:cNvPr>
          <p:cNvSpPr txBox="1"/>
          <p:nvPr/>
        </p:nvSpPr>
        <p:spPr>
          <a:xfrm>
            <a:off x="12114628" y="6145118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E04CA4AF-2D1C-12FB-84BB-97BBBAC365B9}"/>
              </a:ext>
            </a:extLst>
          </p:cNvPr>
          <p:cNvSpPr/>
          <p:nvPr/>
        </p:nvSpPr>
        <p:spPr>
          <a:xfrm>
            <a:off x="2209800" y="4254398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: פינות מעוגלות 22">
            <a:extLst>
              <a:ext uri="{FF2B5EF4-FFF2-40B4-BE49-F238E27FC236}">
                <a16:creationId xmlns:a16="http://schemas.microsoft.com/office/drawing/2014/main" id="{3C5A435D-AC18-E0C1-F65A-38740135F33F}"/>
              </a:ext>
            </a:extLst>
          </p:cNvPr>
          <p:cNvSpPr/>
          <p:nvPr/>
        </p:nvSpPr>
        <p:spPr>
          <a:xfrm>
            <a:off x="2172287" y="5849248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15784DBE-9F8D-CC6E-7944-3CD73CB4165A}"/>
              </a:ext>
            </a:extLst>
          </p:cNvPr>
          <p:cNvSpPr/>
          <p:nvPr/>
        </p:nvSpPr>
        <p:spPr>
          <a:xfrm>
            <a:off x="45720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9124507C-A04E-1D09-5494-1338D9F5925C}"/>
              </a:ext>
            </a:extLst>
          </p:cNvPr>
          <p:cNvSpPr/>
          <p:nvPr/>
        </p:nvSpPr>
        <p:spPr>
          <a:xfrm>
            <a:off x="71628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84730F88-094A-7B01-4153-6A912BBB5D4F}"/>
              </a:ext>
            </a:extLst>
          </p:cNvPr>
          <p:cNvSpPr/>
          <p:nvPr/>
        </p:nvSpPr>
        <p:spPr>
          <a:xfrm>
            <a:off x="99060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C01F9750-A5EB-0D74-80F7-6D0CB8A260C3}"/>
              </a:ext>
            </a:extLst>
          </p:cNvPr>
          <p:cNvSpPr/>
          <p:nvPr/>
        </p:nvSpPr>
        <p:spPr>
          <a:xfrm>
            <a:off x="3798707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B120A1CE-A8AD-B334-3A83-AC6D52BC01E7}"/>
              </a:ext>
            </a:extLst>
          </p:cNvPr>
          <p:cNvSpPr txBox="1"/>
          <p:nvPr/>
        </p:nvSpPr>
        <p:spPr>
          <a:xfrm>
            <a:off x="2940148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054DD208-7336-9B2C-2B2B-7D810F078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979" y="2513183"/>
            <a:ext cx="1023241" cy="982849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7ED435F2-E280-A345-BB10-8BC52AF7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9180" y="2583288"/>
            <a:ext cx="1023241" cy="982849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84FF0DFF-7427-C1CB-DD29-37E9520F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8779" y="2538990"/>
            <a:ext cx="1023241" cy="982849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686A9E47-6B42-8678-E83B-5E0BEA673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5447" y="4372573"/>
            <a:ext cx="1023241" cy="982849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7E6E3C31-E231-7FA0-28EF-18A8DCB06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877" y="4317039"/>
            <a:ext cx="1023241" cy="982849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389721A7-9236-2A0D-7931-89A6D747C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8403" y="8919275"/>
            <a:ext cx="1023241" cy="982849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1B1822D2-3C6F-3F19-A00A-CB443DCC1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0581" y="4268466"/>
            <a:ext cx="1027460" cy="1113082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346CD79B-332C-7469-B6DB-91C951DC5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2870" y="4295806"/>
            <a:ext cx="1027460" cy="1113082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D96185F1-D05C-6B0C-87FE-7425F43A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1076" y="5924282"/>
            <a:ext cx="1027460" cy="1113082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FD9954FB-61B8-97B3-B99D-95EC95C14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0013" y="8907218"/>
            <a:ext cx="1027460" cy="1113082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DDBE8473-A0A9-FDBB-3521-FF37C37C2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2780" y="5974904"/>
            <a:ext cx="1095794" cy="1012569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4DAF799D-2D16-27CE-E605-1E9FBC9C1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5487" y="5952563"/>
            <a:ext cx="1095794" cy="1012569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983995C1-891D-42AF-D3AC-8399682E7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4965" y="5952562"/>
            <a:ext cx="1095794" cy="1012569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1C9D3D71-F0ED-211C-F527-C3273C66A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1700" y="8884174"/>
            <a:ext cx="1095794" cy="10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6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68B73-5187-1AA6-9AC0-F498C166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205D056-6E22-74EA-2898-A5B9FD48A688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מצאו את ערכו של כל ציור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8B387D3E-C538-D5CB-DD7C-5DCB181CDAEB}"/>
              </a:ext>
            </a:extLst>
          </p:cNvPr>
          <p:cNvSpPr/>
          <p:nvPr/>
        </p:nvSpPr>
        <p:spPr>
          <a:xfrm>
            <a:off x="45720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745E4E8-CC9B-5B0C-D10B-D1B06BA5F097}"/>
              </a:ext>
            </a:extLst>
          </p:cNvPr>
          <p:cNvSpPr/>
          <p:nvPr/>
        </p:nvSpPr>
        <p:spPr>
          <a:xfrm>
            <a:off x="7162800" y="24003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E241DB2B-9B91-0627-CAB5-9897A5946D87}"/>
              </a:ext>
            </a:extLst>
          </p:cNvPr>
          <p:cNvSpPr/>
          <p:nvPr/>
        </p:nvSpPr>
        <p:spPr>
          <a:xfrm>
            <a:off x="9829800" y="2420815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0876CE78-BA93-37E4-0DA2-2CCA2BC5ED36}"/>
              </a:ext>
            </a:extLst>
          </p:cNvPr>
          <p:cNvSpPr/>
          <p:nvPr/>
        </p:nvSpPr>
        <p:spPr>
          <a:xfrm>
            <a:off x="4572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B1AA5388-88C4-DF0B-CC4C-1AEDB07E5B40}"/>
              </a:ext>
            </a:extLst>
          </p:cNvPr>
          <p:cNvSpPr/>
          <p:nvPr/>
        </p:nvSpPr>
        <p:spPr>
          <a:xfrm>
            <a:off x="71628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376BFF5D-7B6A-E235-A919-CBBFCEA14C85}"/>
              </a:ext>
            </a:extLst>
          </p:cNvPr>
          <p:cNvSpPr/>
          <p:nvPr/>
        </p:nvSpPr>
        <p:spPr>
          <a:xfrm>
            <a:off x="9906000" y="4229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3CBF342E-647B-9D8D-A957-D85591486542}"/>
              </a:ext>
            </a:extLst>
          </p:cNvPr>
          <p:cNvSpPr/>
          <p:nvPr/>
        </p:nvSpPr>
        <p:spPr>
          <a:xfrm>
            <a:off x="12077115" y="243546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CBDF8F97-63BC-8134-FDA9-DEFB35F15897}"/>
              </a:ext>
            </a:extLst>
          </p:cNvPr>
          <p:cNvSpPr/>
          <p:nvPr/>
        </p:nvSpPr>
        <p:spPr>
          <a:xfrm>
            <a:off x="12114628" y="4264351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29046F9-C945-0C39-54D8-4CE31E507FA6}"/>
              </a:ext>
            </a:extLst>
          </p:cNvPr>
          <p:cNvSpPr txBox="1"/>
          <p:nvPr/>
        </p:nvSpPr>
        <p:spPr>
          <a:xfrm>
            <a:off x="12304542" y="2580789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37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B63850A8-5E08-514A-5019-1F3D97064752}"/>
              </a:ext>
            </a:extLst>
          </p:cNvPr>
          <p:cNvSpPr txBox="1"/>
          <p:nvPr/>
        </p:nvSpPr>
        <p:spPr>
          <a:xfrm>
            <a:off x="12230687" y="441520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27</a:t>
            </a: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0C506877-A732-D05C-E716-99EB63C3795F}"/>
              </a:ext>
            </a:extLst>
          </p:cNvPr>
          <p:cNvSpPr/>
          <p:nvPr/>
        </p:nvSpPr>
        <p:spPr>
          <a:xfrm>
            <a:off x="8327579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AF7D4544-8A55-050B-781A-A0FA1D655816}"/>
              </a:ext>
            </a:extLst>
          </p:cNvPr>
          <p:cNvSpPr/>
          <p:nvPr/>
        </p:nvSpPr>
        <p:spPr>
          <a:xfrm>
            <a:off x="13422924" y="880110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441B11A-E0AD-36C0-2A9A-6BF1535A09CD}"/>
              </a:ext>
            </a:extLst>
          </p:cNvPr>
          <p:cNvSpPr txBox="1"/>
          <p:nvPr/>
        </p:nvSpPr>
        <p:spPr>
          <a:xfrm>
            <a:off x="12417084" y="89490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681A6252-5B41-7C0C-D8C8-79C96C3B0E80}"/>
              </a:ext>
            </a:extLst>
          </p:cNvPr>
          <p:cNvSpPr txBox="1"/>
          <p:nvPr/>
        </p:nvSpPr>
        <p:spPr>
          <a:xfrm>
            <a:off x="7421200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31D87FD3-FFF7-3735-8D3C-87DC13B342EE}"/>
              </a:ext>
            </a:extLst>
          </p:cNvPr>
          <p:cNvSpPr/>
          <p:nvPr/>
        </p:nvSpPr>
        <p:spPr>
          <a:xfrm>
            <a:off x="12155660" y="6113477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8EF3BC9-A920-4DC1-D6BD-8EAEE0E20012}"/>
              </a:ext>
            </a:extLst>
          </p:cNvPr>
          <p:cNvSpPr txBox="1"/>
          <p:nvPr/>
        </p:nvSpPr>
        <p:spPr>
          <a:xfrm>
            <a:off x="12237722" y="6249621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29</a:t>
            </a: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8A5B2F32-6901-6545-0475-917D5C85B4AF}"/>
              </a:ext>
            </a:extLst>
          </p:cNvPr>
          <p:cNvSpPr/>
          <p:nvPr/>
        </p:nvSpPr>
        <p:spPr>
          <a:xfrm>
            <a:off x="45720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4F19EB97-2941-8511-D57B-C76E02586B61}"/>
              </a:ext>
            </a:extLst>
          </p:cNvPr>
          <p:cNvSpPr/>
          <p:nvPr/>
        </p:nvSpPr>
        <p:spPr>
          <a:xfrm>
            <a:off x="71628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E5858769-AEE3-22B9-F2A0-E35D0894C233}"/>
              </a:ext>
            </a:extLst>
          </p:cNvPr>
          <p:cNvSpPr/>
          <p:nvPr/>
        </p:nvSpPr>
        <p:spPr>
          <a:xfrm>
            <a:off x="9906000" y="586528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3BF6AD44-858A-6DDC-5BBD-5C4EF82D0B96}"/>
              </a:ext>
            </a:extLst>
          </p:cNvPr>
          <p:cNvSpPr/>
          <p:nvPr/>
        </p:nvSpPr>
        <p:spPr>
          <a:xfrm>
            <a:off x="3798707" y="8868370"/>
            <a:ext cx="1981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D0A92385-9DE9-6E7E-A29E-0C5331758CFF}"/>
              </a:ext>
            </a:extLst>
          </p:cNvPr>
          <p:cNvSpPr txBox="1"/>
          <p:nvPr/>
        </p:nvSpPr>
        <p:spPr>
          <a:xfrm>
            <a:off x="2940148" y="9046423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5D8B5FD6-6F81-9CDD-109F-F592CD2FF6B8}"/>
              </a:ext>
            </a:extLst>
          </p:cNvPr>
          <p:cNvSpPr/>
          <p:nvPr/>
        </p:nvSpPr>
        <p:spPr>
          <a:xfrm>
            <a:off x="5029200" y="7370884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E479D3B8-6A5D-00A5-4CCD-B6D6A5E36C15}"/>
              </a:ext>
            </a:extLst>
          </p:cNvPr>
          <p:cNvSpPr txBox="1"/>
          <p:nvPr/>
        </p:nvSpPr>
        <p:spPr>
          <a:xfrm>
            <a:off x="5114587" y="7516204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33</a:t>
            </a: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5C23DCA5-CD5E-D64A-4914-4C818D2EDCC0}"/>
              </a:ext>
            </a:extLst>
          </p:cNvPr>
          <p:cNvSpPr/>
          <p:nvPr/>
        </p:nvSpPr>
        <p:spPr>
          <a:xfrm>
            <a:off x="7627526" y="736091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486A7F45-200A-8DEB-7B77-1F503F820C67}"/>
              </a:ext>
            </a:extLst>
          </p:cNvPr>
          <p:cNvSpPr txBox="1"/>
          <p:nvPr/>
        </p:nvSpPr>
        <p:spPr>
          <a:xfrm>
            <a:off x="7854953" y="7506239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47" name="אליפסה 46">
            <a:extLst>
              <a:ext uri="{FF2B5EF4-FFF2-40B4-BE49-F238E27FC236}">
                <a16:creationId xmlns:a16="http://schemas.microsoft.com/office/drawing/2014/main" id="{BC929382-7438-F06A-88A9-0BABDB519E55}"/>
              </a:ext>
            </a:extLst>
          </p:cNvPr>
          <p:cNvSpPr/>
          <p:nvPr/>
        </p:nvSpPr>
        <p:spPr>
          <a:xfrm>
            <a:off x="10467539" y="735036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F1C59E53-D199-3975-27DA-8D43DD5DB9D3}"/>
              </a:ext>
            </a:extLst>
          </p:cNvPr>
          <p:cNvSpPr txBox="1"/>
          <p:nvPr/>
        </p:nvSpPr>
        <p:spPr>
          <a:xfrm>
            <a:off x="10676399" y="7501460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pic>
        <p:nvPicPr>
          <p:cNvPr id="54" name="תמונה 53">
            <a:extLst>
              <a:ext uri="{FF2B5EF4-FFF2-40B4-BE49-F238E27FC236}">
                <a16:creationId xmlns:a16="http://schemas.microsoft.com/office/drawing/2014/main" id="{C159C142-06F2-06E9-63FC-6D63E88B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600" y="2169059"/>
            <a:ext cx="1531034" cy="1643061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DA9E573B-E912-E726-0ADB-143F2DAC5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83" y="2229406"/>
            <a:ext cx="1531034" cy="1643061"/>
          </a:xfrm>
          <a:prstGeom prst="rect">
            <a:avLst/>
          </a:prstGeom>
        </p:spPr>
      </p:pic>
      <p:pic>
        <p:nvPicPr>
          <p:cNvPr id="57" name="תמונה 56">
            <a:extLst>
              <a:ext uri="{FF2B5EF4-FFF2-40B4-BE49-F238E27FC236}">
                <a16:creationId xmlns:a16="http://schemas.microsoft.com/office/drawing/2014/main" id="{BB111FA6-A87D-8A14-3F4A-FBFA42408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18" y="8656439"/>
            <a:ext cx="1531034" cy="1643061"/>
          </a:xfrm>
          <a:prstGeom prst="rect">
            <a:avLst/>
          </a:prstGeom>
        </p:spPr>
      </p:pic>
      <p:pic>
        <p:nvPicPr>
          <p:cNvPr id="61" name="תמונה 60">
            <a:extLst>
              <a:ext uri="{FF2B5EF4-FFF2-40B4-BE49-F238E27FC236}">
                <a16:creationId xmlns:a16="http://schemas.microsoft.com/office/drawing/2014/main" id="{833E857D-6051-8737-2047-588163524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8695" y="2203870"/>
            <a:ext cx="1549410" cy="1549410"/>
          </a:xfrm>
          <a:prstGeom prst="rect">
            <a:avLst/>
          </a:prstGeom>
        </p:spPr>
      </p:pic>
      <p:pic>
        <p:nvPicPr>
          <p:cNvPr id="62" name="תמונה 61">
            <a:extLst>
              <a:ext uri="{FF2B5EF4-FFF2-40B4-BE49-F238E27FC236}">
                <a16:creationId xmlns:a16="http://schemas.microsoft.com/office/drawing/2014/main" id="{A33EE8A3-A694-0B63-BD77-1C0191828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7175" y="4082943"/>
            <a:ext cx="1549410" cy="1549410"/>
          </a:xfrm>
          <a:prstGeom prst="rect">
            <a:avLst/>
          </a:prstGeom>
        </p:spPr>
      </p:pic>
      <p:pic>
        <p:nvPicPr>
          <p:cNvPr id="63" name="תמונה 62">
            <a:extLst>
              <a:ext uri="{FF2B5EF4-FFF2-40B4-BE49-F238E27FC236}">
                <a16:creationId xmlns:a16="http://schemas.microsoft.com/office/drawing/2014/main" id="{AFB22E83-A8E3-DC7B-C5A9-44865913A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4039431"/>
            <a:ext cx="1549410" cy="1549410"/>
          </a:xfrm>
          <a:prstGeom prst="rect">
            <a:avLst/>
          </a:prstGeom>
        </p:spPr>
      </p:pic>
      <p:pic>
        <p:nvPicPr>
          <p:cNvPr id="64" name="תמונה 63">
            <a:extLst>
              <a:ext uri="{FF2B5EF4-FFF2-40B4-BE49-F238E27FC236}">
                <a16:creationId xmlns:a16="http://schemas.microsoft.com/office/drawing/2014/main" id="{085BD88A-31BF-0AF9-72C1-06B5FC5D5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7523" y="8655814"/>
            <a:ext cx="1549410" cy="1549410"/>
          </a:xfrm>
          <a:prstGeom prst="rect">
            <a:avLst/>
          </a:prstGeom>
        </p:spPr>
      </p:pic>
      <p:pic>
        <p:nvPicPr>
          <p:cNvPr id="67" name="תמונה 66">
            <a:extLst>
              <a:ext uri="{FF2B5EF4-FFF2-40B4-BE49-F238E27FC236}">
                <a16:creationId xmlns:a16="http://schemas.microsoft.com/office/drawing/2014/main" id="{9E522C2D-24D6-244B-D7B0-4C717CABB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0069" y="8777259"/>
            <a:ext cx="1152994" cy="1181114"/>
          </a:xfrm>
          <a:prstGeom prst="rect">
            <a:avLst/>
          </a:prstGeom>
        </p:spPr>
      </p:pic>
      <p:pic>
        <p:nvPicPr>
          <p:cNvPr id="68" name="תמונה 67">
            <a:extLst>
              <a:ext uri="{FF2B5EF4-FFF2-40B4-BE49-F238E27FC236}">
                <a16:creationId xmlns:a16="http://schemas.microsoft.com/office/drawing/2014/main" id="{BAD89109-912F-4B10-18AB-F57A42458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2968" y="5872143"/>
            <a:ext cx="1152994" cy="1181114"/>
          </a:xfrm>
          <a:prstGeom prst="rect">
            <a:avLst/>
          </a:prstGeom>
        </p:spPr>
      </p:pic>
      <p:pic>
        <p:nvPicPr>
          <p:cNvPr id="69" name="תמונה 68">
            <a:extLst>
              <a:ext uri="{FF2B5EF4-FFF2-40B4-BE49-F238E27FC236}">
                <a16:creationId xmlns:a16="http://schemas.microsoft.com/office/drawing/2014/main" id="{09BF7832-A6A2-7079-5BEE-15669ACCB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9140" y="5870943"/>
            <a:ext cx="1152994" cy="118111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EF6C29F-533E-E301-46ED-325E8E9E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3768" y="4081390"/>
            <a:ext cx="1549410" cy="154941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CDEB857-CF3C-0625-4669-0633CFF1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8212" y="5743127"/>
            <a:ext cx="1549410" cy="15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3DC8EF-E18B-766E-3338-CA78F2C50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76F8B29-05E7-237A-2B71-99604814CFF1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מצאו את ערכו של כל ציור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C53C5353-35F5-C04E-10D1-7E366D59F596}"/>
              </a:ext>
            </a:extLst>
          </p:cNvPr>
          <p:cNvSpPr/>
          <p:nvPr/>
        </p:nvSpPr>
        <p:spPr>
          <a:xfrm>
            <a:off x="12295163" y="211025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D2D2EF58-6F2C-45E9-D640-67E4FDB7DA7D}"/>
              </a:ext>
            </a:extLst>
          </p:cNvPr>
          <p:cNvSpPr/>
          <p:nvPr/>
        </p:nvSpPr>
        <p:spPr>
          <a:xfrm>
            <a:off x="12231570" y="3845283"/>
            <a:ext cx="1012874" cy="10316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8FF0231-2BE3-12B9-51AB-F1D313DEE2DB}"/>
              </a:ext>
            </a:extLst>
          </p:cNvPr>
          <p:cNvSpPr txBox="1"/>
          <p:nvPr/>
        </p:nvSpPr>
        <p:spPr>
          <a:xfrm>
            <a:off x="12417084" y="226380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8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0B59DBF-62E3-269D-65A4-AD4B9F171080}"/>
              </a:ext>
            </a:extLst>
          </p:cNvPr>
          <p:cNvSpPr txBox="1"/>
          <p:nvPr/>
        </p:nvSpPr>
        <p:spPr>
          <a:xfrm>
            <a:off x="12366386" y="400715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25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9D3B00F-60C5-EA42-757E-327E0BB985A4}"/>
              </a:ext>
            </a:extLst>
          </p:cNvPr>
          <p:cNvSpPr txBox="1"/>
          <p:nvPr/>
        </p:nvSpPr>
        <p:spPr>
          <a:xfrm>
            <a:off x="861303" y="4222539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0E0FA57-716C-2888-493E-E0C7825C2B66}"/>
              </a:ext>
            </a:extLst>
          </p:cNvPr>
          <p:cNvSpPr txBox="1"/>
          <p:nvPr/>
        </p:nvSpPr>
        <p:spPr>
          <a:xfrm>
            <a:off x="880060" y="261775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B010D00C-626D-4D95-6FAE-AE26191C2633}"/>
              </a:ext>
            </a:extLst>
          </p:cNvPr>
          <p:cNvSpPr/>
          <p:nvPr/>
        </p:nvSpPr>
        <p:spPr>
          <a:xfrm>
            <a:off x="12229225" y="5226364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02DE07B-211F-C1B8-2742-66CA8C2BC99F}"/>
              </a:ext>
            </a:extLst>
          </p:cNvPr>
          <p:cNvSpPr txBox="1"/>
          <p:nvPr/>
        </p:nvSpPr>
        <p:spPr>
          <a:xfrm>
            <a:off x="12289012" y="5407580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26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26FE0969-8556-DE14-A68F-C67A4312EE1F}"/>
              </a:ext>
            </a:extLst>
          </p:cNvPr>
          <p:cNvSpPr txBox="1"/>
          <p:nvPr/>
        </p:nvSpPr>
        <p:spPr>
          <a:xfrm>
            <a:off x="838200" y="91410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40B26711-3386-CCF1-3370-D0C11A5B0107}"/>
              </a:ext>
            </a:extLst>
          </p:cNvPr>
          <p:cNvSpPr/>
          <p:nvPr/>
        </p:nvSpPr>
        <p:spPr>
          <a:xfrm>
            <a:off x="10732671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853506C7-2517-861F-757C-C629849320DA}"/>
              </a:ext>
            </a:extLst>
          </p:cNvPr>
          <p:cNvSpPr/>
          <p:nvPr/>
        </p:nvSpPr>
        <p:spPr>
          <a:xfrm>
            <a:off x="9290044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5076D786-87AD-E65B-226E-8710F616D61B}"/>
              </a:ext>
            </a:extLst>
          </p:cNvPr>
          <p:cNvSpPr/>
          <p:nvPr/>
        </p:nvSpPr>
        <p:spPr>
          <a:xfrm>
            <a:off x="7802203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: פינות מעוגלות 46">
            <a:extLst>
              <a:ext uri="{FF2B5EF4-FFF2-40B4-BE49-F238E27FC236}">
                <a16:creationId xmlns:a16="http://schemas.microsoft.com/office/drawing/2014/main" id="{F39E19B7-CABA-09F3-7EAE-95854788D767}"/>
              </a:ext>
            </a:extLst>
          </p:cNvPr>
          <p:cNvSpPr/>
          <p:nvPr/>
        </p:nvSpPr>
        <p:spPr>
          <a:xfrm>
            <a:off x="6302639" y="202757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963996D2-4C25-A093-25D5-A941CA3B7C98}"/>
              </a:ext>
            </a:extLst>
          </p:cNvPr>
          <p:cNvSpPr/>
          <p:nvPr/>
        </p:nvSpPr>
        <p:spPr>
          <a:xfrm>
            <a:off x="10770185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A5024431-F929-59C9-8573-0389061BCEAA}"/>
              </a:ext>
            </a:extLst>
          </p:cNvPr>
          <p:cNvSpPr/>
          <p:nvPr/>
        </p:nvSpPr>
        <p:spPr>
          <a:xfrm>
            <a:off x="9327558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4403F05F-1BF8-35E9-3E70-F33D30FFFA04}"/>
              </a:ext>
            </a:extLst>
          </p:cNvPr>
          <p:cNvSpPr/>
          <p:nvPr/>
        </p:nvSpPr>
        <p:spPr>
          <a:xfrm>
            <a:off x="7839717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: פינות מעוגלות 50">
            <a:extLst>
              <a:ext uri="{FF2B5EF4-FFF2-40B4-BE49-F238E27FC236}">
                <a16:creationId xmlns:a16="http://schemas.microsoft.com/office/drawing/2014/main" id="{34CECC03-C761-9AC5-CF5E-6B690D1F85B6}"/>
              </a:ext>
            </a:extLst>
          </p:cNvPr>
          <p:cNvSpPr/>
          <p:nvPr/>
        </p:nvSpPr>
        <p:spPr>
          <a:xfrm>
            <a:off x="6340153" y="366421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: פינות מעוגלות 51">
            <a:extLst>
              <a:ext uri="{FF2B5EF4-FFF2-40B4-BE49-F238E27FC236}">
                <a16:creationId xmlns:a16="http://schemas.microsoft.com/office/drawing/2014/main" id="{2B5F2B52-14E1-FA3E-A8BA-28E3FA50520F}"/>
              </a:ext>
            </a:extLst>
          </p:cNvPr>
          <p:cNvSpPr/>
          <p:nvPr/>
        </p:nvSpPr>
        <p:spPr>
          <a:xfrm>
            <a:off x="10739705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: פינות מעוגלות 52">
            <a:extLst>
              <a:ext uri="{FF2B5EF4-FFF2-40B4-BE49-F238E27FC236}">
                <a16:creationId xmlns:a16="http://schemas.microsoft.com/office/drawing/2014/main" id="{B95F917F-C47F-485F-3592-D1857227CD67}"/>
              </a:ext>
            </a:extLst>
          </p:cNvPr>
          <p:cNvSpPr/>
          <p:nvPr/>
        </p:nvSpPr>
        <p:spPr>
          <a:xfrm>
            <a:off x="9297078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427D1F24-E255-ADCB-C445-41D312DE88BF}"/>
              </a:ext>
            </a:extLst>
          </p:cNvPr>
          <p:cNvSpPr/>
          <p:nvPr/>
        </p:nvSpPr>
        <p:spPr>
          <a:xfrm>
            <a:off x="7809237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380905FA-F69D-2C04-8AA9-C1B2B6426752}"/>
              </a:ext>
            </a:extLst>
          </p:cNvPr>
          <p:cNvSpPr/>
          <p:nvPr/>
        </p:nvSpPr>
        <p:spPr>
          <a:xfrm>
            <a:off x="6309673" y="516636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: פינות מעוגלות 55">
            <a:extLst>
              <a:ext uri="{FF2B5EF4-FFF2-40B4-BE49-F238E27FC236}">
                <a16:creationId xmlns:a16="http://schemas.microsoft.com/office/drawing/2014/main" id="{395CEC9E-47E3-D505-4314-5985C0170275}"/>
              </a:ext>
            </a:extLst>
          </p:cNvPr>
          <p:cNvSpPr/>
          <p:nvPr/>
        </p:nvSpPr>
        <p:spPr>
          <a:xfrm>
            <a:off x="10732671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EEDDD777-B2A2-43E7-F46F-7EFA5DC2149E}"/>
              </a:ext>
            </a:extLst>
          </p:cNvPr>
          <p:cNvSpPr/>
          <p:nvPr/>
        </p:nvSpPr>
        <p:spPr>
          <a:xfrm>
            <a:off x="9290044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A9B1EC94-A7D1-A786-BC26-9A2EB7A88F57}"/>
              </a:ext>
            </a:extLst>
          </p:cNvPr>
          <p:cNvSpPr/>
          <p:nvPr/>
        </p:nvSpPr>
        <p:spPr>
          <a:xfrm>
            <a:off x="7802203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: פינות מעוגלות 58">
            <a:extLst>
              <a:ext uri="{FF2B5EF4-FFF2-40B4-BE49-F238E27FC236}">
                <a16:creationId xmlns:a16="http://schemas.microsoft.com/office/drawing/2014/main" id="{B880B8B8-CCD9-37BA-FC9F-BB49DB5551A4}"/>
              </a:ext>
            </a:extLst>
          </p:cNvPr>
          <p:cNvSpPr/>
          <p:nvPr/>
        </p:nvSpPr>
        <p:spPr>
          <a:xfrm>
            <a:off x="6302639" y="673976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CE8ED03F-038C-BF38-1C6C-DD73097BF9FF}"/>
              </a:ext>
            </a:extLst>
          </p:cNvPr>
          <p:cNvSpPr/>
          <p:nvPr/>
        </p:nvSpPr>
        <p:spPr>
          <a:xfrm>
            <a:off x="12295163" y="685868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CE497FEE-D01D-48EF-3581-B0F035684C21}"/>
              </a:ext>
            </a:extLst>
          </p:cNvPr>
          <p:cNvSpPr txBox="1"/>
          <p:nvPr/>
        </p:nvSpPr>
        <p:spPr>
          <a:xfrm>
            <a:off x="12354950" y="7039901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36</a:t>
            </a:r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16B76A5F-F75F-C25B-CD61-8EAAC765D0B9}"/>
              </a:ext>
            </a:extLst>
          </p:cNvPr>
          <p:cNvSpPr/>
          <p:nvPr/>
        </p:nvSpPr>
        <p:spPr>
          <a:xfrm>
            <a:off x="10985697" y="8196222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5BA45450-9AD3-584F-0951-3D383D2EA2E0}"/>
              </a:ext>
            </a:extLst>
          </p:cNvPr>
          <p:cNvSpPr txBox="1"/>
          <p:nvPr/>
        </p:nvSpPr>
        <p:spPr>
          <a:xfrm>
            <a:off x="11045484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88846FE4-1DAF-C979-1DA6-692A4E419F19}"/>
              </a:ext>
            </a:extLst>
          </p:cNvPr>
          <p:cNvSpPr/>
          <p:nvPr/>
        </p:nvSpPr>
        <p:spPr>
          <a:xfrm>
            <a:off x="9494523" y="8242206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4237CE20-DBAE-A809-F530-7BC87957F763}"/>
              </a:ext>
            </a:extLst>
          </p:cNvPr>
          <p:cNvSpPr txBox="1"/>
          <p:nvPr/>
        </p:nvSpPr>
        <p:spPr>
          <a:xfrm>
            <a:off x="9760949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D79A44D5-1C9A-B4C9-B103-6B7612820429}"/>
              </a:ext>
            </a:extLst>
          </p:cNvPr>
          <p:cNvSpPr/>
          <p:nvPr/>
        </p:nvSpPr>
        <p:spPr>
          <a:xfrm>
            <a:off x="8031484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EC435998-7FC7-EAD2-D153-26754DA55421}"/>
              </a:ext>
            </a:extLst>
          </p:cNvPr>
          <p:cNvSpPr txBox="1"/>
          <p:nvPr/>
        </p:nvSpPr>
        <p:spPr>
          <a:xfrm>
            <a:off x="8091271" y="8418469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28</a:t>
            </a:r>
          </a:p>
        </p:txBody>
      </p: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7C7A7280-A3A8-56A2-6ED0-D1141649D06E}"/>
              </a:ext>
            </a:extLst>
          </p:cNvPr>
          <p:cNvSpPr/>
          <p:nvPr/>
        </p:nvSpPr>
        <p:spPr>
          <a:xfrm>
            <a:off x="6540310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2A75EE49-3B53-B713-5CA4-5C36F2E7665A}"/>
              </a:ext>
            </a:extLst>
          </p:cNvPr>
          <p:cNvSpPr txBox="1"/>
          <p:nvPr/>
        </p:nvSpPr>
        <p:spPr>
          <a:xfrm>
            <a:off x="6836039" y="8360446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71" name="תיבת טקסט 70">
            <a:extLst>
              <a:ext uri="{FF2B5EF4-FFF2-40B4-BE49-F238E27FC236}">
                <a16:creationId xmlns:a16="http://schemas.microsoft.com/office/drawing/2014/main" id="{E67A5299-6D79-8D36-E2E5-C3DF375AB4A2}"/>
              </a:ext>
            </a:extLst>
          </p:cNvPr>
          <p:cNvSpPr txBox="1"/>
          <p:nvPr/>
        </p:nvSpPr>
        <p:spPr>
          <a:xfrm>
            <a:off x="899387" y="5860135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72" name="מלבן: פינות מעוגלות 71">
            <a:extLst>
              <a:ext uri="{FF2B5EF4-FFF2-40B4-BE49-F238E27FC236}">
                <a16:creationId xmlns:a16="http://schemas.microsoft.com/office/drawing/2014/main" id="{A222BB0D-10CF-383C-D175-39FA88E46325}"/>
              </a:ext>
            </a:extLst>
          </p:cNvPr>
          <p:cNvSpPr/>
          <p:nvPr/>
        </p:nvSpPr>
        <p:spPr>
          <a:xfrm>
            <a:off x="1619446" y="97437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: פינות מעוגלות 72">
            <a:extLst>
              <a:ext uri="{FF2B5EF4-FFF2-40B4-BE49-F238E27FC236}">
                <a16:creationId xmlns:a16="http://schemas.microsoft.com/office/drawing/2014/main" id="{BBEEF9E5-4C82-AE14-6765-042068F2116D}"/>
              </a:ext>
            </a:extLst>
          </p:cNvPr>
          <p:cNvSpPr/>
          <p:nvPr/>
        </p:nvSpPr>
        <p:spPr>
          <a:xfrm>
            <a:off x="1629842" y="2588629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: פינות מעוגלות 73">
            <a:extLst>
              <a:ext uri="{FF2B5EF4-FFF2-40B4-BE49-F238E27FC236}">
                <a16:creationId xmlns:a16="http://schemas.microsoft.com/office/drawing/2014/main" id="{BE471801-5D8B-9F12-3912-745F923BCB34}"/>
              </a:ext>
            </a:extLst>
          </p:cNvPr>
          <p:cNvSpPr/>
          <p:nvPr/>
        </p:nvSpPr>
        <p:spPr>
          <a:xfrm>
            <a:off x="1632100" y="407460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: פינות מעוגלות 74">
            <a:extLst>
              <a:ext uri="{FF2B5EF4-FFF2-40B4-BE49-F238E27FC236}">
                <a16:creationId xmlns:a16="http://schemas.microsoft.com/office/drawing/2014/main" id="{CBF58B19-2564-0D4C-0E8C-358B6D6A7C1E}"/>
              </a:ext>
            </a:extLst>
          </p:cNvPr>
          <p:cNvSpPr/>
          <p:nvPr/>
        </p:nvSpPr>
        <p:spPr>
          <a:xfrm>
            <a:off x="1619446" y="571220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7" name="תמונה 76">
            <a:extLst>
              <a:ext uri="{FF2B5EF4-FFF2-40B4-BE49-F238E27FC236}">
                <a16:creationId xmlns:a16="http://schemas.microsoft.com/office/drawing/2014/main" id="{1124AABC-3CB9-7A4D-99A7-53C9A6724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2356" y="1967989"/>
            <a:ext cx="1219200" cy="1408386"/>
          </a:xfrm>
          <a:prstGeom prst="rect">
            <a:avLst/>
          </a:prstGeom>
        </p:spPr>
      </p:pic>
      <p:pic>
        <p:nvPicPr>
          <p:cNvPr id="78" name="תמונה 77">
            <a:extLst>
              <a:ext uri="{FF2B5EF4-FFF2-40B4-BE49-F238E27FC236}">
                <a16:creationId xmlns:a16="http://schemas.microsoft.com/office/drawing/2014/main" id="{308FF601-A577-8A59-EDF9-8775A86A4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9732" y="701873"/>
            <a:ext cx="1219200" cy="1408386"/>
          </a:xfrm>
          <a:prstGeom prst="rect">
            <a:avLst/>
          </a:prstGeom>
        </p:spPr>
      </p:pic>
      <p:pic>
        <p:nvPicPr>
          <p:cNvPr id="79" name="תמונה 78">
            <a:extLst>
              <a:ext uri="{FF2B5EF4-FFF2-40B4-BE49-F238E27FC236}">
                <a16:creationId xmlns:a16="http://schemas.microsoft.com/office/drawing/2014/main" id="{20D946D9-B762-2134-FD9F-8909EF211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5315" y="1967989"/>
            <a:ext cx="1219200" cy="1408386"/>
          </a:xfrm>
          <a:prstGeom prst="rect">
            <a:avLst/>
          </a:prstGeom>
        </p:spPr>
      </p:pic>
      <p:pic>
        <p:nvPicPr>
          <p:cNvPr id="80" name="תמונה 79">
            <a:extLst>
              <a:ext uri="{FF2B5EF4-FFF2-40B4-BE49-F238E27FC236}">
                <a16:creationId xmlns:a16="http://schemas.microsoft.com/office/drawing/2014/main" id="{1D9DA01D-398D-5464-8647-40EDB6A6B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326" y="1921881"/>
            <a:ext cx="1219200" cy="1408386"/>
          </a:xfrm>
          <a:prstGeom prst="rect">
            <a:avLst/>
          </a:prstGeom>
        </p:spPr>
      </p:pic>
      <p:pic>
        <p:nvPicPr>
          <p:cNvPr id="81" name="תמונה 80">
            <a:extLst>
              <a:ext uri="{FF2B5EF4-FFF2-40B4-BE49-F238E27FC236}">
                <a16:creationId xmlns:a16="http://schemas.microsoft.com/office/drawing/2014/main" id="{2CDA6B81-BB5F-6AB0-1F9D-94C3083FC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1983" y="1949368"/>
            <a:ext cx="1219200" cy="1408386"/>
          </a:xfrm>
          <a:prstGeom prst="rect">
            <a:avLst/>
          </a:prstGeom>
        </p:spPr>
      </p:pic>
      <p:pic>
        <p:nvPicPr>
          <p:cNvPr id="82" name="תמונה 81">
            <a:extLst>
              <a:ext uri="{FF2B5EF4-FFF2-40B4-BE49-F238E27FC236}">
                <a16:creationId xmlns:a16="http://schemas.microsoft.com/office/drawing/2014/main" id="{F13F3FB6-9591-916C-177D-B8E5F8C1D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5743" y="3569622"/>
            <a:ext cx="1219200" cy="1408386"/>
          </a:xfrm>
          <a:prstGeom prst="rect">
            <a:avLst/>
          </a:prstGeom>
        </p:spPr>
      </p:pic>
      <p:pic>
        <p:nvPicPr>
          <p:cNvPr id="83" name="תמונה 82">
            <a:extLst>
              <a:ext uri="{FF2B5EF4-FFF2-40B4-BE49-F238E27FC236}">
                <a16:creationId xmlns:a16="http://schemas.microsoft.com/office/drawing/2014/main" id="{11E60631-DBA7-CDC4-03ED-359C5BCB1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1983" y="5173480"/>
            <a:ext cx="1219200" cy="1408386"/>
          </a:xfrm>
          <a:prstGeom prst="rect">
            <a:avLst/>
          </a:prstGeom>
        </p:spPr>
      </p:pic>
      <p:pic>
        <p:nvPicPr>
          <p:cNvPr id="85" name="תמונה 84">
            <a:extLst>
              <a:ext uri="{FF2B5EF4-FFF2-40B4-BE49-F238E27FC236}">
                <a16:creationId xmlns:a16="http://schemas.microsoft.com/office/drawing/2014/main" id="{E6B3D517-1296-0F94-C4D8-C91B272CF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1736" y="3557594"/>
            <a:ext cx="1315726" cy="1439075"/>
          </a:xfrm>
          <a:prstGeom prst="rect">
            <a:avLst/>
          </a:prstGeom>
        </p:spPr>
      </p:pic>
      <p:pic>
        <p:nvPicPr>
          <p:cNvPr id="88" name="תמונה 87">
            <a:extLst>
              <a:ext uri="{FF2B5EF4-FFF2-40B4-BE49-F238E27FC236}">
                <a16:creationId xmlns:a16="http://schemas.microsoft.com/office/drawing/2014/main" id="{582EE6BD-8438-94D4-3018-0BA67661A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7334" y="3599736"/>
            <a:ext cx="1315726" cy="1439075"/>
          </a:xfrm>
          <a:prstGeom prst="rect">
            <a:avLst/>
          </a:prstGeom>
        </p:spPr>
      </p:pic>
      <p:pic>
        <p:nvPicPr>
          <p:cNvPr id="90" name="תמונה 89">
            <a:extLst>
              <a:ext uri="{FF2B5EF4-FFF2-40B4-BE49-F238E27FC236}">
                <a16:creationId xmlns:a16="http://schemas.microsoft.com/office/drawing/2014/main" id="{27B7F449-A4FF-ECF4-EE37-74A698902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4186" y="2359877"/>
            <a:ext cx="1315726" cy="1439075"/>
          </a:xfrm>
          <a:prstGeom prst="rect">
            <a:avLst/>
          </a:prstGeom>
        </p:spPr>
      </p:pic>
      <p:pic>
        <p:nvPicPr>
          <p:cNvPr id="94" name="תמונה 93">
            <a:extLst>
              <a:ext uri="{FF2B5EF4-FFF2-40B4-BE49-F238E27FC236}">
                <a16:creationId xmlns:a16="http://schemas.microsoft.com/office/drawing/2014/main" id="{6F4D53C7-35B6-DB18-CCDE-43A4A711F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2419" y="4946612"/>
            <a:ext cx="1761884" cy="1738698"/>
          </a:xfrm>
          <a:prstGeom prst="rect">
            <a:avLst/>
          </a:prstGeom>
        </p:spPr>
      </p:pic>
      <p:pic>
        <p:nvPicPr>
          <p:cNvPr id="95" name="תמונה 94">
            <a:extLst>
              <a:ext uri="{FF2B5EF4-FFF2-40B4-BE49-F238E27FC236}">
                <a16:creationId xmlns:a16="http://schemas.microsoft.com/office/drawing/2014/main" id="{A4545786-86A8-A8F5-1CB1-6AA6F0102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6278" y="6461480"/>
            <a:ext cx="1761884" cy="1738698"/>
          </a:xfrm>
          <a:prstGeom prst="rect">
            <a:avLst/>
          </a:prstGeom>
        </p:spPr>
      </p:pic>
      <p:pic>
        <p:nvPicPr>
          <p:cNvPr id="96" name="תמונה 95">
            <a:extLst>
              <a:ext uri="{FF2B5EF4-FFF2-40B4-BE49-F238E27FC236}">
                <a16:creationId xmlns:a16="http://schemas.microsoft.com/office/drawing/2014/main" id="{1F50CEC1-951A-6864-2B45-AFA607845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5674" y="5000524"/>
            <a:ext cx="1761884" cy="1738698"/>
          </a:xfrm>
          <a:prstGeom prst="rect">
            <a:avLst/>
          </a:prstGeom>
        </p:spPr>
      </p:pic>
      <p:pic>
        <p:nvPicPr>
          <p:cNvPr id="97" name="תמונה 96">
            <a:extLst>
              <a:ext uri="{FF2B5EF4-FFF2-40B4-BE49-F238E27FC236}">
                <a16:creationId xmlns:a16="http://schemas.microsoft.com/office/drawing/2014/main" id="{576FB6C6-B420-589D-B0FE-5DC3855FA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0589" y="4968871"/>
            <a:ext cx="1761884" cy="1738698"/>
          </a:xfrm>
          <a:prstGeom prst="rect">
            <a:avLst/>
          </a:prstGeom>
        </p:spPr>
      </p:pic>
      <p:pic>
        <p:nvPicPr>
          <p:cNvPr id="98" name="תמונה 97">
            <a:extLst>
              <a:ext uri="{FF2B5EF4-FFF2-40B4-BE49-F238E27FC236}">
                <a16:creationId xmlns:a16="http://schemas.microsoft.com/office/drawing/2014/main" id="{B4F95F69-9EF7-9268-24A5-533A32944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3755" y="3782262"/>
            <a:ext cx="1761884" cy="1738698"/>
          </a:xfrm>
          <a:prstGeom prst="rect">
            <a:avLst/>
          </a:prstGeom>
        </p:spPr>
      </p:pic>
      <p:pic>
        <p:nvPicPr>
          <p:cNvPr id="100" name="תמונה 99">
            <a:extLst>
              <a:ext uri="{FF2B5EF4-FFF2-40B4-BE49-F238E27FC236}">
                <a16:creationId xmlns:a16="http://schemas.microsoft.com/office/drawing/2014/main" id="{364C8FB2-B62A-E7D8-B15F-99ED051E1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6842" y="5492326"/>
            <a:ext cx="1503510" cy="1439074"/>
          </a:xfrm>
          <a:prstGeom prst="rect">
            <a:avLst/>
          </a:prstGeom>
        </p:spPr>
      </p:pic>
      <p:pic>
        <p:nvPicPr>
          <p:cNvPr id="101" name="תמונה 100">
            <a:extLst>
              <a:ext uri="{FF2B5EF4-FFF2-40B4-BE49-F238E27FC236}">
                <a16:creationId xmlns:a16="http://schemas.microsoft.com/office/drawing/2014/main" id="{71781704-6950-C6C4-51F8-247B501A32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1341" y="3519673"/>
            <a:ext cx="1503510" cy="1439074"/>
          </a:xfrm>
          <a:prstGeom prst="rect">
            <a:avLst/>
          </a:prstGeom>
        </p:spPr>
      </p:pic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38C68702-784B-B668-9252-42A03526C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2493" y="6596825"/>
            <a:ext cx="1503510" cy="1439074"/>
          </a:xfrm>
          <a:prstGeom prst="rect">
            <a:avLst/>
          </a:prstGeom>
        </p:spPr>
      </p:pic>
      <p:pic>
        <p:nvPicPr>
          <p:cNvPr id="103" name="תמונה 102">
            <a:extLst>
              <a:ext uri="{FF2B5EF4-FFF2-40B4-BE49-F238E27FC236}">
                <a16:creationId xmlns:a16="http://schemas.microsoft.com/office/drawing/2014/main" id="{7C2F8E5D-E7A9-8F42-E863-809BD13B01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982" y="6629827"/>
            <a:ext cx="1503510" cy="143907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C34A215-A1AC-BC5D-1C81-2C24C0AC0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1595" y="6604843"/>
            <a:ext cx="1219200" cy="14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8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704928-25A0-5675-9812-30EBA4E3F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3EC32B6-0543-0DCC-AC57-A0D717196FE1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מצאו את ערכו של כל ציור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F2E11751-EA28-BCC6-A496-22B24C17D97A}"/>
              </a:ext>
            </a:extLst>
          </p:cNvPr>
          <p:cNvSpPr/>
          <p:nvPr/>
        </p:nvSpPr>
        <p:spPr>
          <a:xfrm>
            <a:off x="12295163" y="2110259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6007AAED-190F-899D-C056-607DA151F34A}"/>
              </a:ext>
            </a:extLst>
          </p:cNvPr>
          <p:cNvSpPr/>
          <p:nvPr/>
        </p:nvSpPr>
        <p:spPr>
          <a:xfrm>
            <a:off x="12231570" y="3845283"/>
            <a:ext cx="1012874" cy="10316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6B789F4-C368-4771-46EC-A1F8902FAC36}"/>
              </a:ext>
            </a:extLst>
          </p:cNvPr>
          <p:cNvSpPr txBox="1"/>
          <p:nvPr/>
        </p:nvSpPr>
        <p:spPr>
          <a:xfrm>
            <a:off x="12417084" y="2263807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40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9486A35-4056-CD6D-C962-136370EDB788}"/>
              </a:ext>
            </a:extLst>
          </p:cNvPr>
          <p:cNvSpPr txBox="1"/>
          <p:nvPr/>
        </p:nvSpPr>
        <p:spPr>
          <a:xfrm>
            <a:off x="12366386" y="400715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66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3F31D60-80E2-6F51-F36D-711A03C58231}"/>
              </a:ext>
            </a:extLst>
          </p:cNvPr>
          <p:cNvSpPr txBox="1"/>
          <p:nvPr/>
        </p:nvSpPr>
        <p:spPr>
          <a:xfrm>
            <a:off x="861303" y="4222539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A5860C65-A1B4-9E92-63D2-A13436D361BD}"/>
              </a:ext>
            </a:extLst>
          </p:cNvPr>
          <p:cNvSpPr txBox="1"/>
          <p:nvPr/>
        </p:nvSpPr>
        <p:spPr>
          <a:xfrm>
            <a:off x="880060" y="2617750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5D9227F9-3068-080C-7A13-68503696B278}"/>
              </a:ext>
            </a:extLst>
          </p:cNvPr>
          <p:cNvSpPr/>
          <p:nvPr/>
        </p:nvSpPr>
        <p:spPr>
          <a:xfrm>
            <a:off x="12229225" y="5226364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478CEDE-30F4-5ABB-5057-183D66B95C14}"/>
              </a:ext>
            </a:extLst>
          </p:cNvPr>
          <p:cNvSpPr txBox="1"/>
          <p:nvPr/>
        </p:nvSpPr>
        <p:spPr>
          <a:xfrm>
            <a:off x="12289012" y="5407580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16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77C129E3-E9B4-90DE-A991-B1E5C921542E}"/>
              </a:ext>
            </a:extLst>
          </p:cNvPr>
          <p:cNvSpPr txBox="1"/>
          <p:nvPr/>
        </p:nvSpPr>
        <p:spPr>
          <a:xfrm>
            <a:off x="838200" y="914102"/>
            <a:ext cx="1219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=</a:t>
            </a:r>
          </a:p>
        </p:txBody>
      </p: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53B79C64-88D9-4504-4820-B0A16BB5C98E}"/>
              </a:ext>
            </a:extLst>
          </p:cNvPr>
          <p:cNvSpPr/>
          <p:nvPr/>
        </p:nvSpPr>
        <p:spPr>
          <a:xfrm>
            <a:off x="10732671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: פינות מעוגלות 36">
            <a:extLst>
              <a:ext uri="{FF2B5EF4-FFF2-40B4-BE49-F238E27FC236}">
                <a16:creationId xmlns:a16="http://schemas.microsoft.com/office/drawing/2014/main" id="{C8644FCB-4253-1F5E-F306-84C990518B76}"/>
              </a:ext>
            </a:extLst>
          </p:cNvPr>
          <p:cNvSpPr/>
          <p:nvPr/>
        </p:nvSpPr>
        <p:spPr>
          <a:xfrm>
            <a:off x="9290044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9F32FBEE-E13B-AFE7-0813-5B4660D451D4}"/>
              </a:ext>
            </a:extLst>
          </p:cNvPr>
          <p:cNvSpPr/>
          <p:nvPr/>
        </p:nvSpPr>
        <p:spPr>
          <a:xfrm>
            <a:off x="7802203" y="202859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: פינות מעוגלות 46">
            <a:extLst>
              <a:ext uri="{FF2B5EF4-FFF2-40B4-BE49-F238E27FC236}">
                <a16:creationId xmlns:a16="http://schemas.microsoft.com/office/drawing/2014/main" id="{871FDFDA-A459-1BA7-C0CD-6F2EA2DEDF8B}"/>
              </a:ext>
            </a:extLst>
          </p:cNvPr>
          <p:cNvSpPr/>
          <p:nvPr/>
        </p:nvSpPr>
        <p:spPr>
          <a:xfrm>
            <a:off x="6302639" y="202757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853BB509-1A7F-7C30-D712-D6B0355A7399}"/>
              </a:ext>
            </a:extLst>
          </p:cNvPr>
          <p:cNvSpPr/>
          <p:nvPr/>
        </p:nvSpPr>
        <p:spPr>
          <a:xfrm>
            <a:off x="10770185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: פינות מעוגלות 48">
            <a:extLst>
              <a:ext uri="{FF2B5EF4-FFF2-40B4-BE49-F238E27FC236}">
                <a16:creationId xmlns:a16="http://schemas.microsoft.com/office/drawing/2014/main" id="{7D679A23-D609-F1F6-C05D-139754C3A57F}"/>
              </a:ext>
            </a:extLst>
          </p:cNvPr>
          <p:cNvSpPr/>
          <p:nvPr/>
        </p:nvSpPr>
        <p:spPr>
          <a:xfrm>
            <a:off x="9327558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1074627F-1F07-B608-B9A9-35E534FAFC63}"/>
              </a:ext>
            </a:extLst>
          </p:cNvPr>
          <p:cNvSpPr/>
          <p:nvPr/>
        </p:nvSpPr>
        <p:spPr>
          <a:xfrm>
            <a:off x="7839717" y="366524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: פינות מעוגלות 50">
            <a:extLst>
              <a:ext uri="{FF2B5EF4-FFF2-40B4-BE49-F238E27FC236}">
                <a16:creationId xmlns:a16="http://schemas.microsoft.com/office/drawing/2014/main" id="{1C005B8B-7FAF-2F2B-A66C-CB0E59492B69}"/>
              </a:ext>
            </a:extLst>
          </p:cNvPr>
          <p:cNvSpPr/>
          <p:nvPr/>
        </p:nvSpPr>
        <p:spPr>
          <a:xfrm>
            <a:off x="6340153" y="366421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מלבן: פינות מעוגלות 51">
            <a:extLst>
              <a:ext uri="{FF2B5EF4-FFF2-40B4-BE49-F238E27FC236}">
                <a16:creationId xmlns:a16="http://schemas.microsoft.com/office/drawing/2014/main" id="{96C8A1E7-526E-9F72-D8A5-7DD73CDA5EA7}"/>
              </a:ext>
            </a:extLst>
          </p:cNvPr>
          <p:cNvSpPr/>
          <p:nvPr/>
        </p:nvSpPr>
        <p:spPr>
          <a:xfrm>
            <a:off x="10739705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מלבן: פינות מעוגלות 52">
            <a:extLst>
              <a:ext uri="{FF2B5EF4-FFF2-40B4-BE49-F238E27FC236}">
                <a16:creationId xmlns:a16="http://schemas.microsoft.com/office/drawing/2014/main" id="{68546968-1CB3-3407-090C-774BDA538C4B}"/>
              </a:ext>
            </a:extLst>
          </p:cNvPr>
          <p:cNvSpPr/>
          <p:nvPr/>
        </p:nvSpPr>
        <p:spPr>
          <a:xfrm>
            <a:off x="9297078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: פינות מעוגלות 53">
            <a:extLst>
              <a:ext uri="{FF2B5EF4-FFF2-40B4-BE49-F238E27FC236}">
                <a16:creationId xmlns:a16="http://schemas.microsoft.com/office/drawing/2014/main" id="{1BE20676-95FC-A113-74DB-57C04F02E043}"/>
              </a:ext>
            </a:extLst>
          </p:cNvPr>
          <p:cNvSpPr/>
          <p:nvPr/>
        </p:nvSpPr>
        <p:spPr>
          <a:xfrm>
            <a:off x="7809237" y="5167388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מלבן: פינות מעוגלות 54">
            <a:extLst>
              <a:ext uri="{FF2B5EF4-FFF2-40B4-BE49-F238E27FC236}">
                <a16:creationId xmlns:a16="http://schemas.microsoft.com/office/drawing/2014/main" id="{6258567A-641E-635D-ED66-147DA859DBAE}"/>
              </a:ext>
            </a:extLst>
          </p:cNvPr>
          <p:cNvSpPr/>
          <p:nvPr/>
        </p:nvSpPr>
        <p:spPr>
          <a:xfrm>
            <a:off x="6309673" y="516636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מלבן: פינות מעוגלות 55">
            <a:extLst>
              <a:ext uri="{FF2B5EF4-FFF2-40B4-BE49-F238E27FC236}">
                <a16:creationId xmlns:a16="http://schemas.microsoft.com/office/drawing/2014/main" id="{D215CCA1-0E5A-718A-8F30-0F6E977396C5}"/>
              </a:ext>
            </a:extLst>
          </p:cNvPr>
          <p:cNvSpPr/>
          <p:nvPr/>
        </p:nvSpPr>
        <p:spPr>
          <a:xfrm>
            <a:off x="10732671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מלבן: פינות מעוגלות 56">
            <a:extLst>
              <a:ext uri="{FF2B5EF4-FFF2-40B4-BE49-F238E27FC236}">
                <a16:creationId xmlns:a16="http://schemas.microsoft.com/office/drawing/2014/main" id="{2563C96D-F6EC-D9C0-621B-582927689390}"/>
              </a:ext>
            </a:extLst>
          </p:cNvPr>
          <p:cNvSpPr/>
          <p:nvPr/>
        </p:nvSpPr>
        <p:spPr>
          <a:xfrm>
            <a:off x="9290044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מלבן: פינות מעוגלות 57">
            <a:extLst>
              <a:ext uri="{FF2B5EF4-FFF2-40B4-BE49-F238E27FC236}">
                <a16:creationId xmlns:a16="http://schemas.microsoft.com/office/drawing/2014/main" id="{6CB257A7-DD5E-1262-CDE1-7170F11B01A9}"/>
              </a:ext>
            </a:extLst>
          </p:cNvPr>
          <p:cNvSpPr/>
          <p:nvPr/>
        </p:nvSpPr>
        <p:spPr>
          <a:xfrm>
            <a:off x="7802203" y="6740793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מלבן: פינות מעוגלות 58">
            <a:extLst>
              <a:ext uri="{FF2B5EF4-FFF2-40B4-BE49-F238E27FC236}">
                <a16:creationId xmlns:a16="http://schemas.microsoft.com/office/drawing/2014/main" id="{C038AFC8-9433-6951-2CD9-4493A12D534F}"/>
              </a:ext>
            </a:extLst>
          </p:cNvPr>
          <p:cNvSpPr/>
          <p:nvPr/>
        </p:nvSpPr>
        <p:spPr>
          <a:xfrm>
            <a:off x="6302639" y="673976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3DF0761F-AD9D-FDF0-39BA-C84F22ED446F}"/>
              </a:ext>
            </a:extLst>
          </p:cNvPr>
          <p:cNvSpPr/>
          <p:nvPr/>
        </p:nvSpPr>
        <p:spPr>
          <a:xfrm>
            <a:off x="12295163" y="685868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EC7CAD43-D869-46CD-6ABE-F426CE91EFDA}"/>
              </a:ext>
            </a:extLst>
          </p:cNvPr>
          <p:cNvSpPr txBox="1"/>
          <p:nvPr/>
        </p:nvSpPr>
        <p:spPr>
          <a:xfrm>
            <a:off x="12354950" y="7039901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81</a:t>
            </a:r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D316F353-F524-F1A6-BB83-37F5B4BFC206}"/>
              </a:ext>
            </a:extLst>
          </p:cNvPr>
          <p:cNvSpPr/>
          <p:nvPr/>
        </p:nvSpPr>
        <p:spPr>
          <a:xfrm>
            <a:off x="10985697" y="8196222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C97440C4-8BF6-298A-1BE0-EE004EAB7851}"/>
              </a:ext>
            </a:extLst>
          </p:cNvPr>
          <p:cNvSpPr txBox="1"/>
          <p:nvPr/>
        </p:nvSpPr>
        <p:spPr>
          <a:xfrm>
            <a:off x="11273105" y="8364683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4" name="אליפסה 63">
            <a:extLst>
              <a:ext uri="{FF2B5EF4-FFF2-40B4-BE49-F238E27FC236}">
                <a16:creationId xmlns:a16="http://schemas.microsoft.com/office/drawing/2014/main" id="{F640B0F0-B5D3-1178-EEB0-6BF3E193C4F7}"/>
              </a:ext>
            </a:extLst>
          </p:cNvPr>
          <p:cNvSpPr/>
          <p:nvPr/>
        </p:nvSpPr>
        <p:spPr>
          <a:xfrm>
            <a:off x="9494523" y="8242206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1CD2BFD6-8853-533E-EAA5-B442427BD5EC}"/>
              </a:ext>
            </a:extLst>
          </p:cNvPr>
          <p:cNvSpPr txBox="1"/>
          <p:nvPr/>
        </p:nvSpPr>
        <p:spPr>
          <a:xfrm>
            <a:off x="9760949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6" name="אליפסה 65">
            <a:extLst>
              <a:ext uri="{FF2B5EF4-FFF2-40B4-BE49-F238E27FC236}">
                <a16:creationId xmlns:a16="http://schemas.microsoft.com/office/drawing/2014/main" id="{72BB9BD2-3A1D-D083-EBE0-1FC706B4EE8F}"/>
              </a:ext>
            </a:extLst>
          </p:cNvPr>
          <p:cNvSpPr/>
          <p:nvPr/>
        </p:nvSpPr>
        <p:spPr>
          <a:xfrm>
            <a:off x="8031484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9DD50E21-1E9C-4859-5CE2-D7465014ED0A}"/>
              </a:ext>
            </a:extLst>
          </p:cNvPr>
          <p:cNvSpPr txBox="1"/>
          <p:nvPr/>
        </p:nvSpPr>
        <p:spPr>
          <a:xfrm>
            <a:off x="8342637" y="8318435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68" name="אליפסה 67">
            <a:extLst>
              <a:ext uri="{FF2B5EF4-FFF2-40B4-BE49-F238E27FC236}">
                <a16:creationId xmlns:a16="http://schemas.microsoft.com/office/drawing/2014/main" id="{0E093E74-1A93-DB3B-DBFC-0F0FB26C74F9}"/>
              </a:ext>
            </a:extLst>
          </p:cNvPr>
          <p:cNvSpPr/>
          <p:nvPr/>
        </p:nvSpPr>
        <p:spPr>
          <a:xfrm>
            <a:off x="6540310" y="8237253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63FD143F-D1C0-267B-7768-C06D2FFE2D5C}"/>
              </a:ext>
            </a:extLst>
          </p:cNvPr>
          <p:cNvSpPr txBox="1"/>
          <p:nvPr/>
        </p:nvSpPr>
        <p:spPr>
          <a:xfrm>
            <a:off x="6836039" y="8360446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sp>
        <p:nvSpPr>
          <p:cNvPr id="72" name="מלבן: פינות מעוגלות 71">
            <a:extLst>
              <a:ext uri="{FF2B5EF4-FFF2-40B4-BE49-F238E27FC236}">
                <a16:creationId xmlns:a16="http://schemas.microsoft.com/office/drawing/2014/main" id="{EBF41046-A58C-7D00-6763-98B208C2FA27}"/>
              </a:ext>
            </a:extLst>
          </p:cNvPr>
          <p:cNvSpPr/>
          <p:nvPr/>
        </p:nvSpPr>
        <p:spPr>
          <a:xfrm>
            <a:off x="1619446" y="97437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: פינות מעוגלות 72">
            <a:extLst>
              <a:ext uri="{FF2B5EF4-FFF2-40B4-BE49-F238E27FC236}">
                <a16:creationId xmlns:a16="http://schemas.microsoft.com/office/drawing/2014/main" id="{579BBC92-CC5D-AF55-D438-06AC52F8DFFC}"/>
              </a:ext>
            </a:extLst>
          </p:cNvPr>
          <p:cNvSpPr/>
          <p:nvPr/>
        </p:nvSpPr>
        <p:spPr>
          <a:xfrm>
            <a:off x="1629842" y="2588629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מלבן: פינות מעוגלות 73">
            <a:extLst>
              <a:ext uri="{FF2B5EF4-FFF2-40B4-BE49-F238E27FC236}">
                <a16:creationId xmlns:a16="http://schemas.microsoft.com/office/drawing/2014/main" id="{226A376B-1E28-1BFD-89DD-B1AD2572E107}"/>
              </a:ext>
            </a:extLst>
          </p:cNvPr>
          <p:cNvSpPr/>
          <p:nvPr/>
        </p:nvSpPr>
        <p:spPr>
          <a:xfrm>
            <a:off x="1632100" y="4074604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649AFF7-38D3-72CD-C240-1A779DA396EB}"/>
              </a:ext>
            </a:extLst>
          </p:cNvPr>
          <p:cNvSpPr/>
          <p:nvPr/>
        </p:nvSpPr>
        <p:spPr>
          <a:xfrm>
            <a:off x="4609826" y="202757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84F0C0FC-A28B-7128-5637-5BF04F1D973B}"/>
              </a:ext>
            </a:extLst>
          </p:cNvPr>
          <p:cNvSpPr/>
          <p:nvPr/>
        </p:nvSpPr>
        <p:spPr>
          <a:xfrm>
            <a:off x="4647340" y="366421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6C4784E0-67E7-CAD1-BBDF-F04387DF6B23}"/>
              </a:ext>
            </a:extLst>
          </p:cNvPr>
          <p:cNvSpPr/>
          <p:nvPr/>
        </p:nvSpPr>
        <p:spPr>
          <a:xfrm>
            <a:off x="4616860" y="5166360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1E69E911-3E81-E79A-AD37-FD0C7A782543}"/>
              </a:ext>
            </a:extLst>
          </p:cNvPr>
          <p:cNvSpPr/>
          <p:nvPr/>
        </p:nvSpPr>
        <p:spPr>
          <a:xfrm>
            <a:off x="4609826" y="6739765"/>
            <a:ext cx="1219200" cy="1219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59C9367C-AC3E-3086-17C5-556AB690D7C1}"/>
              </a:ext>
            </a:extLst>
          </p:cNvPr>
          <p:cNvSpPr/>
          <p:nvPr/>
        </p:nvSpPr>
        <p:spPr>
          <a:xfrm>
            <a:off x="4795763" y="8254245"/>
            <a:ext cx="1012874" cy="103163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34A08E-AD31-63BC-8946-E6ECDAD2B578}"/>
              </a:ext>
            </a:extLst>
          </p:cNvPr>
          <p:cNvSpPr txBox="1"/>
          <p:nvPr/>
        </p:nvSpPr>
        <p:spPr>
          <a:xfrm>
            <a:off x="5091492" y="8377438"/>
            <a:ext cx="1371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?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D2C46BB8-FDDA-7D8D-418F-8F1AB18A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2802" y="3574558"/>
            <a:ext cx="1513488" cy="121920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4BAA7DC4-0850-BE89-A6DD-1CB080EC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473" y="5102600"/>
            <a:ext cx="1513488" cy="121920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3AEE1D6C-D401-43D1-E511-0CDBC754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8351" y="5092618"/>
            <a:ext cx="1513488" cy="1219200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16E28B43-FCE4-6C21-0485-AFB690E2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524" y="5075787"/>
            <a:ext cx="1513488" cy="1219200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64AB4F9A-5A54-8F22-9DA7-C5A9F05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358" y="5132579"/>
            <a:ext cx="1513488" cy="1219200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C04846C8-23D1-F175-9773-F1C33F1B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0035" y="6725507"/>
            <a:ext cx="1513488" cy="1219200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BDD4C175-735A-A396-8286-986353ED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4665" y="787575"/>
            <a:ext cx="1513488" cy="1219200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E0560582-85F4-32F6-375E-B7E87C293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291" y="1717072"/>
            <a:ext cx="1449684" cy="1538078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8D828B16-E32E-15B6-1894-6C182175F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6012" y="3388702"/>
            <a:ext cx="1449684" cy="1538078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BAF0784A-F0FD-4BC8-B012-FD5297930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6340" y="1779201"/>
            <a:ext cx="1449684" cy="1538078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917F418A-0D7E-9B0C-82A1-A5169EA2A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0786" y="1770635"/>
            <a:ext cx="1449684" cy="1538078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0778F1AD-96DB-C1E1-68BE-5768EF05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0351" y="1805444"/>
            <a:ext cx="1449684" cy="1538078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C3A1C9A7-51F4-5B1D-F97A-5C4269F6A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7115" y="1803926"/>
            <a:ext cx="1449684" cy="1538078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8E251A2A-C87F-9A9B-8014-9FC3C0170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7384" y="2154710"/>
            <a:ext cx="1449684" cy="1538078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ED387075-5476-4C4E-47D1-47FA68F04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3113" y="3400947"/>
            <a:ext cx="1449684" cy="1538078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2938D643-519D-2C2F-5D13-29F45ECA9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6820" y="4905216"/>
            <a:ext cx="1449684" cy="1538078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DF8C6DE8-3DD1-2523-E44D-453AEAF38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7209" y="6495406"/>
            <a:ext cx="1449684" cy="1538078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56C565A8-4D98-6323-7288-4D3BBC388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3534" y="3552620"/>
            <a:ext cx="1530907" cy="1488384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3A306BC6-CB47-327F-F465-9CB253BE9A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473" y="6648611"/>
            <a:ext cx="1530907" cy="1488384"/>
          </a:xfrm>
          <a:prstGeom prst="rect">
            <a:avLst/>
          </a:prstGeom>
        </p:spPr>
      </p:pic>
      <p:pic>
        <p:nvPicPr>
          <p:cNvPr id="70" name="תמונה 69">
            <a:extLst>
              <a:ext uri="{FF2B5EF4-FFF2-40B4-BE49-F238E27FC236}">
                <a16:creationId xmlns:a16="http://schemas.microsoft.com/office/drawing/2014/main" id="{642814E5-6A0A-518D-665F-96783C6E3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7764" y="3919196"/>
            <a:ext cx="1530907" cy="1488384"/>
          </a:xfrm>
          <a:prstGeom prst="rect">
            <a:avLst/>
          </a:prstGeom>
        </p:spPr>
      </p:pic>
      <p:pic>
        <p:nvPicPr>
          <p:cNvPr id="76" name="תמונה 75">
            <a:extLst>
              <a:ext uri="{FF2B5EF4-FFF2-40B4-BE49-F238E27FC236}">
                <a16:creationId xmlns:a16="http://schemas.microsoft.com/office/drawing/2014/main" id="{F7C09F00-1870-603F-589F-CC5979F67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7530" y="6601854"/>
            <a:ext cx="1530907" cy="1488384"/>
          </a:xfrm>
          <a:prstGeom prst="rect">
            <a:avLst/>
          </a:prstGeom>
        </p:spPr>
      </p:pic>
      <p:pic>
        <p:nvPicPr>
          <p:cNvPr id="84" name="תמונה 83">
            <a:extLst>
              <a:ext uri="{FF2B5EF4-FFF2-40B4-BE49-F238E27FC236}">
                <a16:creationId xmlns:a16="http://schemas.microsoft.com/office/drawing/2014/main" id="{9390A179-E1C9-0927-7096-79479E925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117" y="6599171"/>
            <a:ext cx="1530907" cy="1488384"/>
          </a:xfrm>
          <a:prstGeom prst="rect">
            <a:avLst/>
          </a:prstGeom>
        </p:spPr>
      </p:pic>
      <p:pic>
        <p:nvPicPr>
          <p:cNvPr id="86" name="תמונה 85">
            <a:extLst>
              <a:ext uri="{FF2B5EF4-FFF2-40B4-BE49-F238E27FC236}">
                <a16:creationId xmlns:a16="http://schemas.microsoft.com/office/drawing/2014/main" id="{ABD721B8-2228-EED6-7C45-B76F6745B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4237" y="3571364"/>
            <a:ext cx="1530907" cy="14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7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DCA21-C28C-9AB9-AB81-00C623EA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53CCF5-9838-33F1-5585-15AF630C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162300"/>
            <a:ext cx="65558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135969-F9A2-3FC8-B4AB-DEBF4244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62300"/>
            <a:ext cx="65558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3F3B401-E3FD-D45E-B58A-789EAAF657CB}"/>
              </a:ext>
            </a:extLst>
          </p:cNvPr>
          <p:cNvSpPr txBox="1"/>
          <p:nvPr/>
        </p:nvSpPr>
        <p:spPr>
          <a:xfrm>
            <a:off x="5181600" y="495300"/>
            <a:ext cx="762000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מי מסתתר כאן?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5C644E5-28A7-456E-D608-88535AF6AD42}"/>
              </a:ext>
            </a:extLst>
          </p:cNvPr>
          <p:cNvSpPr txBox="1"/>
          <p:nvPr/>
        </p:nvSpPr>
        <p:spPr>
          <a:xfrm>
            <a:off x="2743200" y="1505694"/>
            <a:ext cx="13335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נסו לבנות לוחות חידה, בחרו מספר סמלים, שבצו בלוחות המצורפים, קיבעו את הסכומים, תנו לחברכם לנסות לפתור </a:t>
            </a:r>
          </a:p>
        </p:txBody>
      </p:sp>
    </p:spTree>
    <p:extLst>
      <p:ext uri="{BB962C8B-B14F-4D97-AF65-F5344CB8AC3E}">
        <p14:creationId xmlns:p14="http://schemas.microsoft.com/office/powerpoint/2010/main" val="210755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מהו הנעלם?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73866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ד'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משתתפים + שופט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או 2 זוגות משתתפים (מאפשר דיונים בין בני הזוג) + שופט.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14כרטיסי משימות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לוח לרישום התוצאות לכל משתתף.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לוח בקרה לשופט.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128426C-0494-916C-82AE-1C025640475A}"/>
              </a:ext>
            </a:extLst>
          </p:cNvPr>
          <p:cNvSpPr txBox="1"/>
          <p:nvPr/>
        </p:nvSpPr>
        <p:spPr>
          <a:xfrm>
            <a:off x="228600" y="1980706"/>
            <a:ext cx="12115800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מהלך המשחק: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ממנים שופט שאחראי על לוח הבקרה של המשחק מבלי שיתר המשתתפים יראו את הלוח.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מערבבים את הכרטיסים ומניחים אותם בערמה כשפניהם כלפי מטה.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כל משתתף (או זוג) מרים בתורו את הכרטיס שבראש הערימה ומבצע את המשימה.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4. השופט בודק בלוח הבקרה אם התשובה נכונה. אם כן - התשובה המתקבלת נרשמת בלוח התוצאות של המשתתף, והכרטיס מונח בצד. אם לא - הכרטיס עובר למשתתף הבא.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5. ממשיכים כך עד שלוח התוצאות של כל משתתף מתמלא.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6.מסכמים את התוצאות ומי שקיבל סכום גבוה יותר הוא המנצח.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970D1E0-B83A-75FA-3770-AF5BA90305A2}"/>
              </a:ext>
            </a:extLst>
          </p:cNvPr>
          <p:cNvSpPr txBox="1"/>
          <p:nvPr/>
        </p:nvSpPr>
        <p:spPr>
          <a:xfrm>
            <a:off x="3733800" y="9492023"/>
            <a:ext cx="98559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hlinkClick r:id="rId4"/>
              </a:rPr>
              <a:t>מעובד מתוך: מרכז מורים ארצי למתמטיקה בחינוך היסודי, הפקולטה לחינוך, אוניברסיטת חיפה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413</Words>
  <Application>Microsoft Office PowerPoint</Application>
  <PresentationFormat>מותאם אישית</PresentationFormat>
  <Paragraphs>115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17</vt:i4>
      </vt:variant>
    </vt:vector>
  </HeadingPairs>
  <TitlesOfParts>
    <vt:vector size="26" baseType="lpstr">
      <vt:lpstr>Arial</vt:lpstr>
      <vt:lpstr>Aptos</vt:lpstr>
      <vt:lpstr>Arimo Bold</vt:lpstr>
      <vt:lpstr>Alef Bold</vt:lpstr>
      <vt:lpstr>Calibri Light</vt:lpstr>
      <vt:lpstr>Calibri</vt:lpstr>
      <vt:lpstr>Wingdings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14</cp:revision>
  <dcterms:created xsi:type="dcterms:W3CDTF">2006-08-16T00:00:00Z</dcterms:created>
  <dcterms:modified xsi:type="dcterms:W3CDTF">2026-05-07T10:19:14Z</dcterms:modified>
  <dc:identifier>DAHG5W1gSCg</dc:identifier>
</cp:coreProperties>
</file>