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287000" cx="18288000"/>
  <p:notesSz cx="6858000" cy="9144000"/>
  <p:embeddedFontLst>
    <p:embeddedFont>
      <p:font typeface="Arimo"/>
      <p:bold r:id="rId24"/>
      <p:boldItalic r:id="rId25"/>
    </p:embeddedFont>
    <p:embeddedFont>
      <p:font typeface="Alef"/>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4">
          <p15:clr>
            <a:srgbClr val="A4A3A4"/>
          </p15:clr>
        </p15:guide>
        <p15:guide id="2" pos="2880">
          <p15:clr>
            <a:srgbClr val="A4A3A4"/>
          </p15:clr>
        </p15:guide>
      </p15:sldGuideLst>
    </p:ext>
    <p:ext uri="GoogleSlidesCustomDataVersion2">
      <go:slidesCustomData xmlns:go="http://customooxmlschemas.google.com/" r:id="rId27" roundtripDataSignature="AMtx7miaJR39nnPOMfTLZ3XbV8NDuKhq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4"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rimo-bold.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Alef-bold.fntdata"/><Relationship Id="rId25" Type="http://schemas.openxmlformats.org/officeDocument/2006/relationships/font" Target="fonts/Arimo-bold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ar-JO"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90" name="Shape 90"/>
        <p:cNvGrpSpPr/>
        <p:nvPr/>
      </p:nvGrpSpPr>
      <p:grpSpPr>
        <a:xfrm>
          <a:off x="0" y="0"/>
          <a:ext cx="0" cy="0"/>
          <a:chOff x="0" y="0"/>
          <a:chExt cx="0" cy="0"/>
        </a:xfrm>
      </p:grpSpPr>
      <p:sp>
        <p:nvSpPr>
          <p:cNvPr id="91" name="Google Shape;91;p21"/>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1"/>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1"/>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94" name="Shape 94"/>
        <p:cNvGrpSpPr/>
        <p:nvPr/>
      </p:nvGrpSpPr>
      <p:grpSpPr>
        <a:xfrm>
          <a:off x="0" y="0"/>
          <a:ext cx="0" cy="0"/>
          <a:chOff x="0" y="0"/>
          <a:chExt cx="0" cy="0"/>
        </a:xfrm>
      </p:grpSpPr>
      <p:sp>
        <p:nvSpPr>
          <p:cNvPr id="95" name="Google Shape;95;p32"/>
          <p:cNvSpPr txBox="1"/>
          <p:nvPr>
            <p:ph type="ctrTitle"/>
          </p:nvPr>
        </p:nvSpPr>
        <p:spPr>
          <a:xfrm>
            <a:off x="2286000" y="1683545"/>
            <a:ext cx="13716000" cy="35814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2"/>
          <p:cNvSpPr txBox="1"/>
          <p:nvPr>
            <p:ph idx="1" type="subTitle"/>
          </p:nvPr>
        </p:nvSpPr>
        <p:spPr>
          <a:xfrm>
            <a:off x="2286000" y="5403057"/>
            <a:ext cx="13716000" cy="2483643"/>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500"/>
              </a:spcBef>
              <a:spcAft>
                <a:spcPts val="0"/>
              </a:spcAft>
              <a:buClr>
                <a:schemeClr val="dk1"/>
              </a:buClr>
              <a:buSzPts val="3600"/>
              <a:buNone/>
              <a:defRPr sz="3600"/>
            </a:lvl1pPr>
            <a:lvl2pPr lvl="1" rtl="1" algn="ctr">
              <a:lnSpc>
                <a:spcPct val="90000"/>
              </a:lnSpc>
              <a:spcBef>
                <a:spcPts val="750"/>
              </a:spcBef>
              <a:spcAft>
                <a:spcPts val="0"/>
              </a:spcAft>
              <a:buClr>
                <a:schemeClr val="dk1"/>
              </a:buClr>
              <a:buSzPts val="3000"/>
              <a:buNone/>
              <a:defRPr sz="3000"/>
            </a:lvl2pPr>
            <a:lvl3pPr lvl="2" rtl="1" algn="ctr">
              <a:lnSpc>
                <a:spcPct val="90000"/>
              </a:lnSpc>
              <a:spcBef>
                <a:spcPts val="750"/>
              </a:spcBef>
              <a:spcAft>
                <a:spcPts val="0"/>
              </a:spcAft>
              <a:buClr>
                <a:schemeClr val="dk1"/>
              </a:buClr>
              <a:buSzPts val="2700"/>
              <a:buNone/>
              <a:defRPr sz="2700"/>
            </a:lvl3pPr>
            <a:lvl4pPr lvl="3" rtl="1" algn="ctr">
              <a:lnSpc>
                <a:spcPct val="90000"/>
              </a:lnSpc>
              <a:spcBef>
                <a:spcPts val="750"/>
              </a:spcBef>
              <a:spcAft>
                <a:spcPts val="0"/>
              </a:spcAft>
              <a:buClr>
                <a:schemeClr val="dk1"/>
              </a:buClr>
              <a:buSzPts val="2400"/>
              <a:buNone/>
              <a:defRPr sz="2400"/>
            </a:lvl4pPr>
            <a:lvl5pPr lvl="4" rtl="1" algn="ctr">
              <a:lnSpc>
                <a:spcPct val="90000"/>
              </a:lnSpc>
              <a:spcBef>
                <a:spcPts val="750"/>
              </a:spcBef>
              <a:spcAft>
                <a:spcPts val="0"/>
              </a:spcAft>
              <a:buClr>
                <a:schemeClr val="dk1"/>
              </a:buClr>
              <a:buSzPts val="2400"/>
              <a:buNone/>
              <a:defRPr sz="2400"/>
            </a:lvl5pPr>
            <a:lvl6pPr lvl="5" rtl="1" algn="ctr">
              <a:lnSpc>
                <a:spcPct val="90000"/>
              </a:lnSpc>
              <a:spcBef>
                <a:spcPts val="750"/>
              </a:spcBef>
              <a:spcAft>
                <a:spcPts val="0"/>
              </a:spcAft>
              <a:buClr>
                <a:schemeClr val="dk1"/>
              </a:buClr>
              <a:buSzPts val="2400"/>
              <a:buNone/>
              <a:defRPr sz="2400"/>
            </a:lvl6pPr>
            <a:lvl7pPr lvl="6" rtl="1" algn="ctr">
              <a:lnSpc>
                <a:spcPct val="90000"/>
              </a:lnSpc>
              <a:spcBef>
                <a:spcPts val="750"/>
              </a:spcBef>
              <a:spcAft>
                <a:spcPts val="0"/>
              </a:spcAft>
              <a:buClr>
                <a:schemeClr val="dk1"/>
              </a:buClr>
              <a:buSzPts val="2400"/>
              <a:buNone/>
              <a:defRPr sz="2400"/>
            </a:lvl7pPr>
            <a:lvl8pPr lvl="7" rtl="1" algn="ctr">
              <a:lnSpc>
                <a:spcPct val="90000"/>
              </a:lnSpc>
              <a:spcBef>
                <a:spcPts val="750"/>
              </a:spcBef>
              <a:spcAft>
                <a:spcPts val="0"/>
              </a:spcAft>
              <a:buClr>
                <a:schemeClr val="dk1"/>
              </a:buClr>
              <a:buSzPts val="2400"/>
              <a:buNone/>
              <a:defRPr sz="2400"/>
            </a:lvl8pPr>
            <a:lvl9pPr lvl="8" rtl="1" algn="ctr">
              <a:lnSpc>
                <a:spcPct val="90000"/>
              </a:lnSpc>
              <a:spcBef>
                <a:spcPts val="750"/>
              </a:spcBef>
              <a:spcAft>
                <a:spcPts val="0"/>
              </a:spcAft>
              <a:buClr>
                <a:schemeClr val="dk1"/>
              </a:buClr>
              <a:buSzPts val="2400"/>
              <a:buNone/>
              <a:defRPr sz="2400"/>
            </a:lvl9pPr>
          </a:lstStyle>
          <a:p/>
        </p:txBody>
      </p:sp>
      <p:sp>
        <p:nvSpPr>
          <p:cNvPr id="97" name="Google Shape;97;p32"/>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2"/>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2"/>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100" name="Shape 100"/>
        <p:cNvGrpSpPr/>
        <p:nvPr/>
      </p:nvGrpSpPr>
      <p:grpSpPr>
        <a:xfrm>
          <a:off x="0" y="0"/>
          <a:ext cx="0" cy="0"/>
          <a:chOff x="0" y="0"/>
          <a:chExt cx="0" cy="0"/>
        </a:xfrm>
      </p:grpSpPr>
      <p:sp>
        <p:nvSpPr>
          <p:cNvPr id="101" name="Google Shape;101;p33"/>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3"/>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500"/>
              </a:spcBef>
              <a:spcAft>
                <a:spcPts val="0"/>
              </a:spcAft>
              <a:buClr>
                <a:schemeClr val="dk1"/>
              </a:buClr>
              <a:buSzPts val="1800"/>
              <a:buChar char="•"/>
              <a:defRPr/>
            </a:lvl1pPr>
            <a:lvl2pPr indent="-342900" lvl="1" marL="914400" rtl="1" algn="r">
              <a:lnSpc>
                <a:spcPct val="90000"/>
              </a:lnSpc>
              <a:spcBef>
                <a:spcPts val="750"/>
              </a:spcBef>
              <a:spcAft>
                <a:spcPts val="0"/>
              </a:spcAft>
              <a:buClr>
                <a:schemeClr val="dk1"/>
              </a:buClr>
              <a:buSzPts val="1800"/>
              <a:buChar char="•"/>
              <a:defRPr/>
            </a:lvl2pPr>
            <a:lvl3pPr indent="-342900" lvl="2" marL="1371600" rtl="1" algn="r">
              <a:lnSpc>
                <a:spcPct val="90000"/>
              </a:lnSpc>
              <a:spcBef>
                <a:spcPts val="750"/>
              </a:spcBef>
              <a:spcAft>
                <a:spcPts val="0"/>
              </a:spcAft>
              <a:buClr>
                <a:schemeClr val="dk1"/>
              </a:buClr>
              <a:buSzPts val="1800"/>
              <a:buChar char="•"/>
              <a:defRPr/>
            </a:lvl3pPr>
            <a:lvl4pPr indent="-342900" lvl="3" marL="1828800" rtl="1" algn="r">
              <a:lnSpc>
                <a:spcPct val="90000"/>
              </a:lnSpc>
              <a:spcBef>
                <a:spcPts val="750"/>
              </a:spcBef>
              <a:spcAft>
                <a:spcPts val="0"/>
              </a:spcAft>
              <a:buClr>
                <a:schemeClr val="dk1"/>
              </a:buClr>
              <a:buSzPts val="1800"/>
              <a:buChar char="•"/>
              <a:defRPr/>
            </a:lvl4pPr>
            <a:lvl5pPr indent="-342900" lvl="4" marL="2286000" rtl="1" algn="r">
              <a:lnSpc>
                <a:spcPct val="90000"/>
              </a:lnSpc>
              <a:spcBef>
                <a:spcPts val="750"/>
              </a:spcBef>
              <a:spcAft>
                <a:spcPts val="0"/>
              </a:spcAft>
              <a:buClr>
                <a:schemeClr val="dk1"/>
              </a:buClr>
              <a:buSzPts val="1800"/>
              <a:buChar char="•"/>
              <a:defRPr/>
            </a:lvl5pPr>
            <a:lvl6pPr indent="-342900" lvl="5" marL="2743200" rtl="1" algn="r">
              <a:lnSpc>
                <a:spcPct val="90000"/>
              </a:lnSpc>
              <a:spcBef>
                <a:spcPts val="750"/>
              </a:spcBef>
              <a:spcAft>
                <a:spcPts val="0"/>
              </a:spcAft>
              <a:buClr>
                <a:schemeClr val="dk1"/>
              </a:buClr>
              <a:buSzPts val="1800"/>
              <a:buChar char="•"/>
              <a:defRPr/>
            </a:lvl6pPr>
            <a:lvl7pPr indent="-342900" lvl="6" marL="3200400" rtl="1" algn="r">
              <a:lnSpc>
                <a:spcPct val="90000"/>
              </a:lnSpc>
              <a:spcBef>
                <a:spcPts val="750"/>
              </a:spcBef>
              <a:spcAft>
                <a:spcPts val="0"/>
              </a:spcAft>
              <a:buClr>
                <a:schemeClr val="dk1"/>
              </a:buClr>
              <a:buSzPts val="1800"/>
              <a:buChar char="•"/>
              <a:defRPr/>
            </a:lvl7pPr>
            <a:lvl8pPr indent="-342900" lvl="7" marL="3657600" rtl="1" algn="r">
              <a:lnSpc>
                <a:spcPct val="90000"/>
              </a:lnSpc>
              <a:spcBef>
                <a:spcPts val="750"/>
              </a:spcBef>
              <a:spcAft>
                <a:spcPts val="0"/>
              </a:spcAft>
              <a:buClr>
                <a:schemeClr val="dk1"/>
              </a:buClr>
              <a:buSzPts val="1800"/>
              <a:buChar char="•"/>
              <a:defRPr/>
            </a:lvl8pPr>
            <a:lvl9pPr indent="-342900" lvl="8" marL="4114800" rtl="1" algn="r">
              <a:lnSpc>
                <a:spcPct val="90000"/>
              </a:lnSpc>
              <a:spcBef>
                <a:spcPts val="750"/>
              </a:spcBef>
              <a:spcAft>
                <a:spcPts val="0"/>
              </a:spcAft>
              <a:buClr>
                <a:schemeClr val="dk1"/>
              </a:buClr>
              <a:buSzPts val="1800"/>
              <a:buChar char="•"/>
              <a:defRPr/>
            </a:lvl9pPr>
          </a:lstStyle>
          <a:p/>
        </p:txBody>
      </p:sp>
      <p:sp>
        <p:nvSpPr>
          <p:cNvPr id="103" name="Google Shape;103;p33"/>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3"/>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3"/>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106" name="Shape 106"/>
        <p:cNvGrpSpPr/>
        <p:nvPr/>
      </p:nvGrpSpPr>
      <p:grpSpPr>
        <a:xfrm>
          <a:off x="0" y="0"/>
          <a:ext cx="0" cy="0"/>
          <a:chOff x="0" y="0"/>
          <a:chExt cx="0" cy="0"/>
        </a:xfrm>
      </p:grpSpPr>
      <p:sp>
        <p:nvSpPr>
          <p:cNvPr id="107" name="Google Shape;107;p34"/>
          <p:cNvSpPr txBox="1"/>
          <p:nvPr>
            <p:ph type="title"/>
          </p:nvPr>
        </p:nvSpPr>
        <p:spPr>
          <a:xfrm>
            <a:off x="1247775" y="2564608"/>
            <a:ext cx="15773400" cy="4279106"/>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4"/>
          <p:cNvSpPr txBox="1"/>
          <p:nvPr>
            <p:ph idx="1" type="body"/>
          </p:nvPr>
        </p:nvSpPr>
        <p:spPr>
          <a:xfrm>
            <a:off x="1247775" y="6884195"/>
            <a:ext cx="15773400" cy="2250281"/>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500"/>
              </a:spcBef>
              <a:spcAft>
                <a:spcPts val="0"/>
              </a:spcAft>
              <a:buClr>
                <a:srgbClr val="888888"/>
              </a:buClr>
              <a:buSzPts val="3600"/>
              <a:buNone/>
              <a:defRPr sz="3600">
                <a:solidFill>
                  <a:srgbClr val="888888"/>
                </a:solidFill>
              </a:defRPr>
            </a:lvl1pPr>
            <a:lvl2pPr indent="-228600" lvl="1" marL="914400" rtl="1" algn="r">
              <a:lnSpc>
                <a:spcPct val="90000"/>
              </a:lnSpc>
              <a:spcBef>
                <a:spcPts val="750"/>
              </a:spcBef>
              <a:spcAft>
                <a:spcPts val="0"/>
              </a:spcAft>
              <a:buClr>
                <a:srgbClr val="888888"/>
              </a:buClr>
              <a:buSzPts val="3000"/>
              <a:buNone/>
              <a:defRPr sz="3000">
                <a:solidFill>
                  <a:srgbClr val="888888"/>
                </a:solidFill>
              </a:defRPr>
            </a:lvl2pPr>
            <a:lvl3pPr indent="-228600" lvl="2" marL="1371600" rtl="1" algn="r">
              <a:lnSpc>
                <a:spcPct val="90000"/>
              </a:lnSpc>
              <a:spcBef>
                <a:spcPts val="750"/>
              </a:spcBef>
              <a:spcAft>
                <a:spcPts val="0"/>
              </a:spcAft>
              <a:buClr>
                <a:srgbClr val="888888"/>
              </a:buClr>
              <a:buSzPts val="2700"/>
              <a:buNone/>
              <a:defRPr sz="2700">
                <a:solidFill>
                  <a:srgbClr val="888888"/>
                </a:solidFill>
              </a:defRPr>
            </a:lvl3pPr>
            <a:lvl4pPr indent="-228600" lvl="3" marL="1828800" rtl="1" algn="r">
              <a:lnSpc>
                <a:spcPct val="90000"/>
              </a:lnSpc>
              <a:spcBef>
                <a:spcPts val="750"/>
              </a:spcBef>
              <a:spcAft>
                <a:spcPts val="0"/>
              </a:spcAft>
              <a:buClr>
                <a:srgbClr val="888888"/>
              </a:buClr>
              <a:buSzPts val="2400"/>
              <a:buNone/>
              <a:defRPr sz="2400">
                <a:solidFill>
                  <a:srgbClr val="888888"/>
                </a:solidFill>
              </a:defRPr>
            </a:lvl4pPr>
            <a:lvl5pPr indent="-228600" lvl="4" marL="2286000" rtl="1" algn="r">
              <a:lnSpc>
                <a:spcPct val="90000"/>
              </a:lnSpc>
              <a:spcBef>
                <a:spcPts val="750"/>
              </a:spcBef>
              <a:spcAft>
                <a:spcPts val="0"/>
              </a:spcAft>
              <a:buClr>
                <a:srgbClr val="888888"/>
              </a:buClr>
              <a:buSzPts val="2400"/>
              <a:buNone/>
              <a:defRPr sz="2400">
                <a:solidFill>
                  <a:srgbClr val="888888"/>
                </a:solidFill>
              </a:defRPr>
            </a:lvl5pPr>
            <a:lvl6pPr indent="-228600" lvl="5" marL="2743200" rtl="1" algn="r">
              <a:lnSpc>
                <a:spcPct val="90000"/>
              </a:lnSpc>
              <a:spcBef>
                <a:spcPts val="750"/>
              </a:spcBef>
              <a:spcAft>
                <a:spcPts val="0"/>
              </a:spcAft>
              <a:buClr>
                <a:srgbClr val="888888"/>
              </a:buClr>
              <a:buSzPts val="2400"/>
              <a:buNone/>
              <a:defRPr sz="2400">
                <a:solidFill>
                  <a:srgbClr val="888888"/>
                </a:solidFill>
              </a:defRPr>
            </a:lvl6pPr>
            <a:lvl7pPr indent="-228600" lvl="6" marL="3200400" rtl="1" algn="r">
              <a:lnSpc>
                <a:spcPct val="90000"/>
              </a:lnSpc>
              <a:spcBef>
                <a:spcPts val="750"/>
              </a:spcBef>
              <a:spcAft>
                <a:spcPts val="0"/>
              </a:spcAft>
              <a:buClr>
                <a:srgbClr val="888888"/>
              </a:buClr>
              <a:buSzPts val="2400"/>
              <a:buNone/>
              <a:defRPr sz="2400">
                <a:solidFill>
                  <a:srgbClr val="888888"/>
                </a:solidFill>
              </a:defRPr>
            </a:lvl7pPr>
            <a:lvl8pPr indent="-228600" lvl="7" marL="3657600" rtl="1" algn="r">
              <a:lnSpc>
                <a:spcPct val="90000"/>
              </a:lnSpc>
              <a:spcBef>
                <a:spcPts val="750"/>
              </a:spcBef>
              <a:spcAft>
                <a:spcPts val="0"/>
              </a:spcAft>
              <a:buClr>
                <a:srgbClr val="888888"/>
              </a:buClr>
              <a:buSzPts val="2400"/>
              <a:buNone/>
              <a:defRPr sz="2400">
                <a:solidFill>
                  <a:srgbClr val="888888"/>
                </a:solidFill>
              </a:defRPr>
            </a:lvl8pPr>
            <a:lvl9pPr indent="-228600" lvl="8" marL="4114800" rtl="1" algn="r">
              <a:lnSpc>
                <a:spcPct val="90000"/>
              </a:lnSpc>
              <a:spcBef>
                <a:spcPts val="750"/>
              </a:spcBef>
              <a:spcAft>
                <a:spcPts val="0"/>
              </a:spcAft>
              <a:buClr>
                <a:srgbClr val="888888"/>
              </a:buClr>
              <a:buSzPts val="2400"/>
              <a:buNone/>
              <a:defRPr sz="2400">
                <a:solidFill>
                  <a:srgbClr val="888888"/>
                </a:solidFill>
              </a:defRPr>
            </a:lvl9pPr>
          </a:lstStyle>
          <a:p/>
        </p:txBody>
      </p:sp>
      <p:sp>
        <p:nvSpPr>
          <p:cNvPr id="109" name="Google Shape;109;p34"/>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4"/>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4"/>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112" name="Shape 112"/>
        <p:cNvGrpSpPr/>
        <p:nvPr/>
      </p:nvGrpSpPr>
      <p:grpSpPr>
        <a:xfrm>
          <a:off x="0" y="0"/>
          <a:ext cx="0" cy="0"/>
          <a:chOff x="0" y="0"/>
          <a:chExt cx="0" cy="0"/>
        </a:xfrm>
      </p:grpSpPr>
      <p:sp>
        <p:nvSpPr>
          <p:cNvPr id="113" name="Google Shape;113;p35"/>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35"/>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500"/>
              </a:spcBef>
              <a:spcAft>
                <a:spcPts val="0"/>
              </a:spcAft>
              <a:buClr>
                <a:schemeClr val="dk1"/>
              </a:buClr>
              <a:buSzPts val="1800"/>
              <a:buChar char="•"/>
              <a:defRPr/>
            </a:lvl1pPr>
            <a:lvl2pPr indent="-342900" lvl="1" marL="914400" rtl="1" algn="r">
              <a:lnSpc>
                <a:spcPct val="90000"/>
              </a:lnSpc>
              <a:spcBef>
                <a:spcPts val="750"/>
              </a:spcBef>
              <a:spcAft>
                <a:spcPts val="0"/>
              </a:spcAft>
              <a:buClr>
                <a:schemeClr val="dk1"/>
              </a:buClr>
              <a:buSzPts val="1800"/>
              <a:buChar char="•"/>
              <a:defRPr/>
            </a:lvl2pPr>
            <a:lvl3pPr indent="-342900" lvl="2" marL="1371600" rtl="1" algn="r">
              <a:lnSpc>
                <a:spcPct val="90000"/>
              </a:lnSpc>
              <a:spcBef>
                <a:spcPts val="750"/>
              </a:spcBef>
              <a:spcAft>
                <a:spcPts val="0"/>
              </a:spcAft>
              <a:buClr>
                <a:schemeClr val="dk1"/>
              </a:buClr>
              <a:buSzPts val="1800"/>
              <a:buChar char="•"/>
              <a:defRPr/>
            </a:lvl3pPr>
            <a:lvl4pPr indent="-342900" lvl="3" marL="1828800" rtl="1" algn="r">
              <a:lnSpc>
                <a:spcPct val="90000"/>
              </a:lnSpc>
              <a:spcBef>
                <a:spcPts val="750"/>
              </a:spcBef>
              <a:spcAft>
                <a:spcPts val="0"/>
              </a:spcAft>
              <a:buClr>
                <a:schemeClr val="dk1"/>
              </a:buClr>
              <a:buSzPts val="1800"/>
              <a:buChar char="•"/>
              <a:defRPr/>
            </a:lvl4pPr>
            <a:lvl5pPr indent="-342900" lvl="4" marL="2286000" rtl="1" algn="r">
              <a:lnSpc>
                <a:spcPct val="90000"/>
              </a:lnSpc>
              <a:spcBef>
                <a:spcPts val="750"/>
              </a:spcBef>
              <a:spcAft>
                <a:spcPts val="0"/>
              </a:spcAft>
              <a:buClr>
                <a:schemeClr val="dk1"/>
              </a:buClr>
              <a:buSzPts val="1800"/>
              <a:buChar char="•"/>
              <a:defRPr/>
            </a:lvl5pPr>
            <a:lvl6pPr indent="-342900" lvl="5" marL="2743200" rtl="1" algn="r">
              <a:lnSpc>
                <a:spcPct val="90000"/>
              </a:lnSpc>
              <a:spcBef>
                <a:spcPts val="750"/>
              </a:spcBef>
              <a:spcAft>
                <a:spcPts val="0"/>
              </a:spcAft>
              <a:buClr>
                <a:schemeClr val="dk1"/>
              </a:buClr>
              <a:buSzPts val="1800"/>
              <a:buChar char="•"/>
              <a:defRPr/>
            </a:lvl6pPr>
            <a:lvl7pPr indent="-342900" lvl="6" marL="3200400" rtl="1" algn="r">
              <a:lnSpc>
                <a:spcPct val="90000"/>
              </a:lnSpc>
              <a:spcBef>
                <a:spcPts val="750"/>
              </a:spcBef>
              <a:spcAft>
                <a:spcPts val="0"/>
              </a:spcAft>
              <a:buClr>
                <a:schemeClr val="dk1"/>
              </a:buClr>
              <a:buSzPts val="1800"/>
              <a:buChar char="•"/>
              <a:defRPr/>
            </a:lvl7pPr>
            <a:lvl8pPr indent="-342900" lvl="7" marL="3657600" rtl="1" algn="r">
              <a:lnSpc>
                <a:spcPct val="90000"/>
              </a:lnSpc>
              <a:spcBef>
                <a:spcPts val="750"/>
              </a:spcBef>
              <a:spcAft>
                <a:spcPts val="0"/>
              </a:spcAft>
              <a:buClr>
                <a:schemeClr val="dk1"/>
              </a:buClr>
              <a:buSzPts val="1800"/>
              <a:buChar char="•"/>
              <a:defRPr/>
            </a:lvl8pPr>
            <a:lvl9pPr indent="-342900" lvl="8" marL="4114800" rtl="1" algn="r">
              <a:lnSpc>
                <a:spcPct val="90000"/>
              </a:lnSpc>
              <a:spcBef>
                <a:spcPts val="750"/>
              </a:spcBef>
              <a:spcAft>
                <a:spcPts val="0"/>
              </a:spcAft>
              <a:buClr>
                <a:schemeClr val="dk1"/>
              </a:buClr>
              <a:buSzPts val="1800"/>
              <a:buChar char="•"/>
              <a:defRPr/>
            </a:lvl9pPr>
          </a:lstStyle>
          <a:p/>
        </p:txBody>
      </p:sp>
      <p:sp>
        <p:nvSpPr>
          <p:cNvPr id="115" name="Google Shape;115;p35"/>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500"/>
              </a:spcBef>
              <a:spcAft>
                <a:spcPts val="0"/>
              </a:spcAft>
              <a:buClr>
                <a:schemeClr val="dk1"/>
              </a:buClr>
              <a:buSzPts val="1800"/>
              <a:buChar char="•"/>
              <a:defRPr/>
            </a:lvl1pPr>
            <a:lvl2pPr indent="-342900" lvl="1" marL="914400" rtl="1" algn="r">
              <a:lnSpc>
                <a:spcPct val="90000"/>
              </a:lnSpc>
              <a:spcBef>
                <a:spcPts val="750"/>
              </a:spcBef>
              <a:spcAft>
                <a:spcPts val="0"/>
              </a:spcAft>
              <a:buClr>
                <a:schemeClr val="dk1"/>
              </a:buClr>
              <a:buSzPts val="1800"/>
              <a:buChar char="•"/>
              <a:defRPr/>
            </a:lvl2pPr>
            <a:lvl3pPr indent="-342900" lvl="2" marL="1371600" rtl="1" algn="r">
              <a:lnSpc>
                <a:spcPct val="90000"/>
              </a:lnSpc>
              <a:spcBef>
                <a:spcPts val="750"/>
              </a:spcBef>
              <a:spcAft>
                <a:spcPts val="0"/>
              </a:spcAft>
              <a:buClr>
                <a:schemeClr val="dk1"/>
              </a:buClr>
              <a:buSzPts val="1800"/>
              <a:buChar char="•"/>
              <a:defRPr/>
            </a:lvl3pPr>
            <a:lvl4pPr indent="-342900" lvl="3" marL="1828800" rtl="1" algn="r">
              <a:lnSpc>
                <a:spcPct val="90000"/>
              </a:lnSpc>
              <a:spcBef>
                <a:spcPts val="750"/>
              </a:spcBef>
              <a:spcAft>
                <a:spcPts val="0"/>
              </a:spcAft>
              <a:buClr>
                <a:schemeClr val="dk1"/>
              </a:buClr>
              <a:buSzPts val="1800"/>
              <a:buChar char="•"/>
              <a:defRPr/>
            </a:lvl4pPr>
            <a:lvl5pPr indent="-342900" lvl="4" marL="2286000" rtl="1" algn="r">
              <a:lnSpc>
                <a:spcPct val="90000"/>
              </a:lnSpc>
              <a:spcBef>
                <a:spcPts val="750"/>
              </a:spcBef>
              <a:spcAft>
                <a:spcPts val="0"/>
              </a:spcAft>
              <a:buClr>
                <a:schemeClr val="dk1"/>
              </a:buClr>
              <a:buSzPts val="1800"/>
              <a:buChar char="•"/>
              <a:defRPr/>
            </a:lvl5pPr>
            <a:lvl6pPr indent="-342900" lvl="5" marL="2743200" rtl="1" algn="r">
              <a:lnSpc>
                <a:spcPct val="90000"/>
              </a:lnSpc>
              <a:spcBef>
                <a:spcPts val="750"/>
              </a:spcBef>
              <a:spcAft>
                <a:spcPts val="0"/>
              </a:spcAft>
              <a:buClr>
                <a:schemeClr val="dk1"/>
              </a:buClr>
              <a:buSzPts val="1800"/>
              <a:buChar char="•"/>
              <a:defRPr/>
            </a:lvl6pPr>
            <a:lvl7pPr indent="-342900" lvl="6" marL="3200400" rtl="1" algn="r">
              <a:lnSpc>
                <a:spcPct val="90000"/>
              </a:lnSpc>
              <a:spcBef>
                <a:spcPts val="750"/>
              </a:spcBef>
              <a:spcAft>
                <a:spcPts val="0"/>
              </a:spcAft>
              <a:buClr>
                <a:schemeClr val="dk1"/>
              </a:buClr>
              <a:buSzPts val="1800"/>
              <a:buChar char="•"/>
              <a:defRPr/>
            </a:lvl7pPr>
            <a:lvl8pPr indent="-342900" lvl="7" marL="3657600" rtl="1" algn="r">
              <a:lnSpc>
                <a:spcPct val="90000"/>
              </a:lnSpc>
              <a:spcBef>
                <a:spcPts val="750"/>
              </a:spcBef>
              <a:spcAft>
                <a:spcPts val="0"/>
              </a:spcAft>
              <a:buClr>
                <a:schemeClr val="dk1"/>
              </a:buClr>
              <a:buSzPts val="1800"/>
              <a:buChar char="•"/>
              <a:defRPr/>
            </a:lvl8pPr>
            <a:lvl9pPr indent="-342900" lvl="8" marL="4114800" rtl="1" algn="r">
              <a:lnSpc>
                <a:spcPct val="90000"/>
              </a:lnSpc>
              <a:spcBef>
                <a:spcPts val="750"/>
              </a:spcBef>
              <a:spcAft>
                <a:spcPts val="0"/>
              </a:spcAft>
              <a:buClr>
                <a:schemeClr val="dk1"/>
              </a:buClr>
              <a:buSzPts val="1800"/>
              <a:buChar char="•"/>
              <a:defRPr/>
            </a:lvl9pPr>
          </a:lstStyle>
          <a:p/>
        </p:txBody>
      </p:sp>
      <p:sp>
        <p:nvSpPr>
          <p:cNvPr id="116" name="Google Shape;116;p35"/>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5"/>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5"/>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119" name="Shape 119"/>
        <p:cNvGrpSpPr/>
        <p:nvPr/>
      </p:nvGrpSpPr>
      <p:grpSpPr>
        <a:xfrm>
          <a:off x="0" y="0"/>
          <a:ext cx="0" cy="0"/>
          <a:chOff x="0" y="0"/>
          <a:chExt cx="0" cy="0"/>
        </a:xfrm>
      </p:grpSpPr>
      <p:sp>
        <p:nvSpPr>
          <p:cNvPr id="120" name="Google Shape;120;p36"/>
          <p:cNvSpPr txBox="1"/>
          <p:nvPr>
            <p:ph type="title"/>
          </p:nvPr>
        </p:nvSpPr>
        <p:spPr>
          <a:xfrm>
            <a:off x="1259682" y="547688"/>
            <a:ext cx="15773400" cy="1988345"/>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6"/>
          <p:cNvSpPr txBox="1"/>
          <p:nvPr>
            <p:ph idx="1" type="body"/>
          </p:nvPr>
        </p:nvSpPr>
        <p:spPr>
          <a:xfrm>
            <a:off x="1259683" y="2521745"/>
            <a:ext cx="7736681" cy="1235868"/>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500"/>
              </a:spcBef>
              <a:spcAft>
                <a:spcPts val="0"/>
              </a:spcAft>
              <a:buClr>
                <a:schemeClr val="dk1"/>
              </a:buClr>
              <a:buSzPts val="3600"/>
              <a:buNone/>
              <a:defRPr b="1" sz="3600"/>
            </a:lvl1pPr>
            <a:lvl2pPr indent="-228600" lvl="1" marL="914400" rtl="1" algn="r">
              <a:lnSpc>
                <a:spcPct val="90000"/>
              </a:lnSpc>
              <a:spcBef>
                <a:spcPts val="750"/>
              </a:spcBef>
              <a:spcAft>
                <a:spcPts val="0"/>
              </a:spcAft>
              <a:buClr>
                <a:schemeClr val="dk1"/>
              </a:buClr>
              <a:buSzPts val="3000"/>
              <a:buNone/>
              <a:defRPr b="1" sz="3000"/>
            </a:lvl2pPr>
            <a:lvl3pPr indent="-228600" lvl="2" marL="1371600" rtl="1" algn="r">
              <a:lnSpc>
                <a:spcPct val="90000"/>
              </a:lnSpc>
              <a:spcBef>
                <a:spcPts val="750"/>
              </a:spcBef>
              <a:spcAft>
                <a:spcPts val="0"/>
              </a:spcAft>
              <a:buClr>
                <a:schemeClr val="dk1"/>
              </a:buClr>
              <a:buSzPts val="2700"/>
              <a:buNone/>
              <a:defRPr b="1" sz="2700"/>
            </a:lvl3pPr>
            <a:lvl4pPr indent="-228600" lvl="3" marL="1828800" rtl="1" algn="r">
              <a:lnSpc>
                <a:spcPct val="90000"/>
              </a:lnSpc>
              <a:spcBef>
                <a:spcPts val="750"/>
              </a:spcBef>
              <a:spcAft>
                <a:spcPts val="0"/>
              </a:spcAft>
              <a:buClr>
                <a:schemeClr val="dk1"/>
              </a:buClr>
              <a:buSzPts val="2400"/>
              <a:buNone/>
              <a:defRPr b="1" sz="2400"/>
            </a:lvl4pPr>
            <a:lvl5pPr indent="-228600" lvl="4" marL="2286000" rtl="1" algn="r">
              <a:lnSpc>
                <a:spcPct val="90000"/>
              </a:lnSpc>
              <a:spcBef>
                <a:spcPts val="750"/>
              </a:spcBef>
              <a:spcAft>
                <a:spcPts val="0"/>
              </a:spcAft>
              <a:buClr>
                <a:schemeClr val="dk1"/>
              </a:buClr>
              <a:buSzPts val="2400"/>
              <a:buNone/>
              <a:defRPr b="1" sz="2400"/>
            </a:lvl5pPr>
            <a:lvl6pPr indent="-228600" lvl="5" marL="2743200" rtl="1" algn="r">
              <a:lnSpc>
                <a:spcPct val="90000"/>
              </a:lnSpc>
              <a:spcBef>
                <a:spcPts val="750"/>
              </a:spcBef>
              <a:spcAft>
                <a:spcPts val="0"/>
              </a:spcAft>
              <a:buClr>
                <a:schemeClr val="dk1"/>
              </a:buClr>
              <a:buSzPts val="2400"/>
              <a:buNone/>
              <a:defRPr b="1" sz="2400"/>
            </a:lvl6pPr>
            <a:lvl7pPr indent="-228600" lvl="6" marL="3200400" rtl="1" algn="r">
              <a:lnSpc>
                <a:spcPct val="90000"/>
              </a:lnSpc>
              <a:spcBef>
                <a:spcPts val="750"/>
              </a:spcBef>
              <a:spcAft>
                <a:spcPts val="0"/>
              </a:spcAft>
              <a:buClr>
                <a:schemeClr val="dk1"/>
              </a:buClr>
              <a:buSzPts val="2400"/>
              <a:buNone/>
              <a:defRPr b="1" sz="2400"/>
            </a:lvl7pPr>
            <a:lvl8pPr indent="-228600" lvl="7" marL="3657600" rtl="1" algn="r">
              <a:lnSpc>
                <a:spcPct val="90000"/>
              </a:lnSpc>
              <a:spcBef>
                <a:spcPts val="750"/>
              </a:spcBef>
              <a:spcAft>
                <a:spcPts val="0"/>
              </a:spcAft>
              <a:buClr>
                <a:schemeClr val="dk1"/>
              </a:buClr>
              <a:buSzPts val="2400"/>
              <a:buNone/>
              <a:defRPr b="1" sz="2400"/>
            </a:lvl8pPr>
            <a:lvl9pPr indent="-228600" lvl="8" marL="4114800" rtl="1" algn="r">
              <a:lnSpc>
                <a:spcPct val="90000"/>
              </a:lnSpc>
              <a:spcBef>
                <a:spcPts val="750"/>
              </a:spcBef>
              <a:spcAft>
                <a:spcPts val="0"/>
              </a:spcAft>
              <a:buClr>
                <a:schemeClr val="dk1"/>
              </a:buClr>
              <a:buSzPts val="2400"/>
              <a:buNone/>
              <a:defRPr b="1" sz="2400"/>
            </a:lvl9pPr>
          </a:lstStyle>
          <a:p/>
        </p:txBody>
      </p:sp>
      <p:sp>
        <p:nvSpPr>
          <p:cNvPr id="122" name="Google Shape;122;p36"/>
          <p:cNvSpPr txBox="1"/>
          <p:nvPr>
            <p:ph idx="2" type="body"/>
          </p:nvPr>
        </p:nvSpPr>
        <p:spPr>
          <a:xfrm>
            <a:off x="1259683" y="3757613"/>
            <a:ext cx="7736681" cy="5526882"/>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500"/>
              </a:spcBef>
              <a:spcAft>
                <a:spcPts val="0"/>
              </a:spcAft>
              <a:buClr>
                <a:schemeClr val="dk1"/>
              </a:buClr>
              <a:buSzPts val="1800"/>
              <a:buChar char="•"/>
              <a:defRPr/>
            </a:lvl1pPr>
            <a:lvl2pPr indent="-342900" lvl="1" marL="914400" rtl="1" algn="r">
              <a:lnSpc>
                <a:spcPct val="90000"/>
              </a:lnSpc>
              <a:spcBef>
                <a:spcPts val="750"/>
              </a:spcBef>
              <a:spcAft>
                <a:spcPts val="0"/>
              </a:spcAft>
              <a:buClr>
                <a:schemeClr val="dk1"/>
              </a:buClr>
              <a:buSzPts val="1800"/>
              <a:buChar char="•"/>
              <a:defRPr/>
            </a:lvl2pPr>
            <a:lvl3pPr indent="-342900" lvl="2" marL="1371600" rtl="1" algn="r">
              <a:lnSpc>
                <a:spcPct val="90000"/>
              </a:lnSpc>
              <a:spcBef>
                <a:spcPts val="750"/>
              </a:spcBef>
              <a:spcAft>
                <a:spcPts val="0"/>
              </a:spcAft>
              <a:buClr>
                <a:schemeClr val="dk1"/>
              </a:buClr>
              <a:buSzPts val="1800"/>
              <a:buChar char="•"/>
              <a:defRPr/>
            </a:lvl3pPr>
            <a:lvl4pPr indent="-342900" lvl="3" marL="1828800" rtl="1" algn="r">
              <a:lnSpc>
                <a:spcPct val="90000"/>
              </a:lnSpc>
              <a:spcBef>
                <a:spcPts val="750"/>
              </a:spcBef>
              <a:spcAft>
                <a:spcPts val="0"/>
              </a:spcAft>
              <a:buClr>
                <a:schemeClr val="dk1"/>
              </a:buClr>
              <a:buSzPts val="1800"/>
              <a:buChar char="•"/>
              <a:defRPr/>
            </a:lvl4pPr>
            <a:lvl5pPr indent="-342900" lvl="4" marL="2286000" rtl="1" algn="r">
              <a:lnSpc>
                <a:spcPct val="90000"/>
              </a:lnSpc>
              <a:spcBef>
                <a:spcPts val="750"/>
              </a:spcBef>
              <a:spcAft>
                <a:spcPts val="0"/>
              </a:spcAft>
              <a:buClr>
                <a:schemeClr val="dk1"/>
              </a:buClr>
              <a:buSzPts val="1800"/>
              <a:buChar char="•"/>
              <a:defRPr/>
            </a:lvl5pPr>
            <a:lvl6pPr indent="-342900" lvl="5" marL="2743200" rtl="1" algn="r">
              <a:lnSpc>
                <a:spcPct val="90000"/>
              </a:lnSpc>
              <a:spcBef>
                <a:spcPts val="750"/>
              </a:spcBef>
              <a:spcAft>
                <a:spcPts val="0"/>
              </a:spcAft>
              <a:buClr>
                <a:schemeClr val="dk1"/>
              </a:buClr>
              <a:buSzPts val="1800"/>
              <a:buChar char="•"/>
              <a:defRPr/>
            </a:lvl6pPr>
            <a:lvl7pPr indent="-342900" lvl="6" marL="3200400" rtl="1" algn="r">
              <a:lnSpc>
                <a:spcPct val="90000"/>
              </a:lnSpc>
              <a:spcBef>
                <a:spcPts val="750"/>
              </a:spcBef>
              <a:spcAft>
                <a:spcPts val="0"/>
              </a:spcAft>
              <a:buClr>
                <a:schemeClr val="dk1"/>
              </a:buClr>
              <a:buSzPts val="1800"/>
              <a:buChar char="•"/>
              <a:defRPr/>
            </a:lvl7pPr>
            <a:lvl8pPr indent="-342900" lvl="7" marL="3657600" rtl="1" algn="r">
              <a:lnSpc>
                <a:spcPct val="90000"/>
              </a:lnSpc>
              <a:spcBef>
                <a:spcPts val="750"/>
              </a:spcBef>
              <a:spcAft>
                <a:spcPts val="0"/>
              </a:spcAft>
              <a:buClr>
                <a:schemeClr val="dk1"/>
              </a:buClr>
              <a:buSzPts val="1800"/>
              <a:buChar char="•"/>
              <a:defRPr/>
            </a:lvl8pPr>
            <a:lvl9pPr indent="-342900" lvl="8" marL="4114800" rtl="1" algn="r">
              <a:lnSpc>
                <a:spcPct val="90000"/>
              </a:lnSpc>
              <a:spcBef>
                <a:spcPts val="750"/>
              </a:spcBef>
              <a:spcAft>
                <a:spcPts val="0"/>
              </a:spcAft>
              <a:buClr>
                <a:schemeClr val="dk1"/>
              </a:buClr>
              <a:buSzPts val="1800"/>
              <a:buChar char="•"/>
              <a:defRPr/>
            </a:lvl9pPr>
          </a:lstStyle>
          <a:p/>
        </p:txBody>
      </p:sp>
      <p:sp>
        <p:nvSpPr>
          <p:cNvPr id="123" name="Google Shape;123;p36"/>
          <p:cNvSpPr txBox="1"/>
          <p:nvPr>
            <p:ph idx="3" type="body"/>
          </p:nvPr>
        </p:nvSpPr>
        <p:spPr>
          <a:xfrm>
            <a:off x="9258300"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500"/>
              </a:spcBef>
              <a:spcAft>
                <a:spcPts val="0"/>
              </a:spcAft>
              <a:buClr>
                <a:schemeClr val="dk1"/>
              </a:buClr>
              <a:buSzPts val="3600"/>
              <a:buNone/>
              <a:defRPr b="1" sz="3600"/>
            </a:lvl1pPr>
            <a:lvl2pPr indent="-228600" lvl="1" marL="914400" rtl="1" algn="r">
              <a:lnSpc>
                <a:spcPct val="90000"/>
              </a:lnSpc>
              <a:spcBef>
                <a:spcPts val="750"/>
              </a:spcBef>
              <a:spcAft>
                <a:spcPts val="0"/>
              </a:spcAft>
              <a:buClr>
                <a:schemeClr val="dk1"/>
              </a:buClr>
              <a:buSzPts val="3000"/>
              <a:buNone/>
              <a:defRPr b="1" sz="3000"/>
            </a:lvl2pPr>
            <a:lvl3pPr indent="-228600" lvl="2" marL="1371600" rtl="1" algn="r">
              <a:lnSpc>
                <a:spcPct val="90000"/>
              </a:lnSpc>
              <a:spcBef>
                <a:spcPts val="750"/>
              </a:spcBef>
              <a:spcAft>
                <a:spcPts val="0"/>
              </a:spcAft>
              <a:buClr>
                <a:schemeClr val="dk1"/>
              </a:buClr>
              <a:buSzPts val="2700"/>
              <a:buNone/>
              <a:defRPr b="1" sz="2700"/>
            </a:lvl3pPr>
            <a:lvl4pPr indent="-228600" lvl="3" marL="1828800" rtl="1" algn="r">
              <a:lnSpc>
                <a:spcPct val="90000"/>
              </a:lnSpc>
              <a:spcBef>
                <a:spcPts val="750"/>
              </a:spcBef>
              <a:spcAft>
                <a:spcPts val="0"/>
              </a:spcAft>
              <a:buClr>
                <a:schemeClr val="dk1"/>
              </a:buClr>
              <a:buSzPts val="2400"/>
              <a:buNone/>
              <a:defRPr b="1" sz="2400"/>
            </a:lvl4pPr>
            <a:lvl5pPr indent="-228600" lvl="4" marL="2286000" rtl="1" algn="r">
              <a:lnSpc>
                <a:spcPct val="90000"/>
              </a:lnSpc>
              <a:spcBef>
                <a:spcPts val="750"/>
              </a:spcBef>
              <a:spcAft>
                <a:spcPts val="0"/>
              </a:spcAft>
              <a:buClr>
                <a:schemeClr val="dk1"/>
              </a:buClr>
              <a:buSzPts val="2400"/>
              <a:buNone/>
              <a:defRPr b="1" sz="2400"/>
            </a:lvl5pPr>
            <a:lvl6pPr indent="-228600" lvl="5" marL="2743200" rtl="1" algn="r">
              <a:lnSpc>
                <a:spcPct val="90000"/>
              </a:lnSpc>
              <a:spcBef>
                <a:spcPts val="750"/>
              </a:spcBef>
              <a:spcAft>
                <a:spcPts val="0"/>
              </a:spcAft>
              <a:buClr>
                <a:schemeClr val="dk1"/>
              </a:buClr>
              <a:buSzPts val="2400"/>
              <a:buNone/>
              <a:defRPr b="1" sz="2400"/>
            </a:lvl6pPr>
            <a:lvl7pPr indent="-228600" lvl="6" marL="3200400" rtl="1" algn="r">
              <a:lnSpc>
                <a:spcPct val="90000"/>
              </a:lnSpc>
              <a:spcBef>
                <a:spcPts val="750"/>
              </a:spcBef>
              <a:spcAft>
                <a:spcPts val="0"/>
              </a:spcAft>
              <a:buClr>
                <a:schemeClr val="dk1"/>
              </a:buClr>
              <a:buSzPts val="2400"/>
              <a:buNone/>
              <a:defRPr b="1" sz="2400"/>
            </a:lvl7pPr>
            <a:lvl8pPr indent="-228600" lvl="7" marL="3657600" rtl="1" algn="r">
              <a:lnSpc>
                <a:spcPct val="90000"/>
              </a:lnSpc>
              <a:spcBef>
                <a:spcPts val="750"/>
              </a:spcBef>
              <a:spcAft>
                <a:spcPts val="0"/>
              </a:spcAft>
              <a:buClr>
                <a:schemeClr val="dk1"/>
              </a:buClr>
              <a:buSzPts val="2400"/>
              <a:buNone/>
              <a:defRPr b="1" sz="2400"/>
            </a:lvl8pPr>
            <a:lvl9pPr indent="-228600" lvl="8" marL="4114800" rtl="1" algn="r">
              <a:lnSpc>
                <a:spcPct val="90000"/>
              </a:lnSpc>
              <a:spcBef>
                <a:spcPts val="750"/>
              </a:spcBef>
              <a:spcAft>
                <a:spcPts val="0"/>
              </a:spcAft>
              <a:buClr>
                <a:schemeClr val="dk1"/>
              </a:buClr>
              <a:buSzPts val="2400"/>
              <a:buNone/>
              <a:defRPr b="1" sz="2400"/>
            </a:lvl9pPr>
          </a:lstStyle>
          <a:p/>
        </p:txBody>
      </p:sp>
      <p:sp>
        <p:nvSpPr>
          <p:cNvPr id="124" name="Google Shape;124;p36"/>
          <p:cNvSpPr txBox="1"/>
          <p:nvPr>
            <p:ph idx="4" type="body"/>
          </p:nvPr>
        </p:nvSpPr>
        <p:spPr>
          <a:xfrm>
            <a:off x="9258300"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500"/>
              </a:spcBef>
              <a:spcAft>
                <a:spcPts val="0"/>
              </a:spcAft>
              <a:buClr>
                <a:schemeClr val="dk1"/>
              </a:buClr>
              <a:buSzPts val="1800"/>
              <a:buChar char="•"/>
              <a:defRPr/>
            </a:lvl1pPr>
            <a:lvl2pPr indent="-342900" lvl="1" marL="914400" rtl="1" algn="r">
              <a:lnSpc>
                <a:spcPct val="90000"/>
              </a:lnSpc>
              <a:spcBef>
                <a:spcPts val="750"/>
              </a:spcBef>
              <a:spcAft>
                <a:spcPts val="0"/>
              </a:spcAft>
              <a:buClr>
                <a:schemeClr val="dk1"/>
              </a:buClr>
              <a:buSzPts val="1800"/>
              <a:buChar char="•"/>
              <a:defRPr/>
            </a:lvl2pPr>
            <a:lvl3pPr indent="-342900" lvl="2" marL="1371600" rtl="1" algn="r">
              <a:lnSpc>
                <a:spcPct val="90000"/>
              </a:lnSpc>
              <a:spcBef>
                <a:spcPts val="750"/>
              </a:spcBef>
              <a:spcAft>
                <a:spcPts val="0"/>
              </a:spcAft>
              <a:buClr>
                <a:schemeClr val="dk1"/>
              </a:buClr>
              <a:buSzPts val="1800"/>
              <a:buChar char="•"/>
              <a:defRPr/>
            </a:lvl3pPr>
            <a:lvl4pPr indent="-342900" lvl="3" marL="1828800" rtl="1" algn="r">
              <a:lnSpc>
                <a:spcPct val="90000"/>
              </a:lnSpc>
              <a:spcBef>
                <a:spcPts val="750"/>
              </a:spcBef>
              <a:spcAft>
                <a:spcPts val="0"/>
              </a:spcAft>
              <a:buClr>
                <a:schemeClr val="dk1"/>
              </a:buClr>
              <a:buSzPts val="1800"/>
              <a:buChar char="•"/>
              <a:defRPr/>
            </a:lvl4pPr>
            <a:lvl5pPr indent="-342900" lvl="4" marL="2286000" rtl="1" algn="r">
              <a:lnSpc>
                <a:spcPct val="90000"/>
              </a:lnSpc>
              <a:spcBef>
                <a:spcPts val="750"/>
              </a:spcBef>
              <a:spcAft>
                <a:spcPts val="0"/>
              </a:spcAft>
              <a:buClr>
                <a:schemeClr val="dk1"/>
              </a:buClr>
              <a:buSzPts val="1800"/>
              <a:buChar char="•"/>
              <a:defRPr/>
            </a:lvl5pPr>
            <a:lvl6pPr indent="-342900" lvl="5" marL="2743200" rtl="1" algn="r">
              <a:lnSpc>
                <a:spcPct val="90000"/>
              </a:lnSpc>
              <a:spcBef>
                <a:spcPts val="750"/>
              </a:spcBef>
              <a:spcAft>
                <a:spcPts val="0"/>
              </a:spcAft>
              <a:buClr>
                <a:schemeClr val="dk1"/>
              </a:buClr>
              <a:buSzPts val="1800"/>
              <a:buChar char="•"/>
              <a:defRPr/>
            </a:lvl6pPr>
            <a:lvl7pPr indent="-342900" lvl="6" marL="3200400" rtl="1" algn="r">
              <a:lnSpc>
                <a:spcPct val="90000"/>
              </a:lnSpc>
              <a:spcBef>
                <a:spcPts val="750"/>
              </a:spcBef>
              <a:spcAft>
                <a:spcPts val="0"/>
              </a:spcAft>
              <a:buClr>
                <a:schemeClr val="dk1"/>
              </a:buClr>
              <a:buSzPts val="1800"/>
              <a:buChar char="•"/>
              <a:defRPr/>
            </a:lvl7pPr>
            <a:lvl8pPr indent="-342900" lvl="7" marL="3657600" rtl="1" algn="r">
              <a:lnSpc>
                <a:spcPct val="90000"/>
              </a:lnSpc>
              <a:spcBef>
                <a:spcPts val="750"/>
              </a:spcBef>
              <a:spcAft>
                <a:spcPts val="0"/>
              </a:spcAft>
              <a:buClr>
                <a:schemeClr val="dk1"/>
              </a:buClr>
              <a:buSzPts val="1800"/>
              <a:buChar char="•"/>
              <a:defRPr/>
            </a:lvl8pPr>
            <a:lvl9pPr indent="-342900" lvl="8" marL="4114800" rtl="1" algn="r">
              <a:lnSpc>
                <a:spcPct val="90000"/>
              </a:lnSpc>
              <a:spcBef>
                <a:spcPts val="750"/>
              </a:spcBef>
              <a:spcAft>
                <a:spcPts val="0"/>
              </a:spcAft>
              <a:buClr>
                <a:schemeClr val="dk1"/>
              </a:buClr>
              <a:buSzPts val="1800"/>
              <a:buChar char="•"/>
              <a:defRPr/>
            </a:lvl9pPr>
          </a:lstStyle>
          <a:p/>
        </p:txBody>
      </p:sp>
      <p:sp>
        <p:nvSpPr>
          <p:cNvPr id="125" name="Google Shape;125;p36"/>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6"/>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6"/>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128" name="Shape 128"/>
        <p:cNvGrpSpPr/>
        <p:nvPr/>
      </p:nvGrpSpPr>
      <p:grpSpPr>
        <a:xfrm>
          <a:off x="0" y="0"/>
          <a:ext cx="0" cy="0"/>
          <a:chOff x="0" y="0"/>
          <a:chExt cx="0" cy="0"/>
        </a:xfrm>
      </p:grpSpPr>
      <p:sp>
        <p:nvSpPr>
          <p:cNvPr id="129" name="Google Shape;129;p37"/>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7"/>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7"/>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7"/>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133" name="Shape 133"/>
        <p:cNvGrpSpPr/>
        <p:nvPr/>
      </p:nvGrpSpPr>
      <p:grpSpPr>
        <a:xfrm>
          <a:off x="0" y="0"/>
          <a:ext cx="0" cy="0"/>
          <a:chOff x="0" y="0"/>
          <a:chExt cx="0" cy="0"/>
        </a:xfrm>
      </p:grpSpPr>
      <p:sp>
        <p:nvSpPr>
          <p:cNvPr id="134" name="Google Shape;134;p38"/>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8"/>
          <p:cNvSpPr txBox="1"/>
          <p:nvPr>
            <p:ph idx="1" type="body"/>
          </p:nvPr>
        </p:nvSpPr>
        <p:spPr>
          <a:xfrm>
            <a:off x="7774782" y="1481138"/>
            <a:ext cx="9258300" cy="7310438"/>
          </a:xfrm>
          <a:prstGeom prst="rect">
            <a:avLst/>
          </a:prstGeom>
          <a:noFill/>
          <a:ln>
            <a:noFill/>
          </a:ln>
        </p:spPr>
        <p:txBody>
          <a:bodyPr anchorCtr="0" anchor="t" bIns="45700" lIns="91425" spcFirstLastPara="1" rIns="91425" wrap="square" tIns="45700">
            <a:normAutofit/>
          </a:bodyPr>
          <a:lstStyle>
            <a:lvl1pPr indent="-533400" lvl="0" marL="457200" rtl="1" algn="r">
              <a:lnSpc>
                <a:spcPct val="90000"/>
              </a:lnSpc>
              <a:spcBef>
                <a:spcPts val="1500"/>
              </a:spcBef>
              <a:spcAft>
                <a:spcPts val="0"/>
              </a:spcAft>
              <a:buClr>
                <a:schemeClr val="dk1"/>
              </a:buClr>
              <a:buSzPts val="4800"/>
              <a:buChar char="•"/>
              <a:defRPr sz="4800"/>
            </a:lvl1pPr>
            <a:lvl2pPr indent="-495300" lvl="1" marL="914400" rtl="1" algn="r">
              <a:lnSpc>
                <a:spcPct val="90000"/>
              </a:lnSpc>
              <a:spcBef>
                <a:spcPts val="750"/>
              </a:spcBef>
              <a:spcAft>
                <a:spcPts val="0"/>
              </a:spcAft>
              <a:buClr>
                <a:schemeClr val="dk1"/>
              </a:buClr>
              <a:buSzPts val="4200"/>
              <a:buChar char="•"/>
              <a:defRPr sz="4200"/>
            </a:lvl2pPr>
            <a:lvl3pPr indent="-457200" lvl="2" marL="1371600" rtl="1" algn="r">
              <a:lnSpc>
                <a:spcPct val="90000"/>
              </a:lnSpc>
              <a:spcBef>
                <a:spcPts val="750"/>
              </a:spcBef>
              <a:spcAft>
                <a:spcPts val="0"/>
              </a:spcAft>
              <a:buClr>
                <a:schemeClr val="dk1"/>
              </a:buClr>
              <a:buSzPts val="3600"/>
              <a:buChar char="•"/>
              <a:defRPr sz="3600"/>
            </a:lvl3pPr>
            <a:lvl4pPr indent="-419100" lvl="3" marL="1828800" rtl="1" algn="r">
              <a:lnSpc>
                <a:spcPct val="90000"/>
              </a:lnSpc>
              <a:spcBef>
                <a:spcPts val="750"/>
              </a:spcBef>
              <a:spcAft>
                <a:spcPts val="0"/>
              </a:spcAft>
              <a:buClr>
                <a:schemeClr val="dk1"/>
              </a:buClr>
              <a:buSzPts val="3000"/>
              <a:buChar char="•"/>
              <a:defRPr sz="3000"/>
            </a:lvl4pPr>
            <a:lvl5pPr indent="-419100" lvl="4" marL="2286000" rtl="1" algn="r">
              <a:lnSpc>
                <a:spcPct val="90000"/>
              </a:lnSpc>
              <a:spcBef>
                <a:spcPts val="750"/>
              </a:spcBef>
              <a:spcAft>
                <a:spcPts val="0"/>
              </a:spcAft>
              <a:buClr>
                <a:schemeClr val="dk1"/>
              </a:buClr>
              <a:buSzPts val="3000"/>
              <a:buChar char="•"/>
              <a:defRPr sz="3000"/>
            </a:lvl5pPr>
            <a:lvl6pPr indent="-419100" lvl="5" marL="2743200" rtl="1" algn="r">
              <a:lnSpc>
                <a:spcPct val="90000"/>
              </a:lnSpc>
              <a:spcBef>
                <a:spcPts val="750"/>
              </a:spcBef>
              <a:spcAft>
                <a:spcPts val="0"/>
              </a:spcAft>
              <a:buClr>
                <a:schemeClr val="dk1"/>
              </a:buClr>
              <a:buSzPts val="3000"/>
              <a:buChar char="•"/>
              <a:defRPr sz="3000"/>
            </a:lvl6pPr>
            <a:lvl7pPr indent="-419100" lvl="6" marL="3200400" rtl="1" algn="r">
              <a:lnSpc>
                <a:spcPct val="90000"/>
              </a:lnSpc>
              <a:spcBef>
                <a:spcPts val="750"/>
              </a:spcBef>
              <a:spcAft>
                <a:spcPts val="0"/>
              </a:spcAft>
              <a:buClr>
                <a:schemeClr val="dk1"/>
              </a:buClr>
              <a:buSzPts val="3000"/>
              <a:buChar char="•"/>
              <a:defRPr sz="3000"/>
            </a:lvl7pPr>
            <a:lvl8pPr indent="-419100" lvl="7" marL="3657600" rtl="1" algn="r">
              <a:lnSpc>
                <a:spcPct val="90000"/>
              </a:lnSpc>
              <a:spcBef>
                <a:spcPts val="750"/>
              </a:spcBef>
              <a:spcAft>
                <a:spcPts val="0"/>
              </a:spcAft>
              <a:buClr>
                <a:schemeClr val="dk1"/>
              </a:buClr>
              <a:buSzPts val="3000"/>
              <a:buChar char="•"/>
              <a:defRPr sz="3000"/>
            </a:lvl8pPr>
            <a:lvl9pPr indent="-419100" lvl="8" marL="4114800" rtl="1" algn="r">
              <a:lnSpc>
                <a:spcPct val="90000"/>
              </a:lnSpc>
              <a:spcBef>
                <a:spcPts val="750"/>
              </a:spcBef>
              <a:spcAft>
                <a:spcPts val="0"/>
              </a:spcAft>
              <a:buClr>
                <a:schemeClr val="dk1"/>
              </a:buClr>
              <a:buSzPts val="3000"/>
              <a:buChar char="•"/>
              <a:defRPr sz="3000"/>
            </a:lvl9pPr>
          </a:lstStyle>
          <a:p/>
        </p:txBody>
      </p:sp>
      <p:sp>
        <p:nvSpPr>
          <p:cNvPr id="136" name="Google Shape;136;p38"/>
          <p:cNvSpPr txBox="1"/>
          <p:nvPr>
            <p:ph idx="2"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500"/>
              </a:spcBef>
              <a:spcAft>
                <a:spcPts val="0"/>
              </a:spcAft>
              <a:buClr>
                <a:schemeClr val="dk1"/>
              </a:buClr>
              <a:buSzPts val="2400"/>
              <a:buNone/>
              <a:defRPr sz="2400"/>
            </a:lvl1pPr>
            <a:lvl2pPr indent="-228600" lvl="1" marL="914400" rtl="1" algn="r">
              <a:lnSpc>
                <a:spcPct val="90000"/>
              </a:lnSpc>
              <a:spcBef>
                <a:spcPts val="750"/>
              </a:spcBef>
              <a:spcAft>
                <a:spcPts val="0"/>
              </a:spcAft>
              <a:buClr>
                <a:schemeClr val="dk1"/>
              </a:buClr>
              <a:buSzPts val="2100"/>
              <a:buNone/>
              <a:defRPr sz="2100"/>
            </a:lvl2pPr>
            <a:lvl3pPr indent="-228600" lvl="2" marL="1371600" rtl="1" algn="r">
              <a:lnSpc>
                <a:spcPct val="90000"/>
              </a:lnSpc>
              <a:spcBef>
                <a:spcPts val="750"/>
              </a:spcBef>
              <a:spcAft>
                <a:spcPts val="0"/>
              </a:spcAft>
              <a:buClr>
                <a:schemeClr val="dk1"/>
              </a:buClr>
              <a:buSzPts val="1800"/>
              <a:buNone/>
              <a:defRPr sz="1800"/>
            </a:lvl3pPr>
            <a:lvl4pPr indent="-228600" lvl="3" marL="1828800" rtl="1" algn="r">
              <a:lnSpc>
                <a:spcPct val="90000"/>
              </a:lnSpc>
              <a:spcBef>
                <a:spcPts val="750"/>
              </a:spcBef>
              <a:spcAft>
                <a:spcPts val="0"/>
              </a:spcAft>
              <a:buClr>
                <a:schemeClr val="dk1"/>
              </a:buClr>
              <a:buSzPts val="1500"/>
              <a:buNone/>
              <a:defRPr sz="1500"/>
            </a:lvl4pPr>
            <a:lvl5pPr indent="-228600" lvl="4" marL="2286000" rtl="1" algn="r">
              <a:lnSpc>
                <a:spcPct val="90000"/>
              </a:lnSpc>
              <a:spcBef>
                <a:spcPts val="750"/>
              </a:spcBef>
              <a:spcAft>
                <a:spcPts val="0"/>
              </a:spcAft>
              <a:buClr>
                <a:schemeClr val="dk1"/>
              </a:buClr>
              <a:buSzPts val="1500"/>
              <a:buNone/>
              <a:defRPr sz="1500"/>
            </a:lvl5pPr>
            <a:lvl6pPr indent="-228600" lvl="5" marL="2743200" rtl="1" algn="r">
              <a:lnSpc>
                <a:spcPct val="90000"/>
              </a:lnSpc>
              <a:spcBef>
                <a:spcPts val="750"/>
              </a:spcBef>
              <a:spcAft>
                <a:spcPts val="0"/>
              </a:spcAft>
              <a:buClr>
                <a:schemeClr val="dk1"/>
              </a:buClr>
              <a:buSzPts val="1500"/>
              <a:buNone/>
              <a:defRPr sz="1500"/>
            </a:lvl6pPr>
            <a:lvl7pPr indent="-228600" lvl="6" marL="3200400" rtl="1" algn="r">
              <a:lnSpc>
                <a:spcPct val="90000"/>
              </a:lnSpc>
              <a:spcBef>
                <a:spcPts val="750"/>
              </a:spcBef>
              <a:spcAft>
                <a:spcPts val="0"/>
              </a:spcAft>
              <a:buClr>
                <a:schemeClr val="dk1"/>
              </a:buClr>
              <a:buSzPts val="1500"/>
              <a:buNone/>
              <a:defRPr sz="1500"/>
            </a:lvl7pPr>
            <a:lvl8pPr indent="-228600" lvl="7" marL="3657600" rtl="1" algn="r">
              <a:lnSpc>
                <a:spcPct val="90000"/>
              </a:lnSpc>
              <a:spcBef>
                <a:spcPts val="750"/>
              </a:spcBef>
              <a:spcAft>
                <a:spcPts val="0"/>
              </a:spcAft>
              <a:buClr>
                <a:schemeClr val="dk1"/>
              </a:buClr>
              <a:buSzPts val="1500"/>
              <a:buNone/>
              <a:defRPr sz="1500"/>
            </a:lvl8pPr>
            <a:lvl9pPr indent="-228600" lvl="8" marL="4114800" rtl="1" algn="r">
              <a:lnSpc>
                <a:spcPct val="90000"/>
              </a:lnSpc>
              <a:spcBef>
                <a:spcPts val="750"/>
              </a:spcBef>
              <a:spcAft>
                <a:spcPts val="0"/>
              </a:spcAft>
              <a:buClr>
                <a:schemeClr val="dk1"/>
              </a:buClr>
              <a:buSzPts val="1500"/>
              <a:buNone/>
              <a:defRPr sz="1500"/>
            </a:lvl9pPr>
          </a:lstStyle>
          <a:p/>
        </p:txBody>
      </p:sp>
      <p:sp>
        <p:nvSpPr>
          <p:cNvPr id="137" name="Google Shape;137;p38"/>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8"/>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8"/>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140" name="Shape 140"/>
        <p:cNvGrpSpPr/>
        <p:nvPr/>
      </p:nvGrpSpPr>
      <p:grpSpPr>
        <a:xfrm>
          <a:off x="0" y="0"/>
          <a:ext cx="0" cy="0"/>
          <a:chOff x="0" y="0"/>
          <a:chExt cx="0" cy="0"/>
        </a:xfrm>
      </p:grpSpPr>
      <p:sp>
        <p:nvSpPr>
          <p:cNvPr id="141" name="Google Shape;141;p39"/>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39"/>
          <p:cNvSpPr/>
          <p:nvPr>
            <p:ph idx="2" type="pic"/>
          </p:nvPr>
        </p:nvSpPr>
        <p:spPr>
          <a:xfrm>
            <a:off x="7774782" y="1481138"/>
            <a:ext cx="9258300" cy="7310438"/>
          </a:xfrm>
          <a:prstGeom prst="rect">
            <a:avLst/>
          </a:prstGeom>
          <a:noFill/>
          <a:ln>
            <a:noFill/>
          </a:ln>
        </p:spPr>
      </p:sp>
      <p:sp>
        <p:nvSpPr>
          <p:cNvPr id="143" name="Google Shape;143;p39"/>
          <p:cNvSpPr txBox="1"/>
          <p:nvPr>
            <p:ph idx="1"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500"/>
              </a:spcBef>
              <a:spcAft>
                <a:spcPts val="0"/>
              </a:spcAft>
              <a:buClr>
                <a:schemeClr val="dk1"/>
              </a:buClr>
              <a:buSzPts val="2400"/>
              <a:buNone/>
              <a:defRPr sz="2400"/>
            </a:lvl1pPr>
            <a:lvl2pPr indent="-228600" lvl="1" marL="914400" rtl="1" algn="r">
              <a:lnSpc>
                <a:spcPct val="90000"/>
              </a:lnSpc>
              <a:spcBef>
                <a:spcPts val="750"/>
              </a:spcBef>
              <a:spcAft>
                <a:spcPts val="0"/>
              </a:spcAft>
              <a:buClr>
                <a:schemeClr val="dk1"/>
              </a:buClr>
              <a:buSzPts val="2100"/>
              <a:buNone/>
              <a:defRPr sz="2100"/>
            </a:lvl2pPr>
            <a:lvl3pPr indent="-228600" lvl="2" marL="1371600" rtl="1" algn="r">
              <a:lnSpc>
                <a:spcPct val="90000"/>
              </a:lnSpc>
              <a:spcBef>
                <a:spcPts val="750"/>
              </a:spcBef>
              <a:spcAft>
                <a:spcPts val="0"/>
              </a:spcAft>
              <a:buClr>
                <a:schemeClr val="dk1"/>
              </a:buClr>
              <a:buSzPts val="1800"/>
              <a:buNone/>
              <a:defRPr sz="1800"/>
            </a:lvl3pPr>
            <a:lvl4pPr indent="-228600" lvl="3" marL="1828800" rtl="1" algn="r">
              <a:lnSpc>
                <a:spcPct val="90000"/>
              </a:lnSpc>
              <a:spcBef>
                <a:spcPts val="750"/>
              </a:spcBef>
              <a:spcAft>
                <a:spcPts val="0"/>
              </a:spcAft>
              <a:buClr>
                <a:schemeClr val="dk1"/>
              </a:buClr>
              <a:buSzPts val="1500"/>
              <a:buNone/>
              <a:defRPr sz="1500"/>
            </a:lvl4pPr>
            <a:lvl5pPr indent="-228600" lvl="4" marL="2286000" rtl="1" algn="r">
              <a:lnSpc>
                <a:spcPct val="90000"/>
              </a:lnSpc>
              <a:spcBef>
                <a:spcPts val="750"/>
              </a:spcBef>
              <a:spcAft>
                <a:spcPts val="0"/>
              </a:spcAft>
              <a:buClr>
                <a:schemeClr val="dk1"/>
              </a:buClr>
              <a:buSzPts val="1500"/>
              <a:buNone/>
              <a:defRPr sz="1500"/>
            </a:lvl5pPr>
            <a:lvl6pPr indent="-228600" lvl="5" marL="2743200" rtl="1" algn="r">
              <a:lnSpc>
                <a:spcPct val="90000"/>
              </a:lnSpc>
              <a:spcBef>
                <a:spcPts val="750"/>
              </a:spcBef>
              <a:spcAft>
                <a:spcPts val="0"/>
              </a:spcAft>
              <a:buClr>
                <a:schemeClr val="dk1"/>
              </a:buClr>
              <a:buSzPts val="1500"/>
              <a:buNone/>
              <a:defRPr sz="1500"/>
            </a:lvl6pPr>
            <a:lvl7pPr indent="-228600" lvl="6" marL="3200400" rtl="1" algn="r">
              <a:lnSpc>
                <a:spcPct val="90000"/>
              </a:lnSpc>
              <a:spcBef>
                <a:spcPts val="750"/>
              </a:spcBef>
              <a:spcAft>
                <a:spcPts val="0"/>
              </a:spcAft>
              <a:buClr>
                <a:schemeClr val="dk1"/>
              </a:buClr>
              <a:buSzPts val="1500"/>
              <a:buNone/>
              <a:defRPr sz="1500"/>
            </a:lvl7pPr>
            <a:lvl8pPr indent="-228600" lvl="7" marL="3657600" rtl="1" algn="r">
              <a:lnSpc>
                <a:spcPct val="90000"/>
              </a:lnSpc>
              <a:spcBef>
                <a:spcPts val="750"/>
              </a:spcBef>
              <a:spcAft>
                <a:spcPts val="0"/>
              </a:spcAft>
              <a:buClr>
                <a:schemeClr val="dk1"/>
              </a:buClr>
              <a:buSzPts val="1500"/>
              <a:buNone/>
              <a:defRPr sz="1500"/>
            </a:lvl8pPr>
            <a:lvl9pPr indent="-228600" lvl="8" marL="4114800" rtl="1" algn="r">
              <a:lnSpc>
                <a:spcPct val="90000"/>
              </a:lnSpc>
              <a:spcBef>
                <a:spcPts val="750"/>
              </a:spcBef>
              <a:spcAft>
                <a:spcPts val="0"/>
              </a:spcAft>
              <a:buClr>
                <a:schemeClr val="dk1"/>
              </a:buClr>
              <a:buSzPts val="1500"/>
              <a:buNone/>
              <a:defRPr sz="1500"/>
            </a:lvl9pPr>
          </a:lstStyle>
          <a:p/>
        </p:txBody>
      </p:sp>
      <p:sp>
        <p:nvSpPr>
          <p:cNvPr id="144" name="Google Shape;144;p39"/>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9"/>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9"/>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147" name="Shape 147"/>
        <p:cNvGrpSpPr/>
        <p:nvPr/>
      </p:nvGrpSpPr>
      <p:grpSpPr>
        <a:xfrm>
          <a:off x="0" y="0"/>
          <a:ext cx="0" cy="0"/>
          <a:chOff x="0" y="0"/>
          <a:chExt cx="0" cy="0"/>
        </a:xfrm>
      </p:grpSpPr>
      <p:sp>
        <p:nvSpPr>
          <p:cNvPr id="148" name="Google Shape;148;p40"/>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0"/>
          <p:cNvSpPr txBox="1"/>
          <p:nvPr>
            <p:ph idx="1" type="body"/>
          </p:nvPr>
        </p:nvSpPr>
        <p:spPr>
          <a:xfrm rot="5400000">
            <a:off x="5880497" y="-1884758"/>
            <a:ext cx="6527007" cy="157734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500"/>
              </a:spcBef>
              <a:spcAft>
                <a:spcPts val="0"/>
              </a:spcAft>
              <a:buClr>
                <a:schemeClr val="dk1"/>
              </a:buClr>
              <a:buSzPts val="1800"/>
              <a:buChar char="•"/>
              <a:defRPr/>
            </a:lvl1pPr>
            <a:lvl2pPr indent="-342900" lvl="1" marL="914400" rtl="1" algn="r">
              <a:lnSpc>
                <a:spcPct val="90000"/>
              </a:lnSpc>
              <a:spcBef>
                <a:spcPts val="750"/>
              </a:spcBef>
              <a:spcAft>
                <a:spcPts val="0"/>
              </a:spcAft>
              <a:buClr>
                <a:schemeClr val="dk1"/>
              </a:buClr>
              <a:buSzPts val="1800"/>
              <a:buChar char="•"/>
              <a:defRPr/>
            </a:lvl2pPr>
            <a:lvl3pPr indent="-342900" lvl="2" marL="1371600" rtl="1" algn="r">
              <a:lnSpc>
                <a:spcPct val="90000"/>
              </a:lnSpc>
              <a:spcBef>
                <a:spcPts val="750"/>
              </a:spcBef>
              <a:spcAft>
                <a:spcPts val="0"/>
              </a:spcAft>
              <a:buClr>
                <a:schemeClr val="dk1"/>
              </a:buClr>
              <a:buSzPts val="1800"/>
              <a:buChar char="•"/>
              <a:defRPr/>
            </a:lvl3pPr>
            <a:lvl4pPr indent="-342900" lvl="3" marL="1828800" rtl="1" algn="r">
              <a:lnSpc>
                <a:spcPct val="90000"/>
              </a:lnSpc>
              <a:spcBef>
                <a:spcPts val="750"/>
              </a:spcBef>
              <a:spcAft>
                <a:spcPts val="0"/>
              </a:spcAft>
              <a:buClr>
                <a:schemeClr val="dk1"/>
              </a:buClr>
              <a:buSzPts val="1800"/>
              <a:buChar char="•"/>
              <a:defRPr/>
            </a:lvl4pPr>
            <a:lvl5pPr indent="-342900" lvl="4" marL="2286000" rtl="1" algn="r">
              <a:lnSpc>
                <a:spcPct val="90000"/>
              </a:lnSpc>
              <a:spcBef>
                <a:spcPts val="750"/>
              </a:spcBef>
              <a:spcAft>
                <a:spcPts val="0"/>
              </a:spcAft>
              <a:buClr>
                <a:schemeClr val="dk1"/>
              </a:buClr>
              <a:buSzPts val="1800"/>
              <a:buChar char="•"/>
              <a:defRPr/>
            </a:lvl5pPr>
            <a:lvl6pPr indent="-342900" lvl="5" marL="2743200" rtl="1" algn="r">
              <a:lnSpc>
                <a:spcPct val="90000"/>
              </a:lnSpc>
              <a:spcBef>
                <a:spcPts val="750"/>
              </a:spcBef>
              <a:spcAft>
                <a:spcPts val="0"/>
              </a:spcAft>
              <a:buClr>
                <a:schemeClr val="dk1"/>
              </a:buClr>
              <a:buSzPts val="1800"/>
              <a:buChar char="•"/>
              <a:defRPr/>
            </a:lvl6pPr>
            <a:lvl7pPr indent="-342900" lvl="6" marL="3200400" rtl="1" algn="r">
              <a:lnSpc>
                <a:spcPct val="90000"/>
              </a:lnSpc>
              <a:spcBef>
                <a:spcPts val="750"/>
              </a:spcBef>
              <a:spcAft>
                <a:spcPts val="0"/>
              </a:spcAft>
              <a:buClr>
                <a:schemeClr val="dk1"/>
              </a:buClr>
              <a:buSzPts val="1800"/>
              <a:buChar char="•"/>
              <a:defRPr/>
            </a:lvl7pPr>
            <a:lvl8pPr indent="-342900" lvl="7" marL="3657600" rtl="1" algn="r">
              <a:lnSpc>
                <a:spcPct val="90000"/>
              </a:lnSpc>
              <a:spcBef>
                <a:spcPts val="750"/>
              </a:spcBef>
              <a:spcAft>
                <a:spcPts val="0"/>
              </a:spcAft>
              <a:buClr>
                <a:schemeClr val="dk1"/>
              </a:buClr>
              <a:buSzPts val="1800"/>
              <a:buChar char="•"/>
              <a:defRPr/>
            </a:lvl8pPr>
            <a:lvl9pPr indent="-342900" lvl="8" marL="4114800" rtl="1" algn="r">
              <a:lnSpc>
                <a:spcPct val="90000"/>
              </a:lnSpc>
              <a:spcBef>
                <a:spcPts val="750"/>
              </a:spcBef>
              <a:spcAft>
                <a:spcPts val="0"/>
              </a:spcAft>
              <a:buClr>
                <a:schemeClr val="dk1"/>
              </a:buClr>
              <a:buSzPts val="1800"/>
              <a:buChar char="•"/>
              <a:defRPr/>
            </a:lvl9pPr>
          </a:lstStyle>
          <a:p/>
        </p:txBody>
      </p:sp>
      <p:sp>
        <p:nvSpPr>
          <p:cNvPr id="150" name="Google Shape;150;p40"/>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0"/>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0"/>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153" name="Shape 153"/>
        <p:cNvGrpSpPr/>
        <p:nvPr/>
      </p:nvGrpSpPr>
      <p:grpSpPr>
        <a:xfrm>
          <a:off x="0" y="0"/>
          <a:ext cx="0" cy="0"/>
          <a:chOff x="0" y="0"/>
          <a:chExt cx="0" cy="0"/>
        </a:xfrm>
      </p:grpSpPr>
      <p:sp>
        <p:nvSpPr>
          <p:cNvPr id="154" name="Google Shape;154;p41"/>
          <p:cNvSpPr txBox="1"/>
          <p:nvPr>
            <p:ph type="title"/>
          </p:nvPr>
        </p:nvSpPr>
        <p:spPr>
          <a:xfrm rot="5400000">
            <a:off x="10700147" y="2934892"/>
            <a:ext cx="8717757" cy="394335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1"/>
          <p:cNvSpPr txBox="1"/>
          <p:nvPr>
            <p:ph idx="1" type="body"/>
          </p:nvPr>
        </p:nvSpPr>
        <p:spPr>
          <a:xfrm rot="5400000">
            <a:off x="2699146" y="-894158"/>
            <a:ext cx="8717757" cy="1160145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500"/>
              </a:spcBef>
              <a:spcAft>
                <a:spcPts val="0"/>
              </a:spcAft>
              <a:buClr>
                <a:schemeClr val="dk1"/>
              </a:buClr>
              <a:buSzPts val="1800"/>
              <a:buChar char="•"/>
              <a:defRPr/>
            </a:lvl1pPr>
            <a:lvl2pPr indent="-342900" lvl="1" marL="914400" rtl="1" algn="r">
              <a:lnSpc>
                <a:spcPct val="90000"/>
              </a:lnSpc>
              <a:spcBef>
                <a:spcPts val="750"/>
              </a:spcBef>
              <a:spcAft>
                <a:spcPts val="0"/>
              </a:spcAft>
              <a:buClr>
                <a:schemeClr val="dk1"/>
              </a:buClr>
              <a:buSzPts val="1800"/>
              <a:buChar char="•"/>
              <a:defRPr/>
            </a:lvl2pPr>
            <a:lvl3pPr indent="-342900" lvl="2" marL="1371600" rtl="1" algn="r">
              <a:lnSpc>
                <a:spcPct val="90000"/>
              </a:lnSpc>
              <a:spcBef>
                <a:spcPts val="750"/>
              </a:spcBef>
              <a:spcAft>
                <a:spcPts val="0"/>
              </a:spcAft>
              <a:buClr>
                <a:schemeClr val="dk1"/>
              </a:buClr>
              <a:buSzPts val="1800"/>
              <a:buChar char="•"/>
              <a:defRPr/>
            </a:lvl3pPr>
            <a:lvl4pPr indent="-342900" lvl="3" marL="1828800" rtl="1" algn="r">
              <a:lnSpc>
                <a:spcPct val="90000"/>
              </a:lnSpc>
              <a:spcBef>
                <a:spcPts val="750"/>
              </a:spcBef>
              <a:spcAft>
                <a:spcPts val="0"/>
              </a:spcAft>
              <a:buClr>
                <a:schemeClr val="dk1"/>
              </a:buClr>
              <a:buSzPts val="1800"/>
              <a:buChar char="•"/>
              <a:defRPr/>
            </a:lvl4pPr>
            <a:lvl5pPr indent="-342900" lvl="4" marL="2286000" rtl="1" algn="r">
              <a:lnSpc>
                <a:spcPct val="90000"/>
              </a:lnSpc>
              <a:spcBef>
                <a:spcPts val="750"/>
              </a:spcBef>
              <a:spcAft>
                <a:spcPts val="0"/>
              </a:spcAft>
              <a:buClr>
                <a:schemeClr val="dk1"/>
              </a:buClr>
              <a:buSzPts val="1800"/>
              <a:buChar char="•"/>
              <a:defRPr/>
            </a:lvl5pPr>
            <a:lvl6pPr indent="-342900" lvl="5" marL="2743200" rtl="1" algn="r">
              <a:lnSpc>
                <a:spcPct val="90000"/>
              </a:lnSpc>
              <a:spcBef>
                <a:spcPts val="750"/>
              </a:spcBef>
              <a:spcAft>
                <a:spcPts val="0"/>
              </a:spcAft>
              <a:buClr>
                <a:schemeClr val="dk1"/>
              </a:buClr>
              <a:buSzPts val="1800"/>
              <a:buChar char="•"/>
              <a:defRPr/>
            </a:lvl6pPr>
            <a:lvl7pPr indent="-342900" lvl="6" marL="3200400" rtl="1" algn="r">
              <a:lnSpc>
                <a:spcPct val="90000"/>
              </a:lnSpc>
              <a:spcBef>
                <a:spcPts val="750"/>
              </a:spcBef>
              <a:spcAft>
                <a:spcPts val="0"/>
              </a:spcAft>
              <a:buClr>
                <a:schemeClr val="dk1"/>
              </a:buClr>
              <a:buSzPts val="1800"/>
              <a:buChar char="•"/>
              <a:defRPr/>
            </a:lvl7pPr>
            <a:lvl8pPr indent="-342900" lvl="7" marL="3657600" rtl="1" algn="r">
              <a:lnSpc>
                <a:spcPct val="90000"/>
              </a:lnSpc>
              <a:spcBef>
                <a:spcPts val="750"/>
              </a:spcBef>
              <a:spcAft>
                <a:spcPts val="0"/>
              </a:spcAft>
              <a:buClr>
                <a:schemeClr val="dk1"/>
              </a:buClr>
              <a:buSzPts val="1800"/>
              <a:buChar char="•"/>
              <a:defRPr/>
            </a:lvl8pPr>
            <a:lvl9pPr indent="-342900" lvl="8" marL="4114800" rtl="1" algn="r">
              <a:lnSpc>
                <a:spcPct val="90000"/>
              </a:lnSpc>
              <a:spcBef>
                <a:spcPts val="750"/>
              </a:spcBef>
              <a:spcAft>
                <a:spcPts val="0"/>
              </a:spcAft>
              <a:buClr>
                <a:schemeClr val="dk1"/>
              </a:buClr>
              <a:buSzPts val="1800"/>
              <a:buChar char="•"/>
              <a:defRPr/>
            </a:lvl9pPr>
          </a:lstStyle>
          <a:p/>
        </p:txBody>
      </p:sp>
      <p:sp>
        <p:nvSpPr>
          <p:cNvPr id="156" name="Google Shape;156;p41"/>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1"/>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1"/>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1792288" y="612775"/>
            <a:ext cx="5486400" cy="4114800"/>
          </a:xfrm>
          <a:prstGeom prst="rect">
            <a:avLst/>
          </a:prstGeom>
          <a:noFill/>
          <a:ln>
            <a:noFill/>
          </a:ln>
        </p:spPr>
      </p:sp>
      <p:sp>
        <p:nvSpPr>
          <p:cNvPr id="68" name="Google Shape;68;p2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0"/>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0"/>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495300" lvl="0" marL="457200" marR="0" rtl="1" algn="r">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1" algn="r">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1" algn="r">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1" algn="r">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1" algn="r">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1" algn="r">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1" algn="r">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1" algn="r">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1" algn="r">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87" name="Google Shape;87;p20"/>
          <p:cNvSpPr txBox="1"/>
          <p:nvPr>
            <p:ph idx="10" type="dt"/>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0"/>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0"/>
          <p:cNvSpPr txBox="1"/>
          <p:nvPr>
            <p:ph idx="12" type="sldNum"/>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800">
                <a:solidFill>
                  <a:srgbClr val="888888"/>
                </a:solidFill>
                <a:latin typeface="Calibri"/>
                <a:ea typeface="Calibri"/>
                <a:cs typeface="Calibri"/>
                <a:sym typeface="Calibri"/>
              </a:defRPr>
            </a:lvl1pPr>
            <a:lvl2pPr indent="0" lvl="1" marL="0" marR="0" rtl="0" algn="l">
              <a:spcBef>
                <a:spcPts val="0"/>
              </a:spcBef>
              <a:buNone/>
              <a:defRPr sz="1800">
                <a:solidFill>
                  <a:srgbClr val="888888"/>
                </a:solidFill>
                <a:latin typeface="Calibri"/>
                <a:ea typeface="Calibri"/>
                <a:cs typeface="Calibri"/>
                <a:sym typeface="Calibri"/>
              </a:defRPr>
            </a:lvl2pPr>
            <a:lvl3pPr indent="0" lvl="2" marL="0" marR="0" rtl="0" algn="l">
              <a:spcBef>
                <a:spcPts val="0"/>
              </a:spcBef>
              <a:buNone/>
              <a:defRPr sz="1800">
                <a:solidFill>
                  <a:srgbClr val="888888"/>
                </a:solidFill>
                <a:latin typeface="Calibri"/>
                <a:ea typeface="Calibri"/>
                <a:cs typeface="Calibri"/>
                <a:sym typeface="Calibri"/>
              </a:defRPr>
            </a:lvl3pPr>
            <a:lvl4pPr indent="0" lvl="3" marL="0" marR="0" rtl="0" algn="l">
              <a:spcBef>
                <a:spcPts val="0"/>
              </a:spcBef>
              <a:buNone/>
              <a:defRPr sz="1800">
                <a:solidFill>
                  <a:srgbClr val="888888"/>
                </a:solidFill>
                <a:latin typeface="Calibri"/>
                <a:ea typeface="Calibri"/>
                <a:cs typeface="Calibri"/>
                <a:sym typeface="Calibri"/>
              </a:defRPr>
            </a:lvl4pPr>
            <a:lvl5pPr indent="0" lvl="4" marL="0" marR="0" rtl="0" algn="l">
              <a:spcBef>
                <a:spcPts val="0"/>
              </a:spcBef>
              <a:buNone/>
              <a:defRPr sz="1800">
                <a:solidFill>
                  <a:srgbClr val="888888"/>
                </a:solidFill>
                <a:latin typeface="Calibri"/>
                <a:ea typeface="Calibri"/>
                <a:cs typeface="Calibri"/>
                <a:sym typeface="Calibri"/>
              </a:defRPr>
            </a:lvl5pPr>
            <a:lvl6pPr indent="0" lvl="5" marL="0" marR="0" rtl="0" algn="l">
              <a:spcBef>
                <a:spcPts val="0"/>
              </a:spcBef>
              <a:buNone/>
              <a:defRPr sz="1800">
                <a:solidFill>
                  <a:srgbClr val="888888"/>
                </a:solidFill>
                <a:latin typeface="Calibri"/>
                <a:ea typeface="Calibri"/>
                <a:cs typeface="Calibri"/>
                <a:sym typeface="Calibri"/>
              </a:defRPr>
            </a:lvl6pPr>
            <a:lvl7pPr indent="0" lvl="6" marL="0" marR="0" rtl="0" algn="l">
              <a:spcBef>
                <a:spcPts val="0"/>
              </a:spcBef>
              <a:buNone/>
              <a:defRPr sz="1800">
                <a:solidFill>
                  <a:srgbClr val="888888"/>
                </a:solidFill>
                <a:latin typeface="Calibri"/>
                <a:ea typeface="Calibri"/>
                <a:cs typeface="Calibri"/>
                <a:sym typeface="Calibri"/>
              </a:defRPr>
            </a:lvl7pPr>
            <a:lvl8pPr indent="0" lvl="7" marL="0" marR="0" rtl="0" algn="l">
              <a:spcBef>
                <a:spcPts val="0"/>
              </a:spcBef>
              <a:buNone/>
              <a:defRPr sz="1800">
                <a:solidFill>
                  <a:srgbClr val="888888"/>
                </a:solidFill>
                <a:latin typeface="Calibri"/>
                <a:ea typeface="Calibri"/>
                <a:cs typeface="Calibri"/>
                <a:sym typeface="Calibri"/>
              </a:defRPr>
            </a:lvl8pPr>
            <a:lvl9pPr indent="0" lvl="8" marL="0" marR="0" rtl="0" algn="l">
              <a:spcBef>
                <a:spcPts val="0"/>
              </a:spcBef>
              <a:buNone/>
              <a:defRPr sz="1800">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hyperlink" Target="https://ymath.haifa.ac.il/images/stories/part4/archive/games/game63heb.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162" name="Shape 162"/>
        <p:cNvGrpSpPr/>
        <p:nvPr/>
      </p:nvGrpSpPr>
      <p:grpSpPr>
        <a:xfrm>
          <a:off x="0" y="0"/>
          <a:ext cx="0" cy="0"/>
          <a:chOff x="0" y="0"/>
          <a:chExt cx="0" cy="0"/>
        </a:xfrm>
      </p:grpSpPr>
      <p:sp>
        <p:nvSpPr>
          <p:cNvPr id="163" name="Google Shape;163;p1"/>
          <p:cNvSpPr/>
          <p:nvPr/>
        </p:nvSpPr>
        <p:spPr>
          <a:xfrm>
            <a:off x="0" y="-35755"/>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4" name="Google Shape;164;p1"/>
          <p:cNvSpPr txBox="1"/>
          <p:nvPr/>
        </p:nvSpPr>
        <p:spPr>
          <a:xfrm>
            <a:off x="7239000" y="0"/>
            <a:ext cx="13417149" cy="1001621"/>
          </a:xfrm>
          <a:prstGeom prst="rect">
            <a:avLst/>
          </a:prstGeom>
          <a:noFill/>
          <a:ln>
            <a:noFill/>
          </a:ln>
        </p:spPr>
        <p:txBody>
          <a:bodyPr anchorCtr="0" anchor="t" bIns="0" lIns="0" spcFirstLastPara="1" rIns="0" wrap="square" tIns="0">
            <a:spAutoFit/>
          </a:bodyPr>
          <a:lstStyle/>
          <a:p>
            <a:pPr indent="0" lvl="0" marL="0" marR="0" rtl="1" algn="ctr">
              <a:lnSpc>
                <a:spcPct val="231000"/>
              </a:lnSpc>
              <a:spcBef>
                <a:spcPts val="0"/>
              </a:spcBef>
              <a:spcAft>
                <a:spcPts val="0"/>
              </a:spcAft>
              <a:buClr>
                <a:srgbClr val="000000"/>
              </a:buClr>
              <a:buSzPts val="4000"/>
              <a:buFont typeface="Arimo"/>
              <a:buNone/>
            </a:pPr>
            <a:r>
              <a:rPr b="1" i="0" lang="ar-JO" sz="4000" u="none" cap="none" strike="noStrike">
                <a:solidFill>
                  <a:srgbClr val="000000"/>
                </a:solidFill>
                <a:latin typeface="Arimo"/>
                <a:ea typeface="Arimo"/>
                <a:cs typeface="Arimo"/>
                <a:sym typeface="Arimo"/>
              </a:rPr>
              <a:t>مَدرسَة العُطلة الصيفيّة</a:t>
            </a:r>
            <a:endParaRPr/>
          </a:p>
        </p:txBody>
      </p:sp>
      <p:sp>
        <p:nvSpPr>
          <p:cNvPr id="165" name="Google Shape;165;p1"/>
          <p:cNvSpPr txBox="1"/>
          <p:nvPr/>
        </p:nvSpPr>
        <p:spPr>
          <a:xfrm>
            <a:off x="11703064" y="1268122"/>
            <a:ext cx="5245075" cy="1509259"/>
          </a:xfrm>
          <a:prstGeom prst="rect">
            <a:avLst/>
          </a:prstGeom>
          <a:noFill/>
          <a:ln>
            <a:noFill/>
          </a:ln>
        </p:spPr>
        <p:txBody>
          <a:bodyPr anchorCtr="0" anchor="t" bIns="0" lIns="0" spcFirstLastPara="1" rIns="0" wrap="square" tIns="0">
            <a:spAutoFit/>
          </a:bodyPr>
          <a:lstStyle/>
          <a:p>
            <a:pPr indent="0" lvl="0" marL="0" marR="0" rtl="1" algn="ctr">
              <a:lnSpc>
                <a:spcPct val="140000"/>
              </a:lnSpc>
              <a:spcBef>
                <a:spcPts val="0"/>
              </a:spcBef>
              <a:spcAft>
                <a:spcPts val="0"/>
              </a:spcAft>
              <a:buClr>
                <a:srgbClr val="000000"/>
              </a:buClr>
              <a:buSzPts val="9200"/>
              <a:buFont typeface="Arimo"/>
              <a:buNone/>
            </a:pPr>
            <a:r>
              <a:rPr b="1" i="0" lang="ar-JO" sz="9200" u="none" cap="none" strike="noStrike">
                <a:solidFill>
                  <a:srgbClr val="000000"/>
                </a:solidFill>
                <a:latin typeface="Arimo"/>
                <a:ea typeface="Arimo"/>
                <a:cs typeface="Arimo"/>
                <a:sym typeface="Arimo"/>
              </a:rPr>
              <a:t>رياضيّات</a:t>
            </a:r>
            <a:endParaRPr/>
          </a:p>
        </p:txBody>
      </p:sp>
      <p:sp>
        <p:nvSpPr>
          <p:cNvPr id="166" name="Google Shape;166;p1"/>
          <p:cNvSpPr txBox="1"/>
          <p:nvPr/>
        </p:nvSpPr>
        <p:spPr>
          <a:xfrm>
            <a:off x="11887200" y="2811863"/>
            <a:ext cx="5245075" cy="887021"/>
          </a:xfrm>
          <a:prstGeom prst="rect">
            <a:avLst/>
          </a:prstGeom>
          <a:noFill/>
          <a:ln>
            <a:noFill/>
          </a:ln>
        </p:spPr>
        <p:txBody>
          <a:bodyPr anchorCtr="0" anchor="t" bIns="0" lIns="0" spcFirstLastPara="1" rIns="0" wrap="square" tIns="0">
            <a:spAutoFit/>
          </a:bodyPr>
          <a:lstStyle/>
          <a:p>
            <a:pPr indent="0" lvl="0" marL="0" marR="0" rtl="1" algn="ctr">
              <a:lnSpc>
                <a:spcPct val="140007"/>
              </a:lnSpc>
              <a:spcBef>
                <a:spcPts val="0"/>
              </a:spcBef>
              <a:spcAft>
                <a:spcPts val="0"/>
              </a:spcAft>
              <a:buClr>
                <a:srgbClr val="000000"/>
              </a:buClr>
              <a:buSzPts val="5199"/>
              <a:buFont typeface="Alef"/>
              <a:buNone/>
            </a:pPr>
            <a:r>
              <a:rPr b="1" i="0" lang="ar-JO" sz="5199" u="none" cap="none" strike="noStrike">
                <a:solidFill>
                  <a:srgbClr val="000000"/>
                </a:solidFill>
                <a:latin typeface="Alef"/>
                <a:ea typeface="Alef"/>
                <a:cs typeface="Alef"/>
                <a:sym typeface="Alef"/>
              </a:rPr>
              <a:t>الصّف الرّابع</a:t>
            </a:r>
            <a:endParaRPr/>
          </a:p>
        </p:txBody>
      </p:sp>
      <p:sp>
        <p:nvSpPr>
          <p:cNvPr id="167" name="Google Shape;167;p1"/>
          <p:cNvSpPr txBox="1"/>
          <p:nvPr/>
        </p:nvSpPr>
        <p:spPr>
          <a:xfrm>
            <a:off x="10210800" y="6027033"/>
            <a:ext cx="7980641" cy="1838324"/>
          </a:xfrm>
          <a:prstGeom prst="rect">
            <a:avLst/>
          </a:prstGeom>
          <a:noFill/>
          <a:ln>
            <a:noFill/>
          </a:ln>
        </p:spPr>
        <p:txBody>
          <a:bodyPr anchorCtr="0" anchor="t" bIns="0" lIns="0" spcFirstLastPara="1" rIns="0" wrap="square" tIns="0">
            <a:spAutoFit/>
          </a:bodyPr>
          <a:lstStyle/>
          <a:p>
            <a:pPr indent="0" lvl="0" marL="0" marR="0" rtl="1" algn="ctr">
              <a:lnSpc>
                <a:spcPct val="140007"/>
              </a:lnSpc>
              <a:spcBef>
                <a:spcPts val="0"/>
              </a:spcBef>
              <a:spcAft>
                <a:spcPts val="0"/>
              </a:spcAft>
              <a:buClr>
                <a:srgbClr val="000000"/>
              </a:buClr>
              <a:buSzPts val="5199"/>
              <a:buFont typeface="Alef"/>
              <a:buNone/>
            </a:pPr>
            <a:r>
              <a:rPr b="1" i="0" lang="ar-JO" sz="5199" u="none" cap="none" strike="noStrike">
                <a:solidFill>
                  <a:srgbClr val="000000"/>
                </a:solidFill>
                <a:latin typeface="Alef"/>
                <a:ea typeface="Alef"/>
                <a:cs typeface="Alef"/>
                <a:sym typeface="Alef"/>
              </a:rPr>
              <a:t>موضوع الدّرس:</a:t>
            </a:r>
            <a:endParaRPr/>
          </a:p>
          <a:p>
            <a:pPr indent="0" lvl="0" marL="0" marR="0" rtl="1" algn="ctr">
              <a:lnSpc>
                <a:spcPct val="140007"/>
              </a:lnSpc>
              <a:spcBef>
                <a:spcPts val="0"/>
              </a:spcBef>
              <a:spcAft>
                <a:spcPts val="0"/>
              </a:spcAft>
              <a:buClr>
                <a:srgbClr val="000000"/>
              </a:buClr>
              <a:buSzPts val="5199"/>
              <a:buFont typeface="Alef"/>
              <a:buNone/>
            </a:pPr>
            <a:r>
              <a:rPr b="1" i="0" lang="ar-JO" sz="5199" u="none" cap="none" strike="noStrike">
                <a:solidFill>
                  <a:srgbClr val="000000"/>
                </a:solidFill>
                <a:latin typeface="Alef"/>
                <a:ea typeface="Alef"/>
                <a:cs typeface="Alef"/>
                <a:sym typeface="Alef"/>
              </a:rPr>
              <a:t>مُعادلات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457" name="Shape 457"/>
        <p:cNvGrpSpPr/>
        <p:nvPr/>
      </p:nvGrpSpPr>
      <p:grpSpPr>
        <a:xfrm>
          <a:off x="0" y="0"/>
          <a:ext cx="0" cy="0"/>
          <a:chOff x="0" y="0"/>
          <a:chExt cx="0" cy="0"/>
        </a:xfrm>
      </p:grpSpPr>
      <p:sp>
        <p:nvSpPr>
          <p:cNvPr id="458" name="Google Shape;458;p10"/>
          <p:cNvSpPr txBox="1"/>
          <p:nvPr/>
        </p:nvSpPr>
        <p:spPr>
          <a:xfrm>
            <a:off x="7670546" y="526349"/>
            <a:ext cx="7125114" cy="64633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Calibri"/>
              <a:buNone/>
            </a:pPr>
            <a:r>
              <a:rPr b="0" i="0" lang="ar-JO" sz="3600" u="none" cap="none" strike="noStrike">
                <a:solidFill>
                  <a:srgbClr val="000000"/>
                </a:solidFill>
                <a:latin typeface="Calibri"/>
                <a:ea typeface="Calibri"/>
                <a:cs typeface="Calibri"/>
                <a:sym typeface="Calibri"/>
              </a:rPr>
              <a:t>جدول نتائج اللعبة – ما هو المَجهول؟ </a:t>
            </a:r>
            <a:endParaRPr/>
          </a:p>
        </p:txBody>
      </p:sp>
      <p:pic>
        <p:nvPicPr>
          <p:cNvPr id="459" name="Google Shape;459;p10"/>
          <p:cNvPicPr preferRelativeResize="0"/>
          <p:nvPr/>
        </p:nvPicPr>
        <p:blipFill rotWithShape="1">
          <a:blip r:embed="rId3">
            <a:alphaModFix/>
          </a:blip>
          <a:srcRect b="0" l="0" r="0" t="0"/>
          <a:stretch/>
        </p:blipFill>
        <p:spPr>
          <a:xfrm>
            <a:off x="7518617" y="1409700"/>
            <a:ext cx="9725927" cy="5334000"/>
          </a:xfrm>
          <a:prstGeom prst="rect">
            <a:avLst/>
          </a:prstGeom>
          <a:noFill/>
          <a:ln>
            <a:noFill/>
          </a:ln>
        </p:spPr>
      </p:pic>
      <p:pic>
        <p:nvPicPr>
          <p:cNvPr id="460" name="Google Shape;460;p10"/>
          <p:cNvPicPr preferRelativeResize="0"/>
          <p:nvPr/>
        </p:nvPicPr>
        <p:blipFill rotWithShape="1">
          <a:blip r:embed="rId4">
            <a:alphaModFix/>
          </a:blip>
          <a:srcRect b="0" l="0" r="0" t="0"/>
          <a:stretch/>
        </p:blipFill>
        <p:spPr>
          <a:xfrm>
            <a:off x="457200" y="5905500"/>
            <a:ext cx="6685211" cy="403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11"/>
          <p:cNvSpPr txBox="1"/>
          <p:nvPr/>
        </p:nvSpPr>
        <p:spPr>
          <a:xfrm>
            <a:off x="12759778" y="1421450"/>
            <a:ext cx="1556837"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2700">
                <a:solidFill>
                  <a:srgbClr val="2F5496"/>
                </a:solidFill>
                <a:latin typeface="Calibri"/>
                <a:ea typeface="Calibri"/>
                <a:cs typeface="Calibri"/>
                <a:sym typeface="Calibri"/>
              </a:rPr>
              <a:t>بطاقة رقم 1</a:t>
            </a:r>
            <a:endParaRPr/>
          </a:p>
        </p:txBody>
      </p:sp>
      <p:sp>
        <p:nvSpPr>
          <p:cNvPr id="466" name="Google Shape;466;p11"/>
          <p:cNvSpPr txBox="1"/>
          <p:nvPr/>
        </p:nvSpPr>
        <p:spPr>
          <a:xfrm>
            <a:off x="4948164" y="1421450"/>
            <a:ext cx="1556836"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 </a:t>
            </a:r>
            <a:r>
              <a:rPr b="1" lang="ar-JO" sz="2700">
                <a:solidFill>
                  <a:srgbClr val="2F5496"/>
                </a:solidFill>
                <a:latin typeface="Calibri"/>
                <a:ea typeface="Calibri"/>
                <a:cs typeface="Calibri"/>
                <a:sym typeface="Calibri"/>
              </a:rPr>
              <a:t>2</a:t>
            </a:r>
            <a:endParaRPr/>
          </a:p>
        </p:txBody>
      </p:sp>
      <p:pic>
        <p:nvPicPr>
          <p:cNvPr id="467" name="Google Shape;467;p11"/>
          <p:cNvPicPr preferRelativeResize="0"/>
          <p:nvPr/>
        </p:nvPicPr>
        <p:blipFill rotWithShape="1">
          <a:blip r:embed="rId3">
            <a:alphaModFix/>
          </a:blip>
          <a:srcRect b="0" l="0" r="0" t="0"/>
          <a:stretch/>
        </p:blipFill>
        <p:spPr>
          <a:xfrm>
            <a:off x="10586567" y="3359402"/>
            <a:ext cx="5258256" cy="4160880"/>
          </a:xfrm>
          <a:prstGeom prst="rect">
            <a:avLst/>
          </a:prstGeom>
          <a:noFill/>
          <a:ln>
            <a:noFill/>
          </a:ln>
        </p:spPr>
      </p:pic>
      <p:pic>
        <p:nvPicPr>
          <p:cNvPr id="468" name="Google Shape;468;p11"/>
          <p:cNvPicPr preferRelativeResize="0"/>
          <p:nvPr/>
        </p:nvPicPr>
        <p:blipFill rotWithShape="1">
          <a:blip r:embed="rId4">
            <a:alphaModFix/>
          </a:blip>
          <a:srcRect b="0" l="0" r="0" t="0"/>
          <a:stretch/>
        </p:blipFill>
        <p:spPr>
          <a:xfrm>
            <a:off x="2250421" y="3359402"/>
            <a:ext cx="6447080" cy="4316342"/>
          </a:xfrm>
          <a:prstGeom prst="rect">
            <a:avLst/>
          </a:prstGeom>
          <a:noFill/>
          <a:ln>
            <a:noFill/>
          </a:ln>
        </p:spPr>
      </p:pic>
      <p:sp>
        <p:nvSpPr>
          <p:cNvPr id="469" name="Google Shape;469;p11"/>
          <p:cNvSpPr txBox="1"/>
          <p:nvPr/>
        </p:nvSpPr>
        <p:spPr>
          <a:xfrm>
            <a:off x="6913982" y="195943"/>
            <a:ext cx="9405258" cy="738664"/>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JO" sz="4200">
                <a:solidFill>
                  <a:srgbClr val="000000"/>
                </a:solidFill>
                <a:latin typeface="Calibri"/>
                <a:ea typeface="Calibri"/>
                <a:cs typeface="Calibri"/>
                <a:sym typeface="Calibri"/>
              </a:rPr>
              <a:t>بطاقات مهامّ للّعبَة – ما هو المَجهول؟ </a:t>
            </a:r>
            <a:endParaRPr/>
          </a:p>
        </p:txBody>
      </p:sp>
      <p:grpSp>
        <p:nvGrpSpPr>
          <p:cNvPr id="470" name="Google Shape;470;p11"/>
          <p:cNvGrpSpPr/>
          <p:nvPr/>
        </p:nvGrpSpPr>
        <p:grpSpPr>
          <a:xfrm>
            <a:off x="2144159" y="1318162"/>
            <a:ext cx="14392536" cy="7317548"/>
            <a:chOff x="2144159" y="1318162"/>
            <a:chExt cx="14392536" cy="7317548"/>
          </a:xfrm>
        </p:grpSpPr>
        <p:sp>
          <p:nvSpPr>
            <p:cNvPr id="471" name="Google Shape;471;p11"/>
            <p:cNvSpPr/>
            <p:nvPr/>
          </p:nvSpPr>
          <p:spPr>
            <a:xfrm>
              <a:off x="9894695" y="1318162"/>
              <a:ext cx="664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72" name="Google Shape;472;p11"/>
            <p:cNvSpPr/>
            <p:nvPr/>
          </p:nvSpPr>
          <p:spPr>
            <a:xfrm>
              <a:off x="2144159" y="1385824"/>
              <a:ext cx="664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73" name="Google Shape;473;p11"/>
            <p:cNvSpPr txBox="1"/>
            <p:nvPr/>
          </p:nvSpPr>
          <p:spPr>
            <a:xfrm>
              <a:off x="11132897" y="6848141"/>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دائرة واحِدة؟</a:t>
              </a:r>
              <a:endParaRPr sz="3600">
                <a:solidFill>
                  <a:schemeClr val="dk1"/>
                </a:solidFill>
                <a:latin typeface="Calibri"/>
                <a:ea typeface="Calibri"/>
                <a:cs typeface="Calibri"/>
                <a:sym typeface="Calibri"/>
              </a:endParaRPr>
            </a:p>
          </p:txBody>
        </p:sp>
        <p:sp>
          <p:nvSpPr>
            <p:cNvPr id="474" name="Google Shape;474;p11"/>
            <p:cNvSpPr txBox="1"/>
            <p:nvPr/>
          </p:nvSpPr>
          <p:spPr>
            <a:xfrm>
              <a:off x="3003375" y="6885012"/>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دائرة واحِدة؟</a:t>
              </a:r>
              <a:endParaRPr sz="3600">
                <a:solidFill>
                  <a:schemeClr val="dk1"/>
                </a:solidFill>
                <a:latin typeface="Calibri"/>
                <a:ea typeface="Calibri"/>
                <a:cs typeface="Calibri"/>
                <a:sym typeface="Calibri"/>
              </a:endParaRPr>
            </a:p>
          </p:txBody>
        </p:sp>
      </p:grpSp>
      <p:pic>
        <p:nvPicPr>
          <p:cNvPr id="475" name="Google Shape;475;p11"/>
          <p:cNvPicPr preferRelativeResize="0"/>
          <p:nvPr/>
        </p:nvPicPr>
        <p:blipFill rotWithShape="1">
          <a:blip r:embed="rId3">
            <a:alphaModFix/>
          </a:blip>
          <a:srcRect b="0" l="0" r="0" t="0"/>
          <a:stretch/>
        </p:blipFill>
        <p:spPr>
          <a:xfrm>
            <a:off x="10586567" y="3429506"/>
            <a:ext cx="5258256" cy="4160880"/>
          </a:xfrm>
          <a:prstGeom prst="rect">
            <a:avLst/>
          </a:prstGeom>
          <a:noFill/>
          <a:ln>
            <a:noFill/>
          </a:ln>
        </p:spPr>
      </p:pic>
      <p:grpSp>
        <p:nvGrpSpPr>
          <p:cNvPr id="476" name="Google Shape;476;p11"/>
          <p:cNvGrpSpPr/>
          <p:nvPr/>
        </p:nvGrpSpPr>
        <p:grpSpPr>
          <a:xfrm>
            <a:off x="2144159" y="1388266"/>
            <a:ext cx="14392536" cy="7317548"/>
            <a:chOff x="2144159" y="1318162"/>
            <a:chExt cx="14392536" cy="7317548"/>
          </a:xfrm>
        </p:grpSpPr>
        <p:sp>
          <p:nvSpPr>
            <p:cNvPr id="477" name="Google Shape;477;p11"/>
            <p:cNvSpPr/>
            <p:nvPr/>
          </p:nvSpPr>
          <p:spPr>
            <a:xfrm>
              <a:off x="9894695" y="1318162"/>
              <a:ext cx="664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78" name="Google Shape;478;p11"/>
            <p:cNvSpPr/>
            <p:nvPr/>
          </p:nvSpPr>
          <p:spPr>
            <a:xfrm>
              <a:off x="2144159" y="1385824"/>
              <a:ext cx="664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79" name="Google Shape;479;p11"/>
            <p:cNvSpPr txBox="1"/>
            <p:nvPr/>
          </p:nvSpPr>
          <p:spPr>
            <a:xfrm>
              <a:off x="11132897" y="6848141"/>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دائرة واحِدة؟</a:t>
              </a:r>
              <a:endParaRPr sz="3600">
                <a:solidFill>
                  <a:schemeClr val="dk1"/>
                </a:solidFill>
                <a:latin typeface="Calibri"/>
                <a:ea typeface="Calibri"/>
                <a:cs typeface="Calibri"/>
                <a:sym typeface="Calibri"/>
              </a:endParaRPr>
            </a:p>
          </p:txBody>
        </p:sp>
        <p:sp>
          <p:nvSpPr>
            <p:cNvPr id="480" name="Google Shape;480;p11"/>
            <p:cNvSpPr txBox="1"/>
            <p:nvPr/>
          </p:nvSpPr>
          <p:spPr>
            <a:xfrm>
              <a:off x="3003375" y="6885012"/>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دائرة واحِدة؟</a:t>
              </a:r>
              <a:endParaRPr sz="3600">
                <a:solidFill>
                  <a:schemeClr val="dk1"/>
                </a:solidFill>
                <a:latin typeface="Calibri"/>
                <a:ea typeface="Calibri"/>
                <a:cs typeface="Calibri"/>
                <a:sym typeface="Calibri"/>
              </a:endParaRPr>
            </a:p>
          </p:txBody>
        </p:sp>
      </p:grpSp>
      <p:pic>
        <p:nvPicPr>
          <p:cNvPr id="481" name="Google Shape;481;p11"/>
          <p:cNvPicPr preferRelativeResize="0"/>
          <p:nvPr/>
        </p:nvPicPr>
        <p:blipFill rotWithShape="1">
          <a:blip r:embed="rId4">
            <a:alphaModFix/>
          </a:blip>
          <a:srcRect b="0" l="0" r="0" t="0"/>
          <a:stretch/>
        </p:blipFill>
        <p:spPr>
          <a:xfrm>
            <a:off x="2282376" y="3359402"/>
            <a:ext cx="6447080" cy="4316342"/>
          </a:xfrm>
          <a:prstGeom prst="rect">
            <a:avLst/>
          </a:prstGeom>
          <a:noFill/>
          <a:ln>
            <a:noFill/>
          </a:ln>
        </p:spPr>
      </p:pic>
      <p:pic>
        <p:nvPicPr>
          <p:cNvPr id="482" name="Google Shape;482;p11"/>
          <p:cNvPicPr preferRelativeResize="0"/>
          <p:nvPr/>
        </p:nvPicPr>
        <p:blipFill rotWithShape="1">
          <a:blip r:embed="rId3">
            <a:alphaModFix/>
          </a:blip>
          <a:srcRect b="0" l="0" r="0" t="0"/>
          <a:stretch/>
        </p:blipFill>
        <p:spPr>
          <a:xfrm>
            <a:off x="10618522" y="3429506"/>
            <a:ext cx="5258256" cy="4160880"/>
          </a:xfrm>
          <a:prstGeom prst="rect">
            <a:avLst/>
          </a:prstGeom>
          <a:noFill/>
          <a:ln>
            <a:noFill/>
          </a:ln>
        </p:spPr>
      </p:pic>
      <p:grpSp>
        <p:nvGrpSpPr>
          <p:cNvPr id="483" name="Google Shape;483;p11"/>
          <p:cNvGrpSpPr/>
          <p:nvPr/>
        </p:nvGrpSpPr>
        <p:grpSpPr>
          <a:xfrm>
            <a:off x="2176114" y="1388266"/>
            <a:ext cx="14392536" cy="7317548"/>
            <a:chOff x="2144159" y="1318162"/>
            <a:chExt cx="14392536" cy="7317548"/>
          </a:xfrm>
        </p:grpSpPr>
        <p:sp>
          <p:nvSpPr>
            <p:cNvPr id="484" name="Google Shape;484;p11"/>
            <p:cNvSpPr/>
            <p:nvPr/>
          </p:nvSpPr>
          <p:spPr>
            <a:xfrm>
              <a:off x="9894695" y="1318162"/>
              <a:ext cx="664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85" name="Google Shape;485;p11"/>
            <p:cNvSpPr/>
            <p:nvPr/>
          </p:nvSpPr>
          <p:spPr>
            <a:xfrm>
              <a:off x="2144159" y="1385824"/>
              <a:ext cx="664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86" name="Google Shape;486;p11"/>
            <p:cNvSpPr txBox="1"/>
            <p:nvPr/>
          </p:nvSpPr>
          <p:spPr>
            <a:xfrm>
              <a:off x="11132897" y="6848141"/>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دائرة واحِدة؟</a:t>
              </a:r>
              <a:endParaRPr sz="3600">
                <a:solidFill>
                  <a:schemeClr val="dk1"/>
                </a:solidFill>
                <a:latin typeface="Calibri"/>
                <a:ea typeface="Calibri"/>
                <a:cs typeface="Calibri"/>
                <a:sym typeface="Calibri"/>
              </a:endParaRPr>
            </a:p>
          </p:txBody>
        </p:sp>
        <p:sp>
          <p:nvSpPr>
            <p:cNvPr id="487" name="Google Shape;487;p11"/>
            <p:cNvSpPr txBox="1"/>
            <p:nvPr/>
          </p:nvSpPr>
          <p:spPr>
            <a:xfrm>
              <a:off x="3003375" y="6885012"/>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دائرة واحِدة؟</a:t>
              </a:r>
              <a:endParaRPr sz="36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12"/>
          <p:cNvSpPr txBox="1"/>
          <p:nvPr/>
        </p:nvSpPr>
        <p:spPr>
          <a:xfrm>
            <a:off x="12937904" y="1421450"/>
            <a:ext cx="1556836"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a:t>
            </a:r>
            <a:r>
              <a:rPr b="1" lang="ar-JO" sz="2700">
                <a:solidFill>
                  <a:srgbClr val="2F5496"/>
                </a:solidFill>
                <a:latin typeface="Calibri"/>
                <a:ea typeface="Calibri"/>
                <a:cs typeface="Calibri"/>
                <a:sym typeface="Calibri"/>
              </a:rPr>
              <a:t> 3</a:t>
            </a:r>
            <a:endParaRPr/>
          </a:p>
        </p:txBody>
      </p:sp>
      <p:sp>
        <p:nvSpPr>
          <p:cNvPr id="493" name="Google Shape;493;p12"/>
          <p:cNvSpPr txBox="1"/>
          <p:nvPr/>
        </p:nvSpPr>
        <p:spPr>
          <a:xfrm>
            <a:off x="4782041" y="1441058"/>
            <a:ext cx="1556836"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 </a:t>
            </a:r>
            <a:r>
              <a:rPr b="1" lang="ar-JO" sz="2700">
                <a:solidFill>
                  <a:srgbClr val="2F5496"/>
                </a:solidFill>
                <a:latin typeface="Calibri"/>
                <a:ea typeface="Calibri"/>
                <a:cs typeface="Calibri"/>
                <a:sym typeface="Calibri"/>
              </a:rPr>
              <a:t>4</a:t>
            </a:r>
            <a:endParaRPr/>
          </a:p>
        </p:txBody>
      </p:sp>
      <p:pic>
        <p:nvPicPr>
          <p:cNvPr id="494" name="Google Shape;494;p12"/>
          <p:cNvPicPr preferRelativeResize="0"/>
          <p:nvPr/>
        </p:nvPicPr>
        <p:blipFill rotWithShape="1">
          <a:blip r:embed="rId3">
            <a:alphaModFix/>
          </a:blip>
          <a:srcRect b="0" l="0" r="0" t="0"/>
          <a:stretch/>
        </p:blipFill>
        <p:spPr>
          <a:xfrm>
            <a:off x="2144107" y="3457136"/>
            <a:ext cx="6447080" cy="4334631"/>
          </a:xfrm>
          <a:prstGeom prst="rect">
            <a:avLst/>
          </a:prstGeom>
          <a:noFill/>
          <a:ln>
            <a:noFill/>
          </a:ln>
        </p:spPr>
      </p:pic>
      <p:pic>
        <p:nvPicPr>
          <p:cNvPr id="495" name="Google Shape;495;p12"/>
          <p:cNvPicPr preferRelativeResize="0"/>
          <p:nvPr/>
        </p:nvPicPr>
        <p:blipFill rotWithShape="1">
          <a:blip r:embed="rId4">
            <a:alphaModFix/>
          </a:blip>
          <a:srcRect b="0" l="0" r="0" t="0"/>
          <a:stretch/>
        </p:blipFill>
        <p:spPr>
          <a:xfrm>
            <a:off x="10309232" y="3457136"/>
            <a:ext cx="6319052" cy="4215750"/>
          </a:xfrm>
          <a:prstGeom prst="rect">
            <a:avLst/>
          </a:prstGeom>
          <a:noFill/>
          <a:ln>
            <a:noFill/>
          </a:ln>
        </p:spPr>
      </p:pic>
      <p:sp>
        <p:nvSpPr>
          <p:cNvPr id="496" name="Google Shape;496;p12"/>
          <p:cNvSpPr txBox="1"/>
          <p:nvPr/>
        </p:nvSpPr>
        <p:spPr>
          <a:xfrm>
            <a:off x="6913982" y="195943"/>
            <a:ext cx="9405258" cy="73866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4200"/>
              <a:buFont typeface="Calibri"/>
              <a:buNone/>
            </a:pPr>
            <a:r>
              <a:rPr b="0" i="0" lang="ar-JO" sz="4200" u="none" cap="none" strike="noStrike">
                <a:solidFill>
                  <a:srgbClr val="000000"/>
                </a:solidFill>
                <a:latin typeface="Calibri"/>
                <a:ea typeface="Calibri"/>
                <a:cs typeface="Calibri"/>
                <a:sym typeface="Calibri"/>
              </a:rPr>
              <a:t>بطاقات مهامّ للّعبَة – ما هو المَجهول؟ </a:t>
            </a:r>
            <a:endParaRPr/>
          </a:p>
        </p:txBody>
      </p:sp>
      <p:grpSp>
        <p:nvGrpSpPr>
          <p:cNvPr id="497" name="Google Shape;497;p12"/>
          <p:cNvGrpSpPr/>
          <p:nvPr/>
        </p:nvGrpSpPr>
        <p:grpSpPr>
          <a:xfrm>
            <a:off x="1956482" y="1318162"/>
            <a:ext cx="14732046" cy="7249886"/>
            <a:chOff x="1956482" y="1318162"/>
            <a:chExt cx="14732046" cy="7249886"/>
          </a:xfrm>
        </p:grpSpPr>
        <p:sp>
          <p:nvSpPr>
            <p:cNvPr id="498" name="Google Shape;498;p12"/>
            <p:cNvSpPr/>
            <p:nvPr/>
          </p:nvSpPr>
          <p:spPr>
            <a:xfrm>
              <a:off x="10046528" y="1318162"/>
              <a:ext cx="664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99" name="Google Shape;499;p12"/>
            <p:cNvSpPr/>
            <p:nvPr/>
          </p:nvSpPr>
          <p:spPr>
            <a:xfrm>
              <a:off x="1956482" y="1318162"/>
              <a:ext cx="664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00" name="Google Shape;500;p12"/>
            <p:cNvSpPr txBox="1"/>
            <p:nvPr/>
          </p:nvSpPr>
          <p:spPr>
            <a:xfrm>
              <a:off x="11385960" y="6896100"/>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هلال واحِد؟</a:t>
              </a:r>
              <a:endParaRPr sz="3600">
                <a:solidFill>
                  <a:schemeClr val="dk1"/>
                </a:solidFill>
                <a:latin typeface="Calibri"/>
                <a:ea typeface="Calibri"/>
                <a:cs typeface="Calibri"/>
                <a:sym typeface="Calibri"/>
              </a:endParaRPr>
            </a:p>
          </p:txBody>
        </p:sp>
        <p:sp>
          <p:nvSpPr>
            <p:cNvPr id="501" name="Google Shape;501;p12"/>
            <p:cNvSpPr txBox="1"/>
            <p:nvPr/>
          </p:nvSpPr>
          <p:spPr>
            <a:xfrm>
              <a:off x="2758218" y="7026555"/>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هلال واحِد؟</a:t>
              </a:r>
              <a:endParaRPr sz="36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13"/>
          <p:cNvSpPr txBox="1"/>
          <p:nvPr/>
        </p:nvSpPr>
        <p:spPr>
          <a:xfrm>
            <a:off x="12937904" y="1421450"/>
            <a:ext cx="1556836"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a:t>
            </a:r>
            <a:r>
              <a:rPr b="1" lang="ar-JO" sz="2700">
                <a:solidFill>
                  <a:srgbClr val="2F5496"/>
                </a:solidFill>
                <a:latin typeface="Calibri"/>
                <a:ea typeface="Calibri"/>
                <a:cs typeface="Calibri"/>
                <a:sym typeface="Calibri"/>
              </a:rPr>
              <a:t> 5</a:t>
            </a:r>
            <a:endParaRPr/>
          </a:p>
        </p:txBody>
      </p:sp>
      <p:sp>
        <p:nvSpPr>
          <p:cNvPr id="507" name="Google Shape;507;p13"/>
          <p:cNvSpPr txBox="1"/>
          <p:nvPr/>
        </p:nvSpPr>
        <p:spPr>
          <a:xfrm>
            <a:off x="4782041" y="1441058"/>
            <a:ext cx="1556836"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 </a:t>
            </a:r>
            <a:r>
              <a:rPr b="1" lang="ar-JO" sz="2700">
                <a:solidFill>
                  <a:srgbClr val="2F5496"/>
                </a:solidFill>
                <a:latin typeface="Calibri"/>
                <a:ea typeface="Calibri"/>
                <a:cs typeface="Calibri"/>
                <a:sym typeface="Calibri"/>
              </a:rPr>
              <a:t>6</a:t>
            </a:r>
            <a:endParaRPr/>
          </a:p>
        </p:txBody>
      </p:sp>
      <p:pic>
        <p:nvPicPr>
          <p:cNvPr id="508" name="Google Shape;508;p13"/>
          <p:cNvPicPr preferRelativeResize="0"/>
          <p:nvPr/>
        </p:nvPicPr>
        <p:blipFill rotWithShape="1">
          <a:blip r:embed="rId3">
            <a:alphaModFix/>
          </a:blip>
          <a:srcRect b="0" l="0" r="0" t="0"/>
          <a:stretch/>
        </p:blipFill>
        <p:spPr>
          <a:xfrm>
            <a:off x="1956482" y="3452087"/>
            <a:ext cx="6931754" cy="4279763"/>
          </a:xfrm>
          <a:prstGeom prst="rect">
            <a:avLst/>
          </a:prstGeom>
          <a:noFill/>
          <a:ln>
            <a:noFill/>
          </a:ln>
        </p:spPr>
      </p:pic>
      <p:sp>
        <p:nvSpPr>
          <p:cNvPr id="509" name="Google Shape;509;p13"/>
          <p:cNvSpPr txBox="1"/>
          <p:nvPr/>
        </p:nvSpPr>
        <p:spPr>
          <a:xfrm>
            <a:off x="6913982" y="195943"/>
            <a:ext cx="9405258" cy="73866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4200"/>
              <a:buFont typeface="Calibri"/>
              <a:buNone/>
            </a:pPr>
            <a:r>
              <a:rPr b="0" i="0" lang="ar-JO" sz="4200" u="none" cap="none" strike="noStrike">
                <a:solidFill>
                  <a:srgbClr val="000000"/>
                </a:solidFill>
                <a:latin typeface="Calibri"/>
                <a:ea typeface="Calibri"/>
                <a:cs typeface="Calibri"/>
                <a:sym typeface="Calibri"/>
              </a:rPr>
              <a:t>بطاقات مهامّ للّعبَة – ما هو المَجهول؟ </a:t>
            </a:r>
            <a:endParaRPr/>
          </a:p>
        </p:txBody>
      </p:sp>
      <p:grpSp>
        <p:nvGrpSpPr>
          <p:cNvPr id="510" name="Google Shape;510;p13"/>
          <p:cNvGrpSpPr/>
          <p:nvPr/>
        </p:nvGrpSpPr>
        <p:grpSpPr>
          <a:xfrm>
            <a:off x="1956482" y="1318162"/>
            <a:ext cx="14732046" cy="7249886"/>
            <a:chOff x="1956482" y="1318162"/>
            <a:chExt cx="14732046" cy="7249886"/>
          </a:xfrm>
        </p:grpSpPr>
        <p:sp>
          <p:nvSpPr>
            <p:cNvPr id="511" name="Google Shape;511;p13"/>
            <p:cNvSpPr/>
            <p:nvPr/>
          </p:nvSpPr>
          <p:spPr>
            <a:xfrm>
              <a:off x="10046528" y="1318162"/>
              <a:ext cx="664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12" name="Google Shape;512;p13"/>
            <p:cNvSpPr/>
            <p:nvPr/>
          </p:nvSpPr>
          <p:spPr>
            <a:xfrm>
              <a:off x="1956482" y="1318162"/>
              <a:ext cx="664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pic>
          <p:nvPicPr>
            <p:cNvPr id="513" name="Google Shape;513;p13"/>
            <p:cNvPicPr preferRelativeResize="0"/>
            <p:nvPr/>
          </p:nvPicPr>
          <p:blipFill rotWithShape="1">
            <a:blip r:embed="rId4">
              <a:alphaModFix/>
            </a:blip>
            <a:srcRect b="0" l="0" r="0" t="0"/>
            <a:stretch/>
          </p:blipFill>
          <p:spPr>
            <a:xfrm>
              <a:off x="10396549" y="3552680"/>
              <a:ext cx="5934971" cy="4179170"/>
            </a:xfrm>
            <a:prstGeom prst="rect">
              <a:avLst/>
            </a:prstGeom>
            <a:noFill/>
            <a:ln>
              <a:noFill/>
            </a:ln>
          </p:spPr>
        </p:pic>
        <p:sp>
          <p:nvSpPr>
            <p:cNvPr id="514" name="Google Shape;514;p13"/>
            <p:cNvSpPr txBox="1"/>
            <p:nvPr/>
          </p:nvSpPr>
          <p:spPr>
            <a:xfrm>
              <a:off x="11049000" y="6972300"/>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قلب واحِد؟</a:t>
              </a:r>
              <a:endParaRPr sz="3600">
                <a:solidFill>
                  <a:schemeClr val="dk1"/>
                </a:solidFill>
                <a:latin typeface="Calibri"/>
                <a:ea typeface="Calibri"/>
                <a:cs typeface="Calibri"/>
                <a:sym typeface="Calibri"/>
              </a:endParaRPr>
            </a:p>
          </p:txBody>
        </p:sp>
        <p:sp>
          <p:nvSpPr>
            <p:cNvPr id="515" name="Google Shape;515;p13"/>
            <p:cNvSpPr txBox="1"/>
            <p:nvPr/>
          </p:nvSpPr>
          <p:spPr>
            <a:xfrm>
              <a:off x="3241111" y="7085519"/>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وجه واحِد؟</a:t>
              </a:r>
              <a:endParaRPr sz="36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14"/>
          <p:cNvSpPr txBox="1"/>
          <p:nvPr/>
        </p:nvSpPr>
        <p:spPr>
          <a:xfrm>
            <a:off x="12937904" y="1421450"/>
            <a:ext cx="1556836"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 </a:t>
            </a:r>
            <a:r>
              <a:rPr b="1" lang="ar-JO" sz="2700">
                <a:solidFill>
                  <a:srgbClr val="2F5496"/>
                </a:solidFill>
                <a:latin typeface="Calibri"/>
                <a:ea typeface="Calibri"/>
                <a:cs typeface="Calibri"/>
                <a:sym typeface="Calibri"/>
              </a:rPr>
              <a:t>7</a:t>
            </a:r>
            <a:endParaRPr/>
          </a:p>
        </p:txBody>
      </p:sp>
      <p:sp>
        <p:nvSpPr>
          <p:cNvPr id="521" name="Google Shape;521;p14"/>
          <p:cNvSpPr txBox="1"/>
          <p:nvPr/>
        </p:nvSpPr>
        <p:spPr>
          <a:xfrm>
            <a:off x="4782041" y="1441058"/>
            <a:ext cx="1556836"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 </a:t>
            </a:r>
            <a:r>
              <a:rPr b="1" lang="ar-JO" sz="2700">
                <a:solidFill>
                  <a:srgbClr val="2F5496"/>
                </a:solidFill>
                <a:latin typeface="Calibri"/>
                <a:ea typeface="Calibri"/>
                <a:cs typeface="Calibri"/>
                <a:sym typeface="Calibri"/>
              </a:rPr>
              <a:t>8</a:t>
            </a:r>
            <a:endParaRPr/>
          </a:p>
        </p:txBody>
      </p:sp>
      <p:pic>
        <p:nvPicPr>
          <p:cNvPr id="522" name="Google Shape;522;p14"/>
          <p:cNvPicPr preferRelativeResize="0"/>
          <p:nvPr/>
        </p:nvPicPr>
        <p:blipFill rotWithShape="1">
          <a:blip r:embed="rId3">
            <a:alphaModFix/>
          </a:blip>
          <a:srcRect b="0" l="0" r="0" t="0"/>
          <a:stretch/>
        </p:blipFill>
        <p:spPr>
          <a:xfrm>
            <a:off x="10082642" y="3669179"/>
            <a:ext cx="6474513" cy="4124301"/>
          </a:xfrm>
          <a:prstGeom prst="rect">
            <a:avLst/>
          </a:prstGeom>
          <a:noFill/>
          <a:ln>
            <a:noFill/>
          </a:ln>
        </p:spPr>
      </p:pic>
      <p:pic>
        <p:nvPicPr>
          <p:cNvPr id="523" name="Google Shape;523;p14"/>
          <p:cNvPicPr preferRelativeResize="0"/>
          <p:nvPr/>
        </p:nvPicPr>
        <p:blipFill rotWithShape="1">
          <a:blip r:embed="rId4">
            <a:alphaModFix/>
          </a:blip>
          <a:srcRect b="0" l="0" r="0" t="0"/>
          <a:stretch/>
        </p:blipFill>
        <p:spPr>
          <a:xfrm>
            <a:off x="2108005" y="3669179"/>
            <a:ext cx="6483659" cy="4170026"/>
          </a:xfrm>
          <a:prstGeom prst="rect">
            <a:avLst/>
          </a:prstGeom>
          <a:noFill/>
          <a:ln>
            <a:noFill/>
          </a:ln>
        </p:spPr>
      </p:pic>
      <p:sp>
        <p:nvSpPr>
          <p:cNvPr id="524" name="Google Shape;524;p14"/>
          <p:cNvSpPr txBox="1"/>
          <p:nvPr/>
        </p:nvSpPr>
        <p:spPr>
          <a:xfrm>
            <a:off x="6913982" y="195943"/>
            <a:ext cx="9405258" cy="73866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4200"/>
              <a:buFont typeface="Calibri"/>
              <a:buNone/>
            </a:pPr>
            <a:r>
              <a:rPr b="0" i="0" lang="ar-JO" sz="4200" u="none" cap="none" strike="noStrike">
                <a:solidFill>
                  <a:srgbClr val="000000"/>
                </a:solidFill>
                <a:latin typeface="Calibri"/>
                <a:ea typeface="Calibri"/>
                <a:cs typeface="Calibri"/>
                <a:sym typeface="Calibri"/>
              </a:rPr>
              <a:t>بطاقات مهامّ للّعبَة – ما هو المَجهول؟ </a:t>
            </a:r>
            <a:endParaRPr/>
          </a:p>
        </p:txBody>
      </p:sp>
      <p:grpSp>
        <p:nvGrpSpPr>
          <p:cNvPr id="525" name="Google Shape;525;p14"/>
          <p:cNvGrpSpPr/>
          <p:nvPr/>
        </p:nvGrpSpPr>
        <p:grpSpPr>
          <a:xfrm>
            <a:off x="1956482" y="1318162"/>
            <a:ext cx="14462046" cy="7249886"/>
            <a:chOff x="1956482" y="1318162"/>
            <a:chExt cx="14462046" cy="7249886"/>
          </a:xfrm>
        </p:grpSpPr>
        <p:sp>
          <p:nvSpPr>
            <p:cNvPr id="526" name="Google Shape;526;p14"/>
            <p:cNvSpPr/>
            <p:nvPr/>
          </p:nvSpPr>
          <p:spPr>
            <a:xfrm>
              <a:off x="10046528" y="1318162"/>
              <a:ext cx="637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27" name="Google Shape;527;p14"/>
            <p:cNvSpPr/>
            <p:nvPr/>
          </p:nvSpPr>
          <p:spPr>
            <a:xfrm>
              <a:off x="1956482" y="1318162"/>
              <a:ext cx="637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28" name="Google Shape;528;p14"/>
            <p:cNvSpPr txBox="1"/>
            <p:nvPr/>
          </p:nvSpPr>
          <p:spPr>
            <a:xfrm>
              <a:off x="11237100" y="7180541"/>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هلال واحِد؟</a:t>
              </a:r>
              <a:endParaRPr sz="3600">
                <a:solidFill>
                  <a:schemeClr val="dk1"/>
                </a:solidFill>
                <a:latin typeface="Calibri"/>
                <a:ea typeface="Calibri"/>
                <a:cs typeface="Calibri"/>
                <a:sym typeface="Calibri"/>
              </a:endParaRPr>
            </a:p>
          </p:txBody>
        </p:sp>
        <p:sp>
          <p:nvSpPr>
            <p:cNvPr id="529" name="Google Shape;529;p14"/>
            <p:cNvSpPr txBox="1"/>
            <p:nvPr/>
          </p:nvSpPr>
          <p:spPr>
            <a:xfrm>
              <a:off x="2588004" y="7147149"/>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مثلّث واحِد؟</a:t>
              </a:r>
              <a:endParaRPr sz="36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5"/>
          <p:cNvSpPr txBox="1"/>
          <p:nvPr/>
        </p:nvSpPr>
        <p:spPr>
          <a:xfrm>
            <a:off x="12937904" y="1421450"/>
            <a:ext cx="1556836"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 </a:t>
            </a:r>
            <a:r>
              <a:rPr b="1" lang="ar-JO" sz="2700">
                <a:solidFill>
                  <a:srgbClr val="2F5496"/>
                </a:solidFill>
                <a:latin typeface="Calibri"/>
                <a:ea typeface="Calibri"/>
                <a:cs typeface="Calibri"/>
                <a:sym typeface="Calibri"/>
              </a:rPr>
              <a:t>9</a:t>
            </a:r>
            <a:endParaRPr/>
          </a:p>
        </p:txBody>
      </p:sp>
      <p:sp>
        <p:nvSpPr>
          <p:cNvPr id="535" name="Google Shape;535;p15"/>
          <p:cNvSpPr txBox="1"/>
          <p:nvPr/>
        </p:nvSpPr>
        <p:spPr>
          <a:xfrm>
            <a:off x="4589679" y="1441058"/>
            <a:ext cx="1749197"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 </a:t>
            </a:r>
            <a:r>
              <a:rPr b="1" lang="ar-JO" sz="2700">
                <a:solidFill>
                  <a:srgbClr val="2F5496"/>
                </a:solidFill>
                <a:latin typeface="Calibri"/>
                <a:ea typeface="Calibri"/>
                <a:cs typeface="Calibri"/>
                <a:sym typeface="Calibri"/>
              </a:rPr>
              <a:t>10</a:t>
            </a:r>
            <a:endParaRPr/>
          </a:p>
        </p:txBody>
      </p:sp>
      <p:pic>
        <p:nvPicPr>
          <p:cNvPr id="536" name="Google Shape;536;p15"/>
          <p:cNvPicPr preferRelativeResize="0"/>
          <p:nvPr/>
        </p:nvPicPr>
        <p:blipFill rotWithShape="1">
          <a:blip r:embed="rId3">
            <a:alphaModFix/>
          </a:blip>
          <a:srcRect b="0" l="0" r="0" t="0"/>
          <a:stretch/>
        </p:blipFill>
        <p:spPr>
          <a:xfrm>
            <a:off x="10082153" y="3767387"/>
            <a:ext cx="6575106" cy="4106012"/>
          </a:xfrm>
          <a:prstGeom prst="rect">
            <a:avLst/>
          </a:prstGeom>
          <a:noFill/>
          <a:ln>
            <a:noFill/>
          </a:ln>
        </p:spPr>
      </p:pic>
      <p:pic>
        <p:nvPicPr>
          <p:cNvPr id="537" name="Google Shape;537;p15"/>
          <p:cNvPicPr preferRelativeResize="0"/>
          <p:nvPr/>
        </p:nvPicPr>
        <p:blipFill rotWithShape="1">
          <a:blip r:embed="rId4">
            <a:alphaModFix/>
          </a:blip>
          <a:srcRect b="0" l="0" r="0" t="0"/>
          <a:stretch/>
        </p:blipFill>
        <p:spPr>
          <a:xfrm>
            <a:off x="1956482" y="3758241"/>
            <a:ext cx="6593396" cy="4124301"/>
          </a:xfrm>
          <a:prstGeom prst="rect">
            <a:avLst/>
          </a:prstGeom>
          <a:noFill/>
          <a:ln>
            <a:noFill/>
          </a:ln>
        </p:spPr>
      </p:pic>
      <p:sp>
        <p:nvSpPr>
          <p:cNvPr id="538" name="Google Shape;538;p15"/>
          <p:cNvSpPr txBox="1"/>
          <p:nvPr/>
        </p:nvSpPr>
        <p:spPr>
          <a:xfrm>
            <a:off x="6913982" y="195943"/>
            <a:ext cx="9405258" cy="73866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4200"/>
              <a:buFont typeface="Calibri"/>
              <a:buNone/>
            </a:pPr>
            <a:r>
              <a:rPr b="0" i="0" lang="ar-JO" sz="4200" u="none" cap="none" strike="noStrike">
                <a:solidFill>
                  <a:srgbClr val="000000"/>
                </a:solidFill>
                <a:latin typeface="Calibri"/>
                <a:ea typeface="Calibri"/>
                <a:cs typeface="Calibri"/>
                <a:sym typeface="Calibri"/>
              </a:rPr>
              <a:t>بطاقات مهامّ للّعبَة – ما هو المَجهول؟ </a:t>
            </a:r>
            <a:endParaRPr/>
          </a:p>
        </p:txBody>
      </p:sp>
      <p:grpSp>
        <p:nvGrpSpPr>
          <p:cNvPr id="539" name="Google Shape;539;p15"/>
          <p:cNvGrpSpPr/>
          <p:nvPr/>
        </p:nvGrpSpPr>
        <p:grpSpPr>
          <a:xfrm>
            <a:off x="1956482" y="1318162"/>
            <a:ext cx="14462046" cy="7249886"/>
            <a:chOff x="1956482" y="1318162"/>
            <a:chExt cx="14462046" cy="7249886"/>
          </a:xfrm>
        </p:grpSpPr>
        <p:sp>
          <p:nvSpPr>
            <p:cNvPr id="540" name="Google Shape;540;p15"/>
            <p:cNvSpPr/>
            <p:nvPr/>
          </p:nvSpPr>
          <p:spPr>
            <a:xfrm>
              <a:off x="10046528" y="1318162"/>
              <a:ext cx="637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41" name="Google Shape;541;p15"/>
            <p:cNvSpPr/>
            <p:nvPr/>
          </p:nvSpPr>
          <p:spPr>
            <a:xfrm>
              <a:off x="1956482" y="1318162"/>
              <a:ext cx="637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42" name="Google Shape;542;p15"/>
            <p:cNvSpPr txBox="1"/>
            <p:nvPr/>
          </p:nvSpPr>
          <p:spPr>
            <a:xfrm>
              <a:off x="11430000" y="7048500"/>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مكعّب واحِد؟</a:t>
              </a:r>
              <a:endParaRPr sz="3600">
                <a:solidFill>
                  <a:schemeClr val="dk1"/>
                </a:solidFill>
                <a:latin typeface="Calibri"/>
                <a:ea typeface="Calibri"/>
                <a:cs typeface="Calibri"/>
                <a:sym typeface="Calibri"/>
              </a:endParaRPr>
            </a:p>
          </p:txBody>
        </p:sp>
        <p:sp>
          <p:nvSpPr>
            <p:cNvPr id="543" name="Google Shape;543;p15"/>
            <p:cNvSpPr txBox="1"/>
            <p:nvPr/>
          </p:nvSpPr>
          <p:spPr>
            <a:xfrm>
              <a:off x="3027686" y="7206034"/>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اسطوانَتين؟</a:t>
              </a:r>
              <a:endParaRPr sz="36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16"/>
          <p:cNvSpPr txBox="1"/>
          <p:nvPr/>
        </p:nvSpPr>
        <p:spPr>
          <a:xfrm>
            <a:off x="12764778" y="1421450"/>
            <a:ext cx="1729961"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 </a:t>
            </a:r>
            <a:r>
              <a:rPr b="1" lang="ar-JO" sz="2700">
                <a:solidFill>
                  <a:srgbClr val="2F5496"/>
                </a:solidFill>
                <a:latin typeface="Calibri"/>
                <a:ea typeface="Calibri"/>
                <a:cs typeface="Calibri"/>
                <a:sym typeface="Calibri"/>
              </a:rPr>
              <a:t>11</a:t>
            </a:r>
            <a:endParaRPr/>
          </a:p>
        </p:txBody>
      </p:sp>
      <p:sp>
        <p:nvSpPr>
          <p:cNvPr id="549" name="Google Shape;549;p16"/>
          <p:cNvSpPr txBox="1"/>
          <p:nvPr/>
        </p:nvSpPr>
        <p:spPr>
          <a:xfrm>
            <a:off x="3889167" y="1441058"/>
            <a:ext cx="2449709"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 </a:t>
            </a:r>
            <a:r>
              <a:rPr b="1" lang="ar-JO" sz="2700">
                <a:solidFill>
                  <a:srgbClr val="2F5496"/>
                </a:solidFill>
                <a:latin typeface="Calibri"/>
                <a:ea typeface="Calibri"/>
                <a:cs typeface="Calibri"/>
                <a:sym typeface="Calibri"/>
              </a:rPr>
              <a:t>12</a:t>
            </a:r>
            <a:endParaRPr/>
          </a:p>
        </p:txBody>
      </p:sp>
      <p:pic>
        <p:nvPicPr>
          <p:cNvPr id="550" name="Google Shape;550;p16"/>
          <p:cNvPicPr preferRelativeResize="0"/>
          <p:nvPr/>
        </p:nvPicPr>
        <p:blipFill rotWithShape="1">
          <a:blip r:embed="rId3">
            <a:alphaModFix/>
          </a:blip>
          <a:srcRect b="0" l="0" r="0" t="0"/>
          <a:stretch/>
        </p:blipFill>
        <p:spPr>
          <a:xfrm>
            <a:off x="10046528" y="3508862"/>
            <a:ext cx="6620831" cy="4124301"/>
          </a:xfrm>
          <a:prstGeom prst="rect">
            <a:avLst/>
          </a:prstGeom>
          <a:noFill/>
          <a:ln>
            <a:noFill/>
          </a:ln>
        </p:spPr>
      </p:pic>
      <p:pic>
        <p:nvPicPr>
          <p:cNvPr id="551" name="Google Shape;551;p16"/>
          <p:cNvPicPr preferRelativeResize="0"/>
          <p:nvPr/>
        </p:nvPicPr>
        <p:blipFill rotWithShape="1">
          <a:blip r:embed="rId4">
            <a:alphaModFix/>
          </a:blip>
          <a:srcRect b="0" l="0" r="0" t="0"/>
          <a:stretch/>
        </p:blipFill>
        <p:spPr>
          <a:xfrm>
            <a:off x="1956482" y="3508862"/>
            <a:ext cx="6611685" cy="4124301"/>
          </a:xfrm>
          <a:prstGeom prst="rect">
            <a:avLst/>
          </a:prstGeom>
          <a:noFill/>
          <a:ln>
            <a:noFill/>
          </a:ln>
        </p:spPr>
      </p:pic>
      <p:sp>
        <p:nvSpPr>
          <p:cNvPr id="552" name="Google Shape;552;p16"/>
          <p:cNvSpPr txBox="1"/>
          <p:nvPr/>
        </p:nvSpPr>
        <p:spPr>
          <a:xfrm>
            <a:off x="6913982" y="195943"/>
            <a:ext cx="9405258" cy="73866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4200"/>
              <a:buFont typeface="Calibri"/>
              <a:buNone/>
            </a:pPr>
            <a:r>
              <a:rPr b="0" i="0" lang="ar-JO" sz="4200" u="none" cap="none" strike="noStrike">
                <a:solidFill>
                  <a:srgbClr val="000000"/>
                </a:solidFill>
                <a:latin typeface="Calibri"/>
                <a:ea typeface="Calibri"/>
                <a:cs typeface="Calibri"/>
                <a:sym typeface="Calibri"/>
              </a:rPr>
              <a:t>بطاقات مهامّ للّعبَة – ما هو المَجهول؟ </a:t>
            </a:r>
            <a:endParaRPr/>
          </a:p>
        </p:txBody>
      </p:sp>
      <p:grpSp>
        <p:nvGrpSpPr>
          <p:cNvPr id="553" name="Google Shape;553;p16"/>
          <p:cNvGrpSpPr/>
          <p:nvPr/>
        </p:nvGrpSpPr>
        <p:grpSpPr>
          <a:xfrm>
            <a:off x="1956482" y="1318162"/>
            <a:ext cx="14462046" cy="7249886"/>
            <a:chOff x="1956482" y="1318162"/>
            <a:chExt cx="14462046" cy="7249886"/>
          </a:xfrm>
        </p:grpSpPr>
        <p:sp>
          <p:nvSpPr>
            <p:cNvPr id="554" name="Google Shape;554;p16"/>
            <p:cNvSpPr/>
            <p:nvPr/>
          </p:nvSpPr>
          <p:spPr>
            <a:xfrm>
              <a:off x="10046528" y="1318162"/>
              <a:ext cx="637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55" name="Google Shape;555;p16"/>
            <p:cNvSpPr/>
            <p:nvPr/>
          </p:nvSpPr>
          <p:spPr>
            <a:xfrm>
              <a:off x="1956482" y="1318162"/>
              <a:ext cx="637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56" name="Google Shape;556;p16"/>
            <p:cNvSpPr txBox="1"/>
            <p:nvPr/>
          </p:nvSpPr>
          <p:spPr>
            <a:xfrm>
              <a:off x="11274145" y="6982929"/>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a:t>
              </a:r>
              <a:r>
                <a:rPr b="1" lang="ar-JO" sz="3600">
                  <a:solidFill>
                    <a:schemeClr val="dk1"/>
                  </a:solidFill>
                  <a:latin typeface="Calibri"/>
                  <a:ea typeface="Calibri"/>
                  <a:cs typeface="Calibri"/>
                  <a:sym typeface="Calibri"/>
                </a:rPr>
                <a:t>4 اسطوانات؟</a:t>
              </a:r>
              <a:endParaRPr b="1" sz="3600">
                <a:solidFill>
                  <a:schemeClr val="dk1"/>
                </a:solidFill>
                <a:latin typeface="Calibri"/>
                <a:ea typeface="Calibri"/>
                <a:cs typeface="Calibri"/>
                <a:sym typeface="Calibri"/>
              </a:endParaRPr>
            </a:p>
          </p:txBody>
        </p:sp>
        <p:sp>
          <p:nvSpPr>
            <p:cNvPr id="557" name="Google Shape;557;p16"/>
            <p:cNvSpPr txBox="1"/>
            <p:nvPr/>
          </p:nvSpPr>
          <p:spPr>
            <a:xfrm>
              <a:off x="2918889" y="6986832"/>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a:t>
              </a:r>
              <a:r>
                <a:rPr b="1" lang="ar-JO" sz="3600">
                  <a:solidFill>
                    <a:schemeClr val="dk1"/>
                  </a:solidFill>
                  <a:latin typeface="Calibri"/>
                  <a:ea typeface="Calibri"/>
                  <a:cs typeface="Calibri"/>
                  <a:sym typeface="Calibri"/>
                </a:rPr>
                <a:t>مكعّبَين</a:t>
              </a:r>
              <a:r>
                <a:rPr lang="ar-JO" sz="3600">
                  <a:solidFill>
                    <a:schemeClr val="dk1"/>
                  </a:solidFill>
                  <a:latin typeface="Calibri"/>
                  <a:ea typeface="Calibri"/>
                  <a:cs typeface="Calibri"/>
                  <a:sym typeface="Calibri"/>
                </a:rPr>
                <a:t>؟</a:t>
              </a:r>
              <a:endParaRPr sz="36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17"/>
          <p:cNvSpPr txBox="1"/>
          <p:nvPr/>
        </p:nvSpPr>
        <p:spPr>
          <a:xfrm>
            <a:off x="12745542" y="1421450"/>
            <a:ext cx="1749197"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a:t>
            </a:r>
            <a:r>
              <a:rPr b="1" lang="ar-JO" sz="2700">
                <a:solidFill>
                  <a:srgbClr val="2F5496"/>
                </a:solidFill>
                <a:latin typeface="Calibri"/>
                <a:ea typeface="Calibri"/>
                <a:cs typeface="Calibri"/>
                <a:sym typeface="Calibri"/>
              </a:rPr>
              <a:t> 13</a:t>
            </a:r>
            <a:endParaRPr/>
          </a:p>
        </p:txBody>
      </p:sp>
      <p:sp>
        <p:nvSpPr>
          <p:cNvPr id="563" name="Google Shape;563;p17"/>
          <p:cNvSpPr txBox="1"/>
          <p:nvPr/>
        </p:nvSpPr>
        <p:spPr>
          <a:xfrm>
            <a:off x="4589679" y="1441058"/>
            <a:ext cx="1749197" cy="5078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JO" sz="2700" u="none" cap="none" strike="noStrike">
                <a:solidFill>
                  <a:srgbClr val="2F5496"/>
                </a:solidFill>
                <a:latin typeface="Calibri"/>
                <a:ea typeface="Calibri"/>
                <a:cs typeface="Calibri"/>
                <a:sym typeface="Calibri"/>
              </a:rPr>
              <a:t>بطاقة رقم </a:t>
            </a:r>
            <a:r>
              <a:rPr b="1" lang="ar-JO" sz="2700">
                <a:solidFill>
                  <a:srgbClr val="2F5496"/>
                </a:solidFill>
                <a:latin typeface="Calibri"/>
                <a:ea typeface="Calibri"/>
                <a:cs typeface="Calibri"/>
                <a:sym typeface="Calibri"/>
              </a:rPr>
              <a:t>14</a:t>
            </a:r>
            <a:endParaRPr/>
          </a:p>
        </p:txBody>
      </p:sp>
      <p:pic>
        <p:nvPicPr>
          <p:cNvPr id="564" name="Google Shape;564;p17"/>
          <p:cNvPicPr preferRelativeResize="0"/>
          <p:nvPr/>
        </p:nvPicPr>
        <p:blipFill rotWithShape="1">
          <a:blip r:embed="rId3">
            <a:alphaModFix/>
          </a:blip>
          <a:srcRect b="0" l="0" r="0" t="0"/>
          <a:stretch/>
        </p:blipFill>
        <p:spPr>
          <a:xfrm>
            <a:off x="10497142" y="3487905"/>
            <a:ext cx="5834378" cy="4023708"/>
          </a:xfrm>
          <a:prstGeom prst="rect">
            <a:avLst/>
          </a:prstGeom>
          <a:noFill/>
          <a:ln>
            <a:noFill/>
          </a:ln>
        </p:spPr>
      </p:pic>
      <p:pic>
        <p:nvPicPr>
          <p:cNvPr id="565" name="Google Shape;565;p17"/>
          <p:cNvPicPr preferRelativeResize="0"/>
          <p:nvPr/>
        </p:nvPicPr>
        <p:blipFill rotWithShape="1">
          <a:blip r:embed="rId4">
            <a:alphaModFix/>
          </a:blip>
          <a:srcRect b="0" l="0" r="0" t="0"/>
          <a:stretch/>
        </p:blipFill>
        <p:spPr>
          <a:xfrm>
            <a:off x="1956482" y="3576019"/>
            <a:ext cx="6611685" cy="4096868"/>
          </a:xfrm>
          <a:prstGeom prst="rect">
            <a:avLst/>
          </a:prstGeom>
          <a:noFill/>
          <a:ln>
            <a:noFill/>
          </a:ln>
        </p:spPr>
      </p:pic>
      <p:sp>
        <p:nvSpPr>
          <p:cNvPr id="566" name="Google Shape;566;p17"/>
          <p:cNvSpPr txBox="1"/>
          <p:nvPr/>
        </p:nvSpPr>
        <p:spPr>
          <a:xfrm>
            <a:off x="6913982" y="195943"/>
            <a:ext cx="9405258" cy="73866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4200"/>
              <a:buFont typeface="Calibri"/>
              <a:buNone/>
            </a:pPr>
            <a:r>
              <a:rPr b="0" i="0" lang="ar-JO" sz="4200" u="none" cap="none" strike="noStrike">
                <a:solidFill>
                  <a:srgbClr val="000000"/>
                </a:solidFill>
                <a:latin typeface="Calibri"/>
                <a:ea typeface="Calibri"/>
                <a:cs typeface="Calibri"/>
                <a:sym typeface="Calibri"/>
              </a:rPr>
              <a:t>بطاقات مهامّ للّعبَة – ما هو المَجهول؟ </a:t>
            </a:r>
            <a:endParaRPr/>
          </a:p>
        </p:txBody>
      </p:sp>
      <p:grpSp>
        <p:nvGrpSpPr>
          <p:cNvPr id="567" name="Google Shape;567;p17"/>
          <p:cNvGrpSpPr/>
          <p:nvPr/>
        </p:nvGrpSpPr>
        <p:grpSpPr>
          <a:xfrm>
            <a:off x="1956482" y="1318162"/>
            <a:ext cx="14462046" cy="7249886"/>
            <a:chOff x="1956482" y="1318162"/>
            <a:chExt cx="14462046" cy="7249886"/>
          </a:xfrm>
        </p:grpSpPr>
        <p:sp>
          <p:nvSpPr>
            <p:cNvPr id="568" name="Google Shape;568;p17"/>
            <p:cNvSpPr/>
            <p:nvPr/>
          </p:nvSpPr>
          <p:spPr>
            <a:xfrm>
              <a:off x="10046528" y="1318162"/>
              <a:ext cx="637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69" name="Google Shape;569;p17"/>
            <p:cNvSpPr/>
            <p:nvPr/>
          </p:nvSpPr>
          <p:spPr>
            <a:xfrm>
              <a:off x="1956482" y="1318162"/>
              <a:ext cx="6372000" cy="7249886"/>
            </a:xfrm>
            <a:prstGeom prst="roundRect">
              <a:avLst>
                <a:gd fmla="val 16667" name="adj"/>
              </a:avLst>
            </a:prstGeom>
            <a:noFill/>
            <a:ln cap="flat" cmpd="sng" w="381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570" name="Google Shape;570;p17"/>
            <p:cNvSpPr txBox="1"/>
            <p:nvPr/>
          </p:nvSpPr>
          <p:spPr>
            <a:xfrm>
              <a:off x="11149730" y="6743700"/>
              <a:ext cx="41655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a:t>
              </a:r>
              <a:r>
                <a:rPr b="1" lang="ar-JO" sz="3600">
                  <a:solidFill>
                    <a:schemeClr val="dk1"/>
                  </a:solidFill>
                  <a:latin typeface="Calibri"/>
                  <a:ea typeface="Calibri"/>
                  <a:cs typeface="Calibri"/>
                  <a:sym typeface="Calibri"/>
                </a:rPr>
                <a:t>مكعّبين</a:t>
              </a:r>
              <a:r>
                <a:rPr lang="ar-JO" sz="3600">
                  <a:solidFill>
                    <a:schemeClr val="dk1"/>
                  </a:solidFill>
                  <a:latin typeface="Calibri"/>
                  <a:ea typeface="Calibri"/>
                  <a:cs typeface="Calibri"/>
                  <a:sym typeface="Calibri"/>
                </a:rPr>
                <a:t>؟</a:t>
              </a:r>
              <a:endParaRPr sz="3600">
                <a:solidFill>
                  <a:schemeClr val="dk1"/>
                </a:solidFill>
                <a:latin typeface="Calibri"/>
                <a:ea typeface="Calibri"/>
                <a:cs typeface="Calibri"/>
                <a:sym typeface="Calibri"/>
              </a:endParaRPr>
            </a:p>
          </p:txBody>
        </p:sp>
        <p:sp>
          <p:nvSpPr>
            <p:cNvPr id="571" name="Google Shape;571;p17"/>
            <p:cNvSpPr txBox="1"/>
            <p:nvPr/>
          </p:nvSpPr>
          <p:spPr>
            <a:xfrm>
              <a:off x="2588184" y="6927963"/>
              <a:ext cx="4325797"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600">
                  <a:solidFill>
                    <a:schemeClr val="dk1"/>
                  </a:solidFill>
                  <a:latin typeface="Calibri"/>
                  <a:ea typeface="Calibri"/>
                  <a:cs typeface="Calibri"/>
                  <a:sym typeface="Calibri"/>
                </a:rPr>
                <a:t>ما هي قيمة </a:t>
              </a:r>
              <a:r>
                <a:rPr b="1" lang="ar-JO" sz="3600">
                  <a:solidFill>
                    <a:schemeClr val="dk1"/>
                  </a:solidFill>
                  <a:latin typeface="Calibri"/>
                  <a:ea typeface="Calibri"/>
                  <a:cs typeface="Calibri"/>
                  <a:sym typeface="Calibri"/>
                </a:rPr>
                <a:t>هلالَين</a:t>
              </a:r>
              <a:r>
                <a:rPr lang="ar-JO" sz="3600">
                  <a:solidFill>
                    <a:schemeClr val="dk1"/>
                  </a:solidFill>
                  <a:latin typeface="Calibri"/>
                  <a:ea typeface="Calibri"/>
                  <a:cs typeface="Calibri"/>
                  <a:sym typeface="Calibri"/>
                </a:rPr>
                <a:t>؟</a:t>
              </a:r>
              <a:endParaRPr sz="36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171" name="Shape 171"/>
        <p:cNvGrpSpPr/>
        <p:nvPr/>
      </p:nvGrpSpPr>
      <p:grpSpPr>
        <a:xfrm>
          <a:off x="0" y="0"/>
          <a:ext cx="0" cy="0"/>
          <a:chOff x="0" y="0"/>
          <a:chExt cx="0" cy="0"/>
        </a:xfrm>
      </p:grpSpPr>
      <p:pic>
        <p:nvPicPr>
          <p:cNvPr id="172" name="Google Shape;172;p2"/>
          <p:cNvPicPr preferRelativeResize="0"/>
          <p:nvPr/>
        </p:nvPicPr>
        <p:blipFill rotWithShape="1">
          <a:blip r:embed="rId3">
            <a:alphaModFix/>
          </a:blip>
          <a:srcRect b="0" l="0" r="0" t="0"/>
          <a:stretch/>
        </p:blipFill>
        <p:spPr>
          <a:xfrm>
            <a:off x="2414181" y="2886386"/>
            <a:ext cx="14069626" cy="3041472"/>
          </a:xfrm>
          <a:prstGeom prst="rect">
            <a:avLst/>
          </a:prstGeom>
          <a:noFill/>
          <a:ln>
            <a:noFill/>
          </a:ln>
        </p:spPr>
      </p:pic>
      <p:sp>
        <p:nvSpPr>
          <p:cNvPr id="173" name="Google Shape;173;p2"/>
          <p:cNvSpPr txBox="1"/>
          <p:nvPr/>
        </p:nvSpPr>
        <p:spPr>
          <a:xfrm>
            <a:off x="12877800" y="3990938"/>
            <a:ext cx="3276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Calibri"/>
              <a:buNone/>
            </a:pPr>
            <a:r>
              <a:rPr b="0" i="0" lang="ar-JO" sz="3600" u="none" cap="none" strike="noStrike">
                <a:solidFill>
                  <a:srgbClr val="000000"/>
                </a:solidFill>
                <a:latin typeface="Calibri"/>
                <a:ea typeface="Calibri"/>
                <a:cs typeface="Calibri"/>
                <a:sym typeface="Calibri"/>
              </a:rPr>
              <a:t>نشاط افتتاح –</a:t>
            </a:r>
            <a:endParaRPr/>
          </a:p>
          <a:p>
            <a:pPr indent="0" lvl="0" marL="0" marR="0" rtl="0" algn="ctr">
              <a:lnSpc>
                <a:spcPct val="100000"/>
              </a:lnSpc>
              <a:spcBef>
                <a:spcPts val="0"/>
              </a:spcBef>
              <a:spcAft>
                <a:spcPts val="0"/>
              </a:spcAft>
              <a:buClr>
                <a:srgbClr val="000000"/>
              </a:buClr>
              <a:buSzPts val="3600"/>
              <a:buFont typeface="Calibri"/>
              <a:buNone/>
            </a:pPr>
            <a:r>
              <a:rPr lang="ar-JO" sz="3600">
                <a:latin typeface="Calibri"/>
                <a:ea typeface="Calibri"/>
                <a:cs typeface="Calibri"/>
                <a:sym typeface="Calibri"/>
              </a:rPr>
              <a:t>ماذا</a:t>
            </a:r>
            <a:r>
              <a:rPr b="0" i="0" lang="ar-JO" sz="3600" u="none" cap="none" strike="noStrike">
                <a:solidFill>
                  <a:srgbClr val="000000"/>
                </a:solidFill>
                <a:latin typeface="Calibri"/>
                <a:ea typeface="Calibri"/>
                <a:cs typeface="Calibri"/>
                <a:sym typeface="Calibri"/>
              </a:rPr>
              <a:t> يَختبئ هنا؟</a:t>
            </a:r>
            <a:endParaRPr b="0" i="0" sz="3600" u="none" cap="none" strike="noStrike">
              <a:solidFill>
                <a:srgbClr val="000000"/>
              </a:solidFill>
              <a:latin typeface="Calibri"/>
              <a:ea typeface="Calibri"/>
              <a:cs typeface="Calibri"/>
              <a:sym typeface="Calibri"/>
            </a:endParaRPr>
          </a:p>
        </p:txBody>
      </p:sp>
      <p:sp>
        <p:nvSpPr>
          <p:cNvPr id="174" name="Google Shape;174;p2"/>
          <p:cNvSpPr/>
          <p:nvPr/>
        </p:nvSpPr>
        <p:spPr>
          <a:xfrm>
            <a:off x="13701734" y="1988799"/>
            <a:ext cx="1629120" cy="1795173"/>
          </a:xfrm>
          <a:custGeom>
            <a:rect b="b" l="l" r="r" t="t"/>
            <a:pathLst>
              <a:path extrusionOk="0" h="1795173" w="1629120">
                <a:moveTo>
                  <a:pt x="0" y="0"/>
                </a:moveTo>
                <a:lnTo>
                  <a:pt x="1629120" y="0"/>
                </a:lnTo>
                <a:lnTo>
                  <a:pt x="1629120" y="1795173"/>
                </a:lnTo>
                <a:lnTo>
                  <a:pt x="0" y="179517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5" name="Google Shape;175;p2"/>
          <p:cNvSpPr txBox="1"/>
          <p:nvPr/>
        </p:nvSpPr>
        <p:spPr>
          <a:xfrm>
            <a:off x="3048000" y="3943171"/>
            <a:ext cx="266700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Calibri"/>
              <a:buNone/>
            </a:pPr>
            <a:r>
              <a:rPr b="0" i="0" lang="ar-JO" sz="3600" u="none" cap="none" strike="noStrike">
                <a:solidFill>
                  <a:srgbClr val="000000"/>
                </a:solidFill>
                <a:latin typeface="Calibri"/>
                <a:ea typeface="Calibri"/>
                <a:cs typeface="Calibri"/>
                <a:sym typeface="Calibri"/>
              </a:rPr>
              <a:t>لُعبَة – ما هو المَجهول؟</a:t>
            </a:r>
            <a:endParaRPr b="0" i="0" sz="3600" u="none" cap="none" strike="noStrike">
              <a:solidFill>
                <a:srgbClr val="000000"/>
              </a:solidFill>
              <a:latin typeface="Calibri"/>
              <a:ea typeface="Calibri"/>
              <a:cs typeface="Calibri"/>
              <a:sym typeface="Calibri"/>
            </a:endParaRPr>
          </a:p>
        </p:txBody>
      </p:sp>
      <p:sp>
        <p:nvSpPr>
          <p:cNvPr id="176" name="Google Shape;176;p2"/>
          <p:cNvSpPr txBox="1"/>
          <p:nvPr/>
        </p:nvSpPr>
        <p:spPr>
          <a:xfrm>
            <a:off x="8115494" y="3990938"/>
            <a:ext cx="26670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Calibri"/>
              <a:buNone/>
            </a:pPr>
            <a:r>
              <a:rPr lang="ar-JO" sz="3600">
                <a:latin typeface="Calibri"/>
                <a:ea typeface="Calibri"/>
                <a:cs typeface="Calibri"/>
                <a:sym typeface="Calibri"/>
              </a:rPr>
              <a:t>ماذا</a:t>
            </a:r>
            <a:r>
              <a:rPr b="0" i="0" lang="ar-JO" sz="3600" u="none" cap="none" strike="noStrike">
                <a:solidFill>
                  <a:srgbClr val="000000"/>
                </a:solidFill>
                <a:latin typeface="Calibri"/>
                <a:ea typeface="Calibri"/>
                <a:cs typeface="Calibri"/>
                <a:sym typeface="Calibri"/>
              </a:rPr>
              <a:t> يَختبِئ هنا؟</a:t>
            </a:r>
            <a:endParaRPr/>
          </a:p>
          <a:p>
            <a:pPr indent="0" lvl="0" marL="0" marR="0" rtl="0" algn="ctr">
              <a:lnSpc>
                <a:spcPct val="100000"/>
              </a:lnSpc>
              <a:spcBef>
                <a:spcPts val="0"/>
              </a:spcBef>
              <a:spcAft>
                <a:spcPts val="0"/>
              </a:spcAft>
              <a:buClr>
                <a:srgbClr val="000000"/>
              </a:buClr>
              <a:buSzPts val="3600"/>
              <a:buFont typeface="Calibri"/>
              <a:buNone/>
            </a:pPr>
            <a:r>
              <a:rPr b="0" i="0" lang="ar-JO" sz="3600" u="none" cap="none" strike="noStrike">
                <a:solidFill>
                  <a:srgbClr val="000000"/>
                </a:solidFill>
                <a:latin typeface="Calibri"/>
                <a:ea typeface="Calibri"/>
                <a:cs typeface="Calibri"/>
                <a:sym typeface="Calibri"/>
              </a:rPr>
              <a:t>نبني ألغازًا</a:t>
            </a:r>
            <a:endParaRPr b="0" i="0" sz="36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180" name="Shape 180"/>
        <p:cNvGrpSpPr/>
        <p:nvPr/>
      </p:nvGrpSpPr>
      <p:grpSpPr>
        <a:xfrm>
          <a:off x="0" y="0"/>
          <a:ext cx="0" cy="0"/>
          <a:chOff x="0" y="0"/>
          <a:chExt cx="0" cy="0"/>
        </a:xfrm>
      </p:grpSpPr>
      <p:sp>
        <p:nvSpPr>
          <p:cNvPr id="181" name="Google Shape;181;p3"/>
          <p:cNvSpPr txBox="1"/>
          <p:nvPr/>
        </p:nvSpPr>
        <p:spPr>
          <a:xfrm>
            <a:off x="5115951" y="421573"/>
            <a:ext cx="7620000" cy="1354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Calibri"/>
              <a:buNone/>
            </a:pPr>
            <a:r>
              <a:rPr b="1" lang="ar-JO" sz="5400">
                <a:latin typeface="Calibri"/>
                <a:ea typeface="Calibri"/>
                <a:cs typeface="Calibri"/>
                <a:sym typeface="Calibri"/>
              </a:rPr>
              <a:t>ماذا</a:t>
            </a:r>
            <a:r>
              <a:rPr b="1" i="0" lang="ar-JO" sz="5400" u="none" cap="none" strike="noStrike">
                <a:solidFill>
                  <a:srgbClr val="000000"/>
                </a:solidFill>
                <a:latin typeface="Calibri"/>
                <a:ea typeface="Calibri"/>
                <a:cs typeface="Calibri"/>
                <a:sym typeface="Calibri"/>
              </a:rPr>
              <a:t> يَختبئ هنا؟ </a:t>
            </a:r>
            <a:endParaRPr/>
          </a:p>
          <a:p>
            <a:pPr indent="0" lvl="0" marL="0" marR="0" rtl="0" algn="ctr">
              <a:lnSpc>
                <a:spcPct val="100000"/>
              </a:lnSpc>
              <a:spcBef>
                <a:spcPts val="0"/>
              </a:spcBef>
              <a:spcAft>
                <a:spcPts val="0"/>
              </a:spcAft>
              <a:buClr>
                <a:srgbClr val="000000"/>
              </a:buClr>
              <a:buSzPts val="2800"/>
              <a:buFont typeface="Calibri"/>
              <a:buNone/>
            </a:pPr>
            <a:r>
              <a:rPr b="1" i="0" lang="ar-JO" sz="2800" u="none" cap="none" strike="noStrike">
                <a:solidFill>
                  <a:srgbClr val="000000"/>
                </a:solidFill>
                <a:latin typeface="Calibri"/>
                <a:ea typeface="Calibri"/>
                <a:cs typeface="Calibri"/>
                <a:sym typeface="Calibri"/>
              </a:rPr>
              <a:t>جِدوا قيمَة كلّ رَسمَة</a:t>
            </a:r>
            <a:endParaRPr b="1" i="0" sz="2800" u="none" cap="none" strike="noStrike">
              <a:solidFill>
                <a:srgbClr val="000000"/>
              </a:solidFill>
              <a:latin typeface="Calibri"/>
              <a:ea typeface="Calibri"/>
              <a:cs typeface="Calibri"/>
              <a:sym typeface="Calibri"/>
            </a:endParaRPr>
          </a:p>
        </p:txBody>
      </p:sp>
      <p:sp>
        <p:nvSpPr>
          <p:cNvPr id="182" name="Google Shape;182;p3"/>
          <p:cNvSpPr/>
          <p:nvPr/>
        </p:nvSpPr>
        <p:spPr>
          <a:xfrm>
            <a:off x="4572000" y="24003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3" name="Google Shape;183;p3"/>
          <p:cNvSpPr/>
          <p:nvPr/>
        </p:nvSpPr>
        <p:spPr>
          <a:xfrm>
            <a:off x="7162800" y="24003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4" name="Google Shape;184;p3"/>
          <p:cNvSpPr/>
          <p:nvPr/>
        </p:nvSpPr>
        <p:spPr>
          <a:xfrm>
            <a:off x="9829800" y="2420815"/>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3"/>
          <p:cNvSpPr/>
          <p:nvPr/>
        </p:nvSpPr>
        <p:spPr>
          <a:xfrm>
            <a:off x="4572000" y="4229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6" name="Google Shape;186;p3"/>
          <p:cNvSpPr/>
          <p:nvPr/>
        </p:nvSpPr>
        <p:spPr>
          <a:xfrm>
            <a:off x="7162800" y="4229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7" name="Google Shape;187;p3"/>
          <p:cNvSpPr/>
          <p:nvPr/>
        </p:nvSpPr>
        <p:spPr>
          <a:xfrm>
            <a:off x="9906000" y="4229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8" name="Google Shape;188;p3"/>
          <p:cNvSpPr txBox="1"/>
          <p:nvPr/>
        </p:nvSpPr>
        <p:spPr>
          <a:xfrm>
            <a:off x="12126351" y="2503912"/>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ar-JO" sz="5400" u="none" cap="none" strike="noStrike">
                <a:solidFill>
                  <a:schemeClr val="dk1"/>
                </a:solidFill>
                <a:latin typeface="Calibri"/>
                <a:ea typeface="Calibri"/>
                <a:cs typeface="Calibri"/>
                <a:sym typeface="Calibri"/>
              </a:rPr>
              <a:t>=</a:t>
            </a:r>
            <a:endParaRPr/>
          </a:p>
        </p:txBody>
      </p:sp>
      <p:sp>
        <p:nvSpPr>
          <p:cNvPr id="189" name="Google Shape;189;p3"/>
          <p:cNvSpPr txBox="1"/>
          <p:nvPr/>
        </p:nvSpPr>
        <p:spPr>
          <a:xfrm>
            <a:off x="12245926" y="4193875"/>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190" name="Google Shape;190;p3"/>
          <p:cNvSpPr/>
          <p:nvPr/>
        </p:nvSpPr>
        <p:spPr>
          <a:xfrm>
            <a:off x="12855526" y="2420815"/>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3"/>
          <p:cNvSpPr/>
          <p:nvPr/>
        </p:nvSpPr>
        <p:spPr>
          <a:xfrm>
            <a:off x="12895384" y="4111869"/>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3"/>
          <p:cNvSpPr txBox="1"/>
          <p:nvPr/>
        </p:nvSpPr>
        <p:spPr>
          <a:xfrm>
            <a:off x="12975102" y="2542548"/>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45</a:t>
            </a:r>
            <a:endParaRPr/>
          </a:p>
        </p:txBody>
      </p:sp>
      <p:sp>
        <p:nvSpPr>
          <p:cNvPr id="193" name="Google Shape;193;p3"/>
          <p:cNvSpPr txBox="1"/>
          <p:nvPr/>
        </p:nvSpPr>
        <p:spPr>
          <a:xfrm>
            <a:off x="13059508" y="4262235"/>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33</a:t>
            </a:r>
            <a:endParaRPr/>
          </a:p>
        </p:txBody>
      </p:sp>
      <p:sp>
        <p:nvSpPr>
          <p:cNvPr id="194" name="Google Shape;194;p3"/>
          <p:cNvSpPr/>
          <p:nvPr/>
        </p:nvSpPr>
        <p:spPr>
          <a:xfrm>
            <a:off x="6400800" y="8801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3"/>
          <p:cNvSpPr/>
          <p:nvPr/>
        </p:nvSpPr>
        <p:spPr>
          <a:xfrm>
            <a:off x="11764108" y="8801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3"/>
          <p:cNvSpPr txBox="1"/>
          <p:nvPr/>
        </p:nvSpPr>
        <p:spPr>
          <a:xfrm>
            <a:off x="10972800" y="8868370"/>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197" name="Google Shape;197;p3"/>
          <p:cNvSpPr txBox="1"/>
          <p:nvPr/>
        </p:nvSpPr>
        <p:spPr>
          <a:xfrm>
            <a:off x="5562600" y="8949035"/>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pic>
        <p:nvPicPr>
          <p:cNvPr id="198" name="Google Shape;198;p3"/>
          <p:cNvPicPr preferRelativeResize="0"/>
          <p:nvPr/>
        </p:nvPicPr>
        <p:blipFill rotWithShape="1">
          <a:blip r:embed="rId3">
            <a:alphaModFix/>
          </a:blip>
          <a:srcRect b="0" l="0" r="0" t="0"/>
          <a:stretch/>
        </p:blipFill>
        <p:spPr>
          <a:xfrm>
            <a:off x="5097367" y="2509187"/>
            <a:ext cx="1027941" cy="1027941"/>
          </a:xfrm>
          <a:prstGeom prst="rect">
            <a:avLst/>
          </a:prstGeom>
          <a:noFill/>
          <a:ln>
            <a:noFill/>
          </a:ln>
        </p:spPr>
      </p:pic>
      <p:pic>
        <p:nvPicPr>
          <p:cNvPr id="199" name="Google Shape;199;p3"/>
          <p:cNvPicPr preferRelativeResize="0"/>
          <p:nvPr/>
        </p:nvPicPr>
        <p:blipFill rotWithShape="1">
          <a:blip r:embed="rId3">
            <a:alphaModFix/>
          </a:blip>
          <a:srcRect b="0" l="0" r="0" t="0"/>
          <a:stretch/>
        </p:blipFill>
        <p:spPr>
          <a:xfrm>
            <a:off x="7597726" y="2495929"/>
            <a:ext cx="1027941" cy="1027941"/>
          </a:xfrm>
          <a:prstGeom prst="rect">
            <a:avLst/>
          </a:prstGeom>
          <a:noFill/>
          <a:ln>
            <a:noFill/>
          </a:ln>
        </p:spPr>
      </p:pic>
      <p:pic>
        <p:nvPicPr>
          <p:cNvPr id="200" name="Google Shape;200;p3"/>
          <p:cNvPicPr preferRelativeResize="0"/>
          <p:nvPr/>
        </p:nvPicPr>
        <p:blipFill rotWithShape="1">
          <a:blip r:embed="rId3">
            <a:alphaModFix/>
          </a:blip>
          <a:srcRect b="0" l="0" r="0" t="0"/>
          <a:stretch/>
        </p:blipFill>
        <p:spPr>
          <a:xfrm>
            <a:off x="10257366" y="2469864"/>
            <a:ext cx="1027941" cy="1027941"/>
          </a:xfrm>
          <a:prstGeom prst="rect">
            <a:avLst/>
          </a:prstGeom>
          <a:noFill/>
          <a:ln>
            <a:noFill/>
          </a:ln>
        </p:spPr>
      </p:pic>
      <p:pic>
        <p:nvPicPr>
          <p:cNvPr id="201" name="Google Shape;201;p3"/>
          <p:cNvPicPr preferRelativeResize="0"/>
          <p:nvPr/>
        </p:nvPicPr>
        <p:blipFill rotWithShape="1">
          <a:blip r:embed="rId3">
            <a:alphaModFix/>
          </a:blip>
          <a:srcRect b="0" l="0" r="0" t="0"/>
          <a:stretch/>
        </p:blipFill>
        <p:spPr>
          <a:xfrm>
            <a:off x="4333521" y="8844424"/>
            <a:ext cx="1027941" cy="1027941"/>
          </a:xfrm>
          <a:prstGeom prst="rect">
            <a:avLst/>
          </a:prstGeom>
          <a:noFill/>
          <a:ln>
            <a:noFill/>
          </a:ln>
        </p:spPr>
      </p:pic>
      <p:pic>
        <p:nvPicPr>
          <p:cNvPr id="202" name="Google Shape;202;p3"/>
          <p:cNvPicPr preferRelativeResize="0"/>
          <p:nvPr/>
        </p:nvPicPr>
        <p:blipFill rotWithShape="1">
          <a:blip r:embed="rId3">
            <a:alphaModFix/>
          </a:blip>
          <a:srcRect b="0" l="0" r="0" t="0"/>
          <a:stretch/>
        </p:blipFill>
        <p:spPr>
          <a:xfrm>
            <a:off x="5098539" y="4263032"/>
            <a:ext cx="1027941" cy="1027941"/>
          </a:xfrm>
          <a:prstGeom prst="rect">
            <a:avLst/>
          </a:prstGeom>
          <a:noFill/>
          <a:ln>
            <a:noFill/>
          </a:ln>
        </p:spPr>
      </p:pic>
      <p:pic>
        <p:nvPicPr>
          <p:cNvPr id="203" name="Google Shape;203;p3"/>
          <p:cNvPicPr preferRelativeResize="0"/>
          <p:nvPr/>
        </p:nvPicPr>
        <p:blipFill rotWithShape="1">
          <a:blip r:embed="rId4">
            <a:alphaModFix/>
          </a:blip>
          <a:srcRect b="0" l="0" r="0" t="0"/>
          <a:stretch/>
        </p:blipFill>
        <p:spPr>
          <a:xfrm>
            <a:off x="7551504" y="4262235"/>
            <a:ext cx="1180458" cy="1068033"/>
          </a:xfrm>
          <a:prstGeom prst="rect">
            <a:avLst/>
          </a:prstGeom>
          <a:noFill/>
          <a:ln>
            <a:noFill/>
          </a:ln>
        </p:spPr>
      </p:pic>
      <p:pic>
        <p:nvPicPr>
          <p:cNvPr id="204" name="Google Shape;204;p3"/>
          <p:cNvPicPr preferRelativeResize="0"/>
          <p:nvPr/>
        </p:nvPicPr>
        <p:blipFill rotWithShape="1">
          <a:blip r:embed="rId4">
            <a:alphaModFix/>
          </a:blip>
          <a:srcRect b="0" l="0" r="0" t="0"/>
          <a:stretch/>
        </p:blipFill>
        <p:spPr>
          <a:xfrm>
            <a:off x="10181107" y="4273413"/>
            <a:ext cx="1180458" cy="1068033"/>
          </a:xfrm>
          <a:prstGeom prst="rect">
            <a:avLst/>
          </a:prstGeom>
          <a:noFill/>
          <a:ln>
            <a:noFill/>
          </a:ln>
        </p:spPr>
      </p:pic>
      <p:pic>
        <p:nvPicPr>
          <p:cNvPr id="205" name="Google Shape;205;p3"/>
          <p:cNvPicPr preferRelativeResize="0"/>
          <p:nvPr/>
        </p:nvPicPr>
        <p:blipFill rotWithShape="1">
          <a:blip r:embed="rId4">
            <a:alphaModFix/>
          </a:blip>
          <a:srcRect b="0" l="0" r="0" t="0"/>
          <a:stretch/>
        </p:blipFill>
        <p:spPr>
          <a:xfrm>
            <a:off x="9792342" y="8723667"/>
            <a:ext cx="1180458" cy="10680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209" name="Shape 209"/>
        <p:cNvGrpSpPr/>
        <p:nvPr/>
      </p:nvGrpSpPr>
      <p:grpSpPr>
        <a:xfrm>
          <a:off x="0" y="0"/>
          <a:ext cx="0" cy="0"/>
          <a:chOff x="0" y="0"/>
          <a:chExt cx="0" cy="0"/>
        </a:xfrm>
      </p:grpSpPr>
      <p:sp>
        <p:nvSpPr>
          <p:cNvPr id="210" name="Google Shape;210;p4"/>
          <p:cNvSpPr txBox="1"/>
          <p:nvPr/>
        </p:nvSpPr>
        <p:spPr>
          <a:xfrm>
            <a:off x="5181600" y="495300"/>
            <a:ext cx="7620000" cy="1354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Calibri"/>
              <a:buNone/>
            </a:pPr>
            <a:r>
              <a:rPr b="1" lang="ar-JO" sz="5400">
                <a:latin typeface="Calibri"/>
                <a:ea typeface="Calibri"/>
                <a:cs typeface="Calibri"/>
                <a:sym typeface="Calibri"/>
              </a:rPr>
              <a:t>ماذا</a:t>
            </a:r>
            <a:r>
              <a:rPr b="1" i="0" lang="ar-JO" sz="5400" u="none" cap="none" strike="noStrike">
                <a:solidFill>
                  <a:srgbClr val="000000"/>
                </a:solidFill>
                <a:latin typeface="Calibri"/>
                <a:ea typeface="Calibri"/>
                <a:cs typeface="Calibri"/>
                <a:sym typeface="Calibri"/>
              </a:rPr>
              <a:t> يَختبئ هنا؟ </a:t>
            </a:r>
            <a:endParaRPr/>
          </a:p>
          <a:p>
            <a:pPr indent="0" lvl="0" marL="0" marR="0" rtl="0" algn="ctr">
              <a:lnSpc>
                <a:spcPct val="100000"/>
              </a:lnSpc>
              <a:spcBef>
                <a:spcPts val="0"/>
              </a:spcBef>
              <a:spcAft>
                <a:spcPts val="0"/>
              </a:spcAft>
              <a:buClr>
                <a:srgbClr val="000000"/>
              </a:buClr>
              <a:buSzPts val="2800"/>
              <a:buFont typeface="Calibri"/>
              <a:buNone/>
            </a:pPr>
            <a:r>
              <a:rPr b="1" i="0" lang="ar-JO" sz="2800" u="none" cap="none" strike="noStrike">
                <a:solidFill>
                  <a:srgbClr val="000000"/>
                </a:solidFill>
                <a:latin typeface="Calibri"/>
                <a:ea typeface="Calibri"/>
                <a:cs typeface="Calibri"/>
                <a:sym typeface="Calibri"/>
              </a:rPr>
              <a:t>جِدوا قيمَة كلّ رَسمَة</a:t>
            </a:r>
            <a:endParaRPr b="1" i="0" sz="2800" u="none" cap="none" strike="noStrike">
              <a:solidFill>
                <a:srgbClr val="000000"/>
              </a:solidFill>
              <a:latin typeface="Calibri"/>
              <a:ea typeface="Calibri"/>
              <a:cs typeface="Calibri"/>
              <a:sym typeface="Calibri"/>
            </a:endParaRPr>
          </a:p>
        </p:txBody>
      </p:sp>
      <p:sp>
        <p:nvSpPr>
          <p:cNvPr id="211" name="Google Shape;211;p4"/>
          <p:cNvSpPr/>
          <p:nvPr/>
        </p:nvSpPr>
        <p:spPr>
          <a:xfrm>
            <a:off x="4572000" y="24003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4"/>
          <p:cNvSpPr/>
          <p:nvPr/>
        </p:nvSpPr>
        <p:spPr>
          <a:xfrm>
            <a:off x="7162800" y="24003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4"/>
          <p:cNvSpPr/>
          <p:nvPr/>
        </p:nvSpPr>
        <p:spPr>
          <a:xfrm>
            <a:off x="9829800" y="2420815"/>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4"/>
          <p:cNvSpPr/>
          <p:nvPr/>
        </p:nvSpPr>
        <p:spPr>
          <a:xfrm>
            <a:off x="4572000" y="4229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4"/>
          <p:cNvSpPr/>
          <p:nvPr/>
        </p:nvSpPr>
        <p:spPr>
          <a:xfrm>
            <a:off x="7162800" y="4229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4"/>
          <p:cNvSpPr/>
          <p:nvPr/>
        </p:nvSpPr>
        <p:spPr>
          <a:xfrm>
            <a:off x="9906000" y="4229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4"/>
          <p:cNvSpPr txBox="1"/>
          <p:nvPr/>
        </p:nvSpPr>
        <p:spPr>
          <a:xfrm>
            <a:off x="12126351" y="2503912"/>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218" name="Google Shape;218;p4"/>
          <p:cNvSpPr txBox="1"/>
          <p:nvPr/>
        </p:nvSpPr>
        <p:spPr>
          <a:xfrm>
            <a:off x="12192000" y="4220170"/>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219" name="Google Shape;219;p4"/>
          <p:cNvSpPr/>
          <p:nvPr/>
        </p:nvSpPr>
        <p:spPr>
          <a:xfrm>
            <a:off x="12855526" y="2420815"/>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4"/>
          <p:cNvSpPr/>
          <p:nvPr/>
        </p:nvSpPr>
        <p:spPr>
          <a:xfrm>
            <a:off x="12895384" y="4111869"/>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4"/>
          <p:cNvSpPr txBox="1"/>
          <p:nvPr/>
        </p:nvSpPr>
        <p:spPr>
          <a:xfrm>
            <a:off x="12975102" y="2542548"/>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30</a:t>
            </a:r>
            <a:endParaRPr/>
          </a:p>
        </p:txBody>
      </p:sp>
      <p:sp>
        <p:nvSpPr>
          <p:cNvPr id="222" name="Google Shape;222;p4"/>
          <p:cNvSpPr txBox="1"/>
          <p:nvPr/>
        </p:nvSpPr>
        <p:spPr>
          <a:xfrm>
            <a:off x="13030200" y="4273741"/>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24</a:t>
            </a:r>
            <a:endParaRPr/>
          </a:p>
        </p:txBody>
      </p:sp>
      <p:sp>
        <p:nvSpPr>
          <p:cNvPr id="223" name="Google Shape;223;p4"/>
          <p:cNvSpPr/>
          <p:nvPr/>
        </p:nvSpPr>
        <p:spPr>
          <a:xfrm>
            <a:off x="8327579" y="886837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4"/>
          <p:cNvSpPr/>
          <p:nvPr/>
        </p:nvSpPr>
        <p:spPr>
          <a:xfrm>
            <a:off x="13422924" y="8801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4"/>
          <p:cNvSpPr txBox="1"/>
          <p:nvPr/>
        </p:nvSpPr>
        <p:spPr>
          <a:xfrm>
            <a:off x="12417084" y="8949035"/>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226" name="Google Shape;226;p4"/>
          <p:cNvSpPr txBox="1"/>
          <p:nvPr/>
        </p:nvSpPr>
        <p:spPr>
          <a:xfrm>
            <a:off x="7421200" y="9046423"/>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227" name="Google Shape;227;p4"/>
          <p:cNvSpPr/>
          <p:nvPr/>
        </p:nvSpPr>
        <p:spPr>
          <a:xfrm>
            <a:off x="12916487" y="6113478"/>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4"/>
          <p:cNvSpPr txBox="1"/>
          <p:nvPr/>
        </p:nvSpPr>
        <p:spPr>
          <a:xfrm>
            <a:off x="13041924" y="6275351"/>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53</a:t>
            </a:r>
            <a:endParaRPr/>
          </a:p>
        </p:txBody>
      </p:sp>
      <p:sp>
        <p:nvSpPr>
          <p:cNvPr id="229" name="Google Shape;229;p4"/>
          <p:cNvSpPr txBox="1"/>
          <p:nvPr/>
        </p:nvSpPr>
        <p:spPr>
          <a:xfrm>
            <a:off x="12114628" y="6145118"/>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230" name="Google Shape;230;p4"/>
          <p:cNvSpPr/>
          <p:nvPr/>
        </p:nvSpPr>
        <p:spPr>
          <a:xfrm>
            <a:off x="2209800" y="4254398"/>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4"/>
          <p:cNvSpPr/>
          <p:nvPr/>
        </p:nvSpPr>
        <p:spPr>
          <a:xfrm>
            <a:off x="2172287" y="5849248"/>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4"/>
          <p:cNvSpPr/>
          <p:nvPr/>
        </p:nvSpPr>
        <p:spPr>
          <a:xfrm>
            <a:off x="4572000" y="586528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4"/>
          <p:cNvSpPr/>
          <p:nvPr/>
        </p:nvSpPr>
        <p:spPr>
          <a:xfrm>
            <a:off x="7162800" y="586528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4"/>
          <p:cNvSpPr/>
          <p:nvPr/>
        </p:nvSpPr>
        <p:spPr>
          <a:xfrm>
            <a:off x="9906000" y="586528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4"/>
          <p:cNvSpPr/>
          <p:nvPr/>
        </p:nvSpPr>
        <p:spPr>
          <a:xfrm>
            <a:off x="3798707" y="886837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4"/>
          <p:cNvSpPr txBox="1"/>
          <p:nvPr/>
        </p:nvSpPr>
        <p:spPr>
          <a:xfrm>
            <a:off x="2940148" y="9046423"/>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pic>
        <p:nvPicPr>
          <p:cNvPr id="237" name="Google Shape;237;p4"/>
          <p:cNvPicPr preferRelativeResize="0"/>
          <p:nvPr/>
        </p:nvPicPr>
        <p:blipFill rotWithShape="1">
          <a:blip r:embed="rId3">
            <a:alphaModFix/>
          </a:blip>
          <a:srcRect b="0" l="0" r="0" t="0"/>
          <a:stretch/>
        </p:blipFill>
        <p:spPr>
          <a:xfrm>
            <a:off x="5050979" y="2513183"/>
            <a:ext cx="1023241" cy="982849"/>
          </a:xfrm>
          <a:prstGeom prst="rect">
            <a:avLst/>
          </a:prstGeom>
          <a:noFill/>
          <a:ln>
            <a:noFill/>
          </a:ln>
        </p:spPr>
      </p:pic>
      <p:pic>
        <p:nvPicPr>
          <p:cNvPr id="238" name="Google Shape;238;p4"/>
          <p:cNvPicPr preferRelativeResize="0"/>
          <p:nvPr/>
        </p:nvPicPr>
        <p:blipFill rotWithShape="1">
          <a:blip r:embed="rId3">
            <a:alphaModFix/>
          </a:blip>
          <a:srcRect b="0" l="0" r="0" t="0"/>
          <a:stretch/>
        </p:blipFill>
        <p:spPr>
          <a:xfrm>
            <a:off x="7519180" y="2583288"/>
            <a:ext cx="1023241" cy="982849"/>
          </a:xfrm>
          <a:prstGeom prst="rect">
            <a:avLst/>
          </a:prstGeom>
          <a:noFill/>
          <a:ln>
            <a:noFill/>
          </a:ln>
        </p:spPr>
      </p:pic>
      <p:pic>
        <p:nvPicPr>
          <p:cNvPr id="239" name="Google Shape;239;p4"/>
          <p:cNvPicPr preferRelativeResize="0"/>
          <p:nvPr/>
        </p:nvPicPr>
        <p:blipFill rotWithShape="1">
          <a:blip r:embed="rId3">
            <a:alphaModFix/>
          </a:blip>
          <a:srcRect b="0" l="0" r="0" t="0"/>
          <a:stretch/>
        </p:blipFill>
        <p:spPr>
          <a:xfrm>
            <a:off x="10308779" y="2538990"/>
            <a:ext cx="1023241" cy="982849"/>
          </a:xfrm>
          <a:prstGeom prst="rect">
            <a:avLst/>
          </a:prstGeom>
          <a:noFill/>
          <a:ln>
            <a:noFill/>
          </a:ln>
        </p:spPr>
      </p:pic>
      <p:pic>
        <p:nvPicPr>
          <p:cNvPr id="240" name="Google Shape;240;p4"/>
          <p:cNvPicPr preferRelativeResize="0"/>
          <p:nvPr/>
        </p:nvPicPr>
        <p:blipFill rotWithShape="1">
          <a:blip r:embed="rId3">
            <a:alphaModFix/>
          </a:blip>
          <a:srcRect b="0" l="0" r="0" t="0"/>
          <a:stretch/>
        </p:blipFill>
        <p:spPr>
          <a:xfrm>
            <a:off x="2685447" y="4372573"/>
            <a:ext cx="1023241" cy="982849"/>
          </a:xfrm>
          <a:prstGeom prst="rect">
            <a:avLst/>
          </a:prstGeom>
          <a:noFill/>
          <a:ln>
            <a:noFill/>
          </a:ln>
        </p:spPr>
      </p:pic>
      <p:pic>
        <p:nvPicPr>
          <p:cNvPr id="241" name="Google Shape;241;p4"/>
          <p:cNvPicPr preferRelativeResize="0"/>
          <p:nvPr/>
        </p:nvPicPr>
        <p:blipFill rotWithShape="1">
          <a:blip r:embed="rId3">
            <a:alphaModFix/>
          </a:blip>
          <a:srcRect b="0" l="0" r="0" t="0"/>
          <a:stretch/>
        </p:blipFill>
        <p:spPr>
          <a:xfrm>
            <a:off x="5029877" y="4317039"/>
            <a:ext cx="1023241" cy="982849"/>
          </a:xfrm>
          <a:prstGeom prst="rect">
            <a:avLst/>
          </a:prstGeom>
          <a:noFill/>
          <a:ln>
            <a:noFill/>
          </a:ln>
        </p:spPr>
      </p:pic>
      <p:pic>
        <p:nvPicPr>
          <p:cNvPr id="242" name="Google Shape;242;p4"/>
          <p:cNvPicPr preferRelativeResize="0"/>
          <p:nvPr/>
        </p:nvPicPr>
        <p:blipFill rotWithShape="1">
          <a:blip r:embed="rId3">
            <a:alphaModFix/>
          </a:blip>
          <a:srcRect b="0" l="0" r="0" t="0"/>
          <a:stretch/>
        </p:blipFill>
        <p:spPr>
          <a:xfrm>
            <a:off x="1738403" y="8919275"/>
            <a:ext cx="1023241" cy="982849"/>
          </a:xfrm>
          <a:prstGeom prst="rect">
            <a:avLst/>
          </a:prstGeom>
          <a:noFill/>
          <a:ln>
            <a:noFill/>
          </a:ln>
        </p:spPr>
      </p:pic>
      <p:pic>
        <p:nvPicPr>
          <p:cNvPr id="243" name="Google Shape;243;p4"/>
          <p:cNvPicPr preferRelativeResize="0"/>
          <p:nvPr/>
        </p:nvPicPr>
        <p:blipFill rotWithShape="1">
          <a:blip r:embed="rId4">
            <a:alphaModFix/>
          </a:blip>
          <a:srcRect b="0" l="0" r="0" t="0"/>
          <a:stretch/>
        </p:blipFill>
        <p:spPr>
          <a:xfrm>
            <a:off x="7640581" y="4268466"/>
            <a:ext cx="1027460" cy="1113082"/>
          </a:xfrm>
          <a:prstGeom prst="rect">
            <a:avLst/>
          </a:prstGeom>
          <a:noFill/>
          <a:ln>
            <a:noFill/>
          </a:ln>
        </p:spPr>
      </p:pic>
      <p:pic>
        <p:nvPicPr>
          <p:cNvPr id="244" name="Google Shape;244;p4"/>
          <p:cNvPicPr preferRelativeResize="0"/>
          <p:nvPr/>
        </p:nvPicPr>
        <p:blipFill rotWithShape="1">
          <a:blip r:embed="rId4">
            <a:alphaModFix/>
          </a:blip>
          <a:srcRect b="0" l="0" r="0" t="0"/>
          <a:stretch/>
        </p:blipFill>
        <p:spPr>
          <a:xfrm>
            <a:off x="10382870" y="4295806"/>
            <a:ext cx="1027460" cy="1113082"/>
          </a:xfrm>
          <a:prstGeom prst="rect">
            <a:avLst/>
          </a:prstGeom>
          <a:noFill/>
          <a:ln>
            <a:noFill/>
          </a:ln>
        </p:spPr>
      </p:pic>
      <p:pic>
        <p:nvPicPr>
          <p:cNvPr id="245" name="Google Shape;245;p4"/>
          <p:cNvPicPr preferRelativeResize="0"/>
          <p:nvPr/>
        </p:nvPicPr>
        <p:blipFill rotWithShape="1">
          <a:blip r:embed="rId4">
            <a:alphaModFix/>
          </a:blip>
          <a:srcRect b="0" l="0" r="0" t="0"/>
          <a:stretch/>
        </p:blipFill>
        <p:spPr>
          <a:xfrm>
            <a:off x="10391076" y="5924282"/>
            <a:ext cx="1027460" cy="1113082"/>
          </a:xfrm>
          <a:prstGeom prst="rect">
            <a:avLst/>
          </a:prstGeom>
          <a:noFill/>
          <a:ln>
            <a:noFill/>
          </a:ln>
        </p:spPr>
      </p:pic>
      <p:pic>
        <p:nvPicPr>
          <p:cNvPr id="246" name="Google Shape;246;p4"/>
          <p:cNvPicPr preferRelativeResize="0"/>
          <p:nvPr/>
        </p:nvPicPr>
        <p:blipFill rotWithShape="1">
          <a:blip r:embed="rId4">
            <a:alphaModFix/>
          </a:blip>
          <a:srcRect b="0" l="0" r="0" t="0"/>
          <a:stretch/>
        </p:blipFill>
        <p:spPr>
          <a:xfrm>
            <a:off x="6540013" y="8907218"/>
            <a:ext cx="1027460" cy="1113082"/>
          </a:xfrm>
          <a:prstGeom prst="rect">
            <a:avLst/>
          </a:prstGeom>
          <a:noFill/>
          <a:ln>
            <a:noFill/>
          </a:ln>
        </p:spPr>
      </p:pic>
      <p:pic>
        <p:nvPicPr>
          <p:cNvPr id="247" name="Google Shape;247;p4"/>
          <p:cNvPicPr preferRelativeResize="0"/>
          <p:nvPr/>
        </p:nvPicPr>
        <p:blipFill rotWithShape="1">
          <a:blip r:embed="rId5">
            <a:alphaModFix/>
          </a:blip>
          <a:srcRect b="0" l="0" r="0" t="0"/>
          <a:stretch/>
        </p:blipFill>
        <p:spPr>
          <a:xfrm>
            <a:off x="7632780" y="5974904"/>
            <a:ext cx="1095794" cy="1012569"/>
          </a:xfrm>
          <a:prstGeom prst="rect">
            <a:avLst/>
          </a:prstGeom>
          <a:noFill/>
          <a:ln>
            <a:noFill/>
          </a:ln>
        </p:spPr>
      </p:pic>
      <p:pic>
        <p:nvPicPr>
          <p:cNvPr id="248" name="Google Shape;248;p4"/>
          <p:cNvPicPr preferRelativeResize="0"/>
          <p:nvPr/>
        </p:nvPicPr>
        <p:blipFill rotWithShape="1">
          <a:blip r:embed="rId5">
            <a:alphaModFix/>
          </a:blip>
          <a:srcRect b="0" l="0" r="0" t="0"/>
          <a:stretch/>
        </p:blipFill>
        <p:spPr>
          <a:xfrm>
            <a:off x="4915487" y="5952563"/>
            <a:ext cx="1095794" cy="1012569"/>
          </a:xfrm>
          <a:prstGeom prst="rect">
            <a:avLst/>
          </a:prstGeom>
          <a:noFill/>
          <a:ln>
            <a:noFill/>
          </a:ln>
        </p:spPr>
      </p:pic>
      <p:pic>
        <p:nvPicPr>
          <p:cNvPr id="249" name="Google Shape;249;p4"/>
          <p:cNvPicPr preferRelativeResize="0"/>
          <p:nvPr/>
        </p:nvPicPr>
        <p:blipFill rotWithShape="1">
          <a:blip r:embed="rId5">
            <a:alphaModFix/>
          </a:blip>
          <a:srcRect b="0" l="0" r="0" t="0"/>
          <a:stretch/>
        </p:blipFill>
        <p:spPr>
          <a:xfrm>
            <a:off x="2544965" y="5952562"/>
            <a:ext cx="1095794" cy="1012569"/>
          </a:xfrm>
          <a:prstGeom prst="rect">
            <a:avLst/>
          </a:prstGeom>
          <a:noFill/>
          <a:ln>
            <a:noFill/>
          </a:ln>
        </p:spPr>
      </p:pic>
      <p:pic>
        <p:nvPicPr>
          <p:cNvPr id="250" name="Google Shape;250;p4"/>
          <p:cNvPicPr preferRelativeResize="0"/>
          <p:nvPr/>
        </p:nvPicPr>
        <p:blipFill rotWithShape="1">
          <a:blip r:embed="rId5">
            <a:alphaModFix/>
          </a:blip>
          <a:srcRect b="0" l="0" r="0" t="0"/>
          <a:stretch/>
        </p:blipFill>
        <p:spPr>
          <a:xfrm>
            <a:off x="11381700" y="8884174"/>
            <a:ext cx="1095794" cy="10125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254" name="Shape 254"/>
        <p:cNvGrpSpPr/>
        <p:nvPr/>
      </p:nvGrpSpPr>
      <p:grpSpPr>
        <a:xfrm>
          <a:off x="0" y="0"/>
          <a:ext cx="0" cy="0"/>
          <a:chOff x="0" y="0"/>
          <a:chExt cx="0" cy="0"/>
        </a:xfrm>
      </p:grpSpPr>
      <p:sp>
        <p:nvSpPr>
          <p:cNvPr id="255" name="Google Shape;255;p5"/>
          <p:cNvSpPr txBox="1"/>
          <p:nvPr/>
        </p:nvSpPr>
        <p:spPr>
          <a:xfrm>
            <a:off x="5181600" y="495300"/>
            <a:ext cx="7620000" cy="1354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Calibri"/>
              <a:buNone/>
            </a:pPr>
            <a:r>
              <a:rPr b="1" lang="ar-JO" sz="5400">
                <a:latin typeface="Calibri"/>
                <a:ea typeface="Calibri"/>
                <a:cs typeface="Calibri"/>
                <a:sym typeface="Calibri"/>
              </a:rPr>
              <a:t>ماذا</a:t>
            </a:r>
            <a:r>
              <a:rPr b="1" i="0" lang="ar-JO" sz="5400" u="none" cap="none" strike="noStrike">
                <a:solidFill>
                  <a:srgbClr val="000000"/>
                </a:solidFill>
                <a:latin typeface="Calibri"/>
                <a:ea typeface="Calibri"/>
                <a:cs typeface="Calibri"/>
                <a:sym typeface="Calibri"/>
              </a:rPr>
              <a:t> يَختبئ هنا؟ </a:t>
            </a:r>
            <a:endParaRPr/>
          </a:p>
          <a:p>
            <a:pPr indent="0" lvl="0" marL="0" marR="0" rtl="0" algn="ctr">
              <a:lnSpc>
                <a:spcPct val="100000"/>
              </a:lnSpc>
              <a:spcBef>
                <a:spcPts val="0"/>
              </a:spcBef>
              <a:spcAft>
                <a:spcPts val="0"/>
              </a:spcAft>
              <a:buClr>
                <a:srgbClr val="000000"/>
              </a:buClr>
              <a:buSzPts val="2800"/>
              <a:buFont typeface="Calibri"/>
              <a:buNone/>
            </a:pPr>
            <a:r>
              <a:rPr b="1" i="0" lang="ar-JO" sz="2800" u="none" cap="none" strike="noStrike">
                <a:solidFill>
                  <a:srgbClr val="000000"/>
                </a:solidFill>
                <a:latin typeface="Calibri"/>
                <a:ea typeface="Calibri"/>
                <a:cs typeface="Calibri"/>
                <a:sym typeface="Calibri"/>
              </a:rPr>
              <a:t>جِدوا قيمَة كلّ رَسمَة</a:t>
            </a:r>
            <a:endParaRPr b="1" i="0" sz="2800" u="none" cap="none" strike="noStrike">
              <a:solidFill>
                <a:srgbClr val="000000"/>
              </a:solidFill>
              <a:latin typeface="Calibri"/>
              <a:ea typeface="Calibri"/>
              <a:cs typeface="Calibri"/>
              <a:sym typeface="Calibri"/>
            </a:endParaRPr>
          </a:p>
        </p:txBody>
      </p:sp>
      <p:sp>
        <p:nvSpPr>
          <p:cNvPr id="256" name="Google Shape;256;p5"/>
          <p:cNvSpPr/>
          <p:nvPr/>
        </p:nvSpPr>
        <p:spPr>
          <a:xfrm>
            <a:off x="4572000" y="24003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5"/>
          <p:cNvSpPr/>
          <p:nvPr/>
        </p:nvSpPr>
        <p:spPr>
          <a:xfrm>
            <a:off x="7162800" y="24003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5"/>
          <p:cNvSpPr/>
          <p:nvPr/>
        </p:nvSpPr>
        <p:spPr>
          <a:xfrm>
            <a:off x="9829800" y="2420815"/>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5"/>
          <p:cNvSpPr/>
          <p:nvPr/>
        </p:nvSpPr>
        <p:spPr>
          <a:xfrm>
            <a:off x="4572000" y="4229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5"/>
          <p:cNvSpPr/>
          <p:nvPr/>
        </p:nvSpPr>
        <p:spPr>
          <a:xfrm>
            <a:off x="7162800" y="4229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5"/>
          <p:cNvSpPr/>
          <p:nvPr/>
        </p:nvSpPr>
        <p:spPr>
          <a:xfrm>
            <a:off x="9906000" y="4229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5"/>
          <p:cNvSpPr/>
          <p:nvPr/>
        </p:nvSpPr>
        <p:spPr>
          <a:xfrm>
            <a:off x="12077115" y="2435469"/>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5"/>
          <p:cNvSpPr/>
          <p:nvPr/>
        </p:nvSpPr>
        <p:spPr>
          <a:xfrm>
            <a:off x="12114628" y="4264351"/>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5"/>
          <p:cNvSpPr txBox="1"/>
          <p:nvPr/>
        </p:nvSpPr>
        <p:spPr>
          <a:xfrm>
            <a:off x="12304542" y="2580789"/>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37</a:t>
            </a:r>
            <a:endParaRPr/>
          </a:p>
        </p:txBody>
      </p:sp>
      <p:sp>
        <p:nvSpPr>
          <p:cNvPr id="265" name="Google Shape;265;p5"/>
          <p:cNvSpPr txBox="1"/>
          <p:nvPr/>
        </p:nvSpPr>
        <p:spPr>
          <a:xfrm>
            <a:off x="12230687" y="4415205"/>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27</a:t>
            </a:r>
            <a:endParaRPr/>
          </a:p>
        </p:txBody>
      </p:sp>
      <p:sp>
        <p:nvSpPr>
          <p:cNvPr id="266" name="Google Shape;266;p5"/>
          <p:cNvSpPr/>
          <p:nvPr/>
        </p:nvSpPr>
        <p:spPr>
          <a:xfrm>
            <a:off x="8327579" y="886837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5"/>
          <p:cNvSpPr/>
          <p:nvPr/>
        </p:nvSpPr>
        <p:spPr>
          <a:xfrm>
            <a:off x="13422924" y="880110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5"/>
          <p:cNvSpPr txBox="1"/>
          <p:nvPr/>
        </p:nvSpPr>
        <p:spPr>
          <a:xfrm>
            <a:off x="12417084" y="8949035"/>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269" name="Google Shape;269;p5"/>
          <p:cNvSpPr txBox="1"/>
          <p:nvPr/>
        </p:nvSpPr>
        <p:spPr>
          <a:xfrm>
            <a:off x="7421200" y="9046423"/>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270" name="Google Shape;270;p5"/>
          <p:cNvSpPr/>
          <p:nvPr/>
        </p:nvSpPr>
        <p:spPr>
          <a:xfrm>
            <a:off x="12155660" y="6113477"/>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5"/>
          <p:cNvSpPr txBox="1"/>
          <p:nvPr/>
        </p:nvSpPr>
        <p:spPr>
          <a:xfrm>
            <a:off x="12237722" y="6249621"/>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29</a:t>
            </a:r>
            <a:endParaRPr/>
          </a:p>
        </p:txBody>
      </p:sp>
      <p:sp>
        <p:nvSpPr>
          <p:cNvPr id="272" name="Google Shape;272;p5"/>
          <p:cNvSpPr/>
          <p:nvPr/>
        </p:nvSpPr>
        <p:spPr>
          <a:xfrm>
            <a:off x="4572000" y="586528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5"/>
          <p:cNvSpPr/>
          <p:nvPr/>
        </p:nvSpPr>
        <p:spPr>
          <a:xfrm>
            <a:off x="7162800" y="586528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5"/>
          <p:cNvSpPr/>
          <p:nvPr/>
        </p:nvSpPr>
        <p:spPr>
          <a:xfrm>
            <a:off x="9906000" y="586528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5"/>
          <p:cNvSpPr/>
          <p:nvPr/>
        </p:nvSpPr>
        <p:spPr>
          <a:xfrm>
            <a:off x="3798707" y="8868370"/>
            <a:ext cx="1981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5"/>
          <p:cNvSpPr txBox="1"/>
          <p:nvPr/>
        </p:nvSpPr>
        <p:spPr>
          <a:xfrm>
            <a:off x="2940148" y="9046423"/>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277" name="Google Shape;277;p5"/>
          <p:cNvSpPr/>
          <p:nvPr/>
        </p:nvSpPr>
        <p:spPr>
          <a:xfrm>
            <a:off x="5029200" y="7370884"/>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5"/>
          <p:cNvSpPr txBox="1"/>
          <p:nvPr/>
        </p:nvSpPr>
        <p:spPr>
          <a:xfrm>
            <a:off x="5114587" y="7516204"/>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33</a:t>
            </a:r>
            <a:endParaRPr/>
          </a:p>
        </p:txBody>
      </p:sp>
      <p:sp>
        <p:nvSpPr>
          <p:cNvPr id="279" name="Google Shape;279;p5"/>
          <p:cNvSpPr/>
          <p:nvPr/>
        </p:nvSpPr>
        <p:spPr>
          <a:xfrm>
            <a:off x="7627526" y="7360919"/>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5"/>
          <p:cNvSpPr txBox="1"/>
          <p:nvPr/>
        </p:nvSpPr>
        <p:spPr>
          <a:xfrm>
            <a:off x="7854953" y="7506239"/>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a:t>
            </a:r>
            <a:endParaRPr/>
          </a:p>
        </p:txBody>
      </p:sp>
      <p:sp>
        <p:nvSpPr>
          <p:cNvPr id="281" name="Google Shape;281;p5"/>
          <p:cNvSpPr/>
          <p:nvPr/>
        </p:nvSpPr>
        <p:spPr>
          <a:xfrm>
            <a:off x="10467539" y="7350369"/>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5"/>
          <p:cNvSpPr txBox="1"/>
          <p:nvPr/>
        </p:nvSpPr>
        <p:spPr>
          <a:xfrm>
            <a:off x="10676399" y="7501460"/>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a:t>
            </a:r>
            <a:endParaRPr/>
          </a:p>
        </p:txBody>
      </p:sp>
      <p:pic>
        <p:nvPicPr>
          <p:cNvPr id="283" name="Google Shape;283;p5"/>
          <p:cNvPicPr preferRelativeResize="0"/>
          <p:nvPr/>
        </p:nvPicPr>
        <p:blipFill rotWithShape="1">
          <a:blip r:embed="rId3">
            <a:alphaModFix/>
          </a:blip>
          <a:srcRect b="0" l="0" r="0" t="0"/>
          <a:stretch/>
        </p:blipFill>
        <p:spPr>
          <a:xfrm>
            <a:off x="4800600" y="2169059"/>
            <a:ext cx="1531034" cy="1643061"/>
          </a:xfrm>
          <a:prstGeom prst="rect">
            <a:avLst/>
          </a:prstGeom>
          <a:noFill/>
          <a:ln>
            <a:noFill/>
          </a:ln>
        </p:spPr>
      </p:pic>
      <p:pic>
        <p:nvPicPr>
          <p:cNvPr id="284" name="Google Shape;284;p5"/>
          <p:cNvPicPr preferRelativeResize="0"/>
          <p:nvPr/>
        </p:nvPicPr>
        <p:blipFill rotWithShape="1">
          <a:blip r:embed="rId3">
            <a:alphaModFix/>
          </a:blip>
          <a:srcRect b="0" l="0" r="0" t="0"/>
          <a:stretch/>
        </p:blipFill>
        <p:spPr>
          <a:xfrm>
            <a:off x="10131083" y="2229406"/>
            <a:ext cx="1531034" cy="1643061"/>
          </a:xfrm>
          <a:prstGeom prst="rect">
            <a:avLst/>
          </a:prstGeom>
          <a:noFill/>
          <a:ln>
            <a:noFill/>
          </a:ln>
        </p:spPr>
      </p:pic>
      <p:pic>
        <p:nvPicPr>
          <p:cNvPr id="285" name="Google Shape;285;p5"/>
          <p:cNvPicPr preferRelativeResize="0"/>
          <p:nvPr/>
        </p:nvPicPr>
        <p:blipFill rotWithShape="1">
          <a:blip r:embed="rId3">
            <a:alphaModFix/>
          </a:blip>
          <a:srcRect b="0" l="0" r="0" t="0"/>
          <a:stretch/>
        </p:blipFill>
        <p:spPr>
          <a:xfrm>
            <a:off x="1476118" y="8656439"/>
            <a:ext cx="1531034" cy="1643061"/>
          </a:xfrm>
          <a:prstGeom prst="rect">
            <a:avLst/>
          </a:prstGeom>
          <a:noFill/>
          <a:ln>
            <a:noFill/>
          </a:ln>
        </p:spPr>
      </p:pic>
      <p:pic>
        <p:nvPicPr>
          <p:cNvPr id="286" name="Google Shape;286;p5"/>
          <p:cNvPicPr preferRelativeResize="0"/>
          <p:nvPr/>
        </p:nvPicPr>
        <p:blipFill rotWithShape="1">
          <a:blip r:embed="rId4">
            <a:alphaModFix/>
          </a:blip>
          <a:srcRect b="0" l="0" r="0" t="0"/>
          <a:stretch/>
        </p:blipFill>
        <p:spPr>
          <a:xfrm>
            <a:off x="7378695" y="2203870"/>
            <a:ext cx="1549410" cy="1549410"/>
          </a:xfrm>
          <a:prstGeom prst="rect">
            <a:avLst/>
          </a:prstGeom>
          <a:noFill/>
          <a:ln>
            <a:noFill/>
          </a:ln>
        </p:spPr>
      </p:pic>
      <p:pic>
        <p:nvPicPr>
          <p:cNvPr id="287" name="Google Shape;287;p5"/>
          <p:cNvPicPr preferRelativeResize="0"/>
          <p:nvPr/>
        </p:nvPicPr>
        <p:blipFill rotWithShape="1">
          <a:blip r:embed="rId4">
            <a:alphaModFix/>
          </a:blip>
          <a:srcRect b="0" l="0" r="0" t="0"/>
          <a:stretch/>
        </p:blipFill>
        <p:spPr>
          <a:xfrm>
            <a:off x="4727175" y="4082943"/>
            <a:ext cx="1549410" cy="1549410"/>
          </a:xfrm>
          <a:prstGeom prst="rect">
            <a:avLst/>
          </a:prstGeom>
          <a:noFill/>
          <a:ln>
            <a:noFill/>
          </a:ln>
        </p:spPr>
      </p:pic>
      <p:pic>
        <p:nvPicPr>
          <p:cNvPr id="288" name="Google Shape;288;p5"/>
          <p:cNvPicPr preferRelativeResize="0"/>
          <p:nvPr/>
        </p:nvPicPr>
        <p:blipFill rotWithShape="1">
          <a:blip r:embed="rId4">
            <a:alphaModFix/>
          </a:blip>
          <a:srcRect b="0" l="0" r="0" t="0"/>
          <a:stretch/>
        </p:blipFill>
        <p:spPr>
          <a:xfrm>
            <a:off x="7315200" y="4039431"/>
            <a:ext cx="1549410" cy="1549410"/>
          </a:xfrm>
          <a:prstGeom prst="rect">
            <a:avLst/>
          </a:prstGeom>
          <a:noFill/>
          <a:ln>
            <a:noFill/>
          </a:ln>
        </p:spPr>
      </p:pic>
      <p:pic>
        <p:nvPicPr>
          <p:cNvPr id="289" name="Google Shape;289;p5"/>
          <p:cNvPicPr preferRelativeResize="0"/>
          <p:nvPr/>
        </p:nvPicPr>
        <p:blipFill rotWithShape="1">
          <a:blip r:embed="rId4">
            <a:alphaModFix/>
          </a:blip>
          <a:srcRect b="0" l="0" r="0" t="0"/>
          <a:stretch/>
        </p:blipFill>
        <p:spPr>
          <a:xfrm>
            <a:off x="5957523" y="8655814"/>
            <a:ext cx="1549410" cy="1549410"/>
          </a:xfrm>
          <a:prstGeom prst="rect">
            <a:avLst/>
          </a:prstGeom>
          <a:noFill/>
          <a:ln>
            <a:noFill/>
          </a:ln>
        </p:spPr>
      </p:pic>
      <p:pic>
        <p:nvPicPr>
          <p:cNvPr id="290" name="Google Shape;290;p5"/>
          <p:cNvPicPr preferRelativeResize="0"/>
          <p:nvPr/>
        </p:nvPicPr>
        <p:blipFill rotWithShape="1">
          <a:blip r:embed="rId5">
            <a:alphaModFix/>
          </a:blip>
          <a:srcRect b="0" l="0" r="0" t="0"/>
          <a:stretch/>
        </p:blipFill>
        <p:spPr>
          <a:xfrm>
            <a:off x="11490069" y="8777259"/>
            <a:ext cx="1152994" cy="1181114"/>
          </a:xfrm>
          <a:prstGeom prst="rect">
            <a:avLst/>
          </a:prstGeom>
          <a:noFill/>
          <a:ln>
            <a:noFill/>
          </a:ln>
        </p:spPr>
      </p:pic>
      <p:pic>
        <p:nvPicPr>
          <p:cNvPr id="291" name="Google Shape;291;p5"/>
          <p:cNvPicPr preferRelativeResize="0"/>
          <p:nvPr/>
        </p:nvPicPr>
        <p:blipFill rotWithShape="1">
          <a:blip r:embed="rId5">
            <a:alphaModFix/>
          </a:blip>
          <a:srcRect b="0" l="0" r="0" t="0"/>
          <a:stretch/>
        </p:blipFill>
        <p:spPr>
          <a:xfrm>
            <a:off x="7612968" y="5872143"/>
            <a:ext cx="1152994" cy="1181114"/>
          </a:xfrm>
          <a:prstGeom prst="rect">
            <a:avLst/>
          </a:prstGeom>
          <a:noFill/>
          <a:ln>
            <a:noFill/>
          </a:ln>
        </p:spPr>
      </p:pic>
      <p:pic>
        <p:nvPicPr>
          <p:cNvPr id="292" name="Google Shape;292;p5"/>
          <p:cNvPicPr preferRelativeResize="0"/>
          <p:nvPr/>
        </p:nvPicPr>
        <p:blipFill rotWithShape="1">
          <a:blip r:embed="rId5">
            <a:alphaModFix/>
          </a:blip>
          <a:srcRect b="0" l="0" r="0" t="0"/>
          <a:stretch/>
        </p:blipFill>
        <p:spPr>
          <a:xfrm>
            <a:off x="4959140" y="5870943"/>
            <a:ext cx="1152994" cy="1181114"/>
          </a:xfrm>
          <a:prstGeom prst="rect">
            <a:avLst/>
          </a:prstGeom>
          <a:noFill/>
          <a:ln>
            <a:noFill/>
          </a:ln>
        </p:spPr>
      </p:pic>
      <p:pic>
        <p:nvPicPr>
          <p:cNvPr id="293" name="Google Shape;293;p5"/>
          <p:cNvPicPr preferRelativeResize="0"/>
          <p:nvPr/>
        </p:nvPicPr>
        <p:blipFill rotWithShape="1">
          <a:blip r:embed="rId4">
            <a:alphaModFix/>
          </a:blip>
          <a:srcRect b="0" l="0" r="0" t="0"/>
          <a:stretch/>
        </p:blipFill>
        <p:spPr>
          <a:xfrm>
            <a:off x="10203768" y="4081390"/>
            <a:ext cx="1549410" cy="1549410"/>
          </a:xfrm>
          <a:prstGeom prst="rect">
            <a:avLst/>
          </a:prstGeom>
          <a:noFill/>
          <a:ln>
            <a:noFill/>
          </a:ln>
        </p:spPr>
      </p:pic>
      <p:pic>
        <p:nvPicPr>
          <p:cNvPr id="294" name="Google Shape;294;p5"/>
          <p:cNvPicPr preferRelativeResize="0"/>
          <p:nvPr/>
        </p:nvPicPr>
        <p:blipFill rotWithShape="1">
          <a:blip r:embed="rId4">
            <a:alphaModFix/>
          </a:blip>
          <a:srcRect b="0" l="0" r="0" t="0"/>
          <a:stretch/>
        </p:blipFill>
        <p:spPr>
          <a:xfrm>
            <a:off x="10228212" y="5743127"/>
            <a:ext cx="1549410" cy="15494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298" name="Shape 298"/>
        <p:cNvGrpSpPr/>
        <p:nvPr/>
      </p:nvGrpSpPr>
      <p:grpSpPr>
        <a:xfrm>
          <a:off x="0" y="0"/>
          <a:ext cx="0" cy="0"/>
          <a:chOff x="0" y="0"/>
          <a:chExt cx="0" cy="0"/>
        </a:xfrm>
      </p:grpSpPr>
      <p:sp>
        <p:nvSpPr>
          <p:cNvPr id="299" name="Google Shape;299;p6"/>
          <p:cNvSpPr txBox="1"/>
          <p:nvPr/>
        </p:nvSpPr>
        <p:spPr>
          <a:xfrm>
            <a:off x="5181600" y="495300"/>
            <a:ext cx="7620000" cy="1354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Calibri"/>
              <a:buNone/>
            </a:pPr>
            <a:r>
              <a:rPr b="1" lang="ar-JO" sz="5400">
                <a:latin typeface="Calibri"/>
                <a:ea typeface="Calibri"/>
                <a:cs typeface="Calibri"/>
                <a:sym typeface="Calibri"/>
              </a:rPr>
              <a:t>ماذا</a:t>
            </a:r>
            <a:r>
              <a:rPr b="1" i="0" lang="ar-JO" sz="5400" u="none" cap="none" strike="noStrike">
                <a:solidFill>
                  <a:srgbClr val="000000"/>
                </a:solidFill>
                <a:latin typeface="Calibri"/>
                <a:ea typeface="Calibri"/>
                <a:cs typeface="Calibri"/>
                <a:sym typeface="Calibri"/>
              </a:rPr>
              <a:t> يَختبئ هنا؟ </a:t>
            </a:r>
            <a:endParaRPr/>
          </a:p>
          <a:p>
            <a:pPr indent="0" lvl="0" marL="0" marR="0" rtl="0" algn="ctr">
              <a:lnSpc>
                <a:spcPct val="100000"/>
              </a:lnSpc>
              <a:spcBef>
                <a:spcPts val="0"/>
              </a:spcBef>
              <a:spcAft>
                <a:spcPts val="0"/>
              </a:spcAft>
              <a:buClr>
                <a:srgbClr val="000000"/>
              </a:buClr>
              <a:buSzPts val="2800"/>
              <a:buFont typeface="Calibri"/>
              <a:buNone/>
            </a:pPr>
            <a:r>
              <a:rPr b="1" i="0" lang="ar-JO" sz="2800" u="none" cap="none" strike="noStrike">
                <a:solidFill>
                  <a:srgbClr val="000000"/>
                </a:solidFill>
                <a:latin typeface="Calibri"/>
                <a:ea typeface="Calibri"/>
                <a:cs typeface="Calibri"/>
                <a:sym typeface="Calibri"/>
              </a:rPr>
              <a:t>جِدوا قيمَة كلّ رَسمَة</a:t>
            </a:r>
            <a:endParaRPr b="1" i="0" sz="2800" u="none" cap="none" strike="noStrike">
              <a:solidFill>
                <a:srgbClr val="000000"/>
              </a:solidFill>
              <a:latin typeface="Calibri"/>
              <a:ea typeface="Calibri"/>
              <a:cs typeface="Calibri"/>
              <a:sym typeface="Calibri"/>
            </a:endParaRPr>
          </a:p>
        </p:txBody>
      </p:sp>
      <p:sp>
        <p:nvSpPr>
          <p:cNvPr id="300" name="Google Shape;300;p6"/>
          <p:cNvSpPr/>
          <p:nvPr/>
        </p:nvSpPr>
        <p:spPr>
          <a:xfrm>
            <a:off x="12295163" y="2110259"/>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6"/>
          <p:cNvSpPr/>
          <p:nvPr/>
        </p:nvSpPr>
        <p:spPr>
          <a:xfrm>
            <a:off x="12231570" y="3845283"/>
            <a:ext cx="1012874" cy="1031632"/>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6"/>
          <p:cNvSpPr txBox="1"/>
          <p:nvPr/>
        </p:nvSpPr>
        <p:spPr>
          <a:xfrm>
            <a:off x="12417084" y="2263807"/>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8</a:t>
            </a:r>
            <a:endParaRPr/>
          </a:p>
        </p:txBody>
      </p:sp>
      <p:sp>
        <p:nvSpPr>
          <p:cNvPr id="303" name="Google Shape;303;p6"/>
          <p:cNvSpPr txBox="1"/>
          <p:nvPr/>
        </p:nvSpPr>
        <p:spPr>
          <a:xfrm>
            <a:off x="12366386" y="4007155"/>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25</a:t>
            </a:r>
            <a:endParaRPr/>
          </a:p>
        </p:txBody>
      </p:sp>
      <p:sp>
        <p:nvSpPr>
          <p:cNvPr id="304" name="Google Shape;304;p6"/>
          <p:cNvSpPr txBox="1"/>
          <p:nvPr/>
        </p:nvSpPr>
        <p:spPr>
          <a:xfrm>
            <a:off x="861303" y="4222539"/>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305" name="Google Shape;305;p6"/>
          <p:cNvSpPr txBox="1"/>
          <p:nvPr/>
        </p:nvSpPr>
        <p:spPr>
          <a:xfrm>
            <a:off x="880060" y="2617750"/>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306" name="Google Shape;306;p6"/>
          <p:cNvSpPr/>
          <p:nvPr/>
        </p:nvSpPr>
        <p:spPr>
          <a:xfrm>
            <a:off x="12229225" y="5226364"/>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6"/>
          <p:cNvSpPr txBox="1"/>
          <p:nvPr/>
        </p:nvSpPr>
        <p:spPr>
          <a:xfrm>
            <a:off x="12289012" y="5407580"/>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26</a:t>
            </a:r>
            <a:endParaRPr/>
          </a:p>
        </p:txBody>
      </p:sp>
      <p:sp>
        <p:nvSpPr>
          <p:cNvPr id="308" name="Google Shape;308;p6"/>
          <p:cNvSpPr txBox="1"/>
          <p:nvPr/>
        </p:nvSpPr>
        <p:spPr>
          <a:xfrm>
            <a:off x="838200" y="914102"/>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309" name="Google Shape;309;p6"/>
          <p:cNvSpPr/>
          <p:nvPr/>
        </p:nvSpPr>
        <p:spPr>
          <a:xfrm>
            <a:off x="10732671" y="202859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6"/>
          <p:cNvSpPr/>
          <p:nvPr/>
        </p:nvSpPr>
        <p:spPr>
          <a:xfrm>
            <a:off x="9290044" y="202859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6"/>
          <p:cNvSpPr/>
          <p:nvPr/>
        </p:nvSpPr>
        <p:spPr>
          <a:xfrm>
            <a:off x="7802203" y="202859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6"/>
          <p:cNvSpPr/>
          <p:nvPr/>
        </p:nvSpPr>
        <p:spPr>
          <a:xfrm>
            <a:off x="6302639" y="2027570"/>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6"/>
          <p:cNvSpPr/>
          <p:nvPr/>
        </p:nvSpPr>
        <p:spPr>
          <a:xfrm>
            <a:off x="10770185" y="366524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6"/>
          <p:cNvSpPr/>
          <p:nvPr/>
        </p:nvSpPr>
        <p:spPr>
          <a:xfrm>
            <a:off x="9327558" y="366524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6"/>
          <p:cNvSpPr/>
          <p:nvPr/>
        </p:nvSpPr>
        <p:spPr>
          <a:xfrm>
            <a:off x="7839717" y="366524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6"/>
          <p:cNvSpPr/>
          <p:nvPr/>
        </p:nvSpPr>
        <p:spPr>
          <a:xfrm>
            <a:off x="6340153" y="3664215"/>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6"/>
          <p:cNvSpPr/>
          <p:nvPr/>
        </p:nvSpPr>
        <p:spPr>
          <a:xfrm>
            <a:off x="10739705" y="516738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6"/>
          <p:cNvSpPr/>
          <p:nvPr/>
        </p:nvSpPr>
        <p:spPr>
          <a:xfrm>
            <a:off x="9297078" y="516738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6"/>
          <p:cNvSpPr/>
          <p:nvPr/>
        </p:nvSpPr>
        <p:spPr>
          <a:xfrm>
            <a:off x="7809237" y="516738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6"/>
          <p:cNvSpPr/>
          <p:nvPr/>
        </p:nvSpPr>
        <p:spPr>
          <a:xfrm>
            <a:off x="6309673" y="5166360"/>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6"/>
          <p:cNvSpPr/>
          <p:nvPr/>
        </p:nvSpPr>
        <p:spPr>
          <a:xfrm>
            <a:off x="10732671" y="674079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6"/>
          <p:cNvSpPr/>
          <p:nvPr/>
        </p:nvSpPr>
        <p:spPr>
          <a:xfrm>
            <a:off x="9290044" y="674079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6"/>
          <p:cNvSpPr/>
          <p:nvPr/>
        </p:nvSpPr>
        <p:spPr>
          <a:xfrm>
            <a:off x="7802203" y="674079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6"/>
          <p:cNvSpPr/>
          <p:nvPr/>
        </p:nvSpPr>
        <p:spPr>
          <a:xfrm>
            <a:off x="6302639" y="6739765"/>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6"/>
          <p:cNvSpPr/>
          <p:nvPr/>
        </p:nvSpPr>
        <p:spPr>
          <a:xfrm>
            <a:off x="12295163" y="6858685"/>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6"/>
          <p:cNvSpPr txBox="1"/>
          <p:nvPr/>
        </p:nvSpPr>
        <p:spPr>
          <a:xfrm>
            <a:off x="12354950" y="7039901"/>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36</a:t>
            </a:r>
            <a:endParaRPr/>
          </a:p>
        </p:txBody>
      </p:sp>
      <p:sp>
        <p:nvSpPr>
          <p:cNvPr id="327" name="Google Shape;327;p6"/>
          <p:cNvSpPr/>
          <p:nvPr/>
        </p:nvSpPr>
        <p:spPr>
          <a:xfrm>
            <a:off x="10985697" y="8196222"/>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6"/>
          <p:cNvSpPr txBox="1"/>
          <p:nvPr/>
        </p:nvSpPr>
        <p:spPr>
          <a:xfrm>
            <a:off x="11045484" y="8377438"/>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a:t>
            </a:r>
            <a:endParaRPr/>
          </a:p>
        </p:txBody>
      </p:sp>
      <p:sp>
        <p:nvSpPr>
          <p:cNvPr id="329" name="Google Shape;329;p6"/>
          <p:cNvSpPr/>
          <p:nvPr/>
        </p:nvSpPr>
        <p:spPr>
          <a:xfrm>
            <a:off x="9494523" y="8242206"/>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6"/>
          <p:cNvSpPr txBox="1"/>
          <p:nvPr/>
        </p:nvSpPr>
        <p:spPr>
          <a:xfrm>
            <a:off x="9760949" y="8377438"/>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a:t>
            </a:r>
            <a:endParaRPr/>
          </a:p>
        </p:txBody>
      </p:sp>
      <p:sp>
        <p:nvSpPr>
          <p:cNvPr id="331" name="Google Shape;331;p6"/>
          <p:cNvSpPr/>
          <p:nvPr/>
        </p:nvSpPr>
        <p:spPr>
          <a:xfrm>
            <a:off x="8031484" y="8237253"/>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6"/>
          <p:cNvSpPr txBox="1"/>
          <p:nvPr/>
        </p:nvSpPr>
        <p:spPr>
          <a:xfrm>
            <a:off x="8091271" y="8418469"/>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28</a:t>
            </a:r>
            <a:endParaRPr/>
          </a:p>
        </p:txBody>
      </p:sp>
      <p:sp>
        <p:nvSpPr>
          <p:cNvPr id="333" name="Google Shape;333;p6"/>
          <p:cNvSpPr/>
          <p:nvPr/>
        </p:nvSpPr>
        <p:spPr>
          <a:xfrm>
            <a:off x="6540310" y="8237253"/>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6"/>
          <p:cNvSpPr txBox="1"/>
          <p:nvPr/>
        </p:nvSpPr>
        <p:spPr>
          <a:xfrm>
            <a:off x="6836039" y="8360446"/>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a:t>
            </a:r>
            <a:endParaRPr/>
          </a:p>
        </p:txBody>
      </p:sp>
      <p:sp>
        <p:nvSpPr>
          <p:cNvPr id="335" name="Google Shape;335;p6"/>
          <p:cNvSpPr txBox="1"/>
          <p:nvPr/>
        </p:nvSpPr>
        <p:spPr>
          <a:xfrm>
            <a:off x="899387" y="5860135"/>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336" name="Google Shape;336;p6"/>
          <p:cNvSpPr/>
          <p:nvPr/>
        </p:nvSpPr>
        <p:spPr>
          <a:xfrm>
            <a:off x="1619446" y="974374"/>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6"/>
          <p:cNvSpPr/>
          <p:nvPr/>
        </p:nvSpPr>
        <p:spPr>
          <a:xfrm>
            <a:off x="1629842" y="2588629"/>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6"/>
          <p:cNvSpPr/>
          <p:nvPr/>
        </p:nvSpPr>
        <p:spPr>
          <a:xfrm>
            <a:off x="1632100" y="4074604"/>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6"/>
          <p:cNvSpPr/>
          <p:nvPr/>
        </p:nvSpPr>
        <p:spPr>
          <a:xfrm>
            <a:off x="1619446" y="5712200"/>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0" name="Google Shape;340;p6"/>
          <p:cNvPicPr preferRelativeResize="0"/>
          <p:nvPr/>
        </p:nvPicPr>
        <p:blipFill rotWithShape="1">
          <a:blip r:embed="rId3">
            <a:alphaModFix/>
          </a:blip>
          <a:srcRect b="0" l="0" r="0" t="0"/>
          <a:stretch/>
        </p:blipFill>
        <p:spPr>
          <a:xfrm>
            <a:off x="6102356" y="1967989"/>
            <a:ext cx="1219200" cy="1408386"/>
          </a:xfrm>
          <a:prstGeom prst="rect">
            <a:avLst/>
          </a:prstGeom>
          <a:noFill/>
          <a:ln>
            <a:noFill/>
          </a:ln>
        </p:spPr>
      </p:pic>
      <p:pic>
        <p:nvPicPr>
          <p:cNvPr id="341" name="Google Shape;341;p6"/>
          <p:cNvPicPr preferRelativeResize="0"/>
          <p:nvPr/>
        </p:nvPicPr>
        <p:blipFill rotWithShape="1">
          <a:blip r:embed="rId3">
            <a:alphaModFix/>
          </a:blip>
          <a:srcRect b="0" l="0" r="0" t="0"/>
          <a:stretch/>
        </p:blipFill>
        <p:spPr>
          <a:xfrm>
            <a:off x="-249732" y="701873"/>
            <a:ext cx="1219200" cy="1408386"/>
          </a:xfrm>
          <a:prstGeom prst="rect">
            <a:avLst/>
          </a:prstGeom>
          <a:noFill/>
          <a:ln>
            <a:noFill/>
          </a:ln>
        </p:spPr>
      </p:pic>
      <p:pic>
        <p:nvPicPr>
          <p:cNvPr id="342" name="Google Shape;342;p6"/>
          <p:cNvPicPr preferRelativeResize="0"/>
          <p:nvPr/>
        </p:nvPicPr>
        <p:blipFill rotWithShape="1">
          <a:blip r:embed="rId3">
            <a:alphaModFix/>
          </a:blip>
          <a:srcRect b="0" l="0" r="0" t="0"/>
          <a:stretch/>
        </p:blipFill>
        <p:spPr>
          <a:xfrm>
            <a:off x="7625315" y="1967989"/>
            <a:ext cx="1219200" cy="1408386"/>
          </a:xfrm>
          <a:prstGeom prst="rect">
            <a:avLst/>
          </a:prstGeom>
          <a:noFill/>
          <a:ln>
            <a:noFill/>
          </a:ln>
        </p:spPr>
      </p:pic>
      <p:pic>
        <p:nvPicPr>
          <p:cNvPr id="343" name="Google Shape;343;p6"/>
          <p:cNvPicPr preferRelativeResize="0"/>
          <p:nvPr/>
        </p:nvPicPr>
        <p:blipFill rotWithShape="1">
          <a:blip r:embed="rId3">
            <a:alphaModFix/>
          </a:blip>
          <a:srcRect b="0" l="0" r="0" t="0"/>
          <a:stretch/>
        </p:blipFill>
        <p:spPr>
          <a:xfrm>
            <a:off x="9148326" y="1921881"/>
            <a:ext cx="1219200" cy="1408386"/>
          </a:xfrm>
          <a:prstGeom prst="rect">
            <a:avLst/>
          </a:prstGeom>
          <a:noFill/>
          <a:ln>
            <a:noFill/>
          </a:ln>
        </p:spPr>
      </p:pic>
      <p:pic>
        <p:nvPicPr>
          <p:cNvPr id="344" name="Google Shape;344;p6"/>
          <p:cNvPicPr preferRelativeResize="0"/>
          <p:nvPr/>
        </p:nvPicPr>
        <p:blipFill rotWithShape="1">
          <a:blip r:embed="rId3">
            <a:alphaModFix/>
          </a:blip>
          <a:srcRect b="0" l="0" r="0" t="0"/>
          <a:stretch/>
        </p:blipFill>
        <p:spPr>
          <a:xfrm>
            <a:off x="10641983" y="1949368"/>
            <a:ext cx="1219200" cy="1408386"/>
          </a:xfrm>
          <a:prstGeom prst="rect">
            <a:avLst/>
          </a:prstGeom>
          <a:noFill/>
          <a:ln>
            <a:noFill/>
          </a:ln>
        </p:spPr>
      </p:pic>
      <p:pic>
        <p:nvPicPr>
          <p:cNvPr id="345" name="Google Shape;345;p6"/>
          <p:cNvPicPr preferRelativeResize="0"/>
          <p:nvPr/>
        </p:nvPicPr>
        <p:blipFill rotWithShape="1">
          <a:blip r:embed="rId3">
            <a:alphaModFix/>
          </a:blip>
          <a:srcRect b="0" l="0" r="0" t="0"/>
          <a:stretch/>
        </p:blipFill>
        <p:spPr>
          <a:xfrm>
            <a:off x="9125743" y="3569622"/>
            <a:ext cx="1219200" cy="1408386"/>
          </a:xfrm>
          <a:prstGeom prst="rect">
            <a:avLst/>
          </a:prstGeom>
          <a:noFill/>
          <a:ln>
            <a:noFill/>
          </a:ln>
        </p:spPr>
      </p:pic>
      <p:pic>
        <p:nvPicPr>
          <p:cNvPr id="346" name="Google Shape;346;p6"/>
          <p:cNvPicPr preferRelativeResize="0"/>
          <p:nvPr/>
        </p:nvPicPr>
        <p:blipFill rotWithShape="1">
          <a:blip r:embed="rId3">
            <a:alphaModFix/>
          </a:blip>
          <a:srcRect b="0" l="0" r="0" t="0"/>
          <a:stretch/>
        </p:blipFill>
        <p:spPr>
          <a:xfrm>
            <a:off x="10641983" y="5173480"/>
            <a:ext cx="1219200" cy="1408386"/>
          </a:xfrm>
          <a:prstGeom prst="rect">
            <a:avLst/>
          </a:prstGeom>
          <a:noFill/>
          <a:ln>
            <a:noFill/>
          </a:ln>
        </p:spPr>
      </p:pic>
      <p:pic>
        <p:nvPicPr>
          <p:cNvPr id="347" name="Google Shape;347;p6"/>
          <p:cNvPicPr preferRelativeResize="0"/>
          <p:nvPr/>
        </p:nvPicPr>
        <p:blipFill rotWithShape="1">
          <a:blip r:embed="rId4">
            <a:alphaModFix/>
          </a:blip>
          <a:srcRect b="0" l="0" r="0" t="0"/>
          <a:stretch/>
        </p:blipFill>
        <p:spPr>
          <a:xfrm>
            <a:off x="6301736" y="3557594"/>
            <a:ext cx="1315726" cy="1439075"/>
          </a:xfrm>
          <a:prstGeom prst="rect">
            <a:avLst/>
          </a:prstGeom>
          <a:noFill/>
          <a:ln>
            <a:noFill/>
          </a:ln>
        </p:spPr>
      </p:pic>
      <p:pic>
        <p:nvPicPr>
          <p:cNvPr id="348" name="Google Shape;348;p6"/>
          <p:cNvPicPr preferRelativeResize="0"/>
          <p:nvPr/>
        </p:nvPicPr>
        <p:blipFill rotWithShape="1">
          <a:blip r:embed="rId4">
            <a:alphaModFix/>
          </a:blip>
          <a:srcRect b="0" l="0" r="0" t="0"/>
          <a:stretch/>
        </p:blipFill>
        <p:spPr>
          <a:xfrm>
            <a:off x="7737334" y="3599736"/>
            <a:ext cx="1315726" cy="1439075"/>
          </a:xfrm>
          <a:prstGeom prst="rect">
            <a:avLst/>
          </a:prstGeom>
          <a:noFill/>
          <a:ln>
            <a:noFill/>
          </a:ln>
        </p:spPr>
      </p:pic>
      <p:pic>
        <p:nvPicPr>
          <p:cNvPr id="349" name="Google Shape;349;p6"/>
          <p:cNvPicPr preferRelativeResize="0"/>
          <p:nvPr/>
        </p:nvPicPr>
        <p:blipFill rotWithShape="1">
          <a:blip r:embed="rId4">
            <a:alphaModFix/>
          </a:blip>
          <a:srcRect b="0" l="0" r="0" t="0"/>
          <a:stretch/>
        </p:blipFill>
        <p:spPr>
          <a:xfrm>
            <a:off x="-164186" y="2359877"/>
            <a:ext cx="1315726" cy="1439075"/>
          </a:xfrm>
          <a:prstGeom prst="rect">
            <a:avLst/>
          </a:prstGeom>
          <a:noFill/>
          <a:ln>
            <a:noFill/>
          </a:ln>
        </p:spPr>
      </p:pic>
      <p:pic>
        <p:nvPicPr>
          <p:cNvPr id="350" name="Google Shape;350;p6"/>
          <p:cNvPicPr preferRelativeResize="0"/>
          <p:nvPr/>
        </p:nvPicPr>
        <p:blipFill rotWithShape="1">
          <a:blip r:embed="rId5">
            <a:alphaModFix/>
          </a:blip>
          <a:srcRect b="0" l="0" r="0" t="0"/>
          <a:stretch/>
        </p:blipFill>
        <p:spPr>
          <a:xfrm>
            <a:off x="9142419" y="4946612"/>
            <a:ext cx="1761884" cy="1738698"/>
          </a:xfrm>
          <a:prstGeom prst="rect">
            <a:avLst/>
          </a:prstGeom>
          <a:noFill/>
          <a:ln>
            <a:noFill/>
          </a:ln>
        </p:spPr>
      </p:pic>
      <p:pic>
        <p:nvPicPr>
          <p:cNvPr id="351" name="Google Shape;351;p6"/>
          <p:cNvPicPr preferRelativeResize="0"/>
          <p:nvPr/>
        </p:nvPicPr>
        <p:blipFill rotWithShape="1">
          <a:blip r:embed="rId5">
            <a:alphaModFix/>
          </a:blip>
          <a:srcRect b="0" l="0" r="0" t="0"/>
          <a:stretch/>
        </p:blipFill>
        <p:spPr>
          <a:xfrm>
            <a:off x="10516278" y="6461480"/>
            <a:ext cx="1761884" cy="1738698"/>
          </a:xfrm>
          <a:prstGeom prst="rect">
            <a:avLst/>
          </a:prstGeom>
          <a:noFill/>
          <a:ln>
            <a:noFill/>
          </a:ln>
        </p:spPr>
      </p:pic>
      <p:pic>
        <p:nvPicPr>
          <p:cNvPr id="352" name="Google Shape;352;p6"/>
          <p:cNvPicPr preferRelativeResize="0"/>
          <p:nvPr/>
        </p:nvPicPr>
        <p:blipFill rotWithShape="1">
          <a:blip r:embed="rId5">
            <a:alphaModFix/>
          </a:blip>
          <a:srcRect b="0" l="0" r="0" t="0"/>
          <a:stretch/>
        </p:blipFill>
        <p:spPr>
          <a:xfrm>
            <a:off x="7565674" y="5000524"/>
            <a:ext cx="1761884" cy="1738698"/>
          </a:xfrm>
          <a:prstGeom prst="rect">
            <a:avLst/>
          </a:prstGeom>
          <a:noFill/>
          <a:ln>
            <a:noFill/>
          </a:ln>
        </p:spPr>
      </p:pic>
      <p:pic>
        <p:nvPicPr>
          <p:cNvPr id="353" name="Google Shape;353;p6"/>
          <p:cNvPicPr preferRelativeResize="0"/>
          <p:nvPr/>
        </p:nvPicPr>
        <p:blipFill rotWithShape="1">
          <a:blip r:embed="rId5">
            <a:alphaModFix/>
          </a:blip>
          <a:srcRect b="0" l="0" r="0" t="0"/>
          <a:stretch/>
        </p:blipFill>
        <p:spPr>
          <a:xfrm>
            <a:off x="6130589" y="4968871"/>
            <a:ext cx="1761884" cy="1738698"/>
          </a:xfrm>
          <a:prstGeom prst="rect">
            <a:avLst/>
          </a:prstGeom>
          <a:noFill/>
          <a:ln>
            <a:noFill/>
          </a:ln>
        </p:spPr>
      </p:pic>
      <p:pic>
        <p:nvPicPr>
          <p:cNvPr id="354" name="Google Shape;354;p6"/>
          <p:cNvPicPr preferRelativeResize="0"/>
          <p:nvPr/>
        </p:nvPicPr>
        <p:blipFill rotWithShape="1">
          <a:blip r:embed="rId5">
            <a:alphaModFix/>
          </a:blip>
          <a:srcRect b="0" l="0" r="0" t="0"/>
          <a:stretch/>
        </p:blipFill>
        <p:spPr>
          <a:xfrm>
            <a:off x="-243755" y="3782262"/>
            <a:ext cx="1761884" cy="1738698"/>
          </a:xfrm>
          <a:prstGeom prst="rect">
            <a:avLst/>
          </a:prstGeom>
          <a:noFill/>
          <a:ln>
            <a:noFill/>
          </a:ln>
        </p:spPr>
      </p:pic>
      <p:pic>
        <p:nvPicPr>
          <p:cNvPr id="355" name="Google Shape;355;p6"/>
          <p:cNvPicPr preferRelativeResize="0"/>
          <p:nvPr/>
        </p:nvPicPr>
        <p:blipFill rotWithShape="1">
          <a:blip r:embed="rId6">
            <a:alphaModFix/>
          </a:blip>
          <a:srcRect b="0" l="0" r="0" t="0"/>
          <a:stretch/>
        </p:blipFill>
        <p:spPr>
          <a:xfrm>
            <a:off x="-156842" y="5492326"/>
            <a:ext cx="1503510" cy="1439074"/>
          </a:xfrm>
          <a:prstGeom prst="rect">
            <a:avLst/>
          </a:prstGeom>
          <a:noFill/>
          <a:ln>
            <a:noFill/>
          </a:ln>
        </p:spPr>
      </p:pic>
      <p:pic>
        <p:nvPicPr>
          <p:cNvPr id="356" name="Google Shape;356;p6"/>
          <p:cNvPicPr preferRelativeResize="0"/>
          <p:nvPr/>
        </p:nvPicPr>
        <p:blipFill rotWithShape="1">
          <a:blip r:embed="rId6">
            <a:alphaModFix/>
          </a:blip>
          <a:srcRect b="0" l="0" r="0" t="0"/>
          <a:stretch/>
        </p:blipFill>
        <p:spPr>
          <a:xfrm>
            <a:off x="10561341" y="3519673"/>
            <a:ext cx="1503510" cy="1439074"/>
          </a:xfrm>
          <a:prstGeom prst="rect">
            <a:avLst/>
          </a:prstGeom>
          <a:noFill/>
          <a:ln>
            <a:noFill/>
          </a:ln>
        </p:spPr>
      </p:pic>
      <p:pic>
        <p:nvPicPr>
          <p:cNvPr id="357" name="Google Shape;357;p6"/>
          <p:cNvPicPr preferRelativeResize="0"/>
          <p:nvPr/>
        </p:nvPicPr>
        <p:blipFill rotWithShape="1">
          <a:blip r:embed="rId6">
            <a:alphaModFix/>
          </a:blip>
          <a:srcRect b="0" l="0" r="0" t="0"/>
          <a:stretch/>
        </p:blipFill>
        <p:spPr>
          <a:xfrm>
            <a:off x="7662493" y="6596825"/>
            <a:ext cx="1503510" cy="1439074"/>
          </a:xfrm>
          <a:prstGeom prst="rect">
            <a:avLst/>
          </a:prstGeom>
          <a:noFill/>
          <a:ln>
            <a:noFill/>
          </a:ln>
        </p:spPr>
      </p:pic>
      <p:pic>
        <p:nvPicPr>
          <p:cNvPr id="358" name="Google Shape;358;p6"/>
          <p:cNvPicPr preferRelativeResize="0"/>
          <p:nvPr/>
        </p:nvPicPr>
        <p:blipFill rotWithShape="1">
          <a:blip r:embed="rId6">
            <a:alphaModFix/>
          </a:blip>
          <a:srcRect b="0" l="0" r="0" t="0"/>
          <a:stretch/>
        </p:blipFill>
        <p:spPr>
          <a:xfrm>
            <a:off x="6141982" y="6629827"/>
            <a:ext cx="1503510" cy="1439074"/>
          </a:xfrm>
          <a:prstGeom prst="rect">
            <a:avLst/>
          </a:prstGeom>
          <a:noFill/>
          <a:ln>
            <a:noFill/>
          </a:ln>
        </p:spPr>
      </p:pic>
      <p:pic>
        <p:nvPicPr>
          <p:cNvPr id="359" name="Google Shape;359;p6"/>
          <p:cNvPicPr preferRelativeResize="0"/>
          <p:nvPr/>
        </p:nvPicPr>
        <p:blipFill rotWithShape="1">
          <a:blip r:embed="rId3">
            <a:alphaModFix/>
          </a:blip>
          <a:srcRect b="0" l="0" r="0" t="0"/>
          <a:stretch/>
        </p:blipFill>
        <p:spPr>
          <a:xfrm>
            <a:off x="9051595" y="6604843"/>
            <a:ext cx="1219200" cy="14083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363" name="Shape 363"/>
        <p:cNvGrpSpPr/>
        <p:nvPr/>
      </p:nvGrpSpPr>
      <p:grpSpPr>
        <a:xfrm>
          <a:off x="0" y="0"/>
          <a:ext cx="0" cy="0"/>
          <a:chOff x="0" y="0"/>
          <a:chExt cx="0" cy="0"/>
        </a:xfrm>
      </p:grpSpPr>
      <p:sp>
        <p:nvSpPr>
          <p:cNvPr id="364" name="Google Shape;364;p7"/>
          <p:cNvSpPr txBox="1"/>
          <p:nvPr/>
        </p:nvSpPr>
        <p:spPr>
          <a:xfrm>
            <a:off x="5181600" y="495300"/>
            <a:ext cx="7620000" cy="1354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Calibri"/>
              <a:buNone/>
            </a:pPr>
            <a:r>
              <a:rPr b="1" lang="ar-JO" sz="5400">
                <a:latin typeface="Calibri"/>
                <a:ea typeface="Calibri"/>
                <a:cs typeface="Calibri"/>
                <a:sym typeface="Calibri"/>
              </a:rPr>
              <a:t>ماذا</a:t>
            </a:r>
            <a:r>
              <a:rPr b="1" i="0" lang="ar-JO" sz="5400" u="none" cap="none" strike="noStrike">
                <a:solidFill>
                  <a:srgbClr val="000000"/>
                </a:solidFill>
                <a:latin typeface="Calibri"/>
                <a:ea typeface="Calibri"/>
                <a:cs typeface="Calibri"/>
                <a:sym typeface="Calibri"/>
              </a:rPr>
              <a:t> يَختبئ هنا؟ </a:t>
            </a:r>
            <a:endParaRPr/>
          </a:p>
          <a:p>
            <a:pPr indent="0" lvl="0" marL="0" marR="0" rtl="0" algn="ctr">
              <a:lnSpc>
                <a:spcPct val="100000"/>
              </a:lnSpc>
              <a:spcBef>
                <a:spcPts val="0"/>
              </a:spcBef>
              <a:spcAft>
                <a:spcPts val="0"/>
              </a:spcAft>
              <a:buClr>
                <a:srgbClr val="000000"/>
              </a:buClr>
              <a:buSzPts val="2800"/>
              <a:buFont typeface="Calibri"/>
              <a:buNone/>
            </a:pPr>
            <a:r>
              <a:rPr b="1" i="0" lang="ar-JO" sz="2800" u="none" cap="none" strike="noStrike">
                <a:solidFill>
                  <a:srgbClr val="000000"/>
                </a:solidFill>
                <a:latin typeface="Calibri"/>
                <a:ea typeface="Calibri"/>
                <a:cs typeface="Calibri"/>
                <a:sym typeface="Calibri"/>
              </a:rPr>
              <a:t>جِدوا قيمَة كلّ رَسمَة</a:t>
            </a:r>
            <a:endParaRPr b="1" i="0" sz="2800" u="none" cap="none" strike="noStrike">
              <a:solidFill>
                <a:srgbClr val="000000"/>
              </a:solidFill>
              <a:latin typeface="Calibri"/>
              <a:ea typeface="Calibri"/>
              <a:cs typeface="Calibri"/>
              <a:sym typeface="Calibri"/>
            </a:endParaRPr>
          </a:p>
        </p:txBody>
      </p:sp>
      <p:sp>
        <p:nvSpPr>
          <p:cNvPr id="365" name="Google Shape;365;p7"/>
          <p:cNvSpPr/>
          <p:nvPr/>
        </p:nvSpPr>
        <p:spPr>
          <a:xfrm>
            <a:off x="12295163" y="2110259"/>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7"/>
          <p:cNvSpPr/>
          <p:nvPr/>
        </p:nvSpPr>
        <p:spPr>
          <a:xfrm>
            <a:off x="12231570" y="3845283"/>
            <a:ext cx="1012874" cy="1031632"/>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7"/>
          <p:cNvSpPr txBox="1"/>
          <p:nvPr/>
        </p:nvSpPr>
        <p:spPr>
          <a:xfrm>
            <a:off x="12417084" y="2263807"/>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40</a:t>
            </a:r>
            <a:endParaRPr/>
          </a:p>
        </p:txBody>
      </p:sp>
      <p:sp>
        <p:nvSpPr>
          <p:cNvPr id="368" name="Google Shape;368;p7"/>
          <p:cNvSpPr txBox="1"/>
          <p:nvPr/>
        </p:nvSpPr>
        <p:spPr>
          <a:xfrm>
            <a:off x="12366386" y="4007155"/>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66</a:t>
            </a:r>
            <a:endParaRPr/>
          </a:p>
        </p:txBody>
      </p:sp>
      <p:sp>
        <p:nvSpPr>
          <p:cNvPr id="369" name="Google Shape;369;p7"/>
          <p:cNvSpPr txBox="1"/>
          <p:nvPr/>
        </p:nvSpPr>
        <p:spPr>
          <a:xfrm>
            <a:off x="861303" y="4222539"/>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370" name="Google Shape;370;p7"/>
          <p:cNvSpPr txBox="1"/>
          <p:nvPr/>
        </p:nvSpPr>
        <p:spPr>
          <a:xfrm>
            <a:off x="880060" y="2617750"/>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371" name="Google Shape;371;p7"/>
          <p:cNvSpPr/>
          <p:nvPr/>
        </p:nvSpPr>
        <p:spPr>
          <a:xfrm>
            <a:off x="12229225" y="5226364"/>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7"/>
          <p:cNvSpPr txBox="1"/>
          <p:nvPr/>
        </p:nvSpPr>
        <p:spPr>
          <a:xfrm>
            <a:off x="12289012" y="5407580"/>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16</a:t>
            </a:r>
            <a:endParaRPr/>
          </a:p>
        </p:txBody>
      </p:sp>
      <p:sp>
        <p:nvSpPr>
          <p:cNvPr id="373" name="Google Shape;373;p7"/>
          <p:cNvSpPr txBox="1"/>
          <p:nvPr/>
        </p:nvSpPr>
        <p:spPr>
          <a:xfrm>
            <a:off x="838200" y="914102"/>
            <a:ext cx="121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5400">
                <a:solidFill>
                  <a:schemeClr val="dk1"/>
                </a:solidFill>
                <a:latin typeface="Calibri"/>
                <a:ea typeface="Calibri"/>
                <a:cs typeface="Calibri"/>
                <a:sym typeface="Calibri"/>
              </a:rPr>
              <a:t>=</a:t>
            </a:r>
            <a:endParaRPr/>
          </a:p>
        </p:txBody>
      </p:sp>
      <p:sp>
        <p:nvSpPr>
          <p:cNvPr id="374" name="Google Shape;374;p7"/>
          <p:cNvSpPr/>
          <p:nvPr/>
        </p:nvSpPr>
        <p:spPr>
          <a:xfrm>
            <a:off x="10732671" y="202859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7"/>
          <p:cNvSpPr/>
          <p:nvPr/>
        </p:nvSpPr>
        <p:spPr>
          <a:xfrm>
            <a:off x="9290044" y="202859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7"/>
          <p:cNvSpPr/>
          <p:nvPr/>
        </p:nvSpPr>
        <p:spPr>
          <a:xfrm>
            <a:off x="7802203" y="202859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7"/>
          <p:cNvSpPr/>
          <p:nvPr/>
        </p:nvSpPr>
        <p:spPr>
          <a:xfrm>
            <a:off x="6302639" y="2027570"/>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7"/>
          <p:cNvSpPr/>
          <p:nvPr/>
        </p:nvSpPr>
        <p:spPr>
          <a:xfrm>
            <a:off x="10770185" y="366524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7"/>
          <p:cNvSpPr/>
          <p:nvPr/>
        </p:nvSpPr>
        <p:spPr>
          <a:xfrm>
            <a:off x="9327558" y="366524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7"/>
          <p:cNvSpPr/>
          <p:nvPr/>
        </p:nvSpPr>
        <p:spPr>
          <a:xfrm>
            <a:off x="7839717" y="366524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7"/>
          <p:cNvSpPr/>
          <p:nvPr/>
        </p:nvSpPr>
        <p:spPr>
          <a:xfrm>
            <a:off x="6340153" y="3664215"/>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7"/>
          <p:cNvSpPr/>
          <p:nvPr/>
        </p:nvSpPr>
        <p:spPr>
          <a:xfrm>
            <a:off x="10739705" y="516738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7"/>
          <p:cNvSpPr/>
          <p:nvPr/>
        </p:nvSpPr>
        <p:spPr>
          <a:xfrm>
            <a:off x="9297078" y="516738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7"/>
          <p:cNvSpPr/>
          <p:nvPr/>
        </p:nvSpPr>
        <p:spPr>
          <a:xfrm>
            <a:off x="7809237" y="5167388"/>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7"/>
          <p:cNvSpPr/>
          <p:nvPr/>
        </p:nvSpPr>
        <p:spPr>
          <a:xfrm>
            <a:off x="6309673" y="5166360"/>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7"/>
          <p:cNvSpPr/>
          <p:nvPr/>
        </p:nvSpPr>
        <p:spPr>
          <a:xfrm>
            <a:off x="10732671" y="674079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7"/>
          <p:cNvSpPr/>
          <p:nvPr/>
        </p:nvSpPr>
        <p:spPr>
          <a:xfrm>
            <a:off x="9290044" y="674079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7"/>
          <p:cNvSpPr/>
          <p:nvPr/>
        </p:nvSpPr>
        <p:spPr>
          <a:xfrm>
            <a:off x="7802203" y="6740793"/>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7"/>
          <p:cNvSpPr/>
          <p:nvPr/>
        </p:nvSpPr>
        <p:spPr>
          <a:xfrm>
            <a:off x="6302639" y="6739765"/>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7"/>
          <p:cNvSpPr/>
          <p:nvPr/>
        </p:nvSpPr>
        <p:spPr>
          <a:xfrm>
            <a:off x="12295163" y="6858685"/>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7"/>
          <p:cNvSpPr txBox="1"/>
          <p:nvPr/>
        </p:nvSpPr>
        <p:spPr>
          <a:xfrm>
            <a:off x="12354950" y="7039901"/>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81</a:t>
            </a:r>
            <a:endParaRPr/>
          </a:p>
        </p:txBody>
      </p:sp>
      <p:sp>
        <p:nvSpPr>
          <p:cNvPr id="392" name="Google Shape;392;p7"/>
          <p:cNvSpPr/>
          <p:nvPr/>
        </p:nvSpPr>
        <p:spPr>
          <a:xfrm>
            <a:off x="10985697" y="8196222"/>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7"/>
          <p:cNvSpPr txBox="1"/>
          <p:nvPr/>
        </p:nvSpPr>
        <p:spPr>
          <a:xfrm>
            <a:off x="11273105" y="8364683"/>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a:t>
            </a:r>
            <a:endParaRPr/>
          </a:p>
        </p:txBody>
      </p:sp>
      <p:sp>
        <p:nvSpPr>
          <p:cNvPr id="394" name="Google Shape;394;p7"/>
          <p:cNvSpPr/>
          <p:nvPr/>
        </p:nvSpPr>
        <p:spPr>
          <a:xfrm>
            <a:off x="9494523" y="8242206"/>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7"/>
          <p:cNvSpPr txBox="1"/>
          <p:nvPr/>
        </p:nvSpPr>
        <p:spPr>
          <a:xfrm>
            <a:off x="9760949" y="8377438"/>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a:t>
            </a:r>
            <a:endParaRPr/>
          </a:p>
        </p:txBody>
      </p:sp>
      <p:sp>
        <p:nvSpPr>
          <p:cNvPr id="396" name="Google Shape;396;p7"/>
          <p:cNvSpPr/>
          <p:nvPr/>
        </p:nvSpPr>
        <p:spPr>
          <a:xfrm>
            <a:off x="8031484" y="8237253"/>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7"/>
          <p:cNvSpPr txBox="1"/>
          <p:nvPr/>
        </p:nvSpPr>
        <p:spPr>
          <a:xfrm>
            <a:off x="8342637" y="8318435"/>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a:t>
            </a:r>
            <a:endParaRPr/>
          </a:p>
        </p:txBody>
      </p:sp>
      <p:sp>
        <p:nvSpPr>
          <p:cNvPr id="398" name="Google Shape;398;p7"/>
          <p:cNvSpPr/>
          <p:nvPr/>
        </p:nvSpPr>
        <p:spPr>
          <a:xfrm>
            <a:off x="6540310" y="8237253"/>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7"/>
          <p:cNvSpPr txBox="1"/>
          <p:nvPr/>
        </p:nvSpPr>
        <p:spPr>
          <a:xfrm>
            <a:off x="6836039" y="8360446"/>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a:t>
            </a:r>
            <a:endParaRPr/>
          </a:p>
        </p:txBody>
      </p:sp>
      <p:sp>
        <p:nvSpPr>
          <p:cNvPr id="400" name="Google Shape;400;p7"/>
          <p:cNvSpPr/>
          <p:nvPr/>
        </p:nvSpPr>
        <p:spPr>
          <a:xfrm>
            <a:off x="1619446" y="974374"/>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7"/>
          <p:cNvSpPr/>
          <p:nvPr/>
        </p:nvSpPr>
        <p:spPr>
          <a:xfrm>
            <a:off x="1629842" y="2588629"/>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7"/>
          <p:cNvSpPr/>
          <p:nvPr/>
        </p:nvSpPr>
        <p:spPr>
          <a:xfrm>
            <a:off x="1632100" y="4074604"/>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7"/>
          <p:cNvSpPr/>
          <p:nvPr/>
        </p:nvSpPr>
        <p:spPr>
          <a:xfrm>
            <a:off x="4609826" y="2027570"/>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7"/>
          <p:cNvSpPr/>
          <p:nvPr/>
        </p:nvSpPr>
        <p:spPr>
          <a:xfrm>
            <a:off x="4647340" y="3664215"/>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7"/>
          <p:cNvSpPr/>
          <p:nvPr/>
        </p:nvSpPr>
        <p:spPr>
          <a:xfrm>
            <a:off x="4616860" y="5166360"/>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7"/>
          <p:cNvSpPr/>
          <p:nvPr/>
        </p:nvSpPr>
        <p:spPr>
          <a:xfrm>
            <a:off x="4609826" y="6739765"/>
            <a:ext cx="1219200" cy="1219200"/>
          </a:xfrm>
          <a:prstGeom prst="roundRect">
            <a:avLst>
              <a:gd fmla="val 16667" name="adj"/>
            </a:avLst>
          </a:prstGeom>
          <a:noFill/>
          <a:ln cap="flat" cmpd="sng" w="571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7"/>
          <p:cNvSpPr/>
          <p:nvPr/>
        </p:nvSpPr>
        <p:spPr>
          <a:xfrm>
            <a:off x="4795763" y="8254245"/>
            <a:ext cx="1012874" cy="1031631"/>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7"/>
          <p:cNvSpPr txBox="1"/>
          <p:nvPr/>
        </p:nvSpPr>
        <p:spPr>
          <a:xfrm>
            <a:off x="5091492" y="8377438"/>
            <a:ext cx="1371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4000">
                <a:solidFill>
                  <a:schemeClr val="dk1"/>
                </a:solidFill>
                <a:latin typeface="Calibri"/>
                <a:ea typeface="Calibri"/>
                <a:cs typeface="Calibri"/>
                <a:sym typeface="Calibri"/>
              </a:rPr>
              <a:t>?</a:t>
            </a:r>
            <a:endParaRPr/>
          </a:p>
        </p:txBody>
      </p:sp>
      <p:pic>
        <p:nvPicPr>
          <p:cNvPr id="409" name="Google Shape;409;p7"/>
          <p:cNvPicPr preferRelativeResize="0"/>
          <p:nvPr/>
        </p:nvPicPr>
        <p:blipFill rotWithShape="1">
          <a:blip r:embed="rId3">
            <a:alphaModFix/>
          </a:blip>
          <a:srcRect b="0" l="0" r="0" t="0"/>
          <a:stretch/>
        </p:blipFill>
        <p:spPr>
          <a:xfrm>
            <a:off x="6102802" y="3574558"/>
            <a:ext cx="1513488" cy="1219200"/>
          </a:xfrm>
          <a:prstGeom prst="rect">
            <a:avLst/>
          </a:prstGeom>
          <a:noFill/>
          <a:ln>
            <a:noFill/>
          </a:ln>
        </p:spPr>
      </p:pic>
      <p:pic>
        <p:nvPicPr>
          <p:cNvPr id="410" name="Google Shape;410;p7"/>
          <p:cNvPicPr preferRelativeResize="0"/>
          <p:nvPr/>
        </p:nvPicPr>
        <p:blipFill rotWithShape="1">
          <a:blip r:embed="rId3">
            <a:alphaModFix/>
          </a:blip>
          <a:srcRect b="0" l="0" r="0" t="0"/>
          <a:stretch/>
        </p:blipFill>
        <p:spPr>
          <a:xfrm>
            <a:off x="4335473" y="5102600"/>
            <a:ext cx="1513488" cy="1219200"/>
          </a:xfrm>
          <a:prstGeom prst="rect">
            <a:avLst/>
          </a:prstGeom>
          <a:noFill/>
          <a:ln>
            <a:noFill/>
          </a:ln>
        </p:spPr>
      </p:pic>
      <p:pic>
        <p:nvPicPr>
          <p:cNvPr id="411" name="Google Shape;411;p7"/>
          <p:cNvPicPr preferRelativeResize="0"/>
          <p:nvPr/>
        </p:nvPicPr>
        <p:blipFill rotWithShape="1">
          <a:blip r:embed="rId3">
            <a:alphaModFix/>
          </a:blip>
          <a:srcRect b="0" l="0" r="0" t="0"/>
          <a:stretch/>
        </p:blipFill>
        <p:spPr>
          <a:xfrm>
            <a:off x="6008351" y="5092618"/>
            <a:ext cx="1513488" cy="1219200"/>
          </a:xfrm>
          <a:prstGeom prst="rect">
            <a:avLst/>
          </a:prstGeom>
          <a:noFill/>
          <a:ln>
            <a:noFill/>
          </a:ln>
        </p:spPr>
      </p:pic>
      <p:pic>
        <p:nvPicPr>
          <p:cNvPr id="412" name="Google Shape;412;p7"/>
          <p:cNvPicPr preferRelativeResize="0"/>
          <p:nvPr/>
        </p:nvPicPr>
        <p:blipFill rotWithShape="1">
          <a:blip r:embed="rId3">
            <a:alphaModFix/>
          </a:blip>
          <a:srcRect b="0" l="0" r="0" t="0"/>
          <a:stretch/>
        </p:blipFill>
        <p:spPr>
          <a:xfrm>
            <a:off x="7492524" y="5075787"/>
            <a:ext cx="1513488" cy="1219200"/>
          </a:xfrm>
          <a:prstGeom prst="rect">
            <a:avLst/>
          </a:prstGeom>
          <a:noFill/>
          <a:ln>
            <a:noFill/>
          </a:ln>
        </p:spPr>
      </p:pic>
      <p:pic>
        <p:nvPicPr>
          <p:cNvPr id="413" name="Google Shape;413;p7"/>
          <p:cNvPicPr preferRelativeResize="0"/>
          <p:nvPr/>
        </p:nvPicPr>
        <p:blipFill rotWithShape="1">
          <a:blip r:embed="rId3">
            <a:alphaModFix/>
          </a:blip>
          <a:srcRect b="0" l="0" r="0" t="0"/>
          <a:stretch/>
        </p:blipFill>
        <p:spPr>
          <a:xfrm>
            <a:off x="9044358" y="5132579"/>
            <a:ext cx="1513488" cy="1219200"/>
          </a:xfrm>
          <a:prstGeom prst="rect">
            <a:avLst/>
          </a:prstGeom>
          <a:noFill/>
          <a:ln>
            <a:noFill/>
          </a:ln>
        </p:spPr>
      </p:pic>
      <p:pic>
        <p:nvPicPr>
          <p:cNvPr id="414" name="Google Shape;414;p7"/>
          <p:cNvPicPr preferRelativeResize="0"/>
          <p:nvPr/>
        </p:nvPicPr>
        <p:blipFill rotWithShape="1">
          <a:blip r:embed="rId3">
            <a:alphaModFix/>
          </a:blip>
          <a:srcRect b="0" l="0" r="0" t="0"/>
          <a:stretch/>
        </p:blipFill>
        <p:spPr>
          <a:xfrm>
            <a:off x="10470035" y="6725507"/>
            <a:ext cx="1513488" cy="1219200"/>
          </a:xfrm>
          <a:prstGeom prst="rect">
            <a:avLst/>
          </a:prstGeom>
          <a:noFill/>
          <a:ln>
            <a:noFill/>
          </a:ln>
        </p:spPr>
      </p:pic>
      <p:pic>
        <p:nvPicPr>
          <p:cNvPr id="415" name="Google Shape;415;p7"/>
          <p:cNvPicPr preferRelativeResize="0"/>
          <p:nvPr/>
        </p:nvPicPr>
        <p:blipFill rotWithShape="1">
          <a:blip r:embed="rId3">
            <a:alphaModFix/>
          </a:blip>
          <a:srcRect b="0" l="0" r="0" t="0"/>
          <a:stretch/>
        </p:blipFill>
        <p:spPr>
          <a:xfrm>
            <a:off x="-284665" y="787575"/>
            <a:ext cx="1513488" cy="1219200"/>
          </a:xfrm>
          <a:prstGeom prst="rect">
            <a:avLst/>
          </a:prstGeom>
          <a:noFill/>
          <a:ln>
            <a:noFill/>
          </a:ln>
        </p:spPr>
      </p:pic>
      <p:pic>
        <p:nvPicPr>
          <p:cNvPr id="416" name="Google Shape;416;p7"/>
          <p:cNvPicPr preferRelativeResize="0"/>
          <p:nvPr/>
        </p:nvPicPr>
        <p:blipFill rotWithShape="1">
          <a:blip r:embed="rId4">
            <a:alphaModFix/>
          </a:blip>
          <a:srcRect b="0" l="0" r="0" t="0"/>
          <a:stretch/>
        </p:blipFill>
        <p:spPr>
          <a:xfrm>
            <a:off x="4285291" y="1717072"/>
            <a:ext cx="1449684" cy="1538078"/>
          </a:xfrm>
          <a:prstGeom prst="rect">
            <a:avLst/>
          </a:prstGeom>
          <a:noFill/>
          <a:ln>
            <a:noFill/>
          </a:ln>
        </p:spPr>
      </p:pic>
      <p:pic>
        <p:nvPicPr>
          <p:cNvPr id="417" name="Google Shape;417;p7"/>
          <p:cNvPicPr preferRelativeResize="0"/>
          <p:nvPr/>
        </p:nvPicPr>
        <p:blipFill rotWithShape="1">
          <a:blip r:embed="rId4">
            <a:alphaModFix/>
          </a:blip>
          <a:srcRect b="0" l="0" r="0" t="0"/>
          <a:stretch/>
        </p:blipFill>
        <p:spPr>
          <a:xfrm>
            <a:off x="9006012" y="3388702"/>
            <a:ext cx="1449684" cy="1538078"/>
          </a:xfrm>
          <a:prstGeom prst="rect">
            <a:avLst/>
          </a:prstGeom>
          <a:noFill/>
          <a:ln>
            <a:noFill/>
          </a:ln>
        </p:spPr>
      </p:pic>
      <p:pic>
        <p:nvPicPr>
          <p:cNvPr id="418" name="Google Shape;418;p7"/>
          <p:cNvPicPr preferRelativeResize="0"/>
          <p:nvPr/>
        </p:nvPicPr>
        <p:blipFill rotWithShape="1">
          <a:blip r:embed="rId4">
            <a:alphaModFix/>
          </a:blip>
          <a:srcRect b="0" l="0" r="0" t="0"/>
          <a:stretch/>
        </p:blipFill>
        <p:spPr>
          <a:xfrm>
            <a:off x="6026340" y="1779201"/>
            <a:ext cx="1449684" cy="1538078"/>
          </a:xfrm>
          <a:prstGeom prst="rect">
            <a:avLst/>
          </a:prstGeom>
          <a:noFill/>
          <a:ln>
            <a:noFill/>
          </a:ln>
        </p:spPr>
      </p:pic>
      <p:pic>
        <p:nvPicPr>
          <p:cNvPr id="419" name="Google Shape;419;p7"/>
          <p:cNvPicPr preferRelativeResize="0"/>
          <p:nvPr/>
        </p:nvPicPr>
        <p:blipFill rotWithShape="1">
          <a:blip r:embed="rId4">
            <a:alphaModFix/>
          </a:blip>
          <a:srcRect b="0" l="0" r="0" t="0"/>
          <a:stretch/>
        </p:blipFill>
        <p:spPr>
          <a:xfrm>
            <a:off x="7580786" y="1770635"/>
            <a:ext cx="1449684" cy="1538078"/>
          </a:xfrm>
          <a:prstGeom prst="rect">
            <a:avLst/>
          </a:prstGeom>
          <a:noFill/>
          <a:ln>
            <a:noFill/>
          </a:ln>
        </p:spPr>
      </p:pic>
      <p:pic>
        <p:nvPicPr>
          <p:cNvPr id="420" name="Google Shape;420;p7"/>
          <p:cNvPicPr preferRelativeResize="0"/>
          <p:nvPr/>
        </p:nvPicPr>
        <p:blipFill rotWithShape="1">
          <a:blip r:embed="rId4">
            <a:alphaModFix/>
          </a:blip>
          <a:srcRect b="0" l="0" r="0" t="0"/>
          <a:stretch/>
        </p:blipFill>
        <p:spPr>
          <a:xfrm>
            <a:off x="9020351" y="1805444"/>
            <a:ext cx="1449684" cy="1538078"/>
          </a:xfrm>
          <a:prstGeom prst="rect">
            <a:avLst/>
          </a:prstGeom>
          <a:noFill/>
          <a:ln>
            <a:noFill/>
          </a:ln>
        </p:spPr>
      </p:pic>
      <p:pic>
        <p:nvPicPr>
          <p:cNvPr id="421" name="Google Shape;421;p7"/>
          <p:cNvPicPr preferRelativeResize="0"/>
          <p:nvPr/>
        </p:nvPicPr>
        <p:blipFill rotWithShape="1">
          <a:blip r:embed="rId4">
            <a:alphaModFix/>
          </a:blip>
          <a:srcRect b="0" l="0" r="0" t="0"/>
          <a:stretch/>
        </p:blipFill>
        <p:spPr>
          <a:xfrm>
            <a:off x="10477115" y="1803926"/>
            <a:ext cx="1449684" cy="1538078"/>
          </a:xfrm>
          <a:prstGeom prst="rect">
            <a:avLst/>
          </a:prstGeom>
          <a:noFill/>
          <a:ln>
            <a:noFill/>
          </a:ln>
        </p:spPr>
      </p:pic>
      <p:pic>
        <p:nvPicPr>
          <p:cNvPr id="422" name="Google Shape;422;p7"/>
          <p:cNvPicPr preferRelativeResize="0"/>
          <p:nvPr/>
        </p:nvPicPr>
        <p:blipFill rotWithShape="1">
          <a:blip r:embed="rId4">
            <a:alphaModFix/>
          </a:blip>
          <a:srcRect b="0" l="0" r="0" t="0"/>
          <a:stretch/>
        </p:blipFill>
        <p:spPr>
          <a:xfrm>
            <a:off x="-457384" y="2154710"/>
            <a:ext cx="1449684" cy="1538078"/>
          </a:xfrm>
          <a:prstGeom prst="rect">
            <a:avLst/>
          </a:prstGeom>
          <a:noFill/>
          <a:ln>
            <a:noFill/>
          </a:ln>
        </p:spPr>
      </p:pic>
      <p:pic>
        <p:nvPicPr>
          <p:cNvPr id="423" name="Google Shape;423;p7"/>
          <p:cNvPicPr preferRelativeResize="0"/>
          <p:nvPr/>
        </p:nvPicPr>
        <p:blipFill rotWithShape="1">
          <a:blip r:embed="rId4">
            <a:alphaModFix/>
          </a:blip>
          <a:srcRect b="0" l="0" r="0" t="0"/>
          <a:stretch/>
        </p:blipFill>
        <p:spPr>
          <a:xfrm>
            <a:off x="7573113" y="3400947"/>
            <a:ext cx="1449684" cy="1538078"/>
          </a:xfrm>
          <a:prstGeom prst="rect">
            <a:avLst/>
          </a:prstGeom>
          <a:noFill/>
          <a:ln>
            <a:noFill/>
          </a:ln>
        </p:spPr>
      </p:pic>
      <p:pic>
        <p:nvPicPr>
          <p:cNvPr id="424" name="Google Shape;424;p7"/>
          <p:cNvPicPr preferRelativeResize="0"/>
          <p:nvPr/>
        </p:nvPicPr>
        <p:blipFill rotWithShape="1">
          <a:blip r:embed="rId4">
            <a:alphaModFix/>
          </a:blip>
          <a:srcRect b="0" l="0" r="0" t="0"/>
          <a:stretch/>
        </p:blipFill>
        <p:spPr>
          <a:xfrm>
            <a:off x="10426820" y="4905216"/>
            <a:ext cx="1449684" cy="1538078"/>
          </a:xfrm>
          <a:prstGeom prst="rect">
            <a:avLst/>
          </a:prstGeom>
          <a:noFill/>
          <a:ln>
            <a:noFill/>
          </a:ln>
        </p:spPr>
      </p:pic>
      <p:pic>
        <p:nvPicPr>
          <p:cNvPr id="425" name="Google Shape;425;p7"/>
          <p:cNvPicPr preferRelativeResize="0"/>
          <p:nvPr/>
        </p:nvPicPr>
        <p:blipFill rotWithShape="1">
          <a:blip r:embed="rId4">
            <a:alphaModFix/>
          </a:blip>
          <a:srcRect b="0" l="0" r="0" t="0"/>
          <a:stretch/>
        </p:blipFill>
        <p:spPr>
          <a:xfrm>
            <a:off x="8977209" y="6495406"/>
            <a:ext cx="1449684" cy="1538078"/>
          </a:xfrm>
          <a:prstGeom prst="rect">
            <a:avLst/>
          </a:prstGeom>
          <a:noFill/>
          <a:ln>
            <a:noFill/>
          </a:ln>
        </p:spPr>
      </p:pic>
      <p:pic>
        <p:nvPicPr>
          <p:cNvPr id="426" name="Google Shape;426;p7"/>
          <p:cNvPicPr preferRelativeResize="0"/>
          <p:nvPr/>
        </p:nvPicPr>
        <p:blipFill rotWithShape="1">
          <a:blip r:embed="rId5">
            <a:alphaModFix/>
          </a:blip>
          <a:srcRect b="0" l="0" r="0" t="0"/>
          <a:stretch/>
        </p:blipFill>
        <p:spPr>
          <a:xfrm>
            <a:off x="4393534" y="3552620"/>
            <a:ext cx="1530907" cy="1488384"/>
          </a:xfrm>
          <a:prstGeom prst="rect">
            <a:avLst/>
          </a:prstGeom>
          <a:noFill/>
          <a:ln>
            <a:noFill/>
          </a:ln>
        </p:spPr>
      </p:pic>
      <p:pic>
        <p:nvPicPr>
          <p:cNvPr id="427" name="Google Shape;427;p7"/>
          <p:cNvPicPr preferRelativeResize="0"/>
          <p:nvPr/>
        </p:nvPicPr>
        <p:blipFill rotWithShape="1">
          <a:blip r:embed="rId5">
            <a:alphaModFix/>
          </a:blip>
          <a:srcRect b="0" l="0" r="0" t="0"/>
          <a:stretch/>
        </p:blipFill>
        <p:spPr>
          <a:xfrm>
            <a:off x="4335473" y="6648611"/>
            <a:ext cx="1530907" cy="1488384"/>
          </a:xfrm>
          <a:prstGeom prst="rect">
            <a:avLst/>
          </a:prstGeom>
          <a:noFill/>
          <a:ln>
            <a:noFill/>
          </a:ln>
        </p:spPr>
      </p:pic>
      <p:pic>
        <p:nvPicPr>
          <p:cNvPr id="428" name="Google Shape;428;p7"/>
          <p:cNvPicPr preferRelativeResize="0"/>
          <p:nvPr/>
        </p:nvPicPr>
        <p:blipFill rotWithShape="1">
          <a:blip r:embed="rId5">
            <a:alphaModFix/>
          </a:blip>
          <a:srcRect b="0" l="0" r="0" t="0"/>
          <a:stretch/>
        </p:blipFill>
        <p:spPr>
          <a:xfrm>
            <a:off x="-377764" y="3919196"/>
            <a:ext cx="1530907" cy="1488384"/>
          </a:xfrm>
          <a:prstGeom prst="rect">
            <a:avLst/>
          </a:prstGeom>
          <a:noFill/>
          <a:ln>
            <a:noFill/>
          </a:ln>
        </p:spPr>
      </p:pic>
      <p:pic>
        <p:nvPicPr>
          <p:cNvPr id="429" name="Google Shape;429;p7"/>
          <p:cNvPicPr preferRelativeResize="0"/>
          <p:nvPr/>
        </p:nvPicPr>
        <p:blipFill rotWithShape="1">
          <a:blip r:embed="rId5">
            <a:alphaModFix/>
          </a:blip>
          <a:srcRect b="0" l="0" r="0" t="0"/>
          <a:stretch/>
        </p:blipFill>
        <p:spPr>
          <a:xfrm>
            <a:off x="7497530" y="6601854"/>
            <a:ext cx="1530907" cy="1488384"/>
          </a:xfrm>
          <a:prstGeom prst="rect">
            <a:avLst/>
          </a:prstGeom>
          <a:noFill/>
          <a:ln>
            <a:noFill/>
          </a:ln>
        </p:spPr>
      </p:pic>
      <p:pic>
        <p:nvPicPr>
          <p:cNvPr id="430" name="Google Shape;430;p7"/>
          <p:cNvPicPr preferRelativeResize="0"/>
          <p:nvPr/>
        </p:nvPicPr>
        <p:blipFill rotWithShape="1">
          <a:blip r:embed="rId5">
            <a:alphaModFix/>
          </a:blip>
          <a:srcRect b="0" l="0" r="0" t="0"/>
          <a:stretch/>
        </p:blipFill>
        <p:spPr>
          <a:xfrm>
            <a:off x="5945117" y="6599171"/>
            <a:ext cx="1530907" cy="1488384"/>
          </a:xfrm>
          <a:prstGeom prst="rect">
            <a:avLst/>
          </a:prstGeom>
          <a:noFill/>
          <a:ln>
            <a:noFill/>
          </a:ln>
        </p:spPr>
      </p:pic>
      <p:pic>
        <p:nvPicPr>
          <p:cNvPr id="431" name="Google Shape;431;p7"/>
          <p:cNvPicPr preferRelativeResize="0"/>
          <p:nvPr/>
        </p:nvPicPr>
        <p:blipFill rotWithShape="1">
          <a:blip r:embed="rId5">
            <a:alphaModFix/>
          </a:blip>
          <a:srcRect b="0" l="0" r="0" t="0"/>
          <a:stretch/>
        </p:blipFill>
        <p:spPr>
          <a:xfrm>
            <a:off x="10514237" y="3571364"/>
            <a:ext cx="1530907" cy="14883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435" name="Shape 435"/>
        <p:cNvGrpSpPr/>
        <p:nvPr/>
      </p:nvGrpSpPr>
      <p:grpSpPr>
        <a:xfrm>
          <a:off x="0" y="0"/>
          <a:ext cx="0" cy="0"/>
          <a:chOff x="0" y="0"/>
          <a:chExt cx="0" cy="0"/>
        </a:xfrm>
      </p:grpSpPr>
      <p:pic>
        <p:nvPicPr>
          <p:cNvPr id="436" name="Google Shape;436;p8"/>
          <p:cNvPicPr preferRelativeResize="0"/>
          <p:nvPr/>
        </p:nvPicPr>
        <p:blipFill rotWithShape="1">
          <a:blip r:embed="rId3">
            <a:alphaModFix/>
          </a:blip>
          <a:srcRect b="0" l="0" r="0" t="0"/>
          <a:stretch/>
        </p:blipFill>
        <p:spPr>
          <a:xfrm>
            <a:off x="10363200" y="3162300"/>
            <a:ext cx="6555889" cy="5410200"/>
          </a:xfrm>
          <a:prstGeom prst="rect">
            <a:avLst/>
          </a:prstGeom>
          <a:noFill/>
          <a:ln>
            <a:noFill/>
          </a:ln>
        </p:spPr>
      </p:pic>
      <p:pic>
        <p:nvPicPr>
          <p:cNvPr id="437" name="Google Shape;437;p8"/>
          <p:cNvPicPr preferRelativeResize="0"/>
          <p:nvPr/>
        </p:nvPicPr>
        <p:blipFill rotWithShape="1">
          <a:blip r:embed="rId3">
            <a:alphaModFix/>
          </a:blip>
          <a:srcRect b="0" l="0" r="0" t="0"/>
          <a:stretch/>
        </p:blipFill>
        <p:spPr>
          <a:xfrm>
            <a:off x="1143000" y="3162300"/>
            <a:ext cx="6555889" cy="5410200"/>
          </a:xfrm>
          <a:prstGeom prst="rect">
            <a:avLst/>
          </a:prstGeom>
          <a:noFill/>
          <a:ln>
            <a:noFill/>
          </a:ln>
        </p:spPr>
      </p:pic>
      <p:sp>
        <p:nvSpPr>
          <p:cNvPr id="438" name="Google Shape;438;p8"/>
          <p:cNvSpPr txBox="1"/>
          <p:nvPr/>
        </p:nvSpPr>
        <p:spPr>
          <a:xfrm>
            <a:off x="5181600" y="495300"/>
            <a:ext cx="762000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Calibri"/>
              <a:buNone/>
            </a:pPr>
            <a:r>
              <a:rPr b="1" lang="ar-JO" sz="5400">
                <a:latin typeface="Calibri"/>
                <a:ea typeface="Calibri"/>
                <a:cs typeface="Calibri"/>
                <a:sym typeface="Calibri"/>
              </a:rPr>
              <a:t>ماذا</a:t>
            </a:r>
            <a:r>
              <a:rPr b="1" i="0" lang="ar-JO" sz="5400" u="none" cap="none" strike="noStrike">
                <a:solidFill>
                  <a:srgbClr val="000000"/>
                </a:solidFill>
                <a:latin typeface="Calibri"/>
                <a:ea typeface="Calibri"/>
                <a:cs typeface="Calibri"/>
                <a:sym typeface="Calibri"/>
              </a:rPr>
              <a:t> يَختبئ هنا؟ </a:t>
            </a:r>
            <a:endParaRPr b="1" i="0" sz="2800" u="none" cap="none" strike="noStrike">
              <a:solidFill>
                <a:srgbClr val="000000"/>
              </a:solidFill>
              <a:latin typeface="Calibri"/>
              <a:ea typeface="Calibri"/>
              <a:cs typeface="Calibri"/>
              <a:sym typeface="Calibri"/>
            </a:endParaRPr>
          </a:p>
        </p:txBody>
      </p:sp>
      <p:sp>
        <p:nvSpPr>
          <p:cNvPr id="439" name="Google Shape;439;p8"/>
          <p:cNvSpPr txBox="1"/>
          <p:nvPr/>
        </p:nvSpPr>
        <p:spPr>
          <a:xfrm>
            <a:off x="2743200" y="1505694"/>
            <a:ext cx="133350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3200">
                <a:solidFill>
                  <a:schemeClr val="dk1"/>
                </a:solidFill>
                <a:latin typeface="Calibri"/>
                <a:ea typeface="Calibri"/>
                <a:cs typeface="Calibri"/>
                <a:sym typeface="Calibri"/>
              </a:rPr>
              <a:t>حاوِلوا بِناء لَوحات ألغاز، اختاروا عَدد من الرُّموز، وضعوها في اللوحات المُرفَقَة. حدِّجوا حواصِل الجَمع، ثم اطلبوا من صديقكم أنْ يحاول حلّها.</a:t>
            </a:r>
            <a:endParaRPr sz="3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443" name="Shape 443"/>
        <p:cNvGrpSpPr/>
        <p:nvPr/>
      </p:nvGrpSpPr>
      <p:grpSpPr>
        <a:xfrm>
          <a:off x="0" y="0"/>
          <a:ext cx="0" cy="0"/>
          <a:chOff x="0" y="0"/>
          <a:chExt cx="0" cy="0"/>
        </a:xfrm>
      </p:grpSpPr>
      <p:sp>
        <p:nvSpPr>
          <p:cNvPr id="444" name="Google Shape;444;p9"/>
          <p:cNvSpPr/>
          <p:nvPr/>
        </p:nvSpPr>
        <p:spPr>
          <a:xfrm>
            <a:off x="190501" y="1790700"/>
            <a:ext cx="12525374" cy="7086600"/>
          </a:xfrm>
          <a:prstGeom prst="roundRect">
            <a:avLst>
              <a:gd fmla="val 16667" name="adj"/>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5" name="Google Shape;445;p9"/>
          <p:cNvSpPr/>
          <p:nvPr/>
        </p:nvSpPr>
        <p:spPr>
          <a:xfrm>
            <a:off x="13030200" y="1790700"/>
            <a:ext cx="4762499" cy="7086600"/>
          </a:xfrm>
          <a:prstGeom prst="roundRect">
            <a:avLst>
              <a:gd fmla="val 16667" name="adj"/>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6" name="Google Shape;446;p9"/>
          <p:cNvSpPr txBox="1"/>
          <p:nvPr/>
        </p:nvSpPr>
        <p:spPr>
          <a:xfrm>
            <a:off x="5181600" y="495300"/>
            <a:ext cx="762000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Calibri"/>
              <a:buNone/>
            </a:pPr>
            <a:r>
              <a:rPr b="1" i="0" lang="ar-JO" sz="5400" u="none" cap="none" strike="noStrike">
                <a:solidFill>
                  <a:srgbClr val="000000"/>
                </a:solidFill>
                <a:latin typeface="Calibri"/>
                <a:ea typeface="Calibri"/>
                <a:cs typeface="Calibri"/>
                <a:sym typeface="Calibri"/>
              </a:rPr>
              <a:t>ما هو المَجهول؟ </a:t>
            </a:r>
            <a:endParaRPr/>
          </a:p>
        </p:txBody>
      </p:sp>
      <p:sp>
        <p:nvSpPr>
          <p:cNvPr id="447" name="Google Shape;447;p9"/>
          <p:cNvSpPr txBox="1"/>
          <p:nvPr/>
        </p:nvSpPr>
        <p:spPr>
          <a:xfrm>
            <a:off x="381000" y="1900902"/>
            <a:ext cx="11963400" cy="983731"/>
          </a:xfrm>
          <a:prstGeom prst="rect">
            <a:avLst/>
          </a:prstGeom>
          <a:noFill/>
          <a:ln>
            <a:noFill/>
          </a:ln>
        </p:spPr>
        <p:txBody>
          <a:bodyPr anchorCtr="0" anchor="t" bIns="45700" lIns="91425" spcFirstLastPara="1" rIns="91425" wrap="square" tIns="45700">
            <a:spAutoFit/>
          </a:bodyPr>
          <a:lstStyle/>
          <a:p>
            <a:pPr indent="0" lvl="0" marL="0" marR="0" rtl="1" algn="r">
              <a:lnSpc>
                <a:spcPct val="107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r">
              <a:lnSpc>
                <a:spcPct val="100000"/>
              </a:lnSpc>
              <a:spcBef>
                <a:spcPts val="800"/>
              </a:spcBef>
              <a:spcAft>
                <a:spcPts val="0"/>
              </a:spcAft>
              <a:buClr>
                <a:srgbClr val="000000"/>
              </a:buClr>
              <a:buSzPts val="3200"/>
              <a:buFont typeface="Calibri"/>
              <a:buNone/>
            </a:pPr>
            <a:r>
              <a:rPr b="0" i="0" lang="ar-JO" sz="3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p:txBody>
      </p:sp>
      <p:sp>
        <p:nvSpPr>
          <p:cNvPr id="448" name="Google Shape;448;p9"/>
          <p:cNvSpPr txBox="1"/>
          <p:nvPr/>
        </p:nvSpPr>
        <p:spPr>
          <a:xfrm>
            <a:off x="13320711" y="1881068"/>
            <a:ext cx="4191000" cy="689419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200"/>
              <a:buFont typeface="Calibri"/>
              <a:buNone/>
            </a:pPr>
            <a:r>
              <a:rPr b="1" i="0" lang="ar-JO" sz="3200" u="none" cap="none" strike="noStrike">
                <a:solidFill>
                  <a:srgbClr val="000000"/>
                </a:solidFill>
                <a:latin typeface="Calibri"/>
                <a:ea typeface="Calibri"/>
                <a:cs typeface="Calibri"/>
                <a:sym typeface="Calibri"/>
              </a:rPr>
              <a:t>الصّف: الرابع</a:t>
            </a:r>
            <a:endParaRPr/>
          </a:p>
          <a:p>
            <a:pPr indent="0" lvl="0" marL="0" marR="0" rtl="1" algn="r">
              <a:lnSpc>
                <a:spcPct val="100000"/>
              </a:lnSpc>
              <a:spcBef>
                <a:spcPts val="0"/>
              </a:spcBef>
              <a:spcAft>
                <a:spcPts val="0"/>
              </a:spcAft>
              <a:buClr>
                <a:srgbClr val="000000"/>
              </a:buClr>
              <a:buSzPts val="3200"/>
              <a:buFont typeface="Calibri"/>
              <a:buNone/>
            </a:pPr>
            <a:r>
              <a:rPr b="0" i="0" lang="ar-JO" sz="3200" u="none" cap="none" strike="noStrike">
                <a:solidFill>
                  <a:srgbClr val="000000"/>
                </a:solidFill>
                <a:latin typeface="Calibri"/>
                <a:ea typeface="Calibri"/>
                <a:cs typeface="Calibri"/>
                <a:sym typeface="Calibri"/>
              </a:rPr>
              <a:t> </a:t>
            </a:r>
            <a:r>
              <a:rPr b="1" i="0" lang="ar-JO" sz="3200" u="none" cap="none" strike="noStrike">
                <a:solidFill>
                  <a:srgbClr val="000000"/>
                </a:solidFill>
                <a:latin typeface="Calibri"/>
                <a:ea typeface="Calibri"/>
                <a:cs typeface="Calibri"/>
                <a:sym typeface="Calibri"/>
              </a:rPr>
              <a:t>عَدد المُشاركين:</a:t>
            </a:r>
            <a:endParaRPr/>
          </a:p>
          <a:p>
            <a:pPr indent="0" lvl="0" marL="0" marR="0" rtl="1" algn="r">
              <a:lnSpc>
                <a:spcPct val="100000"/>
              </a:lnSpc>
              <a:spcBef>
                <a:spcPts val="0"/>
              </a:spcBef>
              <a:spcAft>
                <a:spcPts val="0"/>
              </a:spcAft>
              <a:buClr>
                <a:srgbClr val="000000"/>
              </a:buClr>
              <a:buSzPts val="3200"/>
              <a:buFont typeface="Calibri"/>
              <a:buNone/>
            </a:pPr>
            <a:r>
              <a:rPr b="0" i="0" lang="ar-JO" sz="3200" u="none" cap="none" strike="noStrike">
                <a:solidFill>
                  <a:srgbClr val="000000"/>
                </a:solidFill>
                <a:latin typeface="Calibri"/>
                <a:ea typeface="Calibri"/>
                <a:cs typeface="Calibri"/>
                <a:sym typeface="Calibri"/>
              </a:rPr>
              <a:t>مشاركان اثنان + حَكَم أو زَوجان من المشاركين (يُتيح إجراء نقاش بين كلّ زوج) + حَكَم. </a:t>
            </a:r>
            <a:endParaRPr/>
          </a:p>
          <a:p>
            <a:pPr indent="0" lvl="0" marL="0" marR="0" rtl="1" algn="r">
              <a:lnSpc>
                <a:spcPct val="100000"/>
              </a:lnSpc>
              <a:spcBef>
                <a:spcPts val="0"/>
              </a:spcBef>
              <a:spcAft>
                <a:spcPts val="0"/>
              </a:spcAft>
              <a:buClr>
                <a:srgbClr val="000000"/>
              </a:buClr>
              <a:buSzPts val="3200"/>
              <a:buFont typeface="Calibri"/>
              <a:buNone/>
            </a:pPr>
            <a:r>
              <a:rPr b="1" i="0" lang="ar-JO" sz="3200" u="none" cap="none" strike="noStrike">
                <a:solidFill>
                  <a:srgbClr val="000000"/>
                </a:solidFill>
                <a:latin typeface="Calibri"/>
                <a:ea typeface="Calibri"/>
                <a:cs typeface="Calibri"/>
                <a:sym typeface="Calibri"/>
              </a:rPr>
              <a:t>أدوات مَطلوبة</a:t>
            </a:r>
            <a:r>
              <a:rPr b="0" i="0" lang="ar-JO" sz="3200" u="none" cap="none" strike="noStrike">
                <a:solidFill>
                  <a:srgbClr val="000000"/>
                </a:solidFill>
                <a:latin typeface="Calibri"/>
                <a:ea typeface="Calibri"/>
                <a:cs typeface="Calibri"/>
                <a:sym typeface="Calibri"/>
              </a:rPr>
              <a:t>: </a:t>
            </a:r>
            <a:endParaRPr/>
          </a:p>
          <a:p>
            <a:pPr indent="-342900" lvl="0" marL="342900" marR="0" rtl="1" algn="r">
              <a:lnSpc>
                <a:spcPct val="100000"/>
              </a:lnSpc>
              <a:spcBef>
                <a:spcPts val="0"/>
              </a:spcBef>
              <a:spcAft>
                <a:spcPts val="0"/>
              </a:spcAft>
              <a:buClr>
                <a:srgbClr val="000000"/>
              </a:buClr>
              <a:buSzPts val="3200"/>
              <a:buFont typeface="Noto Sans Symbols"/>
              <a:buChar char="❖"/>
            </a:pPr>
            <a:r>
              <a:rPr b="0" i="0" lang="ar-JO" sz="3200" u="none" cap="none" strike="noStrike">
                <a:solidFill>
                  <a:srgbClr val="000000"/>
                </a:solidFill>
                <a:latin typeface="Calibri"/>
                <a:ea typeface="Calibri"/>
                <a:cs typeface="Calibri"/>
                <a:sym typeface="Calibri"/>
              </a:rPr>
              <a:t> 14 بطاقة مهامّ</a:t>
            </a:r>
            <a:endParaRPr/>
          </a:p>
          <a:p>
            <a:pPr indent="-342900" lvl="0" marL="342900" marR="0" rtl="1" algn="r">
              <a:lnSpc>
                <a:spcPct val="100000"/>
              </a:lnSpc>
              <a:spcBef>
                <a:spcPts val="0"/>
              </a:spcBef>
              <a:spcAft>
                <a:spcPts val="0"/>
              </a:spcAft>
              <a:buClr>
                <a:srgbClr val="000000"/>
              </a:buClr>
              <a:buSzPts val="3200"/>
              <a:buFont typeface="Noto Sans Symbols"/>
              <a:buChar char="❖"/>
            </a:pPr>
            <a:r>
              <a:rPr b="0" i="0" lang="ar-JO" sz="3200" u="none" cap="none" strike="noStrike">
                <a:solidFill>
                  <a:srgbClr val="000000"/>
                </a:solidFill>
                <a:latin typeface="Calibri"/>
                <a:ea typeface="Calibri"/>
                <a:cs typeface="Calibri"/>
                <a:sym typeface="Calibri"/>
              </a:rPr>
              <a:t>جَدول لتسجيل نتائج كل مُشارك. </a:t>
            </a:r>
            <a:endParaRPr/>
          </a:p>
          <a:p>
            <a:pPr indent="-342900" lvl="0" marL="342900" marR="0" rtl="1" algn="r">
              <a:lnSpc>
                <a:spcPct val="100000"/>
              </a:lnSpc>
              <a:spcBef>
                <a:spcPts val="0"/>
              </a:spcBef>
              <a:spcAft>
                <a:spcPts val="0"/>
              </a:spcAft>
              <a:buClr>
                <a:srgbClr val="000000"/>
              </a:buClr>
              <a:buSzPts val="3200"/>
              <a:buFont typeface="Noto Sans Symbols"/>
              <a:buChar char="❖"/>
            </a:pPr>
            <a:r>
              <a:rPr b="0" i="0" lang="ar-JO" sz="3200" u="none" cap="none" strike="noStrike">
                <a:solidFill>
                  <a:srgbClr val="000000"/>
                </a:solidFill>
                <a:latin typeface="Calibri"/>
                <a:ea typeface="Calibri"/>
                <a:cs typeface="Calibri"/>
                <a:sym typeface="Calibri"/>
              </a:rPr>
              <a:t>جَدول الفَحص للحَكَم. </a:t>
            </a:r>
            <a:endParaRPr/>
          </a:p>
          <a:p>
            <a:pPr indent="0" lvl="0" marL="0" marR="0" rtl="1" algn="r">
              <a:lnSpc>
                <a:spcPct val="100000"/>
              </a:lnSpc>
              <a:spcBef>
                <a:spcPts val="0"/>
              </a:spcBef>
              <a:spcAft>
                <a:spcPts val="0"/>
              </a:spcAft>
              <a:buClr>
                <a:schemeClr val="dk1"/>
              </a:buClr>
              <a:buSzPts val="3600"/>
              <a:buFont typeface="Calibri"/>
              <a:buNone/>
            </a:pPr>
            <a:r>
              <a:t/>
            </a:r>
            <a:endParaRPr b="0" i="0" sz="3600" u="none" cap="none" strike="noStrike">
              <a:solidFill>
                <a:srgbClr val="000000"/>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3600"/>
              <a:buFont typeface="Calibri"/>
              <a:buNone/>
            </a:pPr>
            <a:r>
              <a:rPr b="0" i="0" lang="ar-JO" sz="3600" u="none" cap="none" strike="noStrike">
                <a:solidFill>
                  <a:srgbClr val="000000"/>
                </a:solidFill>
                <a:latin typeface="Calibri"/>
                <a:ea typeface="Calibri"/>
                <a:cs typeface="Calibri"/>
                <a:sym typeface="Calibri"/>
              </a:rPr>
              <a:t> </a:t>
            </a:r>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descr="נורת חשמל וגלגל שיניים קו מיתאר" id="449" name="Google Shape;449;p9"/>
          <p:cNvSpPr/>
          <p:nvPr/>
        </p:nvSpPr>
        <p:spPr>
          <a:xfrm>
            <a:off x="13249275" y="1823700"/>
            <a:ext cx="914400" cy="914400"/>
          </a:xfrm>
          <a:prstGeom prst="rect">
            <a:avLst/>
          </a:prstGeom>
          <a:noFill/>
          <a:ln>
            <a:noFill/>
          </a:ln>
        </p:spPr>
      </p:sp>
      <p:sp>
        <p:nvSpPr>
          <p:cNvPr id="450" name="Google Shape;450;p9"/>
          <p:cNvSpPr/>
          <p:nvPr/>
        </p:nvSpPr>
        <p:spPr>
          <a:xfrm>
            <a:off x="533400" y="9405965"/>
            <a:ext cx="16764000" cy="6096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451" name="Google Shape;451;p9"/>
          <p:cNvPicPr preferRelativeResize="0"/>
          <p:nvPr/>
        </p:nvPicPr>
        <p:blipFill rotWithShape="1">
          <a:blip r:embed="rId3">
            <a:alphaModFix/>
          </a:blip>
          <a:srcRect b="0" l="0" r="670" t="65526"/>
          <a:stretch/>
        </p:blipFill>
        <p:spPr>
          <a:xfrm>
            <a:off x="14087746" y="9492023"/>
            <a:ext cx="675659" cy="494364"/>
          </a:xfrm>
          <a:prstGeom prst="rect">
            <a:avLst/>
          </a:prstGeom>
          <a:noFill/>
          <a:ln>
            <a:noFill/>
          </a:ln>
        </p:spPr>
      </p:pic>
      <p:sp>
        <p:nvSpPr>
          <p:cNvPr id="452" name="Google Shape;452;p9"/>
          <p:cNvSpPr txBox="1"/>
          <p:nvPr/>
        </p:nvSpPr>
        <p:spPr>
          <a:xfrm>
            <a:off x="228600" y="1980706"/>
            <a:ext cx="12115800" cy="563231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Calibri"/>
              <a:buNone/>
            </a:pPr>
            <a:r>
              <a:rPr b="1" i="0" lang="ar-JO" sz="3600" u="none" cap="none" strike="noStrike">
                <a:solidFill>
                  <a:srgbClr val="000000"/>
                </a:solidFill>
                <a:latin typeface="Calibri"/>
                <a:ea typeface="Calibri"/>
                <a:cs typeface="Calibri"/>
                <a:sym typeface="Calibri"/>
              </a:rPr>
              <a:t>سَير اللعبَة:</a:t>
            </a:r>
            <a:endParaRPr/>
          </a:p>
          <a:p>
            <a:pPr indent="0" lvl="0" marL="0" marR="0" rtl="1" algn="r">
              <a:lnSpc>
                <a:spcPct val="100000"/>
              </a:lnSpc>
              <a:spcBef>
                <a:spcPts val="0"/>
              </a:spcBef>
              <a:spcAft>
                <a:spcPts val="0"/>
              </a:spcAft>
              <a:buClr>
                <a:srgbClr val="000000"/>
              </a:buClr>
              <a:buSzPts val="3600"/>
              <a:buFont typeface="Calibri"/>
              <a:buNone/>
            </a:pPr>
            <a:r>
              <a:rPr b="0" i="0" lang="ar-JO" sz="3600" u="none" cap="none" strike="noStrike">
                <a:solidFill>
                  <a:srgbClr val="000000"/>
                </a:solidFill>
                <a:latin typeface="Calibri"/>
                <a:ea typeface="Calibri"/>
                <a:cs typeface="Calibri"/>
                <a:sym typeface="Calibri"/>
              </a:rPr>
              <a:t>1. نُعيِّن </a:t>
            </a:r>
            <a:r>
              <a:rPr lang="ar-JO" sz="3600">
                <a:solidFill>
                  <a:srgbClr val="000000"/>
                </a:solidFill>
                <a:latin typeface="Calibri"/>
                <a:ea typeface="Calibri"/>
                <a:cs typeface="Calibri"/>
                <a:sym typeface="Calibri"/>
              </a:rPr>
              <a:t>حَكَم يكون مَسؤولًا عن جَدول الفَحص في اللعبَة، دون أنْ يرى بقيَّة المشاركين الجَدول</a:t>
            </a:r>
            <a:r>
              <a:rPr b="0" i="0" lang="ar-JO" sz="3600" u="none" cap="none" strike="noStrike">
                <a:solidFill>
                  <a:srgbClr val="000000"/>
                </a:solidFill>
                <a:latin typeface="Calibri"/>
                <a:ea typeface="Calibri"/>
                <a:cs typeface="Calibri"/>
                <a:sym typeface="Calibri"/>
              </a:rPr>
              <a:t>.</a:t>
            </a:r>
            <a:endParaRPr/>
          </a:p>
          <a:p>
            <a:pPr indent="0" lvl="0" marL="0" marR="0" rtl="1" algn="r">
              <a:lnSpc>
                <a:spcPct val="100000"/>
              </a:lnSpc>
              <a:spcBef>
                <a:spcPts val="0"/>
              </a:spcBef>
              <a:spcAft>
                <a:spcPts val="0"/>
              </a:spcAft>
              <a:buClr>
                <a:srgbClr val="000000"/>
              </a:buClr>
              <a:buSzPts val="3600"/>
              <a:buFont typeface="Calibri"/>
              <a:buNone/>
            </a:pPr>
            <a:r>
              <a:rPr b="0" i="0" lang="ar-JO" sz="3600" u="none" cap="none" strike="noStrike">
                <a:solidFill>
                  <a:srgbClr val="000000"/>
                </a:solidFill>
                <a:latin typeface="Calibri"/>
                <a:ea typeface="Calibri"/>
                <a:cs typeface="Calibri"/>
                <a:sym typeface="Calibri"/>
              </a:rPr>
              <a:t>2. نَخلُط البطاقات ونضعها في كَومة مَقلوبة </a:t>
            </a:r>
            <a:r>
              <a:rPr lang="ar-JO" sz="3600">
                <a:solidFill>
                  <a:srgbClr val="000000"/>
                </a:solidFill>
                <a:latin typeface="Calibri"/>
                <a:ea typeface="Calibri"/>
                <a:cs typeface="Calibri"/>
                <a:sym typeface="Calibri"/>
              </a:rPr>
              <a:t>للأسفل</a:t>
            </a:r>
            <a:r>
              <a:rPr b="0" i="0" lang="ar-JO" sz="3600" u="none" cap="none" strike="noStrike">
                <a:solidFill>
                  <a:srgbClr val="000000"/>
                </a:solidFill>
                <a:latin typeface="Calibri"/>
                <a:ea typeface="Calibri"/>
                <a:cs typeface="Calibri"/>
                <a:sym typeface="Calibri"/>
              </a:rPr>
              <a:t>.</a:t>
            </a:r>
            <a:endParaRPr/>
          </a:p>
          <a:p>
            <a:pPr indent="0" lvl="0" marL="0" marR="0" rtl="1" algn="r">
              <a:lnSpc>
                <a:spcPct val="100000"/>
              </a:lnSpc>
              <a:spcBef>
                <a:spcPts val="0"/>
              </a:spcBef>
              <a:spcAft>
                <a:spcPts val="0"/>
              </a:spcAft>
              <a:buClr>
                <a:srgbClr val="000000"/>
              </a:buClr>
              <a:buSzPts val="3600"/>
              <a:buFont typeface="Calibri"/>
              <a:buNone/>
            </a:pPr>
            <a:r>
              <a:rPr b="0" i="0" lang="ar-JO" sz="3600" u="none" cap="none" strike="noStrike">
                <a:solidFill>
                  <a:srgbClr val="000000"/>
                </a:solidFill>
                <a:latin typeface="Calibri"/>
                <a:ea typeface="Calibri"/>
                <a:cs typeface="Calibri"/>
                <a:sym typeface="Calibri"/>
              </a:rPr>
              <a:t>3. كل مُشارك (او زَوج) بِدوره يرفع البطاقة العُليا من الكومَة وينفّذ المهمّة.</a:t>
            </a:r>
            <a:endParaRPr/>
          </a:p>
          <a:p>
            <a:pPr indent="0" lvl="0" marL="0" marR="0" rtl="1" algn="r">
              <a:lnSpc>
                <a:spcPct val="100000"/>
              </a:lnSpc>
              <a:spcBef>
                <a:spcPts val="0"/>
              </a:spcBef>
              <a:spcAft>
                <a:spcPts val="0"/>
              </a:spcAft>
              <a:buClr>
                <a:srgbClr val="000000"/>
              </a:buClr>
              <a:buSzPts val="3600"/>
              <a:buFont typeface="Calibri"/>
              <a:buNone/>
            </a:pPr>
            <a:r>
              <a:rPr b="0" i="0" lang="ar-JO" sz="3600" u="none" cap="none" strike="noStrike">
                <a:solidFill>
                  <a:srgbClr val="000000"/>
                </a:solidFill>
                <a:latin typeface="Calibri"/>
                <a:ea typeface="Calibri"/>
                <a:cs typeface="Calibri"/>
                <a:sym typeface="Calibri"/>
              </a:rPr>
              <a:t>4. يفحَص الحَكَم </a:t>
            </a:r>
            <a:r>
              <a:rPr lang="ar-JO" sz="3600">
                <a:solidFill>
                  <a:srgbClr val="000000"/>
                </a:solidFill>
                <a:latin typeface="Calibri"/>
                <a:ea typeface="Calibri"/>
                <a:cs typeface="Calibri"/>
                <a:sym typeface="Calibri"/>
              </a:rPr>
              <a:t>في جَدول الفَحص ما إذا كانت الإجابة صحيحة. إذا كانت الإجابة صحيحة، تُسجَّل في جدول النتائج الخاصّ بالمُشارك، ومن ثمّ توضع البطاقة جانبًا. إذا لم تكن الإجابة صحيحة، تنتقل البطاقة للمُشارك التّالي</a:t>
            </a:r>
            <a:r>
              <a:rPr b="0" i="0" lang="ar-JO" sz="3600" u="none" cap="none" strike="noStrike">
                <a:solidFill>
                  <a:srgbClr val="000000"/>
                </a:solidFill>
                <a:latin typeface="Calibri"/>
                <a:ea typeface="Calibri"/>
                <a:cs typeface="Calibri"/>
                <a:sym typeface="Calibri"/>
              </a:rPr>
              <a:t>.</a:t>
            </a:r>
            <a:endParaRPr/>
          </a:p>
          <a:p>
            <a:pPr indent="0" lvl="0" marL="0" marR="0" rtl="1" algn="r">
              <a:lnSpc>
                <a:spcPct val="100000"/>
              </a:lnSpc>
              <a:spcBef>
                <a:spcPts val="0"/>
              </a:spcBef>
              <a:spcAft>
                <a:spcPts val="0"/>
              </a:spcAft>
              <a:buClr>
                <a:srgbClr val="000000"/>
              </a:buClr>
              <a:buSzPts val="3600"/>
              <a:buFont typeface="Calibri"/>
              <a:buNone/>
            </a:pPr>
            <a:r>
              <a:rPr b="0" i="0" lang="ar-JO" sz="3600" u="none" cap="none" strike="noStrike">
                <a:solidFill>
                  <a:srgbClr val="000000"/>
                </a:solidFill>
                <a:latin typeface="Calibri"/>
                <a:ea typeface="Calibri"/>
                <a:cs typeface="Calibri"/>
                <a:sym typeface="Calibri"/>
              </a:rPr>
              <a:t>5. نُكمل هكذا حتّى يمتلئ جدول النتائج لكل مُشارك.</a:t>
            </a:r>
            <a:endParaRPr/>
          </a:p>
          <a:p>
            <a:pPr indent="0" lvl="0" marL="0" marR="0" rtl="1" algn="r">
              <a:lnSpc>
                <a:spcPct val="100000"/>
              </a:lnSpc>
              <a:spcBef>
                <a:spcPts val="0"/>
              </a:spcBef>
              <a:spcAft>
                <a:spcPts val="0"/>
              </a:spcAft>
              <a:buClr>
                <a:srgbClr val="000000"/>
              </a:buClr>
              <a:buSzPts val="3600"/>
              <a:buFont typeface="Calibri"/>
              <a:buNone/>
            </a:pPr>
            <a:r>
              <a:rPr b="0" i="0" lang="ar-JO" sz="3600" u="none" cap="none" strike="noStrike">
                <a:solidFill>
                  <a:srgbClr val="000000"/>
                </a:solidFill>
                <a:latin typeface="Calibri"/>
                <a:ea typeface="Calibri"/>
                <a:cs typeface="Calibri"/>
                <a:sym typeface="Calibri"/>
              </a:rPr>
              <a:t>6.نجمع النتائج، واللاعب الذي حصل على أكبر مجموع يكون هو الفائز. </a:t>
            </a:r>
            <a:endParaRPr/>
          </a:p>
        </p:txBody>
      </p:sp>
      <p:sp>
        <p:nvSpPr>
          <p:cNvPr id="453" name="Google Shape;453;p9"/>
          <p:cNvSpPr txBox="1"/>
          <p:nvPr/>
        </p:nvSpPr>
        <p:spPr>
          <a:xfrm>
            <a:off x="3733800" y="9492023"/>
            <a:ext cx="98559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JO" sz="2000" u="sng">
                <a:solidFill>
                  <a:schemeClr val="dk1"/>
                </a:solidFill>
                <a:latin typeface="Calibri"/>
                <a:ea typeface="Calibri"/>
                <a:cs typeface="Calibri"/>
                <a:sym typeface="Calibri"/>
                <a:hlinkClick r:id="rId4">
                  <a:extLst>
                    <a:ext uri="{A12FA001-AC4F-418D-AE19-62706E023703}">
                      <ahyp:hlinkClr val="tx"/>
                    </a:ext>
                  </a:extLst>
                </a:hlinkClick>
              </a:rPr>
              <a:t>أعدّت من: مركز المعلمين القطري للرياضيات في المرحلة الابتدائية، قسم التربية، جامعة حيفا</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רחל גבאי</dc:creator>
</cp:coreProperties>
</file>