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895" r:id="rId3"/>
    <p:sldId id="909" r:id="rId4"/>
    <p:sldId id="268" r:id="rId5"/>
    <p:sldId id="898" r:id="rId6"/>
    <p:sldId id="910" r:id="rId7"/>
    <p:sldId id="899" r:id="rId8"/>
    <p:sldId id="911" r:id="rId9"/>
    <p:sldId id="897" r:id="rId10"/>
    <p:sldId id="912" r:id="rId11"/>
    <p:sldId id="902" r:id="rId12"/>
    <p:sldId id="913" r:id="rId13"/>
    <p:sldId id="916" r:id="rId14"/>
    <p:sldId id="914" r:id="rId15"/>
    <p:sldId id="915" r:id="rId16"/>
  </p:sldIdLst>
  <p:sldSz cx="18288000" cy="10287000"/>
  <p:notesSz cx="6858000" cy="9144000"/>
  <p:embeddedFontLst>
    <p:embeddedFont>
      <p:font typeface="Alef Bold" panose="00000800000000000000" charset="0"/>
      <p:regular r:id="rId18"/>
      <p:bold r:id="rId19"/>
    </p:embeddedFont>
    <p:embeddedFont>
      <p:font typeface="Arimo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paulswan.com.au/&#1492;&#1508;&#1506;&#1497;&#1500;&#1493;&#1514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8.sv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8.sv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svg"/><Relationship Id="rId7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svg"/><Relationship Id="rId4" Type="http://schemas.openxmlformats.org/officeDocument/2006/relationships/image" Target="../media/image9.sv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7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0800" y="6027033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שלשות ורביעיות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7517BFB-6667-0449-9169-6578E8F71466}"/>
              </a:ext>
            </a:extLst>
          </p:cNvPr>
          <p:cNvSpPr txBox="1"/>
          <p:nvPr/>
        </p:nvSpPr>
        <p:spPr>
          <a:xfrm>
            <a:off x="9906001" y="9335670"/>
            <a:ext cx="8839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hlinkClick r:id="rId3"/>
              </a:rPr>
              <a:t>https://drpaulswan.com.au/</a:t>
            </a:r>
            <a:r>
              <a:rPr lang="he-IL" sz="2800" dirty="0"/>
              <a:t>הפעילות מעובדת מתוך: </a:t>
            </a:r>
            <a:endParaRPr lang="en-US" sz="2800" dirty="0"/>
          </a:p>
          <a:p>
            <a:endParaRPr lang="he-IL" sz="2800" dirty="0"/>
          </a:p>
          <a:p>
            <a:endParaRPr lang="he-I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E48B2-A97F-EAF0-4E06-E329917A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2879A33-447A-B00F-03A2-C4A121CF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82AC54F1-7120-267F-7393-0C4AFF1697C1}"/>
              </a:ext>
            </a:extLst>
          </p:cNvPr>
          <p:cNvGrpSpPr/>
          <p:nvPr/>
        </p:nvGrpSpPr>
        <p:grpSpPr>
          <a:xfrm>
            <a:off x="219147" y="2480998"/>
            <a:ext cx="756000" cy="1440000"/>
            <a:chOff x="722133" y="8191500"/>
            <a:chExt cx="872349" cy="1411725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66DB9EFB-B993-086D-06A9-D80A3D097810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DF26076C-01B9-6CAA-57CC-813223C8A1BB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5B2FD8A3-8893-0457-D278-833C5E0154E7}"/>
              </a:ext>
            </a:extLst>
          </p:cNvPr>
          <p:cNvSpPr/>
          <p:nvPr/>
        </p:nvSpPr>
        <p:spPr>
          <a:xfrm rot="10800000">
            <a:off x="4552050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FA7C188-A1BE-232B-96AA-E08E2A3384A9}"/>
              </a:ext>
            </a:extLst>
          </p:cNvPr>
          <p:cNvSpPr/>
          <p:nvPr/>
        </p:nvSpPr>
        <p:spPr>
          <a:xfrm>
            <a:off x="14503361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718F1A6-E945-E310-CDE9-1DDE39D598B0}"/>
              </a:ext>
            </a:extLst>
          </p:cNvPr>
          <p:cNvSpPr/>
          <p:nvPr/>
        </p:nvSpPr>
        <p:spPr>
          <a:xfrm>
            <a:off x="1309366" y="46076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313790D-FBC4-2D2E-FD06-48B787BB11BE}"/>
              </a:ext>
            </a:extLst>
          </p:cNvPr>
          <p:cNvSpPr/>
          <p:nvPr/>
        </p:nvSpPr>
        <p:spPr>
          <a:xfrm>
            <a:off x="11305930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DBF8A13-A277-BE02-660B-619C0E056FA2}"/>
              </a:ext>
            </a:extLst>
          </p:cNvPr>
          <p:cNvSpPr/>
          <p:nvPr/>
        </p:nvSpPr>
        <p:spPr>
          <a:xfrm>
            <a:off x="2399585" y="46076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C1B4142-3BA0-A6DD-E7D0-258BE6AB4DA4}"/>
              </a:ext>
            </a:extLst>
          </p:cNvPr>
          <p:cNvSpPr/>
          <p:nvPr/>
        </p:nvSpPr>
        <p:spPr>
          <a:xfrm rot="10800000">
            <a:off x="6706165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20CB08F-94BE-537A-A321-C9EF1C7E145C}"/>
              </a:ext>
            </a:extLst>
          </p:cNvPr>
          <p:cNvSpPr/>
          <p:nvPr/>
        </p:nvSpPr>
        <p:spPr>
          <a:xfrm>
            <a:off x="2399585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3D5E67-AFB3-190B-055B-7A55DA4EFB97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4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CB31B7DF-F562-277A-C4EE-89243272CF6C}"/>
              </a:ext>
            </a:extLst>
          </p:cNvPr>
          <p:cNvSpPr/>
          <p:nvPr/>
        </p:nvSpPr>
        <p:spPr>
          <a:xfrm rot="10800000">
            <a:off x="1309366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E3E67F4-18DC-9C5C-6171-7D91C330258C}"/>
              </a:ext>
            </a:extLst>
          </p:cNvPr>
          <p:cNvSpPr/>
          <p:nvPr/>
        </p:nvSpPr>
        <p:spPr>
          <a:xfrm rot="10800000">
            <a:off x="6706165" y="46076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C99EC2F1-EDFF-A749-0463-455EC4BB3401}"/>
              </a:ext>
            </a:extLst>
          </p:cNvPr>
          <p:cNvSpPr/>
          <p:nvPr/>
        </p:nvSpPr>
        <p:spPr>
          <a:xfrm>
            <a:off x="5629108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966475D-E919-CB4F-6ED9-7B1EB30805F6}"/>
              </a:ext>
            </a:extLst>
          </p:cNvPr>
          <p:cNvSpPr/>
          <p:nvPr/>
        </p:nvSpPr>
        <p:spPr>
          <a:xfrm>
            <a:off x="10224965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4B31EEA2-3DC1-5DE5-995B-6B752B4DCA3C}"/>
              </a:ext>
            </a:extLst>
          </p:cNvPr>
          <p:cNvGrpSpPr/>
          <p:nvPr/>
        </p:nvGrpSpPr>
        <p:grpSpPr>
          <a:xfrm>
            <a:off x="13366970" y="2480998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ACAE9C5-C9B5-B2F3-B613-6B9E59C6E09A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E83CA783-3DEA-28E0-4210-28EF9FDA66DF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D5162292-E9EC-63BE-3EF9-1AE62D069790}"/>
              </a:ext>
            </a:extLst>
          </p:cNvPr>
          <p:cNvSpPr/>
          <p:nvPr/>
        </p:nvSpPr>
        <p:spPr>
          <a:xfrm>
            <a:off x="1309366" y="703657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C805DB17-37B9-33D9-1CA6-2A043D37B637}"/>
              </a:ext>
            </a:extLst>
          </p:cNvPr>
          <p:cNvSpPr/>
          <p:nvPr/>
        </p:nvSpPr>
        <p:spPr>
          <a:xfrm rot="10800000">
            <a:off x="219147" y="46076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7E59D2B7-7134-3BBF-C690-EDBAD02677C6}"/>
              </a:ext>
            </a:extLst>
          </p:cNvPr>
          <p:cNvSpPr/>
          <p:nvPr/>
        </p:nvSpPr>
        <p:spPr>
          <a:xfrm>
            <a:off x="15639753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FA423C4-A9D3-2F7E-ABF9-8BF432A3C99E}"/>
              </a:ext>
            </a:extLst>
          </p:cNvPr>
          <p:cNvGrpSpPr/>
          <p:nvPr/>
        </p:nvGrpSpPr>
        <p:grpSpPr>
          <a:xfrm>
            <a:off x="219147" y="7036577"/>
            <a:ext cx="756000" cy="1440000"/>
            <a:chOff x="722133" y="8191500"/>
            <a:chExt cx="872349" cy="1411725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89F02A6-566D-9AD0-A642-264F62CE4DC5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09232843-B2D9-E54B-D350-5F1CC17DD5AE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36" name="Freeform 11">
            <a:extLst>
              <a:ext uri="{FF2B5EF4-FFF2-40B4-BE49-F238E27FC236}">
                <a16:creationId xmlns:a16="http://schemas.microsoft.com/office/drawing/2014/main" id="{67388515-85F5-DE9E-F6F6-B7D2B117E47C}"/>
              </a:ext>
            </a:extLst>
          </p:cNvPr>
          <p:cNvSpPr/>
          <p:nvPr/>
        </p:nvSpPr>
        <p:spPr>
          <a:xfrm>
            <a:off x="5629108" y="46076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20384079-E6F4-4F84-E983-56AFF95FB397}"/>
              </a:ext>
            </a:extLst>
          </p:cNvPr>
          <p:cNvSpPr/>
          <p:nvPr/>
        </p:nvSpPr>
        <p:spPr>
          <a:xfrm>
            <a:off x="2399585" y="703657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D6FEC41F-FDBE-D756-3850-0933F052F4E4}"/>
              </a:ext>
            </a:extLst>
          </p:cNvPr>
          <p:cNvSpPr/>
          <p:nvPr/>
        </p:nvSpPr>
        <p:spPr>
          <a:xfrm>
            <a:off x="9144000" y="24809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5FB38424-7110-0AB0-7438-F56A47F611E3}"/>
              </a:ext>
            </a:extLst>
          </p:cNvPr>
          <p:cNvGrpSpPr/>
          <p:nvPr/>
        </p:nvGrpSpPr>
        <p:grpSpPr>
          <a:xfrm>
            <a:off x="4552050" y="4607699"/>
            <a:ext cx="756000" cy="1440000"/>
            <a:chOff x="722133" y="8191500"/>
            <a:chExt cx="872349" cy="1411725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A9219CC-53CD-1939-3733-BBB95EC277C9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B1D55310-41D9-8DAB-3E4A-9BEDAE8C6F82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78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832C9-ACA1-C320-C585-8DC149BA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3C40383-DE22-E29B-2DCB-9F660967DCE2}"/>
              </a:ext>
            </a:extLst>
          </p:cNvPr>
          <p:cNvSpPr txBox="1"/>
          <p:nvPr/>
        </p:nvSpPr>
        <p:spPr>
          <a:xfrm>
            <a:off x="2438400" y="727747"/>
            <a:ext cx="14249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בחרו ארבע אבני דומינו שסכום העיגולים שלהן הוא  12.</a:t>
            </a:r>
            <a:br>
              <a:rPr lang="he-IL" sz="3600" dirty="0"/>
            </a:br>
            <a:r>
              <a:rPr lang="he-IL" sz="3600" dirty="0"/>
              <a:t>שימו לב: יש יותר מפתרון אחד. </a:t>
            </a:r>
            <a:br>
              <a:rPr lang="he-IL" sz="3600" dirty="0"/>
            </a:br>
            <a:r>
              <a:rPr lang="he-IL" sz="3600" dirty="0"/>
              <a:t>כמה פתרונות תוכלו למצוא?(נסו למצוא דרך שיטתית למציאת כל הפתרונות)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C4ADBE2-7DFF-6499-D423-E813BABA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1B59C64F-D044-68EF-BD42-595ED2005512}"/>
              </a:ext>
            </a:extLst>
          </p:cNvPr>
          <p:cNvSpPr/>
          <p:nvPr/>
        </p:nvSpPr>
        <p:spPr>
          <a:xfrm rot="10800000">
            <a:off x="10576703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A060056-8BC3-1862-65C9-35D64DE75153}"/>
              </a:ext>
            </a:extLst>
          </p:cNvPr>
          <p:cNvSpPr txBox="1"/>
          <p:nvPr/>
        </p:nvSpPr>
        <p:spPr>
          <a:xfrm>
            <a:off x="10669969" y="7309836"/>
            <a:ext cx="14478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CAEE5BA-DFE1-93BB-005B-DC334AA3CF53}"/>
              </a:ext>
            </a:extLst>
          </p:cNvPr>
          <p:cNvSpPr txBox="1"/>
          <p:nvPr/>
        </p:nvSpPr>
        <p:spPr>
          <a:xfrm>
            <a:off x="10707350" y="8836625"/>
            <a:ext cx="14478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85DB45B8-311C-9AC7-773C-3EAA97A83D77}"/>
              </a:ext>
            </a:extLst>
          </p:cNvPr>
          <p:cNvSpPr/>
          <p:nvPr/>
        </p:nvSpPr>
        <p:spPr>
          <a:xfrm rot="10800000">
            <a:off x="622911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238F2B01-A7B2-78B1-D7DE-2CFB4ACF26F8}"/>
              </a:ext>
            </a:extLst>
          </p:cNvPr>
          <p:cNvSpPr/>
          <p:nvPr/>
        </p:nvSpPr>
        <p:spPr>
          <a:xfrm rot="10800000">
            <a:off x="3111359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87C792E8-945B-10A9-C689-8D480F7B1028}"/>
              </a:ext>
            </a:extLst>
          </p:cNvPr>
          <p:cNvSpPr/>
          <p:nvPr/>
        </p:nvSpPr>
        <p:spPr>
          <a:xfrm>
            <a:off x="5599807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44E9E77A-B6F4-F6AE-E646-95FB9724F405}"/>
              </a:ext>
            </a:extLst>
          </p:cNvPr>
          <p:cNvSpPr/>
          <p:nvPr/>
        </p:nvSpPr>
        <p:spPr>
          <a:xfrm>
            <a:off x="8088255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123015E5-D018-3541-7CAE-9CE3EC149B49}"/>
              </a:ext>
            </a:extLst>
          </p:cNvPr>
          <p:cNvSpPr/>
          <p:nvPr/>
        </p:nvSpPr>
        <p:spPr>
          <a:xfrm>
            <a:off x="10576703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BEB5B32B-F85B-2120-8022-B2005A637F4A}"/>
              </a:ext>
            </a:extLst>
          </p:cNvPr>
          <p:cNvSpPr/>
          <p:nvPr/>
        </p:nvSpPr>
        <p:spPr>
          <a:xfrm>
            <a:off x="13065151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85A732E0-EE32-B960-592C-2D3F5180A4C0}"/>
              </a:ext>
            </a:extLst>
          </p:cNvPr>
          <p:cNvSpPr/>
          <p:nvPr/>
        </p:nvSpPr>
        <p:spPr>
          <a:xfrm rot="10800000">
            <a:off x="15553596" y="2866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81C84ED2-5291-DF81-78B6-AE2042A76009}"/>
              </a:ext>
            </a:extLst>
          </p:cNvPr>
          <p:cNvSpPr/>
          <p:nvPr/>
        </p:nvSpPr>
        <p:spPr>
          <a:xfrm>
            <a:off x="15553596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FCB92A4-7A43-10D7-E817-2F3C2931DC2A}"/>
              </a:ext>
            </a:extLst>
          </p:cNvPr>
          <p:cNvSpPr/>
          <p:nvPr/>
        </p:nvSpPr>
        <p:spPr>
          <a:xfrm>
            <a:off x="13065150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02F8AE3-85A9-14E2-020B-AC492B20E05A}"/>
              </a:ext>
            </a:extLst>
          </p:cNvPr>
          <p:cNvSpPr txBox="1"/>
          <p:nvPr/>
        </p:nvSpPr>
        <p:spPr>
          <a:xfrm>
            <a:off x="834113" y="4934194"/>
            <a:ext cx="1332000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F80B28CD-E757-A089-6DC5-511C2A6549B1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5</a:t>
            </a:r>
          </a:p>
        </p:txBody>
      </p:sp>
    </p:spTree>
    <p:extLst>
      <p:ext uri="{BB962C8B-B14F-4D97-AF65-F5344CB8AC3E}">
        <p14:creationId xmlns:p14="http://schemas.microsoft.com/office/powerpoint/2010/main" val="125597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5CD50-6BDC-AE5B-509D-C16EBFED0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3A31C3E-B107-1FF6-F1EA-9A062147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7828B0C5-5D69-DF8C-7551-9C0F8873CD74}"/>
              </a:ext>
            </a:extLst>
          </p:cNvPr>
          <p:cNvGrpSpPr/>
          <p:nvPr/>
        </p:nvGrpSpPr>
        <p:grpSpPr>
          <a:xfrm>
            <a:off x="7223336" y="2466738"/>
            <a:ext cx="756000" cy="1440000"/>
            <a:chOff x="722133" y="8191500"/>
            <a:chExt cx="872349" cy="1411725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8C35090-D6EB-4FDB-BF23-4E2D2CF51F69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B433B0C2-FC53-25F8-2731-453CE3CFF7F7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5BF4CA8D-92ED-56C5-3120-83BE49E0995B}"/>
              </a:ext>
            </a:extLst>
          </p:cNvPr>
          <p:cNvSpPr/>
          <p:nvPr/>
        </p:nvSpPr>
        <p:spPr>
          <a:xfrm rot="10800000">
            <a:off x="3141283" y="246673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E498BBF-CB11-B401-04A6-E0CD0244E391}"/>
              </a:ext>
            </a:extLst>
          </p:cNvPr>
          <p:cNvSpPr/>
          <p:nvPr/>
        </p:nvSpPr>
        <p:spPr>
          <a:xfrm>
            <a:off x="9472978" y="443362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2079422-91D8-ED84-E025-FD6A1AEF8C61}"/>
              </a:ext>
            </a:extLst>
          </p:cNvPr>
          <p:cNvSpPr/>
          <p:nvPr/>
        </p:nvSpPr>
        <p:spPr>
          <a:xfrm>
            <a:off x="10597800" y="443362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833C550-711A-1FD9-8DB2-7A7700DFB24C}"/>
              </a:ext>
            </a:extLst>
          </p:cNvPr>
          <p:cNvSpPr/>
          <p:nvPr/>
        </p:nvSpPr>
        <p:spPr>
          <a:xfrm>
            <a:off x="10597800" y="246673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CCDDE32-1DFF-3A1E-0873-65440A6596BA}"/>
              </a:ext>
            </a:extLst>
          </p:cNvPr>
          <p:cNvSpPr/>
          <p:nvPr/>
        </p:nvSpPr>
        <p:spPr>
          <a:xfrm>
            <a:off x="4284565" y="246673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DACBE0-7236-6F15-6D1C-5B3CE2C2F411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5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33B0BD5-3DEA-406D-FBFF-B97ACC693FD4}"/>
              </a:ext>
            </a:extLst>
          </p:cNvPr>
          <p:cNvSpPr/>
          <p:nvPr/>
        </p:nvSpPr>
        <p:spPr>
          <a:xfrm rot="10800000">
            <a:off x="8348157" y="246673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75D0127-DED8-A6AD-80E3-0486677BBE99}"/>
              </a:ext>
            </a:extLst>
          </p:cNvPr>
          <p:cNvSpPr/>
          <p:nvPr/>
        </p:nvSpPr>
        <p:spPr>
          <a:xfrm rot="10800000">
            <a:off x="4284565" y="6438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2A030B6D-0D44-BAF5-E8AF-E4A0068FCEA9}"/>
              </a:ext>
            </a:extLst>
          </p:cNvPr>
          <p:cNvSpPr/>
          <p:nvPr/>
        </p:nvSpPr>
        <p:spPr>
          <a:xfrm>
            <a:off x="3141283" y="443362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6434D3EB-F872-7BD7-0F30-F10E9D862B0E}"/>
              </a:ext>
            </a:extLst>
          </p:cNvPr>
          <p:cNvGrpSpPr/>
          <p:nvPr/>
        </p:nvGrpSpPr>
        <p:grpSpPr>
          <a:xfrm>
            <a:off x="1998001" y="2466738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0BEF513-7A4D-3EAF-64F1-F4503A07BB01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2ED9E422-2DC4-3EB3-9E33-AF3F8606A388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21292DA3-59BB-9D60-87A2-43B38E22A9E3}"/>
              </a:ext>
            </a:extLst>
          </p:cNvPr>
          <p:cNvSpPr/>
          <p:nvPr/>
        </p:nvSpPr>
        <p:spPr>
          <a:xfrm>
            <a:off x="3141283" y="85096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620604D3-DF42-5898-1984-EB0BCBB00E11}"/>
              </a:ext>
            </a:extLst>
          </p:cNvPr>
          <p:cNvSpPr/>
          <p:nvPr/>
        </p:nvSpPr>
        <p:spPr>
          <a:xfrm rot="10800000">
            <a:off x="8348157" y="443362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5F1E0EE8-A385-99B8-9EE5-01B11AC74BE9}"/>
              </a:ext>
            </a:extLst>
          </p:cNvPr>
          <p:cNvGrpSpPr/>
          <p:nvPr/>
        </p:nvGrpSpPr>
        <p:grpSpPr>
          <a:xfrm>
            <a:off x="1998001" y="6438901"/>
            <a:ext cx="756000" cy="1440000"/>
            <a:chOff x="722133" y="8191500"/>
            <a:chExt cx="872349" cy="1411725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B308AC1-2643-5A32-27F4-248D738ABA75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CED82A87-200D-AC45-9978-4E490227B913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36" name="Freeform 11">
            <a:extLst>
              <a:ext uri="{FF2B5EF4-FFF2-40B4-BE49-F238E27FC236}">
                <a16:creationId xmlns:a16="http://schemas.microsoft.com/office/drawing/2014/main" id="{428A5CBA-10E7-A416-FECB-6ACC82B31DB0}"/>
              </a:ext>
            </a:extLst>
          </p:cNvPr>
          <p:cNvSpPr/>
          <p:nvPr/>
        </p:nvSpPr>
        <p:spPr>
          <a:xfrm>
            <a:off x="3141283" y="64389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6BB9E415-7D93-E1A4-BC48-49B9D5E3C32E}"/>
              </a:ext>
            </a:extLst>
          </p:cNvPr>
          <p:cNvSpPr/>
          <p:nvPr/>
        </p:nvSpPr>
        <p:spPr>
          <a:xfrm>
            <a:off x="9472978" y="246673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B88173F2-CFAD-5894-D925-CA840CE38E7B}"/>
              </a:ext>
            </a:extLst>
          </p:cNvPr>
          <p:cNvGrpSpPr/>
          <p:nvPr/>
        </p:nvGrpSpPr>
        <p:grpSpPr>
          <a:xfrm>
            <a:off x="1998001" y="4433621"/>
            <a:ext cx="756000" cy="1440000"/>
            <a:chOff x="722133" y="8191500"/>
            <a:chExt cx="872349" cy="1411725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C191E20-1430-2D6A-7950-C48C30991BDA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CFDBD560-44B2-1AAA-3368-44C9C97FFEB7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E768BEA9-2895-2F28-59DF-3A869E5D42FD}"/>
              </a:ext>
            </a:extLst>
          </p:cNvPr>
          <p:cNvGrpSpPr/>
          <p:nvPr/>
        </p:nvGrpSpPr>
        <p:grpSpPr>
          <a:xfrm>
            <a:off x="854719" y="2466738"/>
            <a:ext cx="756000" cy="1440000"/>
            <a:chOff x="10365510" y="7892169"/>
            <a:chExt cx="825558" cy="1411725"/>
          </a:xfrm>
        </p:grpSpPr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37247600-0060-FFEB-C618-5AE59CF8E9AA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5E1B281-BBF5-4DEF-F911-C63F61E96419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C907B13A-680D-E40C-2592-6C0E1D6F50B7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B232FAC9-7DB6-291B-61BB-5C18AB51EE27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41" name="Freeform 10">
            <a:extLst>
              <a:ext uri="{FF2B5EF4-FFF2-40B4-BE49-F238E27FC236}">
                <a16:creationId xmlns:a16="http://schemas.microsoft.com/office/drawing/2014/main" id="{E1E20132-EBB2-460E-1ACF-4EB201A1CD60}"/>
              </a:ext>
            </a:extLst>
          </p:cNvPr>
          <p:cNvSpPr/>
          <p:nvPr/>
        </p:nvSpPr>
        <p:spPr>
          <a:xfrm>
            <a:off x="4284565" y="443362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6A5B1BDA-AF55-9C36-C6E4-ED4F83A6E990}"/>
              </a:ext>
            </a:extLst>
          </p:cNvPr>
          <p:cNvGrpSpPr/>
          <p:nvPr/>
        </p:nvGrpSpPr>
        <p:grpSpPr>
          <a:xfrm>
            <a:off x="854719" y="4433621"/>
            <a:ext cx="756000" cy="1440000"/>
            <a:chOff x="10365510" y="7892169"/>
            <a:chExt cx="825558" cy="1411725"/>
          </a:xfrm>
        </p:grpSpPr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07387214-12EF-233C-396C-3C3B3CDFCFB3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25C50409-2DF2-0B01-7839-38A485BD2AD8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6AED0A6F-9617-3141-F1AE-A4AC24E58F9B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5E5F4F8E-C640-984A-4270-D754379D0A98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A933B24A-EAB2-AF85-A1EA-19853EF3F739}"/>
              </a:ext>
            </a:extLst>
          </p:cNvPr>
          <p:cNvGrpSpPr/>
          <p:nvPr/>
        </p:nvGrpSpPr>
        <p:grpSpPr>
          <a:xfrm>
            <a:off x="854719" y="6438901"/>
            <a:ext cx="756000" cy="1440000"/>
            <a:chOff x="10365510" y="7892169"/>
            <a:chExt cx="825558" cy="1411725"/>
          </a:xfrm>
        </p:grpSpPr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05CC9529-72E2-8767-70D8-A58AD09823CF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059F3B36-CF6D-1A88-8F83-FA779DA6DF1F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F3CFEF54-863C-C588-2D33-773453C27906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AD17208C-DB3E-DBBE-F1F3-0E8781999A8E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CC9F6068-2838-C888-CBAF-9766B2D2FF8F}"/>
              </a:ext>
            </a:extLst>
          </p:cNvPr>
          <p:cNvGrpSpPr/>
          <p:nvPr/>
        </p:nvGrpSpPr>
        <p:grpSpPr>
          <a:xfrm>
            <a:off x="854719" y="8509698"/>
            <a:ext cx="756000" cy="1440000"/>
            <a:chOff x="10365510" y="7892169"/>
            <a:chExt cx="825558" cy="1411725"/>
          </a:xfrm>
        </p:grpSpPr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18D309C8-650C-E629-33B5-F0C41EF569C1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95D43D23-4FBA-A569-0028-B8542C7A9AC5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B4714C84-50AC-59E1-6109-99287EB516CF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71744D98-E8BE-0FE7-DAA1-68D2C44C9CFF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CAF8A59C-FEAE-DEC9-E9A2-1BF63B71650F}"/>
              </a:ext>
            </a:extLst>
          </p:cNvPr>
          <p:cNvGrpSpPr/>
          <p:nvPr/>
        </p:nvGrpSpPr>
        <p:grpSpPr>
          <a:xfrm>
            <a:off x="1998001" y="8509698"/>
            <a:ext cx="756000" cy="1440000"/>
            <a:chOff x="722133" y="8191500"/>
            <a:chExt cx="872349" cy="1411725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BEAA00D8-9EF4-447C-EE0C-D92182C49AC6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04789C47-A0B0-878F-30B3-5BD52F64DA01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AD9D5567-18D8-4EBF-17EC-68B842C24D3D}"/>
              </a:ext>
            </a:extLst>
          </p:cNvPr>
          <p:cNvGrpSpPr/>
          <p:nvPr/>
        </p:nvGrpSpPr>
        <p:grpSpPr>
          <a:xfrm>
            <a:off x="7223336" y="4433621"/>
            <a:ext cx="756000" cy="1440000"/>
            <a:chOff x="722133" y="8191500"/>
            <a:chExt cx="872349" cy="1411725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76E8F2B1-9EA3-C9E1-98AF-3250C4EE27E7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FE1BB747-2A9E-B4EB-A270-EF5B543D348B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63" name="Freeform 11">
            <a:extLst>
              <a:ext uri="{FF2B5EF4-FFF2-40B4-BE49-F238E27FC236}">
                <a16:creationId xmlns:a16="http://schemas.microsoft.com/office/drawing/2014/main" id="{B0883CB7-3395-1566-460E-E46E601C14B7}"/>
              </a:ext>
            </a:extLst>
          </p:cNvPr>
          <p:cNvSpPr/>
          <p:nvPr/>
        </p:nvSpPr>
        <p:spPr>
          <a:xfrm>
            <a:off x="4284565" y="85096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63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EDC8F-9C21-0459-B6D9-C2B750C21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C2676E-CD38-8F98-D92F-9F467E0E75D9}"/>
              </a:ext>
            </a:extLst>
          </p:cNvPr>
          <p:cNvSpPr txBox="1"/>
          <p:nvPr/>
        </p:nvSpPr>
        <p:spPr>
          <a:xfrm>
            <a:off x="2294196" y="725338"/>
            <a:ext cx="14249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בחרו ארבע אבני דומינו שסכום העיגולים שלהן הוא  20.</a:t>
            </a:r>
            <a:br>
              <a:rPr lang="he-IL" sz="3600" dirty="0"/>
            </a:br>
            <a:r>
              <a:rPr lang="he-IL" sz="3600" dirty="0"/>
              <a:t>שימו לב: יש יותר מפתרון אחד. </a:t>
            </a:r>
            <a:br>
              <a:rPr lang="he-IL" sz="3600" dirty="0"/>
            </a:br>
            <a:r>
              <a:rPr lang="he-IL" sz="3600" dirty="0"/>
              <a:t>כמה פתרונות תוכלו למצוא?(נסו למצוא דרך שיטתית למציאת כל הפתרונות)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17FB5E-122F-2609-A772-8F7D213C5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276CB21-6003-D0A1-5751-7F21916F3E0E}"/>
              </a:ext>
            </a:extLst>
          </p:cNvPr>
          <p:cNvSpPr/>
          <p:nvPr/>
        </p:nvSpPr>
        <p:spPr>
          <a:xfrm rot="10800000">
            <a:off x="10576703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D99E965-FF81-031C-5307-62BEF575D0E0}"/>
              </a:ext>
            </a:extLst>
          </p:cNvPr>
          <p:cNvSpPr txBox="1"/>
          <p:nvPr/>
        </p:nvSpPr>
        <p:spPr>
          <a:xfrm>
            <a:off x="10669969" y="7309836"/>
            <a:ext cx="14478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4BC5A04-6E5F-E59D-7539-195C32BAEE00}"/>
              </a:ext>
            </a:extLst>
          </p:cNvPr>
          <p:cNvSpPr txBox="1"/>
          <p:nvPr/>
        </p:nvSpPr>
        <p:spPr>
          <a:xfrm>
            <a:off x="10707350" y="8836625"/>
            <a:ext cx="14478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7100E83-0288-CC0B-8BC5-2872BFFEA5AF}"/>
              </a:ext>
            </a:extLst>
          </p:cNvPr>
          <p:cNvSpPr/>
          <p:nvPr/>
        </p:nvSpPr>
        <p:spPr>
          <a:xfrm rot="10800000">
            <a:off x="622911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8F8CDE5B-8668-3869-5A72-761304635183}"/>
              </a:ext>
            </a:extLst>
          </p:cNvPr>
          <p:cNvSpPr/>
          <p:nvPr/>
        </p:nvSpPr>
        <p:spPr>
          <a:xfrm rot="10800000">
            <a:off x="3111359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ACECEFC8-F094-55A5-E5FC-9699B5676C8B}"/>
              </a:ext>
            </a:extLst>
          </p:cNvPr>
          <p:cNvSpPr/>
          <p:nvPr/>
        </p:nvSpPr>
        <p:spPr>
          <a:xfrm>
            <a:off x="5599807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E4F5930D-566B-04B2-034E-D7ED776FDD9B}"/>
              </a:ext>
            </a:extLst>
          </p:cNvPr>
          <p:cNvSpPr/>
          <p:nvPr/>
        </p:nvSpPr>
        <p:spPr>
          <a:xfrm>
            <a:off x="8088255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AC6F789-B62B-6179-A6C5-C452D52D6DA8}"/>
              </a:ext>
            </a:extLst>
          </p:cNvPr>
          <p:cNvSpPr/>
          <p:nvPr/>
        </p:nvSpPr>
        <p:spPr>
          <a:xfrm>
            <a:off x="10576703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9241D128-F2BC-73AA-6BCF-2268AAFBCBF5}"/>
              </a:ext>
            </a:extLst>
          </p:cNvPr>
          <p:cNvSpPr/>
          <p:nvPr/>
        </p:nvSpPr>
        <p:spPr>
          <a:xfrm>
            <a:off x="13065151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68D43B7-7128-0A61-A449-C81DA754C772}"/>
              </a:ext>
            </a:extLst>
          </p:cNvPr>
          <p:cNvSpPr/>
          <p:nvPr/>
        </p:nvSpPr>
        <p:spPr>
          <a:xfrm rot="10800000">
            <a:off x="15553596" y="2679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4CFFC150-4F8D-61AC-C5DD-7FD34E668E04}"/>
              </a:ext>
            </a:extLst>
          </p:cNvPr>
          <p:cNvSpPr/>
          <p:nvPr/>
        </p:nvSpPr>
        <p:spPr>
          <a:xfrm>
            <a:off x="15553596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9BB9CE19-0F67-1DA5-C035-DFEC992D7DFD}"/>
              </a:ext>
            </a:extLst>
          </p:cNvPr>
          <p:cNvSpPr/>
          <p:nvPr/>
        </p:nvSpPr>
        <p:spPr>
          <a:xfrm>
            <a:off x="13065150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9DA7F469-1613-8B82-3538-A28201549802}"/>
              </a:ext>
            </a:extLst>
          </p:cNvPr>
          <p:cNvSpPr txBox="1"/>
          <p:nvPr/>
        </p:nvSpPr>
        <p:spPr>
          <a:xfrm>
            <a:off x="834113" y="4747500"/>
            <a:ext cx="1332000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9C186EC-7A3F-9276-6E31-87EEFEEA5151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6</a:t>
            </a:r>
          </a:p>
        </p:txBody>
      </p:sp>
    </p:spTree>
    <p:extLst>
      <p:ext uri="{BB962C8B-B14F-4D97-AF65-F5344CB8AC3E}">
        <p14:creationId xmlns:p14="http://schemas.microsoft.com/office/powerpoint/2010/main" val="404962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7E77C-D6F7-833B-2B48-A3E66E34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F4CCFE-1588-A848-DD53-AE6126FE7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E18038C-DDA0-AE5A-D9BD-568C729D6BDE}"/>
              </a:ext>
            </a:extLst>
          </p:cNvPr>
          <p:cNvGrpSpPr/>
          <p:nvPr/>
        </p:nvGrpSpPr>
        <p:grpSpPr>
          <a:xfrm>
            <a:off x="7155260" y="2398855"/>
            <a:ext cx="756000" cy="1440000"/>
            <a:chOff x="722133" y="8191500"/>
            <a:chExt cx="872349" cy="1411725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AD8E45AB-B907-5234-8C2F-9279007FFCF7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1FCD9FBF-475F-0F38-680B-67A9EEC4A6FF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600F153A-AD6A-00A7-DE67-1D1A818CE2C7}"/>
              </a:ext>
            </a:extLst>
          </p:cNvPr>
          <p:cNvSpPr/>
          <p:nvPr/>
        </p:nvSpPr>
        <p:spPr>
          <a:xfrm rot="10800000">
            <a:off x="12358270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5A7130FB-C0F2-D627-36AF-3660CFEBA52D}"/>
              </a:ext>
            </a:extLst>
          </p:cNvPr>
          <p:cNvSpPr/>
          <p:nvPr/>
        </p:nvSpPr>
        <p:spPr>
          <a:xfrm>
            <a:off x="2983783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E5F8039-E2B4-3559-31C2-616213C23150}"/>
              </a:ext>
            </a:extLst>
          </p:cNvPr>
          <p:cNvSpPr/>
          <p:nvPr/>
        </p:nvSpPr>
        <p:spPr>
          <a:xfrm>
            <a:off x="2983783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DDEC414-6E64-1E71-5271-A49B0466B831}"/>
              </a:ext>
            </a:extLst>
          </p:cNvPr>
          <p:cNvSpPr/>
          <p:nvPr/>
        </p:nvSpPr>
        <p:spPr>
          <a:xfrm>
            <a:off x="3978674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F00919D0-40B5-32EA-C737-1353DA97AE8D}"/>
              </a:ext>
            </a:extLst>
          </p:cNvPr>
          <p:cNvSpPr/>
          <p:nvPr/>
        </p:nvSpPr>
        <p:spPr>
          <a:xfrm>
            <a:off x="4973565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E68204-7239-84CB-03E8-C58EF3270E6C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6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994BAAA7-61F9-5A48-5584-4576F7C54A67}"/>
              </a:ext>
            </a:extLst>
          </p:cNvPr>
          <p:cNvSpPr/>
          <p:nvPr/>
        </p:nvSpPr>
        <p:spPr>
          <a:xfrm rot="10800000">
            <a:off x="8146693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E62AEDEF-BA4C-2C0F-9305-DA3EB8CE77B8}"/>
              </a:ext>
            </a:extLst>
          </p:cNvPr>
          <p:cNvSpPr/>
          <p:nvPr/>
        </p:nvSpPr>
        <p:spPr>
          <a:xfrm rot="10800000">
            <a:off x="3978674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E767EF43-F7FC-0CD0-E0C2-72CBF3C9043B}"/>
              </a:ext>
            </a:extLst>
          </p:cNvPr>
          <p:cNvSpPr/>
          <p:nvPr/>
        </p:nvSpPr>
        <p:spPr>
          <a:xfrm>
            <a:off x="8146693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E7240211-A1CC-D510-B6E5-5F3DB0E9829E}"/>
              </a:ext>
            </a:extLst>
          </p:cNvPr>
          <p:cNvGrpSpPr/>
          <p:nvPr/>
        </p:nvGrpSpPr>
        <p:grpSpPr>
          <a:xfrm>
            <a:off x="7155260" y="8386085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1904062-BA07-AF01-80C4-15C3D4F80D2F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92019AB6-D857-9775-8C49-DA9F95715904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94D1C3D3-57BF-BB00-66AA-89ED421B594D}"/>
              </a:ext>
            </a:extLst>
          </p:cNvPr>
          <p:cNvSpPr/>
          <p:nvPr/>
        </p:nvSpPr>
        <p:spPr>
          <a:xfrm>
            <a:off x="2983783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67707D7E-0806-99E1-59DB-BB4E26CE270F}"/>
              </a:ext>
            </a:extLst>
          </p:cNvPr>
          <p:cNvSpPr/>
          <p:nvPr/>
        </p:nvSpPr>
        <p:spPr>
          <a:xfrm rot="10800000">
            <a:off x="12358270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4F6BA8CE-98A1-E4D6-0192-CF7FB196DEAC}"/>
              </a:ext>
            </a:extLst>
          </p:cNvPr>
          <p:cNvGrpSpPr/>
          <p:nvPr/>
        </p:nvGrpSpPr>
        <p:grpSpPr>
          <a:xfrm>
            <a:off x="12358270" y="2398855"/>
            <a:ext cx="756000" cy="1440000"/>
            <a:chOff x="722133" y="8191500"/>
            <a:chExt cx="872349" cy="1411725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8B0BA09-8777-BF5B-CC6A-0E26D81E7A80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7E80B181-BBFE-F83F-3702-EB8C661FF917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36" name="Freeform 11">
            <a:extLst>
              <a:ext uri="{FF2B5EF4-FFF2-40B4-BE49-F238E27FC236}">
                <a16:creationId xmlns:a16="http://schemas.microsoft.com/office/drawing/2014/main" id="{5F98CD62-BE3D-525B-3A3C-5A99E0F1F454}"/>
              </a:ext>
            </a:extLst>
          </p:cNvPr>
          <p:cNvSpPr/>
          <p:nvPr/>
        </p:nvSpPr>
        <p:spPr>
          <a:xfrm>
            <a:off x="8146693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E0A106F8-305F-9141-9353-D0BA924987A4}"/>
              </a:ext>
            </a:extLst>
          </p:cNvPr>
          <p:cNvSpPr/>
          <p:nvPr/>
        </p:nvSpPr>
        <p:spPr>
          <a:xfrm>
            <a:off x="2983783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0194BA00-FFD0-153C-85AA-48238E0592D7}"/>
              </a:ext>
            </a:extLst>
          </p:cNvPr>
          <p:cNvGrpSpPr/>
          <p:nvPr/>
        </p:nvGrpSpPr>
        <p:grpSpPr>
          <a:xfrm>
            <a:off x="7155260" y="6390341"/>
            <a:ext cx="756000" cy="1440000"/>
            <a:chOff x="722133" y="8191500"/>
            <a:chExt cx="872349" cy="1411725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0179A85F-72C9-BDD4-CBB6-27F68E74FF2B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002CFC02-86EB-0A1F-2329-9B43DA184392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5949F6DD-40AA-8090-5618-6EEE5059B633}"/>
              </a:ext>
            </a:extLst>
          </p:cNvPr>
          <p:cNvGrpSpPr/>
          <p:nvPr/>
        </p:nvGrpSpPr>
        <p:grpSpPr>
          <a:xfrm>
            <a:off x="1988892" y="2398855"/>
            <a:ext cx="756000" cy="1440000"/>
            <a:chOff x="10365510" y="7892169"/>
            <a:chExt cx="825558" cy="1411725"/>
          </a:xfrm>
        </p:grpSpPr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23C47D0A-8799-E976-03BE-C8018998A932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67BFA1D-A3CA-C8BC-E66E-9C8113CADF2F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18CA796B-CA95-FBD4-DC0D-2FCF67DB2BB2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AD3B709F-7AD4-3A3D-A76A-958CDF88AF67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41" name="Freeform 10">
            <a:extLst>
              <a:ext uri="{FF2B5EF4-FFF2-40B4-BE49-F238E27FC236}">
                <a16:creationId xmlns:a16="http://schemas.microsoft.com/office/drawing/2014/main" id="{BBE57428-1927-3890-EAD0-8D2B99DCF1AB}"/>
              </a:ext>
            </a:extLst>
          </p:cNvPr>
          <p:cNvSpPr/>
          <p:nvPr/>
        </p:nvSpPr>
        <p:spPr>
          <a:xfrm>
            <a:off x="4973565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5825D03C-DFEB-1CDB-CF43-A4BAD1AD83BD}"/>
              </a:ext>
            </a:extLst>
          </p:cNvPr>
          <p:cNvGrpSpPr/>
          <p:nvPr/>
        </p:nvGrpSpPr>
        <p:grpSpPr>
          <a:xfrm>
            <a:off x="1988892" y="4394598"/>
            <a:ext cx="756000" cy="1440000"/>
            <a:chOff x="10365510" y="7892169"/>
            <a:chExt cx="825558" cy="1411725"/>
          </a:xfrm>
        </p:grpSpPr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040AE88F-4CD1-0DAE-7039-4C6D879F79E7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173CFF05-50CC-D459-80E2-05857D58E69D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772A2B78-D14D-A2E7-7EB8-E13D24BDBDB2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71269E44-37B6-5C2B-F94C-D02C5B439C98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0D16FA25-27B4-548C-62EA-F7EDB0C891D9}"/>
              </a:ext>
            </a:extLst>
          </p:cNvPr>
          <p:cNvGrpSpPr/>
          <p:nvPr/>
        </p:nvGrpSpPr>
        <p:grpSpPr>
          <a:xfrm>
            <a:off x="1988892" y="6390341"/>
            <a:ext cx="756000" cy="1440000"/>
            <a:chOff x="10365510" y="7892169"/>
            <a:chExt cx="825558" cy="1411725"/>
          </a:xfrm>
        </p:grpSpPr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92D4A1E1-98C6-2470-7AF0-72A3AEE53385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15F1FBD0-E498-F2A0-46B8-E1F95F89DA5A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C672F6AA-3265-0C02-795E-FC789F3CDA82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ECC08F80-4547-2F30-13F6-F460F072D4C1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31C76673-DE06-D500-6467-8E2E59A9CE9C}"/>
              </a:ext>
            </a:extLst>
          </p:cNvPr>
          <p:cNvGrpSpPr/>
          <p:nvPr/>
        </p:nvGrpSpPr>
        <p:grpSpPr>
          <a:xfrm>
            <a:off x="1988892" y="8386085"/>
            <a:ext cx="756000" cy="1440000"/>
            <a:chOff x="10365510" y="7892169"/>
            <a:chExt cx="825558" cy="1411725"/>
          </a:xfrm>
        </p:grpSpPr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1ACCB1A0-815F-5A3C-B96F-2D8B6A729F3B}"/>
                </a:ext>
              </a:extLst>
            </p:cNvPr>
            <p:cNvGrpSpPr/>
            <p:nvPr/>
          </p:nvGrpSpPr>
          <p:grpSpPr>
            <a:xfrm>
              <a:off x="10365510" y="7892169"/>
              <a:ext cx="825558" cy="1411725"/>
              <a:chOff x="722133" y="8191500"/>
              <a:chExt cx="872349" cy="1411725"/>
            </a:xfrm>
          </p:grpSpPr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EBA4F295-025E-4786-1525-816471621267}"/>
                  </a:ext>
                </a:extLst>
              </p:cNvPr>
              <p:cNvSpPr/>
              <p:nvPr/>
            </p:nvSpPr>
            <p:spPr>
              <a:xfrm rot="10800000">
                <a:off x="722133" y="8191500"/>
                <a:ext cx="872349" cy="1411725"/>
              </a:xfrm>
              <a:custGeom>
                <a:avLst/>
                <a:gdLst/>
                <a:ahLst/>
                <a:cxnLst/>
                <a:rect l="l" t="t" r="r" b="b"/>
                <a:pathLst>
                  <a:path w="2108309" h="4216618">
                    <a:moveTo>
                      <a:pt x="0" y="0"/>
                    </a:moveTo>
                    <a:lnTo>
                      <a:pt x="2108309" y="0"/>
                    </a:lnTo>
                    <a:lnTo>
                      <a:pt x="2108309" y="4216618"/>
                    </a:lnTo>
                    <a:lnTo>
                      <a:pt x="0" y="42166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53DEE9DF-833B-6D4E-6DFC-E8E7C1E6656A}"/>
                  </a:ext>
                </a:extLst>
              </p:cNvPr>
              <p:cNvSpPr txBox="1"/>
              <p:nvPr/>
            </p:nvSpPr>
            <p:spPr>
              <a:xfrm>
                <a:off x="969573" y="9105900"/>
                <a:ext cx="377467" cy="342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endParaRPr lang="he-IL" dirty="0"/>
              </a:p>
            </p:txBody>
          </p:sp>
        </p:grp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DB031DF-74C2-6F0D-93D7-25F8F6C20F13}"/>
                </a:ext>
              </a:extLst>
            </p:cNvPr>
            <p:cNvSpPr txBox="1"/>
            <p:nvPr/>
          </p:nvSpPr>
          <p:spPr>
            <a:xfrm>
              <a:off x="10539531" y="7972317"/>
              <a:ext cx="477514" cy="43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8DD0BEF0-7C5B-4E6E-E7CA-FAC82E80E885}"/>
              </a:ext>
            </a:extLst>
          </p:cNvPr>
          <p:cNvGrpSpPr/>
          <p:nvPr/>
        </p:nvGrpSpPr>
        <p:grpSpPr>
          <a:xfrm>
            <a:off x="12358270" y="4394598"/>
            <a:ext cx="756000" cy="1440000"/>
            <a:chOff x="722133" y="8191500"/>
            <a:chExt cx="872349" cy="1411725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20E68A5-525A-E4E6-242B-CAD0F9BF7D2E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B2840530-0147-DDE7-788E-7F3E861DD755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C513E58D-CF38-4474-C005-473C79B79714}"/>
              </a:ext>
            </a:extLst>
          </p:cNvPr>
          <p:cNvGrpSpPr/>
          <p:nvPr/>
        </p:nvGrpSpPr>
        <p:grpSpPr>
          <a:xfrm>
            <a:off x="7155260" y="4394598"/>
            <a:ext cx="756000" cy="1440000"/>
            <a:chOff x="722133" y="8191500"/>
            <a:chExt cx="872349" cy="1411725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3FBBE4C7-13AA-29CD-B989-2A4E9BEBCD86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D81668C2-2D91-2F36-FB03-78ACFD1E8C1F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63" name="Freeform 11">
            <a:extLst>
              <a:ext uri="{FF2B5EF4-FFF2-40B4-BE49-F238E27FC236}">
                <a16:creationId xmlns:a16="http://schemas.microsoft.com/office/drawing/2014/main" id="{1E572A00-E4A5-E8C5-9D4B-AF6472666DB4}"/>
              </a:ext>
            </a:extLst>
          </p:cNvPr>
          <p:cNvSpPr/>
          <p:nvPr/>
        </p:nvSpPr>
        <p:spPr>
          <a:xfrm>
            <a:off x="9138126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ACBE5A61-0BDA-329F-EC64-CD64E8558B20}"/>
              </a:ext>
            </a:extLst>
          </p:cNvPr>
          <p:cNvSpPr/>
          <p:nvPr/>
        </p:nvSpPr>
        <p:spPr>
          <a:xfrm>
            <a:off x="3978674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19A68A7C-20B4-0A5D-4199-749CBD0FCE95}"/>
              </a:ext>
            </a:extLst>
          </p:cNvPr>
          <p:cNvSpPr/>
          <p:nvPr/>
        </p:nvSpPr>
        <p:spPr>
          <a:xfrm rot="10800000">
            <a:off x="3978674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8D5FB03-7066-B0A2-DAE9-CC434BA748DD}"/>
              </a:ext>
            </a:extLst>
          </p:cNvPr>
          <p:cNvSpPr/>
          <p:nvPr/>
        </p:nvSpPr>
        <p:spPr>
          <a:xfrm>
            <a:off x="4973565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44B3CF-A3BF-15BD-67BE-A91E966C9970}"/>
              </a:ext>
            </a:extLst>
          </p:cNvPr>
          <p:cNvSpPr/>
          <p:nvPr/>
        </p:nvSpPr>
        <p:spPr>
          <a:xfrm>
            <a:off x="4973565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0E2E4C4-E9C7-7B14-452C-46C243D5F1D6}"/>
              </a:ext>
            </a:extLst>
          </p:cNvPr>
          <p:cNvSpPr/>
          <p:nvPr/>
        </p:nvSpPr>
        <p:spPr>
          <a:xfrm>
            <a:off x="8146693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FCFF5FE-3B8B-A2AB-E0DB-A26F92C6744A}"/>
              </a:ext>
            </a:extLst>
          </p:cNvPr>
          <p:cNvSpPr/>
          <p:nvPr/>
        </p:nvSpPr>
        <p:spPr>
          <a:xfrm>
            <a:off x="13295447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7D0C2E4A-645D-DF44-CFF2-33E6F0E4F275}"/>
              </a:ext>
            </a:extLst>
          </p:cNvPr>
          <p:cNvSpPr/>
          <p:nvPr/>
        </p:nvSpPr>
        <p:spPr>
          <a:xfrm>
            <a:off x="14232624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4" name="Freeform 11">
            <a:extLst>
              <a:ext uri="{FF2B5EF4-FFF2-40B4-BE49-F238E27FC236}">
                <a16:creationId xmlns:a16="http://schemas.microsoft.com/office/drawing/2014/main" id="{E129500B-41BA-7932-E657-86338CDE59B5}"/>
              </a:ext>
            </a:extLst>
          </p:cNvPr>
          <p:cNvSpPr/>
          <p:nvPr/>
        </p:nvSpPr>
        <p:spPr>
          <a:xfrm>
            <a:off x="15169800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C74CCA8D-BFCC-473E-87F6-A0725D8D5124}"/>
              </a:ext>
            </a:extLst>
          </p:cNvPr>
          <p:cNvSpPr/>
          <p:nvPr/>
        </p:nvSpPr>
        <p:spPr>
          <a:xfrm>
            <a:off x="9138126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73961518-2A50-459E-306E-76D3C83386D9}"/>
              </a:ext>
            </a:extLst>
          </p:cNvPr>
          <p:cNvSpPr/>
          <p:nvPr/>
        </p:nvSpPr>
        <p:spPr>
          <a:xfrm>
            <a:off x="10129559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7" name="Freeform 10">
            <a:extLst>
              <a:ext uri="{FF2B5EF4-FFF2-40B4-BE49-F238E27FC236}">
                <a16:creationId xmlns:a16="http://schemas.microsoft.com/office/drawing/2014/main" id="{B07928F9-E1DE-48CA-3132-C97F77BD6E32}"/>
              </a:ext>
            </a:extLst>
          </p:cNvPr>
          <p:cNvSpPr/>
          <p:nvPr/>
        </p:nvSpPr>
        <p:spPr>
          <a:xfrm>
            <a:off x="10129559" y="239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FB199C69-B683-056A-0FA8-7D90B9CCE847}"/>
              </a:ext>
            </a:extLst>
          </p:cNvPr>
          <p:cNvSpPr/>
          <p:nvPr/>
        </p:nvSpPr>
        <p:spPr>
          <a:xfrm rot="10800000">
            <a:off x="9138126" y="439459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7E83CC17-531A-0391-2D52-39521D02F491}"/>
              </a:ext>
            </a:extLst>
          </p:cNvPr>
          <p:cNvSpPr/>
          <p:nvPr/>
        </p:nvSpPr>
        <p:spPr>
          <a:xfrm>
            <a:off x="10129559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FF88F1F6-5B36-26A8-02A2-78CC998E6089}"/>
              </a:ext>
            </a:extLst>
          </p:cNvPr>
          <p:cNvSpPr/>
          <p:nvPr/>
        </p:nvSpPr>
        <p:spPr>
          <a:xfrm>
            <a:off x="10129559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D380B79C-C6AD-D094-A9FF-2B7BBE9CBF8E}"/>
              </a:ext>
            </a:extLst>
          </p:cNvPr>
          <p:cNvSpPr/>
          <p:nvPr/>
        </p:nvSpPr>
        <p:spPr>
          <a:xfrm rot="10800000">
            <a:off x="9138126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2" name="Freeform 11">
            <a:extLst>
              <a:ext uri="{FF2B5EF4-FFF2-40B4-BE49-F238E27FC236}">
                <a16:creationId xmlns:a16="http://schemas.microsoft.com/office/drawing/2014/main" id="{A8A36D66-5F82-751A-E0B8-71FAD807D581}"/>
              </a:ext>
            </a:extLst>
          </p:cNvPr>
          <p:cNvSpPr/>
          <p:nvPr/>
        </p:nvSpPr>
        <p:spPr>
          <a:xfrm>
            <a:off x="13295447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B99D2EEE-C3CD-8C0B-4400-D82DE36E8F0E}"/>
              </a:ext>
            </a:extLst>
          </p:cNvPr>
          <p:cNvSpPr/>
          <p:nvPr/>
        </p:nvSpPr>
        <p:spPr>
          <a:xfrm>
            <a:off x="14232624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1E250B21-F199-473A-B535-8B86084A38C3}"/>
              </a:ext>
            </a:extLst>
          </p:cNvPr>
          <p:cNvSpPr/>
          <p:nvPr/>
        </p:nvSpPr>
        <p:spPr>
          <a:xfrm>
            <a:off x="14232624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DB7FA0C3-198E-6087-BC3A-8530303CAF15}"/>
              </a:ext>
            </a:extLst>
          </p:cNvPr>
          <p:cNvSpPr/>
          <p:nvPr/>
        </p:nvSpPr>
        <p:spPr>
          <a:xfrm>
            <a:off x="15169800" y="4394598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A669A3F-D8F5-7920-A0C5-7D4C2AEC0C7C}"/>
              </a:ext>
            </a:extLst>
          </p:cNvPr>
          <p:cNvSpPr/>
          <p:nvPr/>
        </p:nvSpPr>
        <p:spPr>
          <a:xfrm>
            <a:off x="13295447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7" name="Freeform 10">
            <a:extLst>
              <a:ext uri="{FF2B5EF4-FFF2-40B4-BE49-F238E27FC236}">
                <a16:creationId xmlns:a16="http://schemas.microsoft.com/office/drawing/2014/main" id="{3B893061-3AF6-F5B2-B236-9AD2830EF46A}"/>
              </a:ext>
            </a:extLst>
          </p:cNvPr>
          <p:cNvSpPr/>
          <p:nvPr/>
        </p:nvSpPr>
        <p:spPr>
          <a:xfrm>
            <a:off x="15169800" y="63903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EA7467AA-A724-FE1E-9A7A-8809EB4394AB}"/>
              </a:ext>
            </a:extLst>
          </p:cNvPr>
          <p:cNvSpPr/>
          <p:nvPr/>
        </p:nvSpPr>
        <p:spPr>
          <a:xfrm>
            <a:off x="13295447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9" name="Freeform 10">
            <a:extLst>
              <a:ext uri="{FF2B5EF4-FFF2-40B4-BE49-F238E27FC236}">
                <a16:creationId xmlns:a16="http://schemas.microsoft.com/office/drawing/2014/main" id="{F22BDE8C-209D-9C1F-6E98-E867F9140F77}"/>
              </a:ext>
            </a:extLst>
          </p:cNvPr>
          <p:cNvSpPr/>
          <p:nvPr/>
        </p:nvSpPr>
        <p:spPr>
          <a:xfrm rot="10800000">
            <a:off x="14232624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7836A379-DBD9-556A-4036-A55459A30B24}"/>
              </a:ext>
            </a:extLst>
          </p:cNvPr>
          <p:cNvSpPr/>
          <p:nvPr/>
        </p:nvSpPr>
        <p:spPr>
          <a:xfrm>
            <a:off x="15169800" y="83860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26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4D34C-D667-84D7-AA40-64B542B9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A71E37B-C99D-E16D-F737-CE7DF5F5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6F095E19-9E7A-2AD3-4928-644477BE3BA4}"/>
              </a:ext>
            </a:extLst>
          </p:cNvPr>
          <p:cNvSpPr/>
          <p:nvPr/>
        </p:nvSpPr>
        <p:spPr>
          <a:xfrm rot="10800000">
            <a:off x="1547593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D1D5E372-DF15-0C79-F0EC-AD2BB94D9C3B}"/>
              </a:ext>
            </a:extLst>
          </p:cNvPr>
          <p:cNvSpPr/>
          <p:nvPr/>
        </p:nvSpPr>
        <p:spPr>
          <a:xfrm>
            <a:off x="2540123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35BF411-59F6-F1E6-A485-9A5D3CDF77AC}"/>
              </a:ext>
            </a:extLst>
          </p:cNvPr>
          <p:cNvSpPr/>
          <p:nvPr/>
        </p:nvSpPr>
        <p:spPr>
          <a:xfrm>
            <a:off x="2540122" y="5796003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231E7D0-E9D2-796B-0EDE-996D45F6B1C7}"/>
              </a:ext>
            </a:extLst>
          </p:cNvPr>
          <p:cNvSpPr/>
          <p:nvPr/>
        </p:nvSpPr>
        <p:spPr>
          <a:xfrm>
            <a:off x="3532653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91945D5D-441D-26C7-B163-48B6DA50BD2B}"/>
              </a:ext>
            </a:extLst>
          </p:cNvPr>
          <p:cNvSpPr/>
          <p:nvPr/>
        </p:nvSpPr>
        <p:spPr>
          <a:xfrm>
            <a:off x="4525183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20F7D2-07E8-36BE-5618-F1F1A273918E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6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99634EB9-76CD-4DB5-80BE-D00767BD1EDF}"/>
              </a:ext>
            </a:extLst>
          </p:cNvPr>
          <p:cNvSpPr/>
          <p:nvPr/>
        </p:nvSpPr>
        <p:spPr>
          <a:xfrm rot="10800000">
            <a:off x="1547592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FA08AC03-0A9D-DAE8-BD3D-B588CA56B3B7}"/>
              </a:ext>
            </a:extLst>
          </p:cNvPr>
          <p:cNvSpPr/>
          <p:nvPr/>
        </p:nvSpPr>
        <p:spPr>
          <a:xfrm rot="10800000">
            <a:off x="4525183" y="579600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F20E3617-2AEE-BA01-EF64-598E24E4C43D}"/>
              </a:ext>
            </a:extLst>
          </p:cNvPr>
          <p:cNvSpPr/>
          <p:nvPr/>
        </p:nvSpPr>
        <p:spPr>
          <a:xfrm>
            <a:off x="1547593" y="784812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F76C3735-C912-9BBB-5512-3A6FEF8F085E}"/>
              </a:ext>
            </a:extLst>
          </p:cNvPr>
          <p:cNvSpPr/>
          <p:nvPr/>
        </p:nvSpPr>
        <p:spPr>
          <a:xfrm>
            <a:off x="3532652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B9BDFF11-D602-14BE-BB32-15DAF0752A84}"/>
              </a:ext>
            </a:extLst>
          </p:cNvPr>
          <p:cNvSpPr/>
          <p:nvPr/>
        </p:nvSpPr>
        <p:spPr>
          <a:xfrm rot="10800000">
            <a:off x="1547592" y="5796003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90CBFB5A-BBE0-C090-07C5-3A32CEC2B129}"/>
              </a:ext>
            </a:extLst>
          </p:cNvPr>
          <p:cNvSpPr/>
          <p:nvPr/>
        </p:nvSpPr>
        <p:spPr>
          <a:xfrm>
            <a:off x="2540122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6765E310-18E3-9A23-7B5E-FA2EA3CD5B3F}"/>
              </a:ext>
            </a:extLst>
          </p:cNvPr>
          <p:cNvSpPr/>
          <p:nvPr/>
        </p:nvSpPr>
        <p:spPr>
          <a:xfrm>
            <a:off x="4525183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714EA98-A0A3-F443-327F-D0E41FE3EE80}"/>
              </a:ext>
            </a:extLst>
          </p:cNvPr>
          <p:cNvSpPr/>
          <p:nvPr/>
        </p:nvSpPr>
        <p:spPr>
          <a:xfrm rot="10800000">
            <a:off x="9835800" y="366344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70FF05D-EF48-514F-B875-7216C6B0667B}"/>
              </a:ext>
            </a:extLst>
          </p:cNvPr>
          <p:cNvSpPr/>
          <p:nvPr/>
        </p:nvSpPr>
        <p:spPr>
          <a:xfrm>
            <a:off x="2540123" y="784812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10D6B1CD-F541-FC5E-FFDA-B033ECF46A3B}"/>
              </a:ext>
            </a:extLst>
          </p:cNvPr>
          <p:cNvSpPr/>
          <p:nvPr/>
        </p:nvSpPr>
        <p:spPr>
          <a:xfrm>
            <a:off x="8831243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51716DF2-ECF2-6B21-AFCB-FC9FBFFE3650}"/>
              </a:ext>
            </a:extLst>
          </p:cNvPr>
          <p:cNvSpPr/>
          <p:nvPr/>
        </p:nvSpPr>
        <p:spPr>
          <a:xfrm>
            <a:off x="9835800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C9671714-DC54-ACBC-633A-B7CA4E860EA3}"/>
              </a:ext>
            </a:extLst>
          </p:cNvPr>
          <p:cNvSpPr/>
          <p:nvPr/>
        </p:nvSpPr>
        <p:spPr>
          <a:xfrm rot="10800000">
            <a:off x="4525183" y="784812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2" name="Freeform 11">
            <a:extLst>
              <a:ext uri="{FF2B5EF4-FFF2-40B4-BE49-F238E27FC236}">
                <a16:creationId xmlns:a16="http://schemas.microsoft.com/office/drawing/2014/main" id="{67363B15-6228-1F7A-88A8-D000ED216AAB}"/>
              </a:ext>
            </a:extLst>
          </p:cNvPr>
          <p:cNvSpPr/>
          <p:nvPr/>
        </p:nvSpPr>
        <p:spPr>
          <a:xfrm>
            <a:off x="3532653" y="784812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32C180E0-7C50-574F-9C8C-69CF3BF9717E}"/>
              </a:ext>
            </a:extLst>
          </p:cNvPr>
          <p:cNvSpPr/>
          <p:nvPr/>
        </p:nvSpPr>
        <p:spPr>
          <a:xfrm>
            <a:off x="3532652" y="5796003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D897AE4E-B30F-6EBF-E129-37DAC911A2B8}"/>
              </a:ext>
            </a:extLst>
          </p:cNvPr>
          <p:cNvSpPr/>
          <p:nvPr/>
        </p:nvSpPr>
        <p:spPr>
          <a:xfrm>
            <a:off x="7826687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73540CF0-89A6-18E4-30F8-6D229B3A3920}"/>
              </a:ext>
            </a:extLst>
          </p:cNvPr>
          <p:cNvSpPr/>
          <p:nvPr/>
        </p:nvSpPr>
        <p:spPr>
          <a:xfrm>
            <a:off x="6822131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4A03A620-AE99-670E-6984-5271F746FEF4}"/>
              </a:ext>
            </a:extLst>
          </p:cNvPr>
          <p:cNvSpPr/>
          <p:nvPr/>
        </p:nvSpPr>
        <p:spPr>
          <a:xfrm>
            <a:off x="6822131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CC479861-D138-FFAA-BA61-E9BAFD343CBF}"/>
              </a:ext>
            </a:extLst>
          </p:cNvPr>
          <p:cNvSpPr/>
          <p:nvPr/>
        </p:nvSpPr>
        <p:spPr>
          <a:xfrm>
            <a:off x="8831243" y="17145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4B2516E7-96FF-61E3-11BC-B758BDC9354B}"/>
              </a:ext>
            </a:extLst>
          </p:cNvPr>
          <p:cNvSpPr/>
          <p:nvPr/>
        </p:nvSpPr>
        <p:spPr>
          <a:xfrm>
            <a:off x="7826687" y="3663442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970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799880" y="3429000"/>
            <a:ext cx="15464556" cy="3401907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4278532" y="4802014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סכום 15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10268141" y="483492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סכומים של מספרים 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0E6664-3819-F807-0021-DBE0CF07C10E}"/>
              </a:ext>
            </a:extLst>
          </p:cNvPr>
          <p:cNvSpPr txBox="1"/>
          <p:nvPr/>
        </p:nvSpPr>
        <p:spPr>
          <a:xfrm>
            <a:off x="6257750" y="4834921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סכום 12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B27793B5-1DC8-87CE-E53B-A6FE52109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37" y="4781499"/>
            <a:ext cx="9526" cy="724001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B6064AD-D157-973D-6AF0-99480B7C52E5}"/>
              </a:ext>
            </a:extLst>
          </p:cNvPr>
          <p:cNvSpPr txBox="1"/>
          <p:nvPr/>
        </p:nvSpPr>
        <p:spPr>
          <a:xfrm>
            <a:off x="2142942" y="4834922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סכום 20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6F31326-DF5C-DD97-2133-3EAE080EC2B4}"/>
              </a:ext>
            </a:extLst>
          </p:cNvPr>
          <p:cNvSpPr txBox="1"/>
          <p:nvPr/>
        </p:nvSpPr>
        <p:spPr>
          <a:xfrm>
            <a:off x="7162800" y="9715500"/>
            <a:ext cx="1082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/>
              <a:t>ניתן להחליף את אבני הדומינו  בכל אבן דומינו אחרת, בתנאי שמספר העיגולים עליה זהה.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A531DF1-A7FF-5F8E-A35E-5AA0C4184DE5}"/>
              </a:ext>
            </a:extLst>
          </p:cNvPr>
          <p:cNvSpPr txBox="1"/>
          <p:nvPr/>
        </p:nvSpPr>
        <p:spPr>
          <a:xfrm>
            <a:off x="5334000" y="544408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שלשות ורביעיות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8023D-58C9-AAFC-8BE7-62508AEF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8139854-2CA9-1AF9-A6A1-38CADF5FDC24}"/>
              </a:ext>
            </a:extLst>
          </p:cNvPr>
          <p:cNvSpPr txBox="1"/>
          <p:nvPr/>
        </p:nvSpPr>
        <p:spPr>
          <a:xfrm>
            <a:off x="2212842" y="765181"/>
            <a:ext cx="14249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חלקו את אבני הדומינו  לשלוש קבוצות שוות כך שסכום העיגולים בכל קבוצה יהיה 15. </a:t>
            </a:r>
            <a:br>
              <a:rPr lang="he-IL" sz="3600" dirty="0"/>
            </a:br>
            <a:r>
              <a:rPr lang="he-IL" sz="3600" dirty="0"/>
              <a:t>שימו לב: יש יותר מפתרון אחד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8C8E1B-2217-B2C4-D2BE-28CE27CAA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E2AC560C-31D9-26EE-06CA-C05153663D78}"/>
              </a:ext>
            </a:extLst>
          </p:cNvPr>
          <p:cNvSpPr/>
          <p:nvPr/>
        </p:nvSpPr>
        <p:spPr>
          <a:xfrm rot="10800000">
            <a:off x="534600" y="2639062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B9AABB6-88F3-06AF-6939-4293D7821545}"/>
              </a:ext>
            </a:extLst>
          </p:cNvPr>
          <p:cNvSpPr txBox="1"/>
          <p:nvPr/>
        </p:nvSpPr>
        <p:spPr>
          <a:xfrm>
            <a:off x="988842" y="4610100"/>
            <a:ext cx="1224000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E429A4E-FB0E-134A-28BD-167BC0EEB619}"/>
              </a:ext>
            </a:extLst>
          </p:cNvPr>
          <p:cNvSpPr/>
          <p:nvPr/>
        </p:nvSpPr>
        <p:spPr>
          <a:xfrm rot="10800000">
            <a:off x="3034823" y="2675993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DEB67B3D-2B6E-726A-FC5C-8C21880024EB}"/>
              </a:ext>
            </a:extLst>
          </p:cNvPr>
          <p:cNvSpPr/>
          <p:nvPr/>
        </p:nvSpPr>
        <p:spPr>
          <a:xfrm>
            <a:off x="5305245" y="25907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FE91C07A-371D-9EB3-EC24-2F869279A9F1}"/>
              </a:ext>
            </a:extLst>
          </p:cNvPr>
          <p:cNvSpPr/>
          <p:nvPr/>
        </p:nvSpPr>
        <p:spPr>
          <a:xfrm>
            <a:off x="7703977" y="25907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E804166-ACF4-002F-836B-799FA6C788C4}"/>
              </a:ext>
            </a:extLst>
          </p:cNvPr>
          <p:cNvSpPr/>
          <p:nvPr/>
        </p:nvSpPr>
        <p:spPr>
          <a:xfrm>
            <a:off x="10204199" y="2555574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F4300C6-12B0-4482-A528-336029E5689E}"/>
              </a:ext>
            </a:extLst>
          </p:cNvPr>
          <p:cNvSpPr/>
          <p:nvPr/>
        </p:nvSpPr>
        <p:spPr>
          <a:xfrm>
            <a:off x="12727425" y="253701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0E56051-B345-B8B9-85F6-22C2C7620899}"/>
              </a:ext>
            </a:extLst>
          </p:cNvPr>
          <p:cNvSpPr/>
          <p:nvPr/>
        </p:nvSpPr>
        <p:spPr>
          <a:xfrm rot="10800000">
            <a:off x="15397133" y="252283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1F699E5-99BC-0E3A-21BA-95F8BA214D43}"/>
              </a:ext>
            </a:extLst>
          </p:cNvPr>
          <p:cNvSpPr/>
          <p:nvPr/>
        </p:nvSpPr>
        <p:spPr>
          <a:xfrm>
            <a:off x="15445596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F2D2F17-68FF-A3A9-86D1-0ED2E8D5E1E4}"/>
              </a:ext>
            </a:extLst>
          </p:cNvPr>
          <p:cNvSpPr/>
          <p:nvPr/>
        </p:nvSpPr>
        <p:spPr>
          <a:xfrm>
            <a:off x="12869974" y="6667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69D78832-1129-A213-0E4F-A02BA68361A5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1</a:t>
            </a:r>
          </a:p>
        </p:txBody>
      </p:sp>
    </p:spTree>
    <p:extLst>
      <p:ext uri="{BB962C8B-B14F-4D97-AF65-F5344CB8AC3E}">
        <p14:creationId xmlns:p14="http://schemas.microsoft.com/office/powerpoint/2010/main" val="245137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B51DB07-B681-05AC-0B18-68495D65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E61D5AC-3F20-388D-DC18-67E5B7D9B51D}"/>
              </a:ext>
            </a:extLst>
          </p:cNvPr>
          <p:cNvSpPr/>
          <p:nvPr/>
        </p:nvSpPr>
        <p:spPr>
          <a:xfrm rot="10800000">
            <a:off x="426722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E6ADD06-0BAF-B8EF-6471-6B5B8AA296D2}"/>
              </a:ext>
            </a:extLst>
          </p:cNvPr>
          <p:cNvSpPr/>
          <p:nvPr/>
        </p:nvSpPr>
        <p:spPr>
          <a:xfrm>
            <a:off x="11793514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B688472-99BB-F4C9-110E-8946EEB345FF}"/>
              </a:ext>
            </a:extLst>
          </p:cNvPr>
          <p:cNvSpPr/>
          <p:nvPr/>
        </p:nvSpPr>
        <p:spPr>
          <a:xfrm>
            <a:off x="1479084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71CE7F-C79B-C44A-FA5F-CC88C37B530A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1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A3C14138-E9DF-3086-D728-2FBF1854BEB3}"/>
              </a:ext>
            </a:extLst>
          </p:cNvPr>
          <p:cNvSpPr/>
          <p:nvPr/>
        </p:nvSpPr>
        <p:spPr>
          <a:xfrm rot="10800000">
            <a:off x="426723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1FDBE38-EE9A-32A4-7DEB-BE1648B0BEF0}"/>
              </a:ext>
            </a:extLst>
          </p:cNvPr>
          <p:cNvSpPr/>
          <p:nvPr/>
        </p:nvSpPr>
        <p:spPr>
          <a:xfrm>
            <a:off x="6598092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EF7700E0-59C2-019F-BA15-F1F8B28F668E}"/>
              </a:ext>
            </a:extLst>
          </p:cNvPr>
          <p:cNvSpPr/>
          <p:nvPr/>
        </p:nvSpPr>
        <p:spPr>
          <a:xfrm>
            <a:off x="10646361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72AE961-8BE1-278F-0A3B-93FC3E91C839}"/>
              </a:ext>
            </a:extLst>
          </p:cNvPr>
          <p:cNvSpPr/>
          <p:nvPr/>
        </p:nvSpPr>
        <p:spPr>
          <a:xfrm>
            <a:off x="12901833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666FBBF-6795-D57B-D005-9C7368E80E92}"/>
              </a:ext>
            </a:extLst>
          </p:cNvPr>
          <p:cNvSpPr/>
          <p:nvPr/>
        </p:nvSpPr>
        <p:spPr>
          <a:xfrm>
            <a:off x="1489074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D19D718A-A650-238F-C43B-CF913FA0DEBA}"/>
              </a:ext>
            </a:extLst>
          </p:cNvPr>
          <p:cNvSpPr/>
          <p:nvPr/>
        </p:nvSpPr>
        <p:spPr>
          <a:xfrm>
            <a:off x="2551424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48E29753-D19D-EA0E-402D-854A60CDFF7C}"/>
              </a:ext>
            </a:extLst>
          </p:cNvPr>
          <p:cNvGrpSpPr/>
          <p:nvPr/>
        </p:nvGrpSpPr>
        <p:grpSpPr>
          <a:xfrm>
            <a:off x="5461344" y="5049257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EFA797A-84AA-4373-702C-2BC28AEB9909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E1D0D633-6F8B-ADC8-F25B-3FAF714386EE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A77530C8-92FE-E18F-AE6C-33C03A4B3517}"/>
              </a:ext>
            </a:extLst>
          </p:cNvPr>
          <p:cNvSpPr/>
          <p:nvPr/>
        </p:nvSpPr>
        <p:spPr>
          <a:xfrm>
            <a:off x="11794840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F2971D62-332E-7BBE-D8E3-476B48D4C0F9}"/>
              </a:ext>
            </a:extLst>
          </p:cNvPr>
          <p:cNvSpPr/>
          <p:nvPr/>
        </p:nvSpPr>
        <p:spPr>
          <a:xfrm rot="10800000">
            <a:off x="12943320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9BAEEBFC-6715-0392-23AA-8167253E5607}"/>
              </a:ext>
            </a:extLst>
          </p:cNvPr>
          <p:cNvSpPr/>
          <p:nvPr/>
        </p:nvSpPr>
        <p:spPr>
          <a:xfrm>
            <a:off x="7734840" y="5049257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9F5DBCB-51F2-141A-06C2-D36B02AE830F}"/>
              </a:ext>
            </a:extLst>
          </p:cNvPr>
          <p:cNvGrpSpPr/>
          <p:nvPr/>
        </p:nvGrpSpPr>
        <p:grpSpPr>
          <a:xfrm>
            <a:off x="10685195" y="2489299"/>
            <a:ext cx="756000" cy="1440000"/>
            <a:chOff x="722133" y="8191500"/>
            <a:chExt cx="872349" cy="1411725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F4C77E14-B290-921C-8175-5A55BF734A79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DDB980AC-A04C-D938-F3FD-5A6953FC3040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A6B473FB-60AA-C79D-9431-B4C82C023D2D}"/>
              </a:ext>
            </a:extLst>
          </p:cNvPr>
          <p:cNvSpPr/>
          <p:nvPr/>
        </p:nvSpPr>
        <p:spPr>
          <a:xfrm>
            <a:off x="5483465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46470E49-5AC1-6520-6654-C3AFD87B7A7A}"/>
              </a:ext>
            </a:extLst>
          </p:cNvPr>
          <p:cNvSpPr/>
          <p:nvPr/>
        </p:nvSpPr>
        <p:spPr>
          <a:xfrm>
            <a:off x="6526616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1119AC73-2641-2E03-268B-51721E4D7FA8}"/>
              </a:ext>
            </a:extLst>
          </p:cNvPr>
          <p:cNvSpPr/>
          <p:nvPr/>
        </p:nvSpPr>
        <p:spPr>
          <a:xfrm rot="10800000">
            <a:off x="2531447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DFD98F4F-8650-34F7-2938-91AA0C95A62B}"/>
              </a:ext>
            </a:extLst>
          </p:cNvPr>
          <p:cNvSpPr/>
          <p:nvPr/>
        </p:nvSpPr>
        <p:spPr>
          <a:xfrm>
            <a:off x="7569766" y="24892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6D3BC-1F73-899A-9FD7-77BD3C0F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CDE9501-8239-9BE8-3ED1-75B9763C28B5}"/>
              </a:ext>
            </a:extLst>
          </p:cNvPr>
          <p:cNvSpPr txBox="1"/>
          <p:nvPr/>
        </p:nvSpPr>
        <p:spPr>
          <a:xfrm>
            <a:off x="573297" y="634969"/>
            <a:ext cx="1714140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חלקו את אבני הדומינו  לשלוש קבוצות שוות כך שסכום  העיגולים בקבוצה אחת יהיה 14, </a:t>
            </a:r>
          </a:p>
          <a:p>
            <a:pPr algn="ctr"/>
            <a:r>
              <a:rPr lang="he-IL" sz="3600" dirty="0"/>
              <a:t>בקבוצה השנייה 15 ובקבוצה השלישית 16.</a:t>
            </a:r>
            <a:br>
              <a:rPr lang="he-IL" sz="3600" dirty="0"/>
            </a:br>
            <a:r>
              <a:rPr lang="he-IL" sz="3600" dirty="0"/>
              <a:t>איך אפשר להיעזר בפתרונות של המשימה הראשונה?</a:t>
            </a:r>
            <a:br>
              <a:rPr lang="he-IL" sz="3600" dirty="0"/>
            </a:br>
            <a:r>
              <a:rPr lang="he-IL" sz="3600" dirty="0"/>
              <a:t>שימו לב: יש יותר מפתרון אחד.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5BE6311-6228-87C5-DFB6-19C205BD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81E96FB5-043C-6033-9A9E-D628B5DC8B62}"/>
              </a:ext>
            </a:extLst>
          </p:cNvPr>
          <p:cNvSpPr/>
          <p:nvPr/>
        </p:nvSpPr>
        <p:spPr>
          <a:xfrm rot="10800000">
            <a:off x="534600" y="313436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36AD34E-0915-DCEF-0EDB-B27289C0DC7D}"/>
              </a:ext>
            </a:extLst>
          </p:cNvPr>
          <p:cNvSpPr txBox="1"/>
          <p:nvPr/>
        </p:nvSpPr>
        <p:spPr>
          <a:xfrm>
            <a:off x="988842" y="5105407"/>
            <a:ext cx="1224000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52439027-1FB7-BDA8-680D-80896994800F}"/>
              </a:ext>
            </a:extLst>
          </p:cNvPr>
          <p:cNvSpPr/>
          <p:nvPr/>
        </p:nvSpPr>
        <p:spPr>
          <a:xfrm rot="10800000">
            <a:off x="3011689" y="31713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4183035-BE97-A4A9-2AAE-904EEEA9176C}"/>
              </a:ext>
            </a:extLst>
          </p:cNvPr>
          <p:cNvSpPr/>
          <p:nvPr/>
        </p:nvSpPr>
        <p:spPr>
          <a:xfrm>
            <a:off x="5488778" y="30861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93D9AE08-E4B2-326F-8004-7E3F0273A24E}"/>
              </a:ext>
            </a:extLst>
          </p:cNvPr>
          <p:cNvSpPr/>
          <p:nvPr/>
        </p:nvSpPr>
        <p:spPr>
          <a:xfrm>
            <a:off x="7965867" y="30861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6BD9B46-FA1C-F14C-358E-56D3462A435D}"/>
              </a:ext>
            </a:extLst>
          </p:cNvPr>
          <p:cNvSpPr/>
          <p:nvPr/>
        </p:nvSpPr>
        <p:spPr>
          <a:xfrm>
            <a:off x="10442956" y="3050881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C9879DE-7534-3FF2-978F-08AE2327328F}"/>
              </a:ext>
            </a:extLst>
          </p:cNvPr>
          <p:cNvSpPr/>
          <p:nvPr/>
        </p:nvSpPr>
        <p:spPr>
          <a:xfrm>
            <a:off x="12920045" y="3032323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2B807EE3-3D0E-97C0-D0D4-AA84C5C93097}"/>
              </a:ext>
            </a:extLst>
          </p:cNvPr>
          <p:cNvSpPr/>
          <p:nvPr/>
        </p:nvSpPr>
        <p:spPr>
          <a:xfrm rot="10800000">
            <a:off x="15397133" y="3018137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0C8F085C-BE39-AB1C-C53B-B9B52B6ECBE1}"/>
              </a:ext>
            </a:extLst>
          </p:cNvPr>
          <p:cNvSpPr/>
          <p:nvPr/>
        </p:nvSpPr>
        <p:spPr>
          <a:xfrm>
            <a:off x="15445596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420E50A6-9F16-73F8-6D46-814C5E6E8DB4}"/>
              </a:ext>
            </a:extLst>
          </p:cNvPr>
          <p:cNvSpPr/>
          <p:nvPr/>
        </p:nvSpPr>
        <p:spPr>
          <a:xfrm>
            <a:off x="13031400" y="6667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8019D7D-D964-09E5-941B-75DEB60470DB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2</a:t>
            </a:r>
          </a:p>
        </p:txBody>
      </p:sp>
    </p:spTree>
    <p:extLst>
      <p:ext uri="{BB962C8B-B14F-4D97-AF65-F5344CB8AC3E}">
        <p14:creationId xmlns:p14="http://schemas.microsoft.com/office/powerpoint/2010/main" val="370131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80B01-0538-6DCB-09C5-254A9896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DC58D7D-FB0C-3D71-121B-526F5A3C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C106606-6C0B-AD33-B99E-58DB43CDB68E}"/>
              </a:ext>
            </a:extLst>
          </p:cNvPr>
          <p:cNvGrpSpPr/>
          <p:nvPr/>
        </p:nvGrpSpPr>
        <p:grpSpPr>
          <a:xfrm>
            <a:off x="5153223" y="2456401"/>
            <a:ext cx="756000" cy="1440000"/>
            <a:chOff x="722133" y="8191500"/>
            <a:chExt cx="872349" cy="1411725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1387BEC0-8921-4333-BC16-74C2FF6F513D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4E8692CF-4076-E8A7-07D6-8E9F1CF25325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A6BC53AC-B656-82BD-E64E-FEBB187D5A29}"/>
              </a:ext>
            </a:extLst>
          </p:cNvPr>
          <p:cNvSpPr/>
          <p:nvPr/>
        </p:nvSpPr>
        <p:spPr>
          <a:xfrm rot="10800000">
            <a:off x="5153224" y="469318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B83FEAC-8B12-EDD3-8E53-D4A672800F17}"/>
              </a:ext>
            </a:extLst>
          </p:cNvPr>
          <p:cNvSpPr/>
          <p:nvPr/>
        </p:nvSpPr>
        <p:spPr>
          <a:xfrm>
            <a:off x="290399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019E4AE-858D-5F20-E823-527C8B42B394}"/>
              </a:ext>
            </a:extLst>
          </p:cNvPr>
          <p:cNvSpPr/>
          <p:nvPr/>
        </p:nvSpPr>
        <p:spPr>
          <a:xfrm>
            <a:off x="6465812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5E87365-F0AD-5430-B675-8DBDD3AF7B59}"/>
              </a:ext>
            </a:extLst>
          </p:cNvPr>
          <p:cNvSpPr/>
          <p:nvPr/>
        </p:nvSpPr>
        <p:spPr>
          <a:xfrm>
            <a:off x="6465812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D9CE638-5545-532B-F39C-53365D302C8C}"/>
              </a:ext>
            </a:extLst>
          </p:cNvPr>
          <p:cNvSpPr/>
          <p:nvPr/>
        </p:nvSpPr>
        <p:spPr>
          <a:xfrm>
            <a:off x="11835320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B09A14C-B379-44F1-087C-291731894313}"/>
              </a:ext>
            </a:extLst>
          </p:cNvPr>
          <p:cNvSpPr/>
          <p:nvPr/>
        </p:nvSpPr>
        <p:spPr>
          <a:xfrm rot="10800000">
            <a:off x="2621743" y="24564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0BD4B67-C755-69E2-1250-01EFD26425F7}"/>
              </a:ext>
            </a:extLst>
          </p:cNvPr>
          <p:cNvSpPr/>
          <p:nvPr/>
        </p:nvSpPr>
        <p:spPr>
          <a:xfrm>
            <a:off x="13069249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46CA8198-3F1E-7412-4157-7298D1793E8E}"/>
              </a:ext>
            </a:extLst>
          </p:cNvPr>
          <p:cNvSpPr/>
          <p:nvPr/>
        </p:nvSpPr>
        <p:spPr>
          <a:xfrm>
            <a:off x="7778400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94F3307-0D48-5C64-7FEA-2DD5F0218B39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2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54DE304-E72E-B411-9769-C7CBE9AF3F09}"/>
              </a:ext>
            </a:extLst>
          </p:cNvPr>
          <p:cNvSpPr/>
          <p:nvPr/>
        </p:nvSpPr>
        <p:spPr>
          <a:xfrm rot="10800000">
            <a:off x="10601391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D5B3C17-4F40-BB4A-D96E-84D7966B547B}"/>
              </a:ext>
            </a:extLst>
          </p:cNvPr>
          <p:cNvSpPr/>
          <p:nvPr/>
        </p:nvSpPr>
        <p:spPr>
          <a:xfrm>
            <a:off x="2621743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FDF6656A-896C-FE50-096E-C6E3A60CA197}"/>
              </a:ext>
            </a:extLst>
          </p:cNvPr>
          <p:cNvSpPr/>
          <p:nvPr/>
        </p:nvSpPr>
        <p:spPr>
          <a:xfrm rot="10800000">
            <a:off x="7778400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5C53AD12-C6D8-CF4C-DFC5-DF7FB39EBA8D}"/>
              </a:ext>
            </a:extLst>
          </p:cNvPr>
          <p:cNvSpPr/>
          <p:nvPr/>
        </p:nvSpPr>
        <p:spPr>
          <a:xfrm>
            <a:off x="290399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797131AB-1434-DB91-6939-FC9CEDD08E68}"/>
              </a:ext>
            </a:extLst>
          </p:cNvPr>
          <p:cNvSpPr/>
          <p:nvPr/>
        </p:nvSpPr>
        <p:spPr>
          <a:xfrm>
            <a:off x="7778400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17802FCC-2BA9-ED53-F9B9-F498D7031F53}"/>
              </a:ext>
            </a:extLst>
          </p:cNvPr>
          <p:cNvSpPr/>
          <p:nvPr/>
        </p:nvSpPr>
        <p:spPr>
          <a:xfrm>
            <a:off x="1456071" y="2456401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8930D2F-AA54-E61C-0461-89C5ED7D8BD8}"/>
              </a:ext>
            </a:extLst>
          </p:cNvPr>
          <p:cNvSpPr/>
          <p:nvPr/>
        </p:nvSpPr>
        <p:spPr>
          <a:xfrm>
            <a:off x="13069249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7DE96CA3-5E9F-B9B5-5157-04F024D4A975}"/>
              </a:ext>
            </a:extLst>
          </p:cNvPr>
          <p:cNvGrpSpPr/>
          <p:nvPr/>
        </p:nvGrpSpPr>
        <p:grpSpPr>
          <a:xfrm>
            <a:off x="10601391" y="4693185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70A2564-4914-A580-2147-91132AC40B70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F6AEDE95-4EAF-430B-414B-F756D47E53AF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3B162F1E-A007-2215-FC04-1565131F4EC6}"/>
              </a:ext>
            </a:extLst>
          </p:cNvPr>
          <p:cNvSpPr/>
          <p:nvPr/>
        </p:nvSpPr>
        <p:spPr>
          <a:xfrm>
            <a:off x="1456071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C565522D-8836-D173-FCFF-263239C30B67}"/>
              </a:ext>
            </a:extLst>
          </p:cNvPr>
          <p:cNvSpPr/>
          <p:nvPr/>
        </p:nvSpPr>
        <p:spPr>
          <a:xfrm rot="10800000">
            <a:off x="11835320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8A35092C-3796-AAC7-4DA9-9FE383BFC0D6}"/>
              </a:ext>
            </a:extLst>
          </p:cNvPr>
          <p:cNvSpPr/>
          <p:nvPr/>
        </p:nvSpPr>
        <p:spPr>
          <a:xfrm>
            <a:off x="6465812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D92A32EE-3BF5-A618-52FC-CC6D51B97AF4}"/>
              </a:ext>
            </a:extLst>
          </p:cNvPr>
          <p:cNvSpPr/>
          <p:nvPr/>
        </p:nvSpPr>
        <p:spPr>
          <a:xfrm rot="10800000">
            <a:off x="5153224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DAFB4AA7-D284-DCCC-6A7D-1E1265608FD8}"/>
              </a:ext>
            </a:extLst>
          </p:cNvPr>
          <p:cNvSpPr/>
          <p:nvPr/>
        </p:nvSpPr>
        <p:spPr>
          <a:xfrm>
            <a:off x="13069249" y="469318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89143F9-FBE2-462B-241C-D4C884823969}"/>
              </a:ext>
            </a:extLst>
          </p:cNvPr>
          <p:cNvGrpSpPr/>
          <p:nvPr/>
        </p:nvGrpSpPr>
        <p:grpSpPr>
          <a:xfrm>
            <a:off x="290399" y="7058855"/>
            <a:ext cx="756000" cy="1440000"/>
            <a:chOff x="722133" y="8191500"/>
            <a:chExt cx="872349" cy="1411725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5522BA4-0B44-E953-01E1-E889BCD25EFE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1A9199ED-7697-665E-70B8-E11DD493319A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33" name="Freeform 10">
            <a:extLst>
              <a:ext uri="{FF2B5EF4-FFF2-40B4-BE49-F238E27FC236}">
                <a16:creationId xmlns:a16="http://schemas.microsoft.com/office/drawing/2014/main" id="{C3BD8DC3-F930-C4F5-B208-4F57D4E732AA}"/>
              </a:ext>
            </a:extLst>
          </p:cNvPr>
          <p:cNvSpPr/>
          <p:nvPr/>
        </p:nvSpPr>
        <p:spPr>
          <a:xfrm>
            <a:off x="1456071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22B70CCC-4754-70AC-8708-46198118BDA2}"/>
              </a:ext>
            </a:extLst>
          </p:cNvPr>
          <p:cNvSpPr/>
          <p:nvPr/>
        </p:nvSpPr>
        <p:spPr>
          <a:xfrm>
            <a:off x="10601391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F6BBA585-A245-C80C-F7E3-EB5ABD50E8FC}"/>
              </a:ext>
            </a:extLst>
          </p:cNvPr>
          <p:cNvSpPr/>
          <p:nvPr/>
        </p:nvSpPr>
        <p:spPr>
          <a:xfrm>
            <a:off x="11835320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413FCB4E-6C13-10AB-A50B-E80281723FCD}"/>
              </a:ext>
            </a:extLst>
          </p:cNvPr>
          <p:cNvSpPr/>
          <p:nvPr/>
        </p:nvSpPr>
        <p:spPr>
          <a:xfrm>
            <a:off x="2621743" y="7058855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32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3BCD6-BE95-131E-A747-35120E6D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72EE5B-AC3E-388D-6030-DCAA58075924}"/>
              </a:ext>
            </a:extLst>
          </p:cNvPr>
          <p:cNvSpPr txBox="1"/>
          <p:nvPr/>
        </p:nvSpPr>
        <p:spPr>
          <a:xfrm>
            <a:off x="983067" y="634377"/>
            <a:ext cx="163298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חלקו את אבני הדומינו  לשלוש קבוצות שוות כך שסכום העיגולים בקבוצה אחת יהיה 12, בקבוצה השנייה 15 ובקבוצה השלישית 18.</a:t>
            </a:r>
            <a:br>
              <a:rPr lang="he-IL" sz="3600" dirty="0"/>
            </a:br>
            <a:r>
              <a:rPr lang="he-IL" sz="3600" dirty="0"/>
              <a:t>איך אפשר להיעזר בפתרונות של המשימה הראשונה ושל המשימה השנייה?</a:t>
            </a:r>
            <a:br>
              <a:rPr lang="he-IL" sz="3600" dirty="0"/>
            </a:br>
            <a:r>
              <a:rPr lang="he-IL" sz="3600" dirty="0"/>
              <a:t>שימו לב: יש יותר מפתרון אחד.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0773F3-B898-9808-57CD-530447B63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01B21BFE-D60F-AE8C-3247-753529EEB2B5}"/>
              </a:ext>
            </a:extLst>
          </p:cNvPr>
          <p:cNvSpPr/>
          <p:nvPr/>
        </p:nvSpPr>
        <p:spPr>
          <a:xfrm rot="10800000">
            <a:off x="570600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D249FA-A251-CDAE-A05C-E122C7D8B47C}"/>
              </a:ext>
            </a:extLst>
          </p:cNvPr>
          <p:cNvSpPr txBox="1"/>
          <p:nvPr/>
        </p:nvSpPr>
        <p:spPr>
          <a:xfrm>
            <a:off x="1066800" y="4953770"/>
            <a:ext cx="838200" cy="1260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1347273-42AC-EAA9-BB20-18F392E39470}"/>
              </a:ext>
            </a:extLst>
          </p:cNvPr>
          <p:cNvSpPr/>
          <p:nvPr/>
        </p:nvSpPr>
        <p:spPr>
          <a:xfrm rot="10800000">
            <a:off x="3049766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5F28B6C-9053-B965-8451-05BA02442D3F}"/>
              </a:ext>
            </a:extLst>
          </p:cNvPr>
          <p:cNvSpPr/>
          <p:nvPr/>
        </p:nvSpPr>
        <p:spPr>
          <a:xfrm>
            <a:off x="5528932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773C2CB-DF00-1D9C-FF04-4DA491E2ABF4}"/>
              </a:ext>
            </a:extLst>
          </p:cNvPr>
          <p:cNvSpPr/>
          <p:nvPr/>
        </p:nvSpPr>
        <p:spPr>
          <a:xfrm>
            <a:off x="8008098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8FFBA95-61EF-54DD-BC23-712C17E51685}"/>
              </a:ext>
            </a:extLst>
          </p:cNvPr>
          <p:cNvSpPr/>
          <p:nvPr/>
        </p:nvSpPr>
        <p:spPr>
          <a:xfrm>
            <a:off x="10487264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91DA37-7E49-1B7C-264C-EDC3A18FAB44}"/>
              </a:ext>
            </a:extLst>
          </p:cNvPr>
          <p:cNvSpPr/>
          <p:nvPr/>
        </p:nvSpPr>
        <p:spPr>
          <a:xfrm>
            <a:off x="12966430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CB37CAE-EA32-8D24-BAE4-D2A3A2A48E6F}"/>
              </a:ext>
            </a:extLst>
          </p:cNvPr>
          <p:cNvSpPr/>
          <p:nvPr/>
        </p:nvSpPr>
        <p:spPr>
          <a:xfrm rot="10800000">
            <a:off x="15445597" y="3095100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7BD9FD4-F0B5-4B98-D633-ECFAB2CE3289}"/>
              </a:ext>
            </a:extLst>
          </p:cNvPr>
          <p:cNvSpPr/>
          <p:nvPr/>
        </p:nvSpPr>
        <p:spPr>
          <a:xfrm>
            <a:off x="15445597" y="6667499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38B14A3-15CE-7064-B7BC-C3705301894F}"/>
              </a:ext>
            </a:extLst>
          </p:cNvPr>
          <p:cNvSpPr/>
          <p:nvPr/>
        </p:nvSpPr>
        <p:spPr>
          <a:xfrm>
            <a:off x="13067400" y="6667499"/>
            <a:ext cx="1944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E69E14B-E87F-7A9D-9C02-6185276F8407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3</a:t>
            </a:r>
          </a:p>
        </p:txBody>
      </p:sp>
    </p:spTree>
    <p:extLst>
      <p:ext uri="{BB962C8B-B14F-4D97-AF65-F5344CB8AC3E}">
        <p14:creationId xmlns:p14="http://schemas.microsoft.com/office/powerpoint/2010/main" val="195963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AB289-9E7D-5386-9CD7-F5019994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73C6551-B67D-4F9B-8C3C-52F82CA3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3AA2549A-C039-E73F-AF2D-3263E59CAD6A}"/>
              </a:ext>
            </a:extLst>
          </p:cNvPr>
          <p:cNvGrpSpPr/>
          <p:nvPr/>
        </p:nvGrpSpPr>
        <p:grpSpPr>
          <a:xfrm>
            <a:off x="219147" y="2552354"/>
            <a:ext cx="756000" cy="1440000"/>
            <a:chOff x="722133" y="8191500"/>
            <a:chExt cx="872349" cy="1411725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1493C9AD-A3C0-BAD0-EBBC-F482F0BC55DB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880C7749-66BF-48D3-26EC-3B731B4CF96A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F91D62CE-789F-96A9-91D6-C9247E0A20DC}"/>
              </a:ext>
            </a:extLst>
          </p:cNvPr>
          <p:cNvSpPr/>
          <p:nvPr/>
        </p:nvSpPr>
        <p:spPr>
          <a:xfrm rot="10800000">
            <a:off x="8126109" y="49226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A929136-5895-FF7F-4BA9-6D04447B7D84}"/>
              </a:ext>
            </a:extLst>
          </p:cNvPr>
          <p:cNvSpPr/>
          <p:nvPr/>
        </p:nvSpPr>
        <p:spPr>
          <a:xfrm>
            <a:off x="11664600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AB5D392D-348D-2B53-497A-7EB194E7BCF7}"/>
              </a:ext>
            </a:extLst>
          </p:cNvPr>
          <p:cNvSpPr/>
          <p:nvPr/>
        </p:nvSpPr>
        <p:spPr>
          <a:xfrm>
            <a:off x="9171455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6AEAE59-8204-F381-9270-A99A164B0DF5}"/>
              </a:ext>
            </a:extLst>
          </p:cNvPr>
          <p:cNvSpPr/>
          <p:nvPr/>
        </p:nvSpPr>
        <p:spPr>
          <a:xfrm>
            <a:off x="1292652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83003F3-EC78-856B-483C-41FB114186E6}"/>
              </a:ext>
            </a:extLst>
          </p:cNvPr>
          <p:cNvSpPr/>
          <p:nvPr/>
        </p:nvSpPr>
        <p:spPr>
          <a:xfrm>
            <a:off x="2366157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8A26359-9CCB-5317-6702-D8CB31DA63BD}"/>
              </a:ext>
            </a:extLst>
          </p:cNvPr>
          <p:cNvSpPr/>
          <p:nvPr/>
        </p:nvSpPr>
        <p:spPr>
          <a:xfrm rot="10800000">
            <a:off x="9171455" y="2552353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F620E65-645E-485C-2226-075D3940ECCB}"/>
              </a:ext>
            </a:extLst>
          </p:cNvPr>
          <p:cNvSpPr/>
          <p:nvPr/>
        </p:nvSpPr>
        <p:spPr>
          <a:xfrm>
            <a:off x="6309534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3F38FF8-AB94-8815-C16F-A9E6198BC96A}"/>
              </a:ext>
            </a:extLst>
          </p:cNvPr>
          <p:cNvSpPr/>
          <p:nvPr/>
        </p:nvSpPr>
        <p:spPr>
          <a:xfrm>
            <a:off x="10216800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AEBAB-1610-CF5C-EA3C-3F1F5D452E3A}"/>
              </a:ext>
            </a:extLst>
          </p:cNvPr>
          <p:cNvSpPr txBox="1">
            <a:spLocks/>
          </p:cNvSpPr>
          <p:nvPr/>
        </p:nvSpPr>
        <p:spPr>
          <a:xfrm>
            <a:off x="7010400" y="3429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cs typeface="+mn-cs"/>
              </a:rPr>
              <a:t>פתרונות למשימה מספר 3 :</a:t>
            </a:r>
            <a:endParaRPr lang="en-US" dirty="0"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554C6CEC-11B3-8A6E-03F3-031FAE3E4B90}"/>
              </a:ext>
            </a:extLst>
          </p:cNvPr>
          <p:cNvSpPr/>
          <p:nvPr/>
        </p:nvSpPr>
        <p:spPr>
          <a:xfrm rot="10800000">
            <a:off x="8126109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CA623144-C924-FDE0-0B15-908146214E15}"/>
              </a:ext>
            </a:extLst>
          </p:cNvPr>
          <p:cNvSpPr/>
          <p:nvPr/>
        </p:nvSpPr>
        <p:spPr>
          <a:xfrm>
            <a:off x="10216800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D3CD6C06-EF8E-A58F-58B5-2786D1556731}"/>
              </a:ext>
            </a:extLst>
          </p:cNvPr>
          <p:cNvSpPr/>
          <p:nvPr/>
        </p:nvSpPr>
        <p:spPr>
          <a:xfrm rot="10800000">
            <a:off x="6309535" y="7284899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2622ED0-ACC9-525B-1F08-72E089783EFD}"/>
              </a:ext>
            </a:extLst>
          </p:cNvPr>
          <p:cNvSpPr/>
          <p:nvPr/>
        </p:nvSpPr>
        <p:spPr>
          <a:xfrm>
            <a:off x="4191860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A6DAB733-584C-737D-D893-CDE96A017EC8}"/>
              </a:ext>
            </a:extLst>
          </p:cNvPr>
          <p:cNvSpPr/>
          <p:nvPr/>
        </p:nvSpPr>
        <p:spPr>
          <a:xfrm>
            <a:off x="17127256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CFC9B445-B256-562F-CC11-3DA8F734D18C}"/>
              </a:ext>
            </a:extLst>
          </p:cNvPr>
          <p:cNvSpPr/>
          <p:nvPr/>
        </p:nvSpPr>
        <p:spPr>
          <a:xfrm>
            <a:off x="5250697" y="2552354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8AF34EDB-CDFB-0890-CE08-88810D1DB3A1}"/>
              </a:ext>
            </a:extLst>
          </p:cNvPr>
          <p:cNvSpPr/>
          <p:nvPr/>
        </p:nvSpPr>
        <p:spPr>
          <a:xfrm>
            <a:off x="10216800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35080016-8E56-870B-1228-1E7280871DB0}"/>
              </a:ext>
            </a:extLst>
          </p:cNvPr>
          <p:cNvGrpSpPr/>
          <p:nvPr/>
        </p:nvGrpSpPr>
        <p:grpSpPr>
          <a:xfrm>
            <a:off x="15116882" y="4922700"/>
            <a:ext cx="756000" cy="1440000"/>
            <a:chOff x="722133" y="8191500"/>
            <a:chExt cx="872349" cy="1411725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A3F2C5A-2C75-BF51-2FDB-8D125E9F7AB7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AF89EF97-2238-6DC3-D9AD-E126AFC306F6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id="{77EBFF54-0291-1D1B-FE87-334D6397009B}"/>
              </a:ext>
            </a:extLst>
          </p:cNvPr>
          <p:cNvSpPr/>
          <p:nvPr/>
        </p:nvSpPr>
        <p:spPr>
          <a:xfrm>
            <a:off x="12617100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CB8E0331-AB86-EF8F-B9E1-8EB2C2E3C9AB}"/>
              </a:ext>
            </a:extLst>
          </p:cNvPr>
          <p:cNvSpPr/>
          <p:nvPr/>
        </p:nvSpPr>
        <p:spPr>
          <a:xfrm rot="10800000">
            <a:off x="13569600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E3F65B77-0F9E-BAD1-FA43-3749DF547D34}"/>
              </a:ext>
            </a:extLst>
          </p:cNvPr>
          <p:cNvSpPr/>
          <p:nvPr/>
        </p:nvSpPr>
        <p:spPr>
          <a:xfrm>
            <a:off x="5250698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95F8EB13-5D41-2DFE-EC74-CB125D3D7E14}"/>
              </a:ext>
            </a:extLst>
          </p:cNvPr>
          <p:cNvSpPr/>
          <p:nvPr/>
        </p:nvSpPr>
        <p:spPr>
          <a:xfrm rot="10800000">
            <a:off x="4191861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FC553F55-5771-7A08-EBDA-44EB75C17264}"/>
              </a:ext>
            </a:extLst>
          </p:cNvPr>
          <p:cNvSpPr/>
          <p:nvPr/>
        </p:nvSpPr>
        <p:spPr>
          <a:xfrm>
            <a:off x="16122069" y="49227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AEE5212-EB46-90E4-64AA-795A1D0481EB}"/>
              </a:ext>
            </a:extLst>
          </p:cNvPr>
          <p:cNvGrpSpPr/>
          <p:nvPr/>
        </p:nvGrpSpPr>
        <p:grpSpPr>
          <a:xfrm>
            <a:off x="219147" y="7284900"/>
            <a:ext cx="756000" cy="1440000"/>
            <a:chOff x="722133" y="8191500"/>
            <a:chExt cx="872349" cy="1411725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0B22E85-6FE0-4443-3B3B-2497FCA1CB3B}"/>
                </a:ext>
              </a:extLst>
            </p:cNvPr>
            <p:cNvSpPr/>
            <p:nvPr/>
          </p:nvSpPr>
          <p:spPr>
            <a:xfrm rot="10800000">
              <a:off x="722133" y="8191500"/>
              <a:ext cx="872349" cy="1411725"/>
            </a:xfrm>
            <a:custGeom>
              <a:avLst/>
              <a:gdLst/>
              <a:ahLst/>
              <a:cxnLst/>
              <a:rect l="l" t="t" r="r" b="b"/>
              <a:pathLst>
                <a:path w="2108309" h="4216618">
                  <a:moveTo>
                    <a:pt x="0" y="0"/>
                  </a:moveTo>
                  <a:lnTo>
                    <a:pt x="2108309" y="0"/>
                  </a:lnTo>
                  <a:lnTo>
                    <a:pt x="2108309" y="4216618"/>
                  </a:lnTo>
                  <a:lnTo>
                    <a:pt x="0" y="4216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409E2E60-D3C3-D707-D5A7-C5A81A59BFA9}"/>
                </a:ext>
              </a:extLst>
            </p:cNvPr>
            <p:cNvSpPr txBox="1"/>
            <p:nvPr/>
          </p:nvSpPr>
          <p:spPr>
            <a:xfrm>
              <a:off x="969573" y="9105900"/>
              <a:ext cx="377467" cy="3429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  <p:sp>
        <p:nvSpPr>
          <p:cNvPr id="33" name="Freeform 10">
            <a:extLst>
              <a:ext uri="{FF2B5EF4-FFF2-40B4-BE49-F238E27FC236}">
                <a16:creationId xmlns:a16="http://schemas.microsoft.com/office/drawing/2014/main" id="{A45C29BB-1FC5-F7E9-0DC2-D3EB291D125F}"/>
              </a:ext>
            </a:extLst>
          </p:cNvPr>
          <p:cNvSpPr/>
          <p:nvPr/>
        </p:nvSpPr>
        <p:spPr>
          <a:xfrm>
            <a:off x="9171455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07C16F19-EE6B-DE93-EE2F-765724DCF261}"/>
              </a:ext>
            </a:extLst>
          </p:cNvPr>
          <p:cNvSpPr/>
          <p:nvPr/>
        </p:nvSpPr>
        <p:spPr>
          <a:xfrm>
            <a:off x="1292652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AE407F5F-65D4-152A-1626-CAA3D0EF2A86}"/>
              </a:ext>
            </a:extLst>
          </p:cNvPr>
          <p:cNvSpPr/>
          <p:nvPr/>
        </p:nvSpPr>
        <p:spPr>
          <a:xfrm>
            <a:off x="8126109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DE4E3AE7-D61B-3204-C57D-5DDC589056BE}"/>
              </a:ext>
            </a:extLst>
          </p:cNvPr>
          <p:cNvSpPr/>
          <p:nvPr/>
        </p:nvSpPr>
        <p:spPr>
          <a:xfrm>
            <a:off x="2366157" y="7284900"/>
            <a:ext cx="756000" cy="144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759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7E19C-6051-997E-2B9F-5B5F0F9A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9A69262-6072-D92F-2715-50A7BA90FD6B}"/>
              </a:ext>
            </a:extLst>
          </p:cNvPr>
          <p:cNvSpPr txBox="1"/>
          <p:nvPr/>
        </p:nvSpPr>
        <p:spPr>
          <a:xfrm>
            <a:off x="2362200" y="780694"/>
            <a:ext cx="14249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בחרו שלוש  אבני דומינו שסכום העיגולים שלהן הוא  12.</a:t>
            </a:r>
            <a:br>
              <a:rPr lang="he-IL" sz="3600" dirty="0"/>
            </a:br>
            <a:r>
              <a:rPr lang="he-IL" sz="3600" dirty="0"/>
              <a:t>שימו לב: יש יותר מפתרון אחד. </a:t>
            </a:r>
            <a:br>
              <a:rPr lang="he-IL" sz="3600" dirty="0"/>
            </a:br>
            <a:r>
              <a:rPr lang="he-IL" sz="3600" dirty="0"/>
              <a:t>כמה פתרונות תוכלו למצוא?(נסו למצוא דרך שיטתית למציאת כל הפתרונות)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BEAEDD0-7808-F700-833C-D5C55CAE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5879E3D3-5969-5153-5C92-B9117BA591CD}"/>
              </a:ext>
            </a:extLst>
          </p:cNvPr>
          <p:cNvSpPr/>
          <p:nvPr/>
        </p:nvSpPr>
        <p:spPr>
          <a:xfrm rot="10800000">
            <a:off x="534600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D433A9D-6991-B127-D3D0-5166B4CB5030}"/>
              </a:ext>
            </a:extLst>
          </p:cNvPr>
          <p:cNvSpPr txBox="1"/>
          <p:nvPr/>
        </p:nvSpPr>
        <p:spPr>
          <a:xfrm>
            <a:off x="664698" y="4914900"/>
            <a:ext cx="14478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A670EC5C-171B-256A-FAC4-774DC378F72C}"/>
              </a:ext>
            </a:extLst>
          </p:cNvPr>
          <p:cNvSpPr/>
          <p:nvPr/>
        </p:nvSpPr>
        <p:spPr>
          <a:xfrm rot="10800000">
            <a:off x="3011689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CC8D1D3-EB05-EEAA-1215-1A26076B9630}"/>
              </a:ext>
            </a:extLst>
          </p:cNvPr>
          <p:cNvSpPr/>
          <p:nvPr/>
        </p:nvSpPr>
        <p:spPr>
          <a:xfrm>
            <a:off x="5380778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D87D306-7FFC-8D4B-EBBB-54505E4343E3}"/>
              </a:ext>
            </a:extLst>
          </p:cNvPr>
          <p:cNvSpPr/>
          <p:nvPr/>
        </p:nvSpPr>
        <p:spPr>
          <a:xfrm>
            <a:off x="7857867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AFF8EEC-ACD3-9FC4-086B-2BD33254F2DA}"/>
              </a:ext>
            </a:extLst>
          </p:cNvPr>
          <p:cNvSpPr/>
          <p:nvPr/>
        </p:nvSpPr>
        <p:spPr>
          <a:xfrm>
            <a:off x="10334956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EE148A8-C514-2C0F-66E5-83E3EE468676}"/>
              </a:ext>
            </a:extLst>
          </p:cNvPr>
          <p:cNvSpPr/>
          <p:nvPr/>
        </p:nvSpPr>
        <p:spPr>
          <a:xfrm>
            <a:off x="12812045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0B1DECD-A0FC-5B12-02D5-3A4F1D9D8BA5}"/>
              </a:ext>
            </a:extLst>
          </p:cNvPr>
          <p:cNvSpPr/>
          <p:nvPr/>
        </p:nvSpPr>
        <p:spPr>
          <a:xfrm rot="10800000">
            <a:off x="15393600" y="2787806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0129C080-12BC-0233-564F-C58B30FDFC82}"/>
              </a:ext>
            </a:extLst>
          </p:cNvPr>
          <p:cNvSpPr/>
          <p:nvPr/>
        </p:nvSpPr>
        <p:spPr>
          <a:xfrm>
            <a:off x="15445596" y="6667499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215E75AF-BE02-93B6-04E6-51D8E4D71C75}"/>
              </a:ext>
            </a:extLst>
          </p:cNvPr>
          <p:cNvSpPr/>
          <p:nvPr/>
        </p:nvSpPr>
        <p:spPr>
          <a:xfrm>
            <a:off x="12869974" y="6667500"/>
            <a:ext cx="1980000" cy="3420000"/>
          </a:xfrm>
          <a:custGeom>
            <a:avLst/>
            <a:gdLst/>
            <a:ahLst/>
            <a:cxnLst/>
            <a:rect l="l" t="t" r="r" b="b"/>
            <a:pathLst>
              <a:path w="2108309" h="4216618">
                <a:moveTo>
                  <a:pt x="0" y="0"/>
                </a:moveTo>
                <a:lnTo>
                  <a:pt x="2108309" y="0"/>
                </a:lnTo>
                <a:lnTo>
                  <a:pt x="2108309" y="4216618"/>
                </a:lnTo>
                <a:lnTo>
                  <a:pt x="0" y="421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CB7ABB81-A43F-BB04-8C5E-7445E4B13705}"/>
              </a:ext>
            </a:extLst>
          </p:cNvPr>
          <p:cNvSpPr txBox="1"/>
          <p:nvPr/>
        </p:nvSpPr>
        <p:spPr>
          <a:xfrm>
            <a:off x="7522054" y="207861"/>
            <a:ext cx="27783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משימה מספר 4</a:t>
            </a:r>
          </a:p>
        </p:txBody>
      </p:sp>
    </p:spTree>
    <p:extLst>
      <p:ext uri="{BB962C8B-B14F-4D97-AF65-F5344CB8AC3E}">
        <p14:creationId xmlns:p14="http://schemas.microsoft.com/office/powerpoint/2010/main" val="332818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314</Words>
  <Application>Microsoft Office PowerPoint</Application>
  <PresentationFormat>מותאם אישית</PresentationFormat>
  <Paragraphs>34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Calibri</vt:lpstr>
      <vt:lpstr>Alef Bold</vt:lpstr>
      <vt:lpstr>Aptos</vt:lpstr>
      <vt:lpstr>Arial</vt:lpstr>
      <vt:lpstr>Arimo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24</cp:revision>
  <dcterms:created xsi:type="dcterms:W3CDTF">2006-08-16T00:00:00Z</dcterms:created>
  <dcterms:modified xsi:type="dcterms:W3CDTF">2026-04-29T07:47:40Z</dcterms:modified>
  <dc:identifier>DAHG5W1gSCg</dc:identifier>
</cp:coreProperties>
</file>