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10287000" cx="18288000"/>
  <p:notesSz cx="6858000" cy="9144000"/>
  <p:embeddedFontLst>
    <p:embeddedFont>
      <p:font typeface="Arimo"/>
      <p:bold r:id="rId21"/>
      <p:boldItalic r:id="rId22"/>
    </p:embeddedFont>
    <p:embeddedFont>
      <p:font typeface="Alef"/>
      <p:bold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4" roundtripDataSignature="AMtx7mg19L9h562a+uAFsRQeWzLZt8He+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font" Target="fonts/Arimo-boldItalic.fntdata"/><Relationship Id="rId10" Type="http://schemas.openxmlformats.org/officeDocument/2006/relationships/slide" Target="slides/slide5.xml"/><Relationship Id="rId21" Type="http://schemas.openxmlformats.org/officeDocument/2006/relationships/font" Target="fonts/Arimo-bold.fntdata"/><Relationship Id="rId13" Type="http://schemas.openxmlformats.org/officeDocument/2006/relationships/slide" Target="slides/slide8.xml"/><Relationship Id="rId24" Type="http://customschemas.google.com/relationships/presentationmetadata" Target="metadata"/><Relationship Id="rId12" Type="http://schemas.openxmlformats.org/officeDocument/2006/relationships/slide" Target="slides/slide7.xml"/><Relationship Id="rId23" Type="http://schemas.openxmlformats.org/officeDocument/2006/relationships/font" Target="fonts/Alef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388620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1588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1588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ar-JO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" name="Google Shape;318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" name="Google Shape;396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6" name="Google Shape;416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6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8" name="Google Shape;498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8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8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2" name="Google Shape;22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0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0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1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0" name="Google Shape;40;p21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2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22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8" name="Google Shape;48;p22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22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hyperlink" Target="https://drpaulswan.com.au/%D7%94%D7%A4%D7%A2%D7%99%D7%9C%D7%95%D7%AA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BD0CA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0" y="-35755"/>
            <a:ext cx="18288000" cy="10287000"/>
          </a:xfrm>
          <a:custGeom>
            <a:rect b="b" l="l" r="r" t="t"/>
            <a:pathLst>
              <a:path extrusionOk="0"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7239000" y="0"/>
            <a:ext cx="13417149" cy="10016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1" algn="ctr">
              <a:lnSpc>
                <a:spcPct val="23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ar-JO" sz="40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مَدرسَة العُطلة الصيفيّة</a:t>
            </a:r>
            <a:endParaRPr/>
          </a:p>
        </p:txBody>
      </p:sp>
      <p:sp>
        <p:nvSpPr>
          <p:cNvPr id="90" name="Google Shape;90;p1"/>
          <p:cNvSpPr txBox="1"/>
          <p:nvPr/>
        </p:nvSpPr>
        <p:spPr>
          <a:xfrm>
            <a:off x="11703064" y="1268122"/>
            <a:ext cx="5245075" cy="150925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1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ar-JO" sz="92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رياضيّات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11887200" y="2811863"/>
            <a:ext cx="5245075" cy="8870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1" algn="ctr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ar-JO" sz="5199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</a:rPr>
              <a:t>الصّف الرّابع</a:t>
            </a:r>
            <a:endParaRPr/>
          </a:p>
        </p:txBody>
      </p:sp>
      <p:sp>
        <p:nvSpPr>
          <p:cNvPr id="92" name="Google Shape;92;p1"/>
          <p:cNvSpPr txBox="1"/>
          <p:nvPr/>
        </p:nvSpPr>
        <p:spPr>
          <a:xfrm>
            <a:off x="10210800" y="6027033"/>
            <a:ext cx="7980641" cy="18383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1" algn="ctr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ar-JO" sz="5199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</a:rPr>
              <a:t>الأعداد الطبيعيّة</a:t>
            </a:r>
            <a:endParaRPr/>
          </a:p>
          <a:p>
            <a:pPr indent="0" lvl="0" marL="0" marR="0" rtl="1" algn="ctr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ar-JO" sz="5199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</a:rPr>
              <a:t>ثُلاثيّات وَرباعيّات</a:t>
            </a:r>
            <a:endParaRPr/>
          </a:p>
        </p:txBody>
      </p:sp>
      <p:sp>
        <p:nvSpPr>
          <p:cNvPr id="93" name="Google Shape;93;p1"/>
          <p:cNvSpPr txBox="1"/>
          <p:nvPr/>
        </p:nvSpPr>
        <p:spPr>
          <a:xfrm>
            <a:off x="9906001" y="9335670"/>
            <a:ext cx="8839200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https://drpaulswan.com.au/</a:t>
            </a:r>
            <a:r>
              <a:rPr lang="ar-JO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הפעילות מעובדת מתוך: 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BD0CA"/>
        </a:solidFill>
      </p:bgPr>
    </p:bg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0"/>
          <p:cNvSpPr/>
          <p:nvPr/>
        </p:nvSpPr>
        <p:spPr>
          <a:xfrm>
            <a:off x="0" y="0"/>
            <a:ext cx="18288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86" name="Google Shape;286;p10"/>
          <p:cNvGrpSpPr/>
          <p:nvPr/>
        </p:nvGrpSpPr>
        <p:grpSpPr>
          <a:xfrm>
            <a:off x="219147" y="2480998"/>
            <a:ext cx="756000" cy="1440000"/>
            <a:chOff x="722133" y="8191500"/>
            <a:chExt cx="872349" cy="1411725"/>
          </a:xfrm>
        </p:grpSpPr>
        <p:sp>
          <p:nvSpPr>
            <p:cNvPr id="287" name="Google Shape;287;p10"/>
            <p:cNvSpPr/>
            <p:nvPr/>
          </p:nvSpPr>
          <p:spPr>
            <a:xfrm rot="10800000">
              <a:off x="722133" y="8191500"/>
              <a:ext cx="872349" cy="1411725"/>
            </a:xfrm>
            <a:custGeom>
              <a:rect b="b" l="l" r="r" t="t"/>
              <a:pathLst>
                <a:path extrusionOk="0" h="4216618" w="2108309">
                  <a:moveTo>
                    <a:pt x="0" y="0"/>
                  </a:moveTo>
                  <a:lnTo>
                    <a:pt x="2108309" y="0"/>
                  </a:lnTo>
                  <a:lnTo>
                    <a:pt x="2108309" y="4216618"/>
                  </a:lnTo>
                  <a:lnTo>
                    <a:pt x="0" y="4216618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8" name="Google Shape;288;p10"/>
            <p:cNvSpPr txBox="1"/>
            <p:nvPr/>
          </p:nvSpPr>
          <p:spPr>
            <a:xfrm>
              <a:off x="969573" y="9105900"/>
              <a:ext cx="377467" cy="34290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89" name="Google Shape;289;p10"/>
          <p:cNvSpPr/>
          <p:nvPr/>
        </p:nvSpPr>
        <p:spPr>
          <a:xfrm rot="10800000">
            <a:off x="4552050" y="2480998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10"/>
          <p:cNvSpPr/>
          <p:nvPr/>
        </p:nvSpPr>
        <p:spPr>
          <a:xfrm>
            <a:off x="14503361" y="2480998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10"/>
          <p:cNvSpPr/>
          <p:nvPr/>
        </p:nvSpPr>
        <p:spPr>
          <a:xfrm>
            <a:off x="1309366" y="4607699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10"/>
          <p:cNvSpPr/>
          <p:nvPr/>
        </p:nvSpPr>
        <p:spPr>
          <a:xfrm>
            <a:off x="11305930" y="2480998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10"/>
          <p:cNvSpPr/>
          <p:nvPr/>
        </p:nvSpPr>
        <p:spPr>
          <a:xfrm>
            <a:off x="2399585" y="4607699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10"/>
          <p:cNvSpPr/>
          <p:nvPr/>
        </p:nvSpPr>
        <p:spPr>
          <a:xfrm rot="10800000">
            <a:off x="6706165" y="2480998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0"/>
          <p:cNvSpPr/>
          <p:nvPr/>
        </p:nvSpPr>
        <p:spPr>
          <a:xfrm>
            <a:off x="2399585" y="2480998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0"/>
          <p:cNvSpPr txBox="1"/>
          <p:nvPr/>
        </p:nvSpPr>
        <p:spPr>
          <a:xfrm>
            <a:off x="7010400" y="34290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ar-JO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حُلول مُهمّة رَقَم 4 :</a:t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10"/>
          <p:cNvSpPr/>
          <p:nvPr/>
        </p:nvSpPr>
        <p:spPr>
          <a:xfrm rot="10800000">
            <a:off x="1309366" y="2480998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10"/>
          <p:cNvSpPr/>
          <p:nvPr/>
        </p:nvSpPr>
        <p:spPr>
          <a:xfrm rot="10800000">
            <a:off x="6706165" y="4607698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10"/>
          <p:cNvSpPr/>
          <p:nvPr/>
        </p:nvSpPr>
        <p:spPr>
          <a:xfrm>
            <a:off x="5629108" y="2480998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10"/>
          <p:cNvSpPr/>
          <p:nvPr/>
        </p:nvSpPr>
        <p:spPr>
          <a:xfrm>
            <a:off x="10224965" y="2480998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01" name="Google Shape;301;p10"/>
          <p:cNvGrpSpPr/>
          <p:nvPr/>
        </p:nvGrpSpPr>
        <p:grpSpPr>
          <a:xfrm>
            <a:off x="13366970" y="2480998"/>
            <a:ext cx="756000" cy="1440000"/>
            <a:chOff x="722133" y="8191500"/>
            <a:chExt cx="872349" cy="1411725"/>
          </a:xfrm>
        </p:grpSpPr>
        <p:sp>
          <p:nvSpPr>
            <p:cNvPr id="302" name="Google Shape;302;p10"/>
            <p:cNvSpPr/>
            <p:nvPr/>
          </p:nvSpPr>
          <p:spPr>
            <a:xfrm rot="10800000">
              <a:off x="722133" y="8191500"/>
              <a:ext cx="872349" cy="1411725"/>
            </a:xfrm>
            <a:custGeom>
              <a:rect b="b" l="l" r="r" t="t"/>
              <a:pathLst>
                <a:path extrusionOk="0" h="4216618" w="2108309">
                  <a:moveTo>
                    <a:pt x="0" y="0"/>
                  </a:moveTo>
                  <a:lnTo>
                    <a:pt x="2108309" y="0"/>
                  </a:lnTo>
                  <a:lnTo>
                    <a:pt x="2108309" y="4216618"/>
                  </a:lnTo>
                  <a:lnTo>
                    <a:pt x="0" y="4216618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3" name="Google Shape;303;p10"/>
            <p:cNvSpPr txBox="1"/>
            <p:nvPr/>
          </p:nvSpPr>
          <p:spPr>
            <a:xfrm>
              <a:off x="969573" y="9105900"/>
              <a:ext cx="377467" cy="34290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04" name="Google Shape;304;p10"/>
          <p:cNvSpPr/>
          <p:nvPr/>
        </p:nvSpPr>
        <p:spPr>
          <a:xfrm>
            <a:off x="1309366" y="7036577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10"/>
          <p:cNvSpPr/>
          <p:nvPr/>
        </p:nvSpPr>
        <p:spPr>
          <a:xfrm rot="10800000">
            <a:off x="219147" y="4607699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10"/>
          <p:cNvSpPr/>
          <p:nvPr/>
        </p:nvSpPr>
        <p:spPr>
          <a:xfrm>
            <a:off x="15639753" y="2480998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07" name="Google Shape;307;p10"/>
          <p:cNvGrpSpPr/>
          <p:nvPr/>
        </p:nvGrpSpPr>
        <p:grpSpPr>
          <a:xfrm>
            <a:off x="219147" y="7036577"/>
            <a:ext cx="756000" cy="1440000"/>
            <a:chOff x="722133" y="8191500"/>
            <a:chExt cx="872349" cy="1411725"/>
          </a:xfrm>
        </p:grpSpPr>
        <p:sp>
          <p:nvSpPr>
            <p:cNvPr id="308" name="Google Shape;308;p10"/>
            <p:cNvSpPr/>
            <p:nvPr/>
          </p:nvSpPr>
          <p:spPr>
            <a:xfrm rot="10800000">
              <a:off x="722133" y="8191500"/>
              <a:ext cx="872349" cy="1411725"/>
            </a:xfrm>
            <a:custGeom>
              <a:rect b="b" l="l" r="r" t="t"/>
              <a:pathLst>
                <a:path extrusionOk="0" h="4216618" w="2108309">
                  <a:moveTo>
                    <a:pt x="0" y="0"/>
                  </a:moveTo>
                  <a:lnTo>
                    <a:pt x="2108309" y="0"/>
                  </a:lnTo>
                  <a:lnTo>
                    <a:pt x="2108309" y="4216618"/>
                  </a:lnTo>
                  <a:lnTo>
                    <a:pt x="0" y="4216618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9" name="Google Shape;309;p10"/>
            <p:cNvSpPr txBox="1"/>
            <p:nvPr/>
          </p:nvSpPr>
          <p:spPr>
            <a:xfrm>
              <a:off x="969573" y="9105900"/>
              <a:ext cx="377467" cy="34290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10" name="Google Shape;310;p10"/>
          <p:cNvSpPr/>
          <p:nvPr/>
        </p:nvSpPr>
        <p:spPr>
          <a:xfrm>
            <a:off x="5629108" y="4607699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10"/>
          <p:cNvSpPr/>
          <p:nvPr/>
        </p:nvSpPr>
        <p:spPr>
          <a:xfrm>
            <a:off x="2399585" y="7036577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10"/>
          <p:cNvSpPr/>
          <p:nvPr/>
        </p:nvSpPr>
        <p:spPr>
          <a:xfrm>
            <a:off x="9144000" y="2480998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13" name="Google Shape;313;p10"/>
          <p:cNvGrpSpPr/>
          <p:nvPr/>
        </p:nvGrpSpPr>
        <p:grpSpPr>
          <a:xfrm>
            <a:off x="4552050" y="4607699"/>
            <a:ext cx="756000" cy="1440000"/>
            <a:chOff x="722133" y="8191500"/>
            <a:chExt cx="872349" cy="1411725"/>
          </a:xfrm>
        </p:grpSpPr>
        <p:sp>
          <p:nvSpPr>
            <p:cNvPr id="314" name="Google Shape;314;p10"/>
            <p:cNvSpPr/>
            <p:nvPr/>
          </p:nvSpPr>
          <p:spPr>
            <a:xfrm rot="10800000">
              <a:off x="722133" y="8191500"/>
              <a:ext cx="872349" cy="1411725"/>
            </a:xfrm>
            <a:custGeom>
              <a:rect b="b" l="l" r="r" t="t"/>
              <a:pathLst>
                <a:path extrusionOk="0" h="4216618" w="2108309">
                  <a:moveTo>
                    <a:pt x="0" y="0"/>
                  </a:moveTo>
                  <a:lnTo>
                    <a:pt x="2108309" y="0"/>
                  </a:lnTo>
                  <a:lnTo>
                    <a:pt x="2108309" y="4216618"/>
                  </a:lnTo>
                  <a:lnTo>
                    <a:pt x="0" y="4216618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10"/>
            <p:cNvSpPr txBox="1"/>
            <p:nvPr/>
          </p:nvSpPr>
          <p:spPr>
            <a:xfrm>
              <a:off x="969573" y="9105900"/>
              <a:ext cx="377467" cy="34290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BD0CA"/>
        </a:solidFill>
      </p:bgPr>
    </p:bg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"/>
          <p:cNvSpPr txBox="1"/>
          <p:nvPr/>
        </p:nvSpPr>
        <p:spPr>
          <a:xfrm>
            <a:off x="2438400" y="727747"/>
            <a:ext cx="14249400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اختاروا 4 حجارة دومينو يكون مجموع الدوائر فيها هو 12.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انتبهوا: يوجَد اكثَر من حلّ واحِد. </a:t>
            </a:r>
            <a:br>
              <a:rPr lang="ar-JO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ar-JO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كَم حلًّا يُمكنكم ان تجِدوا؟ (حاوِلوا إيجاد طريقة مُمَنهجَة لإيجاد جَميع الحُلول)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11"/>
          <p:cNvSpPr/>
          <p:nvPr/>
        </p:nvSpPr>
        <p:spPr>
          <a:xfrm>
            <a:off x="0" y="0"/>
            <a:ext cx="18288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11"/>
          <p:cNvSpPr/>
          <p:nvPr/>
        </p:nvSpPr>
        <p:spPr>
          <a:xfrm rot="10800000">
            <a:off x="10576703" y="6667499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11"/>
          <p:cNvSpPr txBox="1"/>
          <p:nvPr/>
        </p:nvSpPr>
        <p:spPr>
          <a:xfrm>
            <a:off x="10669969" y="7309836"/>
            <a:ext cx="14478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11"/>
          <p:cNvSpPr txBox="1"/>
          <p:nvPr/>
        </p:nvSpPr>
        <p:spPr>
          <a:xfrm>
            <a:off x="10707350" y="8836625"/>
            <a:ext cx="14478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11"/>
          <p:cNvSpPr/>
          <p:nvPr/>
        </p:nvSpPr>
        <p:spPr>
          <a:xfrm rot="10800000">
            <a:off x="622911" y="2866500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11"/>
          <p:cNvSpPr/>
          <p:nvPr/>
        </p:nvSpPr>
        <p:spPr>
          <a:xfrm rot="10800000">
            <a:off x="3111359" y="2866500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11"/>
          <p:cNvSpPr/>
          <p:nvPr/>
        </p:nvSpPr>
        <p:spPr>
          <a:xfrm>
            <a:off x="5599807" y="2866500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11"/>
          <p:cNvSpPr/>
          <p:nvPr/>
        </p:nvSpPr>
        <p:spPr>
          <a:xfrm>
            <a:off x="8088255" y="2866500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11"/>
          <p:cNvSpPr/>
          <p:nvPr/>
        </p:nvSpPr>
        <p:spPr>
          <a:xfrm>
            <a:off x="10576703" y="2866500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11"/>
          <p:cNvSpPr/>
          <p:nvPr/>
        </p:nvSpPr>
        <p:spPr>
          <a:xfrm>
            <a:off x="13065151" y="2866500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11"/>
          <p:cNvSpPr/>
          <p:nvPr/>
        </p:nvSpPr>
        <p:spPr>
          <a:xfrm rot="10800000">
            <a:off x="15553596" y="2866500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11"/>
          <p:cNvSpPr/>
          <p:nvPr/>
        </p:nvSpPr>
        <p:spPr>
          <a:xfrm>
            <a:off x="15553596" y="6667499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11"/>
          <p:cNvSpPr/>
          <p:nvPr/>
        </p:nvSpPr>
        <p:spPr>
          <a:xfrm>
            <a:off x="13065150" y="6667499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11"/>
          <p:cNvSpPr txBox="1"/>
          <p:nvPr/>
        </p:nvSpPr>
        <p:spPr>
          <a:xfrm>
            <a:off x="834113" y="4934194"/>
            <a:ext cx="1332000" cy="79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11"/>
          <p:cNvSpPr txBox="1"/>
          <p:nvPr/>
        </p:nvSpPr>
        <p:spPr>
          <a:xfrm>
            <a:off x="7522054" y="207861"/>
            <a:ext cx="178606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ar-JO" sz="3200" u="none" cap="none" strike="noStrike">
                <a:solidFill>
                  <a:srgbClr val="953734"/>
                </a:solidFill>
                <a:latin typeface="Calibri"/>
                <a:ea typeface="Calibri"/>
                <a:cs typeface="Calibri"/>
                <a:sym typeface="Calibri"/>
              </a:rPr>
              <a:t>مهمّة رقم </a:t>
            </a:r>
            <a:r>
              <a:rPr b="1" lang="ar-JO" sz="3200">
                <a:solidFill>
                  <a:srgbClr val="953734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BD0CA"/>
        </a:solidFill>
      </p:bgPr>
    </p:bg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12"/>
          <p:cNvSpPr/>
          <p:nvPr/>
        </p:nvSpPr>
        <p:spPr>
          <a:xfrm>
            <a:off x="0" y="0"/>
            <a:ext cx="18288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41" name="Google Shape;341;p12"/>
          <p:cNvGrpSpPr/>
          <p:nvPr/>
        </p:nvGrpSpPr>
        <p:grpSpPr>
          <a:xfrm>
            <a:off x="7223336" y="2466738"/>
            <a:ext cx="756000" cy="1440000"/>
            <a:chOff x="722133" y="8191500"/>
            <a:chExt cx="872349" cy="1411725"/>
          </a:xfrm>
        </p:grpSpPr>
        <p:sp>
          <p:nvSpPr>
            <p:cNvPr id="342" name="Google Shape;342;p12"/>
            <p:cNvSpPr/>
            <p:nvPr/>
          </p:nvSpPr>
          <p:spPr>
            <a:xfrm rot="10800000">
              <a:off x="722133" y="8191500"/>
              <a:ext cx="872349" cy="1411725"/>
            </a:xfrm>
            <a:custGeom>
              <a:rect b="b" l="l" r="r" t="t"/>
              <a:pathLst>
                <a:path extrusionOk="0" h="4216618" w="2108309">
                  <a:moveTo>
                    <a:pt x="0" y="0"/>
                  </a:moveTo>
                  <a:lnTo>
                    <a:pt x="2108309" y="0"/>
                  </a:lnTo>
                  <a:lnTo>
                    <a:pt x="2108309" y="4216618"/>
                  </a:lnTo>
                  <a:lnTo>
                    <a:pt x="0" y="4216618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12"/>
            <p:cNvSpPr txBox="1"/>
            <p:nvPr/>
          </p:nvSpPr>
          <p:spPr>
            <a:xfrm>
              <a:off x="969573" y="9105900"/>
              <a:ext cx="377467" cy="34290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44" name="Google Shape;344;p12"/>
          <p:cNvSpPr/>
          <p:nvPr/>
        </p:nvSpPr>
        <p:spPr>
          <a:xfrm rot="10800000">
            <a:off x="3141283" y="2466738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Google Shape;345;p12"/>
          <p:cNvSpPr/>
          <p:nvPr/>
        </p:nvSpPr>
        <p:spPr>
          <a:xfrm>
            <a:off x="9472978" y="4433621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12"/>
          <p:cNvSpPr/>
          <p:nvPr/>
        </p:nvSpPr>
        <p:spPr>
          <a:xfrm>
            <a:off x="10597800" y="4433621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12"/>
          <p:cNvSpPr/>
          <p:nvPr/>
        </p:nvSpPr>
        <p:spPr>
          <a:xfrm>
            <a:off x="10597800" y="2466738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12"/>
          <p:cNvSpPr/>
          <p:nvPr/>
        </p:nvSpPr>
        <p:spPr>
          <a:xfrm>
            <a:off x="4284565" y="2466738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12"/>
          <p:cNvSpPr txBox="1"/>
          <p:nvPr/>
        </p:nvSpPr>
        <p:spPr>
          <a:xfrm>
            <a:off x="7010400" y="34290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ar-JO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حُلول مُهمّة رَقَم 5 :</a:t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12"/>
          <p:cNvSpPr/>
          <p:nvPr/>
        </p:nvSpPr>
        <p:spPr>
          <a:xfrm rot="10800000">
            <a:off x="8348157" y="2466738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12"/>
          <p:cNvSpPr/>
          <p:nvPr/>
        </p:nvSpPr>
        <p:spPr>
          <a:xfrm rot="10800000">
            <a:off x="4284565" y="6438900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12"/>
          <p:cNvSpPr/>
          <p:nvPr/>
        </p:nvSpPr>
        <p:spPr>
          <a:xfrm>
            <a:off x="3141283" y="4433621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53" name="Google Shape;353;p12"/>
          <p:cNvGrpSpPr/>
          <p:nvPr/>
        </p:nvGrpSpPr>
        <p:grpSpPr>
          <a:xfrm>
            <a:off x="1998001" y="2466738"/>
            <a:ext cx="756000" cy="1440000"/>
            <a:chOff x="722133" y="8191500"/>
            <a:chExt cx="872349" cy="1411725"/>
          </a:xfrm>
        </p:grpSpPr>
        <p:sp>
          <p:nvSpPr>
            <p:cNvPr id="354" name="Google Shape;354;p12"/>
            <p:cNvSpPr/>
            <p:nvPr/>
          </p:nvSpPr>
          <p:spPr>
            <a:xfrm rot="10800000">
              <a:off x="722133" y="8191500"/>
              <a:ext cx="872349" cy="1411725"/>
            </a:xfrm>
            <a:custGeom>
              <a:rect b="b" l="l" r="r" t="t"/>
              <a:pathLst>
                <a:path extrusionOk="0" h="4216618" w="2108309">
                  <a:moveTo>
                    <a:pt x="0" y="0"/>
                  </a:moveTo>
                  <a:lnTo>
                    <a:pt x="2108309" y="0"/>
                  </a:lnTo>
                  <a:lnTo>
                    <a:pt x="2108309" y="4216618"/>
                  </a:lnTo>
                  <a:lnTo>
                    <a:pt x="0" y="4216618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" name="Google Shape;355;p12"/>
            <p:cNvSpPr txBox="1"/>
            <p:nvPr/>
          </p:nvSpPr>
          <p:spPr>
            <a:xfrm>
              <a:off x="969573" y="9105900"/>
              <a:ext cx="377467" cy="34290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56" name="Google Shape;356;p12"/>
          <p:cNvSpPr/>
          <p:nvPr/>
        </p:nvSpPr>
        <p:spPr>
          <a:xfrm>
            <a:off x="3141283" y="8509698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12"/>
          <p:cNvSpPr/>
          <p:nvPr/>
        </p:nvSpPr>
        <p:spPr>
          <a:xfrm rot="10800000">
            <a:off x="8348157" y="4433620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58" name="Google Shape;358;p12"/>
          <p:cNvGrpSpPr/>
          <p:nvPr/>
        </p:nvGrpSpPr>
        <p:grpSpPr>
          <a:xfrm>
            <a:off x="1998001" y="6438901"/>
            <a:ext cx="756000" cy="1440000"/>
            <a:chOff x="722133" y="8191500"/>
            <a:chExt cx="872349" cy="1411725"/>
          </a:xfrm>
        </p:grpSpPr>
        <p:sp>
          <p:nvSpPr>
            <p:cNvPr id="359" name="Google Shape;359;p12"/>
            <p:cNvSpPr/>
            <p:nvPr/>
          </p:nvSpPr>
          <p:spPr>
            <a:xfrm rot="10800000">
              <a:off x="722133" y="8191500"/>
              <a:ext cx="872349" cy="1411725"/>
            </a:xfrm>
            <a:custGeom>
              <a:rect b="b" l="l" r="r" t="t"/>
              <a:pathLst>
                <a:path extrusionOk="0" h="4216618" w="2108309">
                  <a:moveTo>
                    <a:pt x="0" y="0"/>
                  </a:moveTo>
                  <a:lnTo>
                    <a:pt x="2108309" y="0"/>
                  </a:lnTo>
                  <a:lnTo>
                    <a:pt x="2108309" y="4216618"/>
                  </a:lnTo>
                  <a:lnTo>
                    <a:pt x="0" y="4216618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" name="Google Shape;360;p12"/>
            <p:cNvSpPr txBox="1"/>
            <p:nvPr/>
          </p:nvSpPr>
          <p:spPr>
            <a:xfrm>
              <a:off x="969573" y="9105900"/>
              <a:ext cx="377467" cy="34290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61" name="Google Shape;361;p12"/>
          <p:cNvSpPr/>
          <p:nvPr/>
        </p:nvSpPr>
        <p:spPr>
          <a:xfrm>
            <a:off x="3141283" y="6438901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12"/>
          <p:cNvSpPr/>
          <p:nvPr/>
        </p:nvSpPr>
        <p:spPr>
          <a:xfrm>
            <a:off x="9472978" y="2466738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63" name="Google Shape;363;p12"/>
          <p:cNvGrpSpPr/>
          <p:nvPr/>
        </p:nvGrpSpPr>
        <p:grpSpPr>
          <a:xfrm>
            <a:off x="1998001" y="4433621"/>
            <a:ext cx="756000" cy="1440000"/>
            <a:chOff x="722133" y="8191500"/>
            <a:chExt cx="872349" cy="1411725"/>
          </a:xfrm>
        </p:grpSpPr>
        <p:sp>
          <p:nvSpPr>
            <p:cNvPr id="364" name="Google Shape;364;p12"/>
            <p:cNvSpPr/>
            <p:nvPr/>
          </p:nvSpPr>
          <p:spPr>
            <a:xfrm rot="10800000">
              <a:off x="722133" y="8191500"/>
              <a:ext cx="872349" cy="1411725"/>
            </a:xfrm>
            <a:custGeom>
              <a:rect b="b" l="l" r="r" t="t"/>
              <a:pathLst>
                <a:path extrusionOk="0" h="4216618" w="2108309">
                  <a:moveTo>
                    <a:pt x="0" y="0"/>
                  </a:moveTo>
                  <a:lnTo>
                    <a:pt x="2108309" y="0"/>
                  </a:lnTo>
                  <a:lnTo>
                    <a:pt x="2108309" y="4216618"/>
                  </a:lnTo>
                  <a:lnTo>
                    <a:pt x="0" y="4216618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5" name="Google Shape;365;p12"/>
            <p:cNvSpPr txBox="1"/>
            <p:nvPr/>
          </p:nvSpPr>
          <p:spPr>
            <a:xfrm>
              <a:off x="969573" y="9105900"/>
              <a:ext cx="377467" cy="34290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6" name="Google Shape;366;p12"/>
          <p:cNvGrpSpPr/>
          <p:nvPr/>
        </p:nvGrpSpPr>
        <p:grpSpPr>
          <a:xfrm>
            <a:off x="854719" y="2466738"/>
            <a:ext cx="756000" cy="1440000"/>
            <a:chOff x="10365510" y="7892169"/>
            <a:chExt cx="825558" cy="1411725"/>
          </a:xfrm>
        </p:grpSpPr>
        <p:grpSp>
          <p:nvGrpSpPr>
            <p:cNvPr id="367" name="Google Shape;367;p12"/>
            <p:cNvGrpSpPr/>
            <p:nvPr/>
          </p:nvGrpSpPr>
          <p:grpSpPr>
            <a:xfrm>
              <a:off x="10365510" y="7892169"/>
              <a:ext cx="825558" cy="1411725"/>
              <a:chOff x="722133" y="8191500"/>
              <a:chExt cx="872349" cy="1411725"/>
            </a:xfrm>
          </p:grpSpPr>
          <p:sp>
            <p:nvSpPr>
              <p:cNvPr id="368" name="Google Shape;368;p12"/>
              <p:cNvSpPr/>
              <p:nvPr/>
            </p:nvSpPr>
            <p:spPr>
              <a:xfrm rot="10800000">
                <a:off x="722133" y="8191500"/>
                <a:ext cx="872349" cy="1411725"/>
              </a:xfrm>
              <a:custGeom>
                <a:rect b="b" l="l" r="r" t="t"/>
                <a:pathLst>
                  <a:path extrusionOk="0" h="4216618" w="2108309">
                    <a:moveTo>
                      <a:pt x="0" y="0"/>
                    </a:moveTo>
                    <a:lnTo>
                      <a:pt x="2108309" y="0"/>
                    </a:lnTo>
                    <a:lnTo>
                      <a:pt x="2108309" y="4216618"/>
                    </a:lnTo>
                    <a:lnTo>
                      <a:pt x="0" y="421661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9" name="Google Shape;369;p12"/>
              <p:cNvSpPr txBox="1"/>
              <p:nvPr/>
            </p:nvSpPr>
            <p:spPr>
              <a:xfrm>
                <a:off x="969573" y="9105900"/>
                <a:ext cx="377467" cy="342901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70" name="Google Shape;370;p12"/>
            <p:cNvSpPr txBox="1"/>
            <p:nvPr/>
          </p:nvSpPr>
          <p:spPr>
            <a:xfrm>
              <a:off x="10539531" y="7972317"/>
              <a:ext cx="477514" cy="434649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71" name="Google Shape;371;p12"/>
          <p:cNvSpPr/>
          <p:nvPr/>
        </p:nvSpPr>
        <p:spPr>
          <a:xfrm>
            <a:off x="4284565" y="4433621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72" name="Google Shape;372;p12"/>
          <p:cNvGrpSpPr/>
          <p:nvPr/>
        </p:nvGrpSpPr>
        <p:grpSpPr>
          <a:xfrm>
            <a:off x="854719" y="4433621"/>
            <a:ext cx="756000" cy="1440000"/>
            <a:chOff x="10365510" y="7892169"/>
            <a:chExt cx="825558" cy="1411725"/>
          </a:xfrm>
        </p:grpSpPr>
        <p:grpSp>
          <p:nvGrpSpPr>
            <p:cNvPr id="373" name="Google Shape;373;p12"/>
            <p:cNvGrpSpPr/>
            <p:nvPr/>
          </p:nvGrpSpPr>
          <p:grpSpPr>
            <a:xfrm>
              <a:off x="10365510" y="7892169"/>
              <a:ext cx="825558" cy="1411725"/>
              <a:chOff x="722133" y="8191500"/>
              <a:chExt cx="872349" cy="1411725"/>
            </a:xfrm>
          </p:grpSpPr>
          <p:sp>
            <p:nvSpPr>
              <p:cNvPr id="374" name="Google Shape;374;p12"/>
              <p:cNvSpPr/>
              <p:nvPr/>
            </p:nvSpPr>
            <p:spPr>
              <a:xfrm rot="10800000">
                <a:off x="722133" y="8191500"/>
                <a:ext cx="872349" cy="1411725"/>
              </a:xfrm>
              <a:custGeom>
                <a:rect b="b" l="l" r="r" t="t"/>
                <a:pathLst>
                  <a:path extrusionOk="0" h="4216618" w="2108309">
                    <a:moveTo>
                      <a:pt x="0" y="0"/>
                    </a:moveTo>
                    <a:lnTo>
                      <a:pt x="2108309" y="0"/>
                    </a:lnTo>
                    <a:lnTo>
                      <a:pt x="2108309" y="4216618"/>
                    </a:lnTo>
                    <a:lnTo>
                      <a:pt x="0" y="421661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5" name="Google Shape;375;p12"/>
              <p:cNvSpPr txBox="1"/>
              <p:nvPr/>
            </p:nvSpPr>
            <p:spPr>
              <a:xfrm>
                <a:off x="969573" y="9105900"/>
                <a:ext cx="377467" cy="342901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76" name="Google Shape;376;p12"/>
            <p:cNvSpPr txBox="1"/>
            <p:nvPr/>
          </p:nvSpPr>
          <p:spPr>
            <a:xfrm>
              <a:off x="10539531" y="7972317"/>
              <a:ext cx="477514" cy="434649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7" name="Google Shape;377;p12"/>
          <p:cNvGrpSpPr/>
          <p:nvPr/>
        </p:nvGrpSpPr>
        <p:grpSpPr>
          <a:xfrm>
            <a:off x="854719" y="6438901"/>
            <a:ext cx="756000" cy="1440000"/>
            <a:chOff x="10365510" y="7892169"/>
            <a:chExt cx="825558" cy="1411725"/>
          </a:xfrm>
        </p:grpSpPr>
        <p:grpSp>
          <p:nvGrpSpPr>
            <p:cNvPr id="378" name="Google Shape;378;p12"/>
            <p:cNvGrpSpPr/>
            <p:nvPr/>
          </p:nvGrpSpPr>
          <p:grpSpPr>
            <a:xfrm>
              <a:off x="10365510" y="7892169"/>
              <a:ext cx="825558" cy="1411725"/>
              <a:chOff x="722133" y="8191500"/>
              <a:chExt cx="872349" cy="1411725"/>
            </a:xfrm>
          </p:grpSpPr>
          <p:sp>
            <p:nvSpPr>
              <p:cNvPr id="379" name="Google Shape;379;p12"/>
              <p:cNvSpPr/>
              <p:nvPr/>
            </p:nvSpPr>
            <p:spPr>
              <a:xfrm rot="10800000">
                <a:off x="722133" y="8191500"/>
                <a:ext cx="872349" cy="1411725"/>
              </a:xfrm>
              <a:custGeom>
                <a:rect b="b" l="l" r="r" t="t"/>
                <a:pathLst>
                  <a:path extrusionOk="0" h="4216618" w="2108309">
                    <a:moveTo>
                      <a:pt x="0" y="0"/>
                    </a:moveTo>
                    <a:lnTo>
                      <a:pt x="2108309" y="0"/>
                    </a:lnTo>
                    <a:lnTo>
                      <a:pt x="2108309" y="4216618"/>
                    </a:lnTo>
                    <a:lnTo>
                      <a:pt x="0" y="421661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0" name="Google Shape;380;p12"/>
              <p:cNvSpPr txBox="1"/>
              <p:nvPr/>
            </p:nvSpPr>
            <p:spPr>
              <a:xfrm>
                <a:off x="969573" y="9105900"/>
                <a:ext cx="377467" cy="342901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81" name="Google Shape;381;p12"/>
            <p:cNvSpPr txBox="1"/>
            <p:nvPr/>
          </p:nvSpPr>
          <p:spPr>
            <a:xfrm>
              <a:off x="10539531" y="7972317"/>
              <a:ext cx="477514" cy="434649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82" name="Google Shape;382;p12"/>
          <p:cNvGrpSpPr/>
          <p:nvPr/>
        </p:nvGrpSpPr>
        <p:grpSpPr>
          <a:xfrm>
            <a:off x="854719" y="8509698"/>
            <a:ext cx="756000" cy="1440000"/>
            <a:chOff x="10365510" y="7892169"/>
            <a:chExt cx="825558" cy="1411725"/>
          </a:xfrm>
        </p:grpSpPr>
        <p:grpSp>
          <p:nvGrpSpPr>
            <p:cNvPr id="383" name="Google Shape;383;p12"/>
            <p:cNvGrpSpPr/>
            <p:nvPr/>
          </p:nvGrpSpPr>
          <p:grpSpPr>
            <a:xfrm>
              <a:off x="10365510" y="7892169"/>
              <a:ext cx="825558" cy="1411725"/>
              <a:chOff x="722133" y="8191500"/>
              <a:chExt cx="872349" cy="1411725"/>
            </a:xfrm>
          </p:grpSpPr>
          <p:sp>
            <p:nvSpPr>
              <p:cNvPr id="384" name="Google Shape;384;p12"/>
              <p:cNvSpPr/>
              <p:nvPr/>
            </p:nvSpPr>
            <p:spPr>
              <a:xfrm rot="10800000">
                <a:off x="722133" y="8191500"/>
                <a:ext cx="872349" cy="1411725"/>
              </a:xfrm>
              <a:custGeom>
                <a:rect b="b" l="l" r="r" t="t"/>
                <a:pathLst>
                  <a:path extrusionOk="0" h="4216618" w="2108309">
                    <a:moveTo>
                      <a:pt x="0" y="0"/>
                    </a:moveTo>
                    <a:lnTo>
                      <a:pt x="2108309" y="0"/>
                    </a:lnTo>
                    <a:lnTo>
                      <a:pt x="2108309" y="4216618"/>
                    </a:lnTo>
                    <a:lnTo>
                      <a:pt x="0" y="421661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5" name="Google Shape;385;p12"/>
              <p:cNvSpPr txBox="1"/>
              <p:nvPr/>
            </p:nvSpPr>
            <p:spPr>
              <a:xfrm>
                <a:off x="969573" y="9105900"/>
                <a:ext cx="377467" cy="342901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86" name="Google Shape;386;p12"/>
            <p:cNvSpPr txBox="1"/>
            <p:nvPr/>
          </p:nvSpPr>
          <p:spPr>
            <a:xfrm>
              <a:off x="10539531" y="7972317"/>
              <a:ext cx="477514" cy="434649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87" name="Google Shape;387;p12"/>
          <p:cNvGrpSpPr/>
          <p:nvPr/>
        </p:nvGrpSpPr>
        <p:grpSpPr>
          <a:xfrm>
            <a:off x="1998001" y="8509698"/>
            <a:ext cx="756000" cy="1440000"/>
            <a:chOff x="722133" y="8191500"/>
            <a:chExt cx="872349" cy="1411725"/>
          </a:xfrm>
        </p:grpSpPr>
        <p:sp>
          <p:nvSpPr>
            <p:cNvPr id="388" name="Google Shape;388;p12"/>
            <p:cNvSpPr/>
            <p:nvPr/>
          </p:nvSpPr>
          <p:spPr>
            <a:xfrm rot="10800000">
              <a:off x="722133" y="8191500"/>
              <a:ext cx="872349" cy="1411725"/>
            </a:xfrm>
            <a:custGeom>
              <a:rect b="b" l="l" r="r" t="t"/>
              <a:pathLst>
                <a:path extrusionOk="0" h="4216618" w="2108309">
                  <a:moveTo>
                    <a:pt x="0" y="0"/>
                  </a:moveTo>
                  <a:lnTo>
                    <a:pt x="2108309" y="0"/>
                  </a:lnTo>
                  <a:lnTo>
                    <a:pt x="2108309" y="4216618"/>
                  </a:lnTo>
                  <a:lnTo>
                    <a:pt x="0" y="4216618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9" name="Google Shape;389;p12"/>
            <p:cNvSpPr txBox="1"/>
            <p:nvPr/>
          </p:nvSpPr>
          <p:spPr>
            <a:xfrm>
              <a:off x="969573" y="9105900"/>
              <a:ext cx="377467" cy="34290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90" name="Google Shape;390;p12"/>
          <p:cNvGrpSpPr/>
          <p:nvPr/>
        </p:nvGrpSpPr>
        <p:grpSpPr>
          <a:xfrm>
            <a:off x="7223336" y="4433621"/>
            <a:ext cx="756000" cy="1440000"/>
            <a:chOff x="722133" y="8191500"/>
            <a:chExt cx="872349" cy="1411725"/>
          </a:xfrm>
        </p:grpSpPr>
        <p:sp>
          <p:nvSpPr>
            <p:cNvPr id="391" name="Google Shape;391;p12"/>
            <p:cNvSpPr/>
            <p:nvPr/>
          </p:nvSpPr>
          <p:spPr>
            <a:xfrm rot="10800000">
              <a:off x="722133" y="8191500"/>
              <a:ext cx="872349" cy="1411725"/>
            </a:xfrm>
            <a:custGeom>
              <a:rect b="b" l="l" r="r" t="t"/>
              <a:pathLst>
                <a:path extrusionOk="0" h="4216618" w="2108309">
                  <a:moveTo>
                    <a:pt x="0" y="0"/>
                  </a:moveTo>
                  <a:lnTo>
                    <a:pt x="2108309" y="0"/>
                  </a:lnTo>
                  <a:lnTo>
                    <a:pt x="2108309" y="4216618"/>
                  </a:lnTo>
                  <a:lnTo>
                    <a:pt x="0" y="4216618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2" name="Google Shape;392;p12"/>
            <p:cNvSpPr txBox="1"/>
            <p:nvPr/>
          </p:nvSpPr>
          <p:spPr>
            <a:xfrm>
              <a:off x="969573" y="9105900"/>
              <a:ext cx="377467" cy="34290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93" name="Google Shape;393;p12"/>
          <p:cNvSpPr/>
          <p:nvPr/>
        </p:nvSpPr>
        <p:spPr>
          <a:xfrm>
            <a:off x="4284565" y="8509698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BD0CA"/>
        </a:solidFill>
      </p:bgPr>
    </p:bg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13"/>
          <p:cNvSpPr txBox="1"/>
          <p:nvPr/>
        </p:nvSpPr>
        <p:spPr>
          <a:xfrm>
            <a:off x="2294196" y="725338"/>
            <a:ext cx="14249400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alibri"/>
              <a:buNone/>
            </a:pPr>
            <a:r>
              <a:rPr b="0" i="0" lang="ar-JO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اختاروا 4 حجارة دومينو يكون مجموع الدوائر عليها هو 20.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alibri"/>
              <a:buNone/>
            </a:pPr>
            <a:r>
              <a:rPr b="0" i="0" lang="ar-JO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انتبهوا: يوجَد اكثَر من حلّ واحِد. </a:t>
            </a:r>
            <a:br>
              <a:rPr b="0" i="0" lang="ar-JO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ar-JO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كَم حلًّا يُمكنكم ان تجِدوا؟ (حاوِلوا إيجاد طريقة مُمَنهجَة لإيجاد جَميع الحُلول)</a:t>
            </a:r>
            <a:endParaRPr/>
          </a:p>
        </p:txBody>
      </p:sp>
      <p:sp>
        <p:nvSpPr>
          <p:cNvPr id="399" name="Google Shape;399;p13"/>
          <p:cNvSpPr/>
          <p:nvPr/>
        </p:nvSpPr>
        <p:spPr>
          <a:xfrm>
            <a:off x="0" y="0"/>
            <a:ext cx="18288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p13"/>
          <p:cNvSpPr/>
          <p:nvPr/>
        </p:nvSpPr>
        <p:spPr>
          <a:xfrm rot="10800000">
            <a:off x="10576703" y="6667499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1" name="Google Shape;401;p13"/>
          <p:cNvSpPr txBox="1"/>
          <p:nvPr/>
        </p:nvSpPr>
        <p:spPr>
          <a:xfrm>
            <a:off x="10669969" y="7309836"/>
            <a:ext cx="14478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2" name="Google Shape;402;p13"/>
          <p:cNvSpPr txBox="1"/>
          <p:nvPr/>
        </p:nvSpPr>
        <p:spPr>
          <a:xfrm>
            <a:off x="10707350" y="8836625"/>
            <a:ext cx="14478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3" name="Google Shape;403;p13"/>
          <p:cNvSpPr/>
          <p:nvPr/>
        </p:nvSpPr>
        <p:spPr>
          <a:xfrm rot="10800000">
            <a:off x="622911" y="2679806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4" name="Google Shape;404;p13"/>
          <p:cNvSpPr/>
          <p:nvPr/>
        </p:nvSpPr>
        <p:spPr>
          <a:xfrm rot="10800000">
            <a:off x="3111359" y="2679806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5" name="Google Shape;405;p13"/>
          <p:cNvSpPr/>
          <p:nvPr/>
        </p:nvSpPr>
        <p:spPr>
          <a:xfrm>
            <a:off x="5599807" y="2679806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6" name="Google Shape;406;p13"/>
          <p:cNvSpPr/>
          <p:nvPr/>
        </p:nvSpPr>
        <p:spPr>
          <a:xfrm>
            <a:off x="8088255" y="2679806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7" name="Google Shape;407;p13"/>
          <p:cNvSpPr/>
          <p:nvPr/>
        </p:nvSpPr>
        <p:spPr>
          <a:xfrm>
            <a:off x="10576703" y="2679806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8" name="Google Shape;408;p13"/>
          <p:cNvSpPr/>
          <p:nvPr/>
        </p:nvSpPr>
        <p:spPr>
          <a:xfrm>
            <a:off x="13065151" y="2679806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9" name="Google Shape;409;p13"/>
          <p:cNvSpPr/>
          <p:nvPr/>
        </p:nvSpPr>
        <p:spPr>
          <a:xfrm rot="10800000">
            <a:off x="15553596" y="2679806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0" name="Google Shape;410;p13"/>
          <p:cNvSpPr/>
          <p:nvPr/>
        </p:nvSpPr>
        <p:spPr>
          <a:xfrm>
            <a:off x="15553596" y="6667499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1" name="Google Shape;411;p13"/>
          <p:cNvSpPr/>
          <p:nvPr/>
        </p:nvSpPr>
        <p:spPr>
          <a:xfrm>
            <a:off x="13065150" y="6667499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2" name="Google Shape;412;p13"/>
          <p:cNvSpPr txBox="1"/>
          <p:nvPr/>
        </p:nvSpPr>
        <p:spPr>
          <a:xfrm>
            <a:off x="834113" y="4747500"/>
            <a:ext cx="1332000" cy="79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3" name="Google Shape;413;p13"/>
          <p:cNvSpPr txBox="1"/>
          <p:nvPr/>
        </p:nvSpPr>
        <p:spPr>
          <a:xfrm>
            <a:off x="7522054" y="207861"/>
            <a:ext cx="178606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ar-JO" sz="3200" u="none" cap="none" strike="noStrike">
                <a:solidFill>
                  <a:srgbClr val="953734"/>
                </a:solidFill>
                <a:latin typeface="Calibri"/>
                <a:ea typeface="Calibri"/>
                <a:cs typeface="Calibri"/>
                <a:sym typeface="Calibri"/>
              </a:rPr>
              <a:t>مهمّة رقم </a:t>
            </a:r>
            <a:r>
              <a:rPr b="1" lang="ar-JO" sz="3200">
                <a:solidFill>
                  <a:srgbClr val="953734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BD0CA"/>
        </a:solidFill>
      </p:bgPr>
    </p:bg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14"/>
          <p:cNvSpPr/>
          <p:nvPr/>
        </p:nvSpPr>
        <p:spPr>
          <a:xfrm>
            <a:off x="0" y="0"/>
            <a:ext cx="18288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19" name="Google Shape;419;p14"/>
          <p:cNvGrpSpPr/>
          <p:nvPr/>
        </p:nvGrpSpPr>
        <p:grpSpPr>
          <a:xfrm>
            <a:off x="7155260" y="2398855"/>
            <a:ext cx="756000" cy="1440000"/>
            <a:chOff x="722133" y="8191500"/>
            <a:chExt cx="872349" cy="1411725"/>
          </a:xfrm>
        </p:grpSpPr>
        <p:sp>
          <p:nvSpPr>
            <p:cNvPr id="420" name="Google Shape;420;p14"/>
            <p:cNvSpPr/>
            <p:nvPr/>
          </p:nvSpPr>
          <p:spPr>
            <a:xfrm rot="10800000">
              <a:off x="722133" y="8191500"/>
              <a:ext cx="872349" cy="1411725"/>
            </a:xfrm>
            <a:custGeom>
              <a:rect b="b" l="l" r="r" t="t"/>
              <a:pathLst>
                <a:path extrusionOk="0" h="4216618" w="2108309">
                  <a:moveTo>
                    <a:pt x="0" y="0"/>
                  </a:moveTo>
                  <a:lnTo>
                    <a:pt x="2108309" y="0"/>
                  </a:lnTo>
                  <a:lnTo>
                    <a:pt x="2108309" y="4216618"/>
                  </a:lnTo>
                  <a:lnTo>
                    <a:pt x="0" y="4216618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1" name="Google Shape;421;p14"/>
            <p:cNvSpPr txBox="1"/>
            <p:nvPr/>
          </p:nvSpPr>
          <p:spPr>
            <a:xfrm>
              <a:off x="969573" y="9105900"/>
              <a:ext cx="377467" cy="34290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22" name="Google Shape;422;p14"/>
          <p:cNvSpPr/>
          <p:nvPr/>
        </p:nvSpPr>
        <p:spPr>
          <a:xfrm rot="10800000">
            <a:off x="12358270" y="6390341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3" name="Google Shape;423;p14"/>
          <p:cNvSpPr/>
          <p:nvPr/>
        </p:nvSpPr>
        <p:spPr>
          <a:xfrm>
            <a:off x="2983783" y="4394598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14"/>
          <p:cNvSpPr/>
          <p:nvPr/>
        </p:nvSpPr>
        <p:spPr>
          <a:xfrm>
            <a:off x="2983783" y="6390341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5" name="Google Shape;425;p14"/>
          <p:cNvSpPr/>
          <p:nvPr/>
        </p:nvSpPr>
        <p:spPr>
          <a:xfrm>
            <a:off x="3978674" y="6390341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6" name="Google Shape;426;p14"/>
          <p:cNvSpPr/>
          <p:nvPr/>
        </p:nvSpPr>
        <p:spPr>
          <a:xfrm>
            <a:off x="4973565" y="239885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7" name="Google Shape;427;p14"/>
          <p:cNvSpPr txBox="1"/>
          <p:nvPr/>
        </p:nvSpPr>
        <p:spPr>
          <a:xfrm>
            <a:off x="7010400" y="34290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ar-JO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حُلول مُهمّة رَقَم 6 :</a:t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8" name="Google Shape;428;p14"/>
          <p:cNvSpPr/>
          <p:nvPr/>
        </p:nvSpPr>
        <p:spPr>
          <a:xfrm rot="10800000">
            <a:off x="8146693" y="239885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9" name="Google Shape;429;p14"/>
          <p:cNvSpPr/>
          <p:nvPr/>
        </p:nvSpPr>
        <p:spPr>
          <a:xfrm rot="10800000">
            <a:off x="3978674" y="838608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0" name="Google Shape;430;p14"/>
          <p:cNvSpPr/>
          <p:nvPr/>
        </p:nvSpPr>
        <p:spPr>
          <a:xfrm>
            <a:off x="8146693" y="4394598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31" name="Google Shape;431;p14"/>
          <p:cNvGrpSpPr/>
          <p:nvPr/>
        </p:nvGrpSpPr>
        <p:grpSpPr>
          <a:xfrm>
            <a:off x="7155260" y="8386085"/>
            <a:ext cx="756000" cy="1440000"/>
            <a:chOff x="722133" y="8191500"/>
            <a:chExt cx="872349" cy="1411725"/>
          </a:xfrm>
        </p:grpSpPr>
        <p:sp>
          <p:nvSpPr>
            <p:cNvPr id="432" name="Google Shape;432;p14"/>
            <p:cNvSpPr/>
            <p:nvPr/>
          </p:nvSpPr>
          <p:spPr>
            <a:xfrm rot="10800000">
              <a:off x="722133" y="8191500"/>
              <a:ext cx="872349" cy="1411725"/>
            </a:xfrm>
            <a:custGeom>
              <a:rect b="b" l="l" r="r" t="t"/>
              <a:pathLst>
                <a:path extrusionOk="0" h="4216618" w="2108309">
                  <a:moveTo>
                    <a:pt x="0" y="0"/>
                  </a:moveTo>
                  <a:lnTo>
                    <a:pt x="2108309" y="0"/>
                  </a:lnTo>
                  <a:lnTo>
                    <a:pt x="2108309" y="4216618"/>
                  </a:lnTo>
                  <a:lnTo>
                    <a:pt x="0" y="4216618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3" name="Google Shape;433;p14"/>
            <p:cNvSpPr txBox="1"/>
            <p:nvPr/>
          </p:nvSpPr>
          <p:spPr>
            <a:xfrm>
              <a:off x="969573" y="9105900"/>
              <a:ext cx="377467" cy="34290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34" name="Google Shape;434;p14"/>
          <p:cNvSpPr/>
          <p:nvPr/>
        </p:nvSpPr>
        <p:spPr>
          <a:xfrm>
            <a:off x="2983783" y="838608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5" name="Google Shape;435;p14"/>
          <p:cNvSpPr/>
          <p:nvPr/>
        </p:nvSpPr>
        <p:spPr>
          <a:xfrm rot="10800000">
            <a:off x="12358270" y="838608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36" name="Google Shape;436;p14"/>
          <p:cNvGrpSpPr/>
          <p:nvPr/>
        </p:nvGrpSpPr>
        <p:grpSpPr>
          <a:xfrm>
            <a:off x="12358270" y="2398855"/>
            <a:ext cx="756000" cy="1440000"/>
            <a:chOff x="722133" y="8191500"/>
            <a:chExt cx="872349" cy="1411725"/>
          </a:xfrm>
        </p:grpSpPr>
        <p:sp>
          <p:nvSpPr>
            <p:cNvPr id="437" name="Google Shape;437;p14"/>
            <p:cNvSpPr/>
            <p:nvPr/>
          </p:nvSpPr>
          <p:spPr>
            <a:xfrm rot="10800000">
              <a:off x="722133" y="8191500"/>
              <a:ext cx="872349" cy="1411725"/>
            </a:xfrm>
            <a:custGeom>
              <a:rect b="b" l="l" r="r" t="t"/>
              <a:pathLst>
                <a:path extrusionOk="0" h="4216618" w="2108309">
                  <a:moveTo>
                    <a:pt x="0" y="0"/>
                  </a:moveTo>
                  <a:lnTo>
                    <a:pt x="2108309" y="0"/>
                  </a:lnTo>
                  <a:lnTo>
                    <a:pt x="2108309" y="4216618"/>
                  </a:lnTo>
                  <a:lnTo>
                    <a:pt x="0" y="4216618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8" name="Google Shape;438;p14"/>
            <p:cNvSpPr txBox="1"/>
            <p:nvPr/>
          </p:nvSpPr>
          <p:spPr>
            <a:xfrm>
              <a:off x="969573" y="9105900"/>
              <a:ext cx="377467" cy="34290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39" name="Google Shape;439;p14"/>
          <p:cNvSpPr/>
          <p:nvPr/>
        </p:nvSpPr>
        <p:spPr>
          <a:xfrm>
            <a:off x="8146693" y="6390341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Google Shape;440;p14"/>
          <p:cNvSpPr/>
          <p:nvPr/>
        </p:nvSpPr>
        <p:spPr>
          <a:xfrm>
            <a:off x="2983783" y="239885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41" name="Google Shape;441;p14"/>
          <p:cNvGrpSpPr/>
          <p:nvPr/>
        </p:nvGrpSpPr>
        <p:grpSpPr>
          <a:xfrm>
            <a:off x="7155260" y="6390341"/>
            <a:ext cx="756000" cy="1440000"/>
            <a:chOff x="722133" y="8191500"/>
            <a:chExt cx="872349" cy="1411725"/>
          </a:xfrm>
        </p:grpSpPr>
        <p:sp>
          <p:nvSpPr>
            <p:cNvPr id="442" name="Google Shape;442;p14"/>
            <p:cNvSpPr/>
            <p:nvPr/>
          </p:nvSpPr>
          <p:spPr>
            <a:xfrm rot="10800000">
              <a:off x="722133" y="8191500"/>
              <a:ext cx="872349" cy="1411725"/>
            </a:xfrm>
            <a:custGeom>
              <a:rect b="b" l="l" r="r" t="t"/>
              <a:pathLst>
                <a:path extrusionOk="0" h="4216618" w="2108309">
                  <a:moveTo>
                    <a:pt x="0" y="0"/>
                  </a:moveTo>
                  <a:lnTo>
                    <a:pt x="2108309" y="0"/>
                  </a:lnTo>
                  <a:lnTo>
                    <a:pt x="2108309" y="4216618"/>
                  </a:lnTo>
                  <a:lnTo>
                    <a:pt x="0" y="4216618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3" name="Google Shape;443;p14"/>
            <p:cNvSpPr txBox="1"/>
            <p:nvPr/>
          </p:nvSpPr>
          <p:spPr>
            <a:xfrm>
              <a:off x="969573" y="9105900"/>
              <a:ext cx="377467" cy="34290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44" name="Google Shape;444;p14"/>
          <p:cNvGrpSpPr/>
          <p:nvPr/>
        </p:nvGrpSpPr>
        <p:grpSpPr>
          <a:xfrm>
            <a:off x="1988892" y="2398855"/>
            <a:ext cx="756000" cy="1440000"/>
            <a:chOff x="10365510" y="7892169"/>
            <a:chExt cx="825558" cy="1411725"/>
          </a:xfrm>
        </p:grpSpPr>
        <p:grpSp>
          <p:nvGrpSpPr>
            <p:cNvPr id="445" name="Google Shape;445;p14"/>
            <p:cNvGrpSpPr/>
            <p:nvPr/>
          </p:nvGrpSpPr>
          <p:grpSpPr>
            <a:xfrm>
              <a:off x="10365510" y="7892169"/>
              <a:ext cx="825558" cy="1411725"/>
              <a:chOff x="722133" y="8191500"/>
              <a:chExt cx="872349" cy="1411725"/>
            </a:xfrm>
          </p:grpSpPr>
          <p:sp>
            <p:nvSpPr>
              <p:cNvPr id="446" name="Google Shape;446;p14"/>
              <p:cNvSpPr/>
              <p:nvPr/>
            </p:nvSpPr>
            <p:spPr>
              <a:xfrm rot="10800000">
                <a:off x="722133" y="8191500"/>
                <a:ext cx="872349" cy="1411725"/>
              </a:xfrm>
              <a:custGeom>
                <a:rect b="b" l="l" r="r" t="t"/>
                <a:pathLst>
                  <a:path extrusionOk="0" h="4216618" w="2108309">
                    <a:moveTo>
                      <a:pt x="0" y="0"/>
                    </a:moveTo>
                    <a:lnTo>
                      <a:pt x="2108309" y="0"/>
                    </a:lnTo>
                    <a:lnTo>
                      <a:pt x="2108309" y="4216618"/>
                    </a:lnTo>
                    <a:lnTo>
                      <a:pt x="0" y="421661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7" name="Google Shape;447;p14"/>
              <p:cNvSpPr txBox="1"/>
              <p:nvPr/>
            </p:nvSpPr>
            <p:spPr>
              <a:xfrm>
                <a:off x="969573" y="9105900"/>
                <a:ext cx="377467" cy="342901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48" name="Google Shape;448;p14"/>
            <p:cNvSpPr txBox="1"/>
            <p:nvPr/>
          </p:nvSpPr>
          <p:spPr>
            <a:xfrm>
              <a:off x="10539531" y="7972317"/>
              <a:ext cx="477514" cy="434649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9" name="Google Shape;449;p14"/>
          <p:cNvSpPr/>
          <p:nvPr/>
        </p:nvSpPr>
        <p:spPr>
          <a:xfrm>
            <a:off x="4973565" y="4394598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50" name="Google Shape;450;p14"/>
          <p:cNvGrpSpPr/>
          <p:nvPr/>
        </p:nvGrpSpPr>
        <p:grpSpPr>
          <a:xfrm>
            <a:off x="1988892" y="4394598"/>
            <a:ext cx="756000" cy="1440000"/>
            <a:chOff x="10365510" y="7892169"/>
            <a:chExt cx="825558" cy="1411725"/>
          </a:xfrm>
        </p:grpSpPr>
        <p:grpSp>
          <p:nvGrpSpPr>
            <p:cNvPr id="451" name="Google Shape;451;p14"/>
            <p:cNvGrpSpPr/>
            <p:nvPr/>
          </p:nvGrpSpPr>
          <p:grpSpPr>
            <a:xfrm>
              <a:off x="10365510" y="7892169"/>
              <a:ext cx="825558" cy="1411725"/>
              <a:chOff x="722133" y="8191500"/>
              <a:chExt cx="872349" cy="1411725"/>
            </a:xfrm>
          </p:grpSpPr>
          <p:sp>
            <p:nvSpPr>
              <p:cNvPr id="452" name="Google Shape;452;p14"/>
              <p:cNvSpPr/>
              <p:nvPr/>
            </p:nvSpPr>
            <p:spPr>
              <a:xfrm rot="10800000">
                <a:off x="722133" y="8191500"/>
                <a:ext cx="872349" cy="1411725"/>
              </a:xfrm>
              <a:custGeom>
                <a:rect b="b" l="l" r="r" t="t"/>
                <a:pathLst>
                  <a:path extrusionOk="0" h="4216618" w="2108309">
                    <a:moveTo>
                      <a:pt x="0" y="0"/>
                    </a:moveTo>
                    <a:lnTo>
                      <a:pt x="2108309" y="0"/>
                    </a:lnTo>
                    <a:lnTo>
                      <a:pt x="2108309" y="4216618"/>
                    </a:lnTo>
                    <a:lnTo>
                      <a:pt x="0" y="421661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3" name="Google Shape;453;p14"/>
              <p:cNvSpPr txBox="1"/>
              <p:nvPr/>
            </p:nvSpPr>
            <p:spPr>
              <a:xfrm>
                <a:off x="969573" y="9105900"/>
                <a:ext cx="377467" cy="342901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54" name="Google Shape;454;p14"/>
            <p:cNvSpPr txBox="1"/>
            <p:nvPr/>
          </p:nvSpPr>
          <p:spPr>
            <a:xfrm>
              <a:off x="10539531" y="7972317"/>
              <a:ext cx="477514" cy="434649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55" name="Google Shape;455;p14"/>
          <p:cNvGrpSpPr/>
          <p:nvPr/>
        </p:nvGrpSpPr>
        <p:grpSpPr>
          <a:xfrm>
            <a:off x="1988892" y="6390341"/>
            <a:ext cx="756000" cy="1440000"/>
            <a:chOff x="10365510" y="7892169"/>
            <a:chExt cx="825558" cy="1411725"/>
          </a:xfrm>
        </p:grpSpPr>
        <p:grpSp>
          <p:nvGrpSpPr>
            <p:cNvPr id="456" name="Google Shape;456;p14"/>
            <p:cNvGrpSpPr/>
            <p:nvPr/>
          </p:nvGrpSpPr>
          <p:grpSpPr>
            <a:xfrm>
              <a:off x="10365510" y="7892169"/>
              <a:ext cx="825558" cy="1411725"/>
              <a:chOff x="722133" y="8191500"/>
              <a:chExt cx="872349" cy="1411725"/>
            </a:xfrm>
          </p:grpSpPr>
          <p:sp>
            <p:nvSpPr>
              <p:cNvPr id="457" name="Google Shape;457;p14"/>
              <p:cNvSpPr/>
              <p:nvPr/>
            </p:nvSpPr>
            <p:spPr>
              <a:xfrm rot="10800000">
                <a:off x="722133" y="8191500"/>
                <a:ext cx="872349" cy="1411725"/>
              </a:xfrm>
              <a:custGeom>
                <a:rect b="b" l="l" r="r" t="t"/>
                <a:pathLst>
                  <a:path extrusionOk="0" h="4216618" w="2108309">
                    <a:moveTo>
                      <a:pt x="0" y="0"/>
                    </a:moveTo>
                    <a:lnTo>
                      <a:pt x="2108309" y="0"/>
                    </a:lnTo>
                    <a:lnTo>
                      <a:pt x="2108309" y="4216618"/>
                    </a:lnTo>
                    <a:lnTo>
                      <a:pt x="0" y="421661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8" name="Google Shape;458;p14"/>
              <p:cNvSpPr txBox="1"/>
              <p:nvPr/>
            </p:nvSpPr>
            <p:spPr>
              <a:xfrm>
                <a:off x="969573" y="9105900"/>
                <a:ext cx="377467" cy="342901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59" name="Google Shape;459;p14"/>
            <p:cNvSpPr txBox="1"/>
            <p:nvPr/>
          </p:nvSpPr>
          <p:spPr>
            <a:xfrm>
              <a:off x="10539531" y="7972317"/>
              <a:ext cx="477514" cy="434649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60" name="Google Shape;460;p14"/>
          <p:cNvGrpSpPr/>
          <p:nvPr/>
        </p:nvGrpSpPr>
        <p:grpSpPr>
          <a:xfrm>
            <a:off x="1988892" y="8386085"/>
            <a:ext cx="756000" cy="1440000"/>
            <a:chOff x="10365510" y="7892169"/>
            <a:chExt cx="825558" cy="1411725"/>
          </a:xfrm>
        </p:grpSpPr>
        <p:grpSp>
          <p:nvGrpSpPr>
            <p:cNvPr id="461" name="Google Shape;461;p14"/>
            <p:cNvGrpSpPr/>
            <p:nvPr/>
          </p:nvGrpSpPr>
          <p:grpSpPr>
            <a:xfrm>
              <a:off x="10365510" y="7892169"/>
              <a:ext cx="825558" cy="1411725"/>
              <a:chOff x="722133" y="8191500"/>
              <a:chExt cx="872349" cy="1411725"/>
            </a:xfrm>
          </p:grpSpPr>
          <p:sp>
            <p:nvSpPr>
              <p:cNvPr id="462" name="Google Shape;462;p14"/>
              <p:cNvSpPr/>
              <p:nvPr/>
            </p:nvSpPr>
            <p:spPr>
              <a:xfrm rot="10800000">
                <a:off x="722133" y="8191500"/>
                <a:ext cx="872349" cy="1411725"/>
              </a:xfrm>
              <a:custGeom>
                <a:rect b="b" l="l" r="r" t="t"/>
                <a:pathLst>
                  <a:path extrusionOk="0" h="4216618" w="2108309">
                    <a:moveTo>
                      <a:pt x="0" y="0"/>
                    </a:moveTo>
                    <a:lnTo>
                      <a:pt x="2108309" y="0"/>
                    </a:lnTo>
                    <a:lnTo>
                      <a:pt x="2108309" y="4216618"/>
                    </a:lnTo>
                    <a:lnTo>
                      <a:pt x="0" y="421661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3" name="Google Shape;463;p14"/>
              <p:cNvSpPr txBox="1"/>
              <p:nvPr/>
            </p:nvSpPr>
            <p:spPr>
              <a:xfrm>
                <a:off x="969573" y="9105900"/>
                <a:ext cx="377467" cy="342901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64" name="Google Shape;464;p14"/>
            <p:cNvSpPr txBox="1"/>
            <p:nvPr/>
          </p:nvSpPr>
          <p:spPr>
            <a:xfrm>
              <a:off x="10539531" y="7972317"/>
              <a:ext cx="477514" cy="434649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65" name="Google Shape;465;p14"/>
          <p:cNvGrpSpPr/>
          <p:nvPr/>
        </p:nvGrpSpPr>
        <p:grpSpPr>
          <a:xfrm>
            <a:off x="12358270" y="4394598"/>
            <a:ext cx="756000" cy="1440000"/>
            <a:chOff x="722133" y="8191500"/>
            <a:chExt cx="872349" cy="1411725"/>
          </a:xfrm>
        </p:grpSpPr>
        <p:sp>
          <p:nvSpPr>
            <p:cNvPr id="466" name="Google Shape;466;p14"/>
            <p:cNvSpPr/>
            <p:nvPr/>
          </p:nvSpPr>
          <p:spPr>
            <a:xfrm rot="10800000">
              <a:off x="722133" y="8191500"/>
              <a:ext cx="872349" cy="1411725"/>
            </a:xfrm>
            <a:custGeom>
              <a:rect b="b" l="l" r="r" t="t"/>
              <a:pathLst>
                <a:path extrusionOk="0" h="4216618" w="2108309">
                  <a:moveTo>
                    <a:pt x="0" y="0"/>
                  </a:moveTo>
                  <a:lnTo>
                    <a:pt x="2108309" y="0"/>
                  </a:lnTo>
                  <a:lnTo>
                    <a:pt x="2108309" y="4216618"/>
                  </a:lnTo>
                  <a:lnTo>
                    <a:pt x="0" y="4216618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7" name="Google Shape;467;p14"/>
            <p:cNvSpPr txBox="1"/>
            <p:nvPr/>
          </p:nvSpPr>
          <p:spPr>
            <a:xfrm>
              <a:off x="969573" y="9105900"/>
              <a:ext cx="377467" cy="34290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68" name="Google Shape;468;p14"/>
          <p:cNvGrpSpPr/>
          <p:nvPr/>
        </p:nvGrpSpPr>
        <p:grpSpPr>
          <a:xfrm>
            <a:off x="7155260" y="4394598"/>
            <a:ext cx="756000" cy="1440000"/>
            <a:chOff x="722133" y="8191500"/>
            <a:chExt cx="872349" cy="1411725"/>
          </a:xfrm>
        </p:grpSpPr>
        <p:sp>
          <p:nvSpPr>
            <p:cNvPr id="469" name="Google Shape;469;p14"/>
            <p:cNvSpPr/>
            <p:nvPr/>
          </p:nvSpPr>
          <p:spPr>
            <a:xfrm rot="10800000">
              <a:off x="722133" y="8191500"/>
              <a:ext cx="872349" cy="1411725"/>
            </a:xfrm>
            <a:custGeom>
              <a:rect b="b" l="l" r="r" t="t"/>
              <a:pathLst>
                <a:path extrusionOk="0" h="4216618" w="2108309">
                  <a:moveTo>
                    <a:pt x="0" y="0"/>
                  </a:moveTo>
                  <a:lnTo>
                    <a:pt x="2108309" y="0"/>
                  </a:lnTo>
                  <a:lnTo>
                    <a:pt x="2108309" y="4216618"/>
                  </a:lnTo>
                  <a:lnTo>
                    <a:pt x="0" y="4216618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0" name="Google Shape;470;p14"/>
            <p:cNvSpPr txBox="1"/>
            <p:nvPr/>
          </p:nvSpPr>
          <p:spPr>
            <a:xfrm>
              <a:off x="969573" y="9105900"/>
              <a:ext cx="377467" cy="34290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71" name="Google Shape;471;p14"/>
          <p:cNvSpPr/>
          <p:nvPr/>
        </p:nvSpPr>
        <p:spPr>
          <a:xfrm>
            <a:off x="9138126" y="6390341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p14"/>
          <p:cNvSpPr/>
          <p:nvPr/>
        </p:nvSpPr>
        <p:spPr>
          <a:xfrm>
            <a:off x="3978674" y="239885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3" name="Google Shape;473;p14"/>
          <p:cNvSpPr/>
          <p:nvPr/>
        </p:nvSpPr>
        <p:spPr>
          <a:xfrm rot="10800000">
            <a:off x="3978674" y="4394598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4" name="Google Shape;474;p14"/>
          <p:cNvSpPr/>
          <p:nvPr/>
        </p:nvSpPr>
        <p:spPr>
          <a:xfrm>
            <a:off x="4973565" y="6390341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5" name="Google Shape;475;p14"/>
          <p:cNvSpPr/>
          <p:nvPr/>
        </p:nvSpPr>
        <p:spPr>
          <a:xfrm>
            <a:off x="4973565" y="838608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6" name="Google Shape;476;p14"/>
          <p:cNvSpPr/>
          <p:nvPr/>
        </p:nvSpPr>
        <p:spPr>
          <a:xfrm>
            <a:off x="8146693" y="838608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7" name="Google Shape;477;p14"/>
          <p:cNvSpPr/>
          <p:nvPr/>
        </p:nvSpPr>
        <p:spPr>
          <a:xfrm>
            <a:off x="13295447" y="239885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8" name="Google Shape;478;p14"/>
          <p:cNvSpPr/>
          <p:nvPr/>
        </p:nvSpPr>
        <p:spPr>
          <a:xfrm>
            <a:off x="14232624" y="239885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9" name="Google Shape;479;p14"/>
          <p:cNvSpPr/>
          <p:nvPr/>
        </p:nvSpPr>
        <p:spPr>
          <a:xfrm>
            <a:off x="15169800" y="239885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0" name="Google Shape;480;p14"/>
          <p:cNvSpPr/>
          <p:nvPr/>
        </p:nvSpPr>
        <p:spPr>
          <a:xfrm>
            <a:off x="9138126" y="239885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1" name="Google Shape;481;p14"/>
          <p:cNvSpPr/>
          <p:nvPr/>
        </p:nvSpPr>
        <p:spPr>
          <a:xfrm>
            <a:off x="10129559" y="838608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2" name="Google Shape;482;p14"/>
          <p:cNvSpPr/>
          <p:nvPr/>
        </p:nvSpPr>
        <p:spPr>
          <a:xfrm>
            <a:off x="10129559" y="239885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3" name="Google Shape;483;p14"/>
          <p:cNvSpPr/>
          <p:nvPr/>
        </p:nvSpPr>
        <p:spPr>
          <a:xfrm rot="10800000">
            <a:off x="9138126" y="4394597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p14"/>
          <p:cNvSpPr/>
          <p:nvPr/>
        </p:nvSpPr>
        <p:spPr>
          <a:xfrm>
            <a:off x="10129559" y="4394598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5" name="Google Shape;485;p14"/>
          <p:cNvSpPr/>
          <p:nvPr/>
        </p:nvSpPr>
        <p:spPr>
          <a:xfrm>
            <a:off x="10129559" y="6390341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6" name="Google Shape;486;p14"/>
          <p:cNvSpPr/>
          <p:nvPr/>
        </p:nvSpPr>
        <p:spPr>
          <a:xfrm rot="10800000">
            <a:off x="9138126" y="838608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7" name="Google Shape;487;p14"/>
          <p:cNvSpPr/>
          <p:nvPr/>
        </p:nvSpPr>
        <p:spPr>
          <a:xfrm>
            <a:off x="13295447" y="4394598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p14"/>
          <p:cNvSpPr/>
          <p:nvPr/>
        </p:nvSpPr>
        <p:spPr>
          <a:xfrm>
            <a:off x="14232624" y="6390341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9" name="Google Shape;489;p14"/>
          <p:cNvSpPr/>
          <p:nvPr/>
        </p:nvSpPr>
        <p:spPr>
          <a:xfrm>
            <a:off x="14232624" y="4394598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0" name="Google Shape;490;p14"/>
          <p:cNvSpPr/>
          <p:nvPr/>
        </p:nvSpPr>
        <p:spPr>
          <a:xfrm>
            <a:off x="15169800" y="4394598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1" name="Google Shape;491;p14"/>
          <p:cNvSpPr/>
          <p:nvPr/>
        </p:nvSpPr>
        <p:spPr>
          <a:xfrm>
            <a:off x="13295447" y="6390341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2" name="Google Shape;492;p14"/>
          <p:cNvSpPr/>
          <p:nvPr/>
        </p:nvSpPr>
        <p:spPr>
          <a:xfrm>
            <a:off x="15169800" y="6390341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3" name="Google Shape;493;p14"/>
          <p:cNvSpPr/>
          <p:nvPr/>
        </p:nvSpPr>
        <p:spPr>
          <a:xfrm>
            <a:off x="13295447" y="838608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4" name="Google Shape;494;p14"/>
          <p:cNvSpPr/>
          <p:nvPr/>
        </p:nvSpPr>
        <p:spPr>
          <a:xfrm rot="10800000">
            <a:off x="14232624" y="838608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5" name="Google Shape;495;p14"/>
          <p:cNvSpPr/>
          <p:nvPr/>
        </p:nvSpPr>
        <p:spPr>
          <a:xfrm>
            <a:off x="15169800" y="838608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BD0CA"/>
        </a:solidFill>
      </p:bgPr>
    </p:bg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15"/>
          <p:cNvSpPr/>
          <p:nvPr/>
        </p:nvSpPr>
        <p:spPr>
          <a:xfrm>
            <a:off x="0" y="0"/>
            <a:ext cx="18288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1" name="Google Shape;501;p15"/>
          <p:cNvSpPr/>
          <p:nvPr/>
        </p:nvSpPr>
        <p:spPr>
          <a:xfrm rot="10800000">
            <a:off x="1547593" y="3663442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2" name="Google Shape;502;p15"/>
          <p:cNvSpPr/>
          <p:nvPr/>
        </p:nvSpPr>
        <p:spPr>
          <a:xfrm>
            <a:off x="2540123" y="3663442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3" name="Google Shape;503;p15"/>
          <p:cNvSpPr/>
          <p:nvPr/>
        </p:nvSpPr>
        <p:spPr>
          <a:xfrm>
            <a:off x="2540122" y="5796003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4" name="Google Shape;504;p15"/>
          <p:cNvSpPr/>
          <p:nvPr/>
        </p:nvSpPr>
        <p:spPr>
          <a:xfrm>
            <a:off x="3532653" y="3663442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5" name="Google Shape;505;p15"/>
          <p:cNvSpPr/>
          <p:nvPr/>
        </p:nvSpPr>
        <p:spPr>
          <a:xfrm>
            <a:off x="4525183" y="1714500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6" name="Google Shape;506;p15"/>
          <p:cNvSpPr txBox="1"/>
          <p:nvPr/>
        </p:nvSpPr>
        <p:spPr>
          <a:xfrm>
            <a:off x="7010400" y="34290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ar-JO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حُلول مُهمّة رَقَم 6 :</a:t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7" name="Google Shape;507;p15"/>
          <p:cNvSpPr/>
          <p:nvPr/>
        </p:nvSpPr>
        <p:spPr>
          <a:xfrm rot="10800000">
            <a:off x="1547592" y="1714500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8" name="Google Shape;508;p15"/>
          <p:cNvSpPr/>
          <p:nvPr/>
        </p:nvSpPr>
        <p:spPr>
          <a:xfrm rot="10800000">
            <a:off x="4525183" y="5796002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9" name="Google Shape;509;p15"/>
          <p:cNvSpPr/>
          <p:nvPr/>
        </p:nvSpPr>
        <p:spPr>
          <a:xfrm>
            <a:off x="1547593" y="784812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0" name="Google Shape;510;p15"/>
          <p:cNvSpPr/>
          <p:nvPr/>
        </p:nvSpPr>
        <p:spPr>
          <a:xfrm>
            <a:off x="3532652" y="1714500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1" name="Google Shape;511;p15"/>
          <p:cNvSpPr/>
          <p:nvPr/>
        </p:nvSpPr>
        <p:spPr>
          <a:xfrm rot="10800000">
            <a:off x="1547592" y="5796003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2" name="Google Shape;512;p15"/>
          <p:cNvSpPr/>
          <p:nvPr/>
        </p:nvSpPr>
        <p:spPr>
          <a:xfrm>
            <a:off x="2540122" y="1714500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3" name="Google Shape;513;p15"/>
          <p:cNvSpPr/>
          <p:nvPr/>
        </p:nvSpPr>
        <p:spPr>
          <a:xfrm>
            <a:off x="4525183" y="3663442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4" name="Google Shape;514;p15"/>
          <p:cNvSpPr/>
          <p:nvPr/>
        </p:nvSpPr>
        <p:spPr>
          <a:xfrm rot="10800000">
            <a:off x="9835800" y="3663441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5" name="Google Shape;515;p15"/>
          <p:cNvSpPr/>
          <p:nvPr/>
        </p:nvSpPr>
        <p:spPr>
          <a:xfrm>
            <a:off x="2540123" y="784812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6" name="Google Shape;516;p15"/>
          <p:cNvSpPr/>
          <p:nvPr/>
        </p:nvSpPr>
        <p:spPr>
          <a:xfrm>
            <a:off x="8831243" y="3663442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7" name="Google Shape;517;p15"/>
          <p:cNvSpPr/>
          <p:nvPr/>
        </p:nvSpPr>
        <p:spPr>
          <a:xfrm>
            <a:off x="9835800" y="1714500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8" name="Google Shape;518;p15"/>
          <p:cNvSpPr/>
          <p:nvPr/>
        </p:nvSpPr>
        <p:spPr>
          <a:xfrm rot="10800000">
            <a:off x="4525183" y="784812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9" name="Google Shape;519;p15"/>
          <p:cNvSpPr/>
          <p:nvPr/>
        </p:nvSpPr>
        <p:spPr>
          <a:xfrm>
            <a:off x="3532653" y="784812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0" name="Google Shape;520;p15"/>
          <p:cNvSpPr/>
          <p:nvPr/>
        </p:nvSpPr>
        <p:spPr>
          <a:xfrm>
            <a:off x="3532652" y="5796003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1" name="Google Shape;521;p15"/>
          <p:cNvSpPr/>
          <p:nvPr/>
        </p:nvSpPr>
        <p:spPr>
          <a:xfrm>
            <a:off x="7826687" y="1714500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2" name="Google Shape;522;p15"/>
          <p:cNvSpPr/>
          <p:nvPr/>
        </p:nvSpPr>
        <p:spPr>
          <a:xfrm>
            <a:off x="6822131" y="3663442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3" name="Google Shape;523;p15"/>
          <p:cNvSpPr/>
          <p:nvPr/>
        </p:nvSpPr>
        <p:spPr>
          <a:xfrm>
            <a:off x="6822131" y="1714500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4" name="Google Shape;524;p15"/>
          <p:cNvSpPr/>
          <p:nvPr/>
        </p:nvSpPr>
        <p:spPr>
          <a:xfrm>
            <a:off x="8831243" y="1714500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5" name="Google Shape;525;p15"/>
          <p:cNvSpPr/>
          <p:nvPr/>
        </p:nvSpPr>
        <p:spPr>
          <a:xfrm>
            <a:off x="7826687" y="3663442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BD0CA"/>
        </a:soli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/>
          <p:nvPr/>
        </p:nvSpPr>
        <p:spPr>
          <a:xfrm rot="10800000">
            <a:off x="1799880" y="3429000"/>
            <a:ext cx="15464556" cy="3401907"/>
          </a:xfrm>
          <a:custGeom>
            <a:rect b="b" l="l" r="r" t="t"/>
            <a:pathLst>
              <a:path extrusionOk="0" h="2475166" w="16230600">
                <a:moveTo>
                  <a:pt x="0" y="0"/>
                </a:moveTo>
                <a:lnTo>
                  <a:pt x="16230600" y="0"/>
                </a:lnTo>
                <a:lnTo>
                  <a:pt x="16230600" y="2475166"/>
                </a:lnTo>
                <a:lnTo>
                  <a:pt x="0" y="24751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"/>
          <p:cNvSpPr/>
          <p:nvPr/>
        </p:nvSpPr>
        <p:spPr>
          <a:xfrm>
            <a:off x="14859000" y="2400300"/>
            <a:ext cx="1629120" cy="1795173"/>
          </a:xfrm>
          <a:custGeom>
            <a:rect b="b" l="l" r="r" t="t"/>
            <a:pathLst>
              <a:path extrusionOk="0" h="1795173" w="1629120">
                <a:moveTo>
                  <a:pt x="0" y="0"/>
                </a:moveTo>
                <a:lnTo>
                  <a:pt x="1629120" y="0"/>
                </a:lnTo>
                <a:lnTo>
                  <a:pt x="1629120" y="1795173"/>
                </a:lnTo>
                <a:lnTo>
                  <a:pt x="0" y="179517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 txBox="1"/>
          <p:nvPr/>
        </p:nvSpPr>
        <p:spPr>
          <a:xfrm>
            <a:off x="14278532" y="4802014"/>
            <a:ext cx="26670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ar-JO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نشاط افتتاح –</a:t>
            </a:r>
            <a:endParaRPr/>
          </a:p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800">
                <a:latin typeface="Calibri"/>
                <a:ea typeface="Calibri"/>
                <a:cs typeface="Calibri"/>
                <a:sym typeface="Calibri"/>
              </a:rPr>
              <a:t>حاصل جمع 15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 txBox="1"/>
          <p:nvPr/>
        </p:nvSpPr>
        <p:spPr>
          <a:xfrm>
            <a:off x="10268141" y="4834922"/>
            <a:ext cx="266700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ar-JO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حواصِل جمع أعداد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 txBox="1"/>
          <p:nvPr/>
        </p:nvSpPr>
        <p:spPr>
          <a:xfrm>
            <a:off x="6257750" y="4834921"/>
            <a:ext cx="266700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ar-JO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حاصِل جَمع 12</a:t>
            </a:r>
            <a:endParaRPr/>
          </a:p>
        </p:txBody>
      </p:sp>
      <p:pic>
        <p:nvPicPr>
          <p:cNvPr id="103" name="Google Shape;103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139237" y="4781499"/>
            <a:ext cx="9526" cy="724001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2"/>
          <p:cNvSpPr txBox="1"/>
          <p:nvPr/>
        </p:nvSpPr>
        <p:spPr>
          <a:xfrm>
            <a:off x="2142942" y="4834922"/>
            <a:ext cx="266700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ar-JO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حاصِل جَمع 20</a:t>
            </a:r>
            <a:endParaRPr/>
          </a:p>
        </p:txBody>
      </p:sp>
      <p:sp>
        <p:nvSpPr>
          <p:cNvPr id="105" name="Google Shape;105;p2"/>
          <p:cNvSpPr txBox="1"/>
          <p:nvPr/>
        </p:nvSpPr>
        <p:spPr>
          <a:xfrm>
            <a:off x="7162800" y="9715500"/>
            <a:ext cx="108204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ar-JO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يمكن تبديل أحجار الدومينو بكل حجر دومينو آخر، بشرط أن يكون عليه نفس عدد النقاط.</a:t>
            </a:r>
            <a:endParaRPr/>
          </a:p>
        </p:txBody>
      </p:sp>
      <p:sp>
        <p:nvSpPr>
          <p:cNvPr id="106" name="Google Shape;106;p2"/>
          <p:cNvSpPr txBox="1"/>
          <p:nvPr/>
        </p:nvSpPr>
        <p:spPr>
          <a:xfrm>
            <a:off x="5334000" y="544408"/>
            <a:ext cx="7980641" cy="17899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1" algn="ctr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ar-JO" sz="5199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</a:rPr>
              <a:t>الأعداد الطبيعيّة</a:t>
            </a:r>
            <a:endParaRPr/>
          </a:p>
          <a:p>
            <a:pPr indent="0" lvl="0" marL="0" marR="0" rtl="1" algn="ctr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ar-JO" sz="5199">
                <a:solidFill>
                  <a:srgbClr val="000000"/>
                </a:solidFill>
                <a:latin typeface="Alef"/>
                <a:ea typeface="Alef"/>
                <a:cs typeface="Alef"/>
                <a:sym typeface="Alef"/>
              </a:rPr>
              <a:t>ثُلاثيّات وَرُباعيّات</a:t>
            </a:r>
            <a:endParaRPr b="1" sz="5199">
              <a:solidFill>
                <a:srgbClr val="000000"/>
              </a:solidFill>
              <a:latin typeface="Alef"/>
              <a:ea typeface="Alef"/>
              <a:cs typeface="Alef"/>
              <a:sym typeface="Ale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BD0CA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"/>
          <p:cNvSpPr txBox="1"/>
          <p:nvPr/>
        </p:nvSpPr>
        <p:spPr>
          <a:xfrm>
            <a:off x="2212842" y="765181"/>
            <a:ext cx="14249400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وَزِّعوا أحجار الدومينو لثلاث مَجموعات مُتساويَة، بحيث يكون حاصل جمع الدّوائر في كلّ مَجموعَة يُساوي 15. </a:t>
            </a:r>
            <a:br>
              <a:rPr lang="ar-JO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ar-JO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انتَبهوا: يوجَد أكثَر مِن حلّ واحِد</a:t>
            </a:r>
            <a:endParaRPr/>
          </a:p>
        </p:txBody>
      </p:sp>
      <p:sp>
        <p:nvSpPr>
          <p:cNvPr id="112" name="Google Shape;112;p3"/>
          <p:cNvSpPr/>
          <p:nvPr/>
        </p:nvSpPr>
        <p:spPr>
          <a:xfrm>
            <a:off x="0" y="0"/>
            <a:ext cx="18288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3"/>
          <p:cNvSpPr/>
          <p:nvPr/>
        </p:nvSpPr>
        <p:spPr>
          <a:xfrm rot="10800000">
            <a:off x="534600" y="2639062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3"/>
          <p:cNvSpPr txBox="1"/>
          <p:nvPr/>
        </p:nvSpPr>
        <p:spPr>
          <a:xfrm>
            <a:off x="988842" y="4610100"/>
            <a:ext cx="1224000" cy="79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3"/>
          <p:cNvSpPr/>
          <p:nvPr/>
        </p:nvSpPr>
        <p:spPr>
          <a:xfrm rot="10800000">
            <a:off x="3034823" y="2675993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3"/>
          <p:cNvSpPr/>
          <p:nvPr/>
        </p:nvSpPr>
        <p:spPr>
          <a:xfrm>
            <a:off x="5305245" y="2590799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3"/>
          <p:cNvSpPr/>
          <p:nvPr/>
        </p:nvSpPr>
        <p:spPr>
          <a:xfrm>
            <a:off x="7703977" y="2590799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3"/>
          <p:cNvSpPr/>
          <p:nvPr/>
        </p:nvSpPr>
        <p:spPr>
          <a:xfrm>
            <a:off x="10204199" y="2555574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3"/>
          <p:cNvSpPr/>
          <p:nvPr/>
        </p:nvSpPr>
        <p:spPr>
          <a:xfrm>
            <a:off x="12727425" y="2537016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3"/>
          <p:cNvSpPr/>
          <p:nvPr/>
        </p:nvSpPr>
        <p:spPr>
          <a:xfrm rot="10800000">
            <a:off x="15397133" y="2522830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3"/>
          <p:cNvSpPr/>
          <p:nvPr/>
        </p:nvSpPr>
        <p:spPr>
          <a:xfrm>
            <a:off x="15445596" y="6667499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3"/>
          <p:cNvSpPr/>
          <p:nvPr/>
        </p:nvSpPr>
        <p:spPr>
          <a:xfrm>
            <a:off x="12869974" y="6667500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3"/>
          <p:cNvSpPr txBox="1"/>
          <p:nvPr/>
        </p:nvSpPr>
        <p:spPr>
          <a:xfrm>
            <a:off x="7522054" y="207861"/>
            <a:ext cx="178606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ar-JO" sz="3200">
                <a:solidFill>
                  <a:srgbClr val="953734"/>
                </a:solidFill>
                <a:latin typeface="Calibri"/>
                <a:ea typeface="Calibri"/>
                <a:cs typeface="Calibri"/>
                <a:sym typeface="Calibri"/>
              </a:rPr>
              <a:t>مهمّة رَقم 1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BD0CA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"/>
          <p:cNvSpPr/>
          <p:nvPr/>
        </p:nvSpPr>
        <p:spPr>
          <a:xfrm>
            <a:off x="0" y="0"/>
            <a:ext cx="18288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4"/>
          <p:cNvSpPr/>
          <p:nvPr/>
        </p:nvSpPr>
        <p:spPr>
          <a:xfrm rot="10800000">
            <a:off x="426722" y="2489299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4"/>
          <p:cNvSpPr/>
          <p:nvPr/>
        </p:nvSpPr>
        <p:spPr>
          <a:xfrm>
            <a:off x="11793514" y="2489299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4"/>
          <p:cNvSpPr/>
          <p:nvPr/>
        </p:nvSpPr>
        <p:spPr>
          <a:xfrm>
            <a:off x="1479084" y="2489299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4"/>
          <p:cNvSpPr txBox="1"/>
          <p:nvPr/>
        </p:nvSpPr>
        <p:spPr>
          <a:xfrm>
            <a:off x="7010400" y="34290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ar-JO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حُلول مُهمّة رَقَم 1:</a:t>
            </a:r>
            <a:endParaRPr/>
          </a:p>
        </p:txBody>
      </p:sp>
      <p:sp>
        <p:nvSpPr>
          <p:cNvPr id="133" name="Google Shape;133;p4"/>
          <p:cNvSpPr/>
          <p:nvPr/>
        </p:nvSpPr>
        <p:spPr>
          <a:xfrm rot="10800000">
            <a:off x="426723" y="5049257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4"/>
          <p:cNvSpPr/>
          <p:nvPr/>
        </p:nvSpPr>
        <p:spPr>
          <a:xfrm>
            <a:off x="6598092" y="5049257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4"/>
          <p:cNvSpPr/>
          <p:nvPr/>
        </p:nvSpPr>
        <p:spPr>
          <a:xfrm>
            <a:off x="10646361" y="5049257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4"/>
          <p:cNvSpPr/>
          <p:nvPr/>
        </p:nvSpPr>
        <p:spPr>
          <a:xfrm>
            <a:off x="12901833" y="2489299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4"/>
          <p:cNvSpPr/>
          <p:nvPr/>
        </p:nvSpPr>
        <p:spPr>
          <a:xfrm>
            <a:off x="1489074" y="5049257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4"/>
          <p:cNvSpPr/>
          <p:nvPr/>
        </p:nvSpPr>
        <p:spPr>
          <a:xfrm>
            <a:off x="2551424" y="5049257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9" name="Google Shape;139;p4"/>
          <p:cNvGrpSpPr/>
          <p:nvPr/>
        </p:nvGrpSpPr>
        <p:grpSpPr>
          <a:xfrm>
            <a:off x="5461344" y="5049257"/>
            <a:ext cx="756000" cy="1440000"/>
            <a:chOff x="722133" y="8191500"/>
            <a:chExt cx="872349" cy="1411725"/>
          </a:xfrm>
        </p:grpSpPr>
        <p:sp>
          <p:nvSpPr>
            <p:cNvPr id="140" name="Google Shape;140;p4"/>
            <p:cNvSpPr/>
            <p:nvPr/>
          </p:nvSpPr>
          <p:spPr>
            <a:xfrm rot="10800000">
              <a:off x="722133" y="8191500"/>
              <a:ext cx="872349" cy="1411725"/>
            </a:xfrm>
            <a:custGeom>
              <a:rect b="b" l="l" r="r" t="t"/>
              <a:pathLst>
                <a:path extrusionOk="0" h="4216618" w="2108309">
                  <a:moveTo>
                    <a:pt x="0" y="0"/>
                  </a:moveTo>
                  <a:lnTo>
                    <a:pt x="2108309" y="0"/>
                  </a:lnTo>
                  <a:lnTo>
                    <a:pt x="2108309" y="4216618"/>
                  </a:lnTo>
                  <a:lnTo>
                    <a:pt x="0" y="4216618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4"/>
            <p:cNvSpPr txBox="1"/>
            <p:nvPr/>
          </p:nvSpPr>
          <p:spPr>
            <a:xfrm>
              <a:off x="969573" y="9105900"/>
              <a:ext cx="377467" cy="34290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2" name="Google Shape;142;p4"/>
          <p:cNvSpPr/>
          <p:nvPr/>
        </p:nvSpPr>
        <p:spPr>
          <a:xfrm>
            <a:off x="11794840" y="5049257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4"/>
          <p:cNvSpPr/>
          <p:nvPr/>
        </p:nvSpPr>
        <p:spPr>
          <a:xfrm rot="10800000">
            <a:off x="12943320" y="5049257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4"/>
          <p:cNvSpPr/>
          <p:nvPr/>
        </p:nvSpPr>
        <p:spPr>
          <a:xfrm>
            <a:off x="7734840" y="5049257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5" name="Google Shape;145;p4"/>
          <p:cNvGrpSpPr/>
          <p:nvPr/>
        </p:nvGrpSpPr>
        <p:grpSpPr>
          <a:xfrm>
            <a:off x="10685195" y="2489299"/>
            <a:ext cx="756000" cy="1440000"/>
            <a:chOff x="722133" y="8191500"/>
            <a:chExt cx="872349" cy="1411725"/>
          </a:xfrm>
        </p:grpSpPr>
        <p:sp>
          <p:nvSpPr>
            <p:cNvPr id="146" name="Google Shape;146;p4"/>
            <p:cNvSpPr/>
            <p:nvPr/>
          </p:nvSpPr>
          <p:spPr>
            <a:xfrm rot="10800000">
              <a:off x="722133" y="8191500"/>
              <a:ext cx="872349" cy="1411725"/>
            </a:xfrm>
            <a:custGeom>
              <a:rect b="b" l="l" r="r" t="t"/>
              <a:pathLst>
                <a:path extrusionOk="0" h="4216618" w="2108309">
                  <a:moveTo>
                    <a:pt x="0" y="0"/>
                  </a:moveTo>
                  <a:lnTo>
                    <a:pt x="2108309" y="0"/>
                  </a:lnTo>
                  <a:lnTo>
                    <a:pt x="2108309" y="4216618"/>
                  </a:lnTo>
                  <a:lnTo>
                    <a:pt x="0" y="4216618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4"/>
            <p:cNvSpPr txBox="1"/>
            <p:nvPr/>
          </p:nvSpPr>
          <p:spPr>
            <a:xfrm>
              <a:off x="969573" y="9105900"/>
              <a:ext cx="377467" cy="34290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8" name="Google Shape;148;p4"/>
          <p:cNvSpPr/>
          <p:nvPr/>
        </p:nvSpPr>
        <p:spPr>
          <a:xfrm>
            <a:off x="5483465" y="2489299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4"/>
          <p:cNvSpPr/>
          <p:nvPr/>
        </p:nvSpPr>
        <p:spPr>
          <a:xfrm>
            <a:off x="6526616" y="2489299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4"/>
          <p:cNvSpPr/>
          <p:nvPr/>
        </p:nvSpPr>
        <p:spPr>
          <a:xfrm rot="10800000">
            <a:off x="2531447" y="2489299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4"/>
          <p:cNvSpPr/>
          <p:nvPr/>
        </p:nvSpPr>
        <p:spPr>
          <a:xfrm>
            <a:off x="7569766" y="2489299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BD0CA"/>
        </a:solid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5"/>
          <p:cNvSpPr txBox="1"/>
          <p:nvPr/>
        </p:nvSpPr>
        <p:spPr>
          <a:xfrm>
            <a:off x="573297" y="634969"/>
            <a:ext cx="17141406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ar-JO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وَزِّعوا أحجار الدومينو لثلاث مَجموعات مُتساويَة، بحيث يكون حاصل جمع الدّوائر في المَجموعَة الأولى يُساوي 14، وفي المَجموعة الثانيَة يُساوي 15 وفي المجموعَة الثّالثَة يُساوي 16</a:t>
            </a:r>
            <a:r>
              <a:rPr lang="ar-JO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lang="ar-JO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ar-JO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كيف يُمكن الاستعانَة بحلول المهمّة رقم 1؟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ar-JO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انتَبهوا: يوجَد أكثَر مِن حلّ واحِد.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5"/>
          <p:cNvSpPr/>
          <p:nvPr/>
        </p:nvSpPr>
        <p:spPr>
          <a:xfrm>
            <a:off x="0" y="0"/>
            <a:ext cx="18288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5"/>
          <p:cNvSpPr/>
          <p:nvPr/>
        </p:nvSpPr>
        <p:spPr>
          <a:xfrm rot="10800000">
            <a:off x="534600" y="3134369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5"/>
          <p:cNvSpPr txBox="1"/>
          <p:nvPr/>
        </p:nvSpPr>
        <p:spPr>
          <a:xfrm>
            <a:off x="988842" y="5105407"/>
            <a:ext cx="1224000" cy="79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5"/>
          <p:cNvSpPr/>
          <p:nvPr/>
        </p:nvSpPr>
        <p:spPr>
          <a:xfrm rot="10800000">
            <a:off x="3011689" y="3171300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5"/>
          <p:cNvSpPr/>
          <p:nvPr/>
        </p:nvSpPr>
        <p:spPr>
          <a:xfrm>
            <a:off x="5488778" y="3086106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5"/>
          <p:cNvSpPr/>
          <p:nvPr/>
        </p:nvSpPr>
        <p:spPr>
          <a:xfrm>
            <a:off x="7965867" y="3086106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5"/>
          <p:cNvSpPr/>
          <p:nvPr/>
        </p:nvSpPr>
        <p:spPr>
          <a:xfrm>
            <a:off x="10442956" y="3050881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5"/>
          <p:cNvSpPr/>
          <p:nvPr/>
        </p:nvSpPr>
        <p:spPr>
          <a:xfrm>
            <a:off x="12920045" y="3032323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5"/>
          <p:cNvSpPr/>
          <p:nvPr/>
        </p:nvSpPr>
        <p:spPr>
          <a:xfrm rot="10800000">
            <a:off x="15397133" y="3018137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5"/>
          <p:cNvSpPr/>
          <p:nvPr/>
        </p:nvSpPr>
        <p:spPr>
          <a:xfrm>
            <a:off x="15445596" y="6667499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5"/>
          <p:cNvSpPr/>
          <p:nvPr/>
        </p:nvSpPr>
        <p:spPr>
          <a:xfrm>
            <a:off x="13031400" y="6667500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5"/>
          <p:cNvSpPr txBox="1"/>
          <p:nvPr/>
        </p:nvSpPr>
        <p:spPr>
          <a:xfrm>
            <a:off x="7522054" y="207861"/>
            <a:ext cx="178606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ar-JO" sz="3200">
                <a:solidFill>
                  <a:srgbClr val="953734"/>
                </a:solidFill>
                <a:latin typeface="Calibri"/>
                <a:ea typeface="Calibri"/>
                <a:cs typeface="Calibri"/>
                <a:sym typeface="Calibri"/>
              </a:rPr>
              <a:t>مهمّة رقم 2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BD0CA"/>
        </a:solidFill>
      </p:bgPr>
    </p:bg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6"/>
          <p:cNvSpPr/>
          <p:nvPr/>
        </p:nvSpPr>
        <p:spPr>
          <a:xfrm>
            <a:off x="0" y="0"/>
            <a:ext cx="18288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4" name="Google Shape;174;p6"/>
          <p:cNvGrpSpPr/>
          <p:nvPr/>
        </p:nvGrpSpPr>
        <p:grpSpPr>
          <a:xfrm>
            <a:off x="5153223" y="2456401"/>
            <a:ext cx="756000" cy="1440000"/>
            <a:chOff x="722133" y="8191500"/>
            <a:chExt cx="872349" cy="1411725"/>
          </a:xfrm>
        </p:grpSpPr>
        <p:sp>
          <p:nvSpPr>
            <p:cNvPr id="175" name="Google Shape;175;p6"/>
            <p:cNvSpPr/>
            <p:nvPr/>
          </p:nvSpPr>
          <p:spPr>
            <a:xfrm rot="10800000">
              <a:off x="722133" y="8191500"/>
              <a:ext cx="872349" cy="1411725"/>
            </a:xfrm>
            <a:custGeom>
              <a:rect b="b" l="l" r="r" t="t"/>
              <a:pathLst>
                <a:path extrusionOk="0" h="4216618" w="2108309">
                  <a:moveTo>
                    <a:pt x="0" y="0"/>
                  </a:moveTo>
                  <a:lnTo>
                    <a:pt x="2108309" y="0"/>
                  </a:lnTo>
                  <a:lnTo>
                    <a:pt x="2108309" y="4216618"/>
                  </a:lnTo>
                  <a:lnTo>
                    <a:pt x="0" y="4216618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6"/>
            <p:cNvSpPr txBox="1"/>
            <p:nvPr/>
          </p:nvSpPr>
          <p:spPr>
            <a:xfrm>
              <a:off x="969573" y="9105900"/>
              <a:ext cx="377467" cy="34290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7" name="Google Shape;177;p6"/>
          <p:cNvSpPr/>
          <p:nvPr/>
        </p:nvSpPr>
        <p:spPr>
          <a:xfrm rot="10800000">
            <a:off x="5153224" y="4693184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6"/>
          <p:cNvSpPr/>
          <p:nvPr/>
        </p:nvSpPr>
        <p:spPr>
          <a:xfrm>
            <a:off x="290399" y="469318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6"/>
          <p:cNvSpPr/>
          <p:nvPr/>
        </p:nvSpPr>
        <p:spPr>
          <a:xfrm>
            <a:off x="6465812" y="469318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6"/>
          <p:cNvSpPr/>
          <p:nvPr/>
        </p:nvSpPr>
        <p:spPr>
          <a:xfrm>
            <a:off x="6465812" y="2456401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6"/>
          <p:cNvSpPr/>
          <p:nvPr/>
        </p:nvSpPr>
        <p:spPr>
          <a:xfrm>
            <a:off x="11835320" y="2456401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6"/>
          <p:cNvSpPr/>
          <p:nvPr/>
        </p:nvSpPr>
        <p:spPr>
          <a:xfrm rot="10800000">
            <a:off x="2621743" y="2456400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6"/>
          <p:cNvSpPr/>
          <p:nvPr/>
        </p:nvSpPr>
        <p:spPr>
          <a:xfrm>
            <a:off x="13069249" y="2456401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6"/>
          <p:cNvSpPr/>
          <p:nvPr/>
        </p:nvSpPr>
        <p:spPr>
          <a:xfrm>
            <a:off x="7778400" y="2456401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6"/>
          <p:cNvSpPr txBox="1"/>
          <p:nvPr/>
        </p:nvSpPr>
        <p:spPr>
          <a:xfrm>
            <a:off x="7010400" y="34290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ar-JO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حُلول مُهمّة رَقَم 2:</a:t>
            </a:r>
            <a:endParaRPr/>
          </a:p>
        </p:txBody>
      </p:sp>
      <p:sp>
        <p:nvSpPr>
          <p:cNvPr id="186" name="Google Shape;186;p6"/>
          <p:cNvSpPr/>
          <p:nvPr/>
        </p:nvSpPr>
        <p:spPr>
          <a:xfrm rot="10800000">
            <a:off x="10601391" y="2456401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6"/>
          <p:cNvSpPr/>
          <p:nvPr/>
        </p:nvSpPr>
        <p:spPr>
          <a:xfrm>
            <a:off x="2621743" y="469318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6"/>
          <p:cNvSpPr/>
          <p:nvPr/>
        </p:nvSpPr>
        <p:spPr>
          <a:xfrm rot="10800000">
            <a:off x="7778400" y="705885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6"/>
          <p:cNvSpPr/>
          <p:nvPr/>
        </p:nvSpPr>
        <p:spPr>
          <a:xfrm>
            <a:off x="290399" y="2456401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6"/>
          <p:cNvSpPr/>
          <p:nvPr/>
        </p:nvSpPr>
        <p:spPr>
          <a:xfrm>
            <a:off x="7778400" y="469318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6"/>
          <p:cNvSpPr/>
          <p:nvPr/>
        </p:nvSpPr>
        <p:spPr>
          <a:xfrm>
            <a:off x="1456071" y="2456401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6"/>
          <p:cNvSpPr/>
          <p:nvPr/>
        </p:nvSpPr>
        <p:spPr>
          <a:xfrm>
            <a:off x="13069249" y="705885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3" name="Google Shape;193;p6"/>
          <p:cNvGrpSpPr/>
          <p:nvPr/>
        </p:nvGrpSpPr>
        <p:grpSpPr>
          <a:xfrm>
            <a:off x="10601391" y="4693185"/>
            <a:ext cx="756000" cy="1440000"/>
            <a:chOff x="722133" y="8191500"/>
            <a:chExt cx="872349" cy="1411725"/>
          </a:xfrm>
        </p:grpSpPr>
        <p:sp>
          <p:nvSpPr>
            <p:cNvPr id="194" name="Google Shape;194;p6"/>
            <p:cNvSpPr/>
            <p:nvPr/>
          </p:nvSpPr>
          <p:spPr>
            <a:xfrm rot="10800000">
              <a:off x="722133" y="8191500"/>
              <a:ext cx="872349" cy="1411725"/>
            </a:xfrm>
            <a:custGeom>
              <a:rect b="b" l="l" r="r" t="t"/>
              <a:pathLst>
                <a:path extrusionOk="0" h="4216618" w="2108309">
                  <a:moveTo>
                    <a:pt x="0" y="0"/>
                  </a:moveTo>
                  <a:lnTo>
                    <a:pt x="2108309" y="0"/>
                  </a:lnTo>
                  <a:lnTo>
                    <a:pt x="2108309" y="4216618"/>
                  </a:lnTo>
                  <a:lnTo>
                    <a:pt x="0" y="4216618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5" name="Google Shape;195;p6"/>
            <p:cNvSpPr txBox="1"/>
            <p:nvPr/>
          </p:nvSpPr>
          <p:spPr>
            <a:xfrm>
              <a:off x="969573" y="9105900"/>
              <a:ext cx="377467" cy="34290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6" name="Google Shape;196;p6"/>
          <p:cNvSpPr/>
          <p:nvPr/>
        </p:nvSpPr>
        <p:spPr>
          <a:xfrm>
            <a:off x="1456071" y="469318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6"/>
          <p:cNvSpPr/>
          <p:nvPr/>
        </p:nvSpPr>
        <p:spPr>
          <a:xfrm rot="10800000">
            <a:off x="11835320" y="469318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6"/>
          <p:cNvSpPr/>
          <p:nvPr/>
        </p:nvSpPr>
        <p:spPr>
          <a:xfrm>
            <a:off x="6465812" y="705885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6"/>
          <p:cNvSpPr/>
          <p:nvPr/>
        </p:nvSpPr>
        <p:spPr>
          <a:xfrm rot="10800000">
            <a:off x="5153224" y="705885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6"/>
          <p:cNvSpPr/>
          <p:nvPr/>
        </p:nvSpPr>
        <p:spPr>
          <a:xfrm>
            <a:off x="13069249" y="469318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01" name="Google Shape;201;p6"/>
          <p:cNvGrpSpPr/>
          <p:nvPr/>
        </p:nvGrpSpPr>
        <p:grpSpPr>
          <a:xfrm>
            <a:off x="290399" y="7058855"/>
            <a:ext cx="756000" cy="1440000"/>
            <a:chOff x="722133" y="8191500"/>
            <a:chExt cx="872349" cy="1411725"/>
          </a:xfrm>
        </p:grpSpPr>
        <p:sp>
          <p:nvSpPr>
            <p:cNvPr id="202" name="Google Shape;202;p6"/>
            <p:cNvSpPr/>
            <p:nvPr/>
          </p:nvSpPr>
          <p:spPr>
            <a:xfrm rot="10800000">
              <a:off x="722133" y="8191500"/>
              <a:ext cx="872349" cy="1411725"/>
            </a:xfrm>
            <a:custGeom>
              <a:rect b="b" l="l" r="r" t="t"/>
              <a:pathLst>
                <a:path extrusionOk="0" h="4216618" w="2108309">
                  <a:moveTo>
                    <a:pt x="0" y="0"/>
                  </a:moveTo>
                  <a:lnTo>
                    <a:pt x="2108309" y="0"/>
                  </a:lnTo>
                  <a:lnTo>
                    <a:pt x="2108309" y="4216618"/>
                  </a:lnTo>
                  <a:lnTo>
                    <a:pt x="0" y="4216618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6"/>
            <p:cNvSpPr txBox="1"/>
            <p:nvPr/>
          </p:nvSpPr>
          <p:spPr>
            <a:xfrm>
              <a:off x="969573" y="9105900"/>
              <a:ext cx="377467" cy="34290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4" name="Google Shape;204;p6"/>
          <p:cNvSpPr/>
          <p:nvPr/>
        </p:nvSpPr>
        <p:spPr>
          <a:xfrm>
            <a:off x="1456071" y="705885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6"/>
          <p:cNvSpPr/>
          <p:nvPr/>
        </p:nvSpPr>
        <p:spPr>
          <a:xfrm>
            <a:off x="10601391" y="705885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6"/>
          <p:cNvSpPr/>
          <p:nvPr/>
        </p:nvSpPr>
        <p:spPr>
          <a:xfrm>
            <a:off x="11835320" y="705885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6"/>
          <p:cNvSpPr/>
          <p:nvPr/>
        </p:nvSpPr>
        <p:spPr>
          <a:xfrm>
            <a:off x="2621743" y="7058855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BD0CA"/>
        </a:solidFill>
      </p:bgPr>
    </p:bg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7"/>
          <p:cNvSpPr txBox="1"/>
          <p:nvPr/>
        </p:nvSpPr>
        <p:spPr>
          <a:xfrm>
            <a:off x="979098" y="647700"/>
            <a:ext cx="16329804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alibri"/>
              <a:buNone/>
            </a:pPr>
            <a:r>
              <a:rPr b="0" i="0" lang="ar-JO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وَزِّعوا أحجار الدومينو لثلاث مَجموعات مُتساويَة، بحيث يكون حاصل جمع الدّوائر في المَجموعَة الأولى يُساوي 12، وفي المَجموعة الثانيَة يُساوي 15 وفي المجموعَة الثّالثَة يُساوي 18.</a:t>
            </a:r>
            <a:br>
              <a:rPr b="0" i="0" lang="ar-JO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ar-JO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كيف يُمكن الاستعانَة بحلول المهمّة رقم 1 وحلول المهمّة رقم 2؟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alibri"/>
              <a:buNone/>
            </a:pPr>
            <a:r>
              <a:rPr b="0" i="0" lang="ar-JO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انتَبهوا: يوجَد أكثَر مِن حلّ واحِد.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7"/>
          <p:cNvSpPr/>
          <p:nvPr/>
        </p:nvSpPr>
        <p:spPr>
          <a:xfrm>
            <a:off x="0" y="0"/>
            <a:ext cx="18288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7"/>
          <p:cNvSpPr/>
          <p:nvPr/>
        </p:nvSpPr>
        <p:spPr>
          <a:xfrm rot="10800000">
            <a:off x="570600" y="3095100"/>
            <a:ext cx="1944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7"/>
          <p:cNvSpPr txBox="1"/>
          <p:nvPr/>
        </p:nvSpPr>
        <p:spPr>
          <a:xfrm>
            <a:off x="1066800" y="4953770"/>
            <a:ext cx="838200" cy="12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7"/>
          <p:cNvSpPr/>
          <p:nvPr/>
        </p:nvSpPr>
        <p:spPr>
          <a:xfrm rot="10800000">
            <a:off x="3049766" y="3095100"/>
            <a:ext cx="1944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7"/>
          <p:cNvSpPr/>
          <p:nvPr/>
        </p:nvSpPr>
        <p:spPr>
          <a:xfrm>
            <a:off x="5528932" y="3095100"/>
            <a:ext cx="1944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7"/>
          <p:cNvSpPr/>
          <p:nvPr/>
        </p:nvSpPr>
        <p:spPr>
          <a:xfrm>
            <a:off x="8008098" y="3095100"/>
            <a:ext cx="1944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7"/>
          <p:cNvSpPr/>
          <p:nvPr/>
        </p:nvSpPr>
        <p:spPr>
          <a:xfrm>
            <a:off x="10487264" y="3095100"/>
            <a:ext cx="1944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7"/>
          <p:cNvSpPr/>
          <p:nvPr/>
        </p:nvSpPr>
        <p:spPr>
          <a:xfrm>
            <a:off x="12966430" y="3095100"/>
            <a:ext cx="1944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7"/>
          <p:cNvSpPr/>
          <p:nvPr/>
        </p:nvSpPr>
        <p:spPr>
          <a:xfrm rot="10800000">
            <a:off x="15445597" y="3095100"/>
            <a:ext cx="1944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7"/>
          <p:cNvSpPr/>
          <p:nvPr/>
        </p:nvSpPr>
        <p:spPr>
          <a:xfrm>
            <a:off x="15445597" y="6667499"/>
            <a:ext cx="1944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7"/>
          <p:cNvSpPr/>
          <p:nvPr/>
        </p:nvSpPr>
        <p:spPr>
          <a:xfrm>
            <a:off x="13067400" y="6667499"/>
            <a:ext cx="1944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7"/>
          <p:cNvSpPr txBox="1"/>
          <p:nvPr/>
        </p:nvSpPr>
        <p:spPr>
          <a:xfrm>
            <a:off x="7522054" y="207861"/>
            <a:ext cx="178606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ar-JO" sz="3200" u="none" cap="none" strike="noStrike">
                <a:solidFill>
                  <a:srgbClr val="953734"/>
                </a:solidFill>
                <a:latin typeface="Calibri"/>
                <a:ea typeface="Calibri"/>
                <a:cs typeface="Calibri"/>
                <a:sym typeface="Calibri"/>
              </a:rPr>
              <a:t>مهمّة رقم </a:t>
            </a:r>
            <a:r>
              <a:rPr b="1" lang="ar-JO" sz="3200">
                <a:solidFill>
                  <a:srgbClr val="953734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BD0CA"/>
        </a:solidFill>
      </p:bgPr>
    </p:bg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8"/>
          <p:cNvSpPr/>
          <p:nvPr/>
        </p:nvSpPr>
        <p:spPr>
          <a:xfrm>
            <a:off x="0" y="0"/>
            <a:ext cx="18288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30" name="Google Shape;230;p8"/>
          <p:cNvGrpSpPr/>
          <p:nvPr/>
        </p:nvGrpSpPr>
        <p:grpSpPr>
          <a:xfrm>
            <a:off x="219147" y="2552354"/>
            <a:ext cx="756000" cy="1440000"/>
            <a:chOff x="722133" y="8191500"/>
            <a:chExt cx="872349" cy="1411725"/>
          </a:xfrm>
        </p:grpSpPr>
        <p:sp>
          <p:nvSpPr>
            <p:cNvPr id="231" name="Google Shape;231;p8"/>
            <p:cNvSpPr/>
            <p:nvPr/>
          </p:nvSpPr>
          <p:spPr>
            <a:xfrm rot="10800000">
              <a:off x="722133" y="8191500"/>
              <a:ext cx="872349" cy="1411725"/>
            </a:xfrm>
            <a:custGeom>
              <a:rect b="b" l="l" r="r" t="t"/>
              <a:pathLst>
                <a:path extrusionOk="0" h="4216618" w="2108309">
                  <a:moveTo>
                    <a:pt x="0" y="0"/>
                  </a:moveTo>
                  <a:lnTo>
                    <a:pt x="2108309" y="0"/>
                  </a:lnTo>
                  <a:lnTo>
                    <a:pt x="2108309" y="4216618"/>
                  </a:lnTo>
                  <a:lnTo>
                    <a:pt x="0" y="4216618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2" name="Google Shape;232;p8"/>
            <p:cNvSpPr txBox="1"/>
            <p:nvPr/>
          </p:nvSpPr>
          <p:spPr>
            <a:xfrm>
              <a:off x="969573" y="9105900"/>
              <a:ext cx="377467" cy="34290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33" name="Google Shape;233;p8"/>
          <p:cNvSpPr/>
          <p:nvPr/>
        </p:nvSpPr>
        <p:spPr>
          <a:xfrm rot="10800000">
            <a:off x="8126109" y="4922699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8"/>
          <p:cNvSpPr/>
          <p:nvPr/>
        </p:nvSpPr>
        <p:spPr>
          <a:xfrm>
            <a:off x="11664600" y="4922700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8"/>
          <p:cNvSpPr/>
          <p:nvPr/>
        </p:nvSpPr>
        <p:spPr>
          <a:xfrm>
            <a:off x="9171455" y="4922700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8"/>
          <p:cNvSpPr/>
          <p:nvPr/>
        </p:nvSpPr>
        <p:spPr>
          <a:xfrm>
            <a:off x="1292652" y="2552354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8"/>
          <p:cNvSpPr/>
          <p:nvPr/>
        </p:nvSpPr>
        <p:spPr>
          <a:xfrm>
            <a:off x="2366157" y="2552354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8"/>
          <p:cNvSpPr/>
          <p:nvPr/>
        </p:nvSpPr>
        <p:spPr>
          <a:xfrm rot="10800000">
            <a:off x="9171455" y="2552353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8"/>
          <p:cNvSpPr/>
          <p:nvPr/>
        </p:nvSpPr>
        <p:spPr>
          <a:xfrm>
            <a:off x="6309534" y="2552354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8"/>
          <p:cNvSpPr/>
          <p:nvPr/>
        </p:nvSpPr>
        <p:spPr>
          <a:xfrm>
            <a:off x="10216800" y="2552354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8"/>
          <p:cNvSpPr txBox="1"/>
          <p:nvPr/>
        </p:nvSpPr>
        <p:spPr>
          <a:xfrm>
            <a:off x="7010400" y="34290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ar-JO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حُلول مُهمّة رَقَم 3:</a:t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8"/>
          <p:cNvSpPr/>
          <p:nvPr/>
        </p:nvSpPr>
        <p:spPr>
          <a:xfrm rot="10800000">
            <a:off x="8126109" y="2552354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8"/>
          <p:cNvSpPr/>
          <p:nvPr/>
        </p:nvSpPr>
        <p:spPr>
          <a:xfrm>
            <a:off x="10216800" y="4922700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8"/>
          <p:cNvSpPr/>
          <p:nvPr/>
        </p:nvSpPr>
        <p:spPr>
          <a:xfrm rot="10800000">
            <a:off x="6309535" y="7284899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8"/>
          <p:cNvSpPr/>
          <p:nvPr/>
        </p:nvSpPr>
        <p:spPr>
          <a:xfrm>
            <a:off x="4191860" y="2552354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8"/>
          <p:cNvSpPr/>
          <p:nvPr/>
        </p:nvSpPr>
        <p:spPr>
          <a:xfrm>
            <a:off x="17127256" y="4922700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8"/>
          <p:cNvSpPr/>
          <p:nvPr/>
        </p:nvSpPr>
        <p:spPr>
          <a:xfrm>
            <a:off x="5250697" y="2552354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8"/>
          <p:cNvSpPr/>
          <p:nvPr/>
        </p:nvSpPr>
        <p:spPr>
          <a:xfrm>
            <a:off x="10216800" y="7284900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9" name="Google Shape;249;p8"/>
          <p:cNvGrpSpPr/>
          <p:nvPr/>
        </p:nvGrpSpPr>
        <p:grpSpPr>
          <a:xfrm>
            <a:off x="15116882" y="4922700"/>
            <a:ext cx="756000" cy="1440000"/>
            <a:chOff x="722133" y="8191500"/>
            <a:chExt cx="872349" cy="1411725"/>
          </a:xfrm>
        </p:grpSpPr>
        <p:sp>
          <p:nvSpPr>
            <p:cNvPr id="250" name="Google Shape;250;p8"/>
            <p:cNvSpPr/>
            <p:nvPr/>
          </p:nvSpPr>
          <p:spPr>
            <a:xfrm rot="10800000">
              <a:off x="722133" y="8191500"/>
              <a:ext cx="872349" cy="1411725"/>
            </a:xfrm>
            <a:custGeom>
              <a:rect b="b" l="l" r="r" t="t"/>
              <a:pathLst>
                <a:path extrusionOk="0" h="4216618" w="2108309">
                  <a:moveTo>
                    <a:pt x="0" y="0"/>
                  </a:moveTo>
                  <a:lnTo>
                    <a:pt x="2108309" y="0"/>
                  </a:lnTo>
                  <a:lnTo>
                    <a:pt x="2108309" y="4216618"/>
                  </a:lnTo>
                  <a:lnTo>
                    <a:pt x="0" y="4216618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8"/>
            <p:cNvSpPr txBox="1"/>
            <p:nvPr/>
          </p:nvSpPr>
          <p:spPr>
            <a:xfrm>
              <a:off x="969573" y="9105900"/>
              <a:ext cx="377467" cy="34290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2" name="Google Shape;252;p8"/>
          <p:cNvSpPr/>
          <p:nvPr/>
        </p:nvSpPr>
        <p:spPr>
          <a:xfrm>
            <a:off x="12617100" y="4922700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8"/>
          <p:cNvSpPr/>
          <p:nvPr/>
        </p:nvSpPr>
        <p:spPr>
          <a:xfrm rot="10800000">
            <a:off x="13569600" y="4922700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8"/>
          <p:cNvSpPr/>
          <p:nvPr/>
        </p:nvSpPr>
        <p:spPr>
          <a:xfrm>
            <a:off x="5250698" y="7284900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8"/>
          <p:cNvSpPr/>
          <p:nvPr/>
        </p:nvSpPr>
        <p:spPr>
          <a:xfrm rot="10800000">
            <a:off x="4191861" y="7284900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8"/>
          <p:cNvSpPr/>
          <p:nvPr/>
        </p:nvSpPr>
        <p:spPr>
          <a:xfrm>
            <a:off x="16122069" y="4922700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57" name="Google Shape;257;p8"/>
          <p:cNvGrpSpPr/>
          <p:nvPr/>
        </p:nvGrpSpPr>
        <p:grpSpPr>
          <a:xfrm>
            <a:off x="219147" y="7284900"/>
            <a:ext cx="756000" cy="1440000"/>
            <a:chOff x="722133" y="8191500"/>
            <a:chExt cx="872349" cy="1411725"/>
          </a:xfrm>
        </p:grpSpPr>
        <p:sp>
          <p:nvSpPr>
            <p:cNvPr id="258" name="Google Shape;258;p8"/>
            <p:cNvSpPr/>
            <p:nvPr/>
          </p:nvSpPr>
          <p:spPr>
            <a:xfrm rot="10800000">
              <a:off x="722133" y="8191500"/>
              <a:ext cx="872349" cy="1411725"/>
            </a:xfrm>
            <a:custGeom>
              <a:rect b="b" l="l" r="r" t="t"/>
              <a:pathLst>
                <a:path extrusionOk="0" h="4216618" w="2108309">
                  <a:moveTo>
                    <a:pt x="0" y="0"/>
                  </a:moveTo>
                  <a:lnTo>
                    <a:pt x="2108309" y="0"/>
                  </a:lnTo>
                  <a:lnTo>
                    <a:pt x="2108309" y="4216618"/>
                  </a:lnTo>
                  <a:lnTo>
                    <a:pt x="0" y="4216618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8"/>
            <p:cNvSpPr txBox="1"/>
            <p:nvPr/>
          </p:nvSpPr>
          <p:spPr>
            <a:xfrm>
              <a:off x="969573" y="9105900"/>
              <a:ext cx="377467" cy="34290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0" name="Google Shape;260;p8"/>
          <p:cNvSpPr/>
          <p:nvPr/>
        </p:nvSpPr>
        <p:spPr>
          <a:xfrm>
            <a:off x="9171455" y="7284900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8"/>
          <p:cNvSpPr/>
          <p:nvPr/>
        </p:nvSpPr>
        <p:spPr>
          <a:xfrm>
            <a:off x="1292652" y="7284900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8"/>
          <p:cNvSpPr/>
          <p:nvPr/>
        </p:nvSpPr>
        <p:spPr>
          <a:xfrm>
            <a:off x="8126109" y="7284900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8"/>
          <p:cNvSpPr/>
          <p:nvPr/>
        </p:nvSpPr>
        <p:spPr>
          <a:xfrm>
            <a:off x="2366157" y="7284900"/>
            <a:ext cx="756000" cy="144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BD0CA"/>
        </a:solidFill>
      </p:bgPr>
    </p:bg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9"/>
          <p:cNvSpPr txBox="1"/>
          <p:nvPr/>
        </p:nvSpPr>
        <p:spPr>
          <a:xfrm>
            <a:off x="2362200" y="780694"/>
            <a:ext cx="14249400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45720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ar-JO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اختاروا 3 أحجار دومينو حاصل جمع الدَّوائر فيها يساوي 12.</a:t>
            </a:r>
            <a:br>
              <a:rPr b="0" i="0" lang="ar-JO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ar-JO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انتَبهوا: يوجَد اكثَر من حلّ واحِد</a:t>
            </a:r>
            <a:br>
              <a:rPr b="0" i="0" lang="ar-JO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ar-JO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كَم حلًّا يُمكنكم ان تجِدوا؟ (حاوِلوا إيجاد طريقة مُمَنهجَة لإيجاد جَميع الحُلول)</a:t>
            </a:r>
            <a:endParaRPr/>
          </a:p>
        </p:txBody>
      </p:sp>
      <p:sp>
        <p:nvSpPr>
          <p:cNvPr id="269" name="Google Shape;269;p9"/>
          <p:cNvSpPr/>
          <p:nvPr/>
        </p:nvSpPr>
        <p:spPr>
          <a:xfrm>
            <a:off x="0" y="0"/>
            <a:ext cx="18288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9"/>
          <p:cNvSpPr/>
          <p:nvPr/>
        </p:nvSpPr>
        <p:spPr>
          <a:xfrm rot="10800000">
            <a:off x="534600" y="2787806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9"/>
          <p:cNvSpPr txBox="1"/>
          <p:nvPr/>
        </p:nvSpPr>
        <p:spPr>
          <a:xfrm>
            <a:off x="664698" y="4914900"/>
            <a:ext cx="14478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9"/>
          <p:cNvSpPr/>
          <p:nvPr/>
        </p:nvSpPr>
        <p:spPr>
          <a:xfrm rot="10800000">
            <a:off x="3011689" y="2787806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9"/>
          <p:cNvSpPr/>
          <p:nvPr/>
        </p:nvSpPr>
        <p:spPr>
          <a:xfrm>
            <a:off x="5380778" y="2787806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9"/>
          <p:cNvSpPr/>
          <p:nvPr/>
        </p:nvSpPr>
        <p:spPr>
          <a:xfrm>
            <a:off x="7857867" y="2787806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9"/>
          <p:cNvSpPr/>
          <p:nvPr/>
        </p:nvSpPr>
        <p:spPr>
          <a:xfrm>
            <a:off x="10334956" y="2787806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9"/>
          <p:cNvSpPr/>
          <p:nvPr/>
        </p:nvSpPr>
        <p:spPr>
          <a:xfrm>
            <a:off x="12812045" y="2787806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9"/>
          <p:cNvSpPr/>
          <p:nvPr/>
        </p:nvSpPr>
        <p:spPr>
          <a:xfrm rot="10800000">
            <a:off x="15393600" y="2787806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9"/>
          <p:cNvSpPr/>
          <p:nvPr/>
        </p:nvSpPr>
        <p:spPr>
          <a:xfrm>
            <a:off x="15445596" y="6667499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9"/>
          <p:cNvSpPr/>
          <p:nvPr/>
        </p:nvSpPr>
        <p:spPr>
          <a:xfrm>
            <a:off x="12869974" y="6667500"/>
            <a:ext cx="1980000" cy="3420000"/>
          </a:xfrm>
          <a:custGeom>
            <a:rect b="b" l="l" r="r" t="t"/>
            <a:pathLst>
              <a:path extrusionOk="0" h="4216618" w="2108309">
                <a:moveTo>
                  <a:pt x="0" y="0"/>
                </a:moveTo>
                <a:lnTo>
                  <a:pt x="2108309" y="0"/>
                </a:lnTo>
                <a:lnTo>
                  <a:pt x="2108309" y="4216618"/>
                </a:lnTo>
                <a:lnTo>
                  <a:pt x="0" y="4216618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9"/>
          <p:cNvSpPr txBox="1"/>
          <p:nvPr/>
        </p:nvSpPr>
        <p:spPr>
          <a:xfrm>
            <a:off x="7522054" y="207861"/>
            <a:ext cx="178606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ar-JO" sz="3200" u="none" cap="none" strike="noStrike">
                <a:solidFill>
                  <a:srgbClr val="953734"/>
                </a:solidFill>
                <a:latin typeface="Calibri"/>
                <a:ea typeface="Calibri"/>
                <a:cs typeface="Calibri"/>
                <a:sym typeface="Calibri"/>
              </a:rPr>
              <a:t>مهمّة رقم </a:t>
            </a:r>
            <a:r>
              <a:rPr b="1" lang="ar-JO" sz="3200">
                <a:solidFill>
                  <a:srgbClr val="953734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ערכת נושא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>רחל גבאי</dc:creator>
</cp:coreProperties>
</file>