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895" r:id="rId3"/>
    <p:sldId id="268" r:id="rId4"/>
    <p:sldId id="894" r:id="rId5"/>
    <p:sldId id="257" r:id="rId6"/>
    <p:sldId id="264" r:id="rId7"/>
    <p:sldId id="262" r:id="rId8"/>
    <p:sldId id="263" r:id="rId9"/>
    <p:sldId id="265" r:id="rId10"/>
    <p:sldId id="266" r:id="rId11"/>
    <p:sldId id="267" r:id="rId12"/>
    <p:sldId id="896" r:id="rId13"/>
  </p:sldIdLst>
  <p:sldSz cx="18288000" cy="10287000"/>
  <p:notesSz cx="6858000" cy="9144000"/>
  <p:embeddedFontLst>
    <p:embeddedFont>
      <p:font typeface="Alef Bold" panose="020B0604020202020204" charset="-79"/>
      <p:regular r:id="rId15"/>
      <p:bold r:id="rId16"/>
    </p:embeddedFont>
    <p:embeddedFont>
      <p:font typeface="Arimo Bold" panose="020B0604020202020204" charset="0"/>
      <p:regular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0heb.pdf" TargetMode="External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26955" y="6286500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חיבור וחיסור שברים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3E9B-08A4-787B-BAA7-4E4C6B50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6E7CF4-D3CE-7E64-E683-DF28E617D397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76B9C2-2307-B797-405A-311509F4D94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2568684-3FCC-C79F-3E88-AC752CFA562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8892AD-714C-9EBC-01D6-4F1C22AF231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E053A6A-E4B2-7582-BDB4-D6154C07CA3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F828F36-06EC-39D7-0900-6957A7CD50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375B7B8-910C-E27E-55AF-B3547C6DD8E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AB71C28-8A86-5A1E-C295-F95798B096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B67B96B-9B97-73FD-B522-E786CA5698D1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80D22B3-D8B7-DEA1-42DC-538FD339838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FFE15D30-E4D3-0AEC-D2C5-677838833A1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F0F3E61-CC2D-2FAB-8F65-4F423950C43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68E28019-0833-4052-42F9-CA7D9593925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15F53A-5D96-DCF4-9F49-8499DBA4392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6CE9050D-C754-CEFA-4E9D-8026BF90570B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B25EC43-04A6-1E63-96E2-9EB6A417CB1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5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0E28-2764-55B3-1B0B-70316D9B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4B845D-DBD8-F219-CB88-1B7130D34535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54AE4F-1648-0DA8-C8F6-8D598144380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0D5D054-E199-5844-959E-C90C6186D86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20C594-B3DF-B966-31F5-40D2BBB8369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8716C5F-B01B-461D-8293-37CB5133E6F6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C4AB18-0569-7BA3-0100-431520699C4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C25C3D-728D-81A3-7A8E-089A3FFDBB92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00C760C-051E-36CB-1E2B-39B017EA9B5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8D0C801B-2532-B406-219C-E0D8AC99EF85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772F20E-F71C-5FC6-91B6-A85F146B90B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D92AC363-4850-BE43-3DEE-8F5B698DADE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D097388-46E6-5071-67DC-EB31DB84FC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3A4406C-8C8D-1B9D-D589-BA5E2FDD89B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DE961A6-7406-2241-875F-2D8D6B42B5F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E6F5A49-AE9C-9FF9-8BAC-32BCEC73A0BD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6C99C2-BBC3-3C86-5589-1F33A31B68D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2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B680-A0F0-B346-6C42-70D335AD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9E3397-6EAD-79BC-F9B3-6E55026A6C72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69408B-D90E-1F8F-7096-D94E5E92FC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74BCF5E-F991-1FBF-EC9B-901BDE90ADF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60564D-1D1C-87F7-2C83-7CBCFF1FB0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01B8E60-B58B-8A66-BFEF-93B2E0161865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B38742-64B5-D1C1-9C77-5262AC37520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BE00A5B-8550-762B-3C66-94CD89D7E356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04385E5-1C2E-96ED-9D24-35DF7996106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E149311-AD85-08B0-B5A6-7E447614F05B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21EE834-5868-540D-81C4-B23556AEF4C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A5EF3A29-B4D6-69EC-1FF4-6B87583647C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2F1B21-CCE1-1FE9-F1A5-E947816AEA6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FF9D60C4-6604-EDC4-FE5B-38DAEE14DC0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25B2BF7-1D73-6967-7D29-B087EA7B692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5F995A3F-7063-F52B-9389-6870A06455A2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E402C9B-6FD6-2DB4-BCF0-CF827DE1BF8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6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0B347853-B1AE-2B6F-B512-70FA6288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04" y="2705100"/>
            <a:ext cx="9163100" cy="30200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1553480" y="1450791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5562600" y="373807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מלחמת שברים- חיבור וחיסור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C99D9BF-2C08-6D1B-3186-040B54C1A45A}"/>
              </a:ext>
            </a:extLst>
          </p:cNvPr>
          <p:cNvSpPr txBox="1"/>
          <p:nvPr/>
        </p:nvSpPr>
        <p:spPr>
          <a:xfrm>
            <a:off x="10668000" y="375155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פעילות פתיחה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פירמידת שברים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91607"/>
              </p:ext>
            </p:extLst>
          </p:nvPr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24919"/>
              </p:ext>
            </p:extLst>
          </p:nvPr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59613"/>
              </p:ext>
            </p:extLst>
          </p:nvPr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71102"/>
              </p:ext>
            </p:extLst>
          </p:nvPr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95701"/>
              </p:ext>
            </p:extLst>
          </p:nvPr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8644"/>
              </p:ext>
            </p:extLst>
          </p:nvPr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לפניכם פירמידת שברים,</a:t>
            </a:r>
          </a:p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סכום המספרים של  זוג משבצות סמוכות , רשום על המשבצת שמעליהן. </a:t>
            </a:r>
          </a:p>
          <a:p>
            <a:pPr algn="r" defTabSz="1371600" rtl="1"/>
            <a:r>
              <a:rPr lang="he-IL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השלימו את השברים המתאימים במשבצות הריקות.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/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blipFill>
                <a:blip r:embed="rId2"/>
                <a:stretch>
                  <a:fillRect l="-17822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/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blipFill>
                <a:blip r:embed="rId3"/>
                <a:stretch>
                  <a:fillRect l="-17241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5DA772-6B16-16DE-8755-96F62CA9C67E}"/>
              </a:ext>
            </a:extLst>
          </p:cNvPr>
          <p:cNvSpPr txBox="1"/>
          <p:nvPr/>
        </p:nvSpPr>
        <p:spPr>
          <a:xfrm>
            <a:off x="9379016" y="419016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/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/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2362200" y="399168"/>
            <a:ext cx="1051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מלחמת שברים- חיבור וחיסור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68930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</a:t>
            </a:r>
          </a:p>
          <a:p>
            <a:pPr lvl="0" algn="r"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מחלקים את כל הקלפים שווה בשווה בין המשתתפים, </a:t>
            </a:r>
            <a:r>
              <a:rPr lang="he-IL" sz="3200" dirty="0">
                <a:solidFill>
                  <a:prstClr val="black"/>
                </a:solidFill>
              </a:rPr>
              <a:t>ומניחים אותם על השולחן כשפניהם כלפי מטה. </a:t>
            </a:r>
            <a:endParaRPr lang="he-IL" sz="3200" dirty="0">
              <a:solidFill>
                <a:prstClr val="black"/>
              </a:solidFill>
              <a:latin typeface="Calibri"/>
            </a:endParaRPr>
          </a:p>
          <a:p>
            <a:pPr lvl="0" algn="r"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בכל סבב, מטילים קובייה לקביעת הפעולה (חיבור או חיסור), כל משתתף הופך שני קלפים </a:t>
            </a:r>
            <a:r>
              <a:rPr lang="he-IL" sz="3200" dirty="0" err="1">
                <a:solidFill>
                  <a:prstClr val="black"/>
                </a:solidFill>
                <a:latin typeface="Calibri"/>
              </a:rPr>
              <a:t>מהערימה</a:t>
            </a:r>
            <a:r>
              <a:rPr lang="he-IL" sz="3200" dirty="0">
                <a:solidFill>
                  <a:prstClr val="black"/>
                </a:solidFill>
                <a:latin typeface="Calibri"/>
              </a:rPr>
              <a:t> שלו ומחשב</a:t>
            </a:r>
            <a:r>
              <a:rPr lang="he-IL" sz="3200" dirty="0">
                <a:solidFill>
                  <a:prstClr val="black"/>
                </a:solidFill>
              </a:rPr>
              <a:t>, לפי ההחלטה בתחילת הסבב, </a:t>
            </a:r>
            <a:r>
              <a:rPr lang="he-IL" sz="3200" dirty="0">
                <a:solidFill>
                  <a:prstClr val="black"/>
                </a:solidFill>
                <a:latin typeface="Calibri"/>
              </a:rPr>
              <a:t>את הסכום או ההפרש של המספרים שעליהם. השחקן שמקבל את התוצאה הגדולה ביותר זוכה בכל הקלפים מאותו סבב.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אם שני משתתפים קבלו תוצאה זהה, מכריזים על "מלחמה": כל אחד מהם מניח קלף אחד הפוך, ומניח זוג קלפים חדש. המשתתף שתוצאת הזוג שלו גבוהה יותר, זוכה בכל הקלפים שהצטברו באותו סבב.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המשחק מסתיים כאשר לאחד המשתתפים נגמרים הקלפים. המנצח הוא המשתתף עם מספר הקלפים הגדול ביותר.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קלפי שברים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קובייה שעל פאותיה רשומות הפעולות +/-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31D5-C81E-47EE-C23B-A6877EDB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A4093D-9C88-8A63-8CF2-9D2AACD3B15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F8E33-1B85-C9C9-D009-B322F1EC9F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D3D475-C82B-9DC3-E5DE-D60AA53A1A32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B4ECDA-5224-199B-61EF-3D405CD2877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28B64F5-8522-D00A-BE2C-4F4819B6804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7AFD4B-41A1-7C69-51E5-B82AB3ADF6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6625B60-8415-059C-343B-9C0B9CBF3BED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A9033D-3E70-4A97-9475-1BD70AC984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1E1D945-5D30-8C66-A2F1-227A59204D99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257E7C7-40C6-8432-90CF-5A5CC1968B9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6EB77CF-C5EB-97A4-3EFA-4EE1B742F64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917D2DB-DAA4-CEE7-0202-B4E6C3B2A00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16BD101-DE35-B4F0-DB89-EDB528FC4BAE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957C9C3-29AE-FE1F-4EF5-00250BB57B7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2091AD3-957A-4145-A829-650CCE94C3FE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80DFBE1-31BA-206B-C81A-19BAD32605B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7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DAC7-DFF1-D83B-AC8A-2E72A4D8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15D71F-24A3-84BB-FD09-DCCF717FE74E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9AFC18-0AAC-29CF-D4C0-FEB78A7FC26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730A0B0-B8A7-2C75-4B53-32EB9CC5E68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1EE6BC-3F90-B827-60FA-7A55D4C366D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CA830D-63F9-EDA5-A899-3FBE7F97CDE3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EAF4EC-C59E-9538-6FAF-43B1040023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6C05A2A-3BE6-0B23-D974-7EBFE5B3CE5F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AE6565E-BB01-8B60-657E-E4E630FF5BD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3139AF72-4530-E920-A3C8-996A15354A6A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DC1392AC-13E8-98A7-23C1-C0A1FB0FAF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4A5E9FDD-D69C-7D87-CE5B-2E720CDBAC7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2F49C75-133A-D6BF-6B87-0BCE9C26B3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46C06DF5-7FB4-EF94-4244-AFC5B00DBF9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05BACDA-CC78-BF7A-2167-5DAD74F3084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D36F88EA-09A6-1281-488D-A64A1920E0D3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D6E19D3-2018-A1CE-B114-C7E4A0FBF5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BD0E-EE73-6E23-FE94-C1A08F8B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40B7D2-2B95-02BC-2CAC-7722EDF1FDE4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ECC8D9-B379-088A-C737-98C0035318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68713A1-D86F-6A1E-BC74-0D79F38EFCD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7459C0-8D73-B2DB-FB96-D4757984FC1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8285EC8-473B-C552-B866-0095DE5F71D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A6C6ED-C7EC-C111-B488-F01FC16D0E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293AFD3-F445-CA29-55A7-1B6284A8235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DD0CFBE-557C-A1A1-27F6-2195671EBD5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C6C17184-2C95-784E-CECC-82F8F455C330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2BF54BB-9B91-0033-D53E-A5193745FC8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188E05-4C63-DE02-AB2E-BFA6204D3590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02BC99-2561-2938-742E-610B7CD6058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AB15AF4-E72D-D4F3-17B6-CDFD7BE0A9D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E562003-0DC9-3DC9-16E5-DDCCE2EB3FC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46BBDFA3-A9F8-38F5-411D-F0AF40D11A3F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9D48E3F-6635-1F52-4446-4DAAD8931C7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77F8-8D7D-1B0E-C67A-51397AE57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88E80F-6472-9791-3A65-4DA7137E9D2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EC27C3-5FEE-EC62-A59F-7CCDA2B88A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DB2BA7-E185-DC22-0A2B-610ED44AB8A8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F41542-3389-64ED-4CDB-35600738112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76079E-23A5-4B07-A716-E983373FABB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90A279A-50FF-635D-C8F5-2A104492FC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A159BFC-8AE9-ACB1-E763-9B1BDD8CC325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F288FB5-0E67-72AC-C26B-AC7C06A657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145ED3EE-C199-B1C7-8112-3EE8DD2AC748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9F8F6249-F79A-775A-1D01-135B60F8E5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6DCBAF-E161-CA05-F796-214FE7DBA85B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A912FBF-BBDD-D933-D2C7-3AB529AF0B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53E785F-4959-E7DB-BADF-98580CE7C1C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673D361-B06B-C6D9-408D-6A9EF369DED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7021D52-34A3-31E5-28DA-68A15F3D3454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FD50C6B-5EC3-0F4C-59D8-30B9DCF6ACF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82EB-50F5-5893-2333-18A6FCD9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9C18F8-12FC-DBA8-6D92-98F8B76E8AB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DF816E-9D28-3E06-856A-95C460D4E6E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E52E924-F88E-FC3D-2466-D5EA1DBC188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BAC269-E220-CCA5-BF3A-09D1BF451D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85AC047-9C66-D9DC-BD87-47FA97493048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944AAF-01BA-C11E-809B-992606AEB86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6C30F7C-B850-7425-9149-945F5BB19FA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1CFB3-8771-565A-F635-560A40A637D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3023B31-2AEA-7C8D-72AD-63223F2D108C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DF30202-0E74-5A7A-57FE-66BEC9BAD77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3946CEBA-9882-D561-3B0E-125B1DE4F29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5E614C7-C6FD-74CD-2BCC-BFF41C6805D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99BA07AC-E1CF-81D7-57FB-AD2DA6539721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9E80119-A5E6-D50E-7B48-9C1C4716E1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E4CEEEDB-1D95-4398-4F0A-127C17149D7A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777304C-9B64-A4F7-403A-EC8E523EE1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9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286</Words>
  <Application>Microsoft Office PowerPoint</Application>
  <PresentationFormat>מותאם אישית</PresentationFormat>
  <Paragraphs>102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Cambria Math</vt:lpstr>
      <vt:lpstr>Arial</vt:lpstr>
      <vt:lpstr>Aptos</vt:lpstr>
      <vt:lpstr>Arimo Bold</vt:lpstr>
      <vt:lpstr>Alef Bold</vt:lpstr>
      <vt:lpstr>Wingdings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12</cp:revision>
  <dcterms:created xsi:type="dcterms:W3CDTF">2006-08-16T00:00:00Z</dcterms:created>
  <dcterms:modified xsi:type="dcterms:W3CDTF">2026-05-10T04:21:06Z</dcterms:modified>
  <dc:identifier>DAHG5W1gSCg</dc:identifier>
</cp:coreProperties>
</file>