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895" r:id="rId3"/>
    <p:sldId id="899" r:id="rId4"/>
    <p:sldId id="891" r:id="rId5"/>
    <p:sldId id="890" r:id="rId6"/>
    <p:sldId id="268" r:id="rId7"/>
    <p:sldId id="897" r:id="rId8"/>
    <p:sldId id="898" r:id="rId9"/>
    <p:sldId id="894" r:id="rId10"/>
    <p:sldId id="896" r:id="rId11"/>
  </p:sldIdLst>
  <p:sldSz cx="18288000" cy="10287000"/>
  <p:notesSz cx="6858000" cy="9144000"/>
  <p:embeddedFontLst>
    <p:embeddedFont>
      <p:font typeface="Alef Bold" panose="00000800000000000000" pitchFamily="2" charset="-79"/>
      <p:regular r:id="rId13"/>
      <p:bold r:id="rId14"/>
    </p:embeddedFont>
    <p:embeddedFont>
      <p:font typeface="Arimo Bold" panose="020B0604020202020204" charset="0"/>
      <p:regular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.haifa.ac.il/images/stories/part4/archive/games/games11.pdf" TargetMode="External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.haifa.ac.il/images/stories/part4/archive/games/game50heb.pdf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7048500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נושא השיעור: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חיבור שברים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88A20-B061-AD2D-35D6-98F6162E1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E852F25-C54A-CF22-B990-F8E18429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1892"/>
            <a:ext cx="7488000" cy="95162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8905B0B-B8D8-490E-D9E5-160BF6D7D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371892"/>
            <a:ext cx="7488000" cy="95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7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4F73210-E38D-1F8A-B870-86C33B13DE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5458" y="2986218"/>
            <a:ext cx="9180000" cy="297236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CB08C-4F9A-AB0E-008E-E438C246E058}"/>
              </a:ext>
            </a:extLst>
          </p:cNvPr>
          <p:cNvSpPr txBox="1"/>
          <p:nvPr/>
        </p:nvSpPr>
        <p:spPr>
          <a:xfrm>
            <a:off x="10479258" y="4061007"/>
            <a:ext cx="3886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פעילות פתיחה- </a:t>
            </a:r>
          </a:p>
          <a:p>
            <a:pPr algn="ctr"/>
            <a:r>
              <a:rPr lang="he-IL" sz="3200" dirty="0"/>
              <a:t>משלימים שברים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B4D3740-4732-B193-ECB2-2FEBBED8B476}"/>
              </a:ext>
            </a:extLst>
          </p:cNvPr>
          <p:cNvSpPr txBox="1"/>
          <p:nvPr/>
        </p:nvSpPr>
        <p:spPr>
          <a:xfrm>
            <a:off x="5164356" y="4305300"/>
            <a:ext cx="3886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ממלאים עיגולים</a:t>
            </a:r>
          </a:p>
          <a:p>
            <a:pPr algn="ctr"/>
            <a:r>
              <a:rPr lang="he-IL" sz="3200" dirty="0"/>
              <a:t> 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3BCB041-1E20-C31B-4A3D-FF684408B20E}"/>
              </a:ext>
            </a:extLst>
          </p:cNvPr>
          <p:cNvSpPr/>
          <p:nvPr/>
        </p:nvSpPr>
        <p:spPr>
          <a:xfrm>
            <a:off x="12115800" y="19431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75997-D86E-1DDE-72C1-3F2ED8EE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7F0C7FE-DEA7-6750-24E9-C7E103122C4D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F6B8FF1-B9CD-9EDB-37C8-7A8323129B47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E9CC5EE-72A0-B34B-2098-4E36EE36A93B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משלימים שברים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D52F50B-DE47-0E3E-9AA5-E4D2F7153FDD}"/>
              </a:ext>
            </a:extLst>
          </p:cNvPr>
          <p:cNvSpPr txBox="1"/>
          <p:nvPr/>
        </p:nvSpPr>
        <p:spPr>
          <a:xfrm>
            <a:off x="381000" y="1900902"/>
            <a:ext cx="11963400" cy="4430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כל משתתף בתורו מסובב את המחוג או מוציא כרטיס שברים, המשתתף בודק אם השבר שהתקבל יכול להתאים לאחד התרגילים שבלוח שלו (כך שהתרגיל יהיה נכון).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במידה והשבר מתאים – ממלאים את המשבצת בלוח.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אם השבר לא מתאים לאף תרגיל- התור עובר לשחקן הבא.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המנצח הוא המשתתף הראשון שמצליח להשלים 6 תרגילים נכונים בלוח שלו.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8F3DDF7-D642-B3EB-483D-898CA672A18C}"/>
              </a:ext>
            </a:extLst>
          </p:cNvPr>
          <p:cNvSpPr txBox="1"/>
          <p:nvPr/>
        </p:nvSpPr>
        <p:spPr>
          <a:xfrm>
            <a:off x="13320711" y="1881068"/>
            <a:ext cx="4191000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כיתה: ד'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2-4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לוח חוגה (המחולק לשברים שונים) או כרטיסי שברים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לוח משחק אישי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15B7B822-3D34-F72C-EEE4-9F97F0650E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E68D475D-5A4E-C516-7246-7493A238DAD9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75A1C98-2130-FE90-2E2A-86256821D99E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מעובד מתוך: מרכז מורים ארצי למתמטיקה בחינוך היסודי, הפקולטה לחינוך, אוניברסיטת חיפה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9CB1B60-3255-DEE6-D715-ACF447A2F1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F4B44A3-9C67-8F78-FA33-EF818CFD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927871"/>
            <a:ext cx="11915855" cy="84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DCA21-C28C-9AB9-AB81-00C623EA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AD536463-D25C-CD58-32DB-EC6B337DA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625" y="11137"/>
            <a:ext cx="8668064" cy="61722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3789463-8269-2F8E-CD9D-51CC5CEA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14800"/>
            <a:ext cx="866806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C8EE57AF-B82A-B950-38A8-8694E5B61DA6}"/>
                  </a:ext>
                </a:extLst>
              </p:cNvPr>
              <p:cNvSpPr txBox="1"/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C8EE57AF-B82A-B950-38A8-8694E5B61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DD80666-4D52-B36E-D6E9-9DBB9FA75506}"/>
              </a:ext>
            </a:extLst>
          </p:cNvPr>
          <p:cNvSpPr/>
          <p:nvPr/>
        </p:nvSpPr>
        <p:spPr>
          <a:xfrm>
            <a:off x="14325600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355C655-39D8-3A07-1A3B-29BEC0A26820}"/>
                  </a:ext>
                </a:extLst>
              </p:cNvPr>
              <p:cNvSpPr txBox="1"/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355C655-39D8-3A07-1A3B-29BEC0A26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C24FCDF-D0F5-06A6-ECE3-2E997AB6D6F8}"/>
                  </a:ext>
                </a:extLst>
              </p:cNvPr>
              <p:cNvSpPr txBox="1"/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C24FCDF-D0F5-06A6-ECE3-2E997AB6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BA5B5007-7F07-754B-3708-F8F70A396988}"/>
              </a:ext>
            </a:extLst>
          </p:cNvPr>
          <p:cNvSpPr/>
          <p:nvPr/>
        </p:nvSpPr>
        <p:spPr>
          <a:xfrm>
            <a:off x="11103158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61505254-ADEC-0D51-99EC-92BED6C20708}"/>
                  </a:ext>
                </a:extLst>
              </p:cNvPr>
              <p:cNvSpPr txBox="1"/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61505254-ADEC-0D51-99EC-92BED6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8B3FD4EC-4695-6BD2-53A5-AF5CBFA2E635}"/>
              </a:ext>
            </a:extLst>
          </p:cNvPr>
          <p:cNvSpPr/>
          <p:nvPr/>
        </p:nvSpPr>
        <p:spPr>
          <a:xfrm>
            <a:off x="8022565" y="91315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65534D1-D616-E1D9-42F9-498D5992E29B}"/>
                  </a:ext>
                </a:extLst>
              </p:cNvPr>
              <p:cNvSpPr txBox="1"/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65534D1-D616-E1D9-42F9-498D5992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2B0E6E9-B706-5450-ADF0-B907D29825C4}"/>
              </a:ext>
            </a:extLst>
          </p:cNvPr>
          <p:cNvSpPr/>
          <p:nvPr/>
        </p:nvSpPr>
        <p:spPr>
          <a:xfrm>
            <a:off x="1432208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80C92F3D-2D44-6A6F-3780-2530C11BA710}"/>
                  </a:ext>
                </a:extLst>
              </p:cNvPr>
              <p:cNvSpPr txBox="1"/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80C92F3D-2D44-6A6F-3780-2530C11B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ABD35489-0D2C-C780-FA81-AA3B42032D71}"/>
              </a:ext>
            </a:extLst>
          </p:cNvPr>
          <p:cNvSpPr/>
          <p:nvPr/>
        </p:nvSpPr>
        <p:spPr>
          <a:xfrm>
            <a:off x="11103158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AC37EB42-0134-9B26-9AB7-85A375DD7202}"/>
                  </a:ext>
                </a:extLst>
              </p:cNvPr>
              <p:cNvSpPr txBox="1"/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AC37EB42-0134-9B26-9AB7-85A375DD7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F9705267-4625-AADE-53A4-46AD1454156E}"/>
              </a:ext>
            </a:extLst>
          </p:cNvPr>
          <p:cNvSpPr/>
          <p:nvPr/>
        </p:nvSpPr>
        <p:spPr>
          <a:xfrm>
            <a:off x="788423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39318FEE-1869-44D1-0772-E95458E8F9D5}"/>
                  </a:ext>
                </a:extLst>
              </p:cNvPr>
              <p:cNvSpPr txBox="1"/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39318FEE-1869-44D1-0772-E95458E8F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44228C7A-3E71-B456-85A5-D388C91A73FD}"/>
              </a:ext>
            </a:extLst>
          </p:cNvPr>
          <p:cNvSpPr/>
          <p:nvPr/>
        </p:nvSpPr>
        <p:spPr>
          <a:xfrm>
            <a:off x="4645147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F7E7984-A123-7AE7-EC97-0E129BFF00F4}"/>
                  </a:ext>
                </a:extLst>
              </p:cNvPr>
              <p:cNvSpPr txBox="1"/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F7E7984-A123-7AE7-EC97-0E129BFF0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F699A22-D0EC-A958-EEE4-FA1F0CEA1C8D}"/>
              </a:ext>
            </a:extLst>
          </p:cNvPr>
          <p:cNvSpPr/>
          <p:nvPr/>
        </p:nvSpPr>
        <p:spPr>
          <a:xfrm>
            <a:off x="4517842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4F880D4F-7BA2-6BF6-D24D-59087B1823B7}"/>
                  </a:ext>
                </a:extLst>
              </p:cNvPr>
              <p:cNvSpPr txBox="1"/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4F880D4F-7BA2-6BF6-D24D-59087B182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1BCB807E-0422-D573-F038-FAEF992FB9D1}"/>
              </a:ext>
            </a:extLst>
          </p:cNvPr>
          <p:cNvSpPr/>
          <p:nvPr/>
        </p:nvSpPr>
        <p:spPr>
          <a:xfrm>
            <a:off x="1416142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2B1701FB-E57A-C444-261C-FDAA9F601809}"/>
              </a:ext>
            </a:extLst>
          </p:cNvPr>
          <p:cNvSpPr/>
          <p:nvPr/>
        </p:nvSpPr>
        <p:spPr>
          <a:xfrm>
            <a:off x="1298917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6D491-D04B-CC5D-8C50-5702A7CA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9EF7540-5D05-39F1-9FF7-86E9AF2633EE}"/>
                  </a:ext>
                </a:extLst>
              </p:cNvPr>
              <p:cNvSpPr txBox="1"/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9EF7540-5D05-39F1-9FF7-86E9AF263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97848AE-C882-12BA-9F0B-E1D050E5A201}"/>
              </a:ext>
            </a:extLst>
          </p:cNvPr>
          <p:cNvSpPr/>
          <p:nvPr/>
        </p:nvSpPr>
        <p:spPr>
          <a:xfrm>
            <a:off x="14325600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945A8BB-E6C7-4B88-4BBC-D3732EAF0D77}"/>
                  </a:ext>
                </a:extLst>
              </p:cNvPr>
              <p:cNvSpPr txBox="1"/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945A8BB-E6C7-4B88-4BBC-D3732EAF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9CC2BC9-D751-613C-7984-47EEEC5B37AA}"/>
                  </a:ext>
                </a:extLst>
              </p:cNvPr>
              <p:cNvSpPr txBox="1"/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9CC2BC9-D751-613C-7984-47EEEC5B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2A1D4BE0-BC49-70F6-AAB1-231755B3B217}"/>
              </a:ext>
            </a:extLst>
          </p:cNvPr>
          <p:cNvSpPr/>
          <p:nvPr/>
        </p:nvSpPr>
        <p:spPr>
          <a:xfrm>
            <a:off x="11103158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A603E80E-B981-42A3-01E4-80D39E425D74}"/>
                  </a:ext>
                </a:extLst>
              </p:cNvPr>
              <p:cNvSpPr txBox="1"/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A603E80E-B981-42A3-01E4-80D39E425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2E694E0-73D0-9BE1-9BB3-16201B3D7C68}"/>
              </a:ext>
            </a:extLst>
          </p:cNvPr>
          <p:cNvSpPr/>
          <p:nvPr/>
        </p:nvSpPr>
        <p:spPr>
          <a:xfrm>
            <a:off x="8022565" y="91315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EA7D1F63-19FF-88DF-C833-E5CF28B1BF81}"/>
                  </a:ext>
                </a:extLst>
              </p:cNvPr>
              <p:cNvSpPr txBox="1"/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EA7D1F63-19FF-88DF-C833-E5CF28B1B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657970FA-33AB-8667-6324-E2F260E72C0E}"/>
              </a:ext>
            </a:extLst>
          </p:cNvPr>
          <p:cNvSpPr/>
          <p:nvPr/>
        </p:nvSpPr>
        <p:spPr>
          <a:xfrm>
            <a:off x="1432208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83382C4-B29D-8355-FA50-B21093F3D7D4}"/>
                  </a:ext>
                </a:extLst>
              </p:cNvPr>
              <p:cNvSpPr txBox="1"/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83382C4-B29D-8355-FA50-B21093F3D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8AA40DF5-3BDB-D0DD-577D-2F0BA68E47B1}"/>
              </a:ext>
            </a:extLst>
          </p:cNvPr>
          <p:cNvSpPr/>
          <p:nvPr/>
        </p:nvSpPr>
        <p:spPr>
          <a:xfrm>
            <a:off x="11103158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235791F3-0036-C112-8337-A360F7A58F17}"/>
                  </a:ext>
                </a:extLst>
              </p:cNvPr>
              <p:cNvSpPr txBox="1"/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235791F3-0036-C112-8337-A360F7A58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AA54787C-71CA-975F-E376-5D27503A716B}"/>
              </a:ext>
            </a:extLst>
          </p:cNvPr>
          <p:cNvSpPr/>
          <p:nvPr/>
        </p:nvSpPr>
        <p:spPr>
          <a:xfrm>
            <a:off x="788423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4DA2099A-81D6-C6D2-3BC9-DF78CA7F087B}"/>
                  </a:ext>
                </a:extLst>
              </p:cNvPr>
              <p:cNvSpPr txBox="1"/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4DA2099A-81D6-C6D2-3BC9-DF78CA7F0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D1AD363E-98D3-221C-0FB5-E31BFD4BAB38}"/>
              </a:ext>
            </a:extLst>
          </p:cNvPr>
          <p:cNvSpPr/>
          <p:nvPr/>
        </p:nvSpPr>
        <p:spPr>
          <a:xfrm>
            <a:off x="4645147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E4714C54-14BB-5037-B596-272DA00C504F}"/>
                  </a:ext>
                </a:extLst>
              </p:cNvPr>
              <p:cNvSpPr txBox="1"/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E4714C54-14BB-5037-B596-272DA00C5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E3A66C7F-2A36-EEA5-84B2-393B171A8DF8}"/>
              </a:ext>
            </a:extLst>
          </p:cNvPr>
          <p:cNvSpPr/>
          <p:nvPr/>
        </p:nvSpPr>
        <p:spPr>
          <a:xfrm>
            <a:off x="4517842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BFEC18B9-2420-6CBF-095A-3FDE4E95F65E}"/>
                  </a:ext>
                </a:extLst>
              </p:cNvPr>
              <p:cNvSpPr txBox="1"/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BFEC18B9-2420-6CBF-095A-3FDE4E95F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38A86D68-694F-5540-2227-907412DDC76B}"/>
              </a:ext>
            </a:extLst>
          </p:cNvPr>
          <p:cNvSpPr/>
          <p:nvPr/>
        </p:nvSpPr>
        <p:spPr>
          <a:xfrm>
            <a:off x="1416142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B5B5C7A7-BADD-0753-BEAA-02D329FAFC56}"/>
              </a:ext>
            </a:extLst>
          </p:cNvPr>
          <p:cNvSpPr/>
          <p:nvPr/>
        </p:nvSpPr>
        <p:spPr>
          <a:xfrm>
            <a:off x="1298917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672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C6A8C-7237-D432-7036-EBE92A182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6EEEC7C-F343-D1EF-E02C-2038BDE596AB}"/>
                  </a:ext>
                </a:extLst>
              </p:cNvPr>
              <p:cNvSpPr txBox="1"/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6EEEC7C-F343-D1EF-E02C-2038BDE59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90B92CE-DA90-D476-88F6-0460D991AC55}"/>
              </a:ext>
            </a:extLst>
          </p:cNvPr>
          <p:cNvSpPr/>
          <p:nvPr/>
        </p:nvSpPr>
        <p:spPr>
          <a:xfrm>
            <a:off x="14325600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309122D-4BBB-45FE-4D00-77DDC20C2D7C}"/>
                  </a:ext>
                </a:extLst>
              </p:cNvPr>
              <p:cNvSpPr txBox="1"/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309122D-4BBB-45FE-4D00-77DDC20C2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A8A781A5-8837-4387-0200-85D1B29CE02C}"/>
                  </a:ext>
                </a:extLst>
              </p:cNvPr>
              <p:cNvSpPr txBox="1"/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A8A781A5-8837-4387-0200-85D1B29C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4601188-8668-5F8A-85A9-9A4D62D7A21D}"/>
              </a:ext>
            </a:extLst>
          </p:cNvPr>
          <p:cNvSpPr/>
          <p:nvPr/>
        </p:nvSpPr>
        <p:spPr>
          <a:xfrm>
            <a:off x="11103158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50E2972E-79BC-62F7-8494-F69171FA24E0}"/>
                  </a:ext>
                </a:extLst>
              </p:cNvPr>
              <p:cNvSpPr txBox="1"/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50E2972E-79BC-62F7-8494-F69171FA2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E5C2862A-ED70-4D37-5AF0-94F90CDC4116}"/>
              </a:ext>
            </a:extLst>
          </p:cNvPr>
          <p:cNvSpPr/>
          <p:nvPr/>
        </p:nvSpPr>
        <p:spPr>
          <a:xfrm>
            <a:off x="8022565" y="91315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9B713327-973E-F040-F7E1-AC7506078B25}"/>
                  </a:ext>
                </a:extLst>
              </p:cNvPr>
              <p:cNvSpPr txBox="1"/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9B713327-973E-F040-F7E1-AC7506078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233978B7-0585-6909-DBE4-527E68701003}"/>
              </a:ext>
            </a:extLst>
          </p:cNvPr>
          <p:cNvSpPr/>
          <p:nvPr/>
        </p:nvSpPr>
        <p:spPr>
          <a:xfrm>
            <a:off x="1432208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F6EF5E7D-AEEE-138A-F575-8A833483D94C}"/>
                  </a:ext>
                </a:extLst>
              </p:cNvPr>
              <p:cNvSpPr txBox="1"/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F6EF5E7D-AEEE-138A-F575-8A833483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CBAF57BF-11CD-9418-51E5-3F1233594471}"/>
              </a:ext>
            </a:extLst>
          </p:cNvPr>
          <p:cNvSpPr/>
          <p:nvPr/>
        </p:nvSpPr>
        <p:spPr>
          <a:xfrm>
            <a:off x="11103158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949F582-A9F2-B3B2-AF8F-BBA6DC3FAD08}"/>
                  </a:ext>
                </a:extLst>
              </p:cNvPr>
              <p:cNvSpPr txBox="1"/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949F582-A9F2-B3B2-AF8F-BBA6DC3F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EC17CDEE-8EF5-741B-5719-DBBEFF806D54}"/>
              </a:ext>
            </a:extLst>
          </p:cNvPr>
          <p:cNvSpPr/>
          <p:nvPr/>
        </p:nvSpPr>
        <p:spPr>
          <a:xfrm>
            <a:off x="788423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A68B7E1E-5FF4-C531-B1DE-71A3B34D59B5}"/>
                  </a:ext>
                </a:extLst>
              </p:cNvPr>
              <p:cNvSpPr txBox="1"/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A68B7E1E-5FF4-C531-B1DE-71A3B34D5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A693AD9-B8A5-29B0-F1B8-441EFCF2123B}"/>
              </a:ext>
            </a:extLst>
          </p:cNvPr>
          <p:cNvSpPr/>
          <p:nvPr/>
        </p:nvSpPr>
        <p:spPr>
          <a:xfrm>
            <a:off x="4645147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8A7BD878-31EF-E76D-CB27-4D0DE44F2DA5}"/>
                  </a:ext>
                </a:extLst>
              </p:cNvPr>
              <p:cNvSpPr txBox="1"/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8A7BD878-31EF-E76D-CB27-4D0DE44F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C589B17E-6297-3B96-EBE5-997ACCEB4F1B}"/>
              </a:ext>
            </a:extLst>
          </p:cNvPr>
          <p:cNvSpPr/>
          <p:nvPr/>
        </p:nvSpPr>
        <p:spPr>
          <a:xfrm>
            <a:off x="4517842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11E7BEA8-BC47-21E0-7EAC-3C331F6389CE}"/>
                  </a:ext>
                </a:extLst>
              </p:cNvPr>
              <p:cNvSpPr txBox="1"/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11E7BEA8-BC47-21E0-7EAC-3C331F638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5CF34A9B-0106-38B7-414F-CA1976422D6D}"/>
              </a:ext>
            </a:extLst>
          </p:cNvPr>
          <p:cNvSpPr/>
          <p:nvPr/>
        </p:nvSpPr>
        <p:spPr>
          <a:xfrm>
            <a:off x="1416142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B5A1F78F-4A9A-657F-CF84-1822AEBEA069}"/>
              </a:ext>
            </a:extLst>
          </p:cNvPr>
          <p:cNvSpPr/>
          <p:nvPr/>
        </p:nvSpPr>
        <p:spPr>
          <a:xfrm>
            <a:off x="1298917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81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ממלאים עיגולים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59081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כל משתתף בתורו מטיל 2 קוביות. הקובייה עם הערך הקטן מייצגת את המונה והקובייה עם הערך הגדול מייצגת את המכנה.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לדוגמה: אם מקבלים את ה</a:t>
            </a: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מספרים 5 ו-2 השבר שמתקבל הוא    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בוחרים את אחד העיגולים בדף, וצובעים על פי השבר שהתקבל מהטלת הקוביות.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ניתן לצבוע עיגול שכבר צבענו בתור הקודם או להתחיל בצביעה של עיגול חדש.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ניתן לצבוע באותו עיגול גם שברים בעלי מכנה שונה, לדוגמה:    ו-    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המנצח הוא ה</a:t>
            </a: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משתתף שלאחר 10 סיבובים הצליח להשלים כמה שיותר שלמים.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כיתה: ד'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2-4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קוביות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דף לצביעת שברים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כלי כתיבה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A74AC1-4AE0-8CD9-7B20-531C31508E39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מעובד מתוך: מרכז מורים ארצי למתמטיקה בחינוך היסודי, הפקולטה לחינוך, אוניברסיטת חיפה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0FDC3C1-EF4E-1BA4-D1A6-6D8AECBB9E0D}"/>
                  </a:ext>
                </a:extLst>
              </p:cNvPr>
              <p:cNvSpPr txBox="1"/>
              <p:nvPr/>
            </p:nvSpPr>
            <p:spPr>
              <a:xfrm>
                <a:off x="1676400" y="3698766"/>
                <a:ext cx="1556116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he-IL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he-IL" b="1" dirty="0"/>
              </a:p>
            </p:txBody>
          </p:sp>
        </mc:Choice>
        <mc:Fallback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0FDC3C1-EF4E-1BA4-D1A6-6D8AECBB9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698766"/>
                <a:ext cx="1556116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0E2D4DBD-5BB7-C78F-0F9C-CA521DBD188E}"/>
                  </a:ext>
                </a:extLst>
              </p:cNvPr>
              <p:cNvSpPr txBox="1"/>
              <p:nvPr/>
            </p:nvSpPr>
            <p:spPr>
              <a:xfrm>
                <a:off x="1905000" y="6057900"/>
                <a:ext cx="1556116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2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0E2D4DBD-5BB7-C78F-0F9C-CA521DBD1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57900"/>
                <a:ext cx="1556116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3957F9EF-A2C1-8193-6F39-8400BB50B0B3}"/>
                  </a:ext>
                </a:extLst>
              </p:cNvPr>
              <p:cNvSpPr txBox="1"/>
              <p:nvPr/>
            </p:nvSpPr>
            <p:spPr>
              <a:xfrm>
                <a:off x="1215012" y="6087689"/>
                <a:ext cx="1556116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3957F9EF-A2C1-8193-6F39-8400BB50B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12" y="6087689"/>
                <a:ext cx="1556116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291</Words>
  <Application>Microsoft Office PowerPoint</Application>
  <PresentationFormat>מותאם אישית</PresentationFormat>
  <Paragraphs>77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Alef Bold</vt:lpstr>
      <vt:lpstr>Arimo Bold</vt:lpstr>
      <vt:lpstr>Wingdings</vt:lpstr>
      <vt:lpstr>Calibri</vt:lpstr>
      <vt:lpstr>Cambria Math</vt:lpstr>
      <vt:lpstr>Arial</vt:lpstr>
      <vt:lpstr>Aptos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18</cp:revision>
  <dcterms:created xsi:type="dcterms:W3CDTF">2006-08-16T00:00:00Z</dcterms:created>
  <dcterms:modified xsi:type="dcterms:W3CDTF">2026-05-07T11:53:41Z</dcterms:modified>
  <dc:identifier>DAHG5W1gSCg</dc:identifier>
</cp:coreProperties>
</file>