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895" r:id="rId3"/>
    <p:sldId id="268" r:id="rId4"/>
    <p:sldId id="891" r:id="rId5"/>
    <p:sldId id="896" r:id="rId6"/>
    <p:sldId id="890" r:id="rId7"/>
  </p:sldIdLst>
  <p:sldSz cx="18288000" cy="10287000"/>
  <p:notesSz cx="6858000" cy="9144000"/>
  <p:embeddedFontLst>
    <p:embeddedFont>
      <p:font typeface="Alef Bold" panose="00000800000000000000" charset="0"/>
      <p:regular r:id="rId9"/>
      <p:bold r:id="rId10"/>
    </p:embeddedFont>
    <p:embeddedFont>
      <p:font typeface="Arimo Bold" panose="020B0604020202020204" charset="0"/>
      <p:regular r:id="rId11"/>
    </p:embeddedFont>
    <p:embeddedFont>
      <p:font typeface="Cambria Math" panose="02040503050406030204" pitchFamily="18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י"א/אייר/תשפ"ו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image" Target="../media/image42.png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5280" y="6053265"/>
            <a:ext cx="7980641" cy="902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השוואת שברים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230D900-6FE3-A672-A39A-6CEA4B35C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7169" y="3429000"/>
            <a:ext cx="10119652" cy="32766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1796540" y="24003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0820400" y="4451002"/>
            <a:ext cx="3124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 </a:t>
            </a:r>
            <a:r>
              <a:rPr lang="he-IL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מסדרים שברים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2F2304-6098-C8D8-20BA-82106A173E61}"/>
              </a:ext>
            </a:extLst>
          </p:cNvPr>
          <p:cNvSpPr txBox="1"/>
          <p:nvPr/>
        </p:nvSpPr>
        <p:spPr>
          <a:xfrm>
            <a:off x="5438336" y="4596943"/>
            <a:ext cx="2667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משח</a:t>
            </a:r>
            <a:r>
              <a:rPr lang="he-IL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ק- פאזל משולשים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8EE13BD-AE06-3228-AA76-54D799FAAFE0}"/>
              </a:ext>
            </a:extLst>
          </p:cNvPr>
          <p:cNvSpPr txBox="1"/>
          <p:nvPr/>
        </p:nvSpPr>
        <p:spPr>
          <a:xfrm>
            <a:off x="2331830" y="1149162"/>
            <a:ext cx="138684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בפעילות זו מסדרים התלמידים שברים על ישר המספרים .</a:t>
            </a:r>
          </a:p>
          <a:p>
            <a:pPr algn="ctr"/>
            <a:r>
              <a:rPr lang="he-IL" sz="3200" dirty="0"/>
              <a:t>הפעילות   נעשית בצורה מוחשית על ידי יצירת ישר מספרים על הריצפה.</a:t>
            </a:r>
          </a:p>
          <a:p>
            <a:pPr algn="ctr"/>
            <a:r>
              <a:rPr lang="he-IL" sz="3200" dirty="0"/>
              <a:t>סדרו את המספרים 0, 1, 2, 3, 4 במרחקים שווים על הריצפה.</a:t>
            </a:r>
            <a:r>
              <a:rPr lang="en-US" sz="3200" dirty="0"/>
              <a:t> </a:t>
            </a:r>
            <a:endParaRPr lang="he-IL" sz="3200" dirty="0"/>
          </a:p>
          <a:p>
            <a:pPr algn="ctr"/>
            <a:r>
              <a:rPr lang="he-IL" dirty="0"/>
              <a:t>.</a:t>
            </a:r>
          </a:p>
          <a:p>
            <a:pPr algn="ctr"/>
            <a:endParaRPr 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40566B5-52BC-4DBB-579A-C3678605D974}"/>
              </a:ext>
            </a:extLst>
          </p:cNvPr>
          <p:cNvSpPr txBox="1"/>
          <p:nvPr/>
        </p:nvSpPr>
        <p:spPr>
          <a:xfrm>
            <a:off x="6324600" y="266700"/>
            <a:ext cx="5791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/>
              <a:t>מסדרים שברים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544B9EA-21C1-946D-90BC-A9A7577AEE60}"/>
              </a:ext>
            </a:extLst>
          </p:cNvPr>
          <p:cNvSpPr txBox="1"/>
          <p:nvPr/>
        </p:nvSpPr>
        <p:spPr>
          <a:xfrm>
            <a:off x="1198064" y="5156847"/>
            <a:ext cx="152497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/>
              <a:t>דונו עם התלמידים היכן, לדעתם, כדאי למקם על הישר את הכרטיסיות עם המספרים הבאים: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C02D8624-E4E5-F5E6-C62E-AFD7603EB587}"/>
              </a:ext>
            </a:extLst>
          </p:cNvPr>
          <p:cNvSpPr/>
          <p:nvPr/>
        </p:nvSpPr>
        <p:spPr>
          <a:xfrm>
            <a:off x="14681068" y="5996477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DA075B7C-B7DD-BD62-5A74-D3E21CC07412}"/>
                  </a:ext>
                </a:extLst>
              </p:cNvPr>
              <p:cNvSpPr txBox="1"/>
              <p:nvPr/>
            </p:nvSpPr>
            <p:spPr>
              <a:xfrm>
                <a:off x="14951993" y="6265495"/>
                <a:ext cx="759268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DA075B7C-B7DD-BD62-5A74-D3E21CC07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993" y="6265495"/>
                <a:ext cx="759268" cy="14752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039F515C-1067-A5E9-8057-2DC797C1F5CD}"/>
              </a:ext>
            </a:extLst>
          </p:cNvPr>
          <p:cNvSpPr/>
          <p:nvPr/>
        </p:nvSpPr>
        <p:spPr>
          <a:xfrm>
            <a:off x="12753102" y="6039673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9F5C50FE-D22E-6DA8-FDA3-EABA2C0821F8}"/>
                  </a:ext>
                </a:extLst>
              </p:cNvPr>
              <p:cNvSpPr txBox="1"/>
              <p:nvPr/>
            </p:nvSpPr>
            <p:spPr>
              <a:xfrm>
                <a:off x="13056535" y="6275046"/>
                <a:ext cx="759268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9F5C50FE-D22E-6DA8-FDA3-EABA2C082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6535" y="6275046"/>
                <a:ext cx="759268" cy="1480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F21E4D37-8C42-8F05-6E7C-E23286D6AE97}"/>
              </a:ext>
            </a:extLst>
          </p:cNvPr>
          <p:cNvSpPr/>
          <p:nvPr/>
        </p:nvSpPr>
        <p:spPr>
          <a:xfrm>
            <a:off x="10855616" y="6008607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1E639154-2AC0-5CE7-46C2-A08221C54279}"/>
                  </a:ext>
                </a:extLst>
              </p:cNvPr>
              <p:cNvSpPr txBox="1"/>
              <p:nvPr/>
            </p:nvSpPr>
            <p:spPr>
              <a:xfrm>
                <a:off x="11159049" y="6243980"/>
                <a:ext cx="759268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1E639154-2AC0-5CE7-46C2-A08221C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049" y="6243980"/>
                <a:ext cx="759268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18182297-1021-1189-BEA3-6436A000484A}"/>
              </a:ext>
            </a:extLst>
          </p:cNvPr>
          <p:cNvSpPr/>
          <p:nvPr/>
        </p:nvSpPr>
        <p:spPr>
          <a:xfrm>
            <a:off x="8927650" y="6039673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9CE2E035-44EB-58AE-3367-79F8C2CFC663}"/>
                  </a:ext>
                </a:extLst>
              </p:cNvPr>
              <p:cNvSpPr txBox="1"/>
              <p:nvPr/>
            </p:nvSpPr>
            <p:spPr>
              <a:xfrm>
                <a:off x="9231083" y="6275046"/>
                <a:ext cx="759268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9CE2E035-44EB-58AE-3367-79F8C2CFC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083" y="6275046"/>
                <a:ext cx="759268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8BD4CA8F-5888-37D4-3D19-E1B02DBCC447}"/>
              </a:ext>
            </a:extLst>
          </p:cNvPr>
          <p:cNvSpPr/>
          <p:nvPr/>
        </p:nvSpPr>
        <p:spPr>
          <a:xfrm>
            <a:off x="6935401" y="6047293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DEC26936-05C2-0073-76E6-688DB66DD38A}"/>
                  </a:ext>
                </a:extLst>
              </p:cNvPr>
              <p:cNvSpPr txBox="1"/>
              <p:nvPr/>
            </p:nvSpPr>
            <p:spPr>
              <a:xfrm>
                <a:off x="7238834" y="6282666"/>
                <a:ext cx="759268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DEC26936-05C2-0073-76E6-688DB66DD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834" y="6282666"/>
                <a:ext cx="759268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497EA423-FA7E-E4D3-1EC0-F232E612E7B7}"/>
              </a:ext>
            </a:extLst>
          </p:cNvPr>
          <p:cNvSpPr/>
          <p:nvPr/>
        </p:nvSpPr>
        <p:spPr>
          <a:xfrm>
            <a:off x="4908716" y="6055825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19B0F4EF-4EA3-CA94-7646-D850DA8B4C34}"/>
                  </a:ext>
                </a:extLst>
              </p:cNvPr>
              <p:cNvSpPr txBox="1"/>
              <p:nvPr/>
            </p:nvSpPr>
            <p:spPr>
              <a:xfrm>
                <a:off x="5212149" y="6291198"/>
                <a:ext cx="759268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19B0F4EF-4EA3-CA94-7646-D850DA8B4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149" y="6291198"/>
                <a:ext cx="759268" cy="1475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8">
            <a:extLst>
              <a:ext uri="{FF2B5EF4-FFF2-40B4-BE49-F238E27FC236}">
                <a16:creationId xmlns:a16="http://schemas.microsoft.com/office/drawing/2014/main" id="{8AF0F91B-3F5E-446F-D6D0-494533F310F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064" y="3154840"/>
            <a:ext cx="16135932" cy="1511779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46CF59B4-69CF-88CF-85E7-B9EBC1682204}"/>
              </a:ext>
            </a:extLst>
          </p:cNvPr>
          <p:cNvSpPr txBox="1"/>
          <p:nvPr/>
        </p:nvSpPr>
        <p:spPr>
          <a:xfrm>
            <a:off x="2667000" y="3910729"/>
            <a:ext cx="76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/>
              <a:t>0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2511470-7B2B-ACB1-EDB4-89177C88AB64}"/>
              </a:ext>
            </a:extLst>
          </p:cNvPr>
          <p:cNvSpPr txBox="1"/>
          <p:nvPr/>
        </p:nvSpPr>
        <p:spPr>
          <a:xfrm>
            <a:off x="5974431" y="3886329"/>
            <a:ext cx="76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/>
              <a:t>1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012903-5BBA-101A-8F23-CD12B1E7AA1B}"/>
              </a:ext>
            </a:extLst>
          </p:cNvPr>
          <p:cNvSpPr txBox="1"/>
          <p:nvPr/>
        </p:nvSpPr>
        <p:spPr>
          <a:xfrm>
            <a:off x="9307741" y="3842152"/>
            <a:ext cx="76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/>
              <a:t>2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221C1027-C034-F9E1-53C6-8B8A24CBA15F}"/>
              </a:ext>
            </a:extLst>
          </p:cNvPr>
          <p:cNvSpPr txBox="1"/>
          <p:nvPr/>
        </p:nvSpPr>
        <p:spPr>
          <a:xfrm>
            <a:off x="12641051" y="3820063"/>
            <a:ext cx="76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/>
              <a:t>3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91058479-1052-A3A2-DA3D-19E01C705EC8}"/>
              </a:ext>
            </a:extLst>
          </p:cNvPr>
          <p:cNvSpPr txBox="1"/>
          <p:nvPr/>
        </p:nvSpPr>
        <p:spPr>
          <a:xfrm>
            <a:off x="3369593" y="8724900"/>
            <a:ext cx="11582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/>
              <a:t>חלקו לכל קבוצה את השברים המצורפים כדי שימקמו אותם במקומות המתאימים על גבי ישר המספרים שנבנה על הריצפה.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EE659-A754-323A-F05B-397DB0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0B302338-A26F-2892-C741-C0BBBB9CDCC7}"/>
              </a:ext>
            </a:extLst>
          </p:cNvPr>
          <p:cNvSpPr/>
          <p:nvPr/>
        </p:nvSpPr>
        <p:spPr>
          <a:xfrm>
            <a:off x="149352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38834C36-B96D-872C-793F-529623AF7200}"/>
                  </a:ext>
                </a:extLst>
              </p:cNvPr>
              <p:cNvSpPr txBox="1"/>
              <p:nvPr/>
            </p:nvSpPr>
            <p:spPr>
              <a:xfrm>
                <a:off x="15695833" y="10121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38834C36-B96D-872C-793F-529623AF7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833" y="1012190"/>
                <a:ext cx="759268" cy="2166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0F5E8EE6-B467-2BCA-32B3-C2C42EF990D9}"/>
              </a:ext>
            </a:extLst>
          </p:cNvPr>
          <p:cNvSpPr/>
          <p:nvPr/>
        </p:nvSpPr>
        <p:spPr>
          <a:xfrm>
            <a:off x="120396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8E7849E5-2FD5-7939-0005-7482AB14139C}"/>
                  </a:ext>
                </a:extLst>
              </p:cNvPr>
              <p:cNvSpPr txBox="1"/>
              <p:nvPr/>
            </p:nvSpPr>
            <p:spPr>
              <a:xfrm>
                <a:off x="12800233" y="10121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8E7849E5-2FD5-7939-0005-7482AB141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233" y="1012190"/>
                <a:ext cx="759268" cy="2166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70527495-B9BF-18FC-9B1E-9707725333D9}"/>
              </a:ext>
            </a:extLst>
          </p:cNvPr>
          <p:cNvSpPr/>
          <p:nvPr/>
        </p:nvSpPr>
        <p:spPr>
          <a:xfrm>
            <a:off x="92964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B199B9B5-070D-215F-B01E-61A0A7BCDEBC}"/>
                  </a:ext>
                </a:extLst>
              </p:cNvPr>
              <p:cNvSpPr txBox="1"/>
              <p:nvPr/>
            </p:nvSpPr>
            <p:spPr>
              <a:xfrm>
                <a:off x="9677399" y="10121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B199B9B5-070D-215F-B01E-61A0A7BCD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399" y="1012190"/>
                <a:ext cx="759268" cy="2166619"/>
              </a:xfrm>
              <a:prstGeom prst="rect">
                <a:avLst/>
              </a:prstGeom>
              <a:blipFill>
                <a:blip r:embed="rId4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E72FA2FA-0DEC-C9E9-1FE5-D3F49332F53E}"/>
              </a:ext>
            </a:extLst>
          </p:cNvPr>
          <p:cNvSpPr/>
          <p:nvPr/>
        </p:nvSpPr>
        <p:spPr>
          <a:xfrm>
            <a:off x="6427763" y="6377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F9C107C5-3C13-9DA4-58BD-7D4867666D98}"/>
                  </a:ext>
                </a:extLst>
              </p:cNvPr>
              <p:cNvSpPr txBox="1"/>
              <p:nvPr/>
            </p:nvSpPr>
            <p:spPr>
              <a:xfrm>
                <a:off x="6850965" y="1002225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F9C107C5-3C13-9DA4-58BD-7D486766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965" y="1002225"/>
                <a:ext cx="759268" cy="2166619"/>
              </a:xfrm>
              <a:prstGeom prst="rect">
                <a:avLst/>
              </a:prstGeom>
              <a:blipFill>
                <a:blip r:embed="rId5"/>
                <a:stretch>
                  <a:fillRect r="-661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CDE7D294-62AD-7753-0A87-CA4FBD7551D3}"/>
              </a:ext>
            </a:extLst>
          </p:cNvPr>
          <p:cNvSpPr/>
          <p:nvPr/>
        </p:nvSpPr>
        <p:spPr>
          <a:xfrm>
            <a:off x="3386594" y="6377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1C199AE7-8C7E-0A12-AE4E-5AF0F2293FA4}"/>
                  </a:ext>
                </a:extLst>
              </p:cNvPr>
              <p:cNvSpPr txBox="1"/>
              <p:nvPr/>
            </p:nvSpPr>
            <p:spPr>
              <a:xfrm>
                <a:off x="3853859" y="1043744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1C199AE7-8C7E-0A12-AE4E-5AF0F229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59" y="1043744"/>
                <a:ext cx="759268" cy="2166619"/>
              </a:xfrm>
              <a:prstGeom prst="rect">
                <a:avLst/>
              </a:prstGeom>
              <a:blipFill>
                <a:blip r:embed="rId6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3AD94925-64AF-FBCB-A015-597DCE1CFC97}"/>
              </a:ext>
            </a:extLst>
          </p:cNvPr>
          <p:cNvSpPr/>
          <p:nvPr/>
        </p:nvSpPr>
        <p:spPr>
          <a:xfrm>
            <a:off x="517957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38590768-700D-53B9-4E2E-87F37F4E794E}"/>
                  </a:ext>
                </a:extLst>
              </p:cNvPr>
              <p:cNvSpPr txBox="1"/>
              <p:nvPr/>
            </p:nvSpPr>
            <p:spPr>
              <a:xfrm>
                <a:off x="1278590" y="10121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38590768-700D-53B9-4E2E-87F37F4E7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90" y="1012190"/>
                <a:ext cx="759268" cy="21666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F1E58A04-92DE-1595-A5E1-413035137EE8}"/>
              </a:ext>
            </a:extLst>
          </p:cNvPr>
          <p:cNvSpPr/>
          <p:nvPr/>
        </p:nvSpPr>
        <p:spPr>
          <a:xfrm>
            <a:off x="14944578" y="3848101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96259296-838B-F69A-79B7-43F5BD123B38}"/>
                  </a:ext>
                </a:extLst>
              </p:cNvPr>
              <p:cNvSpPr txBox="1"/>
              <p:nvPr/>
            </p:nvSpPr>
            <p:spPr>
              <a:xfrm>
                <a:off x="15705211" y="4212591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96259296-838B-F69A-79B7-43F5BD123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211" y="4212591"/>
                <a:ext cx="759268" cy="21666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3EE91BB7-A865-6F6E-4D45-C4A0C2AE9C20}"/>
              </a:ext>
            </a:extLst>
          </p:cNvPr>
          <p:cNvSpPr/>
          <p:nvPr/>
        </p:nvSpPr>
        <p:spPr>
          <a:xfrm>
            <a:off x="12115800" y="3874478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D676FC03-7427-0886-4B8E-340B41335A8E}"/>
                  </a:ext>
                </a:extLst>
              </p:cNvPr>
              <p:cNvSpPr txBox="1"/>
              <p:nvPr/>
            </p:nvSpPr>
            <p:spPr>
              <a:xfrm>
                <a:off x="12536657" y="4212591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D676FC03-7427-0886-4B8E-340B41335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657" y="4212591"/>
                <a:ext cx="759268" cy="2166619"/>
              </a:xfrm>
              <a:prstGeom prst="rect">
                <a:avLst/>
              </a:prstGeom>
              <a:blipFill>
                <a:blip r:embed="rId9"/>
                <a:stretch>
                  <a:fillRect r="-661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2BEBA046-8B89-EED7-3CD4-AA7FE22573E2}"/>
              </a:ext>
            </a:extLst>
          </p:cNvPr>
          <p:cNvSpPr/>
          <p:nvPr/>
        </p:nvSpPr>
        <p:spPr>
          <a:xfrm>
            <a:off x="9296400" y="390779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61B030CD-0BC1-2418-16D0-807DEC83B1DA}"/>
              </a:ext>
            </a:extLst>
          </p:cNvPr>
          <p:cNvSpPr/>
          <p:nvPr/>
        </p:nvSpPr>
        <p:spPr>
          <a:xfrm>
            <a:off x="6477000" y="390779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4CD7D27-C338-B877-C2FA-6111E183884D}"/>
                  </a:ext>
                </a:extLst>
              </p:cNvPr>
              <p:cNvSpPr txBox="1"/>
              <p:nvPr/>
            </p:nvSpPr>
            <p:spPr>
              <a:xfrm>
                <a:off x="7237633" y="427228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4CD7D27-C338-B877-C2FA-6111E1838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633" y="4272280"/>
                <a:ext cx="759268" cy="21666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9EBE55A3-B817-93B2-CC43-397CC4FAE1B6}"/>
              </a:ext>
            </a:extLst>
          </p:cNvPr>
          <p:cNvSpPr/>
          <p:nvPr/>
        </p:nvSpPr>
        <p:spPr>
          <a:xfrm>
            <a:off x="3435831" y="392009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0B7CBF7-6919-CE0C-7D8F-2650CE41C14D}"/>
                  </a:ext>
                </a:extLst>
              </p:cNvPr>
              <p:cNvSpPr txBox="1"/>
              <p:nvPr/>
            </p:nvSpPr>
            <p:spPr>
              <a:xfrm>
                <a:off x="3891665" y="4284589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0B7CBF7-6919-CE0C-7D8F-2650CE41C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65" y="4284589"/>
                <a:ext cx="759268" cy="2166619"/>
              </a:xfrm>
              <a:prstGeom prst="rect">
                <a:avLst/>
              </a:prstGeom>
              <a:blipFill>
                <a:blip r:embed="rId11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D1B89F93-8660-949B-E81F-37264FBD5900}"/>
              </a:ext>
            </a:extLst>
          </p:cNvPr>
          <p:cNvSpPr/>
          <p:nvPr/>
        </p:nvSpPr>
        <p:spPr>
          <a:xfrm>
            <a:off x="539059" y="392009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F450094F-9EE5-6A8F-C712-9AE1B1714BEF}"/>
                  </a:ext>
                </a:extLst>
              </p:cNvPr>
              <p:cNvSpPr txBox="1"/>
              <p:nvPr/>
            </p:nvSpPr>
            <p:spPr>
              <a:xfrm>
                <a:off x="1073631" y="422236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F450094F-9EE5-6A8F-C712-9AE1B1714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31" y="4222360"/>
                <a:ext cx="759268" cy="2166619"/>
              </a:xfrm>
              <a:prstGeom prst="rect">
                <a:avLst/>
              </a:prstGeom>
              <a:blipFill>
                <a:blip r:embed="rId12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C203F927-0029-2E3F-B793-7EF7D1C20FC0}"/>
              </a:ext>
            </a:extLst>
          </p:cNvPr>
          <p:cNvSpPr/>
          <p:nvPr/>
        </p:nvSpPr>
        <p:spPr>
          <a:xfrm>
            <a:off x="6477000" y="716788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38411FB8-FE04-1F7D-BC01-216E569E14DC}"/>
              </a:ext>
            </a:extLst>
          </p:cNvPr>
          <p:cNvSpPr/>
          <p:nvPr/>
        </p:nvSpPr>
        <p:spPr>
          <a:xfrm>
            <a:off x="3435831" y="718018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5AC8937F-F4B8-AC8B-0CB3-E092708B0DF7}"/>
                  </a:ext>
                </a:extLst>
              </p:cNvPr>
              <p:cNvSpPr txBox="1"/>
              <p:nvPr/>
            </p:nvSpPr>
            <p:spPr>
              <a:xfrm>
                <a:off x="4196464" y="7544679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5AC8937F-F4B8-AC8B-0CB3-E092708B0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464" y="7544679"/>
                <a:ext cx="759268" cy="21666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4E3E51B5-6139-8B9E-D2A9-9AB236091C8A}"/>
              </a:ext>
            </a:extLst>
          </p:cNvPr>
          <p:cNvSpPr/>
          <p:nvPr/>
        </p:nvSpPr>
        <p:spPr>
          <a:xfrm>
            <a:off x="539059" y="718018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E9BDEACD-4475-B1F8-4185-6DC2A4F61109}"/>
              </a:ext>
            </a:extLst>
          </p:cNvPr>
          <p:cNvSpPr txBox="1"/>
          <p:nvPr/>
        </p:nvSpPr>
        <p:spPr>
          <a:xfrm>
            <a:off x="1217525" y="7830850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0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2D309429-28CD-9A41-C6FB-3E0353BE0F99}"/>
              </a:ext>
            </a:extLst>
          </p:cNvPr>
          <p:cNvSpPr/>
          <p:nvPr/>
        </p:nvSpPr>
        <p:spPr>
          <a:xfrm>
            <a:off x="15234341" y="7191326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E04DA7DA-2E32-A988-756D-F9EB957F83FE}"/>
                  </a:ext>
                </a:extLst>
              </p:cNvPr>
              <p:cNvSpPr txBox="1"/>
              <p:nvPr/>
            </p:nvSpPr>
            <p:spPr>
              <a:xfrm>
                <a:off x="15578416" y="7555816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E04DA7DA-2E32-A988-756D-F9EB957F8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416" y="7555816"/>
                <a:ext cx="759268" cy="2166619"/>
              </a:xfrm>
              <a:prstGeom prst="rect">
                <a:avLst/>
              </a:prstGeom>
              <a:blipFill>
                <a:blip r:embed="rId14"/>
                <a:stretch>
                  <a:fillRect r="-661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6E0411FE-CAA1-2E68-57E6-A7CE65735F3F}"/>
              </a:ext>
            </a:extLst>
          </p:cNvPr>
          <p:cNvSpPr/>
          <p:nvPr/>
        </p:nvSpPr>
        <p:spPr>
          <a:xfrm>
            <a:off x="12193172" y="72036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03D18A0C-65C2-45FE-BC71-DCF8C359C073}"/>
                  </a:ext>
                </a:extLst>
              </p:cNvPr>
              <p:cNvSpPr txBox="1"/>
              <p:nvPr/>
            </p:nvSpPr>
            <p:spPr>
              <a:xfrm>
                <a:off x="12646370" y="7555815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03D18A0C-65C2-45FE-BC71-DCF8C359C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6370" y="7555815"/>
                <a:ext cx="759268" cy="2166619"/>
              </a:xfrm>
              <a:prstGeom prst="rect">
                <a:avLst/>
              </a:prstGeom>
              <a:blipFill>
                <a:blip r:embed="rId15"/>
                <a:stretch>
                  <a:fillRect r="-661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מלבן: פינות מעוגלות 35">
            <a:extLst>
              <a:ext uri="{FF2B5EF4-FFF2-40B4-BE49-F238E27FC236}">
                <a16:creationId xmlns:a16="http://schemas.microsoft.com/office/drawing/2014/main" id="{60C85102-FE45-B4BC-009C-CEC8591CEE59}"/>
              </a:ext>
            </a:extLst>
          </p:cNvPr>
          <p:cNvSpPr/>
          <p:nvPr/>
        </p:nvSpPr>
        <p:spPr>
          <a:xfrm>
            <a:off x="9296400" y="72036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DFF95908-6DCB-6C22-755E-ECF3812360FF}"/>
                  </a:ext>
                </a:extLst>
              </p:cNvPr>
              <p:cNvSpPr txBox="1"/>
              <p:nvPr/>
            </p:nvSpPr>
            <p:spPr>
              <a:xfrm>
                <a:off x="9677399" y="4135952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DFF95908-6DCB-6C22-755E-ECF381236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399" y="4135952"/>
                <a:ext cx="759268" cy="2166619"/>
              </a:xfrm>
              <a:prstGeom prst="rect">
                <a:avLst/>
              </a:prstGeom>
              <a:blipFill>
                <a:blip r:embed="rId16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CF82807C-EEBF-04C2-8B13-46CCE577EB68}"/>
                  </a:ext>
                </a:extLst>
              </p:cNvPr>
              <p:cNvSpPr txBox="1"/>
              <p:nvPr/>
            </p:nvSpPr>
            <p:spPr>
              <a:xfrm>
                <a:off x="9654551" y="735330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CF82807C-EEBF-04C2-8B13-46CCE577E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551" y="7353300"/>
                <a:ext cx="759268" cy="2166619"/>
              </a:xfrm>
              <a:prstGeom prst="rect">
                <a:avLst/>
              </a:prstGeom>
              <a:blipFill>
                <a:blip r:embed="rId17"/>
                <a:stretch>
                  <a:fillRect r="-661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F0C97D00-700E-40E3-BB1B-2C1D3F395265}"/>
                  </a:ext>
                </a:extLst>
              </p:cNvPr>
              <p:cNvSpPr txBox="1"/>
              <p:nvPr/>
            </p:nvSpPr>
            <p:spPr>
              <a:xfrm>
                <a:off x="6761383" y="7420318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F0C97D00-700E-40E3-BB1B-2C1D3F395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383" y="7420318"/>
                <a:ext cx="759268" cy="2166619"/>
              </a:xfrm>
              <a:prstGeom prst="rect">
                <a:avLst/>
              </a:prstGeom>
              <a:blipFill>
                <a:blip r:embed="rId18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18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875A8-6821-124F-C0A8-8BDEF40DC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5752BAA0-165F-C12C-BC37-846BBE926E28}"/>
              </a:ext>
            </a:extLst>
          </p:cNvPr>
          <p:cNvSpPr/>
          <p:nvPr/>
        </p:nvSpPr>
        <p:spPr>
          <a:xfrm>
            <a:off x="149352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4AD764B-CA1C-1EF5-FC78-DB54CF4EBFAB}"/>
              </a:ext>
            </a:extLst>
          </p:cNvPr>
          <p:cNvSpPr/>
          <p:nvPr/>
        </p:nvSpPr>
        <p:spPr>
          <a:xfrm>
            <a:off x="120396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6C73F30-243F-0A4B-454A-C3BF552C20CB}"/>
              </a:ext>
            </a:extLst>
          </p:cNvPr>
          <p:cNvSpPr/>
          <p:nvPr/>
        </p:nvSpPr>
        <p:spPr>
          <a:xfrm>
            <a:off x="92964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9BBFA36-C23C-31F4-3AFF-B1D7923268D8}"/>
              </a:ext>
            </a:extLst>
          </p:cNvPr>
          <p:cNvSpPr/>
          <p:nvPr/>
        </p:nvSpPr>
        <p:spPr>
          <a:xfrm>
            <a:off x="6427763" y="6377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1240D337-FECE-BD59-00C9-804A0140B9D3}"/>
              </a:ext>
            </a:extLst>
          </p:cNvPr>
          <p:cNvSpPr/>
          <p:nvPr/>
        </p:nvSpPr>
        <p:spPr>
          <a:xfrm>
            <a:off x="3386594" y="6377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EAE4AD6C-E2FB-9C39-9AFC-667DC7E7BF13}"/>
              </a:ext>
            </a:extLst>
          </p:cNvPr>
          <p:cNvSpPr/>
          <p:nvPr/>
        </p:nvSpPr>
        <p:spPr>
          <a:xfrm>
            <a:off x="517957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DF5A4AB5-BDE2-A0A7-0840-B2805F59C2D0}"/>
                  </a:ext>
                </a:extLst>
              </p:cNvPr>
              <p:cNvSpPr txBox="1"/>
              <p:nvPr/>
            </p:nvSpPr>
            <p:spPr>
              <a:xfrm>
                <a:off x="1278590" y="10121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DF5A4AB5-BDE2-A0A7-0840-B2805F59C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90" y="1012190"/>
                <a:ext cx="759268" cy="2166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61139618-5A2B-DF78-32EE-E4A699A556FC}"/>
              </a:ext>
            </a:extLst>
          </p:cNvPr>
          <p:cNvSpPr/>
          <p:nvPr/>
        </p:nvSpPr>
        <p:spPr>
          <a:xfrm>
            <a:off x="14944578" y="3848101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6DAED860-F00D-83EF-082B-0D519BDA6EA7}"/>
                  </a:ext>
                </a:extLst>
              </p:cNvPr>
              <p:cNvSpPr txBox="1"/>
              <p:nvPr/>
            </p:nvSpPr>
            <p:spPr>
              <a:xfrm>
                <a:off x="15705211" y="4212591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6DAED860-F00D-83EF-082B-0D519BDA6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211" y="4212591"/>
                <a:ext cx="759268" cy="2166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ECE442BC-4516-6C95-0268-3DF60F453A01}"/>
              </a:ext>
            </a:extLst>
          </p:cNvPr>
          <p:cNvSpPr/>
          <p:nvPr/>
        </p:nvSpPr>
        <p:spPr>
          <a:xfrm>
            <a:off x="12115800" y="3874478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C1987058-E3C8-BCBA-C8CF-AD2BD4CF367E}"/>
                  </a:ext>
                </a:extLst>
              </p:cNvPr>
              <p:cNvSpPr txBox="1"/>
              <p:nvPr/>
            </p:nvSpPr>
            <p:spPr>
              <a:xfrm>
                <a:off x="12536657" y="4212591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C1987058-E3C8-BCBA-C8CF-AD2BD4CF3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657" y="4212591"/>
                <a:ext cx="759268" cy="2166619"/>
              </a:xfrm>
              <a:prstGeom prst="rect">
                <a:avLst/>
              </a:prstGeom>
              <a:blipFill>
                <a:blip r:embed="rId4"/>
                <a:stretch>
                  <a:fillRect r="-322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6E696504-206A-B300-3D6F-D91E5688C2D6}"/>
              </a:ext>
            </a:extLst>
          </p:cNvPr>
          <p:cNvSpPr/>
          <p:nvPr/>
        </p:nvSpPr>
        <p:spPr>
          <a:xfrm>
            <a:off x="9296400" y="390779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03FBFE6E-B775-2EBC-A36C-3698A0367F20}"/>
              </a:ext>
            </a:extLst>
          </p:cNvPr>
          <p:cNvSpPr/>
          <p:nvPr/>
        </p:nvSpPr>
        <p:spPr>
          <a:xfrm>
            <a:off x="6477000" y="390779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C4369C5-4B79-5D10-C793-7E865C3ABF9D}"/>
                  </a:ext>
                </a:extLst>
              </p:cNvPr>
              <p:cNvSpPr txBox="1"/>
              <p:nvPr/>
            </p:nvSpPr>
            <p:spPr>
              <a:xfrm>
                <a:off x="7237633" y="427228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C4369C5-4B79-5D10-C793-7E865C3AB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633" y="4272280"/>
                <a:ext cx="759268" cy="2166619"/>
              </a:xfrm>
              <a:prstGeom prst="rect">
                <a:avLst/>
              </a:prstGeom>
              <a:blipFill>
                <a:blip r:embed="rId5"/>
                <a:stretch>
                  <a:fillRect r="-4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611DE72E-997C-72A3-25B8-C9B7BB7BE4F2}"/>
              </a:ext>
            </a:extLst>
          </p:cNvPr>
          <p:cNvSpPr/>
          <p:nvPr/>
        </p:nvSpPr>
        <p:spPr>
          <a:xfrm>
            <a:off x="3435831" y="392009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5658C90-F6E7-F3BD-1439-8DD869692951}"/>
                  </a:ext>
                </a:extLst>
              </p:cNvPr>
              <p:cNvSpPr txBox="1"/>
              <p:nvPr/>
            </p:nvSpPr>
            <p:spPr>
              <a:xfrm>
                <a:off x="3562730" y="4284589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5658C90-F6E7-F3BD-1439-8DD869692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730" y="4284589"/>
                <a:ext cx="759268" cy="2166619"/>
              </a:xfrm>
              <a:prstGeom prst="rect">
                <a:avLst/>
              </a:prstGeom>
              <a:blipFill>
                <a:blip r:embed="rId6"/>
                <a:stretch>
                  <a:fillRect r="-1584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B947E4E8-654A-15F0-8CFC-98B2EDE75D8D}"/>
              </a:ext>
            </a:extLst>
          </p:cNvPr>
          <p:cNvSpPr/>
          <p:nvPr/>
        </p:nvSpPr>
        <p:spPr>
          <a:xfrm>
            <a:off x="539059" y="392009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10E0888A-1512-C7D7-6519-F3D4E06AEDEB}"/>
                  </a:ext>
                </a:extLst>
              </p:cNvPr>
              <p:cNvSpPr txBox="1"/>
              <p:nvPr/>
            </p:nvSpPr>
            <p:spPr>
              <a:xfrm>
                <a:off x="1073631" y="422236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10E0888A-1512-C7D7-6519-F3D4E06AE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31" y="4222360"/>
                <a:ext cx="759268" cy="2166619"/>
              </a:xfrm>
              <a:prstGeom prst="rect">
                <a:avLst/>
              </a:prstGeom>
              <a:blipFill>
                <a:blip r:embed="rId7"/>
                <a:stretch>
                  <a:fillRect r="-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CD66735-18E4-AD73-7C7F-545CB398A9F1}"/>
              </a:ext>
            </a:extLst>
          </p:cNvPr>
          <p:cNvSpPr txBox="1"/>
          <p:nvPr/>
        </p:nvSpPr>
        <p:spPr>
          <a:xfrm>
            <a:off x="4033509" y="1258662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0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2280BA60-7D63-D1A9-0BD9-C1B23AAD5531}"/>
              </a:ext>
            </a:extLst>
          </p:cNvPr>
          <p:cNvSpPr/>
          <p:nvPr/>
        </p:nvSpPr>
        <p:spPr>
          <a:xfrm>
            <a:off x="15234341" y="7191326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AA3298A4-1AE3-5C5A-5ABC-27D26837710E}"/>
                  </a:ext>
                </a:extLst>
              </p:cNvPr>
              <p:cNvSpPr txBox="1"/>
              <p:nvPr/>
            </p:nvSpPr>
            <p:spPr>
              <a:xfrm>
                <a:off x="15578416" y="7555816"/>
                <a:ext cx="759268" cy="2196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AA3298A4-1AE3-5C5A-5ABC-27D268377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416" y="7555816"/>
                <a:ext cx="759268" cy="2196435"/>
              </a:xfrm>
              <a:prstGeom prst="rect">
                <a:avLst/>
              </a:prstGeom>
              <a:blipFill>
                <a:blip r:embed="rId8"/>
                <a:stretch>
                  <a:fillRect r="-322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36DEA30A-5D4C-90AE-E5D8-D81C138463CA}"/>
                  </a:ext>
                </a:extLst>
              </p:cNvPr>
              <p:cNvSpPr txBox="1"/>
              <p:nvPr/>
            </p:nvSpPr>
            <p:spPr>
              <a:xfrm>
                <a:off x="9963835" y="42125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36DEA30A-5D4C-90AE-E5D8-D81C13846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835" y="4212590"/>
                <a:ext cx="759268" cy="2166619"/>
              </a:xfrm>
              <a:prstGeom prst="rect">
                <a:avLst/>
              </a:prstGeom>
              <a:blipFill>
                <a:blip r:embed="rId9"/>
                <a:stretch>
                  <a:fillRect r="-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DF9E553-D4E9-05CA-1892-4AE5EC027B41}"/>
              </a:ext>
            </a:extLst>
          </p:cNvPr>
          <p:cNvSpPr txBox="1"/>
          <p:nvPr/>
        </p:nvSpPr>
        <p:spPr>
          <a:xfrm>
            <a:off x="15664859" y="1269799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1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2FCA24E-9BE6-3ACF-BEF9-B7D32B2920C1}"/>
              </a:ext>
            </a:extLst>
          </p:cNvPr>
          <p:cNvSpPr txBox="1"/>
          <p:nvPr/>
        </p:nvSpPr>
        <p:spPr>
          <a:xfrm>
            <a:off x="12800233" y="1258662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2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0E97A1A5-CE6B-1C18-9273-8FDB30CD6A54}"/>
              </a:ext>
            </a:extLst>
          </p:cNvPr>
          <p:cNvSpPr txBox="1"/>
          <p:nvPr/>
        </p:nvSpPr>
        <p:spPr>
          <a:xfrm>
            <a:off x="9994315" y="1258662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3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BD2E5FC3-34BF-F08D-B4CC-B5F4DA7E1B6C}"/>
              </a:ext>
            </a:extLst>
          </p:cNvPr>
          <p:cNvSpPr txBox="1"/>
          <p:nvPr/>
        </p:nvSpPr>
        <p:spPr>
          <a:xfrm>
            <a:off x="7137590" y="1258662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5722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DCA21-C28C-9AB9-AB81-00C623EA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42FEDA67-4B07-0A00-B74B-AB0C57A13951}"/>
              </a:ext>
            </a:extLst>
          </p:cNvPr>
          <p:cNvGrpSpPr/>
          <p:nvPr/>
        </p:nvGrpSpPr>
        <p:grpSpPr>
          <a:xfrm>
            <a:off x="202885" y="-76200"/>
            <a:ext cx="13106400" cy="10439400"/>
            <a:chOff x="4498832" y="219599"/>
            <a:chExt cx="9322133" cy="7512907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434562C1-8852-28AD-29F6-90215E92D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972" r="8071" b="23710"/>
            <a:stretch>
              <a:fillRect/>
            </a:stretch>
          </p:blipFill>
          <p:spPr>
            <a:xfrm>
              <a:off x="4498832" y="219599"/>
              <a:ext cx="9322133" cy="75129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תיבת טקסט 4">
                  <a:extLst>
                    <a:ext uri="{FF2B5EF4-FFF2-40B4-BE49-F238E27FC236}">
                      <a16:creationId xmlns:a16="http://schemas.microsoft.com/office/drawing/2014/main" id="{C47D249B-B701-124E-F1E8-4C99C5287324}"/>
                    </a:ext>
                  </a:extLst>
                </p:cNvPr>
                <p:cNvSpPr txBox="1"/>
                <p:nvPr/>
              </p:nvSpPr>
              <p:spPr>
                <a:xfrm>
                  <a:off x="9067800" y="1485900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5" name="תיבת טקסט 4">
                  <a:extLst>
                    <a:ext uri="{FF2B5EF4-FFF2-40B4-BE49-F238E27FC236}">
                      <a16:creationId xmlns:a16="http://schemas.microsoft.com/office/drawing/2014/main" id="{C47D249B-B701-124E-F1E8-4C99C52873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7800" y="1485900"/>
                  <a:ext cx="609600" cy="7838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תיבת טקסט 5">
                  <a:extLst>
                    <a:ext uri="{FF2B5EF4-FFF2-40B4-BE49-F238E27FC236}">
                      <a16:creationId xmlns:a16="http://schemas.microsoft.com/office/drawing/2014/main" id="{A8EC4CFC-C98E-9826-B1A2-1AF7850FD622}"/>
                    </a:ext>
                  </a:extLst>
                </p:cNvPr>
                <p:cNvSpPr txBox="1"/>
                <p:nvPr/>
              </p:nvSpPr>
              <p:spPr>
                <a:xfrm>
                  <a:off x="9130713" y="2310332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6" name="תיבת טקסט 5">
                  <a:extLst>
                    <a:ext uri="{FF2B5EF4-FFF2-40B4-BE49-F238E27FC236}">
                      <a16:creationId xmlns:a16="http://schemas.microsoft.com/office/drawing/2014/main" id="{A8EC4CFC-C98E-9826-B1A2-1AF7850FD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0713" y="2310332"/>
                  <a:ext cx="609600" cy="783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תיבת טקסט 6">
                  <a:extLst>
                    <a:ext uri="{FF2B5EF4-FFF2-40B4-BE49-F238E27FC236}">
                      <a16:creationId xmlns:a16="http://schemas.microsoft.com/office/drawing/2014/main" id="{0EA89551-98A2-099B-A33F-C1811AF7628E}"/>
                    </a:ext>
                  </a:extLst>
                </p:cNvPr>
                <p:cNvSpPr txBox="1"/>
                <p:nvPr/>
              </p:nvSpPr>
              <p:spPr>
                <a:xfrm rot="19850010">
                  <a:off x="8682164" y="2653348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7" name="תיבת טקסט 6">
                  <a:extLst>
                    <a:ext uri="{FF2B5EF4-FFF2-40B4-BE49-F238E27FC236}">
                      <a16:creationId xmlns:a16="http://schemas.microsoft.com/office/drawing/2014/main" id="{0EA89551-98A2-099B-A33F-C1811AF762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50010">
                  <a:off x="8682164" y="2653348"/>
                  <a:ext cx="609600" cy="7838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תיבת טקסט 7">
                  <a:extLst>
                    <a:ext uri="{FF2B5EF4-FFF2-40B4-BE49-F238E27FC236}">
                      <a16:creationId xmlns:a16="http://schemas.microsoft.com/office/drawing/2014/main" id="{A6A79FBC-7ECB-1C21-A7FC-8D589AC3D670}"/>
                    </a:ext>
                  </a:extLst>
                </p:cNvPr>
                <p:cNvSpPr txBox="1"/>
                <p:nvPr/>
              </p:nvSpPr>
              <p:spPr>
                <a:xfrm rot="19721159">
                  <a:off x="8334565" y="2951299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8" name="תיבת טקסט 7">
                  <a:extLst>
                    <a:ext uri="{FF2B5EF4-FFF2-40B4-BE49-F238E27FC236}">
                      <a16:creationId xmlns:a16="http://schemas.microsoft.com/office/drawing/2014/main" id="{A6A79FBC-7ECB-1C21-A7FC-8D589AC3D6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21159">
                  <a:off x="8334565" y="2951299"/>
                  <a:ext cx="609600" cy="7838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תיבת טקסט 8">
                  <a:extLst>
                    <a:ext uri="{FF2B5EF4-FFF2-40B4-BE49-F238E27FC236}">
                      <a16:creationId xmlns:a16="http://schemas.microsoft.com/office/drawing/2014/main" id="{1FE9EB5B-B874-1D1B-F8F4-F8C47C53AB5C}"/>
                    </a:ext>
                  </a:extLst>
                </p:cNvPr>
                <p:cNvSpPr txBox="1"/>
                <p:nvPr/>
              </p:nvSpPr>
              <p:spPr>
                <a:xfrm rot="1938088">
                  <a:off x="9421836" y="2763789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9" name="תיבת טקסט 8">
                  <a:extLst>
                    <a:ext uri="{FF2B5EF4-FFF2-40B4-BE49-F238E27FC236}">
                      <a16:creationId xmlns:a16="http://schemas.microsoft.com/office/drawing/2014/main" id="{1FE9EB5B-B874-1D1B-F8F4-F8C47C53A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8088">
                  <a:off x="9421836" y="2763789"/>
                  <a:ext cx="609600" cy="7838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תיבת טקסט 9">
                  <a:extLst>
                    <a:ext uri="{FF2B5EF4-FFF2-40B4-BE49-F238E27FC236}">
                      <a16:creationId xmlns:a16="http://schemas.microsoft.com/office/drawing/2014/main" id="{CDF453AB-0265-D8EF-FB0A-94677572CD7C}"/>
                    </a:ext>
                  </a:extLst>
                </p:cNvPr>
                <p:cNvSpPr txBox="1"/>
                <p:nvPr/>
              </p:nvSpPr>
              <p:spPr>
                <a:xfrm rot="2260999">
                  <a:off x="9776232" y="2948052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10" name="תיבת טקסט 9">
                  <a:extLst>
                    <a:ext uri="{FF2B5EF4-FFF2-40B4-BE49-F238E27FC236}">
                      <a16:creationId xmlns:a16="http://schemas.microsoft.com/office/drawing/2014/main" id="{CDF453AB-0265-D8EF-FB0A-94677572C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60999">
                  <a:off x="9776232" y="2948052"/>
                  <a:ext cx="609600" cy="7838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תיבת טקסט 10">
                  <a:extLst>
                    <a:ext uri="{FF2B5EF4-FFF2-40B4-BE49-F238E27FC236}">
                      <a16:creationId xmlns:a16="http://schemas.microsoft.com/office/drawing/2014/main" id="{7AA423AB-23D8-03CA-55A9-8469BBA6F54A}"/>
                    </a:ext>
                  </a:extLst>
                </p:cNvPr>
                <p:cNvSpPr txBox="1"/>
                <p:nvPr/>
              </p:nvSpPr>
              <p:spPr>
                <a:xfrm rot="1472506">
                  <a:off x="9446340" y="6319720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11" name="תיבת טקסט 10">
                  <a:extLst>
                    <a:ext uri="{FF2B5EF4-FFF2-40B4-BE49-F238E27FC236}">
                      <a16:creationId xmlns:a16="http://schemas.microsoft.com/office/drawing/2014/main" id="{7AA423AB-23D8-03CA-55A9-8469BBA6F5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72506">
                  <a:off x="9446340" y="6319720"/>
                  <a:ext cx="609600" cy="7838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תיבת טקסט 11">
                  <a:extLst>
                    <a:ext uri="{FF2B5EF4-FFF2-40B4-BE49-F238E27FC236}">
                      <a16:creationId xmlns:a16="http://schemas.microsoft.com/office/drawing/2014/main" id="{98DE7B22-1379-2891-983C-81BC68C80587}"/>
                    </a:ext>
                  </a:extLst>
                </p:cNvPr>
                <p:cNvSpPr txBox="1"/>
                <p:nvPr/>
              </p:nvSpPr>
              <p:spPr>
                <a:xfrm>
                  <a:off x="8029765" y="3428894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12" name="תיבת טקסט 11">
                  <a:extLst>
                    <a:ext uri="{FF2B5EF4-FFF2-40B4-BE49-F238E27FC236}">
                      <a16:creationId xmlns:a16="http://schemas.microsoft.com/office/drawing/2014/main" id="{98DE7B22-1379-2891-983C-81BC68C805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9765" y="3428894"/>
                  <a:ext cx="609600" cy="78380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תיבת טקסט 12">
                  <a:extLst>
                    <a:ext uri="{FF2B5EF4-FFF2-40B4-BE49-F238E27FC236}">
                      <a16:creationId xmlns:a16="http://schemas.microsoft.com/office/drawing/2014/main" id="{3CB2012B-1A52-F84A-9FC5-D4627A612DCE}"/>
                    </a:ext>
                  </a:extLst>
                </p:cNvPr>
                <p:cNvSpPr txBox="1"/>
                <p:nvPr/>
              </p:nvSpPr>
              <p:spPr>
                <a:xfrm>
                  <a:off x="10193690" y="3364986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13" name="תיבת טקסט 12">
                  <a:extLst>
                    <a:ext uri="{FF2B5EF4-FFF2-40B4-BE49-F238E27FC236}">
                      <a16:creationId xmlns:a16="http://schemas.microsoft.com/office/drawing/2014/main" id="{3CB2012B-1A52-F84A-9FC5-D4627A612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3690" y="3364986"/>
                  <a:ext cx="609600" cy="7838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תיבת טקסט 13">
                  <a:extLst>
                    <a:ext uri="{FF2B5EF4-FFF2-40B4-BE49-F238E27FC236}">
                      <a16:creationId xmlns:a16="http://schemas.microsoft.com/office/drawing/2014/main" id="{0DD06A8D-CE9F-2114-4A6D-8BD1000F1C20}"/>
                    </a:ext>
                  </a:extLst>
                </p:cNvPr>
                <p:cNvSpPr txBox="1"/>
                <p:nvPr/>
              </p:nvSpPr>
              <p:spPr>
                <a:xfrm rot="1899915">
                  <a:off x="9788907" y="6621105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14" name="תיבת טקסט 13">
                  <a:extLst>
                    <a:ext uri="{FF2B5EF4-FFF2-40B4-BE49-F238E27FC236}">
                      <a16:creationId xmlns:a16="http://schemas.microsoft.com/office/drawing/2014/main" id="{0DD06A8D-CE9F-2114-4A6D-8BD1000F1C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9915">
                  <a:off x="9788907" y="6621105"/>
                  <a:ext cx="609600" cy="7838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תיבת טקסט 14">
                  <a:extLst>
                    <a:ext uri="{FF2B5EF4-FFF2-40B4-BE49-F238E27FC236}">
                      <a16:creationId xmlns:a16="http://schemas.microsoft.com/office/drawing/2014/main" id="{1532FA8F-AEC8-ACB4-C11B-F13A637E9868}"/>
                    </a:ext>
                  </a:extLst>
                </p:cNvPr>
                <p:cNvSpPr txBox="1"/>
                <p:nvPr/>
              </p:nvSpPr>
              <p:spPr>
                <a:xfrm>
                  <a:off x="7939080" y="4141180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15" name="תיבת טקסט 14">
                  <a:extLst>
                    <a:ext uri="{FF2B5EF4-FFF2-40B4-BE49-F238E27FC236}">
                      <a16:creationId xmlns:a16="http://schemas.microsoft.com/office/drawing/2014/main" id="{1532FA8F-AEC8-ACB4-C11B-F13A637E98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080" y="4141180"/>
                  <a:ext cx="609600" cy="78380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תיבת טקסט 15">
                  <a:extLst>
                    <a:ext uri="{FF2B5EF4-FFF2-40B4-BE49-F238E27FC236}">
                      <a16:creationId xmlns:a16="http://schemas.microsoft.com/office/drawing/2014/main" id="{6676F646-A459-78A6-7436-4FD07861B159}"/>
                    </a:ext>
                  </a:extLst>
                </p:cNvPr>
                <p:cNvSpPr txBox="1"/>
                <p:nvPr/>
              </p:nvSpPr>
              <p:spPr>
                <a:xfrm rot="2108920">
                  <a:off x="8361516" y="4582205"/>
                  <a:ext cx="609600" cy="7936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16" name="תיבת טקסט 15">
                  <a:extLst>
                    <a:ext uri="{FF2B5EF4-FFF2-40B4-BE49-F238E27FC236}">
                      <a16:creationId xmlns:a16="http://schemas.microsoft.com/office/drawing/2014/main" id="{6676F646-A459-78A6-7436-4FD07861B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8920">
                  <a:off x="8361516" y="4582205"/>
                  <a:ext cx="609600" cy="79367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תיבת טקסט 16">
                  <a:extLst>
                    <a:ext uri="{FF2B5EF4-FFF2-40B4-BE49-F238E27FC236}">
                      <a16:creationId xmlns:a16="http://schemas.microsoft.com/office/drawing/2014/main" id="{1CEDC460-BDE2-BD8B-D14B-C1EEB3A7EFFA}"/>
                    </a:ext>
                  </a:extLst>
                </p:cNvPr>
                <p:cNvSpPr txBox="1"/>
                <p:nvPr/>
              </p:nvSpPr>
              <p:spPr>
                <a:xfrm rot="2157101">
                  <a:off x="8711808" y="4842045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17" name="תיבת טקסט 16">
                  <a:extLst>
                    <a:ext uri="{FF2B5EF4-FFF2-40B4-BE49-F238E27FC236}">
                      <a16:creationId xmlns:a16="http://schemas.microsoft.com/office/drawing/2014/main" id="{1CEDC460-BDE2-BD8B-D14B-C1EEB3A7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57101">
                  <a:off x="8711808" y="4842045"/>
                  <a:ext cx="609600" cy="78380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תיבת טקסט 17">
                  <a:extLst>
                    <a:ext uri="{FF2B5EF4-FFF2-40B4-BE49-F238E27FC236}">
                      <a16:creationId xmlns:a16="http://schemas.microsoft.com/office/drawing/2014/main" id="{5D56993F-9B99-4073-2BB1-2AC865E53FF6}"/>
                    </a:ext>
                  </a:extLst>
                </p:cNvPr>
                <p:cNvSpPr txBox="1"/>
                <p:nvPr/>
              </p:nvSpPr>
              <p:spPr>
                <a:xfrm>
                  <a:off x="10193690" y="4148790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18" name="תיבת טקסט 17">
                  <a:extLst>
                    <a:ext uri="{FF2B5EF4-FFF2-40B4-BE49-F238E27FC236}">
                      <a16:creationId xmlns:a16="http://schemas.microsoft.com/office/drawing/2014/main" id="{5D56993F-9B99-4073-2BB1-2AC865E53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3690" y="4148790"/>
                  <a:ext cx="609600" cy="78380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תיבת טקסט 18">
                  <a:extLst>
                    <a:ext uri="{FF2B5EF4-FFF2-40B4-BE49-F238E27FC236}">
                      <a16:creationId xmlns:a16="http://schemas.microsoft.com/office/drawing/2014/main" id="{BA1FBB90-C7DC-3077-0DFF-BE8DDA5710EE}"/>
                    </a:ext>
                  </a:extLst>
                </p:cNvPr>
                <p:cNvSpPr txBox="1"/>
                <p:nvPr/>
              </p:nvSpPr>
              <p:spPr>
                <a:xfrm rot="19969565">
                  <a:off x="9806883" y="4599251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19" name="תיבת טקסט 18">
                  <a:extLst>
                    <a:ext uri="{FF2B5EF4-FFF2-40B4-BE49-F238E27FC236}">
                      <a16:creationId xmlns:a16="http://schemas.microsoft.com/office/drawing/2014/main" id="{BA1FBB90-C7DC-3077-0DFF-BE8DDA571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69565">
                  <a:off x="9806883" y="4599251"/>
                  <a:ext cx="609600" cy="78380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תיבת טקסט 19">
                  <a:extLst>
                    <a:ext uri="{FF2B5EF4-FFF2-40B4-BE49-F238E27FC236}">
                      <a16:creationId xmlns:a16="http://schemas.microsoft.com/office/drawing/2014/main" id="{9826C3A3-6564-8642-8F45-8881DC04361A}"/>
                    </a:ext>
                  </a:extLst>
                </p:cNvPr>
                <p:cNvSpPr txBox="1"/>
                <p:nvPr/>
              </p:nvSpPr>
              <p:spPr>
                <a:xfrm rot="19525399">
                  <a:off x="9493933" y="4830235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0" name="תיבת טקסט 19">
                  <a:extLst>
                    <a:ext uri="{FF2B5EF4-FFF2-40B4-BE49-F238E27FC236}">
                      <a16:creationId xmlns:a16="http://schemas.microsoft.com/office/drawing/2014/main" id="{9826C3A3-6564-8642-8F45-8881DC043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25399">
                  <a:off x="9493933" y="4830235"/>
                  <a:ext cx="609600" cy="78380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תיבת טקסט 20">
                  <a:extLst>
                    <a:ext uri="{FF2B5EF4-FFF2-40B4-BE49-F238E27FC236}">
                      <a16:creationId xmlns:a16="http://schemas.microsoft.com/office/drawing/2014/main" id="{F2736300-24C8-E9C6-51F3-53E89D0226D4}"/>
                    </a:ext>
                  </a:extLst>
                </p:cNvPr>
                <p:cNvSpPr txBox="1"/>
                <p:nvPr/>
              </p:nvSpPr>
              <p:spPr>
                <a:xfrm>
                  <a:off x="9110868" y="5157163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1" name="תיבת טקסט 20">
                  <a:extLst>
                    <a:ext uri="{FF2B5EF4-FFF2-40B4-BE49-F238E27FC236}">
                      <a16:creationId xmlns:a16="http://schemas.microsoft.com/office/drawing/2014/main" id="{F2736300-24C8-E9C6-51F3-53E89D0226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868" y="5157163"/>
                  <a:ext cx="609600" cy="78380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תיבת טקסט 21">
                  <a:extLst>
                    <a:ext uri="{FF2B5EF4-FFF2-40B4-BE49-F238E27FC236}">
                      <a16:creationId xmlns:a16="http://schemas.microsoft.com/office/drawing/2014/main" id="{278D47E4-781A-AB3F-CA0A-A1DE3BA7963B}"/>
                    </a:ext>
                  </a:extLst>
                </p:cNvPr>
                <p:cNvSpPr txBox="1"/>
                <p:nvPr/>
              </p:nvSpPr>
              <p:spPr>
                <a:xfrm>
                  <a:off x="7010400" y="5137820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2" name="תיבת טקסט 21">
                  <a:extLst>
                    <a:ext uri="{FF2B5EF4-FFF2-40B4-BE49-F238E27FC236}">
                      <a16:creationId xmlns:a16="http://schemas.microsoft.com/office/drawing/2014/main" id="{278D47E4-781A-AB3F-CA0A-A1DE3BA796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5137820"/>
                  <a:ext cx="609600" cy="78380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תיבת טקסט 22">
                  <a:extLst>
                    <a:ext uri="{FF2B5EF4-FFF2-40B4-BE49-F238E27FC236}">
                      <a16:creationId xmlns:a16="http://schemas.microsoft.com/office/drawing/2014/main" id="{1AAF4610-6373-1824-3D9E-40A1B120B210}"/>
                    </a:ext>
                  </a:extLst>
                </p:cNvPr>
                <p:cNvSpPr txBox="1"/>
                <p:nvPr/>
              </p:nvSpPr>
              <p:spPr>
                <a:xfrm>
                  <a:off x="9116645" y="5940967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3" name="תיבת טקסט 22">
                  <a:extLst>
                    <a:ext uri="{FF2B5EF4-FFF2-40B4-BE49-F238E27FC236}">
                      <a16:creationId xmlns:a16="http://schemas.microsoft.com/office/drawing/2014/main" id="{1AAF4610-6373-1824-3D9E-40A1B120B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645" y="5940967"/>
                  <a:ext cx="609600" cy="78380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תיבת טקסט 23">
                  <a:extLst>
                    <a:ext uri="{FF2B5EF4-FFF2-40B4-BE49-F238E27FC236}">
                      <a16:creationId xmlns:a16="http://schemas.microsoft.com/office/drawing/2014/main" id="{BA9435D4-5710-CAA5-CCD1-C2BE4DAF33A9}"/>
                    </a:ext>
                  </a:extLst>
                </p:cNvPr>
                <p:cNvSpPr txBox="1"/>
                <p:nvPr/>
              </p:nvSpPr>
              <p:spPr>
                <a:xfrm>
                  <a:off x="6897660" y="5940966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4" name="תיבת טקסט 23">
                  <a:extLst>
                    <a:ext uri="{FF2B5EF4-FFF2-40B4-BE49-F238E27FC236}">
                      <a16:creationId xmlns:a16="http://schemas.microsoft.com/office/drawing/2014/main" id="{BA9435D4-5710-CAA5-CCD1-C2BE4DAF3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7660" y="5940966"/>
                  <a:ext cx="609600" cy="78380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תיבת טקסט 24">
                  <a:extLst>
                    <a:ext uri="{FF2B5EF4-FFF2-40B4-BE49-F238E27FC236}">
                      <a16:creationId xmlns:a16="http://schemas.microsoft.com/office/drawing/2014/main" id="{3AF2C388-2B33-2D2F-3B1A-78DCCDC0178B}"/>
                    </a:ext>
                  </a:extLst>
                </p:cNvPr>
                <p:cNvSpPr txBox="1"/>
                <p:nvPr/>
              </p:nvSpPr>
              <p:spPr>
                <a:xfrm rot="19479770">
                  <a:off x="8436294" y="6667338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5" name="תיבת טקסט 24">
                  <a:extLst>
                    <a:ext uri="{FF2B5EF4-FFF2-40B4-BE49-F238E27FC236}">
                      <a16:creationId xmlns:a16="http://schemas.microsoft.com/office/drawing/2014/main" id="{3AF2C388-2B33-2D2F-3B1A-78DCCDC01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79770">
                  <a:off x="8436294" y="6667338"/>
                  <a:ext cx="609600" cy="78380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תיבת טקסט 25">
                  <a:extLst>
                    <a:ext uri="{FF2B5EF4-FFF2-40B4-BE49-F238E27FC236}">
                      <a16:creationId xmlns:a16="http://schemas.microsoft.com/office/drawing/2014/main" id="{26FF7734-8997-FB64-55EB-700A5A7F1249}"/>
                    </a:ext>
                  </a:extLst>
                </p:cNvPr>
                <p:cNvSpPr txBox="1"/>
                <p:nvPr/>
              </p:nvSpPr>
              <p:spPr>
                <a:xfrm rot="19392166">
                  <a:off x="8752219" y="6413816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6" name="תיבת טקסט 25">
                  <a:extLst>
                    <a:ext uri="{FF2B5EF4-FFF2-40B4-BE49-F238E27FC236}">
                      <a16:creationId xmlns:a16="http://schemas.microsoft.com/office/drawing/2014/main" id="{26FF7734-8997-FB64-55EB-700A5A7F12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92166">
                  <a:off x="8752219" y="6413816"/>
                  <a:ext cx="609600" cy="783804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תיבת טקסט 26">
                  <a:extLst>
                    <a:ext uri="{FF2B5EF4-FFF2-40B4-BE49-F238E27FC236}">
                      <a16:creationId xmlns:a16="http://schemas.microsoft.com/office/drawing/2014/main" id="{51A5D3AE-DDAE-B842-3A37-99BD625DA510}"/>
                    </a:ext>
                  </a:extLst>
                </p:cNvPr>
                <p:cNvSpPr txBox="1"/>
                <p:nvPr/>
              </p:nvSpPr>
              <p:spPr>
                <a:xfrm rot="19642815">
                  <a:off x="10762347" y="6283534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7" name="תיבת טקסט 26">
                  <a:extLst>
                    <a:ext uri="{FF2B5EF4-FFF2-40B4-BE49-F238E27FC236}">
                      <a16:creationId xmlns:a16="http://schemas.microsoft.com/office/drawing/2014/main" id="{51A5D3AE-DDAE-B842-3A37-99BD625DA5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42815">
                  <a:off x="10762347" y="6283534"/>
                  <a:ext cx="609600" cy="7838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תיבת טקסט 27">
                  <a:extLst>
                    <a:ext uri="{FF2B5EF4-FFF2-40B4-BE49-F238E27FC236}">
                      <a16:creationId xmlns:a16="http://schemas.microsoft.com/office/drawing/2014/main" id="{49141A68-903A-D7FB-020C-780FC4C939A2}"/>
                    </a:ext>
                  </a:extLst>
                </p:cNvPr>
                <p:cNvSpPr txBox="1"/>
                <p:nvPr/>
              </p:nvSpPr>
              <p:spPr>
                <a:xfrm rot="19753433">
                  <a:off x="10464105" y="6564111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8" name="תיבת טקסט 27">
                  <a:extLst>
                    <a:ext uri="{FF2B5EF4-FFF2-40B4-BE49-F238E27FC236}">
                      <a16:creationId xmlns:a16="http://schemas.microsoft.com/office/drawing/2014/main" id="{49141A68-903A-D7FB-020C-780FC4C93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53433">
                  <a:off x="10464105" y="6564111"/>
                  <a:ext cx="609600" cy="78380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תיבת טקסט 28">
                  <a:extLst>
                    <a:ext uri="{FF2B5EF4-FFF2-40B4-BE49-F238E27FC236}">
                      <a16:creationId xmlns:a16="http://schemas.microsoft.com/office/drawing/2014/main" id="{86BC8087-2135-2532-CDA6-F8F9ACCEEF96}"/>
                    </a:ext>
                  </a:extLst>
                </p:cNvPr>
                <p:cNvSpPr txBox="1"/>
                <p:nvPr/>
              </p:nvSpPr>
              <p:spPr>
                <a:xfrm rot="2377542">
                  <a:off x="11541155" y="6332868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9" name="תיבת טקסט 28">
                  <a:extLst>
                    <a:ext uri="{FF2B5EF4-FFF2-40B4-BE49-F238E27FC236}">
                      <a16:creationId xmlns:a16="http://schemas.microsoft.com/office/drawing/2014/main" id="{86BC8087-2135-2532-CDA6-F8F9ACCEE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77542">
                  <a:off x="11541155" y="6332868"/>
                  <a:ext cx="609600" cy="78380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תיבת טקסט 29">
                  <a:extLst>
                    <a:ext uri="{FF2B5EF4-FFF2-40B4-BE49-F238E27FC236}">
                      <a16:creationId xmlns:a16="http://schemas.microsoft.com/office/drawing/2014/main" id="{75A8C853-ACEB-657B-AB13-5199FE2226F7}"/>
                    </a:ext>
                  </a:extLst>
                </p:cNvPr>
                <p:cNvSpPr txBox="1"/>
                <p:nvPr/>
              </p:nvSpPr>
              <p:spPr>
                <a:xfrm rot="2118505">
                  <a:off x="11911622" y="6694470"/>
                  <a:ext cx="609600" cy="7936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30" name="תיבת טקסט 29">
                  <a:extLst>
                    <a:ext uri="{FF2B5EF4-FFF2-40B4-BE49-F238E27FC236}">
                      <a16:creationId xmlns:a16="http://schemas.microsoft.com/office/drawing/2014/main" id="{75A8C853-ACEB-657B-AB13-5199FE2226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8505">
                  <a:off x="11911622" y="6694470"/>
                  <a:ext cx="609600" cy="79367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תיבת טקסט 30">
                  <a:extLst>
                    <a:ext uri="{FF2B5EF4-FFF2-40B4-BE49-F238E27FC236}">
                      <a16:creationId xmlns:a16="http://schemas.microsoft.com/office/drawing/2014/main" id="{66AE1E00-6833-DB3A-CBA6-35EAFB88BB66}"/>
                    </a:ext>
                  </a:extLst>
                </p:cNvPr>
                <p:cNvSpPr txBox="1"/>
                <p:nvPr/>
              </p:nvSpPr>
              <p:spPr>
                <a:xfrm rot="19601072">
                  <a:off x="6543591" y="6359847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31" name="תיבת טקסט 30">
                  <a:extLst>
                    <a:ext uri="{FF2B5EF4-FFF2-40B4-BE49-F238E27FC236}">
                      <a16:creationId xmlns:a16="http://schemas.microsoft.com/office/drawing/2014/main" id="{66AE1E00-6833-DB3A-CBA6-35EAFB88BB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01072">
                  <a:off x="6543591" y="6359847"/>
                  <a:ext cx="609600" cy="783804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תיבת טקסט 31">
                  <a:extLst>
                    <a:ext uri="{FF2B5EF4-FFF2-40B4-BE49-F238E27FC236}">
                      <a16:creationId xmlns:a16="http://schemas.microsoft.com/office/drawing/2014/main" id="{9E08C272-47E8-616F-7A52-2F9751DB8C2A}"/>
                    </a:ext>
                  </a:extLst>
                </p:cNvPr>
                <p:cNvSpPr txBox="1"/>
                <p:nvPr/>
              </p:nvSpPr>
              <p:spPr>
                <a:xfrm rot="19524306">
                  <a:off x="6254467" y="6604096"/>
                  <a:ext cx="609600" cy="7824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32" name="תיבת טקסט 31">
                  <a:extLst>
                    <a:ext uri="{FF2B5EF4-FFF2-40B4-BE49-F238E27FC236}">
                      <a16:creationId xmlns:a16="http://schemas.microsoft.com/office/drawing/2014/main" id="{9E08C272-47E8-616F-7A52-2F9751DB8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24306">
                  <a:off x="6254467" y="6604096"/>
                  <a:ext cx="609600" cy="782458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תיבת טקסט 32">
                  <a:extLst>
                    <a:ext uri="{FF2B5EF4-FFF2-40B4-BE49-F238E27FC236}">
                      <a16:creationId xmlns:a16="http://schemas.microsoft.com/office/drawing/2014/main" id="{059F0BEB-4EDA-2239-E22C-A746BE4E0CC3}"/>
                    </a:ext>
                  </a:extLst>
                </p:cNvPr>
                <p:cNvSpPr txBox="1"/>
                <p:nvPr/>
              </p:nvSpPr>
              <p:spPr>
                <a:xfrm>
                  <a:off x="11259853" y="5087097"/>
                  <a:ext cx="609600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33" name="תיבת טקסט 32">
                  <a:extLst>
                    <a:ext uri="{FF2B5EF4-FFF2-40B4-BE49-F238E27FC236}">
                      <a16:creationId xmlns:a16="http://schemas.microsoft.com/office/drawing/2014/main" id="{059F0BEB-4EDA-2239-E22C-A746BE4E0C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9853" y="5087097"/>
                  <a:ext cx="609600" cy="78380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תיבת טקסט 33">
                  <a:extLst>
                    <a:ext uri="{FF2B5EF4-FFF2-40B4-BE49-F238E27FC236}">
                      <a16:creationId xmlns:a16="http://schemas.microsoft.com/office/drawing/2014/main" id="{5B943FD4-59D4-0EC5-27EA-9B0AFC5A8A2E}"/>
                    </a:ext>
                  </a:extLst>
                </p:cNvPr>
                <p:cNvSpPr txBox="1"/>
                <p:nvPr/>
              </p:nvSpPr>
              <p:spPr>
                <a:xfrm rot="1833150">
                  <a:off x="10774566" y="4871793"/>
                  <a:ext cx="609600" cy="7824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34" name="תיבת טקסט 33">
                  <a:extLst>
                    <a:ext uri="{FF2B5EF4-FFF2-40B4-BE49-F238E27FC236}">
                      <a16:creationId xmlns:a16="http://schemas.microsoft.com/office/drawing/2014/main" id="{5B943FD4-59D4-0EC5-27EA-9B0AFC5A8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33150">
                  <a:off x="10774566" y="4871793"/>
                  <a:ext cx="609600" cy="78245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תיבת טקסט 34">
                  <a:extLst>
                    <a:ext uri="{FF2B5EF4-FFF2-40B4-BE49-F238E27FC236}">
                      <a16:creationId xmlns:a16="http://schemas.microsoft.com/office/drawing/2014/main" id="{DEF890AC-8D9A-7E94-5209-A2FD2AA463DE}"/>
                    </a:ext>
                  </a:extLst>
                </p:cNvPr>
                <p:cNvSpPr txBox="1"/>
                <p:nvPr/>
              </p:nvSpPr>
              <p:spPr>
                <a:xfrm>
                  <a:off x="11244985" y="5962655"/>
                  <a:ext cx="609600" cy="7824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35" name="תיבת טקסט 34">
                  <a:extLst>
                    <a:ext uri="{FF2B5EF4-FFF2-40B4-BE49-F238E27FC236}">
                      <a16:creationId xmlns:a16="http://schemas.microsoft.com/office/drawing/2014/main" id="{DEF890AC-8D9A-7E94-5209-A2FD2AA463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4985" y="5962655"/>
                  <a:ext cx="609600" cy="782458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תיבת טקסט 35">
                  <a:extLst>
                    <a:ext uri="{FF2B5EF4-FFF2-40B4-BE49-F238E27FC236}">
                      <a16:creationId xmlns:a16="http://schemas.microsoft.com/office/drawing/2014/main" id="{40CFD3FF-589D-5EEA-2E0A-C6A59AAECB83}"/>
                    </a:ext>
                  </a:extLst>
                </p:cNvPr>
                <p:cNvSpPr txBox="1"/>
                <p:nvPr/>
              </p:nvSpPr>
              <p:spPr>
                <a:xfrm rot="2126742">
                  <a:off x="7619770" y="6609481"/>
                  <a:ext cx="609600" cy="7824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36" name="תיבת טקסט 35">
                  <a:extLst>
                    <a:ext uri="{FF2B5EF4-FFF2-40B4-BE49-F238E27FC236}">
                      <a16:creationId xmlns:a16="http://schemas.microsoft.com/office/drawing/2014/main" id="{40CFD3FF-589D-5EEA-2E0A-C6A59AAECB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6742">
                  <a:off x="7619770" y="6609481"/>
                  <a:ext cx="609600" cy="782458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תיבת טקסט 36">
                  <a:extLst>
                    <a:ext uri="{FF2B5EF4-FFF2-40B4-BE49-F238E27FC236}">
                      <a16:creationId xmlns:a16="http://schemas.microsoft.com/office/drawing/2014/main" id="{8C0E8251-E6BA-1932-1CB4-EE29EBAD022C}"/>
                    </a:ext>
                  </a:extLst>
                </p:cNvPr>
                <p:cNvSpPr txBox="1"/>
                <p:nvPr/>
              </p:nvSpPr>
              <p:spPr>
                <a:xfrm rot="1914062">
                  <a:off x="7264493" y="6426278"/>
                  <a:ext cx="609600" cy="7936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37" name="תיבת טקסט 36">
                  <a:extLst>
                    <a:ext uri="{FF2B5EF4-FFF2-40B4-BE49-F238E27FC236}">
                      <a16:creationId xmlns:a16="http://schemas.microsoft.com/office/drawing/2014/main" id="{8C0E8251-E6BA-1932-1CB4-EE29EBAD0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062">
                  <a:off x="7264493" y="6426278"/>
                  <a:ext cx="609600" cy="793679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תיבת טקסט 37">
                  <a:extLst>
                    <a:ext uri="{FF2B5EF4-FFF2-40B4-BE49-F238E27FC236}">
                      <a16:creationId xmlns:a16="http://schemas.microsoft.com/office/drawing/2014/main" id="{6EDA5B17-E750-D22A-EC01-6A702A6A46C0}"/>
                    </a:ext>
                  </a:extLst>
                </p:cNvPr>
                <p:cNvSpPr txBox="1"/>
                <p:nvPr/>
              </p:nvSpPr>
              <p:spPr>
                <a:xfrm rot="2264260">
                  <a:off x="10435552" y="4674249"/>
                  <a:ext cx="609600" cy="7936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38" name="תיבת טקסט 37">
                  <a:extLst>
                    <a:ext uri="{FF2B5EF4-FFF2-40B4-BE49-F238E27FC236}">
                      <a16:creationId xmlns:a16="http://schemas.microsoft.com/office/drawing/2014/main" id="{6EDA5B17-E750-D22A-EC01-6A702A6A4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64260">
                  <a:off x="10435552" y="4674249"/>
                  <a:ext cx="609600" cy="793679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תיבת טקסט 38">
                  <a:extLst>
                    <a:ext uri="{FF2B5EF4-FFF2-40B4-BE49-F238E27FC236}">
                      <a16:creationId xmlns:a16="http://schemas.microsoft.com/office/drawing/2014/main" id="{DF9CE6FD-C3D4-9D60-E6BB-2D1828380926}"/>
                    </a:ext>
                  </a:extLst>
                </p:cNvPr>
                <p:cNvSpPr txBox="1"/>
                <p:nvPr/>
              </p:nvSpPr>
              <p:spPr>
                <a:xfrm rot="19688657">
                  <a:off x="7396381" y="4941794"/>
                  <a:ext cx="609600" cy="7824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39" name="תיבת טקסט 38">
                  <a:extLst>
                    <a:ext uri="{FF2B5EF4-FFF2-40B4-BE49-F238E27FC236}">
                      <a16:creationId xmlns:a16="http://schemas.microsoft.com/office/drawing/2014/main" id="{DF9CE6FD-C3D4-9D60-E6BB-2D1828380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88657">
                  <a:off x="7396381" y="4941794"/>
                  <a:ext cx="609600" cy="782458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תיבת טקסט 39">
                  <a:extLst>
                    <a:ext uri="{FF2B5EF4-FFF2-40B4-BE49-F238E27FC236}">
                      <a16:creationId xmlns:a16="http://schemas.microsoft.com/office/drawing/2014/main" id="{0C24618A-402A-8D40-3D1C-CB9B03BFFD5F}"/>
                    </a:ext>
                  </a:extLst>
                </p:cNvPr>
                <p:cNvSpPr txBox="1"/>
                <p:nvPr/>
              </p:nvSpPr>
              <p:spPr>
                <a:xfrm rot="19547497">
                  <a:off x="7693937" y="4674384"/>
                  <a:ext cx="609600" cy="7824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40" name="תיבת טקסט 39">
                  <a:extLst>
                    <a:ext uri="{FF2B5EF4-FFF2-40B4-BE49-F238E27FC236}">
                      <a16:creationId xmlns:a16="http://schemas.microsoft.com/office/drawing/2014/main" id="{0C24618A-402A-8D40-3D1C-CB9B03BFF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47497">
                  <a:off x="7693937" y="4674384"/>
                  <a:ext cx="609600" cy="782458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D2AFD0FD-4C11-0B02-FB88-B94FE574757A}"/>
              </a:ext>
            </a:extLst>
          </p:cNvPr>
          <p:cNvSpPr txBox="1"/>
          <p:nvPr/>
        </p:nvSpPr>
        <p:spPr>
          <a:xfrm>
            <a:off x="13976261" y="2840836"/>
            <a:ext cx="3769231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/>
              <a:t>הוראות</a:t>
            </a:r>
            <a:r>
              <a:rPr lang="he-IL" sz="2400" dirty="0"/>
              <a:t>: </a:t>
            </a:r>
            <a:endParaRPr lang="en-US" sz="2400" dirty="0"/>
          </a:p>
          <a:p>
            <a:pPr algn="r"/>
            <a:r>
              <a:rPr lang="he-IL" sz="2400" dirty="0"/>
              <a:t>בחרו משולש אחד והניחו אותו על השולחן. חפשו משולש אחר שיש לו צלע עם ערך </a:t>
            </a:r>
            <a:r>
              <a:rPr lang="he-IL" sz="2400"/>
              <a:t>שווה לערך של אחת </a:t>
            </a:r>
            <a:r>
              <a:rPr lang="he-IL" sz="2400" dirty="0"/>
              <a:t>הצלעות של המשולש הראשון.</a:t>
            </a:r>
          </a:p>
          <a:p>
            <a:pPr algn="r"/>
            <a:r>
              <a:rPr lang="he-IL" sz="2400" dirty="0"/>
              <a:t>המשיכו לחבר את המשולשים זה לזה. שימו לב שבכל פעם משולש אחד צריך להתאים לשני משולשים שכבר מונחים על השולחן בו-זמנית.</a:t>
            </a:r>
          </a:p>
          <a:p>
            <a:pPr algn="r"/>
            <a:r>
              <a:rPr lang="he-IL" sz="2400" dirty="0"/>
              <a:t>אם סיימתם וקיבלתם משולש גדול שבו כל הצלעות הפנימיות מתאימות – הצלחתם במשימה!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E26B489-87C6-22D3-0A9B-C5F2CC625991}"/>
              </a:ext>
            </a:extLst>
          </p:cNvPr>
          <p:cNvSpPr txBox="1"/>
          <p:nvPr/>
        </p:nvSpPr>
        <p:spPr>
          <a:xfrm>
            <a:off x="14243756" y="222499"/>
            <a:ext cx="38472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/>
              <a:t>למורה: יש לגזור את המשולשים לפני השיעור ולחלק לכל קבוצה ערכה ובה כל המשולשים הגזורים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55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268</Words>
  <Application>Microsoft Office PowerPoint</Application>
  <PresentationFormat>מותאם אישית</PresentationFormat>
  <Paragraphs>95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3" baseType="lpstr">
      <vt:lpstr>Calibri</vt:lpstr>
      <vt:lpstr>Cambria Math</vt:lpstr>
      <vt:lpstr>Alef Bold</vt:lpstr>
      <vt:lpstr>Aptos</vt:lpstr>
      <vt:lpstr>Arial</vt:lpstr>
      <vt:lpstr>Arimo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20</cp:revision>
  <dcterms:created xsi:type="dcterms:W3CDTF">2006-08-16T00:00:00Z</dcterms:created>
  <dcterms:modified xsi:type="dcterms:W3CDTF">2026-04-29T10:55:01Z</dcterms:modified>
  <dc:identifier>DAHG5W1gSCg</dc:identifier>
</cp:coreProperties>
</file>