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895" r:id="rId3"/>
    <p:sldId id="903" r:id="rId4"/>
    <p:sldId id="905" r:id="rId5"/>
    <p:sldId id="906" r:id="rId6"/>
    <p:sldId id="907" r:id="rId7"/>
    <p:sldId id="908" r:id="rId8"/>
    <p:sldId id="909" r:id="rId9"/>
    <p:sldId id="902" r:id="rId10"/>
    <p:sldId id="901" r:id="rId11"/>
    <p:sldId id="900" r:id="rId12"/>
    <p:sldId id="257" r:id="rId13"/>
    <p:sldId id="258" r:id="rId14"/>
    <p:sldId id="259" r:id="rId15"/>
    <p:sldId id="260" r:id="rId16"/>
    <p:sldId id="261" r:id="rId17"/>
    <p:sldId id="904" r:id="rId18"/>
  </p:sldIdLst>
  <p:sldSz cx="18288000" cy="10287000"/>
  <p:notesSz cx="6858000" cy="9144000"/>
  <p:embeddedFontLst>
    <p:embeddedFont>
      <p:font typeface="Arimo Bold" panose="020B0604020202020204" charset="0"/>
      <p:regular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22" autoAdjust="0"/>
  </p:normalViewPr>
  <p:slideViewPr>
    <p:cSldViewPr>
      <p:cViewPr varScale="1">
        <p:scale>
          <a:sx n="52" d="100"/>
          <a:sy n="52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3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4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27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الدرس </a:t>
            </a: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7279"/>
              </a:lnSpc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كسور أكبر من واحد</a:t>
            </a:r>
            <a:r>
              <a:rPr lang="ar-JO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صحيح</a:t>
            </a: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وأعداد مختلطة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186D7-9A54-AF03-84C4-FDF3D319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51AF490-FF50-4F4E-C033-733473680F63}"/>
                  </a:ext>
                </a:extLst>
              </p:cNvPr>
              <p:cNvSpPr txBox="1"/>
              <p:nvPr/>
            </p:nvSpPr>
            <p:spPr>
              <a:xfrm>
                <a:off x="14711534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51AF490-FF50-4F4E-C033-733473680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534" y="1603229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41FB9CC-CE0E-7A1F-CA63-FB1B9FC2EAE0}"/>
              </a:ext>
            </a:extLst>
          </p:cNvPr>
          <p:cNvSpPr/>
          <p:nvPr/>
        </p:nvSpPr>
        <p:spPr>
          <a:xfrm>
            <a:off x="14478000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E848E04-9BAE-88B6-89D9-53341F02D2B4}"/>
                  </a:ext>
                </a:extLst>
              </p:cNvPr>
              <p:cNvSpPr txBox="1"/>
              <p:nvPr/>
            </p:nvSpPr>
            <p:spPr>
              <a:xfrm>
                <a:off x="11206334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E848E04-9BAE-88B6-89D9-53341F02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334" y="1603229"/>
                <a:ext cx="2286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292FFB4-0640-6530-A316-8484BF6E5846}"/>
              </a:ext>
            </a:extLst>
          </p:cNvPr>
          <p:cNvSpPr/>
          <p:nvPr/>
        </p:nvSpPr>
        <p:spPr>
          <a:xfrm>
            <a:off x="10972800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A80611A-566A-3FE7-586C-77EBBCA693E8}"/>
                  </a:ext>
                </a:extLst>
              </p:cNvPr>
              <p:cNvSpPr txBox="1"/>
              <p:nvPr/>
            </p:nvSpPr>
            <p:spPr>
              <a:xfrm>
                <a:off x="7729269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A80611A-566A-3FE7-586C-77EBBCA6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269" y="1603229"/>
                <a:ext cx="2286000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0BDE1F7-A138-034F-B201-65CE7D90581F}"/>
              </a:ext>
            </a:extLst>
          </p:cNvPr>
          <p:cNvSpPr/>
          <p:nvPr/>
        </p:nvSpPr>
        <p:spPr>
          <a:xfrm>
            <a:off x="7495735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26DD8D7B-8F6B-3858-2847-978890466F92}"/>
                  </a:ext>
                </a:extLst>
              </p:cNvPr>
              <p:cNvSpPr txBox="1"/>
              <p:nvPr/>
            </p:nvSpPr>
            <p:spPr>
              <a:xfrm>
                <a:off x="4232275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26DD8D7B-8F6B-3858-2847-97889046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275" y="1603229"/>
                <a:ext cx="2286000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E8DCE26-E78A-C90A-1545-A8DBB62B919E}"/>
              </a:ext>
            </a:extLst>
          </p:cNvPr>
          <p:cNvSpPr/>
          <p:nvPr/>
        </p:nvSpPr>
        <p:spPr>
          <a:xfrm>
            <a:off x="3998741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1E3572D-0A6B-84AF-29D3-AEAB59969676}"/>
                  </a:ext>
                </a:extLst>
              </p:cNvPr>
              <p:cNvSpPr txBox="1"/>
              <p:nvPr/>
            </p:nvSpPr>
            <p:spPr>
              <a:xfrm>
                <a:off x="1016879" y="1635467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1E3572D-0A6B-84AF-29D3-AEAB5996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9" y="1635467"/>
                <a:ext cx="2286000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44EEE457-1600-3187-9B01-9BE3FA338F12}"/>
              </a:ext>
            </a:extLst>
          </p:cNvPr>
          <p:cNvSpPr/>
          <p:nvPr/>
        </p:nvSpPr>
        <p:spPr>
          <a:xfrm>
            <a:off x="783345" y="60373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783DAAC-7E76-C1D6-531E-74AB18236FE0}"/>
                  </a:ext>
                </a:extLst>
              </p:cNvPr>
              <p:cNvSpPr txBox="1"/>
              <p:nvPr/>
            </p:nvSpPr>
            <p:spPr>
              <a:xfrm>
                <a:off x="14738497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783DAAC-7E76-C1D6-531E-74AB18236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497" y="6327629"/>
                <a:ext cx="2286000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84C33A32-7933-1A5D-22D9-8AF3780F4E98}"/>
              </a:ext>
            </a:extLst>
          </p:cNvPr>
          <p:cNvSpPr/>
          <p:nvPr/>
        </p:nvSpPr>
        <p:spPr>
          <a:xfrm>
            <a:off x="14504963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852CC048-AC1F-6B45-157E-BC6416CCD398}"/>
                  </a:ext>
                </a:extLst>
              </p:cNvPr>
              <p:cNvSpPr txBox="1"/>
              <p:nvPr/>
            </p:nvSpPr>
            <p:spPr>
              <a:xfrm>
                <a:off x="11233297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852CC048-AC1F-6B45-157E-BC6416CCD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297" y="6327629"/>
                <a:ext cx="2286000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F2779B4D-CB7B-31E5-107E-4B587867BD0C}"/>
              </a:ext>
            </a:extLst>
          </p:cNvPr>
          <p:cNvSpPr/>
          <p:nvPr/>
        </p:nvSpPr>
        <p:spPr>
          <a:xfrm>
            <a:off x="10999763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A551681-7D97-7AE6-0328-3FF816EF172B}"/>
                  </a:ext>
                </a:extLst>
              </p:cNvPr>
              <p:cNvSpPr txBox="1"/>
              <p:nvPr/>
            </p:nvSpPr>
            <p:spPr>
              <a:xfrm>
                <a:off x="7756232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A551681-7D97-7AE6-0328-3FF816EF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232" y="6327629"/>
                <a:ext cx="2286000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C52A59A0-352A-A612-4574-F835E236CC66}"/>
              </a:ext>
            </a:extLst>
          </p:cNvPr>
          <p:cNvSpPr/>
          <p:nvPr/>
        </p:nvSpPr>
        <p:spPr>
          <a:xfrm>
            <a:off x="7522698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6767277-E0C1-64E7-F9CF-E714C3531205}"/>
                  </a:ext>
                </a:extLst>
              </p:cNvPr>
              <p:cNvSpPr txBox="1"/>
              <p:nvPr/>
            </p:nvSpPr>
            <p:spPr>
              <a:xfrm>
                <a:off x="4259238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6767277-E0C1-64E7-F9CF-E714C3531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38" y="6327629"/>
                <a:ext cx="2286000" cy="14465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35EFF285-8C40-A78F-CAFD-76D0133E0277}"/>
              </a:ext>
            </a:extLst>
          </p:cNvPr>
          <p:cNvSpPr/>
          <p:nvPr/>
        </p:nvSpPr>
        <p:spPr>
          <a:xfrm>
            <a:off x="4025704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584A17E6-A1E7-5EB6-AB87-AF3BF4F04476}"/>
                  </a:ext>
                </a:extLst>
              </p:cNvPr>
              <p:cNvSpPr txBox="1"/>
              <p:nvPr/>
            </p:nvSpPr>
            <p:spPr>
              <a:xfrm>
                <a:off x="1043842" y="6359867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584A17E6-A1E7-5EB6-AB87-AF3BF4F0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42" y="6359867"/>
                <a:ext cx="2286000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2F2E8620-0C5E-AAA3-8006-8DCC7B0FB7D2}"/>
              </a:ext>
            </a:extLst>
          </p:cNvPr>
          <p:cNvSpPr/>
          <p:nvPr/>
        </p:nvSpPr>
        <p:spPr>
          <a:xfrm>
            <a:off x="810308" y="532813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80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9150F-8467-63BA-E13D-C92BBC03B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3108ADB-CE41-4015-F897-F1D86E33AEC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F7F2E11-F938-5917-9A0E-6D5A86014083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688CE0-1770-53F7-38C6-A2DB0169BE1C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 الذاكرة</a:t>
            </a:r>
            <a:endParaRPr lang="he-IL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9D8CCE34-0B66-0BEA-0F63-A888D1EE0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6E4EEBC-3DF5-B78C-3EBC-7836B735EEAE}"/>
              </a:ext>
            </a:extLst>
          </p:cNvPr>
          <p:cNvSpPr txBox="1"/>
          <p:nvPr/>
        </p:nvSpPr>
        <p:spPr>
          <a:xfrm>
            <a:off x="13249275" y="2114380"/>
            <a:ext cx="41910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بطاقات.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C579746-0FC1-35F3-87B1-1B7BAC61447A}"/>
              </a:ext>
            </a:extLst>
          </p:cNvPr>
          <p:cNvSpPr txBox="1"/>
          <p:nvPr/>
        </p:nvSpPr>
        <p:spPr>
          <a:xfrm>
            <a:off x="245919" y="2248436"/>
            <a:ext cx="12268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40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سير اللعبة: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تُخلط بطاقات اللعبة وتوضع على الطاولة مقلوبة الوجه إلى الأسفل.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كل دور، يكشف اللاعب بطاقتين. 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كانت البطاقتان تمثلان القيمة نفسها، يحتفظ اللاعب بهما ويحصل على دور إضافي.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لم تكونا متطابقتين، تُعاد البطاقتان إلى مكانهما مقلوبتين، وينتقل الدور إلى اللاعب التالي.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الفائز هو اللاعب الذي يجمع أكبر عدد من أزواج البطاقات.</a:t>
            </a:r>
          </a:p>
          <a:p>
            <a:pPr algn="r" rtl="1"/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ملاحظة: إذا كشف اللاعب بطاقة تحمل وجهًا مبتسمًا 😊، فإنها تُعدّ بطاقة </a:t>
            </a:r>
            <a:r>
              <a:rPr lang="ar-JO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ملائمة</a:t>
            </a:r>
            <a:r>
              <a:rPr lang="ar-AE" sz="4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لأي كسر.</a:t>
            </a:r>
          </a:p>
        </p:txBody>
      </p:sp>
    </p:spTree>
    <p:extLst>
      <p:ext uri="{BB962C8B-B14F-4D97-AF65-F5344CB8AC3E}">
        <p14:creationId xmlns:p14="http://schemas.microsoft.com/office/powerpoint/2010/main" val="355730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31D5-C81E-47EE-C23B-A6877EDB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A4093D-9C88-8A63-8CF2-9D2AACD3B15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F8E33-1B85-C9C9-D009-B322F1EC9F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D3D475-C82B-9DC3-E5DE-D60AA53A1A32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B4ECDA-5224-199B-61EF-3D405CD2877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28B64F5-8522-D00A-BE2C-4F4819B6804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7AFD4B-41A1-7C69-51E5-B82AB3ADF6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6625B60-8415-059C-343B-9C0B9CBF3BED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A9033D-3E70-4A97-9475-1BD70AC984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397F0CE-A874-584F-D861-B255A589D80F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397F0CE-A874-584F-D861-B255A589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046383-A04F-F8B5-654F-0F5E3DF89804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046383-A04F-F8B5-654F-0F5E3DF8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E9976A65-B37C-4CA0-6EE5-C582019D23F9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E9976A65-B37C-4CA0-6EE5-C582019D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C1CCC6A0-8715-9408-1183-4BFF193F65F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CE2F8F2-3048-F486-A6F1-75BD1FB67DC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192851D6-7620-7A3E-F031-A0EB3B8466FE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022480B-05AF-4CB3-8BD0-81409B367E1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8C61A97B-A0A4-7536-03A7-2325BAC45C39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3310C87-254F-3CC0-BCF4-9420CC526BE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57EC3336-6F29-4DD5-BDA0-301F8723AC7D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E16CFA5-FDFA-5930-BCD4-90A29B92CDF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76ED567A-58D0-8478-7D32-3F9C7F7660C4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76ED567A-58D0-8478-7D32-3F9C7F76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F3F5345-199B-9A8B-5124-CFFAA473D692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F3F5345-199B-9A8B-5124-CFFAA473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452EB821-67F2-893F-9770-F2D630CEE120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452EB821-67F2-893F-9770-F2D630CE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B3E3B3DD-5009-E19D-D0A6-841056D2827B}"/>
                  </a:ext>
                </a:extLst>
              </p:cNvPr>
              <p:cNvSpPr txBox="1"/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B3E3B3DD-5009-E19D-D0A6-841056D28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7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56FAE-9C02-1D45-4507-2699026D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FA4E9B-793E-6CF8-655E-AF67DA096A4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B7D953-A5F5-DFF4-3AB8-3615A755F90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C20A313-C1E9-BC97-9691-074F73ED953C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7FD391C-0688-C954-C913-368702D461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B9E2E5C-EA2B-26C9-9398-FECFF4F8386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0915782-BAAC-5288-A6A6-16F93124AAA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640A263-3907-6F64-95BE-91815FA4FCD9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D36656-99E5-0A0B-C5B7-04157E92C74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129CDC4E-74D7-61CE-DA25-2B903B2778EE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129CDC4E-74D7-61CE-DA25-2B903B27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34E9B71-690D-0EAC-8471-FA477F4CEBCB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34E9B71-690D-0EAC-8471-FA477F4C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3196DB3-447A-FB4C-29CC-8EF66EEE22FB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3196DB3-447A-FB4C-29CC-8EF66EEE2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8B2D3D4-F601-31CA-6505-44F873536663}"/>
                  </a:ext>
                </a:extLst>
              </p:cNvPr>
              <p:cNvSpPr txBox="1"/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8B2D3D4-F601-31CA-6505-44F87353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3C2C0756-B6CB-C222-C4B4-4CCA2F8EDAA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2FF197E2-B886-F12A-8320-E0ADDF5ECD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E311D1F6-466A-22CF-043A-1B619D3C4AF1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4595B9C-BB34-F794-21FA-D925D65F7A3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4BBD4C9-D090-5F25-FF5C-637FEF426074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676D66DA-D72C-8B10-CE99-64C4A65A5FD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864FECE2-90D7-25B7-3390-813EAB419109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F7AB3F-A59B-8249-708D-5E94E25F7DD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D79D85E-3CB0-E221-ECB7-9A3436233F4E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D79D85E-3CB0-E221-ECB7-9A343623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07D937F-9A9F-3206-DF3F-F41883A8F3F2}"/>
                  </a:ext>
                </a:extLst>
              </p:cNvPr>
              <p:cNvSpPr txBox="1"/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07D937F-9A9F-3206-DF3F-F41883A8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47FAA47-060C-9903-BC0C-7B6BA7B1CEF8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47FAA47-060C-9903-BC0C-7B6BA7B1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FF6E5A9D-4393-ABDC-CC5C-4B7E6079DC36}"/>
                  </a:ext>
                </a:extLst>
              </p:cNvPr>
              <p:cNvSpPr txBox="1"/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FF6E5A9D-4393-ABDC-CC5C-4B7E6079D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1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6D1B3-D74E-4BE5-1974-4329AA4F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0DBCB0-4122-4FE6-7A28-F4707EBD2299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6325099-8203-1EDF-3F73-95A121AA18D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D934A62-00D2-C0BA-7834-E5A438C040B6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CB8CA7-D3B1-31B4-5A06-1C73BE085C5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B26F32C-ED31-2263-1BD9-04CA1DD28CD5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232D7-3028-6E9D-3103-FA4A1DB49C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205CA62-8EC2-5C33-792A-18DDFD5ADDB7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B376373-0143-83CB-151B-6587FB36A6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BDC1888C-D441-C33A-0E5D-F4C72E9D1F2B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BDC1888C-D441-C33A-0E5D-F4C72E9D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2C3ECF2E-F0AE-38CC-FC45-B524C048A445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2C3ECF2E-F0AE-38CC-FC45-B524C048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F28DC298-CE91-3DD9-1D6E-F57C1CBDBBBF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F28DC298-CE91-3DD9-1D6E-F57C1CBD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5472D85-06FE-52EE-2BAD-A845FE6ECCC3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5472D85-06FE-52EE-2BAD-A845FE6E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F42C2843-D4B4-392F-0094-443DD868350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C0F91B5-AC4E-8DCA-002A-28E24C3C258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C8194046-4819-E3AF-C75D-3508BB788D76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57091BC-29E5-9076-ADBE-521E0D2849B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3F8E9CA-EA9E-AA70-50FD-B1A7894FC8A9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220228B-C0C2-C943-7DC3-9217E54600E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57AB6AA2-7459-50BE-2856-05B87F279213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B3D2CB7-B4B1-AB48-173C-481E6598395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2C385DF-667B-9E57-BCEC-9561FE7DC07D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2C385DF-667B-9E57-BCEC-9561FE7D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663CBF97-FD2D-C748-7E1C-5FAC0DF6292A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663CBF97-FD2D-C748-7E1C-5FAC0DF62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0E63DAF-8E91-90F0-7B36-543EBD030B4F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9801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0E63DAF-8E91-90F0-7B36-543EBD03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5C4BB5-2663-2CD2-E9D4-57384BBDC132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5C4BB5-2663-2CD2-E9D4-57384BBDC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19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BDB4-D9F3-B8D9-06F5-99EE37B4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DD9A9C-BAEB-EC2D-619B-2205CC836EB8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741D2D-793D-50CB-51F3-DA21588230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92B78F6-2E62-A572-A1D9-D1A4D7943625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1AA9A9-0FFE-A164-2AFF-BE748C13D8C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9565C7-D1CA-BF1C-7EDD-A719E066688B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FF4B08B-1627-A3E8-8DD1-9961456460F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FB4B041-E275-0B65-ED5F-73D1CE449B83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E227E-01A9-8EF1-C39D-6B3A785CA3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5FAA08-8447-5CC5-C4B7-7FEE82C39C56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5FAA08-8447-5CC5-C4B7-7FEE82C39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94EDE007-9BE4-FD87-6942-82BF4A2BECA5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94EDE007-9BE4-FD87-6942-82BF4A2B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 r="-7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0D488482-B978-317C-40CF-D8B3CF0B68B1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0D488482-B978-317C-40CF-D8B3CF0B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9B507E8-2D23-0D8A-6B9C-03A624F6A0FD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9B507E8-2D23-0D8A-6B9C-03A624F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CE468454-B991-89B4-3EFC-4C9F2E9CBAFB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96355D08-39D2-9059-C155-5A7F7E41AD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315BFCA8-78F7-6F46-66F5-B37F8C4FF29F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D7C0731-5BCB-789B-2781-570466BF339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08F80887-2C0A-9A07-26FE-3398C86C3604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D020533-1ECF-095B-6618-D753A941ABF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AA7DFBAA-F87B-F65C-6C0B-C520BC4D3A6B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2FF7952D-2985-DE5B-F5C2-79F2D5AB940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2B5025E2-6259-0804-AB2B-A5637F9DDA47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2B5025E2-6259-0804-AB2B-A5637F9D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B1DDCB7-4673-509F-09DF-44C38D1639D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B1DDCB7-4673-509F-09DF-44C38D16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0FEE7CA7-F884-5314-C1C0-D6FEFDCE4BA1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0FEE7CA7-F884-5314-C1C0-D6FEFDCE4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EDB0193-3A9B-17D4-C28A-88CBE362BA74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EDB0193-3A9B-17D4-C28A-88CBE362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14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FE54-E837-E047-E563-E01DB2FF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3C997C-3836-0D5A-FB85-D049C0D75D32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45111A-A6A2-3A0E-205D-1CAF0A2297D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73BBB1C-8E76-8CCA-4A9F-DF1F537BBA5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81D6E0-594D-3778-D4E6-958AC647958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BFAE882-1462-D06B-4B79-99A941C2727B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B581D1-3CF6-A7B6-6F19-BC4D24947DA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E31ECA9-CEC6-95AA-85B0-677FC3B7BD82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7D60BC7-DA4A-D34E-6F8A-989CA0F84BD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7551A2E3-17F7-04A6-CB1C-4985C7DC1182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7551A2E3-17F7-04A6-CB1C-4985C7DC1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D4489B7-E5A9-AE74-D20C-C4E46975A54F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D4489B7-E5A9-AE74-D20C-C4E46975A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BDCB77E9-12D0-BFCC-FB0A-7E7B308314AB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BDCB77E9-12D0-BFCC-FB0A-7E7B3083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47AD37C-6F2F-FE22-C142-8C5AD78E56AB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47AD37C-6F2F-FE22-C142-8C5AD78E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BCEE31B6-B402-A746-A16A-9B650671945F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DB7CDDAF-397E-0D9D-B186-26C528077A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F53E76C6-E88F-EAAD-779B-9A537BAA1861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7942CF0-B6FF-AEFD-9471-C296FE4DE28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885E567-EA85-9F30-066B-070ABAFCFC9B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F2E40B1-803A-46B8-6266-F936F8BBE2E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C06BDF82-4241-EF20-7CE4-67B1EAD72A2D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D3F523FB-F4DE-FEC7-77E7-E77394AD5BA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42E397A1-775C-D324-B451-2DEAE94DF947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42E397A1-775C-D324-B451-2DEAE94DF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637E44E-84F8-EDA6-B35E-34E7EB883509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637E44E-84F8-EDA6-B35E-34E7EB88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A6752B-1AD9-F5F4-8E81-7D7E0F45862E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A6752B-1AD9-F5F4-8E81-7D7E0F45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8FF0FA9C-3C69-BB50-667C-5B7E8FCF09AA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8FF0FA9C-3C69-BB50-667C-5B7E8FCF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63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4FA3-0373-E6F3-3917-FCFCDE10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CF555E-15B9-6357-1F40-629BDBE5C25F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4D7CBB-713C-8159-AE75-75CFE1B7DA6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2DB5736-A877-47E8-CC1C-B07B484B7F5F}"/>
              </a:ext>
            </a:extLst>
          </p:cNvPr>
          <p:cNvGrpSpPr/>
          <p:nvPr/>
        </p:nvGrpSpPr>
        <p:grpSpPr>
          <a:xfrm>
            <a:off x="6166475" y="982702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355928-1916-4142-C822-2392F2A6877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5385793-5142-9FF7-830C-DE9BC3ACCB2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26ECABC-D0C2-2446-F037-0A12F9E4DC7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1F2645A-B5F5-11C2-E748-6246CE641E77}"/>
              </a:ext>
            </a:extLst>
          </p:cNvPr>
          <p:cNvGrpSpPr/>
          <p:nvPr/>
        </p:nvGrpSpPr>
        <p:grpSpPr>
          <a:xfrm>
            <a:off x="12367398" y="982702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4774ED6-DA9D-20F0-B50B-3194023C715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5" name="גרפיקה 4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99D8CE55-5861-07A0-8927-EB9B79EC92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27038" y="1910996"/>
            <a:ext cx="1914289" cy="1914289"/>
          </a:xfrm>
          <a:prstGeom prst="rect">
            <a:avLst/>
          </a:prstGeom>
        </p:spPr>
      </p:pic>
      <p:pic>
        <p:nvPicPr>
          <p:cNvPr id="8" name="גרפיקה 7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6B03FF04-7725-B57A-6C7A-A1133ADD4B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953612" y="2019300"/>
            <a:ext cx="1914289" cy="1914289"/>
          </a:xfrm>
          <a:prstGeom prst="rect">
            <a:avLst/>
          </a:prstGeom>
        </p:spPr>
      </p:pic>
      <p:pic>
        <p:nvPicPr>
          <p:cNvPr id="9" name="גרפיקה 8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E80B952C-522E-6F6A-4E23-EAD1D5F669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05600" y="1959080"/>
            <a:ext cx="1914289" cy="1914289"/>
          </a:xfrm>
          <a:prstGeom prst="rect">
            <a:avLst/>
          </a:prstGeom>
        </p:spPr>
      </p:pic>
      <p:pic>
        <p:nvPicPr>
          <p:cNvPr id="12" name="גרפיקה 11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24A2D40D-9385-0BF7-B98A-74FD896010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1615" y="2005555"/>
            <a:ext cx="1914289" cy="19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05" y="3096366"/>
            <a:ext cx="12333835" cy="266624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2801600" y="395243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افتتاحي: لعبة حرب الكسور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288675" y="2019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E3EA37B-3C1A-F9D9-34FE-127C32203237}"/>
              </a:ext>
            </a:extLst>
          </p:cNvPr>
          <p:cNvSpPr txBox="1"/>
          <p:nvPr/>
        </p:nvSpPr>
        <p:spPr>
          <a:xfrm>
            <a:off x="8203622" y="4171469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بطل الوحدات الكاملة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70AAEAB-EDD2-C206-8340-935CA67A4E3F}"/>
              </a:ext>
            </a:extLst>
          </p:cNvPr>
          <p:cNvSpPr txBox="1"/>
          <p:nvPr/>
        </p:nvSpPr>
        <p:spPr>
          <a:xfrm>
            <a:off x="3733800" y="4171469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لعبة الذاكرة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C0FE5-E621-A82C-FA0F-102DFB40E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41B05B6-3895-D00D-C966-AFC86B1DFAB1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A0C0599-9106-263C-A224-992B3135EAE6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2D94EC-42DF-28FE-E74C-8EEB93C193B1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أيّهما أكبر؟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842ACB99-8B7E-E777-C58A-1F9B873F2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7566D14-D269-9D99-D224-EC7B401BD59E}"/>
              </a:ext>
            </a:extLst>
          </p:cNvPr>
          <p:cNvSpPr txBox="1"/>
          <p:nvPr/>
        </p:nvSpPr>
        <p:spPr>
          <a:xfrm>
            <a:off x="13320711" y="2738100"/>
            <a:ext cx="4191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DD8FE68-E617-F200-A8E8-2AF930162121}"/>
              </a:ext>
            </a:extLst>
          </p:cNvPr>
          <p:cNvSpPr txBox="1"/>
          <p:nvPr/>
        </p:nvSpPr>
        <p:spPr>
          <a:xfrm>
            <a:off x="776289" y="1823700"/>
            <a:ext cx="1126331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سير اللعبة:</a:t>
            </a:r>
          </a:p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تُخلط البطاقات وتُوزَّع بالتساوي بين اللّاعبين، ثم تُوضع مقلوبة الوجه إلى الأسفل في أكوام أمامهم. </a:t>
            </a:r>
          </a:p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كل جولة، يكشف اللّاعبون في الوقت نفسه البطاقة العلوية من الكومة الموجودة لديهم.</a:t>
            </a:r>
          </a:p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اللّاعب الذي يحمل البطاقة ذات القيمة الأكبر يفوز بالجولة، ويأخذ البطاقتين ويضعهما جانبًا.</a:t>
            </a:r>
          </a:p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كانت البطاقتان تمثلان القيمة نفسها، تحدث "حرب": يضع كل لاعب ثلاث بطاقات مقلوبة فوق البطاقة المكشوفة، ثم يكشف بطاقة رابعة. اللّاعب الذي يحمل البطاقة ذات القيمة الأكبر يأخذ جميع البطاقات المشاركة في الحرب ويضعها جانبًا.</a:t>
            </a:r>
          </a:p>
          <a:p>
            <a:pPr algn="r" rtl="1"/>
            <a:r>
              <a:rPr lang="ar-AE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الفائز هو اللّاعب الذي يجمع أكبر عدد من البطاقات.</a:t>
            </a:r>
          </a:p>
        </p:txBody>
      </p:sp>
    </p:spTree>
    <p:extLst>
      <p:ext uri="{BB962C8B-B14F-4D97-AF65-F5344CB8AC3E}">
        <p14:creationId xmlns:p14="http://schemas.microsoft.com/office/powerpoint/2010/main" val="30505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D1CA4-5B82-408A-4547-CE128A60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0F9FB3-D123-3F53-B5A0-FA53E9A832A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3D934E-7B8D-BD41-1608-36A63E61B38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34624A2-7DDC-3404-F8ED-F80F7F7B1C8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FF09A67-99A4-9444-7F66-086418750B1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7A81D13-2D15-6ABD-4102-952567FD5A0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35957F-3C17-82B5-38CF-514E1624AF5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E2BB133-2075-EF6B-663B-610410E3D616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DBABE6E-7558-6513-84D3-CD0263FC689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D1A5BA3C-53E8-0D1E-D107-D8C5E67EA98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D1A5BA3C-53E8-0D1E-D107-D8C5E67EA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6D999C3-2E24-1F22-5CB4-3E121AAF2992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6D999C3-2E24-1F22-5CB4-3E121AAF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E1503BBC-B40D-D16E-9E46-957CC37AF1F9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E1503BBC-B40D-D16E-9E46-957CC37AF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2CAB453-35B1-D311-83F0-24A4B1A7081C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2CAB453-35B1-D311-83F0-24A4B1A7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0D1ED3DD-9564-F41C-FA2F-91C7CE0DC057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95481C68-854C-AE82-FA6F-BBDF447DF7F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B947B6B0-F463-8401-F3D6-960D0BFE4147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1A713AA-A730-5668-B5DA-C3F228C0A74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601FBBC7-857F-530F-8F40-C1F3722D3955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D21C9A8-8F54-F71D-0B81-AE30D4232AD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6C05CDEF-8A4B-C33D-F791-26D9C038C2F5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E8C028C-8D32-4384-A595-EED9CB90E76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5077AA8-92A2-855C-051C-9D083AEAF74A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5077AA8-92A2-855C-051C-9D083AEA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E4265C2-C40B-3A60-B756-74B2A8F80A7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E4265C2-C40B-3A60-B756-74B2A8F8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C1BDEFB-2A5F-1C40-2930-E8CD1935715C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C1BDEFB-2A5F-1C40-2930-E8CD1935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14E04301-3012-B278-618E-63DF90D66861}"/>
                  </a:ext>
                </a:extLst>
              </p:cNvPr>
              <p:cNvSpPr txBox="1"/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14E04301-3012-B278-618E-63DF90D66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80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5FF84-21B8-CE12-0AB0-97C1B7A3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0DD699-00C8-699E-B46A-E45AA084A6FA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965ABF-B727-3C7F-EDE7-44FEC803B0E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0701B9C-5553-B6F6-1882-FB2D0EA256C3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FCE372-0C36-835B-D2C3-2CCB3B40B4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CCAE6FF-D90A-F443-1AF8-D2F4B18C81C2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46F01D-C968-A108-7836-0CB82EB9857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E7FF465-4426-AE0A-5CEF-A53AF422C819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31765F7-6838-6DE9-7094-8D96B12CD55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15297E7-C736-1964-EF00-3E3FDB647106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18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15297E7-C736-1964-EF00-3E3FDB64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E2E6AA0-BB4E-73EB-E664-9F3DD4C2CFEE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E2E6AA0-BB4E-73EB-E664-9F3DD4C2C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665F6533-B44F-C61F-C5EE-7CAFD3F98639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665F6533-B44F-C61F-C5EE-7CAFD3F9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05F360C-1A2F-4711-1E64-4E1B4703DFEC}"/>
                  </a:ext>
                </a:extLst>
              </p:cNvPr>
              <p:cNvSpPr txBox="1"/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05F360C-1A2F-4711-1E64-4E1B4703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793247E6-F62D-9150-A60D-7D110C09F2DF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A5D89CC1-E0D2-F5BF-D37F-D23701AEACC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AF0FABD3-3976-1A5D-8B5B-23F6BFEFE7D7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208C0F9A-C0F0-39A1-42B0-D5D015D32B3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529A672C-10C5-7AF5-E416-C7293B59FCE3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EEAD2CB-2D7E-BFB9-0DB4-0098A91EA59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28873098-7B88-CD1A-F8A3-3B71EE798FE7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A208C23-278D-146A-7F88-4D7500D5B87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A40B453-A1F4-6F1A-DB1B-AD7D01B890A1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A40B453-A1F4-6F1A-DB1B-AD7D01B8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007FE10-2FFD-BFC7-0170-AC80CC10483B}"/>
                  </a:ext>
                </a:extLst>
              </p:cNvPr>
              <p:cNvSpPr txBox="1"/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007FE10-2FFD-BFC7-0170-AC80CC104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B0DCCAA-4239-4395-F77F-EEE0212DC4EC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B0DCCAA-4239-4395-F77F-EEE0212D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12A0CE3-D3C4-A09E-7B92-B27C7F5F706A}"/>
                  </a:ext>
                </a:extLst>
              </p:cNvPr>
              <p:cNvSpPr txBox="1"/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12A0CE3-D3C4-A09E-7B92-B27C7F5F7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0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7BE2-6813-A393-8C77-A5999FBAB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5C2A93-924C-34AD-BD04-C9581D7D4D10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CC8354-0432-89D8-3945-25377A8276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D0925BC-4DA0-D67D-949C-195240C9D07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82C939-79B1-BC1B-8862-0334CE99046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FBE9F67-C98D-A646-45B7-04B5ACF11A48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AA76B54-97C3-366E-C33B-E6D3C70032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DA199A7-E8E0-C299-C3BD-5D38CCBFD003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4EC6277-F8C3-2A02-2D80-629161528F3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C3C5C701-7230-2D3B-A785-0E60C674A9D4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C3C5C701-7230-2D3B-A785-0E60C674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5BA26F8-23D8-C72B-761C-0E9169C4DF42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5BA26F8-23D8-C72B-761C-0E9169C4D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1DD71D9-49F2-A8AA-76C8-4A2C6028F6B0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1DD71D9-49F2-A8AA-76C8-4A2C6028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CC4957F-E345-BD9D-D5E4-C4BDBB2662F2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CC4957F-E345-BD9D-D5E4-C4BDBB266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86C0FAB1-C0FD-9AFB-0D89-1B3670B19604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8E3D27F6-F6DA-5D02-53FE-58DE671297F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FC7AF011-A445-182C-D1BC-1D524D672A0F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4964186-289A-D8CD-B4EF-20C1BA1E53E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BEA27F18-2EB1-59B3-7C35-5E0E762DB5B2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B9432AF-F46F-59DD-4D2B-73C91BE423C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E9B45F78-3ADF-C1C7-30AF-504509622D92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31A8DC5-8100-9BA5-F489-3EDF871B882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BBBA199E-2E39-D59D-6CD5-2D9E8C518C7D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BBBA199E-2E39-D59D-6CD5-2D9E8C51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7894309-8A89-0B75-C5A7-0AD1A4025C3F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7894309-8A89-0B75-C5A7-0AD1A402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3B94E9C-8968-14EE-79CA-516C2055235F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kumimoji="0" lang="he-IL" sz="9801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3B94E9C-8968-14EE-79CA-516C20552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46CE08BB-8B8D-9201-1EAB-E3FD0E9C19D3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46CE08BB-8B8D-9201-1EAB-E3FD0E9C1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6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26AA-F688-51E0-561D-94F36A9F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7DBA91-FFDD-2342-2A05-6DE31815970F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9A5003-B0D9-2BDC-0EFD-79B96C257A1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0F64136-D5D8-BE8A-50D2-238917172A3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8491E58-91C2-BABD-6A8F-AD833608838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17264F5-05C2-C41C-1901-651742E3C06F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2194D32-D240-EDBA-92B4-D99C98A93C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5E23DCC-F2EA-5F8B-5AC9-3C3072C608CE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A0D8C2-51C9-200A-77FC-3AD6F15FA6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942C33B-C2B5-5AAA-023B-35F3CE3E7C07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942C33B-C2B5-5AAA-023B-35F3CE3E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B1DF76B-BC69-8194-9778-0900BA06B424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B1DF76B-BC69-8194-9778-0900BA06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 r="-7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C6309BFD-2F43-54B4-D454-90BF7ED5E03D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C6309BFD-2F43-54B4-D454-90BF7ED5E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B64C7B5-17B2-C4E7-8624-629030B87F22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B64C7B5-17B2-C4E7-8624-629030B87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051E990B-751D-DD81-D417-D61FCE24EA78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D52EF051-E0EE-8C38-50D2-9BFCBC8A417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9D6E668C-2415-DAC9-1CAC-81D00ABB1F02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2A8FFED-5770-4D0E-2DD1-0FFBA62CCFC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CB245DEC-3B66-2E6A-9856-E598A2C3F03A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43A93CB-6722-8286-22C1-522C00749F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2143A15F-8EF0-DAFC-9ECF-441F171EF600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5DD4580F-E8A7-BA9C-ADE8-CA4BAF25F7D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A1AE4A05-2720-72D2-4DE0-0B72949CB582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A1AE4A05-2720-72D2-4DE0-0B72949C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7509AC2E-7CC6-1EEF-0C86-0B270545884C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7509AC2E-7CC6-1EEF-0C86-0B2705458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60703C4-1B3E-D6EC-25AE-6E0F048EBE17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60703C4-1B3E-D6EC-25AE-6E0F048E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F12BEF-E7EA-3426-D8E4-24B44D42AFC9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F12BEF-E7EA-3426-D8E4-24B44D42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7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6E1C-9D07-408D-D445-A175AF9A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6B97D-A4EF-B75D-6B43-2D7078E8606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32E17DB-B4F3-37E6-5090-B4720FA49C2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F85248D-5629-69DE-520D-839233DBF55D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27CF246-9A20-C445-E6D9-D666A5AA79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2E322B7-21DB-82A4-2DA2-1ECE7DFBBBDC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84F5C66-D17C-D01F-DFD5-56AE69FE3F3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A0FE0C9-8874-C130-4980-E35ED0396D9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DB786C4-E65E-2771-A70E-2E3E8B24F95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F60D8C-3448-799E-CB78-7A67084EFF65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F60D8C-3448-799E-CB78-7A67084EF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D972665-0699-8081-2567-AC04B1CF7090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6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D972665-0699-8081-2567-AC04B1CF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97A8C34-6925-9C23-19C7-28AEEF8820A7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97A8C34-6925-9C23-19C7-28AEEF88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4B1CA5F-42D2-6F1A-AC2F-06E3D40786FD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6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4B1CA5F-42D2-6F1A-AC2F-06E3D407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F4BC2546-EB57-6C10-14D6-7E9820C6B89E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895F9D00-C3E4-BB51-4FEE-2CD2DBED1FF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A207B728-1163-6EA7-D0E4-140B30EBD23E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5261743-5C29-0885-776D-5944745D4D6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627B1D79-3791-C22D-77CE-47E6731C137D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C470003-EA21-C21C-7C36-08F2F3BD9E6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6E260E47-6970-4C76-C2F7-6A55796A0BB2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DD838F6-92D0-98EF-BC28-A6938B41161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63E501A-327A-AC0C-76DE-33EA2AD5534E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63E501A-327A-AC0C-76DE-33EA2AD5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D0697AA-E7E9-48BF-38F0-A08CFD307FF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D0697AA-E7E9-48BF-38F0-A08CFD307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ECA0D53A-0FF6-0D47-156B-0F3A7D60A9A4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ECA0D53A-0FF6-0D47-156B-0F3A7D60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0E4D7E0B-97C6-5C3F-1887-86449C542434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0E4D7E0B-97C6-5C3F-1887-86449C54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99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ECDD5-7FB9-C05A-804C-D7242606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351BE1C-8CEA-72E1-73B1-DF18D8D135C5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11DD01F-6544-7285-D070-E06320E4EA87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بطل الوحدات الكاملة</a:t>
            </a:r>
            <a:endParaRPr lang="he-IL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AD2131-73BF-FFFF-8AF9-3FC32A58B88E}"/>
              </a:ext>
            </a:extLst>
          </p:cNvPr>
          <p:cNvSpPr txBox="1"/>
          <p:nvPr/>
        </p:nvSpPr>
        <p:spPr>
          <a:xfrm>
            <a:off x="13320711" y="1881068"/>
            <a:ext cx="4191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مكعّبا نرد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مقامات.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42A28D6-76D9-0DDF-DCA1-2DAC10CC4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DD007767-3C27-8CE8-7028-A39D294856C0}"/>
                  </a:ext>
                </a:extLst>
              </p:cNvPr>
              <p:cNvSpPr txBox="1"/>
              <p:nvPr/>
            </p:nvSpPr>
            <p:spPr>
              <a:xfrm>
                <a:off x="283447" y="2280900"/>
                <a:ext cx="12339481" cy="649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سير اللعبة:</a:t>
                </a:r>
                <a:endParaRPr lang="ar-A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دوره، يسحب كل مشارك بطاقة مقام، ثم يرمي مكعبي نرد. يمثّل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مجموع العددين الظاهرين على النردين البسط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/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مثال:</a:t>
                </a:r>
                <a:br>
                  <a:rPr lang="ar-AE" sz="3600" dirty="0"/>
                </a:b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إذا سحب اللاعب بطاقة مقامها 4، وظهر على النردين العددان 5 و6 (ومجموعهما 11) فإن الكسر الناتج هو: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ar-AE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يحوِّل اللاعب الكسر إلى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 مختلط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ثم يحصل على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نقطة واحدة عن كل وحدة كاملة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المثال السابق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ar-AE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ar-AE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ar-AE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لذلك يحصل اللاعب على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نقطتين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/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إذا كان الناتج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عددًا صحيحًا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، يحصل اللاعب على </a:t>
                </a:r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نقطة مكافأة إضافية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/>
                <a:r>
                  <a:rPr lang="ar-AE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الفائز هو اللاعب الذي يجمع أكبر عدد من النقاط.</a:t>
                </a:r>
                <a:endParaRPr lang="ar-A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endParaRPr lang="ar-AE" sz="3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DD007767-3C27-8CE8-7028-A39D2948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7" y="2280900"/>
                <a:ext cx="12339481" cy="6496843"/>
              </a:xfrm>
              <a:prstGeom prst="rect">
                <a:avLst/>
              </a:prstGeom>
              <a:blipFill>
                <a:blip r:embed="rId3"/>
                <a:stretch>
                  <a:fillRect l="-2272" t="-1407" r="-1531" b="-26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84346C18-45DC-60EF-B3E8-4D0C36B22670}"/>
              </a:ext>
            </a:extLst>
          </p:cNvPr>
          <p:cNvSpPr/>
          <p:nvPr/>
        </p:nvSpPr>
        <p:spPr>
          <a:xfrm>
            <a:off x="190501" y="1790699"/>
            <a:ext cx="12525374" cy="76956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7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495</Words>
  <Application>Microsoft Office PowerPoint</Application>
  <PresentationFormat>מותאם אישית</PresentationFormat>
  <Paragraphs>139</Paragraphs>
  <Slides>17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4" baseType="lpstr">
      <vt:lpstr>Wingdings</vt:lpstr>
      <vt:lpstr>Arial</vt:lpstr>
      <vt:lpstr>Calibri</vt:lpstr>
      <vt:lpstr>Aptos</vt:lpstr>
      <vt:lpstr>Arimo Bold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23</cp:revision>
  <dcterms:created xsi:type="dcterms:W3CDTF">2006-08-16T00:00:00Z</dcterms:created>
  <dcterms:modified xsi:type="dcterms:W3CDTF">2026-05-25T19:49:50Z</dcterms:modified>
  <dc:identifier>DAHG5W1gSCg</dc:identifier>
</cp:coreProperties>
</file>