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10287000" cx="18288000"/>
  <p:notesSz cx="6858000" cy="9144000"/>
  <p:embeddedFontLst>
    <p:embeddedFont>
      <p:font typeface="Arimo"/>
      <p:bold r:id="rId23"/>
      <p:boldItalic r:id="rId24"/>
    </p:embeddedFont>
    <p:embeddedFont>
      <p:font typeface="Alef"/>
      <p:bold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6" roundtripDataSignature="AMtx7mgmDV2SqYewlggXMbuG3d2BLDa+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AC6FED3-F1F7-407B-AB21-7E5C8990B0B3}">
  <a:tblStyle styleId="{CAC6FED3-F1F7-407B-AB21-7E5C8990B0B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font" Target="fonts/Arimo-boldItalic.fntdata"/><Relationship Id="rId23" Type="http://schemas.openxmlformats.org/officeDocument/2006/relationships/font" Target="fonts/Arim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customschemas.google.com/relationships/presentationmetadata" Target="metadata"/><Relationship Id="rId25" Type="http://schemas.openxmlformats.org/officeDocument/2006/relationships/font" Target="fonts/Alef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0" name="Google Shape;28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2" name="Google Shape;48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0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2" name="Google Shape;68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0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2" name="Google Shape;88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0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1081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2" name="Google Shape;108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0" name="Shape 1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Google Shape;1281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2" name="Google Shape;128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0" name="Shape 1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1" name="Google Shape;1481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2" name="Google Shape;148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7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8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8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2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2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2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2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5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5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1" Type="http://schemas.openxmlformats.org/officeDocument/2006/relationships/image" Target="../media/image8.png"/><Relationship Id="rId10" Type="http://schemas.openxmlformats.org/officeDocument/2006/relationships/image" Target="../media/image12.png"/><Relationship Id="rId13" Type="http://schemas.openxmlformats.org/officeDocument/2006/relationships/image" Target="../media/image23.png"/><Relationship Id="rId1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9" Type="http://schemas.openxmlformats.org/officeDocument/2006/relationships/image" Target="../media/image10.png"/><Relationship Id="rId15" Type="http://schemas.openxmlformats.org/officeDocument/2006/relationships/image" Target="../media/image18.png"/><Relationship Id="rId14" Type="http://schemas.openxmlformats.org/officeDocument/2006/relationships/image" Target="../media/image19.png"/><Relationship Id="rId17" Type="http://schemas.openxmlformats.org/officeDocument/2006/relationships/image" Target="../media/image21.png"/><Relationship Id="rId16" Type="http://schemas.openxmlformats.org/officeDocument/2006/relationships/image" Target="../media/image16.png"/><Relationship Id="rId5" Type="http://schemas.openxmlformats.org/officeDocument/2006/relationships/image" Target="../media/image5.png"/><Relationship Id="rId6" Type="http://schemas.openxmlformats.org/officeDocument/2006/relationships/image" Target="../media/image14.png"/><Relationship Id="rId7" Type="http://schemas.openxmlformats.org/officeDocument/2006/relationships/image" Target="../media/image11.png"/><Relationship Id="rId8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1" Type="http://schemas.openxmlformats.org/officeDocument/2006/relationships/image" Target="../media/image33.png"/><Relationship Id="rId10" Type="http://schemas.openxmlformats.org/officeDocument/2006/relationships/image" Target="../media/image20.png"/><Relationship Id="rId13" Type="http://schemas.openxmlformats.org/officeDocument/2006/relationships/image" Target="../media/image28.png"/><Relationship Id="rId12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7.png"/><Relationship Id="rId4" Type="http://schemas.openxmlformats.org/officeDocument/2006/relationships/image" Target="../media/image15.png"/><Relationship Id="rId9" Type="http://schemas.openxmlformats.org/officeDocument/2006/relationships/image" Target="../media/image29.png"/><Relationship Id="rId15" Type="http://schemas.openxmlformats.org/officeDocument/2006/relationships/image" Target="../media/image26.png"/><Relationship Id="rId14" Type="http://schemas.openxmlformats.org/officeDocument/2006/relationships/image" Target="../media/image24.png"/><Relationship Id="rId17" Type="http://schemas.openxmlformats.org/officeDocument/2006/relationships/image" Target="../media/image30.png"/><Relationship Id="rId16" Type="http://schemas.openxmlformats.org/officeDocument/2006/relationships/image" Target="../media/image34.png"/><Relationship Id="rId5" Type="http://schemas.openxmlformats.org/officeDocument/2006/relationships/image" Target="../media/image9.png"/><Relationship Id="rId6" Type="http://schemas.openxmlformats.org/officeDocument/2006/relationships/image" Target="../media/image13.png"/><Relationship Id="rId7" Type="http://schemas.openxmlformats.org/officeDocument/2006/relationships/image" Target="../media/image49.png"/><Relationship Id="rId8" Type="http://schemas.openxmlformats.org/officeDocument/2006/relationships/image" Target="../media/image42.png"/></Relationships>
</file>

<file path=ppt/slides/_rels/slide9.xml.rels><?xml version="1.0" encoding="UTF-8" standalone="yes"?><Relationships xmlns="http://schemas.openxmlformats.org/package/2006/relationships"><Relationship Id="rId11" Type="http://schemas.openxmlformats.org/officeDocument/2006/relationships/image" Target="../media/image31.png"/><Relationship Id="rId10" Type="http://schemas.openxmlformats.org/officeDocument/2006/relationships/image" Target="../media/image44.png"/><Relationship Id="rId13" Type="http://schemas.openxmlformats.org/officeDocument/2006/relationships/image" Target="../media/image47.png"/><Relationship Id="rId12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7.png"/><Relationship Id="rId4" Type="http://schemas.openxmlformats.org/officeDocument/2006/relationships/image" Target="../media/image39.png"/><Relationship Id="rId9" Type="http://schemas.openxmlformats.org/officeDocument/2006/relationships/image" Target="../media/image32.png"/><Relationship Id="rId15" Type="http://schemas.openxmlformats.org/officeDocument/2006/relationships/image" Target="../media/image36.png"/><Relationship Id="rId14" Type="http://schemas.openxmlformats.org/officeDocument/2006/relationships/image" Target="../media/image46.png"/><Relationship Id="rId17" Type="http://schemas.openxmlformats.org/officeDocument/2006/relationships/image" Target="../media/image48.png"/><Relationship Id="rId16" Type="http://schemas.openxmlformats.org/officeDocument/2006/relationships/image" Target="../media/image43.png"/><Relationship Id="rId5" Type="http://schemas.openxmlformats.org/officeDocument/2006/relationships/image" Target="../media/image25.png"/><Relationship Id="rId6" Type="http://schemas.openxmlformats.org/officeDocument/2006/relationships/image" Target="../media/image45.png"/><Relationship Id="rId7" Type="http://schemas.openxmlformats.org/officeDocument/2006/relationships/image" Target="../media/image37.png"/><Relationship Id="rId8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0"/>
            <a:ext cx="18288000" cy="10287000"/>
          </a:xfrm>
          <a:custGeom>
            <a:rect b="b" l="l" r="r" t="t"/>
            <a:pathLst>
              <a:path extrusionOk="0"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7239000" y="0"/>
            <a:ext cx="13417149" cy="10016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1" algn="ctr">
              <a:lnSpc>
                <a:spcPct val="23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40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בית הספר של החופש הגדול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11703064" y="1268122"/>
            <a:ext cx="5245075" cy="16046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1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92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מתמטיקה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11887200" y="2811863"/>
            <a:ext cx="5245075" cy="8870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1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51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</a:rPr>
              <a:t>כיתות ד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10333150" y="6223886"/>
            <a:ext cx="7980641" cy="27744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1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51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</a:rPr>
              <a:t>נושא השיעור: </a:t>
            </a:r>
            <a:endParaRPr/>
          </a:p>
          <a:p>
            <a:pPr indent="0" lvl="0" marL="0" marR="0" rtl="1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51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</a:rPr>
              <a:t>גיאומטריה</a:t>
            </a:r>
            <a:endParaRPr/>
          </a:p>
          <a:p>
            <a:pPr indent="0" lvl="0" marL="0" marR="0" rtl="1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w-IL" sz="51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</a:rPr>
              <a:t>היקף ושטח מצולעים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0"/>
          <p:cNvSpPr txBox="1"/>
          <p:nvPr>
            <p:ph type="ctrTitle"/>
          </p:nvPr>
        </p:nvSpPr>
        <p:spPr>
          <a:xfrm>
            <a:off x="5966300" y="205298"/>
            <a:ext cx="5798502" cy="17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7F754A"/>
              </a:buClr>
              <a:buSzPts val="4400"/>
              <a:buFont typeface="Calibri"/>
              <a:buNone/>
            </a:pPr>
            <a:r>
              <a:rPr lang="iw-IL">
                <a:solidFill>
                  <a:srgbClr val="7F754A"/>
                </a:solidFill>
              </a:rPr>
              <a:t>שטח והיקף</a:t>
            </a:r>
            <a:endParaRPr>
              <a:solidFill>
                <a:srgbClr val="7F754A"/>
              </a:solidFill>
            </a:endParaRPr>
          </a:p>
        </p:txBody>
      </p:sp>
      <p:sp>
        <p:nvSpPr>
          <p:cNvPr id="283" name="Google Shape;283;p10"/>
          <p:cNvSpPr/>
          <p:nvPr/>
        </p:nvSpPr>
        <p:spPr>
          <a:xfrm>
            <a:off x="911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0"/>
          <p:cNvSpPr/>
          <p:nvPr/>
        </p:nvSpPr>
        <p:spPr>
          <a:xfrm>
            <a:off x="1530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0"/>
          <p:cNvSpPr/>
          <p:nvPr/>
        </p:nvSpPr>
        <p:spPr>
          <a:xfrm>
            <a:off x="2150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0"/>
          <p:cNvSpPr/>
          <p:nvPr/>
        </p:nvSpPr>
        <p:spPr>
          <a:xfrm>
            <a:off x="27704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0"/>
          <p:cNvSpPr/>
          <p:nvPr/>
        </p:nvSpPr>
        <p:spPr>
          <a:xfrm>
            <a:off x="911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0"/>
          <p:cNvSpPr/>
          <p:nvPr/>
        </p:nvSpPr>
        <p:spPr>
          <a:xfrm>
            <a:off x="1530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0"/>
          <p:cNvSpPr/>
          <p:nvPr/>
        </p:nvSpPr>
        <p:spPr>
          <a:xfrm>
            <a:off x="2150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0"/>
          <p:cNvSpPr/>
          <p:nvPr/>
        </p:nvSpPr>
        <p:spPr>
          <a:xfrm>
            <a:off x="27704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0"/>
          <p:cNvSpPr/>
          <p:nvPr/>
        </p:nvSpPr>
        <p:spPr>
          <a:xfrm>
            <a:off x="911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0"/>
          <p:cNvSpPr/>
          <p:nvPr/>
        </p:nvSpPr>
        <p:spPr>
          <a:xfrm>
            <a:off x="1530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0"/>
          <p:cNvSpPr/>
          <p:nvPr/>
        </p:nvSpPr>
        <p:spPr>
          <a:xfrm>
            <a:off x="2150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0"/>
          <p:cNvSpPr/>
          <p:nvPr/>
        </p:nvSpPr>
        <p:spPr>
          <a:xfrm>
            <a:off x="27704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0"/>
          <p:cNvSpPr/>
          <p:nvPr/>
        </p:nvSpPr>
        <p:spPr>
          <a:xfrm>
            <a:off x="911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0"/>
          <p:cNvSpPr/>
          <p:nvPr/>
        </p:nvSpPr>
        <p:spPr>
          <a:xfrm>
            <a:off x="1530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0"/>
          <p:cNvSpPr/>
          <p:nvPr/>
        </p:nvSpPr>
        <p:spPr>
          <a:xfrm>
            <a:off x="2150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0"/>
          <p:cNvSpPr/>
          <p:nvPr/>
        </p:nvSpPr>
        <p:spPr>
          <a:xfrm>
            <a:off x="27704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0"/>
          <p:cNvSpPr/>
          <p:nvPr/>
        </p:nvSpPr>
        <p:spPr>
          <a:xfrm>
            <a:off x="911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0"/>
          <p:cNvSpPr/>
          <p:nvPr/>
        </p:nvSpPr>
        <p:spPr>
          <a:xfrm>
            <a:off x="1530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0"/>
          <p:cNvSpPr/>
          <p:nvPr/>
        </p:nvSpPr>
        <p:spPr>
          <a:xfrm>
            <a:off x="2150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0"/>
          <p:cNvSpPr/>
          <p:nvPr/>
        </p:nvSpPr>
        <p:spPr>
          <a:xfrm>
            <a:off x="27704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0"/>
          <p:cNvSpPr/>
          <p:nvPr/>
        </p:nvSpPr>
        <p:spPr>
          <a:xfrm>
            <a:off x="911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0"/>
          <p:cNvSpPr/>
          <p:nvPr/>
        </p:nvSpPr>
        <p:spPr>
          <a:xfrm>
            <a:off x="1530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0"/>
          <p:cNvSpPr/>
          <p:nvPr/>
        </p:nvSpPr>
        <p:spPr>
          <a:xfrm>
            <a:off x="2150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0"/>
          <p:cNvSpPr/>
          <p:nvPr/>
        </p:nvSpPr>
        <p:spPr>
          <a:xfrm>
            <a:off x="27704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10"/>
          <p:cNvSpPr/>
          <p:nvPr/>
        </p:nvSpPr>
        <p:spPr>
          <a:xfrm>
            <a:off x="4010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10"/>
          <p:cNvSpPr/>
          <p:nvPr/>
        </p:nvSpPr>
        <p:spPr>
          <a:xfrm>
            <a:off x="4629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0"/>
          <p:cNvSpPr/>
          <p:nvPr/>
        </p:nvSpPr>
        <p:spPr>
          <a:xfrm>
            <a:off x="5249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0"/>
          <p:cNvSpPr/>
          <p:nvPr/>
        </p:nvSpPr>
        <p:spPr>
          <a:xfrm>
            <a:off x="33902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0"/>
          <p:cNvSpPr/>
          <p:nvPr/>
        </p:nvSpPr>
        <p:spPr>
          <a:xfrm>
            <a:off x="4010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0"/>
          <p:cNvSpPr/>
          <p:nvPr/>
        </p:nvSpPr>
        <p:spPr>
          <a:xfrm>
            <a:off x="4629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0"/>
          <p:cNvSpPr/>
          <p:nvPr/>
        </p:nvSpPr>
        <p:spPr>
          <a:xfrm>
            <a:off x="5249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0"/>
          <p:cNvSpPr/>
          <p:nvPr/>
        </p:nvSpPr>
        <p:spPr>
          <a:xfrm>
            <a:off x="33902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0"/>
          <p:cNvSpPr/>
          <p:nvPr/>
        </p:nvSpPr>
        <p:spPr>
          <a:xfrm>
            <a:off x="4010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0"/>
          <p:cNvSpPr/>
          <p:nvPr/>
        </p:nvSpPr>
        <p:spPr>
          <a:xfrm>
            <a:off x="4629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10"/>
          <p:cNvSpPr/>
          <p:nvPr/>
        </p:nvSpPr>
        <p:spPr>
          <a:xfrm>
            <a:off x="5249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0"/>
          <p:cNvSpPr/>
          <p:nvPr/>
        </p:nvSpPr>
        <p:spPr>
          <a:xfrm>
            <a:off x="33902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0"/>
          <p:cNvSpPr/>
          <p:nvPr/>
        </p:nvSpPr>
        <p:spPr>
          <a:xfrm>
            <a:off x="4010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0"/>
          <p:cNvSpPr/>
          <p:nvPr/>
        </p:nvSpPr>
        <p:spPr>
          <a:xfrm>
            <a:off x="4629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0"/>
          <p:cNvSpPr/>
          <p:nvPr/>
        </p:nvSpPr>
        <p:spPr>
          <a:xfrm>
            <a:off x="5249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0"/>
          <p:cNvSpPr/>
          <p:nvPr/>
        </p:nvSpPr>
        <p:spPr>
          <a:xfrm>
            <a:off x="33902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0"/>
          <p:cNvSpPr/>
          <p:nvPr/>
        </p:nvSpPr>
        <p:spPr>
          <a:xfrm>
            <a:off x="4010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0"/>
          <p:cNvSpPr/>
          <p:nvPr/>
        </p:nvSpPr>
        <p:spPr>
          <a:xfrm>
            <a:off x="4629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0"/>
          <p:cNvSpPr/>
          <p:nvPr/>
        </p:nvSpPr>
        <p:spPr>
          <a:xfrm>
            <a:off x="5249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0"/>
          <p:cNvSpPr/>
          <p:nvPr/>
        </p:nvSpPr>
        <p:spPr>
          <a:xfrm>
            <a:off x="33902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0"/>
          <p:cNvSpPr/>
          <p:nvPr/>
        </p:nvSpPr>
        <p:spPr>
          <a:xfrm>
            <a:off x="4010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0"/>
          <p:cNvSpPr/>
          <p:nvPr/>
        </p:nvSpPr>
        <p:spPr>
          <a:xfrm>
            <a:off x="4629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0"/>
          <p:cNvSpPr/>
          <p:nvPr/>
        </p:nvSpPr>
        <p:spPr>
          <a:xfrm>
            <a:off x="5249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0"/>
          <p:cNvSpPr/>
          <p:nvPr/>
        </p:nvSpPr>
        <p:spPr>
          <a:xfrm>
            <a:off x="911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0"/>
          <p:cNvSpPr/>
          <p:nvPr/>
        </p:nvSpPr>
        <p:spPr>
          <a:xfrm>
            <a:off x="1530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0"/>
          <p:cNvSpPr/>
          <p:nvPr/>
        </p:nvSpPr>
        <p:spPr>
          <a:xfrm>
            <a:off x="2150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0"/>
          <p:cNvSpPr/>
          <p:nvPr/>
        </p:nvSpPr>
        <p:spPr>
          <a:xfrm>
            <a:off x="27704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0"/>
          <p:cNvSpPr/>
          <p:nvPr/>
        </p:nvSpPr>
        <p:spPr>
          <a:xfrm>
            <a:off x="911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0"/>
          <p:cNvSpPr/>
          <p:nvPr/>
        </p:nvSpPr>
        <p:spPr>
          <a:xfrm>
            <a:off x="1530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0"/>
          <p:cNvSpPr/>
          <p:nvPr/>
        </p:nvSpPr>
        <p:spPr>
          <a:xfrm>
            <a:off x="2150651" y="29061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10"/>
          <p:cNvSpPr/>
          <p:nvPr/>
        </p:nvSpPr>
        <p:spPr>
          <a:xfrm>
            <a:off x="27704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10"/>
          <p:cNvSpPr/>
          <p:nvPr/>
        </p:nvSpPr>
        <p:spPr>
          <a:xfrm>
            <a:off x="911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0"/>
          <p:cNvSpPr/>
          <p:nvPr/>
        </p:nvSpPr>
        <p:spPr>
          <a:xfrm>
            <a:off x="1530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0"/>
          <p:cNvSpPr/>
          <p:nvPr/>
        </p:nvSpPr>
        <p:spPr>
          <a:xfrm>
            <a:off x="2150651" y="35259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10"/>
          <p:cNvSpPr/>
          <p:nvPr/>
        </p:nvSpPr>
        <p:spPr>
          <a:xfrm>
            <a:off x="27704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10"/>
          <p:cNvSpPr/>
          <p:nvPr/>
        </p:nvSpPr>
        <p:spPr>
          <a:xfrm>
            <a:off x="911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0"/>
          <p:cNvSpPr/>
          <p:nvPr/>
        </p:nvSpPr>
        <p:spPr>
          <a:xfrm>
            <a:off x="1530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0"/>
          <p:cNvSpPr/>
          <p:nvPr/>
        </p:nvSpPr>
        <p:spPr>
          <a:xfrm>
            <a:off x="2150651" y="41457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0"/>
          <p:cNvSpPr/>
          <p:nvPr/>
        </p:nvSpPr>
        <p:spPr>
          <a:xfrm>
            <a:off x="27704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0"/>
          <p:cNvSpPr/>
          <p:nvPr/>
        </p:nvSpPr>
        <p:spPr>
          <a:xfrm>
            <a:off x="911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0"/>
          <p:cNvSpPr/>
          <p:nvPr/>
        </p:nvSpPr>
        <p:spPr>
          <a:xfrm>
            <a:off x="1530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0"/>
          <p:cNvSpPr/>
          <p:nvPr/>
        </p:nvSpPr>
        <p:spPr>
          <a:xfrm>
            <a:off x="2150651" y="47655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0"/>
          <p:cNvSpPr/>
          <p:nvPr/>
        </p:nvSpPr>
        <p:spPr>
          <a:xfrm>
            <a:off x="2770451" y="47655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0"/>
          <p:cNvSpPr/>
          <p:nvPr/>
        </p:nvSpPr>
        <p:spPr>
          <a:xfrm>
            <a:off x="911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0"/>
          <p:cNvSpPr/>
          <p:nvPr/>
        </p:nvSpPr>
        <p:spPr>
          <a:xfrm>
            <a:off x="1530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0"/>
          <p:cNvSpPr/>
          <p:nvPr/>
        </p:nvSpPr>
        <p:spPr>
          <a:xfrm>
            <a:off x="2150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10"/>
          <p:cNvSpPr/>
          <p:nvPr/>
        </p:nvSpPr>
        <p:spPr>
          <a:xfrm>
            <a:off x="27704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10"/>
          <p:cNvSpPr/>
          <p:nvPr/>
        </p:nvSpPr>
        <p:spPr>
          <a:xfrm>
            <a:off x="33902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0"/>
          <p:cNvSpPr/>
          <p:nvPr/>
        </p:nvSpPr>
        <p:spPr>
          <a:xfrm>
            <a:off x="4010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0"/>
          <p:cNvSpPr/>
          <p:nvPr/>
        </p:nvSpPr>
        <p:spPr>
          <a:xfrm>
            <a:off x="4629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0"/>
          <p:cNvSpPr/>
          <p:nvPr/>
        </p:nvSpPr>
        <p:spPr>
          <a:xfrm>
            <a:off x="5249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0"/>
          <p:cNvSpPr/>
          <p:nvPr/>
        </p:nvSpPr>
        <p:spPr>
          <a:xfrm>
            <a:off x="33902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0"/>
          <p:cNvSpPr/>
          <p:nvPr/>
        </p:nvSpPr>
        <p:spPr>
          <a:xfrm>
            <a:off x="4010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10"/>
          <p:cNvSpPr/>
          <p:nvPr/>
        </p:nvSpPr>
        <p:spPr>
          <a:xfrm>
            <a:off x="4629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0"/>
          <p:cNvSpPr/>
          <p:nvPr/>
        </p:nvSpPr>
        <p:spPr>
          <a:xfrm>
            <a:off x="52496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0"/>
          <p:cNvSpPr/>
          <p:nvPr/>
        </p:nvSpPr>
        <p:spPr>
          <a:xfrm>
            <a:off x="33902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0"/>
          <p:cNvSpPr/>
          <p:nvPr/>
        </p:nvSpPr>
        <p:spPr>
          <a:xfrm>
            <a:off x="4010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10"/>
          <p:cNvSpPr/>
          <p:nvPr/>
        </p:nvSpPr>
        <p:spPr>
          <a:xfrm>
            <a:off x="4629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10"/>
          <p:cNvSpPr/>
          <p:nvPr/>
        </p:nvSpPr>
        <p:spPr>
          <a:xfrm>
            <a:off x="52496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10"/>
          <p:cNvSpPr/>
          <p:nvPr/>
        </p:nvSpPr>
        <p:spPr>
          <a:xfrm>
            <a:off x="33902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10"/>
          <p:cNvSpPr/>
          <p:nvPr/>
        </p:nvSpPr>
        <p:spPr>
          <a:xfrm>
            <a:off x="4010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10"/>
          <p:cNvSpPr/>
          <p:nvPr/>
        </p:nvSpPr>
        <p:spPr>
          <a:xfrm>
            <a:off x="4629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10"/>
          <p:cNvSpPr/>
          <p:nvPr/>
        </p:nvSpPr>
        <p:spPr>
          <a:xfrm>
            <a:off x="52496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10"/>
          <p:cNvSpPr/>
          <p:nvPr/>
        </p:nvSpPr>
        <p:spPr>
          <a:xfrm>
            <a:off x="4010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10"/>
          <p:cNvSpPr/>
          <p:nvPr/>
        </p:nvSpPr>
        <p:spPr>
          <a:xfrm>
            <a:off x="4629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10"/>
          <p:cNvSpPr/>
          <p:nvPr/>
        </p:nvSpPr>
        <p:spPr>
          <a:xfrm>
            <a:off x="52496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10"/>
          <p:cNvSpPr/>
          <p:nvPr/>
        </p:nvSpPr>
        <p:spPr>
          <a:xfrm>
            <a:off x="4010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10"/>
          <p:cNvSpPr/>
          <p:nvPr/>
        </p:nvSpPr>
        <p:spPr>
          <a:xfrm>
            <a:off x="4629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10"/>
          <p:cNvSpPr/>
          <p:nvPr/>
        </p:nvSpPr>
        <p:spPr>
          <a:xfrm>
            <a:off x="5249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0"/>
          <p:cNvSpPr/>
          <p:nvPr/>
        </p:nvSpPr>
        <p:spPr>
          <a:xfrm>
            <a:off x="12329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10"/>
          <p:cNvSpPr/>
          <p:nvPr/>
        </p:nvSpPr>
        <p:spPr>
          <a:xfrm>
            <a:off x="12948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10"/>
          <p:cNvSpPr/>
          <p:nvPr/>
        </p:nvSpPr>
        <p:spPr>
          <a:xfrm>
            <a:off x="13568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10"/>
          <p:cNvSpPr/>
          <p:nvPr/>
        </p:nvSpPr>
        <p:spPr>
          <a:xfrm>
            <a:off x="141885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10"/>
          <p:cNvSpPr/>
          <p:nvPr/>
        </p:nvSpPr>
        <p:spPr>
          <a:xfrm>
            <a:off x="12329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10"/>
          <p:cNvSpPr/>
          <p:nvPr/>
        </p:nvSpPr>
        <p:spPr>
          <a:xfrm>
            <a:off x="12948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10"/>
          <p:cNvSpPr/>
          <p:nvPr/>
        </p:nvSpPr>
        <p:spPr>
          <a:xfrm>
            <a:off x="13568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10"/>
          <p:cNvSpPr/>
          <p:nvPr/>
        </p:nvSpPr>
        <p:spPr>
          <a:xfrm>
            <a:off x="141885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0"/>
          <p:cNvSpPr/>
          <p:nvPr/>
        </p:nvSpPr>
        <p:spPr>
          <a:xfrm>
            <a:off x="12329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0"/>
          <p:cNvSpPr/>
          <p:nvPr/>
        </p:nvSpPr>
        <p:spPr>
          <a:xfrm>
            <a:off x="12948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10"/>
          <p:cNvSpPr/>
          <p:nvPr/>
        </p:nvSpPr>
        <p:spPr>
          <a:xfrm>
            <a:off x="13568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10"/>
          <p:cNvSpPr/>
          <p:nvPr/>
        </p:nvSpPr>
        <p:spPr>
          <a:xfrm>
            <a:off x="141885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10"/>
          <p:cNvSpPr/>
          <p:nvPr/>
        </p:nvSpPr>
        <p:spPr>
          <a:xfrm>
            <a:off x="12329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10"/>
          <p:cNvSpPr/>
          <p:nvPr/>
        </p:nvSpPr>
        <p:spPr>
          <a:xfrm>
            <a:off x="12948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10"/>
          <p:cNvSpPr/>
          <p:nvPr/>
        </p:nvSpPr>
        <p:spPr>
          <a:xfrm>
            <a:off x="13568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10"/>
          <p:cNvSpPr/>
          <p:nvPr/>
        </p:nvSpPr>
        <p:spPr>
          <a:xfrm>
            <a:off x="141885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10"/>
          <p:cNvSpPr/>
          <p:nvPr/>
        </p:nvSpPr>
        <p:spPr>
          <a:xfrm>
            <a:off x="12329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10"/>
          <p:cNvSpPr/>
          <p:nvPr/>
        </p:nvSpPr>
        <p:spPr>
          <a:xfrm>
            <a:off x="12948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10"/>
          <p:cNvSpPr/>
          <p:nvPr/>
        </p:nvSpPr>
        <p:spPr>
          <a:xfrm>
            <a:off x="13568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10"/>
          <p:cNvSpPr/>
          <p:nvPr/>
        </p:nvSpPr>
        <p:spPr>
          <a:xfrm>
            <a:off x="141885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0"/>
          <p:cNvSpPr/>
          <p:nvPr/>
        </p:nvSpPr>
        <p:spPr>
          <a:xfrm>
            <a:off x="12329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10"/>
          <p:cNvSpPr/>
          <p:nvPr/>
        </p:nvSpPr>
        <p:spPr>
          <a:xfrm>
            <a:off x="12948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10"/>
          <p:cNvSpPr/>
          <p:nvPr/>
        </p:nvSpPr>
        <p:spPr>
          <a:xfrm>
            <a:off x="13568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10"/>
          <p:cNvSpPr/>
          <p:nvPr/>
        </p:nvSpPr>
        <p:spPr>
          <a:xfrm>
            <a:off x="141885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10"/>
          <p:cNvSpPr/>
          <p:nvPr/>
        </p:nvSpPr>
        <p:spPr>
          <a:xfrm>
            <a:off x="148083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10"/>
          <p:cNvSpPr/>
          <p:nvPr/>
        </p:nvSpPr>
        <p:spPr>
          <a:xfrm>
            <a:off x="15428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10"/>
          <p:cNvSpPr/>
          <p:nvPr/>
        </p:nvSpPr>
        <p:spPr>
          <a:xfrm>
            <a:off x="16047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10"/>
          <p:cNvSpPr/>
          <p:nvPr/>
        </p:nvSpPr>
        <p:spPr>
          <a:xfrm>
            <a:off x="16667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10"/>
          <p:cNvSpPr/>
          <p:nvPr/>
        </p:nvSpPr>
        <p:spPr>
          <a:xfrm>
            <a:off x="148083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10"/>
          <p:cNvSpPr/>
          <p:nvPr/>
        </p:nvSpPr>
        <p:spPr>
          <a:xfrm>
            <a:off x="15428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10"/>
          <p:cNvSpPr/>
          <p:nvPr/>
        </p:nvSpPr>
        <p:spPr>
          <a:xfrm>
            <a:off x="16047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10"/>
          <p:cNvSpPr/>
          <p:nvPr/>
        </p:nvSpPr>
        <p:spPr>
          <a:xfrm>
            <a:off x="16667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10"/>
          <p:cNvSpPr/>
          <p:nvPr/>
        </p:nvSpPr>
        <p:spPr>
          <a:xfrm>
            <a:off x="148083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10"/>
          <p:cNvSpPr/>
          <p:nvPr/>
        </p:nvSpPr>
        <p:spPr>
          <a:xfrm>
            <a:off x="15428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10"/>
          <p:cNvSpPr/>
          <p:nvPr/>
        </p:nvSpPr>
        <p:spPr>
          <a:xfrm>
            <a:off x="16047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10"/>
          <p:cNvSpPr/>
          <p:nvPr/>
        </p:nvSpPr>
        <p:spPr>
          <a:xfrm>
            <a:off x="16667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0"/>
          <p:cNvSpPr/>
          <p:nvPr/>
        </p:nvSpPr>
        <p:spPr>
          <a:xfrm>
            <a:off x="148083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0"/>
          <p:cNvSpPr/>
          <p:nvPr/>
        </p:nvSpPr>
        <p:spPr>
          <a:xfrm>
            <a:off x="15428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10"/>
          <p:cNvSpPr/>
          <p:nvPr/>
        </p:nvSpPr>
        <p:spPr>
          <a:xfrm>
            <a:off x="16047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10"/>
          <p:cNvSpPr/>
          <p:nvPr/>
        </p:nvSpPr>
        <p:spPr>
          <a:xfrm>
            <a:off x="16667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10"/>
          <p:cNvSpPr/>
          <p:nvPr/>
        </p:nvSpPr>
        <p:spPr>
          <a:xfrm>
            <a:off x="148083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10"/>
          <p:cNvSpPr/>
          <p:nvPr/>
        </p:nvSpPr>
        <p:spPr>
          <a:xfrm>
            <a:off x="15428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8" name="Google Shape;418;p10"/>
          <p:cNvSpPr/>
          <p:nvPr/>
        </p:nvSpPr>
        <p:spPr>
          <a:xfrm>
            <a:off x="16047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10"/>
          <p:cNvSpPr/>
          <p:nvPr/>
        </p:nvSpPr>
        <p:spPr>
          <a:xfrm>
            <a:off x="16667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10"/>
          <p:cNvSpPr/>
          <p:nvPr/>
        </p:nvSpPr>
        <p:spPr>
          <a:xfrm>
            <a:off x="148083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10"/>
          <p:cNvSpPr/>
          <p:nvPr/>
        </p:nvSpPr>
        <p:spPr>
          <a:xfrm>
            <a:off x="15428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10"/>
          <p:cNvSpPr/>
          <p:nvPr/>
        </p:nvSpPr>
        <p:spPr>
          <a:xfrm>
            <a:off x="16047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10"/>
          <p:cNvSpPr/>
          <p:nvPr/>
        </p:nvSpPr>
        <p:spPr>
          <a:xfrm>
            <a:off x="16667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10"/>
          <p:cNvSpPr/>
          <p:nvPr/>
        </p:nvSpPr>
        <p:spPr>
          <a:xfrm>
            <a:off x="12329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10"/>
          <p:cNvSpPr/>
          <p:nvPr/>
        </p:nvSpPr>
        <p:spPr>
          <a:xfrm>
            <a:off x="12948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10"/>
          <p:cNvSpPr/>
          <p:nvPr/>
        </p:nvSpPr>
        <p:spPr>
          <a:xfrm>
            <a:off x="13568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10"/>
          <p:cNvSpPr/>
          <p:nvPr/>
        </p:nvSpPr>
        <p:spPr>
          <a:xfrm>
            <a:off x="141885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10"/>
          <p:cNvSpPr/>
          <p:nvPr/>
        </p:nvSpPr>
        <p:spPr>
          <a:xfrm>
            <a:off x="12329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10"/>
          <p:cNvSpPr/>
          <p:nvPr/>
        </p:nvSpPr>
        <p:spPr>
          <a:xfrm>
            <a:off x="12948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10"/>
          <p:cNvSpPr/>
          <p:nvPr/>
        </p:nvSpPr>
        <p:spPr>
          <a:xfrm>
            <a:off x="13568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10"/>
          <p:cNvSpPr/>
          <p:nvPr/>
        </p:nvSpPr>
        <p:spPr>
          <a:xfrm>
            <a:off x="141885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10"/>
          <p:cNvSpPr/>
          <p:nvPr/>
        </p:nvSpPr>
        <p:spPr>
          <a:xfrm>
            <a:off x="12329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10"/>
          <p:cNvSpPr/>
          <p:nvPr/>
        </p:nvSpPr>
        <p:spPr>
          <a:xfrm>
            <a:off x="12948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10"/>
          <p:cNvSpPr/>
          <p:nvPr/>
        </p:nvSpPr>
        <p:spPr>
          <a:xfrm>
            <a:off x="13568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10"/>
          <p:cNvSpPr/>
          <p:nvPr/>
        </p:nvSpPr>
        <p:spPr>
          <a:xfrm>
            <a:off x="141885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10"/>
          <p:cNvSpPr/>
          <p:nvPr/>
        </p:nvSpPr>
        <p:spPr>
          <a:xfrm>
            <a:off x="12329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10"/>
          <p:cNvSpPr/>
          <p:nvPr/>
        </p:nvSpPr>
        <p:spPr>
          <a:xfrm>
            <a:off x="12948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10"/>
          <p:cNvSpPr/>
          <p:nvPr/>
        </p:nvSpPr>
        <p:spPr>
          <a:xfrm>
            <a:off x="13568700" y="41457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10"/>
          <p:cNvSpPr/>
          <p:nvPr/>
        </p:nvSpPr>
        <p:spPr>
          <a:xfrm>
            <a:off x="14188500" y="41457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10"/>
          <p:cNvSpPr/>
          <p:nvPr/>
        </p:nvSpPr>
        <p:spPr>
          <a:xfrm>
            <a:off x="12329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10"/>
          <p:cNvSpPr/>
          <p:nvPr/>
        </p:nvSpPr>
        <p:spPr>
          <a:xfrm>
            <a:off x="12948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10"/>
          <p:cNvSpPr/>
          <p:nvPr/>
        </p:nvSpPr>
        <p:spPr>
          <a:xfrm>
            <a:off x="13568700" y="47655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10"/>
          <p:cNvSpPr/>
          <p:nvPr/>
        </p:nvSpPr>
        <p:spPr>
          <a:xfrm>
            <a:off x="14188500" y="47655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10"/>
          <p:cNvSpPr/>
          <p:nvPr/>
        </p:nvSpPr>
        <p:spPr>
          <a:xfrm>
            <a:off x="12329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10"/>
          <p:cNvSpPr/>
          <p:nvPr/>
        </p:nvSpPr>
        <p:spPr>
          <a:xfrm>
            <a:off x="12948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10"/>
          <p:cNvSpPr/>
          <p:nvPr/>
        </p:nvSpPr>
        <p:spPr>
          <a:xfrm>
            <a:off x="13568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10"/>
          <p:cNvSpPr/>
          <p:nvPr/>
        </p:nvSpPr>
        <p:spPr>
          <a:xfrm>
            <a:off x="14188500" y="53853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10"/>
          <p:cNvSpPr/>
          <p:nvPr/>
        </p:nvSpPr>
        <p:spPr>
          <a:xfrm>
            <a:off x="148083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10"/>
          <p:cNvSpPr/>
          <p:nvPr/>
        </p:nvSpPr>
        <p:spPr>
          <a:xfrm>
            <a:off x="15428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10"/>
          <p:cNvSpPr/>
          <p:nvPr/>
        </p:nvSpPr>
        <p:spPr>
          <a:xfrm>
            <a:off x="16047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10"/>
          <p:cNvSpPr/>
          <p:nvPr/>
        </p:nvSpPr>
        <p:spPr>
          <a:xfrm>
            <a:off x="16667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10"/>
          <p:cNvSpPr/>
          <p:nvPr/>
        </p:nvSpPr>
        <p:spPr>
          <a:xfrm>
            <a:off x="148083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10"/>
          <p:cNvSpPr/>
          <p:nvPr/>
        </p:nvSpPr>
        <p:spPr>
          <a:xfrm>
            <a:off x="15428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10"/>
          <p:cNvSpPr/>
          <p:nvPr/>
        </p:nvSpPr>
        <p:spPr>
          <a:xfrm>
            <a:off x="16047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10"/>
          <p:cNvSpPr/>
          <p:nvPr/>
        </p:nvSpPr>
        <p:spPr>
          <a:xfrm>
            <a:off x="16667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10"/>
          <p:cNvSpPr/>
          <p:nvPr/>
        </p:nvSpPr>
        <p:spPr>
          <a:xfrm>
            <a:off x="148083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10"/>
          <p:cNvSpPr/>
          <p:nvPr/>
        </p:nvSpPr>
        <p:spPr>
          <a:xfrm>
            <a:off x="15428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10"/>
          <p:cNvSpPr/>
          <p:nvPr/>
        </p:nvSpPr>
        <p:spPr>
          <a:xfrm>
            <a:off x="16047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10"/>
          <p:cNvSpPr/>
          <p:nvPr/>
        </p:nvSpPr>
        <p:spPr>
          <a:xfrm>
            <a:off x="16667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" name="Google Shape;460;p10"/>
          <p:cNvSpPr/>
          <p:nvPr/>
        </p:nvSpPr>
        <p:spPr>
          <a:xfrm>
            <a:off x="14808300" y="41457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10"/>
          <p:cNvSpPr/>
          <p:nvPr/>
        </p:nvSpPr>
        <p:spPr>
          <a:xfrm>
            <a:off x="15428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10"/>
          <p:cNvSpPr/>
          <p:nvPr/>
        </p:nvSpPr>
        <p:spPr>
          <a:xfrm>
            <a:off x="16047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10"/>
          <p:cNvSpPr/>
          <p:nvPr/>
        </p:nvSpPr>
        <p:spPr>
          <a:xfrm>
            <a:off x="166677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10"/>
          <p:cNvSpPr/>
          <p:nvPr/>
        </p:nvSpPr>
        <p:spPr>
          <a:xfrm>
            <a:off x="14808300" y="47655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10"/>
          <p:cNvSpPr/>
          <p:nvPr/>
        </p:nvSpPr>
        <p:spPr>
          <a:xfrm>
            <a:off x="15428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p10"/>
          <p:cNvSpPr/>
          <p:nvPr/>
        </p:nvSpPr>
        <p:spPr>
          <a:xfrm>
            <a:off x="16047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10"/>
          <p:cNvSpPr/>
          <p:nvPr/>
        </p:nvSpPr>
        <p:spPr>
          <a:xfrm>
            <a:off x="166677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p10"/>
          <p:cNvSpPr/>
          <p:nvPr/>
        </p:nvSpPr>
        <p:spPr>
          <a:xfrm>
            <a:off x="14808300" y="53853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10"/>
          <p:cNvSpPr/>
          <p:nvPr/>
        </p:nvSpPr>
        <p:spPr>
          <a:xfrm>
            <a:off x="15428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10"/>
          <p:cNvSpPr/>
          <p:nvPr/>
        </p:nvSpPr>
        <p:spPr>
          <a:xfrm>
            <a:off x="16047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10"/>
          <p:cNvSpPr/>
          <p:nvPr/>
        </p:nvSpPr>
        <p:spPr>
          <a:xfrm>
            <a:off x="16667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10"/>
          <p:cNvSpPr txBox="1"/>
          <p:nvPr/>
        </p:nvSpPr>
        <p:spPr>
          <a:xfrm>
            <a:off x="7379700" y="2218451"/>
            <a:ext cx="3528600" cy="4338000"/>
          </a:xfrm>
          <a:prstGeom prst="rect">
            <a:avLst/>
          </a:prstGeom>
          <a:solidFill>
            <a:srgbClr val="70F4B1"/>
          </a:solidFill>
          <a:ln cap="flat" cmpd="sng" w="38100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סרטטו מצולע ששטחו </a:t>
            </a:r>
            <a:endParaRPr sz="25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יחידות שטח 8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והיקפו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יחידות אורך 12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10"/>
          <p:cNvSpPr txBox="1"/>
          <p:nvPr/>
        </p:nvSpPr>
        <p:spPr>
          <a:xfrm>
            <a:off x="911051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ב'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10"/>
          <p:cNvSpPr txBox="1"/>
          <p:nvPr/>
        </p:nvSpPr>
        <p:spPr>
          <a:xfrm>
            <a:off x="12329100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א'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10"/>
          <p:cNvSpPr txBox="1"/>
          <p:nvPr/>
        </p:nvSpPr>
        <p:spPr>
          <a:xfrm>
            <a:off x="7227251" y="1485900"/>
            <a:ext cx="32766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1800">
                <a:solidFill>
                  <a:srgbClr val="674EA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iw-IL" sz="1800">
                <a:solidFill>
                  <a:srgbClr val="674EA7"/>
                </a:solidFill>
                <a:latin typeface="Calibri"/>
                <a:ea typeface="Calibri"/>
                <a:cs typeface="Calibri"/>
                <a:sym typeface="Calibri"/>
              </a:rPr>
              <a:t>דוגמה פתורה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10"/>
          <p:cNvSpPr/>
          <p:nvPr/>
        </p:nvSpPr>
        <p:spPr>
          <a:xfrm>
            <a:off x="2770451" y="4128711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10"/>
          <p:cNvSpPr/>
          <p:nvPr/>
        </p:nvSpPr>
        <p:spPr>
          <a:xfrm>
            <a:off x="33902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10"/>
          <p:cNvSpPr/>
          <p:nvPr/>
        </p:nvSpPr>
        <p:spPr>
          <a:xfrm>
            <a:off x="2770451" y="352595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10"/>
          <p:cNvSpPr/>
          <p:nvPr/>
        </p:nvSpPr>
        <p:spPr>
          <a:xfrm>
            <a:off x="2770451" y="2916470"/>
            <a:ext cx="619800" cy="619800"/>
          </a:xfrm>
          <a:prstGeom prst="rect">
            <a:avLst/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11"/>
          <p:cNvSpPr txBox="1"/>
          <p:nvPr>
            <p:ph type="ctrTitle"/>
          </p:nvPr>
        </p:nvSpPr>
        <p:spPr>
          <a:xfrm>
            <a:off x="6070061" y="205298"/>
            <a:ext cx="5694740" cy="17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rgbClr val="7F754A"/>
              </a:buClr>
              <a:buSzPts val="4400"/>
              <a:buFont typeface="Calibri"/>
              <a:buNone/>
            </a:pPr>
            <a:r>
              <a:rPr lang="iw-IL">
                <a:solidFill>
                  <a:srgbClr val="7F754A"/>
                </a:solidFill>
              </a:rPr>
              <a:t>שטח והיקף</a:t>
            </a:r>
            <a:endParaRPr>
              <a:solidFill>
                <a:srgbClr val="7F754A"/>
              </a:solidFill>
            </a:endParaRPr>
          </a:p>
        </p:txBody>
      </p:sp>
      <p:sp>
        <p:nvSpPr>
          <p:cNvPr id="485" name="Google Shape;485;p11"/>
          <p:cNvSpPr/>
          <p:nvPr/>
        </p:nvSpPr>
        <p:spPr>
          <a:xfrm>
            <a:off x="911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11"/>
          <p:cNvSpPr/>
          <p:nvPr/>
        </p:nvSpPr>
        <p:spPr>
          <a:xfrm>
            <a:off x="1530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11"/>
          <p:cNvSpPr/>
          <p:nvPr/>
        </p:nvSpPr>
        <p:spPr>
          <a:xfrm>
            <a:off x="2150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11"/>
          <p:cNvSpPr/>
          <p:nvPr/>
        </p:nvSpPr>
        <p:spPr>
          <a:xfrm>
            <a:off x="27704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11"/>
          <p:cNvSpPr/>
          <p:nvPr/>
        </p:nvSpPr>
        <p:spPr>
          <a:xfrm>
            <a:off x="911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11"/>
          <p:cNvSpPr/>
          <p:nvPr/>
        </p:nvSpPr>
        <p:spPr>
          <a:xfrm>
            <a:off x="1530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11"/>
          <p:cNvSpPr/>
          <p:nvPr/>
        </p:nvSpPr>
        <p:spPr>
          <a:xfrm>
            <a:off x="2150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11"/>
          <p:cNvSpPr/>
          <p:nvPr/>
        </p:nvSpPr>
        <p:spPr>
          <a:xfrm>
            <a:off x="27704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11"/>
          <p:cNvSpPr/>
          <p:nvPr/>
        </p:nvSpPr>
        <p:spPr>
          <a:xfrm>
            <a:off x="911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11"/>
          <p:cNvSpPr/>
          <p:nvPr/>
        </p:nvSpPr>
        <p:spPr>
          <a:xfrm>
            <a:off x="1530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p11"/>
          <p:cNvSpPr/>
          <p:nvPr/>
        </p:nvSpPr>
        <p:spPr>
          <a:xfrm>
            <a:off x="2150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11"/>
          <p:cNvSpPr/>
          <p:nvPr/>
        </p:nvSpPr>
        <p:spPr>
          <a:xfrm>
            <a:off x="27704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11"/>
          <p:cNvSpPr/>
          <p:nvPr/>
        </p:nvSpPr>
        <p:spPr>
          <a:xfrm>
            <a:off x="911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11"/>
          <p:cNvSpPr/>
          <p:nvPr/>
        </p:nvSpPr>
        <p:spPr>
          <a:xfrm>
            <a:off x="1530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11"/>
          <p:cNvSpPr/>
          <p:nvPr/>
        </p:nvSpPr>
        <p:spPr>
          <a:xfrm>
            <a:off x="2150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11"/>
          <p:cNvSpPr/>
          <p:nvPr/>
        </p:nvSpPr>
        <p:spPr>
          <a:xfrm>
            <a:off x="27704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11"/>
          <p:cNvSpPr/>
          <p:nvPr/>
        </p:nvSpPr>
        <p:spPr>
          <a:xfrm>
            <a:off x="911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11"/>
          <p:cNvSpPr/>
          <p:nvPr/>
        </p:nvSpPr>
        <p:spPr>
          <a:xfrm>
            <a:off x="1530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11"/>
          <p:cNvSpPr/>
          <p:nvPr/>
        </p:nvSpPr>
        <p:spPr>
          <a:xfrm>
            <a:off x="2150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11"/>
          <p:cNvSpPr/>
          <p:nvPr/>
        </p:nvSpPr>
        <p:spPr>
          <a:xfrm>
            <a:off x="27704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11"/>
          <p:cNvSpPr/>
          <p:nvPr/>
        </p:nvSpPr>
        <p:spPr>
          <a:xfrm>
            <a:off x="911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11"/>
          <p:cNvSpPr/>
          <p:nvPr/>
        </p:nvSpPr>
        <p:spPr>
          <a:xfrm>
            <a:off x="1530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11"/>
          <p:cNvSpPr/>
          <p:nvPr/>
        </p:nvSpPr>
        <p:spPr>
          <a:xfrm>
            <a:off x="2150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11"/>
          <p:cNvSpPr/>
          <p:nvPr/>
        </p:nvSpPr>
        <p:spPr>
          <a:xfrm>
            <a:off x="27704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11"/>
          <p:cNvSpPr/>
          <p:nvPr/>
        </p:nvSpPr>
        <p:spPr>
          <a:xfrm>
            <a:off x="33902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11"/>
          <p:cNvSpPr/>
          <p:nvPr/>
        </p:nvSpPr>
        <p:spPr>
          <a:xfrm>
            <a:off x="4010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11"/>
          <p:cNvSpPr/>
          <p:nvPr/>
        </p:nvSpPr>
        <p:spPr>
          <a:xfrm>
            <a:off x="4629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11"/>
          <p:cNvSpPr/>
          <p:nvPr/>
        </p:nvSpPr>
        <p:spPr>
          <a:xfrm>
            <a:off x="5249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11"/>
          <p:cNvSpPr/>
          <p:nvPr/>
        </p:nvSpPr>
        <p:spPr>
          <a:xfrm>
            <a:off x="33902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4" name="Google Shape;514;p11"/>
          <p:cNvSpPr/>
          <p:nvPr/>
        </p:nvSpPr>
        <p:spPr>
          <a:xfrm>
            <a:off x="4010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11"/>
          <p:cNvSpPr/>
          <p:nvPr/>
        </p:nvSpPr>
        <p:spPr>
          <a:xfrm>
            <a:off x="4629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11"/>
          <p:cNvSpPr/>
          <p:nvPr/>
        </p:nvSpPr>
        <p:spPr>
          <a:xfrm>
            <a:off x="5249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11"/>
          <p:cNvSpPr/>
          <p:nvPr/>
        </p:nvSpPr>
        <p:spPr>
          <a:xfrm>
            <a:off x="33902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11"/>
          <p:cNvSpPr/>
          <p:nvPr/>
        </p:nvSpPr>
        <p:spPr>
          <a:xfrm>
            <a:off x="4010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11"/>
          <p:cNvSpPr/>
          <p:nvPr/>
        </p:nvSpPr>
        <p:spPr>
          <a:xfrm>
            <a:off x="4629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11"/>
          <p:cNvSpPr/>
          <p:nvPr/>
        </p:nvSpPr>
        <p:spPr>
          <a:xfrm>
            <a:off x="5249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11"/>
          <p:cNvSpPr/>
          <p:nvPr/>
        </p:nvSpPr>
        <p:spPr>
          <a:xfrm>
            <a:off x="33902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11"/>
          <p:cNvSpPr/>
          <p:nvPr/>
        </p:nvSpPr>
        <p:spPr>
          <a:xfrm>
            <a:off x="4010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11"/>
          <p:cNvSpPr/>
          <p:nvPr/>
        </p:nvSpPr>
        <p:spPr>
          <a:xfrm>
            <a:off x="4629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11"/>
          <p:cNvSpPr/>
          <p:nvPr/>
        </p:nvSpPr>
        <p:spPr>
          <a:xfrm>
            <a:off x="5249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11"/>
          <p:cNvSpPr/>
          <p:nvPr/>
        </p:nvSpPr>
        <p:spPr>
          <a:xfrm>
            <a:off x="33902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11"/>
          <p:cNvSpPr/>
          <p:nvPr/>
        </p:nvSpPr>
        <p:spPr>
          <a:xfrm>
            <a:off x="4010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11"/>
          <p:cNvSpPr/>
          <p:nvPr/>
        </p:nvSpPr>
        <p:spPr>
          <a:xfrm>
            <a:off x="4629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11"/>
          <p:cNvSpPr/>
          <p:nvPr/>
        </p:nvSpPr>
        <p:spPr>
          <a:xfrm>
            <a:off x="5249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11"/>
          <p:cNvSpPr/>
          <p:nvPr/>
        </p:nvSpPr>
        <p:spPr>
          <a:xfrm>
            <a:off x="33902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0" name="Google Shape;530;p11"/>
          <p:cNvSpPr/>
          <p:nvPr/>
        </p:nvSpPr>
        <p:spPr>
          <a:xfrm>
            <a:off x="4010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1" name="Google Shape;531;p11"/>
          <p:cNvSpPr/>
          <p:nvPr/>
        </p:nvSpPr>
        <p:spPr>
          <a:xfrm>
            <a:off x="4629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11"/>
          <p:cNvSpPr/>
          <p:nvPr/>
        </p:nvSpPr>
        <p:spPr>
          <a:xfrm>
            <a:off x="5249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11"/>
          <p:cNvSpPr/>
          <p:nvPr/>
        </p:nvSpPr>
        <p:spPr>
          <a:xfrm>
            <a:off x="911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Google Shape;534;p11"/>
          <p:cNvSpPr/>
          <p:nvPr/>
        </p:nvSpPr>
        <p:spPr>
          <a:xfrm>
            <a:off x="1530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11"/>
          <p:cNvSpPr/>
          <p:nvPr/>
        </p:nvSpPr>
        <p:spPr>
          <a:xfrm>
            <a:off x="2150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11"/>
          <p:cNvSpPr/>
          <p:nvPr/>
        </p:nvSpPr>
        <p:spPr>
          <a:xfrm>
            <a:off x="27704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7" name="Google Shape;537;p11"/>
          <p:cNvSpPr/>
          <p:nvPr/>
        </p:nvSpPr>
        <p:spPr>
          <a:xfrm>
            <a:off x="911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p11"/>
          <p:cNvSpPr/>
          <p:nvPr/>
        </p:nvSpPr>
        <p:spPr>
          <a:xfrm>
            <a:off x="1530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p11"/>
          <p:cNvSpPr/>
          <p:nvPr/>
        </p:nvSpPr>
        <p:spPr>
          <a:xfrm>
            <a:off x="21506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0" name="Google Shape;540;p11"/>
          <p:cNvSpPr/>
          <p:nvPr/>
        </p:nvSpPr>
        <p:spPr>
          <a:xfrm>
            <a:off x="27704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11"/>
          <p:cNvSpPr/>
          <p:nvPr/>
        </p:nvSpPr>
        <p:spPr>
          <a:xfrm>
            <a:off x="911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11"/>
          <p:cNvSpPr/>
          <p:nvPr/>
        </p:nvSpPr>
        <p:spPr>
          <a:xfrm>
            <a:off x="1530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11"/>
          <p:cNvSpPr/>
          <p:nvPr/>
        </p:nvSpPr>
        <p:spPr>
          <a:xfrm>
            <a:off x="21506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4" name="Google Shape;544;p11"/>
          <p:cNvSpPr/>
          <p:nvPr/>
        </p:nvSpPr>
        <p:spPr>
          <a:xfrm>
            <a:off x="27704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p11"/>
          <p:cNvSpPr/>
          <p:nvPr/>
        </p:nvSpPr>
        <p:spPr>
          <a:xfrm>
            <a:off x="911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6" name="Google Shape;546;p11"/>
          <p:cNvSpPr/>
          <p:nvPr/>
        </p:nvSpPr>
        <p:spPr>
          <a:xfrm>
            <a:off x="1530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7" name="Google Shape;547;p11"/>
          <p:cNvSpPr/>
          <p:nvPr/>
        </p:nvSpPr>
        <p:spPr>
          <a:xfrm>
            <a:off x="21506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p11"/>
          <p:cNvSpPr/>
          <p:nvPr/>
        </p:nvSpPr>
        <p:spPr>
          <a:xfrm>
            <a:off x="27704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11"/>
          <p:cNvSpPr/>
          <p:nvPr/>
        </p:nvSpPr>
        <p:spPr>
          <a:xfrm>
            <a:off x="911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11"/>
          <p:cNvSpPr/>
          <p:nvPr/>
        </p:nvSpPr>
        <p:spPr>
          <a:xfrm>
            <a:off x="1530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11"/>
          <p:cNvSpPr/>
          <p:nvPr/>
        </p:nvSpPr>
        <p:spPr>
          <a:xfrm>
            <a:off x="21506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p11"/>
          <p:cNvSpPr/>
          <p:nvPr/>
        </p:nvSpPr>
        <p:spPr>
          <a:xfrm>
            <a:off x="27704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11"/>
          <p:cNvSpPr/>
          <p:nvPr/>
        </p:nvSpPr>
        <p:spPr>
          <a:xfrm>
            <a:off x="911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p11"/>
          <p:cNvSpPr/>
          <p:nvPr/>
        </p:nvSpPr>
        <p:spPr>
          <a:xfrm>
            <a:off x="1530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p11"/>
          <p:cNvSpPr/>
          <p:nvPr/>
        </p:nvSpPr>
        <p:spPr>
          <a:xfrm>
            <a:off x="2150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6" name="Google Shape;556;p11"/>
          <p:cNvSpPr/>
          <p:nvPr/>
        </p:nvSpPr>
        <p:spPr>
          <a:xfrm>
            <a:off x="27704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7" name="Google Shape;557;p11"/>
          <p:cNvSpPr/>
          <p:nvPr/>
        </p:nvSpPr>
        <p:spPr>
          <a:xfrm>
            <a:off x="33902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11"/>
          <p:cNvSpPr/>
          <p:nvPr/>
        </p:nvSpPr>
        <p:spPr>
          <a:xfrm>
            <a:off x="4010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11"/>
          <p:cNvSpPr/>
          <p:nvPr/>
        </p:nvSpPr>
        <p:spPr>
          <a:xfrm>
            <a:off x="4629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11"/>
          <p:cNvSpPr/>
          <p:nvPr/>
        </p:nvSpPr>
        <p:spPr>
          <a:xfrm>
            <a:off x="5249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p11"/>
          <p:cNvSpPr/>
          <p:nvPr/>
        </p:nvSpPr>
        <p:spPr>
          <a:xfrm>
            <a:off x="33902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11"/>
          <p:cNvSpPr/>
          <p:nvPr/>
        </p:nvSpPr>
        <p:spPr>
          <a:xfrm>
            <a:off x="4010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11"/>
          <p:cNvSpPr/>
          <p:nvPr/>
        </p:nvSpPr>
        <p:spPr>
          <a:xfrm>
            <a:off x="4629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11"/>
          <p:cNvSpPr/>
          <p:nvPr/>
        </p:nvSpPr>
        <p:spPr>
          <a:xfrm>
            <a:off x="52496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11"/>
          <p:cNvSpPr/>
          <p:nvPr/>
        </p:nvSpPr>
        <p:spPr>
          <a:xfrm>
            <a:off x="33902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p11"/>
          <p:cNvSpPr/>
          <p:nvPr/>
        </p:nvSpPr>
        <p:spPr>
          <a:xfrm>
            <a:off x="4010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Google Shape;567;p11"/>
          <p:cNvSpPr/>
          <p:nvPr/>
        </p:nvSpPr>
        <p:spPr>
          <a:xfrm>
            <a:off x="4629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8" name="Google Shape;568;p11"/>
          <p:cNvSpPr/>
          <p:nvPr/>
        </p:nvSpPr>
        <p:spPr>
          <a:xfrm>
            <a:off x="52496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9" name="Google Shape;569;p11"/>
          <p:cNvSpPr/>
          <p:nvPr/>
        </p:nvSpPr>
        <p:spPr>
          <a:xfrm>
            <a:off x="33902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11"/>
          <p:cNvSpPr/>
          <p:nvPr/>
        </p:nvSpPr>
        <p:spPr>
          <a:xfrm>
            <a:off x="4010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11"/>
          <p:cNvSpPr/>
          <p:nvPr/>
        </p:nvSpPr>
        <p:spPr>
          <a:xfrm>
            <a:off x="4629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11"/>
          <p:cNvSpPr/>
          <p:nvPr/>
        </p:nvSpPr>
        <p:spPr>
          <a:xfrm>
            <a:off x="52496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11"/>
          <p:cNvSpPr/>
          <p:nvPr/>
        </p:nvSpPr>
        <p:spPr>
          <a:xfrm>
            <a:off x="33902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11"/>
          <p:cNvSpPr/>
          <p:nvPr/>
        </p:nvSpPr>
        <p:spPr>
          <a:xfrm>
            <a:off x="4010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11"/>
          <p:cNvSpPr/>
          <p:nvPr/>
        </p:nvSpPr>
        <p:spPr>
          <a:xfrm>
            <a:off x="4629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p11"/>
          <p:cNvSpPr/>
          <p:nvPr/>
        </p:nvSpPr>
        <p:spPr>
          <a:xfrm>
            <a:off x="52496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11"/>
          <p:cNvSpPr/>
          <p:nvPr/>
        </p:nvSpPr>
        <p:spPr>
          <a:xfrm>
            <a:off x="33902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8" name="Google Shape;578;p11"/>
          <p:cNvSpPr/>
          <p:nvPr/>
        </p:nvSpPr>
        <p:spPr>
          <a:xfrm>
            <a:off x="4010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p11"/>
          <p:cNvSpPr/>
          <p:nvPr/>
        </p:nvSpPr>
        <p:spPr>
          <a:xfrm>
            <a:off x="4629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11"/>
          <p:cNvSpPr/>
          <p:nvPr/>
        </p:nvSpPr>
        <p:spPr>
          <a:xfrm>
            <a:off x="5249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1" name="Google Shape;581;p11"/>
          <p:cNvSpPr/>
          <p:nvPr/>
        </p:nvSpPr>
        <p:spPr>
          <a:xfrm>
            <a:off x="12329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p11"/>
          <p:cNvSpPr/>
          <p:nvPr/>
        </p:nvSpPr>
        <p:spPr>
          <a:xfrm>
            <a:off x="12948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11"/>
          <p:cNvSpPr/>
          <p:nvPr/>
        </p:nvSpPr>
        <p:spPr>
          <a:xfrm>
            <a:off x="13568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11"/>
          <p:cNvSpPr/>
          <p:nvPr/>
        </p:nvSpPr>
        <p:spPr>
          <a:xfrm>
            <a:off x="141885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11"/>
          <p:cNvSpPr/>
          <p:nvPr/>
        </p:nvSpPr>
        <p:spPr>
          <a:xfrm>
            <a:off x="12329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p11"/>
          <p:cNvSpPr/>
          <p:nvPr/>
        </p:nvSpPr>
        <p:spPr>
          <a:xfrm>
            <a:off x="12948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11"/>
          <p:cNvSpPr/>
          <p:nvPr/>
        </p:nvSpPr>
        <p:spPr>
          <a:xfrm>
            <a:off x="13568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p11"/>
          <p:cNvSpPr/>
          <p:nvPr/>
        </p:nvSpPr>
        <p:spPr>
          <a:xfrm>
            <a:off x="141885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11"/>
          <p:cNvSpPr/>
          <p:nvPr/>
        </p:nvSpPr>
        <p:spPr>
          <a:xfrm>
            <a:off x="12329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0" name="Google Shape;590;p11"/>
          <p:cNvSpPr/>
          <p:nvPr/>
        </p:nvSpPr>
        <p:spPr>
          <a:xfrm>
            <a:off x="12948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p11"/>
          <p:cNvSpPr/>
          <p:nvPr/>
        </p:nvSpPr>
        <p:spPr>
          <a:xfrm>
            <a:off x="13568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2" name="Google Shape;592;p11"/>
          <p:cNvSpPr/>
          <p:nvPr/>
        </p:nvSpPr>
        <p:spPr>
          <a:xfrm>
            <a:off x="141885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3" name="Google Shape;593;p11"/>
          <p:cNvSpPr/>
          <p:nvPr/>
        </p:nvSpPr>
        <p:spPr>
          <a:xfrm>
            <a:off x="12329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4" name="Google Shape;594;p11"/>
          <p:cNvSpPr/>
          <p:nvPr/>
        </p:nvSpPr>
        <p:spPr>
          <a:xfrm>
            <a:off x="12948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11"/>
          <p:cNvSpPr/>
          <p:nvPr/>
        </p:nvSpPr>
        <p:spPr>
          <a:xfrm>
            <a:off x="13568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11"/>
          <p:cNvSpPr/>
          <p:nvPr/>
        </p:nvSpPr>
        <p:spPr>
          <a:xfrm>
            <a:off x="141885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7" name="Google Shape;597;p11"/>
          <p:cNvSpPr/>
          <p:nvPr/>
        </p:nvSpPr>
        <p:spPr>
          <a:xfrm>
            <a:off x="12329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8" name="Google Shape;598;p11"/>
          <p:cNvSpPr/>
          <p:nvPr/>
        </p:nvSpPr>
        <p:spPr>
          <a:xfrm>
            <a:off x="12948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9" name="Google Shape;599;p11"/>
          <p:cNvSpPr/>
          <p:nvPr/>
        </p:nvSpPr>
        <p:spPr>
          <a:xfrm>
            <a:off x="13568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0" name="Google Shape;600;p11"/>
          <p:cNvSpPr/>
          <p:nvPr/>
        </p:nvSpPr>
        <p:spPr>
          <a:xfrm>
            <a:off x="141885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p11"/>
          <p:cNvSpPr/>
          <p:nvPr/>
        </p:nvSpPr>
        <p:spPr>
          <a:xfrm>
            <a:off x="12329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p11"/>
          <p:cNvSpPr/>
          <p:nvPr/>
        </p:nvSpPr>
        <p:spPr>
          <a:xfrm>
            <a:off x="12948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p11"/>
          <p:cNvSpPr/>
          <p:nvPr/>
        </p:nvSpPr>
        <p:spPr>
          <a:xfrm>
            <a:off x="13568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p11"/>
          <p:cNvSpPr/>
          <p:nvPr/>
        </p:nvSpPr>
        <p:spPr>
          <a:xfrm>
            <a:off x="141885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Google Shape;605;p11"/>
          <p:cNvSpPr/>
          <p:nvPr/>
        </p:nvSpPr>
        <p:spPr>
          <a:xfrm>
            <a:off x="148083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p11"/>
          <p:cNvSpPr/>
          <p:nvPr/>
        </p:nvSpPr>
        <p:spPr>
          <a:xfrm>
            <a:off x="15428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Google Shape;607;p11"/>
          <p:cNvSpPr/>
          <p:nvPr/>
        </p:nvSpPr>
        <p:spPr>
          <a:xfrm>
            <a:off x="16047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8" name="Google Shape;608;p11"/>
          <p:cNvSpPr/>
          <p:nvPr/>
        </p:nvSpPr>
        <p:spPr>
          <a:xfrm>
            <a:off x="16667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9" name="Google Shape;609;p11"/>
          <p:cNvSpPr/>
          <p:nvPr/>
        </p:nvSpPr>
        <p:spPr>
          <a:xfrm>
            <a:off x="148083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0" name="Google Shape;610;p11"/>
          <p:cNvSpPr/>
          <p:nvPr/>
        </p:nvSpPr>
        <p:spPr>
          <a:xfrm>
            <a:off x="15428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1" name="Google Shape;611;p11"/>
          <p:cNvSpPr/>
          <p:nvPr/>
        </p:nvSpPr>
        <p:spPr>
          <a:xfrm>
            <a:off x="16047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2" name="Google Shape;612;p11"/>
          <p:cNvSpPr/>
          <p:nvPr/>
        </p:nvSpPr>
        <p:spPr>
          <a:xfrm>
            <a:off x="16667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3" name="Google Shape;613;p11"/>
          <p:cNvSpPr/>
          <p:nvPr/>
        </p:nvSpPr>
        <p:spPr>
          <a:xfrm>
            <a:off x="148083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Google Shape;614;p11"/>
          <p:cNvSpPr/>
          <p:nvPr/>
        </p:nvSpPr>
        <p:spPr>
          <a:xfrm>
            <a:off x="15428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11"/>
          <p:cNvSpPr/>
          <p:nvPr/>
        </p:nvSpPr>
        <p:spPr>
          <a:xfrm>
            <a:off x="16047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11"/>
          <p:cNvSpPr/>
          <p:nvPr/>
        </p:nvSpPr>
        <p:spPr>
          <a:xfrm>
            <a:off x="16667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11"/>
          <p:cNvSpPr/>
          <p:nvPr/>
        </p:nvSpPr>
        <p:spPr>
          <a:xfrm>
            <a:off x="148083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11"/>
          <p:cNvSpPr/>
          <p:nvPr/>
        </p:nvSpPr>
        <p:spPr>
          <a:xfrm>
            <a:off x="15428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11"/>
          <p:cNvSpPr/>
          <p:nvPr/>
        </p:nvSpPr>
        <p:spPr>
          <a:xfrm>
            <a:off x="16047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11"/>
          <p:cNvSpPr/>
          <p:nvPr/>
        </p:nvSpPr>
        <p:spPr>
          <a:xfrm>
            <a:off x="16667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1" name="Google Shape;621;p11"/>
          <p:cNvSpPr/>
          <p:nvPr/>
        </p:nvSpPr>
        <p:spPr>
          <a:xfrm>
            <a:off x="148083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Google Shape;622;p11"/>
          <p:cNvSpPr/>
          <p:nvPr/>
        </p:nvSpPr>
        <p:spPr>
          <a:xfrm>
            <a:off x="15428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3" name="Google Shape;623;p11"/>
          <p:cNvSpPr/>
          <p:nvPr/>
        </p:nvSpPr>
        <p:spPr>
          <a:xfrm>
            <a:off x="16047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11"/>
          <p:cNvSpPr/>
          <p:nvPr/>
        </p:nvSpPr>
        <p:spPr>
          <a:xfrm>
            <a:off x="16667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5" name="Google Shape;625;p11"/>
          <p:cNvSpPr/>
          <p:nvPr/>
        </p:nvSpPr>
        <p:spPr>
          <a:xfrm>
            <a:off x="148083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6" name="Google Shape;626;p11"/>
          <p:cNvSpPr/>
          <p:nvPr/>
        </p:nvSpPr>
        <p:spPr>
          <a:xfrm>
            <a:off x="15428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11"/>
          <p:cNvSpPr/>
          <p:nvPr/>
        </p:nvSpPr>
        <p:spPr>
          <a:xfrm>
            <a:off x="16047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8" name="Google Shape;628;p11"/>
          <p:cNvSpPr/>
          <p:nvPr/>
        </p:nvSpPr>
        <p:spPr>
          <a:xfrm>
            <a:off x="16667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9" name="Google Shape;629;p11"/>
          <p:cNvSpPr/>
          <p:nvPr/>
        </p:nvSpPr>
        <p:spPr>
          <a:xfrm>
            <a:off x="12329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0" name="Google Shape;630;p11"/>
          <p:cNvSpPr/>
          <p:nvPr/>
        </p:nvSpPr>
        <p:spPr>
          <a:xfrm>
            <a:off x="12948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1" name="Google Shape;631;p11"/>
          <p:cNvSpPr/>
          <p:nvPr/>
        </p:nvSpPr>
        <p:spPr>
          <a:xfrm>
            <a:off x="13568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2" name="Google Shape;632;p11"/>
          <p:cNvSpPr/>
          <p:nvPr/>
        </p:nvSpPr>
        <p:spPr>
          <a:xfrm>
            <a:off x="141885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3" name="Google Shape;633;p11"/>
          <p:cNvSpPr/>
          <p:nvPr/>
        </p:nvSpPr>
        <p:spPr>
          <a:xfrm>
            <a:off x="12329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11"/>
          <p:cNvSpPr/>
          <p:nvPr/>
        </p:nvSpPr>
        <p:spPr>
          <a:xfrm>
            <a:off x="12948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5" name="Google Shape;635;p11"/>
          <p:cNvSpPr/>
          <p:nvPr/>
        </p:nvSpPr>
        <p:spPr>
          <a:xfrm>
            <a:off x="13568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11"/>
          <p:cNvSpPr/>
          <p:nvPr/>
        </p:nvSpPr>
        <p:spPr>
          <a:xfrm>
            <a:off x="141885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7" name="Google Shape;637;p11"/>
          <p:cNvSpPr/>
          <p:nvPr/>
        </p:nvSpPr>
        <p:spPr>
          <a:xfrm>
            <a:off x="12329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8" name="Google Shape;638;p11"/>
          <p:cNvSpPr/>
          <p:nvPr/>
        </p:nvSpPr>
        <p:spPr>
          <a:xfrm>
            <a:off x="12948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9" name="Google Shape;639;p11"/>
          <p:cNvSpPr/>
          <p:nvPr/>
        </p:nvSpPr>
        <p:spPr>
          <a:xfrm>
            <a:off x="13568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0" name="Google Shape;640;p11"/>
          <p:cNvSpPr/>
          <p:nvPr/>
        </p:nvSpPr>
        <p:spPr>
          <a:xfrm>
            <a:off x="141885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1" name="Google Shape;641;p11"/>
          <p:cNvSpPr/>
          <p:nvPr/>
        </p:nvSpPr>
        <p:spPr>
          <a:xfrm>
            <a:off x="12329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11"/>
          <p:cNvSpPr/>
          <p:nvPr/>
        </p:nvSpPr>
        <p:spPr>
          <a:xfrm>
            <a:off x="12948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p11"/>
          <p:cNvSpPr/>
          <p:nvPr/>
        </p:nvSpPr>
        <p:spPr>
          <a:xfrm>
            <a:off x="135687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11"/>
          <p:cNvSpPr/>
          <p:nvPr/>
        </p:nvSpPr>
        <p:spPr>
          <a:xfrm>
            <a:off x="141885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5" name="Google Shape;645;p11"/>
          <p:cNvSpPr/>
          <p:nvPr/>
        </p:nvSpPr>
        <p:spPr>
          <a:xfrm>
            <a:off x="12329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6" name="Google Shape;646;p11"/>
          <p:cNvSpPr/>
          <p:nvPr/>
        </p:nvSpPr>
        <p:spPr>
          <a:xfrm>
            <a:off x="12948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7" name="Google Shape;647;p11"/>
          <p:cNvSpPr/>
          <p:nvPr/>
        </p:nvSpPr>
        <p:spPr>
          <a:xfrm>
            <a:off x="135687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8" name="Google Shape;648;p11"/>
          <p:cNvSpPr/>
          <p:nvPr/>
        </p:nvSpPr>
        <p:spPr>
          <a:xfrm>
            <a:off x="141885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Google Shape;649;p11"/>
          <p:cNvSpPr/>
          <p:nvPr/>
        </p:nvSpPr>
        <p:spPr>
          <a:xfrm>
            <a:off x="12329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0" name="Google Shape;650;p11"/>
          <p:cNvSpPr/>
          <p:nvPr/>
        </p:nvSpPr>
        <p:spPr>
          <a:xfrm>
            <a:off x="12948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1" name="Google Shape;651;p11"/>
          <p:cNvSpPr/>
          <p:nvPr/>
        </p:nvSpPr>
        <p:spPr>
          <a:xfrm>
            <a:off x="13568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11"/>
          <p:cNvSpPr/>
          <p:nvPr/>
        </p:nvSpPr>
        <p:spPr>
          <a:xfrm>
            <a:off x="141885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" name="Google Shape;653;p11"/>
          <p:cNvSpPr/>
          <p:nvPr/>
        </p:nvSpPr>
        <p:spPr>
          <a:xfrm>
            <a:off x="148083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4" name="Google Shape;654;p11"/>
          <p:cNvSpPr/>
          <p:nvPr/>
        </p:nvSpPr>
        <p:spPr>
          <a:xfrm>
            <a:off x="15428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5" name="Google Shape;655;p11"/>
          <p:cNvSpPr/>
          <p:nvPr/>
        </p:nvSpPr>
        <p:spPr>
          <a:xfrm>
            <a:off x="16047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p11"/>
          <p:cNvSpPr/>
          <p:nvPr/>
        </p:nvSpPr>
        <p:spPr>
          <a:xfrm>
            <a:off x="16667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" name="Google Shape;657;p11"/>
          <p:cNvSpPr/>
          <p:nvPr/>
        </p:nvSpPr>
        <p:spPr>
          <a:xfrm>
            <a:off x="148083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8" name="Google Shape;658;p11"/>
          <p:cNvSpPr/>
          <p:nvPr/>
        </p:nvSpPr>
        <p:spPr>
          <a:xfrm>
            <a:off x="15428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" name="Google Shape;659;p11"/>
          <p:cNvSpPr/>
          <p:nvPr/>
        </p:nvSpPr>
        <p:spPr>
          <a:xfrm>
            <a:off x="16047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0" name="Google Shape;660;p11"/>
          <p:cNvSpPr/>
          <p:nvPr/>
        </p:nvSpPr>
        <p:spPr>
          <a:xfrm>
            <a:off x="16667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1" name="Google Shape;661;p11"/>
          <p:cNvSpPr/>
          <p:nvPr/>
        </p:nvSpPr>
        <p:spPr>
          <a:xfrm>
            <a:off x="148083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2" name="Google Shape;662;p11"/>
          <p:cNvSpPr/>
          <p:nvPr/>
        </p:nvSpPr>
        <p:spPr>
          <a:xfrm>
            <a:off x="15428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3" name="Google Shape;663;p11"/>
          <p:cNvSpPr/>
          <p:nvPr/>
        </p:nvSpPr>
        <p:spPr>
          <a:xfrm>
            <a:off x="16047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4" name="Google Shape;664;p11"/>
          <p:cNvSpPr/>
          <p:nvPr/>
        </p:nvSpPr>
        <p:spPr>
          <a:xfrm>
            <a:off x="16667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p11"/>
          <p:cNvSpPr/>
          <p:nvPr/>
        </p:nvSpPr>
        <p:spPr>
          <a:xfrm>
            <a:off x="148083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p11"/>
          <p:cNvSpPr/>
          <p:nvPr/>
        </p:nvSpPr>
        <p:spPr>
          <a:xfrm>
            <a:off x="15428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p11"/>
          <p:cNvSpPr/>
          <p:nvPr/>
        </p:nvSpPr>
        <p:spPr>
          <a:xfrm>
            <a:off x="16047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p11"/>
          <p:cNvSpPr/>
          <p:nvPr/>
        </p:nvSpPr>
        <p:spPr>
          <a:xfrm>
            <a:off x="166677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9" name="Google Shape;669;p11"/>
          <p:cNvSpPr/>
          <p:nvPr/>
        </p:nvSpPr>
        <p:spPr>
          <a:xfrm>
            <a:off x="148083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11"/>
          <p:cNvSpPr/>
          <p:nvPr/>
        </p:nvSpPr>
        <p:spPr>
          <a:xfrm>
            <a:off x="15428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1" name="Google Shape;671;p11"/>
          <p:cNvSpPr/>
          <p:nvPr/>
        </p:nvSpPr>
        <p:spPr>
          <a:xfrm>
            <a:off x="16047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2" name="Google Shape;672;p11"/>
          <p:cNvSpPr/>
          <p:nvPr/>
        </p:nvSpPr>
        <p:spPr>
          <a:xfrm>
            <a:off x="166677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3" name="Google Shape;673;p11"/>
          <p:cNvSpPr/>
          <p:nvPr/>
        </p:nvSpPr>
        <p:spPr>
          <a:xfrm>
            <a:off x="148083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4" name="Google Shape;674;p11"/>
          <p:cNvSpPr/>
          <p:nvPr/>
        </p:nvSpPr>
        <p:spPr>
          <a:xfrm>
            <a:off x="15428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Google Shape;675;p11"/>
          <p:cNvSpPr/>
          <p:nvPr/>
        </p:nvSpPr>
        <p:spPr>
          <a:xfrm>
            <a:off x="16047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6" name="Google Shape;676;p11"/>
          <p:cNvSpPr/>
          <p:nvPr/>
        </p:nvSpPr>
        <p:spPr>
          <a:xfrm>
            <a:off x="16667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p11"/>
          <p:cNvSpPr txBox="1"/>
          <p:nvPr/>
        </p:nvSpPr>
        <p:spPr>
          <a:xfrm>
            <a:off x="911051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ב'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p11"/>
          <p:cNvSpPr txBox="1"/>
          <p:nvPr/>
        </p:nvSpPr>
        <p:spPr>
          <a:xfrm>
            <a:off x="12329100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א'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p11"/>
          <p:cNvSpPr txBox="1"/>
          <p:nvPr/>
        </p:nvSpPr>
        <p:spPr>
          <a:xfrm>
            <a:off x="7334306" y="2445431"/>
            <a:ext cx="3528600" cy="4338000"/>
          </a:xfrm>
          <a:prstGeom prst="rect">
            <a:avLst/>
          </a:prstGeom>
          <a:solidFill>
            <a:srgbClr val="70F4B1"/>
          </a:solidFill>
          <a:ln cap="flat" cmpd="sng" w="38100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סרטטו מצולע ששטחו </a:t>
            </a:r>
            <a:endParaRPr sz="25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8יחידות שטח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והיקפו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 יחידות אורך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3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p12"/>
          <p:cNvSpPr txBox="1"/>
          <p:nvPr>
            <p:ph type="ctrTitle"/>
          </p:nvPr>
        </p:nvSpPr>
        <p:spPr>
          <a:xfrm>
            <a:off x="6070061" y="205298"/>
            <a:ext cx="5694740" cy="17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rgbClr val="7F754A"/>
              </a:buClr>
              <a:buSzPts val="4400"/>
              <a:buFont typeface="Calibri"/>
              <a:buNone/>
            </a:pPr>
            <a:r>
              <a:rPr lang="iw-IL">
                <a:solidFill>
                  <a:srgbClr val="7F754A"/>
                </a:solidFill>
              </a:rPr>
              <a:t>שטח והיקף</a:t>
            </a:r>
            <a:endParaRPr>
              <a:solidFill>
                <a:srgbClr val="7F754A"/>
              </a:solidFill>
            </a:endParaRPr>
          </a:p>
        </p:txBody>
      </p:sp>
      <p:sp>
        <p:nvSpPr>
          <p:cNvPr id="685" name="Google Shape;685;p12"/>
          <p:cNvSpPr/>
          <p:nvPr/>
        </p:nvSpPr>
        <p:spPr>
          <a:xfrm>
            <a:off x="911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p12"/>
          <p:cNvSpPr/>
          <p:nvPr/>
        </p:nvSpPr>
        <p:spPr>
          <a:xfrm>
            <a:off x="1530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7" name="Google Shape;687;p12"/>
          <p:cNvSpPr/>
          <p:nvPr/>
        </p:nvSpPr>
        <p:spPr>
          <a:xfrm>
            <a:off x="2150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8" name="Google Shape;688;p12"/>
          <p:cNvSpPr/>
          <p:nvPr/>
        </p:nvSpPr>
        <p:spPr>
          <a:xfrm>
            <a:off x="27704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p12"/>
          <p:cNvSpPr/>
          <p:nvPr/>
        </p:nvSpPr>
        <p:spPr>
          <a:xfrm>
            <a:off x="911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0" name="Google Shape;690;p12"/>
          <p:cNvSpPr/>
          <p:nvPr/>
        </p:nvSpPr>
        <p:spPr>
          <a:xfrm>
            <a:off x="1530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1" name="Google Shape;691;p12"/>
          <p:cNvSpPr/>
          <p:nvPr/>
        </p:nvSpPr>
        <p:spPr>
          <a:xfrm>
            <a:off x="2150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2" name="Google Shape;692;p12"/>
          <p:cNvSpPr/>
          <p:nvPr/>
        </p:nvSpPr>
        <p:spPr>
          <a:xfrm>
            <a:off x="27704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3" name="Google Shape;693;p12"/>
          <p:cNvSpPr/>
          <p:nvPr/>
        </p:nvSpPr>
        <p:spPr>
          <a:xfrm>
            <a:off x="911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4" name="Google Shape;694;p12"/>
          <p:cNvSpPr/>
          <p:nvPr/>
        </p:nvSpPr>
        <p:spPr>
          <a:xfrm>
            <a:off x="1530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5" name="Google Shape;695;p12"/>
          <p:cNvSpPr/>
          <p:nvPr/>
        </p:nvSpPr>
        <p:spPr>
          <a:xfrm>
            <a:off x="2150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6" name="Google Shape;696;p12"/>
          <p:cNvSpPr/>
          <p:nvPr/>
        </p:nvSpPr>
        <p:spPr>
          <a:xfrm>
            <a:off x="27704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7" name="Google Shape;697;p12"/>
          <p:cNvSpPr/>
          <p:nvPr/>
        </p:nvSpPr>
        <p:spPr>
          <a:xfrm>
            <a:off x="911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8" name="Google Shape;698;p12"/>
          <p:cNvSpPr/>
          <p:nvPr/>
        </p:nvSpPr>
        <p:spPr>
          <a:xfrm>
            <a:off x="1530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9" name="Google Shape;699;p12"/>
          <p:cNvSpPr/>
          <p:nvPr/>
        </p:nvSpPr>
        <p:spPr>
          <a:xfrm>
            <a:off x="2150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0" name="Google Shape;700;p12"/>
          <p:cNvSpPr/>
          <p:nvPr/>
        </p:nvSpPr>
        <p:spPr>
          <a:xfrm>
            <a:off x="27704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1" name="Google Shape;701;p12"/>
          <p:cNvSpPr/>
          <p:nvPr/>
        </p:nvSpPr>
        <p:spPr>
          <a:xfrm>
            <a:off x="911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2" name="Google Shape;702;p12"/>
          <p:cNvSpPr/>
          <p:nvPr/>
        </p:nvSpPr>
        <p:spPr>
          <a:xfrm>
            <a:off x="1530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3" name="Google Shape;703;p12"/>
          <p:cNvSpPr/>
          <p:nvPr/>
        </p:nvSpPr>
        <p:spPr>
          <a:xfrm>
            <a:off x="2150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4" name="Google Shape;704;p12"/>
          <p:cNvSpPr/>
          <p:nvPr/>
        </p:nvSpPr>
        <p:spPr>
          <a:xfrm>
            <a:off x="27704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5" name="Google Shape;705;p12"/>
          <p:cNvSpPr/>
          <p:nvPr/>
        </p:nvSpPr>
        <p:spPr>
          <a:xfrm>
            <a:off x="911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6" name="Google Shape;706;p12"/>
          <p:cNvSpPr/>
          <p:nvPr/>
        </p:nvSpPr>
        <p:spPr>
          <a:xfrm>
            <a:off x="1530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7" name="Google Shape;707;p12"/>
          <p:cNvSpPr/>
          <p:nvPr/>
        </p:nvSpPr>
        <p:spPr>
          <a:xfrm>
            <a:off x="2150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8" name="Google Shape;708;p12"/>
          <p:cNvSpPr/>
          <p:nvPr/>
        </p:nvSpPr>
        <p:spPr>
          <a:xfrm>
            <a:off x="27704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9" name="Google Shape;709;p12"/>
          <p:cNvSpPr/>
          <p:nvPr/>
        </p:nvSpPr>
        <p:spPr>
          <a:xfrm>
            <a:off x="33902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0" name="Google Shape;710;p12"/>
          <p:cNvSpPr/>
          <p:nvPr/>
        </p:nvSpPr>
        <p:spPr>
          <a:xfrm>
            <a:off x="4010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1" name="Google Shape;711;p12"/>
          <p:cNvSpPr/>
          <p:nvPr/>
        </p:nvSpPr>
        <p:spPr>
          <a:xfrm>
            <a:off x="4629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2" name="Google Shape;712;p12"/>
          <p:cNvSpPr/>
          <p:nvPr/>
        </p:nvSpPr>
        <p:spPr>
          <a:xfrm>
            <a:off x="5249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3" name="Google Shape;713;p12"/>
          <p:cNvSpPr/>
          <p:nvPr/>
        </p:nvSpPr>
        <p:spPr>
          <a:xfrm>
            <a:off x="33902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4" name="Google Shape;714;p12"/>
          <p:cNvSpPr/>
          <p:nvPr/>
        </p:nvSpPr>
        <p:spPr>
          <a:xfrm>
            <a:off x="4010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5" name="Google Shape;715;p12"/>
          <p:cNvSpPr/>
          <p:nvPr/>
        </p:nvSpPr>
        <p:spPr>
          <a:xfrm>
            <a:off x="4629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6" name="Google Shape;716;p12"/>
          <p:cNvSpPr/>
          <p:nvPr/>
        </p:nvSpPr>
        <p:spPr>
          <a:xfrm>
            <a:off x="5249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7" name="Google Shape;717;p12"/>
          <p:cNvSpPr/>
          <p:nvPr/>
        </p:nvSpPr>
        <p:spPr>
          <a:xfrm>
            <a:off x="33902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8" name="Google Shape;718;p12"/>
          <p:cNvSpPr/>
          <p:nvPr/>
        </p:nvSpPr>
        <p:spPr>
          <a:xfrm>
            <a:off x="4010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9" name="Google Shape;719;p12"/>
          <p:cNvSpPr/>
          <p:nvPr/>
        </p:nvSpPr>
        <p:spPr>
          <a:xfrm>
            <a:off x="4629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0" name="Google Shape;720;p12"/>
          <p:cNvSpPr/>
          <p:nvPr/>
        </p:nvSpPr>
        <p:spPr>
          <a:xfrm>
            <a:off x="5249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1" name="Google Shape;721;p12"/>
          <p:cNvSpPr/>
          <p:nvPr/>
        </p:nvSpPr>
        <p:spPr>
          <a:xfrm>
            <a:off x="33902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2" name="Google Shape;722;p12"/>
          <p:cNvSpPr/>
          <p:nvPr/>
        </p:nvSpPr>
        <p:spPr>
          <a:xfrm>
            <a:off x="4010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3" name="Google Shape;723;p12"/>
          <p:cNvSpPr/>
          <p:nvPr/>
        </p:nvSpPr>
        <p:spPr>
          <a:xfrm>
            <a:off x="4629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4" name="Google Shape;724;p12"/>
          <p:cNvSpPr/>
          <p:nvPr/>
        </p:nvSpPr>
        <p:spPr>
          <a:xfrm>
            <a:off x="5249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5" name="Google Shape;725;p12"/>
          <p:cNvSpPr/>
          <p:nvPr/>
        </p:nvSpPr>
        <p:spPr>
          <a:xfrm>
            <a:off x="33902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6" name="Google Shape;726;p12"/>
          <p:cNvSpPr/>
          <p:nvPr/>
        </p:nvSpPr>
        <p:spPr>
          <a:xfrm>
            <a:off x="4010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7" name="Google Shape;727;p12"/>
          <p:cNvSpPr/>
          <p:nvPr/>
        </p:nvSpPr>
        <p:spPr>
          <a:xfrm>
            <a:off x="4629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8" name="Google Shape;728;p12"/>
          <p:cNvSpPr/>
          <p:nvPr/>
        </p:nvSpPr>
        <p:spPr>
          <a:xfrm>
            <a:off x="5249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9" name="Google Shape;729;p12"/>
          <p:cNvSpPr/>
          <p:nvPr/>
        </p:nvSpPr>
        <p:spPr>
          <a:xfrm>
            <a:off x="33902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0" name="Google Shape;730;p12"/>
          <p:cNvSpPr/>
          <p:nvPr/>
        </p:nvSpPr>
        <p:spPr>
          <a:xfrm>
            <a:off x="4010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1" name="Google Shape;731;p12"/>
          <p:cNvSpPr/>
          <p:nvPr/>
        </p:nvSpPr>
        <p:spPr>
          <a:xfrm>
            <a:off x="4629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2" name="Google Shape;732;p12"/>
          <p:cNvSpPr/>
          <p:nvPr/>
        </p:nvSpPr>
        <p:spPr>
          <a:xfrm>
            <a:off x="5249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3" name="Google Shape;733;p12"/>
          <p:cNvSpPr/>
          <p:nvPr/>
        </p:nvSpPr>
        <p:spPr>
          <a:xfrm>
            <a:off x="911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4" name="Google Shape;734;p12"/>
          <p:cNvSpPr/>
          <p:nvPr/>
        </p:nvSpPr>
        <p:spPr>
          <a:xfrm>
            <a:off x="1530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5" name="Google Shape;735;p12"/>
          <p:cNvSpPr/>
          <p:nvPr/>
        </p:nvSpPr>
        <p:spPr>
          <a:xfrm>
            <a:off x="2150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6" name="Google Shape;736;p12"/>
          <p:cNvSpPr/>
          <p:nvPr/>
        </p:nvSpPr>
        <p:spPr>
          <a:xfrm>
            <a:off x="27704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7" name="Google Shape;737;p12"/>
          <p:cNvSpPr/>
          <p:nvPr/>
        </p:nvSpPr>
        <p:spPr>
          <a:xfrm>
            <a:off x="911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8" name="Google Shape;738;p12"/>
          <p:cNvSpPr/>
          <p:nvPr/>
        </p:nvSpPr>
        <p:spPr>
          <a:xfrm>
            <a:off x="1530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9" name="Google Shape;739;p12"/>
          <p:cNvSpPr/>
          <p:nvPr/>
        </p:nvSpPr>
        <p:spPr>
          <a:xfrm>
            <a:off x="21506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0" name="Google Shape;740;p12"/>
          <p:cNvSpPr/>
          <p:nvPr/>
        </p:nvSpPr>
        <p:spPr>
          <a:xfrm>
            <a:off x="27704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1" name="Google Shape;741;p12"/>
          <p:cNvSpPr/>
          <p:nvPr/>
        </p:nvSpPr>
        <p:spPr>
          <a:xfrm>
            <a:off x="911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2" name="Google Shape;742;p12"/>
          <p:cNvSpPr/>
          <p:nvPr/>
        </p:nvSpPr>
        <p:spPr>
          <a:xfrm>
            <a:off x="1530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3" name="Google Shape;743;p12"/>
          <p:cNvSpPr/>
          <p:nvPr/>
        </p:nvSpPr>
        <p:spPr>
          <a:xfrm>
            <a:off x="21506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4" name="Google Shape;744;p12"/>
          <p:cNvSpPr/>
          <p:nvPr/>
        </p:nvSpPr>
        <p:spPr>
          <a:xfrm>
            <a:off x="27704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5" name="Google Shape;745;p12"/>
          <p:cNvSpPr/>
          <p:nvPr/>
        </p:nvSpPr>
        <p:spPr>
          <a:xfrm>
            <a:off x="911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6" name="Google Shape;746;p12"/>
          <p:cNvSpPr/>
          <p:nvPr/>
        </p:nvSpPr>
        <p:spPr>
          <a:xfrm>
            <a:off x="1530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7" name="Google Shape;747;p12"/>
          <p:cNvSpPr/>
          <p:nvPr/>
        </p:nvSpPr>
        <p:spPr>
          <a:xfrm>
            <a:off x="21506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8" name="Google Shape;748;p12"/>
          <p:cNvSpPr/>
          <p:nvPr/>
        </p:nvSpPr>
        <p:spPr>
          <a:xfrm>
            <a:off x="27704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9" name="Google Shape;749;p12"/>
          <p:cNvSpPr/>
          <p:nvPr/>
        </p:nvSpPr>
        <p:spPr>
          <a:xfrm>
            <a:off x="911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0" name="Google Shape;750;p12"/>
          <p:cNvSpPr/>
          <p:nvPr/>
        </p:nvSpPr>
        <p:spPr>
          <a:xfrm>
            <a:off x="1530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1" name="Google Shape;751;p12"/>
          <p:cNvSpPr/>
          <p:nvPr/>
        </p:nvSpPr>
        <p:spPr>
          <a:xfrm>
            <a:off x="21506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2" name="Google Shape;752;p12"/>
          <p:cNvSpPr/>
          <p:nvPr/>
        </p:nvSpPr>
        <p:spPr>
          <a:xfrm>
            <a:off x="27704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3" name="Google Shape;753;p12"/>
          <p:cNvSpPr/>
          <p:nvPr/>
        </p:nvSpPr>
        <p:spPr>
          <a:xfrm>
            <a:off x="911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4" name="Google Shape;754;p12"/>
          <p:cNvSpPr/>
          <p:nvPr/>
        </p:nvSpPr>
        <p:spPr>
          <a:xfrm>
            <a:off x="1530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5" name="Google Shape;755;p12"/>
          <p:cNvSpPr/>
          <p:nvPr/>
        </p:nvSpPr>
        <p:spPr>
          <a:xfrm>
            <a:off x="2150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6" name="Google Shape;756;p12"/>
          <p:cNvSpPr/>
          <p:nvPr/>
        </p:nvSpPr>
        <p:spPr>
          <a:xfrm>
            <a:off x="27704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p12"/>
          <p:cNvSpPr/>
          <p:nvPr/>
        </p:nvSpPr>
        <p:spPr>
          <a:xfrm>
            <a:off x="33902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8" name="Google Shape;758;p12"/>
          <p:cNvSpPr/>
          <p:nvPr/>
        </p:nvSpPr>
        <p:spPr>
          <a:xfrm>
            <a:off x="4010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9" name="Google Shape;759;p12"/>
          <p:cNvSpPr/>
          <p:nvPr/>
        </p:nvSpPr>
        <p:spPr>
          <a:xfrm>
            <a:off x="4629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0" name="Google Shape;760;p12"/>
          <p:cNvSpPr/>
          <p:nvPr/>
        </p:nvSpPr>
        <p:spPr>
          <a:xfrm>
            <a:off x="5249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1" name="Google Shape;761;p12"/>
          <p:cNvSpPr/>
          <p:nvPr/>
        </p:nvSpPr>
        <p:spPr>
          <a:xfrm>
            <a:off x="33902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2" name="Google Shape;762;p12"/>
          <p:cNvSpPr/>
          <p:nvPr/>
        </p:nvSpPr>
        <p:spPr>
          <a:xfrm>
            <a:off x="4010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3" name="Google Shape;763;p12"/>
          <p:cNvSpPr/>
          <p:nvPr/>
        </p:nvSpPr>
        <p:spPr>
          <a:xfrm>
            <a:off x="4629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4" name="Google Shape;764;p12"/>
          <p:cNvSpPr/>
          <p:nvPr/>
        </p:nvSpPr>
        <p:spPr>
          <a:xfrm>
            <a:off x="52496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5" name="Google Shape;765;p12"/>
          <p:cNvSpPr/>
          <p:nvPr/>
        </p:nvSpPr>
        <p:spPr>
          <a:xfrm>
            <a:off x="33902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6" name="Google Shape;766;p12"/>
          <p:cNvSpPr/>
          <p:nvPr/>
        </p:nvSpPr>
        <p:spPr>
          <a:xfrm>
            <a:off x="4010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7" name="Google Shape;767;p12"/>
          <p:cNvSpPr/>
          <p:nvPr/>
        </p:nvSpPr>
        <p:spPr>
          <a:xfrm>
            <a:off x="4629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8" name="Google Shape;768;p12"/>
          <p:cNvSpPr/>
          <p:nvPr/>
        </p:nvSpPr>
        <p:spPr>
          <a:xfrm>
            <a:off x="52496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9" name="Google Shape;769;p12"/>
          <p:cNvSpPr/>
          <p:nvPr/>
        </p:nvSpPr>
        <p:spPr>
          <a:xfrm>
            <a:off x="33902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0" name="Google Shape;770;p12"/>
          <p:cNvSpPr/>
          <p:nvPr/>
        </p:nvSpPr>
        <p:spPr>
          <a:xfrm>
            <a:off x="4010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1" name="Google Shape;771;p12"/>
          <p:cNvSpPr/>
          <p:nvPr/>
        </p:nvSpPr>
        <p:spPr>
          <a:xfrm>
            <a:off x="4629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2" name="Google Shape;772;p12"/>
          <p:cNvSpPr/>
          <p:nvPr/>
        </p:nvSpPr>
        <p:spPr>
          <a:xfrm>
            <a:off x="52496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3" name="Google Shape;773;p12"/>
          <p:cNvSpPr/>
          <p:nvPr/>
        </p:nvSpPr>
        <p:spPr>
          <a:xfrm>
            <a:off x="33902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4" name="Google Shape;774;p12"/>
          <p:cNvSpPr/>
          <p:nvPr/>
        </p:nvSpPr>
        <p:spPr>
          <a:xfrm>
            <a:off x="4010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5" name="Google Shape;775;p12"/>
          <p:cNvSpPr/>
          <p:nvPr/>
        </p:nvSpPr>
        <p:spPr>
          <a:xfrm>
            <a:off x="4629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6" name="Google Shape;776;p12"/>
          <p:cNvSpPr/>
          <p:nvPr/>
        </p:nvSpPr>
        <p:spPr>
          <a:xfrm>
            <a:off x="52496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7" name="Google Shape;777;p12"/>
          <p:cNvSpPr/>
          <p:nvPr/>
        </p:nvSpPr>
        <p:spPr>
          <a:xfrm>
            <a:off x="33902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8" name="Google Shape;778;p12"/>
          <p:cNvSpPr/>
          <p:nvPr/>
        </p:nvSpPr>
        <p:spPr>
          <a:xfrm>
            <a:off x="4010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9" name="Google Shape;779;p12"/>
          <p:cNvSpPr/>
          <p:nvPr/>
        </p:nvSpPr>
        <p:spPr>
          <a:xfrm>
            <a:off x="4629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0" name="Google Shape;780;p12"/>
          <p:cNvSpPr/>
          <p:nvPr/>
        </p:nvSpPr>
        <p:spPr>
          <a:xfrm>
            <a:off x="5249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1" name="Google Shape;781;p12"/>
          <p:cNvSpPr/>
          <p:nvPr/>
        </p:nvSpPr>
        <p:spPr>
          <a:xfrm>
            <a:off x="12329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2" name="Google Shape;782;p12"/>
          <p:cNvSpPr/>
          <p:nvPr/>
        </p:nvSpPr>
        <p:spPr>
          <a:xfrm>
            <a:off x="12948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3" name="Google Shape;783;p12"/>
          <p:cNvSpPr/>
          <p:nvPr/>
        </p:nvSpPr>
        <p:spPr>
          <a:xfrm>
            <a:off x="13568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4" name="Google Shape;784;p12"/>
          <p:cNvSpPr/>
          <p:nvPr/>
        </p:nvSpPr>
        <p:spPr>
          <a:xfrm>
            <a:off x="141885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5" name="Google Shape;785;p12"/>
          <p:cNvSpPr/>
          <p:nvPr/>
        </p:nvSpPr>
        <p:spPr>
          <a:xfrm>
            <a:off x="12329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6" name="Google Shape;786;p12"/>
          <p:cNvSpPr/>
          <p:nvPr/>
        </p:nvSpPr>
        <p:spPr>
          <a:xfrm>
            <a:off x="12948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7" name="Google Shape;787;p12"/>
          <p:cNvSpPr/>
          <p:nvPr/>
        </p:nvSpPr>
        <p:spPr>
          <a:xfrm>
            <a:off x="13568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8" name="Google Shape;788;p12"/>
          <p:cNvSpPr/>
          <p:nvPr/>
        </p:nvSpPr>
        <p:spPr>
          <a:xfrm>
            <a:off x="141885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9" name="Google Shape;789;p12"/>
          <p:cNvSpPr/>
          <p:nvPr/>
        </p:nvSpPr>
        <p:spPr>
          <a:xfrm>
            <a:off x="12329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0" name="Google Shape;790;p12"/>
          <p:cNvSpPr/>
          <p:nvPr/>
        </p:nvSpPr>
        <p:spPr>
          <a:xfrm>
            <a:off x="12948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1" name="Google Shape;791;p12"/>
          <p:cNvSpPr/>
          <p:nvPr/>
        </p:nvSpPr>
        <p:spPr>
          <a:xfrm>
            <a:off x="13568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2" name="Google Shape;792;p12"/>
          <p:cNvSpPr/>
          <p:nvPr/>
        </p:nvSpPr>
        <p:spPr>
          <a:xfrm>
            <a:off x="141885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3" name="Google Shape;793;p12"/>
          <p:cNvSpPr/>
          <p:nvPr/>
        </p:nvSpPr>
        <p:spPr>
          <a:xfrm>
            <a:off x="12329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p12"/>
          <p:cNvSpPr/>
          <p:nvPr/>
        </p:nvSpPr>
        <p:spPr>
          <a:xfrm>
            <a:off x="12948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5" name="Google Shape;795;p12"/>
          <p:cNvSpPr/>
          <p:nvPr/>
        </p:nvSpPr>
        <p:spPr>
          <a:xfrm>
            <a:off x="13568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6" name="Google Shape;796;p12"/>
          <p:cNvSpPr/>
          <p:nvPr/>
        </p:nvSpPr>
        <p:spPr>
          <a:xfrm>
            <a:off x="141885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7" name="Google Shape;797;p12"/>
          <p:cNvSpPr/>
          <p:nvPr/>
        </p:nvSpPr>
        <p:spPr>
          <a:xfrm>
            <a:off x="12329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8" name="Google Shape;798;p12"/>
          <p:cNvSpPr/>
          <p:nvPr/>
        </p:nvSpPr>
        <p:spPr>
          <a:xfrm>
            <a:off x="12948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9" name="Google Shape;799;p12"/>
          <p:cNvSpPr/>
          <p:nvPr/>
        </p:nvSpPr>
        <p:spPr>
          <a:xfrm>
            <a:off x="13568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0" name="Google Shape;800;p12"/>
          <p:cNvSpPr/>
          <p:nvPr/>
        </p:nvSpPr>
        <p:spPr>
          <a:xfrm>
            <a:off x="141885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1" name="Google Shape;801;p12"/>
          <p:cNvSpPr/>
          <p:nvPr/>
        </p:nvSpPr>
        <p:spPr>
          <a:xfrm>
            <a:off x="12329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2" name="Google Shape;802;p12"/>
          <p:cNvSpPr/>
          <p:nvPr/>
        </p:nvSpPr>
        <p:spPr>
          <a:xfrm>
            <a:off x="12948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3" name="Google Shape;803;p12"/>
          <p:cNvSpPr/>
          <p:nvPr/>
        </p:nvSpPr>
        <p:spPr>
          <a:xfrm>
            <a:off x="13568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Google Shape;804;p12"/>
          <p:cNvSpPr/>
          <p:nvPr/>
        </p:nvSpPr>
        <p:spPr>
          <a:xfrm>
            <a:off x="141885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5" name="Google Shape;805;p12"/>
          <p:cNvSpPr/>
          <p:nvPr/>
        </p:nvSpPr>
        <p:spPr>
          <a:xfrm>
            <a:off x="148083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6" name="Google Shape;806;p12"/>
          <p:cNvSpPr/>
          <p:nvPr/>
        </p:nvSpPr>
        <p:spPr>
          <a:xfrm>
            <a:off x="15428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7" name="Google Shape;807;p12"/>
          <p:cNvSpPr/>
          <p:nvPr/>
        </p:nvSpPr>
        <p:spPr>
          <a:xfrm>
            <a:off x="16047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8" name="Google Shape;808;p12"/>
          <p:cNvSpPr/>
          <p:nvPr/>
        </p:nvSpPr>
        <p:spPr>
          <a:xfrm>
            <a:off x="16667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9" name="Google Shape;809;p12"/>
          <p:cNvSpPr/>
          <p:nvPr/>
        </p:nvSpPr>
        <p:spPr>
          <a:xfrm>
            <a:off x="148083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0" name="Google Shape;810;p12"/>
          <p:cNvSpPr/>
          <p:nvPr/>
        </p:nvSpPr>
        <p:spPr>
          <a:xfrm>
            <a:off x="15428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1" name="Google Shape;811;p12"/>
          <p:cNvSpPr/>
          <p:nvPr/>
        </p:nvSpPr>
        <p:spPr>
          <a:xfrm>
            <a:off x="16047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2" name="Google Shape;812;p12"/>
          <p:cNvSpPr/>
          <p:nvPr/>
        </p:nvSpPr>
        <p:spPr>
          <a:xfrm>
            <a:off x="16667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3" name="Google Shape;813;p12"/>
          <p:cNvSpPr/>
          <p:nvPr/>
        </p:nvSpPr>
        <p:spPr>
          <a:xfrm>
            <a:off x="148083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4" name="Google Shape;814;p12"/>
          <p:cNvSpPr/>
          <p:nvPr/>
        </p:nvSpPr>
        <p:spPr>
          <a:xfrm>
            <a:off x="15428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5" name="Google Shape;815;p12"/>
          <p:cNvSpPr/>
          <p:nvPr/>
        </p:nvSpPr>
        <p:spPr>
          <a:xfrm>
            <a:off x="16047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6" name="Google Shape;816;p12"/>
          <p:cNvSpPr/>
          <p:nvPr/>
        </p:nvSpPr>
        <p:spPr>
          <a:xfrm>
            <a:off x="16667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7" name="Google Shape;817;p12"/>
          <p:cNvSpPr/>
          <p:nvPr/>
        </p:nvSpPr>
        <p:spPr>
          <a:xfrm>
            <a:off x="148083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8" name="Google Shape;818;p12"/>
          <p:cNvSpPr/>
          <p:nvPr/>
        </p:nvSpPr>
        <p:spPr>
          <a:xfrm>
            <a:off x="15428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9" name="Google Shape;819;p12"/>
          <p:cNvSpPr/>
          <p:nvPr/>
        </p:nvSpPr>
        <p:spPr>
          <a:xfrm>
            <a:off x="16047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0" name="Google Shape;820;p12"/>
          <p:cNvSpPr/>
          <p:nvPr/>
        </p:nvSpPr>
        <p:spPr>
          <a:xfrm>
            <a:off x="16667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1" name="Google Shape;821;p12"/>
          <p:cNvSpPr/>
          <p:nvPr/>
        </p:nvSpPr>
        <p:spPr>
          <a:xfrm>
            <a:off x="148083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2" name="Google Shape;822;p12"/>
          <p:cNvSpPr/>
          <p:nvPr/>
        </p:nvSpPr>
        <p:spPr>
          <a:xfrm>
            <a:off x="15428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3" name="Google Shape;823;p12"/>
          <p:cNvSpPr/>
          <p:nvPr/>
        </p:nvSpPr>
        <p:spPr>
          <a:xfrm>
            <a:off x="16047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4" name="Google Shape;824;p12"/>
          <p:cNvSpPr/>
          <p:nvPr/>
        </p:nvSpPr>
        <p:spPr>
          <a:xfrm>
            <a:off x="16667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5" name="Google Shape;825;p12"/>
          <p:cNvSpPr/>
          <p:nvPr/>
        </p:nvSpPr>
        <p:spPr>
          <a:xfrm>
            <a:off x="148083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6" name="Google Shape;826;p12"/>
          <p:cNvSpPr/>
          <p:nvPr/>
        </p:nvSpPr>
        <p:spPr>
          <a:xfrm>
            <a:off x="15428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7" name="Google Shape;827;p12"/>
          <p:cNvSpPr/>
          <p:nvPr/>
        </p:nvSpPr>
        <p:spPr>
          <a:xfrm>
            <a:off x="16047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8" name="Google Shape;828;p12"/>
          <p:cNvSpPr/>
          <p:nvPr/>
        </p:nvSpPr>
        <p:spPr>
          <a:xfrm>
            <a:off x="16667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9" name="Google Shape;829;p12"/>
          <p:cNvSpPr/>
          <p:nvPr/>
        </p:nvSpPr>
        <p:spPr>
          <a:xfrm>
            <a:off x="12329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0" name="Google Shape;830;p12"/>
          <p:cNvSpPr/>
          <p:nvPr/>
        </p:nvSpPr>
        <p:spPr>
          <a:xfrm>
            <a:off x="12948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1" name="Google Shape;831;p12"/>
          <p:cNvSpPr/>
          <p:nvPr/>
        </p:nvSpPr>
        <p:spPr>
          <a:xfrm>
            <a:off x="13568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2" name="Google Shape;832;p12"/>
          <p:cNvSpPr/>
          <p:nvPr/>
        </p:nvSpPr>
        <p:spPr>
          <a:xfrm>
            <a:off x="141885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3" name="Google Shape;833;p12"/>
          <p:cNvSpPr/>
          <p:nvPr/>
        </p:nvSpPr>
        <p:spPr>
          <a:xfrm>
            <a:off x="12329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4" name="Google Shape;834;p12"/>
          <p:cNvSpPr/>
          <p:nvPr/>
        </p:nvSpPr>
        <p:spPr>
          <a:xfrm>
            <a:off x="12948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5" name="Google Shape;835;p12"/>
          <p:cNvSpPr/>
          <p:nvPr/>
        </p:nvSpPr>
        <p:spPr>
          <a:xfrm>
            <a:off x="13568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6" name="Google Shape;836;p12"/>
          <p:cNvSpPr/>
          <p:nvPr/>
        </p:nvSpPr>
        <p:spPr>
          <a:xfrm>
            <a:off x="141885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7" name="Google Shape;837;p12"/>
          <p:cNvSpPr/>
          <p:nvPr/>
        </p:nvSpPr>
        <p:spPr>
          <a:xfrm>
            <a:off x="12329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8" name="Google Shape;838;p12"/>
          <p:cNvSpPr/>
          <p:nvPr/>
        </p:nvSpPr>
        <p:spPr>
          <a:xfrm>
            <a:off x="12948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12"/>
          <p:cNvSpPr/>
          <p:nvPr/>
        </p:nvSpPr>
        <p:spPr>
          <a:xfrm>
            <a:off x="13568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0" name="Google Shape;840;p12"/>
          <p:cNvSpPr/>
          <p:nvPr/>
        </p:nvSpPr>
        <p:spPr>
          <a:xfrm>
            <a:off x="141885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1" name="Google Shape;841;p12"/>
          <p:cNvSpPr/>
          <p:nvPr/>
        </p:nvSpPr>
        <p:spPr>
          <a:xfrm>
            <a:off x="12329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12"/>
          <p:cNvSpPr/>
          <p:nvPr/>
        </p:nvSpPr>
        <p:spPr>
          <a:xfrm>
            <a:off x="12948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3" name="Google Shape;843;p12"/>
          <p:cNvSpPr/>
          <p:nvPr/>
        </p:nvSpPr>
        <p:spPr>
          <a:xfrm>
            <a:off x="135687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4" name="Google Shape;844;p12"/>
          <p:cNvSpPr/>
          <p:nvPr/>
        </p:nvSpPr>
        <p:spPr>
          <a:xfrm>
            <a:off x="141885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5" name="Google Shape;845;p12"/>
          <p:cNvSpPr/>
          <p:nvPr/>
        </p:nvSpPr>
        <p:spPr>
          <a:xfrm>
            <a:off x="12329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6" name="Google Shape;846;p12"/>
          <p:cNvSpPr/>
          <p:nvPr/>
        </p:nvSpPr>
        <p:spPr>
          <a:xfrm>
            <a:off x="12948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7" name="Google Shape;847;p12"/>
          <p:cNvSpPr/>
          <p:nvPr/>
        </p:nvSpPr>
        <p:spPr>
          <a:xfrm>
            <a:off x="135687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8" name="Google Shape;848;p12"/>
          <p:cNvSpPr/>
          <p:nvPr/>
        </p:nvSpPr>
        <p:spPr>
          <a:xfrm>
            <a:off x="141885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9" name="Google Shape;849;p12"/>
          <p:cNvSpPr/>
          <p:nvPr/>
        </p:nvSpPr>
        <p:spPr>
          <a:xfrm>
            <a:off x="12329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0" name="Google Shape;850;p12"/>
          <p:cNvSpPr/>
          <p:nvPr/>
        </p:nvSpPr>
        <p:spPr>
          <a:xfrm>
            <a:off x="12948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1" name="Google Shape;851;p12"/>
          <p:cNvSpPr/>
          <p:nvPr/>
        </p:nvSpPr>
        <p:spPr>
          <a:xfrm>
            <a:off x="13568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2" name="Google Shape;852;p12"/>
          <p:cNvSpPr/>
          <p:nvPr/>
        </p:nvSpPr>
        <p:spPr>
          <a:xfrm>
            <a:off x="141885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3" name="Google Shape;853;p12"/>
          <p:cNvSpPr/>
          <p:nvPr/>
        </p:nvSpPr>
        <p:spPr>
          <a:xfrm>
            <a:off x="148083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4" name="Google Shape;854;p12"/>
          <p:cNvSpPr/>
          <p:nvPr/>
        </p:nvSpPr>
        <p:spPr>
          <a:xfrm>
            <a:off x="15428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5" name="Google Shape;855;p12"/>
          <p:cNvSpPr/>
          <p:nvPr/>
        </p:nvSpPr>
        <p:spPr>
          <a:xfrm>
            <a:off x="16047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6" name="Google Shape;856;p12"/>
          <p:cNvSpPr/>
          <p:nvPr/>
        </p:nvSpPr>
        <p:spPr>
          <a:xfrm>
            <a:off x="16667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7" name="Google Shape;857;p12"/>
          <p:cNvSpPr/>
          <p:nvPr/>
        </p:nvSpPr>
        <p:spPr>
          <a:xfrm>
            <a:off x="148083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8" name="Google Shape;858;p12"/>
          <p:cNvSpPr/>
          <p:nvPr/>
        </p:nvSpPr>
        <p:spPr>
          <a:xfrm>
            <a:off x="15428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9" name="Google Shape;859;p12"/>
          <p:cNvSpPr/>
          <p:nvPr/>
        </p:nvSpPr>
        <p:spPr>
          <a:xfrm>
            <a:off x="16047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0" name="Google Shape;860;p12"/>
          <p:cNvSpPr/>
          <p:nvPr/>
        </p:nvSpPr>
        <p:spPr>
          <a:xfrm>
            <a:off x="16667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1" name="Google Shape;861;p12"/>
          <p:cNvSpPr/>
          <p:nvPr/>
        </p:nvSpPr>
        <p:spPr>
          <a:xfrm>
            <a:off x="148083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2" name="Google Shape;862;p12"/>
          <p:cNvSpPr/>
          <p:nvPr/>
        </p:nvSpPr>
        <p:spPr>
          <a:xfrm>
            <a:off x="15428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3" name="Google Shape;863;p12"/>
          <p:cNvSpPr/>
          <p:nvPr/>
        </p:nvSpPr>
        <p:spPr>
          <a:xfrm>
            <a:off x="16047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4" name="Google Shape;864;p12"/>
          <p:cNvSpPr/>
          <p:nvPr/>
        </p:nvSpPr>
        <p:spPr>
          <a:xfrm>
            <a:off x="16667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5" name="Google Shape;865;p12"/>
          <p:cNvSpPr/>
          <p:nvPr/>
        </p:nvSpPr>
        <p:spPr>
          <a:xfrm>
            <a:off x="148083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6" name="Google Shape;866;p12"/>
          <p:cNvSpPr/>
          <p:nvPr/>
        </p:nvSpPr>
        <p:spPr>
          <a:xfrm>
            <a:off x="15428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7" name="Google Shape;867;p12"/>
          <p:cNvSpPr/>
          <p:nvPr/>
        </p:nvSpPr>
        <p:spPr>
          <a:xfrm>
            <a:off x="16047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8" name="Google Shape;868;p12"/>
          <p:cNvSpPr/>
          <p:nvPr/>
        </p:nvSpPr>
        <p:spPr>
          <a:xfrm>
            <a:off x="166677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9" name="Google Shape;869;p12"/>
          <p:cNvSpPr/>
          <p:nvPr/>
        </p:nvSpPr>
        <p:spPr>
          <a:xfrm>
            <a:off x="148083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0" name="Google Shape;870;p12"/>
          <p:cNvSpPr/>
          <p:nvPr/>
        </p:nvSpPr>
        <p:spPr>
          <a:xfrm>
            <a:off x="15428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1" name="Google Shape;871;p12"/>
          <p:cNvSpPr/>
          <p:nvPr/>
        </p:nvSpPr>
        <p:spPr>
          <a:xfrm>
            <a:off x="16047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2" name="Google Shape;872;p12"/>
          <p:cNvSpPr/>
          <p:nvPr/>
        </p:nvSpPr>
        <p:spPr>
          <a:xfrm>
            <a:off x="166677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3" name="Google Shape;873;p12"/>
          <p:cNvSpPr/>
          <p:nvPr/>
        </p:nvSpPr>
        <p:spPr>
          <a:xfrm>
            <a:off x="148083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4" name="Google Shape;874;p12"/>
          <p:cNvSpPr/>
          <p:nvPr/>
        </p:nvSpPr>
        <p:spPr>
          <a:xfrm>
            <a:off x="15428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5" name="Google Shape;875;p12"/>
          <p:cNvSpPr/>
          <p:nvPr/>
        </p:nvSpPr>
        <p:spPr>
          <a:xfrm>
            <a:off x="16047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6" name="Google Shape;876;p12"/>
          <p:cNvSpPr/>
          <p:nvPr/>
        </p:nvSpPr>
        <p:spPr>
          <a:xfrm>
            <a:off x="16667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7" name="Google Shape;877;p12"/>
          <p:cNvSpPr txBox="1"/>
          <p:nvPr/>
        </p:nvSpPr>
        <p:spPr>
          <a:xfrm>
            <a:off x="911051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ב'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8" name="Google Shape;878;p12"/>
          <p:cNvSpPr txBox="1"/>
          <p:nvPr/>
        </p:nvSpPr>
        <p:spPr>
          <a:xfrm>
            <a:off x="12329100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א'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9" name="Google Shape;879;p12"/>
          <p:cNvSpPr txBox="1"/>
          <p:nvPr/>
        </p:nvSpPr>
        <p:spPr>
          <a:xfrm>
            <a:off x="7334306" y="2445431"/>
            <a:ext cx="3528600" cy="4338000"/>
          </a:xfrm>
          <a:prstGeom prst="rect">
            <a:avLst/>
          </a:prstGeom>
          <a:solidFill>
            <a:srgbClr val="70F4B1"/>
          </a:solidFill>
          <a:ln cap="flat" cmpd="sng" w="38100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סרטטו מצולע ששטחו </a:t>
            </a:r>
            <a:endParaRPr sz="25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4 יחידות שטח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והיקפו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יחידות אורך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3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13"/>
          <p:cNvSpPr txBox="1"/>
          <p:nvPr>
            <p:ph type="ctrTitle"/>
          </p:nvPr>
        </p:nvSpPr>
        <p:spPr>
          <a:xfrm>
            <a:off x="6070061" y="205298"/>
            <a:ext cx="5694740" cy="17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rgbClr val="7F754A"/>
              </a:buClr>
              <a:buSzPts val="4400"/>
              <a:buFont typeface="Calibri"/>
              <a:buNone/>
            </a:pPr>
            <a:r>
              <a:rPr lang="iw-IL">
                <a:solidFill>
                  <a:srgbClr val="7F754A"/>
                </a:solidFill>
              </a:rPr>
              <a:t>שטח והיקף</a:t>
            </a:r>
            <a:endParaRPr>
              <a:solidFill>
                <a:srgbClr val="7F754A"/>
              </a:solidFill>
            </a:endParaRPr>
          </a:p>
        </p:txBody>
      </p:sp>
      <p:sp>
        <p:nvSpPr>
          <p:cNvPr id="885" name="Google Shape;885;p13"/>
          <p:cNvSpPr/>
          <p:nvPr/>
        </p:nvSpPr>
        <p:spPr>
          <a:xfrm>
            <a:off x="911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6" name="Google Shape;886;p13"/>
          <p:cNvSpPr/>
          <p:nvPr/>
        </p:nvSpPr>
        <p:spPr>
          <a:xfrm>
            <a:off x="1530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7" name="Google Shape;887;p13"/>
          <p:cNvSpPr/>
          <p:nvPr/>
        </p:nvSpPr>
        <p:spPr>
          <a:xfrm>
            <a:off x="2150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8" name="Google Shape;888;p13"/>
          <p:cNvSpPr/>
          <p:nvPr/>
        </p:nvSpPr>
        <p:spPr>
          <a:xfrm>
            <a:off x="27704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9" name="Google Shape;889;p13"/>
          <p:cNvSpPr/>
          <p:nvPr/>
        </p:nvSpPr>
        <p:spPr>
          <a:xfrm>
            <a:off x="911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0" name="Google Shape;890;p13"/>
          <p:cNvSpPr/>
          <p:nvPr/>
        </p:nvSpPr>
        <p:spPr>
          <a:xfrm>
            <a:off x="1530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1" name="Google Shape;891;p13"/>
          <p:cNvSpPr/>
          <p:nvPr/>
        </p:nvSpPr>
        <p:spPr>
          <a:xfrm>
            <a:off x="2150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2" name="Google Shape;892;p13"/>
          <p:cNvSpPr/>
          <p:nvPr/>
        </p:nvSpPr>
        <p:spPr>
          <a:xfrm>
            <a:off x="27704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3" name="Google Shape;893;p13"/>
          <p:cNvSpPr/>
          <p:nvPr/>
        </p:nvSpPr>
        <p:spPr>
          <a:xfrm>
            <a:off x="911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4" name="Google Shape;894;p13"/>
          <p:cNvSpPr/>
          <p:nvPr/>
        </p:nvSpPr>
        <p:spPr>
          <a:xfrm>
            <a:off x="1530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5" name="Google Shape;895;p13"/>
          <p:cNvSpPr/>
          <p:nvPr/>
        </p:nvSpPr>
        <p:spPr>
          <a:xfrm>
            <a:off x="2150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6" name="Google Shape;896;p13"/>
          <p:cNvSpPr/>
          <p:nvPr/>
        </p:nvSpPr>
        <p:spPr>
          <a:xfrm>
            <a:off x="27704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7" name="Google Shape;897;p13"/>
          <p:cNvSpPr/>
          <p:nvPr/>
        </p:nvSpPr>
        <p:spPr>
          <a:xfrm>
            <a:off x="911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8" name="Google Shape;898;p13"/>
          <p:cNvSpPr/>
          <p:nvPr/>
        </p:nvSpPr>
        <p:spPr>
          <a:xfrm>
            <a:off x="1530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9" name="Google Shape;899;p13"/>
          <p:cNvSpPr/>
          <p:nvPr/>
        </p:nvSpPr>
        <p:spPr>
          <a:xfrm>
            <a:off x="2150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0" name="Google Shape;900;p13"/>
          <p:cNvSpPr/>
          <p:nvPr/>
        </p:nvSpPr>
        <p:spPr>
          <a:xfrm>
            <a:off x="27704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1" name="Google Shape;901;p13"/>
          <p:cNvSpPr/>
          <p:nvPr/>
        </p:nvSpPr>
        <p:spPr>
          <a:xfrm>
            <a:off x="911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2" name="Google Shape;902;p13"/>
          <p:cNvSpPr/>
          <p:nvPr/>
        </p:nvSpPr>
        <p:spPr>
          <a:xfrm>
            <a:off x="1530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3" name="Google Shape;903;p13"/>
          <p:cNvSpPr/>
          <p:nvPr/>
        </p:nvSpPr>
        <p:spPr>
          <a:xfrm>
            <a:off x="2150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4" name="Google Shape;904;p13"/>
          <p:cNvSpPr/>
          <p:nvPr/>
        </p:nvSpPr>
        <p:spPr>
          <a:xfrm>
            <a:off x="27704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5" name="Google Shape;905;p13"/>
          <p:cNvSpPr/>
          <p:nvPr/>
        </p:nvSpPr>
        <p:spPr>
          <a:xfrm>
            <a:off x="911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6" name="Google Shape;906;p13"/>
          <p:cNvSpPr/>
          <p:nvPr/>
        </p:nvSpPr>
        <p:spPr>
          <a:xfrm>
            <a:off x="1530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7" name="Google Shape;907;p13"/>
          <p:cNvSpPr/>
          <p:nvPr/>
        </p:nvSpPr>
        <p:spPr>
          <a:xfrm>
            <a:off x="2150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8" name="Google Shape;908;p13"/>
          <p:cNvSpPr/>
          <p:nvPr/>
        </p:nvSpPr>
        <p:spPr>
          <a:xfrm>
            <a:off x="27704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9" name="Google Shape;909;p13"/>
          <p:cNvSpPr/>
          <p:nvPr/>
        </p:nvSpPr>
        <p:spPr>
          <a:xfrm>
            <a:off x="33902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0" name="Google Shape;910;p13"/>
          <p:cNvSpPr/>
          <p:nvPr/>
        </p:nvSpPr>
        <p:spPr>
          <a:xfrm>
            <a:off x="4010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1" name="Google Shape;911;p13"/>
          <p:cNvSpPr/>
          <p:nvPr/>
        </p:nvSpPr>
        <p:spPr>
          <a:xfrm>
            <a:off x="4629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2" name="Google Shape;912;p13"/>
          <p:cNvSpPr/>
          <p:nvPr/>
        </p:nvSpPr>
        <p:spPr>
          <a:xfrm>
            <a:off x="5249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3" name="Google Shape;913;p13"/>
          <p:cNvSpPr/>
          <p:nvPr/>
        </p:nvSpPr>
        <p:spPr>
          <a:xfrm>
            <a:off x="33902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4" name="Google Shape;914;p13"/>
          <p:cNvSpPr/>
          <p:nvPr/>
        </p:nvSpPr>
        <p:spPr>
          <a:xfrm>
            <a:off x="4010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5" name="Google Shape;915;p13"/>
          <p:cNvSpPr/>
          <p:nvPr/>
        </p:nvSpPr>
        <p:spPr>
          <a:xfrm>
            <a:off x="4629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6" name="Google Shape;916;p13"/>
          <p:cNvSpPr/>
          <p:nvPr/>
        </p:nvSpPr>
        <p:spPr>
          <a:xfrm>
            <a:off x="5249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7" name="Google Shape;917;p13"/>
          <p:cNvSpPr/>
          <p:nvPr/>
        </p:nvSpPr>
        <p:spPr>
          <a:xfrm>
            <a:off x="33902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8" name="Google Shape;918;p13"/>
          <p:cNvSpPr/>
          <p:nvPr/>
        </p:nvSpPr>
        <p:spPr>
          <a:xfrm>
            <a:off x="4010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9" name="Google Shape;919;p13"/>
          <p:cNvSpPr/>
          <p:nvPr/>
        </p:nvSpPr>
        <p:spPr>
          <a:xfrm>
            <a:off x="4629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0" name="Google Shape;920;p13"/>
          <p:cNvSpPr/>
          <p:nvPr/>
        </p:nvSpPr>
        <p:spPr>
          <a:xfrm>
            <a:off x="5249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1" name="Google Shape;921;p13"/>
          <p:cNvSpPr/>
          <p:nvPr/>
        </p:nvSpPr>
        <p:spPr>
          <a:xfrm>
            <a:off x="33902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2" name="Google Shape;922;p13"/>
          <p:cNvSpPr/>
          <p:nvPr/>
        </p:nvSpPr>
        <p:spPr>
          <a:xfrm>
            <a:off x="4010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3" name="Google Shape;923;p13"/>
          <p:cNvSpPr/>
          <p:nvPr/>
        </p:nvSpPr>
        <p:spPr>
          <a:xfrm>
            <a:off x="4629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4" name="Google Shape;924;p13"/>
          <p:cNvSpPr/>
          <p:nvPr/>
        </p:nvSpPr>
        <p:spPr>
          <a:xfrm>
            <a:off x="5249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5" name="Google Shape;925;p13"/>
          <p:cNvSpPr/>
          <p:nvPr/>
        </p:nvSpPr>
        <p:spPr>
          <a:xfrm>
            <a:off x="33902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6" name="Google Shape;926;p13"/>
          <p:cNvSpPr/>
          <p:nvPr/>
        </p:nvSpPr>
        <p:spPr>
          <a:xfrm>
            <a:off x="4010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7" name="Google Shape;927;p13"/>
          <p:cNvSpPr/>
          <p:nvPr/>
        </p:nvSpPr>
        <p:spPr>
          <a:xfrm>
            <a:off x="4629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8" name="Google Shape;928;p13"/>
          <p:cNvSpPr/>
          <p:nvPr/>
        </p:nvSpPr>
        <p:spPr>
          <a:xfrm>
            <a:off x="5249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9" name="Google Shape;929;p13"/>
          <p:cNvSpPr/>
          <p:nvPr/>
        </p:nvSpPr>
        <p:spPr>
          <a:xfrm>
            <a:off x="33902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0" name="Google Shape;930;p13"/>
          <p:cNvSpPr/>
          <p:nvPr/>
        </p:nvSpPr>
        <p:spPr>
          <a:xfrm>
            <a:off x="4010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1" name="Google Shape;931;p13"/>
          <p:cNvSpPr/>
          <p:nvPr/>
        </p:nvSpPr>
        <p:spPr>
          <a:xfrm>
            <a:off x="4629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2" name="Google Shape;932;p13"/>
          <p:cNvSpPr/>
          <p:nvPr/>
        </p:nvSpPr>
        <p:spPr>
          <a:xfrm>
            <a:off x="5249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3" name="Google Shape;933;p13"/>
          <p:cNvSpPr/>
          <p:nvPr/>
        </p:nvSpPr>
        <p:spPr>
          <a:xfrm>
            <a:off x="911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4" name="Google Shape;934;p13"/>
          <p:cNvSpPr/>
          <p:nvPr/>
        </p:nvSpPr>
        <p:spPr>
          <a:xfrm>
            <a:off x="1530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5" name="Google Shape;935;p13"/>
          <p:cNvSpPr/>
          <p:nvPr/>
        </p:nvSpPr>
        <p:spPr>
          <a:xfrm>
            <a:off x="2150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6" name="Google Shape;936;p13"/>
          <p:cNvSpPr/>
          <p:nvPr/>
        </p:nvSpPr>
        <p:spPr>
          <a:xfrm>
            <a:off x="27704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7" name="Google Shape;937;p13"/>
          <p:cNvSpPr/>
          <p:nvPr/>
        </p:nvSpPr>
        <p:spPr>
          <a:xfrm>
            <a:off x="911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8" name="Google Shape;938;p13"/>
          <p:cNvSpPr/>
          <p:nvPr/>
        </p:nvSpPr>
        <p:spPr>
          <a:xfrm>
            <a:off x="1530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9" name="Google Shape;939;p13"/>
          <p:cNvSpPr/>
          <p:nvPr/>
        </p:nvSpPr>
        <p:spPr>
          <a:xfrm>
            <a:off x="21506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0" name="Google Shape;940;p13"/>
          <p:cNvSpPr/>
          <p:nvPr/>
        </p:nvSpPr>
        <p:spPr>
          <a:xfrm>
            <a:off x="27704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1" name="Google Shape;941;p13"/>
          <p:cNvSpPr/>
          <p:nvPr/>
        </p:nvSpPr>
        <p:spPr>
          <a:xfrm>
            <a:off x="911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2" name="Google Shape;942;p13"/>
          <p:cNvSpPr/>
          <p:nvPr/>
        </p:nvSpPr>
        <p:spPr>
          <a:xfrm>
            <a:off x="1530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3" name="Google Shape;943;p13"/>
          <p:cNvSpPr/>
          <p:nvPr/>
        </p:nvSpPr>
        <p:spPr>
          <a:xfrm>
            <a:off x="21506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4" name="Google Shape;944;p13"/>
          <p:cNvSpPr/>
          <p:nvPr/>
        </p:nvSpPr>
        <p:spPr>
          <a:xfrm>
            <a:off x="27704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5" name="Google Shape;945;p13"/>
          <p:cNvSpPr/>
          <p:nvPr/>
        </p:nvSpPr>
        <p:spPr>
          <a:xfrm>
            <a:off x="911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6" name="Google Shape;946;p13"/>
          <p:cNvSpPr/>
          <p:nvPr/>
        </p:nvSpPr>
        <p:spPr>
          <a:xfrm>
            <a:off x="1530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7" name="Google Shape;947;p13"/>
          <p:cNvSpPr/>
          <p:nvPr/>
        </p:nvSpPr>
        <p:spPr>
          <a:xfrm>
            <a:off x="21506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8" name="Google Shape;948;p13"/>
          <p:cNvSpPr/>
          <p:nvPr/>
        </p:nvSpPr>
        <p:spPr>
          <a:xfrm>
            <a:off x="27704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9" name="Google Shape;949;p13"/>
          <p:cNvSpPr/>
          <p:nvPr/>
        </p:nvSpPr>
        <p:spPr>
          <a:xfrm>
            <a:off x="911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0" name="Google Shape;950;p13"/>
          <p:cNvSpPr/>
          <p:nvPr/>
        </p:nvSpPr>
        <p:spPr>
          <a:xfrm>
            <a:off x="1530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1" name="Google Shape;951;p13"/>
          <p:cNvSpPr/>
          <p:nvPr/>
        </p:nvSpPr>
        <p:spPr>
          <a:xfrm>
            <a:off x="21506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2" name="Google Shape;952;p13"/>
          <p:cNvSpPr/>
          <p:nvPr/>
        </p:nvSpPr>
        <p:spPr>
          <a:xfrm>
            <a:off x="27704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3" name="Google Shape;953;p13"/>
          <p:cNvSpPr/>
          <p:nvPr/>
        </p:nvSpPr>
        <p:spPr>
          <a:xfrm>
            <a:off x="911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4" name="Google Shape;954;p13"/>
          <p:cNvSpPr/>
          <p:nvPr/>
        </p:nvSpPr>
        <p:spPr>
          <a:xfrm>
            <a:off x="1530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5" name="Google Shape;955;p13"/>
          <p:cNvSpPr/>
          <p:nvPr/>
        </p:nvSpPr>
        <p:spPr>
          <a:xfrm>
            <a:off x="2150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6" name="Google Shape;956;p13"/>
          <p:cNvSpPr/>
          <p:nvPr/>
        </p:nvSpPr>
        <p:spPr>
          <a:xfrm>
            <a:off x="27704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7" name="Google Shape;957;p13"/>
          <p:cNvSpPr/>
          <p:nvPr/>
        </p:nvSpPr>
        <p:spPr>
          <a:xfrm>
            <a:off x="33902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8" name="Google Shape;958;p13"/>
          <p:cNvSpPr/>
          <p:nvPr/>
        </p:nvSpPr>
        <p:spPr>
          <a:xfrm>
            <a:off x="4010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9" name="Google Shape;959;p13"/>
          <p:cNvSpPr/>
          <p:nvPr/>
        </p:nvSpPr>
        <p:spPr>
          <a:xfrm>
            <a:off x="4629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0" name="Google Shape;960;p13"/>
          <p:cNvSpPr/>
          <p:nvPr/>
        </p:nvSpPr>
        <p:spPr>
          <a:xfrm>
            <a:off x="5249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1" name="Google Shape;961;p13"/>
          <p:cNvSpPr/>
          <p:nvPr/>
        </p:nvSpPr>
        <p:spPr>
          <a:xfrm>
            <a:off x="33902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2" name="Google Shape;962;p13"/>
          <p:cNvSpPr/>
          <p:nvPr/>
        </p:nvSpPr>
        <p:spPr>
          <a:xfrm>
            <a:off x="4010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3" name="Google Shape;963;p13"/>
          <p:cNvSpPr/>
          <p:nvPr/>
        </p:nvSpPr>
        <p:spPr>
          <a:xfrm>
            <a:off x="4629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4" name="Google Shape;964;p13"/>
          <p:cNvSpPr/>
          <p:nvPr/>
        </p:nvSpPr>
        <p:spPr>
          <a:xfrm>
            <a:off x="52496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5" name="Google Shape;965;p13"/>
          <p:cNvSpPr/>
          <p:nvPr/>
        </p:nvSpPr>
        <p:spPr>
          <a:xfrm>
            <a:off x="33902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6" name="Google Shape;966;p13"/>
          <p:cNvSpPr/>
          <p:nvPr/>
        </p:nvSpPr>
        <p:spPr>
          <a:xfrm>
            <a:off x="4010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7" name="Google Shape;967;p13"/>
          <p:cNvSpPr/>
          <p:nvPr/>
        </p:nvSpPr>
        <p:spPr>
          <a:xfrm>
            <a:off x="4629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8" name="Google Shape;968;p13"/>
          <p:cNvSpPr/>
          <p:nvPr/>
        </p:nvSpPr>
        <p:spPr>
          <a:xfrm>
            <a:off x="52496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9" name="Google Shape;969;p13"/>
          <p:cNvSpPr/>
          <p:nvPr/>
        </p:nvSpPr>
        <p:spPr>
          <a:xfrm>
            <a:off x="33902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0" name="Google Shape;970;p13"/>
          <p:cNvSpPr/>
          <p:nvPr/>
        </p:nvSpPr>
        <p:spPr>
          <a:xfrm>
            <a:off x="4010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1" name="Google Shape;971;p13"/>
          <p:cNvSpPr/>
          <p:nvPr/>
        </p:nvSpPr>
        <p:spPr>
          <a:xfrm>
            <a:off x="4629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2" name="Google Shape;972;p13"/>
          <p:cNvSpPr/>
          <p:nvPr/>
        </p:nvSpPr>
        <p:spPr>
          <a:xfrm>
            <a:off x="52496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3" name="Google Shape;973;p13"/>
          <p:cNvSpPr/>
          <p:nvPr/>
        </p:nvSpPr>
        <p:spPr>
          <a:xfrm>
            <a:off x="33902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4" name="Google Shape;974;p13"/>
          <p:cNvSpPr/>
          <p:nvPr/>
        </p:nvSpPr>
        <p:spPr>
          <a:xfrm>
            <a:off x="4010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5" name="Google Shape;975;p13"/>
          <p:cNvSpPr/>
          <p:nvPr/>
        </p:nvSpPr>
        <p:spPr>
          <a:xfrm>
            <a:off x="4629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6" name="Google Shape;976;p13"/>
          <p:cNvSpPr/>
          <p:nvPr/>
        </p:nvSpPr>
        <p:spPr>
          <a:xfrm>
            <a:off x="52496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7" name="Google Shape;977;p13"/>
          <p:cNvSpPr/>
          <p:nvPr/>
        </p:nvSpPr>
        <p:spPr>
          <a:xfrm>
            <a:off x="33902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8" name="Google Shape;978;p13"/>
          <p:cNvSpPr/>
          <p:nvPr/>
        </p:nvSpPr>
        <p:spPr>
          <a:xfrm>
            <a:off x="4010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9" name="Google Shape;979;p13"/>
          <p:cNvSpPr/>
          <p:nvPr/>
        </p:nvSpPr>
        <p:spPr>
          <a:xfrm>
            <a:off x="4629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0" name="Google Shape;980;p13"/>
          <p:cNvSpPr/>
          <p:nvPr/>
        </p:nvSpPr>
        <p:spPr>
          <a:xfrm>
            <a:off x="5249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1" name="Google Shape;981;p13"/>
          <p:cNvSpPr/>
          <p:nvPr/>
        </p:nvSpPr>
        <p:spPr>
          <a:xfrm>
            <a:off x="12329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2" name="Google Shape;982;p13"/>
          <p:cNvSpPr/>
          <p:nvPr/>
        </p:nvSpPr>
        <p:spPr>
          <a:xfrm>
            <a:off x="12948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3" name="Google Shape;983;p13"/>
          <p:cNvSpPr/>
          <p:nvPr/>
        </p:nvSpPr>
        <p:spPr>
          <a:xfrm>
            <a:off x="13568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4" name="Google Shape;984;p13"/>
          <p:cNvSpPr/>
          <p:nvPr/>
        </p:nvSpPr>
        <p:spPr>
          <a:xfrm>
            <a:off x="141885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5" name="Google Shape;985;p13"/>
          <p:cNvSpPr/>
          <p:nvPr/>
        </p:nvSpPr>
        <p:spPr>
          <a:xfrm>
            <a:off x="12329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6" name="Google Shape;986;p13"/>
          <p:cNvSpPr/>
          <p:nvPr/>
        </p:nvSpPr>
        <p:spPr>
          <a:xfrm>
            <a:off x="12948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7" name="Google Shape;987;p13"/>
          <p:cNvSpPr/>
          <p:nvPr/>
        </p:nvSpPr>
        <p:spPr>
          <a:xfrm>
            <a:off x="13568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8" name="Google Shape;988;p13"/>
          <p:cNvSpPr/>
          <p:nvPr/>
        </p:nvSpPr>
        <p:spPr>
          <a:xfrm>
            <a:off x="141885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9" name="Google Shape;989;p13"/>
          <p:cNvSpPr/>
          <p:nvPr/>
        </p:nvSpPr>
        <p:spPr>
          <a:xfrm>
            <a:off x="12329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0" name="Google Shape;990;p13"/>
          <p:cNvSpPr/>
          <p:nvPr/>
        </p:nvSpPr>
        <p:spPr>
          <a:xfrm>
            <a:off x="12948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1" name="Google Shape;991;p13"/>
          <p:cNvSpPr/>
          <p:nvPr/>
        </p:nvSpPr>
        <p:spPr>
          <a:xfrm>
            <a:off x="13568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2" name="Google Shape;992;p13"/>
          <p:cNvSpPr/>
          <p:nvPr/>
        </p:nvSpPr>
        <p:spPr>
          <a:xfrm>
            <a:off x="141885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3" name="Google Shape;993;p13"/>
          <p:cNvSpPr/>
          <p:nvPr/>
        </p:nvSpPr>
        <p:spPr>
          <a:xfrm>
            <a:off x="12329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4" name="Google Shape;994;p13"/>
          <p:cNvSpPr/>
          <p:nvPr/>
        </p:nvSpPr>
        <p:spPr>
          <a:xfrm>
            <a:off x="12948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5" name="Google Shape;995;p13"/>
          <p:cNvSpPr/>
          <p:nvPr/>
        </p:nvSpPr>
        <p:spPr>
          <a:xfrm>
            <a:off x="13568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6" name="Google Shape;996;p13"/>
          <p:cNvSpPr/>
          <p:nvPr/>
        </p:nvSpPr>
        <p:spPr>
          <a:xfrm>
            <a:off x="141885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7" name="Google Shape;997;p13"/>
          <p:cNvSpPr/>
          <p:nvPr/>
        </p:nvSpPr>
        <p:spPr>
          <a:xfrm>
            <a:off x="12329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8" name="Google Shape;998;p13"/>
          <p:cNvSpPr/>
          <p:nvPr/>
        </p:nvSpPr>
        <p:spPr>
          <a:xfrm>
            <a:off x="12948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9" name="Google Shape;999;p13"/>
          <p:cNvSpPr/>
          <p:nvPr/>
        </p:nvSpPr>
        <p:spPr>
          <a:xfrm>
            <a:off x="13568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0" name="Google Shape;1000;p13"/>
          <p:cNvSpPr/>
          <p:nvPr/>
        </p:nvSpPr>
        <p:spPr>
          <a:xfrm>
            <a:off x="141885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1" name="Google Shape;1001;p13"/>
          <p:cNvSpPr/>
          <p:nvPr/>
        </p:nvSpPr>
        <p:spPr>
          <a:xfrm>
            <a:off x="12329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2" name="Google Shape;1002;p13"/>
          <p:cNvSpPr/>
          <p:nvPr/>
        </p:nvSpPr>
        <p:spPr>
          <a:xfrm>
            <a:off x="12948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3" name="Google Shape;1003;p13"/>
          <p:cNvSpPr/>
          <p:nvPr/>
        </p:nvSpPr>
        <p:spPr>
          <a:xfrm>
            <a:off x="13568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4" name="Google Shape;1004;p13"/>
          <p:cNvSpPr/>
          <p:nvPr/>
        </p:nvSpPr>
        <p:spPr>
          <a:xfrm>
            <a:off x="141885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5" name="Google Shape;1005;p13"/>
          <p:cNvSpPr/>
          <p:nvPr/>
        </p:nvSpPr>
        <p:spPr>
          <a:xfrm>
            <a:off x="148083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6" name="Google Shape;1006;p13"/>
          <p:cNvSpPr/>
          <p:nvPr/>
        </p:nvSpPr>
        <p:spPr>
          <a:xfrm>
            <a:off x="15428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7" name="Google Shape;1007;p13"/>
          <p:cNvSpPr/>
          <p:nvPr/>
        </p:nvSpPr>
        <p:spPr>
          <a:xfrm>
            <a:off x="16047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8" name="Google Shape;1008;p13"/>
          <p:cNvSpPr/>
          <p:nvPr/>
        </p:nvSpPr>
        <p:spPr>
          <a:xfrm>
            <a:off x="16667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9" name="Google Shape;1009;p13"/>
          <p:cNvSpPr/>
          <p:nvPr/>
        </p:nvSpPr>
        <p:spPr>
          <a:xfrm>
            <a:off x="148083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0" name="Google Shape;1010;p13"/>
          <p:cNvSpPr/>
          <p:nvPr/>
        </p:nvSpPr>
        <p:spPr>
          <a:xfrm>
            <a:off x="15428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1" name="Google Shape;1011;p13"/>
          <p:cNvSpPr/>
          <p:nvPr/>
        </p:nvSpPr>
        <p:spPr>
          <a:xfrm>
            <a:off x="16047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2" name="Google Shape;1012;p13"/>
          <p:cNvSpPr/>
          <p:nvPr/>
        </p:nvSpPr>
        <p:spPr>
          <a:xfrm>
            <a:off x="16667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3" name="Google Shape;1013;p13"/>
          <p:cNvSpPr/>
          <p:nvPr/>
        </p:nvSpPr>
        <p:spPr>
          <a:xfrm>
            <a:off x="148083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4" name="Google Shape;1014;p13"/>
          <p:cNvSpPr/>
          <p:nvPr/>
        </p:nvSpPr>
        <p:spPr>
          <a:xfrm>
            <a:off x="15428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5" name="Google Shape;1015;p13"/>
          <p:cNvSpPr/>
          <p:nvPr/>
        </p:nvSpPr>
        <p:spPr>
          <a:xfrm>
            <a:off x="16047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6" name="Google Shape;1016;p13"/>
          <p:cNvSpPr/>
          <p:nvPr/>
        </p:nvSpPr>
        <p:spPr>
          <a:xfrm>
            <a:off x="16667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7" name="Google Shape;1017;p13"/>
          <p:cNvSpPr/>
          <p:nvPr/>
        </p:nvSpPr>
        <p:spPr>
          <a:xfrm>
            <a:off x="148083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8" name="Google Shape;1018;p13"/>
          <p:cNvSpPr/>
          <p:nvPr/>
        </p:nvSpPr>
        <p:spPr>
          <a:xfrm>
            <a:off x="15428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9" name="Google Shape;1019;p13"/>
          <p:cNvSpPr/>
          <p:nvPr/>
        </p:nvSpPr>
        <p:spPr>
          <a:xfrm>
            <a:off x="16047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0" name="Google Shape;1020;p13"/>
          <p:cNvSpPr/>
          <p:nvPr/>
        </p:nvSpPr>
        <p:spPr>
          <a:xfrm>
            <a:off x="16667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1" name="Google Shape;1021;p13"/>
          <p:cNvSpPr/>
          <p:nvPr/>
        </p:nvSpPr>
        <p:spPr>
          <a:xfrm>
            <a:off x="148083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2" name="Google Shape;1022;p13"/>
          <p:cNvSpPr/>
          <p:nvPr/>
        </p:nvSpPr>
        <p:spPr>
          <a:xfrm>
            <a:off x="15428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3" name="Google Shape;1023;p13"/>
          <p:cNvSpPr/>
          <p:nvPr/>
        </p:nvSpPr>
        <p:spPr>
          <a:xfrm>
            <a:off x="16047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4" name="Google Shape;1024;p13"/>
          <p:cNvSpPr/>
          <p:nvPr/>
        </p:nvSpPr>
        <p:spPr>
          <a:xfrm>
            <a:off x="16667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5" name="Google Shape;1025;p13"/>
          <p:cNvSpPr/>
          <p:nvPr/>
        </p:nvSpPr>
        <p:spPr>
          <a:xfrm>
            <a:off x="148083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6" name="Google Shape;1026;p13"/>
          <p:cNvSpPr/>
          <p:nvPr/>
        </p:nvSpPr>
        <p:spPr>
          <a:xfrm>
            <a:off x="15428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7" name="Google Shape;1027;p13"/>
          <p:cNvSpPr/>
          <p:nvPr/>
        </p:nvSpPr>
        <p:spPr>
          <a:xfrm>
            <a:off x="16047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8" name="Google Shape;1028;p13"/>
          <p:cNvSpPr/>
          <p:nvPr/>
        </p:nvSpPr>
        <p:spPr>
          <a:xfrm>
            <a:off x="16667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9" name="Google Shape;1029;p13"/>
          <p:cNvSpPr/>
          <p:nvPr/>
        </p:nvSpPr>
        <p:spPr>
          <a:xfrm>
            <a:off x="12329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0" name="Google Shape;1030;p13"/>
          <p:cNvSpPr/>
          <p:nvPr/>
        </p:nvSpPr>
        <p:spPr>
          <a:xfrm>
            <a:off x="12948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1" name="Google Shape;1031;p13"/>
          <p:cNvSpPr/>
          <p:nvPr/>
        </p:nvSpPr>
        <p:spPr>
          <a:xfrm>
            <a:off x="13568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2" name="Google Shape;1032;p13"/>
          <p:cNvSpPr/>
          <p:nvPr/>
        </p:nvSpPr>
        <p:spPr>
          <a:xfrm>
            <a:off x="141885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3" name="Google Shape;1033;p13"/>
          <p:cNvSpPr/>
          <p:nvPr/>
        </p:nvSpPr>
        <p:spPr>
          <a:xfrm>
            <a:off x="12329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4" name="Google Shape;1034;p13"/>
          <p:cNvSpPr/>
          <p:nvPr/>
        </p:nvSpPr>
        <p:spPr>
          <a:xfrm>
            <a:off x="12948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5" name="Google Shape;1035;p13"/>
          <p:cNvSpPr/>
          <p:nvPr/>
        </p:nvSpPr>
        <p:spPr>
          <a:xfrm>
            <a:off x="13568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6" name="Google Shape;1036;p13"/>
          <p:cNvSpPr/>
          <p:nvPr/>
        </p:nvSpPr>
        <p:spPr>
          <a:xfrm>
            <a:off x="141885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7" name="Google Shape;1037;p13"/>
          <p:cNvSpPr/>
          <p:nvPr/>
        </p:nvSpPr>
        <p:spPr>
          <a:xfrm>
            <a:off x="12329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8" name="Google Shape;1038;p13"/>
          <p:cNvSpPr/>
          <p:nvPr/>
        </p:nvSpPr>
        <p:spPr>
          <a:xfrm>
            <a:off x="12948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9" name="Google Shape;1039;p13"/>
          <p:cNvSpPr/>
          <p:nvPr/>
        </p:nvSpPr>
        <p:spPr>
          <a:xfrm>
            <a:off x="13568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0" name="Google Shape;1040;p13"/>
          <p:cNvSpPr/>
          <p:nvPr/>
        </p:nvSpPr>
        <p:spPr>
          <a:xfrm>
            <a:off x="141885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1" name="Google Shape;1041;p13"/>
          <p:cNvSpPr/>
          <p:nvPr/>
        </p:nvSpPr>
        <p:spPr>
          <a:xfrm>
            <a:off x="12329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2" name="Google Shape;1042;p13"/>
          <p:cNvSpPr/>
          <p:nvPr/>
        </p:nvSpPr>
        <p:spPr>
          <a:xfrm>
            <a:off x="12948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3" name="Google Shape;1043;p13"/>
          <p:cNvSpPr/>
          <p:nvPr/>
        </p:nvSpPr>
        <p:spPr>
          <a:xfrm>
            <a:off x="135687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4" name="Google Shape;1044;p13"/>
          <p:cNvSpPr/>
          <p:nvPr/>
        </p:nvSpPr>
        <p:spPr>
          <a:xfrm>
            <a:off x="141885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5" name="Google Shape;1045;p13"/>
          <p:cNvSpPr/>
          <p:nvPr/>
        </p:nvSpPr>
        <p:spPr>
          <a:xfrm>
            <a:off x="12329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6" name="Google Shape;1046;p13"/>
          <p:cNvSpPr/>
          <p:nvPr/>
        </p:nvSpPr>
        <p:spPr>
          <a:xfrm>
            <a:off x="12948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7" name="Google Shape;1047;p13"/>
          <p:cNvSpPr/>
          <p:nvPr/>
        </p:nvSpPr>
        <p:spPr>
          <a:xfrm>
            <a:off x="135687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8" name="Google Shape;1048;p13"/>
          <p:cNvSpPr/>
          <p:nvPr/>
        </p:nvSpPr>
        <p:spPr>
          <a:xfrm>
            <a:off x="141885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9" name="Google Shape;1049;p13"/>
          <p:cNvSpPr/>
          <p:nvPr/>
        </p:nvSpPr>
        <p:spPr>
          <a:xfrm>
            <a:off x="12329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0" name="Google Shape;1050;p13"/>
          <p:cNvSpPr/>
          <p:nvPr/>
        </p:nvSpPr>
        <p:spPr>
          <a:xfrm>
            <a:off x="12948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1" name="Google Shape;1051;p13"/>
          <p:cNvSpPr/>
          <p:nvPr/>
        </p:nvSpPr>
        <p:spPr>
          <a:xfrm>
            <a:off x="13568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2" name="Google Shape;1052;p13"/>
          <p:cNvSpPr/>
          <p:nvPr/>
        </p:nvSpPr>
        <p:spPr>
          <a:xfrm>
            <a:off x="141885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3" name="Google Shape;1053;p13"/>
          <p:cNvSpPr/>
          <p:nvPr/>
        </p:nvSpPr>
        <p:spPr>
          <a:xfrm>
            <a:off x="148083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4" name="Google Shape;1054;p13"/>
          <p:cNvSpPr/>
          <p:nvPr/>
        </p:nvSpPr>
        <p:spPr>
          <a:xfrm>
            <a:off x="15428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5" name="Google Shape;1055;p13"/>
          <p:cNvSpPr/>
          <p:nvPr/>
        </p:nvSpPr>
        <p:spPr>
          <a:xfrm>
            <a:off x="16047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6" name="Google Shape;1056;p13"/>
          <p:cNvSpPr/>
          <p:nvPr/>
        </p:nvSpPr>
        <p:spPr>
          <a:xfrm>
            <a:off x="16667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7" name="Google Shape;1057;p13"/>
          <p:cNvSpPr/>
          <p:nvPr/>
        </p:nvSpPr>
        <p:spPr>
          <a:xfrm>
            <a:off x="148083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8" name="Google Shape;1058;p13"/>
          <p:cNvSpPr/>
          <p:nvPr/>
        </p:nvSpPr>
        <p:spPr>
          <a:xfrm>
            <a:off x="15428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9" name="Google Shape;1059;p13"/>
          <p:cNvSpPr/>
          <p:nvPr/>
        </p:nvSpPr>
        <p:spPr>
          <a:xfrm>
            <a:off x="16047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0" name="Google Shape;1060;p13"/>
          <p:cNvSpPr/>
          <p:nvPr/>
        </p:nvSpPr>
        <p:spPr>
          <a:xfrm>
            <a:off x="16667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1" name="Google Shape;1061;p13"/>
          <p:cNvSpPr/>
          <p:nvPr/>
        </p:nvSpPr>
        <p:spPr>
          <a:xfrm>
            <a:off x="148083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2" name="Google Shape;1062;p13"/>
          <p:cNvSpPr/>
          <p:nvPr/>
        </p:nvSpPr>
        <p:spPr>
          <a:xfrm>
            <a:off x="15428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3" name="Google Shape;1063;p13"/>
          <p:cNvSpPr/>
          <p:nvPr/>
        </p:nvSpPr>
        <p:spPr>
          <a:xfrm>
            <a:off x="16047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4" name="Google Shape;1064;p13"/>
          <p:cNvSpPr/>
          <p:nvPr/>
        </p:nvSpPr>
        <p:spPr>
          <a:xfrm>
            <a:off x="16667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5" name="Google Shape;1065;p13"/>
          <p:cNvSpPr/>
          <p:nvPr/>
        </p:nvSpPr>
        <p:spPr>
          <a:xfrm>
            <a:off x="148083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6" name="Google Shape;1066;p13"/>
          <p:cNvSpPr/>
          <p:nvPr/>
        </p:nvSpPr>
        <p:spPr>
          <a:xfrm>
            <a:off x="15428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7" name="Google Shape;1067;p13"/>
          <p:cNvSpPr/>
          <p:nvPr/>
        </p:nvSpPr>
        <p:spPr>
          <a:xfrm>
            <a:off x="16047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8" name="Google Shape;1068;p13"/>
          <p:cNvSpPr/>
          <p:nvPr/>
        </p:nvSpPr>
        <p:spPr>
          <a:xfrm>
            <a:off x="166677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9" name="Google Shape;1069;p13"/>
          <p:cNvSpPr/>
          <p:nvPr/>
        </p:nvSpPr>
        <p:spPr>
          <a:xfrm>
            <a:off x="148083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0" name="Google Shape;1070;p13"/>
          <p:cNvSpPr/>
          <p:nvPr/>
        </p:nvSpPr>
        <p:spPr>
          <a:xfrm>
            <a:off x="15428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1" name="Google Shape;1071;p13"/>
          <p:cNvSpPr/>
          <p:nvPr/>
        </p:nvSpPr>
        <p:spPr>
          <a:xfrm>
            <a:off x="16047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2" name="Google Shape;1072;p13"/>
          <p:cNvSpPr/>
          <p:nvPr/>
        </p:nvSpPr>
        <p:spPr>
          <a:xfrm>
            <a:off x="166677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3" name="Google Shape;1073;p13"/>
          <p:cNvSpPr/>
          <p:nvPr/>
        </p:nvSpPr>
        <p:spPr>
          <a:xfrm>
            <a:off x="148083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4" name="Google Shape;1074;p13"/>
          <p:cNvSpPr/>
          <p:nvPr/>
        </p:nvSpPr>
        <p:spPr>
          <a:xfrm>
            <a:off x="15428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5" name="Google Shape;1075;p13"/>
          <p:cNvSpPr/>
          <p:nvPr/>
        </p:nvSpPr>
        <p:spPr>
          <a:xfrm>
            <a:off x="16047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6" name="Google Shape;1076;p13"/>
          <p:cNvSpPr/>
          <p:nvPr/>
        </p:nvSpPr>
        <p:spPr>
          <a:xfrm>
            <a:off x="16667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7" name="Google Shape;1077;p13"/>
          <p:cNvSpPr txBox="1"/>
          <p:nvPr/>
        </p:nvSpPr>
        <p:spPr>
          <a:xfrm>
            <a:off x="911051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ב'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8" name="Google Shape;1078;p13"/>
          <p:cNvSpPr txBox="1"/>
          <p:nvPr/>
        </p:nvSpPr>
        <p:spPr>
          <a:xfrm>
            <a:off x="12329100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א'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9" name="Google Shape;1079;p13"/>
          <p:cNvSpPr txBox="1"/>
          <p:nvPr/>
        </p:nvSpPr>
        <p:spPr>
          <a:xfrm>
            <a:off x="7334306" y="2445431"/>
            <a:ext cx="3528600" cy="4338000"/>
          </a:xfrm>
          <a:prstGeom prst="rect">
            <a:avLst/>
          </a:prstGeom>
          <a:solidFill>
            <a:srgbClr val="70F4B1"/>
          </a:solidFill>
          <a:ln cap="flat" cmpd="sng" w="38100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סרטטו מצולע ששטחו </a:t>
            </a:r>
            <a:endParaRPr sz="25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6 יחידות שטח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והיקפו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יחידות אורך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3" name="Shape 1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" name="Google Shape;1084;p14"/>
          <p:cNvSpPr txBox="1"/>
          <p:nvPr>
            <p:ph type="ctrTitle"/>
          </p:nvPr>
        </p:nvSpPr>
        <p:spPr>
          <a:xfrm>
            <a:off x="6070061" y="205298"/>
            <a:ext cx="5694740" cy="17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rgbClr val="7F754A"/>
              </a:buClr>
              <a:buSzPts val="4400"/>
              <a:buFont typeface="Calibri"/>
              <a:buNone/>
            </a:pPr>
            <a:r>
              <a:rPr lang="iw-IL">
                <a:solidFill>
                  <a:srgbClr val="7F754A"/>
                </a:solidFill>
              </a:rPr>
              <a:t>שטח והיקף</a:t>
            </a:r>
            <a:endParaRPr>
              <a:solidFill>
                <a:srgbClr val="7F754A"/>
              </a:solidFill>
            </a:endParaRPr>
          </a:p>
        </p:txBody>
      </p:sp>
      <p:sp>
        <p:nvSpPr>
          <p:cNvPr id="1085" name="Google Shape;1085;p14"/>
          <p:cNvSpPr/>
          <p:nvPr/>
        </p:nvSpPr>
        <p:spPr>
          <a:xfrm>
            <a:off x="911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6" name="Google Shape;1086;p14"/>
          <p:cNvSpPr/>
          <p:nvPr/>
        </p:nvSpPr>
        <p:spPr>
          <a:xfrm>
            <a:off x="1530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7" name="Google Shape;1087;p14"/>
          <p:cNvSpPr/>
          <p:nvPr/>
        </p:nvSpPr>
        <p:spPr>
          <a:xfrm>
            <a:off x="2150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8" name="Google Shape;1088;p14"/>
          <p:cNvSpPr/>
          <p:nvPr/>
        </p:nvSpPr>
        <p:spPr>
          <a:xfrm>
            <a:off x="27704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9" name="Google Shape;1089;p14"/>
          <p:cNvSpPr/>
          <p:nvPr/>
        </p:nvSpPr>
        <p:spPr>
          <a:xfrm>
            <a:off x="911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0" name="Google Shape;1090;p14"/>
          <p:cNvSpPr/>
          <p:nvPr/>
        </p:nvSpPr>
        <p:spPr>
          <a:xfrm>
            <a:off x="1530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1" name="Google Shape;1091;p14"/>
          <p:cNvSpPr/>
          <p:nvPr/>
        </p:nvSpPr>
        <p:spPr>
          <a:xfrm>
            <a:off x="2150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2" name="Google Shape;1092;p14"/>
          <p:cNvSpPr/>
          <p:nvPr/>
        </p:nvSpPr>
        <p:spPr>
          <a:xfrm>
            <a:off x="27704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3" name="Google Shape;1093;p14"/>
          <p:cNvSpPr/>
          <p:nvPr/>
        </p:nvSpPr>
        <p:spPr>
          <a:xfrm>
            <a:off x="911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4" name="Google Shape;1094;p14"/>
          <p:cNvSpPr/>
          <p:nvPr/>
        </p:nvSpPr>
        <p:spPr>
          <a:xfrm>
            <a:off x="1530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5" name="Google Shape;1095;p14"/>
          <p:cNvSpPr/>
          <p:nvPr/>
        </p:nvSpPr>
        <p:spPr>
          <a:xfrm>
            <a:off x="2150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6" name="Google Shape;1096;p14"/>
          <p:cNvSpPr/>
          <p:nvPr/>
        </p:nvSpPr>
        <p:spPr>
          <a:xfrm>
            <a:off x="27704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7" name="Google Shape;1097;p14"/>
          <p:cNvSpPr/>
          <p:nvPr/>
        </p:nvSpPr>
        <p:spPr>
          <a:xfrm>
            <a:off x="911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8" name="Google Shape;1098;p14"/>
          <p:cNvSpPr/>
          <p:nvPr/>
        </p:nvSpPr>
        <p:spPr>
          <a:xfrm>
            <a:off x="1530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9" name="Google Shape;1099;p14"/>
          <p:cNvSpPr/>
          <p:nvPr/>
        </p:nvSpPr>
        <p:spPr>
          <a:xfrm>
            <a:off x="2150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0" name="Google Shape;1100;p14"/>
          <p:cNvSpPr/>
          <p:nvPr/>
        </p:nvSpPr>
        <p:spPr>
          <a:xfrm>
            <a:off x="27704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1" name="Google Shape;1101;p14"/>
          <p:cNvSpPr/>
          <p:nvPr/>
        </p:nvSpPr>
        <p:spPr>
          <a:xfrm>
            <a:off x="911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2" name="Google Shape;1102;p14"/>
          <p:cNvSpPr/>
          <p:nvPr/>
        </p:nvSpPr>
        <p:spPr>
          <a:xfrm>
            <a:off x="1530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3" name="Google Shape;1103;p14"/>
          <p:cNvSpPr/>
          <p:nvPr/>
        </p:nvSpPr>
        <p:spPr>
          <a:xfrm>
            <a:off x="2150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4" name="Google Shape;1104;p14"/>
          <p:cNvSpPr/>
          <p:nvPr/>
        </p:nvSpPr>
        <p:spPr>
          <a:xfrm>
            <a:off x="27704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5" name="Google Shape;1105;p14"/>
          <p:cNvSpPr/>
          <p:nvPr/>
        </p:nvSpPr>
        <p:spPr>
          <a:xfrm>
            <a:off x="911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6" name="Google Shape;1106;p14"/>
          <p:cNvSpPr/>
          <p:nvPr/>
        </p:nvSpPr>
        <p:spPr>
          <a:xfrm>
            <a:off x="1530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7" name="Google Shape;1107;p14"/>
          <p:cNvSpPr/>
          <p:nvPr/>
        </p:nvSpPr>
        <p:spPr>
          <a:xfrm>
            <a:off x="2150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8" name="Google Shape;1108;p14"/>
          <p:cNvSpPr/>
          <p:nvPr/>
        </p:nvSpPr>
        <p:spPr>
          <a:xfrm>
            <a:off x="27704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9" name="Google Shape;1109;p14"/>
          <p:cNvSpPr/>
          <p:nvPr/>
        </p:nvSpPr>
        <p:spPr>
          <a:xfrm>
            <a:off x="33902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0" name="Google Shape;1110;p14"/>
          <p:cNvSpPr/>
          <p:nvPr/>
        </p:nvSpPr>
        <p:spPr>
          <a:xfrm>
            <a:off x="4010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1" name="Google Shape;1111;p14"/>
          <p:cNvSpPr/>
          <p:nvPr/>
        </p:nvSpPr>
        <p:spPr>
          <a:xfrm>
            <a:off x="4629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2" name="Google Shape;1112;p14"/>
          <p:cNvSpPr/>
          <p:nvPr/>
        </p:nvSpPr>
        <p:spPr>
          <a:xfrm>
            <a:off x="5249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3" name="Google Shape;1113;p14"/>
          <p:cNvSpPr/>
          <p:nvPr/>
        </p:nvSpPr>
        <p:spPr>
          <a:xfrm>
            <a:off x="33902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4" name="Google Shape;1114;p14"/>
          <p:cNvSpPr/>
          <p:nvPr/>
        </p:nvSpPr>
        <p:spPr>
          <a:xfrm>
            <a:off x="4010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5" name="Google Shape;1115;p14"/>
          <p:cNvSpPr/>
          <p:nvPr/>
        </p:nvSpPr>
        <p:spPr>
          <a:xfrm>
            <a:off x="4629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6" name="Google Shape;1116;p14"/>
          <p:cNvSpPr/>
          <p:nvPr/>
        </p:nvSpPr>
        <p:spPr>
          <a:xfrm>
            <a:off x="5249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7" name="Google Shape;1117;p14"/>
          <p:cNvSpPr/>
          <p:nvPr/>
        </p:nvSpPr>
        <p:spPr>
          <a:xfrm>
            <a:off x="33902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8" name="Google Shape;1118;p14"/>
          <p:cNvSpPr/>
          <p:nvPr/>
        </p:nvSpPr>
        <p:spPr>
          <a:xfrm>
            <a:off x="4010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9" name="Google Shape;1119;p14"/>
          <p:cNvSpPr/>
          <p:nvPr/>
        </p:nvSpPr>
        <p:spPr>
          <a:xfrm>
            <a:off x="4629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0" name="Google Shape;1120;p14"/>
          <p:cNvSpPr/>
          <p:nvPr/>
        </p:nvSpPr>
        <p:spPr>
          <a:xfrm>
            <a:off x="5249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1" name="Google Shape;1121;p14"/>
          <p:cNvSpPr/>
          <p:nvPr/>
        </p:nvSpPr>
        <p:spPr>
          <a:xfrm>
            <a:off x="33902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2" name="Google Shape;1122;p14"/>
          <p:cNvSpPr/>
          <p:nvPr/>
        </p:nvSpPr>
        <p:spPr>
          <a:xfrm>
            <a:off x="4010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3" name="Google Shape;1123;p14"/>
          <p:cNvSpPr/>
          <p:nvPr/>
        </p:nvSpPr>
        <p:spPr>
          <a:xfrm>
            <a:off x="4629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4" name="Google Shape;1124;p14"/>
          <p:cNvSpPr/>
          <p:nvPr/>
        </p:nvSpPr>
        <p:spPr>
          <a:xfrm>
            <a:off x="5249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5" name="Google Shape;1125;p14"/>
          <p:cNvSpPr/>
          <p:nvPr/>
        </p:nvSpPr>
        <p:spPr>
          <a:xfrm>
            <a:off x="33902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6" name="Google Shape;1126;p14"/>
          <p:cNvSpPr/>
          <p:nvPr/>
        </p:nvSpPr>
        <p:spPr>
          <a:xfrm>
            <a:off x="4010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7" name="Google Shape;1127;p14"/>
          <p:cNvSpPr/>
          <p:nvPr/>
        </p:nvSpPr>
        <p:spPr>
          <a:xfrm>
            <a:off x="4629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8" name="Google Shape;1128;p14"/>
          <p:cNvSpPr/>
          <p:nvPr/>
        </p:nvSpPr>
        <p:spPr>
          <a:xfrm>
            <a:off x="5249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9" name="Google Shape;1129;p14"/>
          <p:cNvSpPr/>
          <p:nvPr/>
        </p:nvSpPr>
        <p:spPr>
          <a:xfrm>
            <a:off x="33902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0" name="Google Shape;1130;p14"/>
          <p:cNvSpPr/>
          <p:nvPr/>
        </p:nvSpPr>
        <p:spPr>
          <a:xfrm>
            <a:off x="4010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1" name="Google Shape;1131;p14"/>
          <p:cNvSpPr/>
          <p:nvPr/>
        </p:nvSpPr>
        <p:spPr>
          <a:xfrm>
            <a:off x="4629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2" name="Google Shape;1132;p14"/>
          <p:cNvSpPr/>
          <p:nvPr/>
        </p:nvSpPr>
        <p:spPr>
          <a:xfrm>
            <a:off x="5249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3" name="Google Shape;1133;p14"/>
          <p:cNvSpPr/>
          <p:nvPr/>
        </p:nvSpPr>
        <p:spPr>
          <a:xfrm>
            <a:off x="911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4" name="Google Shape;1134;p14"/>
          <p:cNvSpPr/>
          <p:nvPr/>
        </p:nvSpPr>
        <p:spPr>
          <a:xfrm>
            <a:off x="1530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5" name="Google Shape;1135;p14"/>
          <p:cNvSpPr/>
          <p:nvPr/>
        </p:nvSpPr>
        <p:spPr>
          <a:xfrm>
            <a:off x="2150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6" name="Google Shape;1136;p14"/>
          <p:cNvSpPr/>
          <p:nvPr/>
        </p:nvSpPr>
        <p:spPr>
          <a:xfrm>
            <a:off x="27704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7" name="Google Shape;1137;p14"/>
          <p:cNvSpPr/>
          <p:nvPr/>
        </p:nvSpPr>
        <p:spPr>
          <a:xfrm>
            <a:off x="911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8" name="Google Shape;1138;p14"/>
          <p:cNvSpPr/>
          <p:nvPr/>
        </p:nvSpPr>
        <p:spPr>
          <a:xfrm>
            <a:off x="1530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9" name="Google Shape;1139;p14"/>
          <p:cNvSpPr/>
          <p:nvPr/>
        </p:nvSpPr>
        <p:spPr>
          <a:xfrm>
            <a:off x="21506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0" name="Google Shape;1140;p14"/>
          <p:cNvSpPr/>
          <p:nvPr/>
        </p:nvSpPr>
        <p:spPr>
          <a:xfrm>
            <a:off x="27704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1" name="Google Shape;1141;p14"/>
          <p:cNvSpPr/>
          <p:nvPr/>
        </p:nvSpPr>
        <p:spPr>
          <a:xfrm>
            <a:off x="911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2" name="Google Shape;1142;p14"/>
          <p:cNvSpPr/>
          <p:nvPr/>
        </p:nvSpPr>
        <p:spPr>
          <a:xfrm>
            <a:off x="1530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3" name="Google Shape;1143;p14"/>
          <p:cNvSpPr/>
          <p:nvPr/>
        </p:nvSpPr>
        <p:spPr>
          <a:xfrm>
            <a:off x="21506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4" name="Google Shape;1144;p14"/>
          <p:cNvSpPr/>
          <p:nvPr/>
        </p:nvSpPr>
        <p:spPr>
          <a:xfrm>
            <a:off x="27704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5" name="Google Shape;1145;p14"/>
          <p:cNvSpPr/>
          <p:nvPr/>
        </p:nvSpPr>
        <p:spPr>
          <a:xfrm>
            <a:off x="911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6" name="Google Shape;1146;p14"/>
          <p:cNvSpPr/>
          <p:nvPr/>
        </p:nvSpPr>
        <p:spPr>
          <a:xfrm>
            <a:off x="1530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7" name="Google Shape;1147;p14"/>
          <p:cNvSpPr/>
          <p:nvPr/>
        </p:nvSpPr>
        <p:spPr>
          <a:xfrm>
            <a:off x="21506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8" name="Google Shape;1148;p14"/>
          <p:cNvSpPr/>
          <p:nvPr/>
        </p:nvSpPr>
        <p:spPr>
          <a:xfrm>
            <a:off x="27704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9" name="Google Shape;1149;p14"/>
          <p:cNvSpPr/>
          <p:nvPr/>
        </p:nvSpPr>
        <p:spPr>
          <a:xfrm>
            <a:off x="911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0" name="Google Shape;1150;p14"/>
          <p:cNvSpPr/>
          <p:nvPr/>
        </p:nvSpPr>
        <p:spPr>
          <a:xfrm>
            <a:off x="1530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1" name="Google Shape;1151;p14"/>
          <p:cNvSpPr/>
          <p:nvPr/>
        </p:nvSpPr>
        <p:spPr>
          <a:xfrm>
            <a:off x="21506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2" name="Google Shape;1152;p14"/>
          <p:cNvSpPr/>
          <p:nvPr/>
        </p:nvSpPr>
        <p:spPr>
          <a:xfrm>
            <a:off x="27704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3" name="Google Shape;1153;p14"/>
          <p:cNvSpPr/>
          <p:nvPr/>
        </p:nvSpPr>
        <p:spPr>
          <a:xfrm>
            <a:off x="911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4" name="Google Shape;1154;p14"/>
          <p:cNvSpPr/>
          <p:nvPr/>
        </p:nvSpPr>
        <p:spPr>
          <a:xfrm>
            <a:off x="1530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5" name="Google Shape;1155;p14"/>
          <p:cNvSpPr/>
          <p:nvPr/>
        </p:nvSpPr>
        <p:spPr>
          <a:xfrm>
            <a:off x="2150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6" name="Google Shape;1156;p14"/>
          <p:cNvSpPr/>
          <p:nvPr/>
        </p:nvSpPr>
        <p:spPr>
          <a:xfrm>
            <a:off x="27704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7" name="Google Shape;1157;p14"/>
          <p:cNvSpPr/>
          <p:nvPr/>
        </p:nvSpPr>
        <p:spPr>
          <a:xfrm>
            <a:off x="33902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8" name="Google Shape;1158;p14"/>
          <p:cNvSpPr/>
          <p:nvPr/>
        </p:nvSpPr>
        <p:spPr>
          <a:xfrm>
            <a:off x="4010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9" name="Google Shape;1159;p14"/>
          <p:cNvSpPr/>
          <p:nvPr/>
        </p:nvSpPr>
        <p:spPr>
          <a:xfrm>
            <a:off x="4629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0" name="Google Shape;1160;p14"/>
          <p:cNvSpPr/>
          <p:nvPr/>
        </p:nvSpPr>
        <p:spPr>
          <a:xfrm>
            <a:off x="5249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1" name="Google Shape;1161;p14"/>
          <p:cNvSpPr/>
          <p:nvPr/>
        </p:nvSpPr>
        <p:spPr>
          <a:xfrm>
            <a:off x="33902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2" name="Google Shape;1162;p14"/>
          <p:cNvSpPr/>
          <p:nvPr/>
        </p:nvSpPr>
        <p:spPr>
          <a:xfrm>
            <a:off x="4010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3" name="Google Shape;1163;p14"/>
          <p:cNvSpPr/>
          <p:nvPr/>
        </p:nvSpPr>
        <p:spPr>
          <a:xfrm>
            <a:off x="4629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4" name="Google Shape;1164;p14"/>
          <p:cNvSpPr/>
          <p:nvPr/>
        </p:nvSpPr>
        <p:spPr>
          <a:xfrm>
            <a:off x="52496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5" name="Google Shape;1165;p14"/>
          <p:cNvSpPr/>
          <p:nvPr/>
        </p:nvSpPr>
        <p:spPr>
          <a:xfrm>
            <a:off x="33902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6" name="Google Shape;1166;p14"/>
          <p:cNvSpPr/>
          <p:nvPr/>
        </p:nvSpPr>
        <p:spPr>
          <a:xfrm>
            <a:off x="4010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7" name="Google Shape;1167;p14"/>
          <p:cNvSpPr/>
          <p:nvPr/>
        </p:nvSpPr>
        <p:spPr>
          <a:xfrm>
            <a:off x="4629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8" name="Google Shape;1168;p14"/>
          <p:cNvSpPr/>
          <p:nvPr/>
        </p:nvSpPr>
        <p:spPr>
          <a:xfrm>
            <a:off x="52496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9" name="Google Shape;1169;p14"/>
          <p:cNvSpPr/>
          <p:nvPr/>
        </p:nvSpPr>
        <p:spPr>
          <a:xfrm>
            <a:off x="33902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0" name="Google Shape;1170;p14"/>
          <p:cNvSpPr/>
          <p:nvPr/>
        </p:nvSpPr>
        <p:spPr>
          <a:xfrm>
            <a:off x="4010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1" name="Google Shape;1171;p14"/>
          <p:cNvSpPr/>
          <p:nvPr/>
        </p:nvSpPr>
        <p:spPr>
          <a:xfrm>
            <a:off x="4629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2" name="Google Shape;1172;p14"/>
          <p:cNvSpPr/>
          <p:nvPr/>
        </p:nvSpPr>
        <p:spPr>
          <a:xfrm>
            <a:off x="52496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3" name="Google Shape;1173;p14"/>
          <p:cNvSpPr/>
          <p:nvPr/>
        </p:nvSpPr>
        <p:spPr>
          <a:xfrm>
            <a:off x="33902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4" name="Google Shape;1174;p14"/>
          <p:cNvSpPr/>
          <p:nvPr/>
        </p:nvSpPr>
        <p:spPr>
          <a:xfrm>
            <a:off x="4010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5" name="Google Shape;1175;p14"/>
          <p:cNvSpPr/>
          <p:nvPr/>
        </p:nvSpPr>
        <p:spPr>
          <a:xfrm>
            <a:off x="4629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6" name="Google Shape;1176;p14"/>
          <p:cNvSpPr/>
          <p:nvPr/>
        </p:nvSpPr>
        <p:spPr>
          <a:xfrm>
            <a:off x="52496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7" name="Google Shape;1177;p14"/>
          <p:cNvSpPr/>
          <p:nvPr/>
        </p:nvSpPr>
        <p:spPr>
          <a:xfrm>
            <a:off x="33902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8" name="Google Shape;1178;p14"/>
          <p:cNvSpPr/>
          <p:nvPr/>
        </p:nvSpPr>
        <p:spPr>
          <a:xfrm>
            <a:off x="4010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9" name="Google Shape;1179;p14"/>
          <p:cNvSpPr/>
          <p:nvPr/>
        </p:nvSpPr>
        <p:spPr>
          <a:xfrm>
            <a:off x="4629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0" name="Google Shape;1180;p14"/>
          <p:cNvSpPr/>
          <p:nvPr/>
        </p:nvSpPr>
        <p:spPr>
          <a:xfrm>
            <a:off x="5249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1" name="Google Shape;1181;p14"/>
          <p:cNvSpPr/>
          <p:nvPr/>
        </p:nvSpPr>
        <p:spPr>
          <a:xfrm>
            <a:off x="12329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2" name="Google Shape;1182;p14"/>
          <p:cNvSpPr/>
          <p:nvPr/>
        </p:nvSpPr>
        <p:spPr>
          <a:xfrm>
            <a:off x="12948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3" name="Google Shape;1183;p14"/>
          <p:cNvSpPr/>
          <p:nvPr/>
        </p:nvSpPr>
        <p:spPr>
          <a:xfrm>
            <a:off x="13568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4" name="Google Shape;1184;p14"/>
          <p:cNvSpPr/>
          <p:nvPr/>
        </p:nvSpPr>
        <p:spPr>
          <a:xfrm>
            <a:off x="141885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5" name="Google Shape;1185;p14"/>
          <p:cNvSpPr/>
          <p:nvPr/>
        </p:nvSpPr>
        <p:spPr>
          <a:xfrm>
            <a:off x="12329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6" name="Google Shape;1186;p14"/>
          <p:cNvSpPr/>
          <p:nvPr/>
        </p:nvSpPr>
        <p:spPr>
          <a:xfrm>
            <a:off x="12948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7" name="Google Shape;1187;p14"/>
          <p:cNvSpPr/>
          <p:nvPr/>
        </p:nvSpPr>
        <p:spPr>
          <a:xfrm>
            <a:off x="13568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8" name="Google Shape;1188;p14"/>
          <p:cNvSpPr/>
          <p:nvPr/>
        </p:nvSpPr>
        <p:spPr>
          <a:xfrm>
            <a:off x="141885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9" name="Google Shape;1189;p14"/>
          <p:cNvSpPr/>
          <p:nvPr/>
        </p:nvSpPr>
        <p:spPr>
          <a:xfrm>
            <a:off x="12329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0" name="Google Shape;1190;p14"/>
          <p:cNvSpPr/>
          <p:nvPr/>
        </p:nvSpPr>
        <p:spPr>
          <a:xfrm>
            <a:off x="12948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1" name="Google Shape;1191;p14"/>
          <p:cNvSpPr/>
          <p:nvPr/>
        </p:nvSpPr>
        <p:spPr>
          <a:xfrm>
            <a:off x="13568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2" name="Google Shape;1192;p14"/>
          <p:cNvSpPr/>
          <p:nvPr/>
        </p:nvSpPr>
        <p:spPr>
          <a:xfrm>
            <a:off x="141885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3" name="Google Shape;1193;p14"/>
          <p:cNvSpPr/>
          <p:nvPr/>
        </p:nvSpPr>
        <p:spPr>
          <a:xfrm>
            <a:off x="12329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4" name="Google Shape;1194;p14"/>
          <p:cNvSpPr/>
          <p:nvPr/>
        </p:nvSpPr>
        <p:spPr>
          <a:xfrm>
            <a:off x="12948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5" name="Google Shape;1195;p14"/>
          <p:cNvSpPr/>
          <p:nvPr/>
        </p:nvSpPr>
        <p:spPr>
          <a:xfrm>
            <a:off x="13568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6" name="Google Shape;1196;p14"/>
          <p:cNvSpPr/>
          <p:nvPr/>
        </p:nvSpPr>
        <p:spPr>
          <a:xfrm>
            <a:off x="141885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7" name="Google Shape;1197;p14"/>
          <p:cNvSpPr/>
          <p:nvPr/>
        </p:nvSpPr>
        <p:spPr>
          <a:xfrm>
            <a:off x="12329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8" name="Google Shape;1198;p14"/>
          <p:cNvSpPr/>
          <p:nvPr/>
        </p:nvSpPr>
        <p:spPr>
          <a:xfrm>
            <a:off x="12948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9" name="Google Shape;1199;p14"/>
          <p:cNvSpPr/>
          <p:nvPr/>
        </p:nvSpPr>
        <p:spPr>
          <a:xfrm>
            <a:off x="13568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0" name="Google Shape;1200;p14"/>
          <p:cNvSpPr/>
          <p:nvPr/>
        </p:nvSpPr>
        <p:spPr>
          <a:xfrm>
            <a:off x="141885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1" name="Google Shape;1201;p14"/>
          <p:cNvSpPr/>
          <p:nvPr/>
        </p:nvSpPr>
        <p:spPr>
          <a:xfrm>
            <a:off x="12329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2" name="Google Shape;1202;p14"/>
          <p:cNvSpPr/>
          <p:nvPr/>
        </p:nvSpPr>
        <p:spPr>
          <a:xfrm>
            <a:off x="12948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3" name="Google Shape;1203;p14"/>
          <p:cNvSpPr/>
          <p:nvPr/>
        </p:nvSpPr>
        <p:spPr>
          <a:xfrm>
            <a:off x="13568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4" name="Google Shape;1204;p14"/>
          <p:cNvSpPr/>
          <p:nvPr/>
        </p:nvSpPr>
        <p:spPr>
          <a:xfrm>
            <a:off x="141885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5" name="Google Shape;1205;p14"/>
          <p:cNvSpPr/>
          <p:nvPr/>
        </p:nvSpPr>
        <p:spPr>
          <a:xfrm>
            <a:off x="148083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6" name="Google Shape;1206;p14"/>
          <p:cNvSpPr/>
          <p:nvPr/>
        </p:nvSpPr>
        <p:spPr>
          <a:xfrm>
            <a:off x="15428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7" name="Google Shape;1207;p14"/>
          <p:cNvSpPr/>
          <p:nvPr/>
        </p:nvSpPr>
        <p:spPr>
          <a:xfrm>
            <a:off x="16047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8" name="Google Shape;1208;p14"/>
          <p:cNvSpPr/>
          <p:nvPr/>
        </p:nvSpPr>
        <p:spPr>
          <a:xfrm>
            <a:off x="16667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9" name="Google Shape;1209;p14"/>
          <p:cNvSpPr/>
          <p:nvPr/>
        </p:nvSpPr>
        <p:spPr>
          <a:xfrm>
            <a:off x="148083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0" name="Google Shape;1210;p14"/>
          <p:cNvSpPr/>
          <p:nvPr/>
        </p:nvSpPr>
        <p:spPr>
          <a:xfrm>
            <a:off x="15428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1" name="Google Shape;1211;p14"/>
          <p:cNvSpPr/>
          <p:nvPr/>
        </p:nvSpPr>
        <p:spPr>
          <a:xfrm>
            <a:off x="16047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2" name="Google Shape;1212;p14"/>
          <p:cNvSpPr/>
          <p:nvPr/>
        </p:nvSpPr>
        <p:spPr>
          <a:xfrm>
            <a:off x="16667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3" name="Google Shape;1213;p14"/>
          <p:cNvSpPr/>
          <p:nvPr/>
        </p:nvSpPr>
        <p:spPr>
          <a:xfrm>
            <a:off x="148083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4" name="Google Shape;1214;p14"/>
          <p:cNvSpPr/>
          <p:nvPr/>
        </p:nvSpPr>
        <p:spPr>
          <a:xfrm>
            <a:off x="15428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5" name="Google Shape;1215;p14"/>
          <p:cNvSpPr/>
          <p:nvPr/>
        </p:nvSpPr>
        <p:spPr>
          <a:xfrm>
            <a:off x="16047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6" name="Google Shape;1216;p14"/>
          <p:cNvSpPr/>
          <p:nvPr/>
        </p:nvSpPr>
        <p:spPr>
          <a:xfrm>
            <a:off x="16667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7" name="Google Shape;1217;p14"/>
          <p:cNvSpPr/>
          <p:nvPr/>
        </p:nvSpPr>
        <p:spPr>
          <a:xfrm>
            <a:off x="148083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8" name="Google Shape;1218;p14"/>
          <p:cNvSpPr/>
          <p:nvPr/>
        </p:nvSpPr>
        <p:spPr>
          <a:xfrm>
            <a:off x="15428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9" name="Google Shape;1219;p14"/>
          <p:cNvSpPr/>
          <p:nvPr/>
        </p:nvSpPr>
        <p:spPr>
          <a:xfrm>
            <a:off x="16047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0" name="Google Shape;1220;p14"/>
          <p:cNvSpPr/>
          <p:nvPr/>
        </p:nvSpPr>
        <p:spPr>
          <a:xfrm>
            <a:off x="16667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1" name="Google Shape;1221;p14"/>
          <p:cNvSpPr/>
          <p:nvPr/>
        </p:nvSpPr>
        <p:spPr>
          <a:xfrm>
            <a:off x="148083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2" name="Google Shape;1222;p14"/>
          <p:cNvSpPr/>
          <p:nvPr/>
        </p:nvSpPr>
        <p:spPr>
          <a:xfrm>
            <a:off x="15428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3" name="Google Shape;1223;p14"/>
          <p:cNvSpPr/>
          <p:nvPr/>
        </p:nvSpPr>
        <p:spPr>
          <a:xfrm>
            <a:off x="16047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4" name="Google Shape;1224;p14"/>
          <p:cNvSpPr/>
          <p:nvPr/>
        </p:nvSpPr>
        <p:spPr>
          <a:xfrm>
            <a:off x="16667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5" name="Google Shape;1225;p14"/>
          <p:cNvSpPr/>
          <p:nvPr/>
        </p:nvSpPr>
        <p:spPr>
          <a:xfrm>
            <a:off x="148083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6" name="Google Shape;1226;p14"/>
          <p:cNvSpPr/>
          <p:nvPr/>
        </p:nvSpPr>
        <p:spPr>
          <a:xfrm>
            <a:off x="15428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7" name="Google Shape;1227;p14"/>
          <p:cNvSpPr/>
          <p:nvPr/>
        </p:nvSpPr>
        <p:spPr>
          <a:xfrm>
            <a:off x="16047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8" name="Google Shape;1228;p14"/>
          <p:cNvSpPr/>
          <p:nvPr/>
        </p:nvSpPr>
        <p:spPr>
          <a:xfrm>
            <a:off x="16667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9" name="Google Shape;1229;p14"/>
          <p:cNvSpPr/>
          <p:nvPr/>
        </p:nvSpPr>
        <p:spPr>
          <a:xfrm>
            <a:off x="12329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0" name="Google Shape;1230;p14"/>
          <p:cNvSpPr/>
          <p:nvPr/>
        </p:nvSpPr>
        <p:spPr>
          <a:xfrm>
            <a:off x="12948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1" name="Google Shape;1231;p14"/>
          <p:cNvSpPr/>
          <p:nvPr/>
        </p:nvSpPr>
        <p:spPr>
          <a:xfrm>
            <a:off x="13568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2" name="Google Shape;1232;p14"/>
          <p:cNvSpPr/>
          <p:nvPr/>
        </p:nvSpPr>
        <p:spPr>
          <a:xfrm>
            <a:off x="141885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3" name="Google Shape;1233;p14"/>
          <p:cNvSpPr/>
          <p:nvPr/>
        </p:nvSpPr>
        <p:spPr>
          <a:xfrm>
            <a:off x="12329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4" name="Google Shape;1234;p14"/>
          <p:cNvSpPr/>
          <p:nvPr/>
        </p:nvSpPr>
        <p:spPr>
          <a:xfrm>
            <a:off x="12948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5" name="Google Shape;1235;p14"/>
          <p:cNvSpPr/>
          <p:nvPr/>
        </p:nvSpPr>
        <p:spPr>
          <a:xfrm>
            <a:off x="13568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6" name="Google Shape;1236;p14"/>
          <p:cNvSpPr/>
          <p:nvPr/>
        </p:nvSpPr>
        <p:spPr>
          <a:xfrm>
            <a:off x="141885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7" name="Google Shape;1237;p14"/>
          <p:cNvSpPr/>
          <p:nvPr/>
        </p:nvSpPr>
        <p:spPr>
          <a:xfrm>
            <a:off x="12329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8" name="Google Shape;1238;p14"/>
          <p:cNvSpPr/>
          <p:nvPr/>
        </p:nvSpPr>
        <p:spPr>
          <a:xfrm>
            <a:off x="12948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9" name="Google Shape;1239;p14"/>
          <p:cNvSpPr/>
          <p:nvPr/>
        </p:nvSpPr>
        <p:spPr>
          <a:xfrm>
            <a:off x="13568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0" name="Google Shape;1240;p14"/>
          <p:cNvSpPr/>
          <p:nvPr/>
        </p:nvSpPr>
        <p:spPr>
          <a:xfrm>
            <a:off x="141885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1" name="Google Shape;1241;p14"/>
          <p:cNvSpPr/>
          <p:nvPr/>
        </p:nvSpPr>
        <p:spPr>
          <a:xfrm>
            <a:off x="12329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2" name="Google Shape;1242;p14"/>
          <p:cNvSpPr/>
          <p:nvPr/>
        </p:nvSpPr>
        <p:spPr>
          <a:xfrm>
            <a:off x="12948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3" name="Google Shape;1243;p14"/>
          <p:cNvSpPr/>
          <p:nvPr/>
        </p:nvSpPr>
        <p:spPr>
          <a:xfrm>
            <a:off x="135687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4" name="Google Shape;1244;p14"/>
          <p:cNvSpPr/>
          <p:nvPr/>
        </p:nvSpPr>
        <p:spPr>
          <a:xfrm>
            <a:off x="141885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5" name="Google Shape;1245;p14"/>
          <p:cNvSpPr/>
          <p:nvPr/>
        </p:nvSpPr>
        <p:spPr>
          <a:xfrm>
            <a:off x="12329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6" name="Google Shape;1246;p14"/>
          <p:cNvSpPr/>
          <p:nvPr/>
        </p:nvSpPr>
        <p:spPr>
          <a:xfrm>
            <a:off x="12948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7" name="Google Shape;1247;p14"/>
          <p:cNvSpPr/>
          <p:nvPr/>
        </p:nvSpPr>
        <p:spPr>
          <a:xfrm>
            <a:off x="135687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8" name="Google Shape;1248;p14"/>
          <p:cNvSpPr/>
          <p:nvPr/>
        </p:nvSpPr>
        <p:spPr>
          <a:xfrm>
            <a:off x="141885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9" name="Google Shape;1249;p14"/>
          <p:cNvSpPr/>
          <p:nvPr/>
        </p:nvSpPr>
        <p:spPr>
          <a:xfrm>
            <a:off x="12329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0" name="Google Shape;1250;p14"/>
          <p:cNvSpPr/>
          <p:nvPr/>
        </p:nvSpPr>
        <p:spPr>
          <a:xfrm>
            <a:off x="12948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1" name="Google Shape;1251;p14"/>
          <p:cNvSpPr/>
          <p:nvPr/>
        </p:nvSpPr>
        <p:spPr>
          <a:xfrm>
            <a:off x="13568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2" name="Google Shape;1252;p14"/>
          <p:cNvSpPr/>
          <p:nvPr/>
        </p:nvSpPr>
        <p:spPr>
          <a:xfrm>
            <a:off x="141885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3" name="Google Shape;1253;p14"/>
          <p:cNvSpPr/>
          <p:nvPr/>
        </p:nvSpPr>
        <p:spPr>
          <a:xfrm>
            <a:off x="148083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4" name="Google Shape;1254;p14"/>
          <p:cNvSpPr/>
          <p:nvPr/>
        </p:nvSpPr>
        <p:spPr>
          <a:xfrm>
            <a:off x="15428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5" name="Google Shape;1255;p14"/>
          <p:cNvSpPr/>
          <p:nvPr/>
        </p:nvSpPr>
        <p:spPr>
          <a:xfrm>
            <a:off x="16047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6" name="Google Shape;1256;p14"/>
          <p:cNvSpPr/>
          <p:nvPr/>
        </p:nvSpPr>
        <p:spPr>
          <a:xfrm>
            <a:off x="16667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7" name="Google Shape;1257;p14"/>
          <p:cNvSpPr/>
          <p:nvPr/>
        </p:nvSpPr>
        <p:spPr>
          <a:xfrm>
            <a:off x="148083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8" name="Google Shape;1258;p14"/>
          <p:cNvSpPr/>
          <p:nvPr/>
        </p:nvSpPr>
        <p:spPr>
          <a:xfrm>
            <a:off x="15428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9" name="Google Shape;1259;p14"/>
          <p:cNvSpPr/>
          <p:nvPr/>
        </p:nvSpPr>
        <p:spPr>
          <a:xfrm>
            <a:off x="16047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0" name="Google Shape;1260;p14"/>
          <p:cNvSpPr/>
          <p:nvPr/>
        </p:nvSpPr>
        <p:spPr>
          <a:xfrm>
            <a:off x="16667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1" name="Google Shape;1261;p14"/>
          <p:cNvSpPr/>
          <p:nvPr/>
        </p:nvSpPr>
        <p:spPr>
          <a:xfrm>
            <a:off x="148083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2" name="Google Shape;1262;p14"/>
          <p:cNvSpPr/>
          <p:nvPr/>
        </p:nvSpPr>
        <p:spPr>
          <a:xfrm>
            <a:off x="15428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3" name="Google Shape;1263;p14"/>
          <p:cNvSpPr/>
          <p:nvPr/>
        </p:nvSpPr>
        <p:spPr>
          <a:xfrm>
            <a:off x="16047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4" name="Google Shape;1264;p14"/>
          <p:cNvSpPr/>
          <p:nvPr/>
        </p:nvSpPr>
        <p:spPr>
          <a:xfrm>
            <a:off x="16667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5" name="Google Shape;1265;p14"/>
          <p:cNvSpPr/>
          <p:nvPr/>
        </p:nvSpPr>
        <p:spPr>
          <a:xfrm>
            <a:off x="148083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6" name="Google Shape;1266;p14"/>
          <p:cNvSpPr/>
          <p:nvPr/>
        </p:nvSpPr>
        <p:spPr>
          <a:xfrm>
            <a:off x="15428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7" name="Google Shape;1267;p14"/>
          <p:cNvSpPr/>
          <p:nvPr/>
        </p:nvSpPr>
        <p:spPr>
          <a:xfrm>
            <a:off x="16047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8" name="Google Shape;1268;p14"/>
          <p:cNvSpPr/>
          <p:nvPr/>
        </p:nvSpPr>
        <p:spPr>
          <a:xfrm>
            <a:off x="166677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9" name="Google Shape;1269;p14"/>
          <p:cNvSpPr/>
          <p:nvPr/>
        </p:nvSpPr>
        <p:spPr>
          <a:xfrm>
            <a:off x="148083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0" name="Google Shape;1270;p14"/>
          <p:cNvSpPr/>
          <p:nvPr/>
        </p:nvSpPr>
        <p:spPr>
          <a:xfrm>
            <a:off x="15428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1" name="Google Shape;1271;p14"/>
          <p:cNvSpPr/>
          <p:nvPr/>
        </p:nvSpPr>
        <p:spPr>
          <a:xfrm>
            <a:off x="16047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2" name="Google Shape;1272;p14"/>
          <p:cNvSpPr/>
          <p:nvPr/>
        </p:nvSpPr>
        <p:spPr>
          <a:xfrm>
            <a:off x="166677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3" name="Google Shape;1273;p14"/>
          <p:cNvSpPr/>
          <p:nvPr/>
        </p:nvSpPr>
        <p:spPr>
          <a:xfrm>
            <a:off x="148083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4" name="Google Shape;1274;p14"/>
          <p:cNvSpPr/>
          <p:nvPr/>
        </p:nvSpPr>
        <p:spPr>
          <a:xfrm>
            <a:off x="15428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5" name="Google Shape;1275;p14"/>
          <p:cNvSpPr/>
          <p:nvPr/>
        </p:nvSpPr>
        <p:spPr>
          <a:xfrm>
            <a:off x="16047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6" name="Google Shape;1276;p14"/>
          <p:cNvSpPr/>
          <p:nvPr/>
        </p:nvSpPr>
        <p:spPr>
          <a:xfrm>
            <a:off x="16667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7" name="Google Shape;1277;p14"/>
          <p:cNvSpPr txBox="1"/>
          <p:nvPr/>
        </p:nvSpPr>
        <p:spPr>
          <a:xfrm>
            <a:off x="911051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ב'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8" name="Google Shape;1278;p14"/>
          <p:cNvSpPr txBox="1"/>
          <p:nvPr/>
        </p:nvSpPr>
        <p:spPr>
          <a:xfrm>
            <a:off x="12329100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א'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9" name="Google Shape;1279;p14"/>
          <p:cNvSpPr txBox="1"/>
          <p:nvPr/>
        </p:nvSpPr>
        <p:spPr>
          <a:xfrm>
            <a:off x="7334306" y="2445431"/>
            <a:ext cx="3528600" cy="4338000"/>
          </a:xfrm>
          <a:prstGeom prst="rect">
            <a:avLst/>
          </a:prstGeom>
          <a:solidFill>
            <a:srgbClr val="70F4B1"/>
          </a:solidFill>
          <a:ln cap="flat" cmpd="sng" w="38100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סרטטו מצולע ששטחו </a:t>
            </a:r>
            <a:endParaRPr sz="25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5 יחידות שטח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והיקפו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יחידות אורך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3" name="Shape 1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4" name="Google Shape;1284;p15"/>
          <p:cNvSpPr txBox="1"/>
          <p:nvPr>
            <p:ph type="ctrTitle"/>
          </p:nvPr>
        </p:nvSpPr>
        <p:spPr>
          <a:xfrm>
            <a:off x="6070061" y="205298"/>
            <a:ext cx="5694740" cy="17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rgbClr val="7F754A"/>
              </a:buClr>
              <a:buSzPts val="4400"/>
              <a:buFont typeface="Calibri"/>
              <a:buNone/>
            </a:pPr>
            <a:r>
              <a:rPr lang="iw-IL">
                <a:solidFill>
                  <a:srgbClr val="7F754A"/>
                </a:solidFill>
              </a:rPr>
              <a:t>שטח והיקף</a:t>
            </a:r>
            <a:endParaRPr>
              <a:solidFill>
                <a:srgbClr val="7F754A"/>
              </a:solidFill>
            </a:endParaRPr>
          </a:p>
        </p:txBody>
      </p:sp>
      <p:sp>
        <p:nvSpPr>
          <p:cNvPr id="1285" name="Google Shape;1285;p15"/>
          <p:cNvSpPr/>
          <p:nvPr/>
        </p:nvSpPr>
        <p:spPr>
          <a:xfrm>
            <a:off x="911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6" name="Google Shape;1286;p15"/>
          <p:cNvSpPr/>
          <p:nvPr/>
        </p:nvSpPr>
        <p:spPr>
          <a:xfrm>
            <a:off x="1530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7" name="Google Shape;1287;p15"/>
          <p:cNvSpPr/>
          <p:nvPr/>
        </p:nvSpPr>
        <p:spPr>
          <a:xfrm>
            <a:off x="2150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8" name="Google Shape;1288;p15"/>
          <p:cNvSpPr/>
          <p:nvPr/>
        </p:nvSpPr>
        <p:spPr>
          <a:xfrm>
            <a:off x="27704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9" name="Google Shape;1289;p15"/>
          <p:cNvSpPr/>
          <p:nvPr/>
        </p:nvSpPr>
        <p:spPr>
          <a:xfrm>
            <a:off x="911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0" name="Google Shape;1290;p15"/>
          <p:cNvSpPr/>
          <p:nvPr/>
        </p:nvSpPr>
        <p:spPr>
          <a:xfrm>
            <a:off x="1530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1" name="Google Shape;1291;p15"/>
          <p:cNvSpPr/>
          <p:nvPr/>
        </p:nvSpPr>
        <p:spPr>
          <a:xfrm>
            <a:off x="2150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2" name="Google Shape;1292;p15"/>
          <p:cNvSpPr/>
          <p:nvPr/>
        </p:nvSpPr>
        <p:spPr>
          <a:xfrm>
            <a:off x="27704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3" name="Google Shape;1293;p15"/>
          <p:cNvSpPr/>
          <p:nvPr/>
        </p:nvSpPr>
        <p:spPr>
          <a:xfrm>
            <a:off x="911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4" name="Google Shape;1294;p15"/>
          <p:cNvSpPr/>
          <p:nvPr/>
        </p:nvSpPr>
        <p:spPr>
          <a:xfrm>
            <a:off x="1530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5" name="Google Shape;1295;p15"/>
          <p:cNvSpPr/>
          <p:nvPr/>
        </p:nvSpPr>
        <p:spPr>
          <a:xfrm>
            <a:off x="2150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6" name="Google Shape;1296;p15"/>
          <p:cNvSpPr/>
          <p:nvPr/>
        </p:nvSpPr>
        <p:spPr>
          <a:xfrm>
            <a:off x="27704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7" name="Google Shape;1297;p15"/>
          <p:cNvSpPr/>
          <p:nvPr/>
        </p:nvSpPr>
        <p:spPr>
          <a:xfrm>
            <a:off x="911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8" name="Google Shape;1298;p15"/>
          <p:cNvSpPr/>
          <p:nvPr/>
        </p:nvSpPr>
        <p:spPr>
          <a:xfrm>
            <a:off x="1530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9" name="Google Shape;1299;p15"/>
          <p:cNvSpPr/>
          <p:nvPr/>
        </p:nvSpPr>
        <p:spPr>
          <a:xfrm>
            <a:off x="2150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0" name="Google Shape;1300;p15"/>
          <p:cNvSpPr/>
          <p:nvPr/>
        </p:nvSpPr>
        <p:spPr>
          <a:xfrm>
            <a:off x="27704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1" name="Google Shape;1301;p15"/>
          <p:cNvSpPr/>
          <p:nvPr/>
        </p:nvSpPr>
        <p:spPr>
          <a:xfrm>
            <a:off x="911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2" name="Google Shape;1302;p15"/>
          <p:cNvSpPr/>
          <p:nvPr/>
        </p:nvSpPr>
        <p:spPr>
          <a:xfrm>
            <a:off x="1530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3" name="Google Shape;1303;p15"/>
          <p:cNvSpPr/>
          <p:nvPr/>
        </p:nvSpPr>
        <p:spPr>
          <a:xfrm>
            <a:off x="2150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4" name="Google Shape;1304;p15"/>
          <p:cNvSpPr/>
          <p:nvPr/>
        </p:nvSpPr>
        <p:spPr>
          <a:xfrm>
            <a:off x="27704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5" name="Google Shape;1305;p15"/>
          <p:cNvSpPr/>
          <p:nvPr/>
        </p:nvSpPr>
        <p:spPr>
          <a:xfrm>
            <a:off x="911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6" name="Google Shape;1306;p15"/>
          <p:cNvSpPr/>
          <p:nvPr/>
        </p:nvSpPr>
        <p:spPr>
          <a:xfrm>
            <a:off x="1530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7" name="Google Shape;1307;p15"/>
          <p:cNvSpPr/>
          <p:nvPr/>
        </p:nvSpPr>
        <p:spPr>
          <a:xfrm>
            <a:off x="2150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8" name="Google Shape;1308;p15"/>
          <p:cNvSpPr/>
          <p:nvPr/>
        </p:nvSpPr>
        <p:spPr>
          <a:xfrm>
            <a:off x="27704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9" name="Google Shape;1309;p15"/>
          <p:cNvSpPr/>
          <p:nvPr/>
        </p:nvSpPr>
        <p:spPr>
          <a:xfrm>
            <a:off x="33902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0" name="Google Shape;1310;p15"/>
          <p:cNvSpPr/>
          <p:nvPr/>
        </p:nvSpPr>
        <p:spPr>
          <a:xfrm>
            <a:off x="4010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1" name="Google Shape;1311;p15"/>
          <p:cNvSpPr/>
          <p:nvPr/>
        </p:nvSpPr>
        <p:spPr>
          <a:xfrm>
            <a:off x="4629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2" name="Google Shape;1312;p15"/>
          <p:cNvSpPr/>
          <p:nvPr/>
        </p:nvSpPr>
        <p:spPr>
          <a:xfrm>
            <a:off x="5249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3" name="Google Shape;1313;p15"/>
          <p:cNvSpPr/>
          <p:nvPr/>
        </p:nvSpPr>
        <p:spPr>
          <a:xfrm>
            <a:off x="33902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4" name="Google Shape;1314;p15"/>
          <p:cNvSpPr/>
          <p:nvPr/>
        </p:nvSpPr>
        <p:spPr>
          <a:xfrm>
            <a:off x="4010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5" name="Google Shape;1315;p15"/>
          <p:cNvSpPr/>
          <p:nvPr/>
        </p:nvSpPr>
        <p:spPr>
          <a:xfrm>
            <a:off x="4629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6" name="Google Shape;1316;p15"/>
          <p:cNvSpPr/>
          <p:nvPr/>
        </p:nvSpPr>
        <p:spPr>
          <a:xfrm>
            <a:off x="5249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7" name="Google Shape;1317;p15"/>
          <p:cNvSpPr/>
          <p:nvPr/>
        </p:nvSpPr>
        <p:spPr>
          <a:xfrm>
            <a:off x="33902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8" name="Google Shape;1318;p15"/>
          <p:cNvSpPr/>
          <p:nvPr/>
        </p:nvSpPr>
        <p:spPr>
          <a:xfrm>
            <a:off x="4010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9" name="Google Shape;1319;p15"/>
          <p:cNvSpPr/>
          <p:nvPr/>
        </p:nvSpPr>
        <p:spPr>
          <a:xfrm>
            <a:off x="4629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0" name="Google Shape;1320;p15"/>
          <p:cNvSpPr/>
          <p:nvPr/>
        </p:nvSpPr>
        <p:spPr>
          <a:xfrm>
            <a:off x="5249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1" name="Google Shape;1321;p15"/>
          <p:cNvSpPr/>
          <p:nvPr/>
        </p:nvSpPr>
        <p:spPr>
          <a:xfrm>
            <a:off x="33902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2" name="Google Shape;1322;p15"/>
          <p:cNvSpPr/>
          <p:nvPr/>
        </p:nvSpPr>
        <p:spPr>
          <a:xfrm>
            <a:off x="4010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3" name="Google Shape;1323;p15"/>
          <p:cNvSpPr/>
          <p:nvPr/>
        </p:nvSpPr>
        <p:spPr>
          <a:xfrm>
            <a:off x="4629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4" name="Google Shape;1324;p15"/>
          <p:cNvSpPr/>
          <p:nvPr/>
        </p:nvSpPr>
        <p:spPr>
          <a:xfrm>
            <a:off x="5249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5" name="Google Shape;1325;p15"/>
          <p:cNvSpPr/>
          <p:nvPr/>
        </p:nvSpPr>
        <p:spPr>
          <a:xfrm>
            <a:off x="33902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6" name="Google Shape;1326;p15"/>
          <p:cNvSpPr/>
          <p:nvPr/>
        </p:nvSpPr>
        <p:spPr>
          <a:xfrm>
            <a:off x="4010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7" name="Google Shape;1327;p15"/>
          <p:cNvSpPr/>
          <p:nvPr/>
        </p:nvSpPr>
        <p:spPr>
          <a:xfrm>
            <a:off x="4629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8" name="Google Shape;1328;p15"/>
          <p:cNvSpPr/>
          <p:nvPr/>
        </p:nvSpPr>
        <p:spPr>
          <a:xfrm>
            <a:off x="5249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9" name="Google Shape;1329;p15"/>
          <p:cNvSpPr/>
          <p:nvPr/>
        </p:nvSpPr>
        <p:spPr>
          <a:xfrm>
            <a:off x="33902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0" name="Google Shape;1330;p15"/>
          <p:cNvSpPr/>
          <p:nvPr/>
        </p:nvSpPr>
        <p:spPr>
          <a:xfrm>
            <a:off x="4010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1" name="Google Shape;1331;p15"/>
          <p:cNvSpPr/>
          <p:nvPr/>
        </p:nvSpPr>
        <p:spPr>
          <a:xfrm>
            <a:off x="4629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2" name="Google Shape;1332;p15"/>
          <p:cNvSpPr/>
          <p:nvPr/>
        </p:nvSpPr>
        <p:spPr>
          <a:xfrm>
            <a:off x="5249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3" name="Google Shape;1333;p15"/>
          <p:cNvSpPr/>
          <p:nvPr/>
        </p:nvSpPr>
        <p:spPr>
          <a:xfrm>
            <a:off x="911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4" name="Google Shape;1334;p15"/>
          <p:cNvSpPr/>
          <p:nvPr/>
        </p:nvSpPr>
        <p:spPr>
          <a:xfrm>
            <a:off x="1530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5" name="Google Shape;1335;p15"/>
          <p:cNvSpPr/>
          <p:nvPr/>
        </p:nvSpPr>
        <p:spPr>
          <a:xfrm>
            <a:off x="2150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6" name="Google Shape;1336;p15"/>
          <p:cNvSpPr/>
          <p:nvPr/>
        </p:nvSpPr>
        <p:spPr>
          <a:xfrm>
            <a:off x="27704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7" name="Google Shape;1337;p15"/>
          <p:cNvSpPr/>
          <p:nvPr/>
        </p:nvSpPr>
        <p:spPr>
          <a:xfrm>
            <a:off x="911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8" name="Google Shape;1338;p15"/>
          <p:cNvSpPr/>
          <p:nvPr/>
        </p:nvSpPr>
        <p:spPr>
          <a:xfrm>
            <a:off x="1530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9" name="Google Shape;1339;p15"/>
          <p:cNvSpPr/>
          <p:nvPr/>
        </p:nvSpPr>
        <p:spPr>
          <a:xfrm>
            <a:off x="21506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0" name="Google Shape;1340;p15"/>
          <p:cNvSpPr/>
          <p:nvPr/>
        </p:nvSpPr>
        <p:spPr>
          <a:xfrm>
            <a:off x="27704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1" name="Google Shape;1341;p15"/>
          <p:cNvSpPr/>
          <p:nvPr/>
        </p:nvSpPr>
        <p:spPr>
          <a:xfrm>
            <a:off x="911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2" name="Google Shape;1342;p15"/>
          <p:cNvSpPr/>
          <p:nvPr/>
        </p:nvSpPr>
        <p:spPr>
          <a:xfrm>
            <a:off x="1530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3" name="Google Shape;1343;p15"/>
          <p:cNvSpPr/>
          <p:nvPr/>
        </p:nvSpPr>
        <p:spPr>
          <a:xfrm>
            <a:off x="21506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4" name="Google Shape;1344;p15"/>
          <p:cNvSpPr/>
          <p:nvPr/>
        </p:nvSpPr>
        <p:spPr>
          <a:xfrm>
            <a:off x="27704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5" name="Google Shape;1345;p15"/>
          <p:cNvSpPr/>
          <p:nvPr/>
        </p:nvSpPr>
        <p:spPr>
          <a:xfrm>
            <a:off x="911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6" name="Google Shape;1346;p15"/>
          <p:cNvSpPr/>
          <p:nvPr/>
        </p:nvSpPr>
        <p:spPr>
          <a:xfrm>
            <a:off x="1530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7" name="Google Shape;1347;p15"/>
          <p:cNvSpPr/>
          <p:nvPr/>
        </p:nvSpPr>
        <p:spPr>
          <a:xfrm>
            <a:off x="21506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8" name="Google Shape;1348;p15"/>
          <p:cNvSpPr/>
          <p:nvPr/>
        </p:nvSpPr>
        <p:spPr>
          <a:xfrm>
            <a:off x="27704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9" name="Google Shape;1349;p15"/>
          <p:cNvSpPr/>
          <p:nvPr/>
        </p:nvSpPr>
        <p:spPr>
          <a:xfrm>
            <a:off x="911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0" name="Google Shape;1350;p15"/>
          <p:cNvSpPr/>
          <p:nvPr/>
        </p:nvSpPr>
        <p:spPr>
          <a:xfrm>
            <a:off x="1530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1" name="Google Shape;1351;p15"/>
          <p:cNvSpPr/>
          <p:nvPr/>
        </p:nvSpPr>
        <p:spPr>
          <a:xfrm>
            <a:off x="21506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2" name="Google Shape;1352;p15"/>
          <p:cNvSpPr/>
          <p:nvPr/>
        </p:nvSpPr>
        <p:spPr>
          <a:xfrm>
            <a:off x="27704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3" name="Google Shape;1353;p15"/>
          <p:cNvSpPr/>
          <p:nvPr/>
        </p:nvSpPr>
        <p:spPr>
          <a:xfrm>
            <a:off x="911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4" name="Google Shape;1354;p15"/>
          <p:cNvSpPr/>
          <p:nvPr/>
        </p:nvSpPr>
        <p:spPr>
          <a:xfrm>
            <a:off x="1530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5" name="Google Shape;1355;p15"/>
          <p:cNvSpPr/>
          <p:nvPr/>
        </p:nvSpPr>
        <p:spPr>
          <a:xfrm>
            <a:off x="2150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6" name="Google Shape;1356;p15"/>
          <p:cNvSpPr/>
          <p:nvPr/>
        </p:nvSpPr>
        <p:spPr>
          <a:xfrm>
            <a:off x="27704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7" name="Google Shape;1357;p15"/>
          <p:cNvSpPr/>
          <p:nvPr/>
        </p:nvSpPr>
        <p:spPr>
          <a:xfrm>
            <a:off x="33902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8" name="Google Shape;1358;p15"/>
          <p:cNvSpPr/>
          <p:nvPr/>
        </p:nvSpPr>
        <p:spPr>
          <a:xfrm>
            <a:off x="4010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9" name="Google Shape;1359;p15"/>
          <p:cNvSpPr/>
          <p:nvPr/>
        </p:nvSpPr>
        <p:spPr>
          <a:xfrm>
            <a:off x="4629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0" name="Google Shape;1360;p15"/>
          <p:cNvSpPr/>
          <p:nvPr/>
        </p:nvSpPr>
        <p:spPr>
          <a:xfrm>
            <a:off x="5249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1" name="Google Shape;1361;p15"/>
          <p:cNvSpPr/>
          <p:nvPr/>
        </p:nvSpPr>
        <p:spPr>
          <a:xfrm>
            <a:off x="33902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2" name="Google Shape;1362;p15"/>
          <p:cNvSpPr/>
          <p:nvPr/>
        </p:nvSpPr>
        <p:spPr>
          <a:xfrm>
            <a:off x="4010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3" name="Google Shape;1363;p15"/>
          <p:cNvSpPr/>
          <p:nvPr/>
        </p:nvSpPr>
        <p:spPr>
          <a:xfrm>
            <a:off x="4629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4" name="Google Shape;1364;p15"/>
          <p:cNvSpPr/>
          <p:nvPr/>
        </p:nvSpPr>
        <p:spPr>
          <a:xfrm>
            <a:off x="52496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5" name="Google Shape;1365;p15"/>
          <p:cNvSpPr/>
          <p:nvPr/>
        </p:nvSpPr>
        <p:spPr>
          <a:xfrm>
            <a:off x="33902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6" name="Google Shape;1366;p15"/>
          <p:cNvSpPr/>
          <p:nvPr/>
        </p:nvSpPr>
        <p:spPr>
          <a:xfrm>
            <a:off x="4010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7" name="Google Shape;1367;p15"/>
          <p:cNvSpPr/>
          <p:nvPr/>
        </p:nvSpPr>
        <p:spPr>
          <a:xfrm>
            <a:off x="4629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8" name="Google Shape;1368;p15"/>
          <p:cNvSpPr/>
          <p:nvPr/>
        </p:nvSpPr>
        <p:spPr>
          <a:xfrm>
            <a:off x="52496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9" name="Google Shape;1369;p15"/>
          <p:cNvSpPr/>
          <p:nvPr/>
        </p:nvSpPr>
        <p:spPr>
          <a:xfrm>
            <a:off x="33902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0" name="Google Shape;1370;p15"/>
          <p:cNvSpPr/>
          <p:nvPr/>
        </p:nvSpPr>
        <p:spPr>
          <a:xfrm>
            <a:off x="4010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1" name="Google Shape;1371;p15"/>
          <p:cNvSpPr/>
          <p:nvPr/>
        </p:nvSpPr>
        <p:spPr>
          <a:xfrm>
            <a:off x="4629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2" name="Google Shape;1372;p15"/>
          <p:cNvSpPr/>
          <p:nvPr/>
        </p:nvSpPr>
        <p:spPr>
          <a:xfrm>
            <a:off x="52496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3" name="Google Shape;1373;p15"/>
          <p:cNvSpPr/>
          <p:nvPr/>
        </p:nvSpPr>
        <p:spPr>
          <a:xfrm>
            <a:off x="33902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4" name="Google Shape;1374;p15"/>
          <p:cNvSpPr/>
          <p:nvPr/>
        </p:nvSpPr>
        <p:spPr>
          <a:xfrm>
            <a:off x="4010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5" name="Google Shape;1375;p15"/>
          <p:cNvSpPr/>
          <p:nvPr/>
        </p:nvSpPr>
        <p:spPr>
          <a:xfrm>
            <a:off x="4629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6" name="Google Shape;1376;p15"/>
          <p:cNvSpPr/>
          <p:nvPr/>
        </p:nvSpPr>
        <p:spPr>
          <a:xfrm>
            <a:off x="52496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7" name="Google Shape;1377;p15"/>
          <p:cNvSpPr/>
          <p:nvPr/>
        </p:nvSpPr>
        <p:spPr>
          <a:xfrm>
            <a:off x="33902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8" name="Google Shape;1378;p15"/>
          <p:cNvSpPr/>
          <p:nvPr/>
        </p:nvSpPr>
        <p:spPr>
          <a:xfrm>
            <a:off x="4010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9" name="Google Shape;1379;p15"/>
          <p:cNvSpPr/>
          <p:nvPr/>
        </p:nvSpPr>
        <p:spPr>
          <a:xfrm>
            <a:off x="4629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0" name="Google Shape;1380;p15"/>
          <p:cNvSpPr/>
          <p:nvPr/>
        </p:nvSpPr>
        <p:spPr>
          <a:xfrm>
            <a:off x="5249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1" name="Google Shape;1381;p15"/>
          <p:cNvSpPr/>
          <p:nvPr/>
        </p:nvSpPr>
        <p:spPr>
          <a:xfrm>
            <a:off x="12329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2" name="Google Shape;1382;p15"/>
          <p:cNvSpPr/>
          <p:nvPr/>
        </p:nvSpPr>
        <p:spPr>
          <a:xfrm>
            <a:off x="12948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3" name="Google Shape;1383;p15"/>
          <p:cNvSpPr/>
          <p:nvPr/>
        </p:nvSpPr>
        <p:spPr>
          <a:xfrm>
            <a:off x="13568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4" name="Google Shape;1384;p15"/>
          <p:cNvSpPr/>
          <p:nvPr/>
        </p:nvSpPr>
        <p:spPr>
          <a:xfrm>
            <a:off x="141885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5" name="Google Shape;1385;p15"/>
          <p:cNvSpPr/>
          <p:nvPr/>
        </p:nvSpPr>
        <p:spPr>
          <a:xfrm>
            <a:off x="12329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6" name="Google Shape;1386;p15"/>
          <p:cNvSpPr/>
          <p:nvPr/>
        </p:nvSpPr>
        <p:spPr>
          <a:xfrm>
            <a:off x="12948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7" name="Google Shape;1387;p15"/>
          <p:cNvSpPr/>
          <p:nvPr/>
        </p:nvSpPr>
        <p:spPr>
          <a:xfrm>
            <a:off x="13568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8" name="Google Shape;1388;p15"/>
          <p:cNvSpPr/>
          <p:nvPr/>
        </p:nvSpPr>
        <p:spPr>
          <a:xfrm>
            <a:off x="141885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9" name="Google Shape;1389;p15"/>
          <p:cNvSpPr/>
          <p:nvPr/>
        </p:nvSpPr>
        <p:spPr>
          <a:xfrm>
            <a:off x="12329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0" name="Google Shape;1390;p15"/>
          <p:cNvSpPr/>
          <p:nvPr/>
        </p:nvSpPr>
        <p:spPr>
          <a:xfrm>
            <a:off x="12948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1" name="Google Shape;1391;p15"/>
          <p:cNvSpPr/>
          <p:nvPr/>
        </p:nvSpPr>
        <p:spPr>
          <a:xfrm>
            <a:off x="13568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2" name="Google Shape;1392;p15"/>
          <p:cNvSpPr/>
          <p:nvPr/>
        </p:nvSpPr>
        <p:spPr>
          <a:xfrm>
            <a:off x="141885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3" name="Google Shape;1393;p15"/>
          <p:cNvSpPr/>
          <p:nvPr/>
        </p:nvSpPr>
        <p:spPr>
          <a:xfrm>
            <a:off x="12329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4" name="Google Shape;1394;p15"/>
          <p:cNvSpPr/>
          <p:nvPr/>
        </p:nvSpPr>
        <p:spPr>
          <a:xfrm>
            <a:off x="12948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5" name="Google Shape;1395;p15"/>
          <p:cNvSpPr/>
          <p:nvPr/>
        </p:nvSpPr>
        <p:spPr>
          <a:xfrm>
            <a:off x="13568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6" name="Google Shape;1396;p15"/>
          <p:cNvSpPr/>
          <p:nvPr/>
        </p:nvSpPr>
        <p:spPr>
          <a:xfrm>
            <a:off x="141885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7" name="Google Shape;1397;p15"/>
          <p:cNvSpPr/>
          <p:nvPr/>
        </p:nvSpPr>
        <p:spPr>
          <a:xfrm>
            <a:off x="12329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8" name="Google Shape;1398;p15"/>
          <p:cNvSpPr/>
          <p:nvPr/>
        </p:nvSpPr>
        <p:spPr>
          <a:xfrm>
            <a:off x="12948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9" name="Google Shape;1399;p15"/>
          <p:cNvSpPr/>
          <p:nvPr/>
        </p:nvSpPr>
        <p:spPr>
          <a:xfrm>
            <a:off x="13568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0" name="Google Shape;1400;p15"/>
          <p:cNvSpPr/>
          <p:nvPr/>
        </p:nvSpPr>
        <p:spPr>
          <a:xfrm>
            <a:off x="141885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1" name="Google Shape;1401;p15"/>
          <p:cNvSpPr/>
          <p:nvPr/>
        </p:nvSpPr>
        <p:spPr>
          <a:xfrm>
            <a:off x="12329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2" name="Google Shape;1402;p15"/>
          <p:cNvSpPr/>
          <p:nvPr/>
        </p:nvSpPr>
        <p:spPr>
          <a:xfrm>
            <a:off x="12948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3" name="Google Shape;1403;p15"/>
          <p:cNvSpPr/>
          <p:nvPr/>
        </p:nvSpPr>
        <p:spPr>
          <a:xfrm>
            <a:off x="13568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4" name="Google Shape;1404;p15"/>
          <p:cNvSpPr/>
          <p:nvPr/>
        </p:nvSpPr>
        <p:spPr>
          <a:xfrm>
            <a:off x="141885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5" name="Google Shape;1405;p15"/>
          <p:cNvSpPr/>
          <p:nvPr/>
        </p:nvSpPr>
        <p:spPr>
          <a:xfrm>
            <a:off x="148083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6" name="Google Shape;1406;p15"/>
          <p:cNvSpPr/>
          <p:nvPr/>
        </p:nvSpPr>
        <p:spPr>
          <a:xfrm>
            <a:off x="15428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7" name="Google Shape;1407;p15"/>
          <p:cNvSpPr/>
          <p:nvPr/>
        </p:nvSpPr>
        <p:spPr>
          <a:xfrm>
            <a:off x="16047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8" name="Google Shape;1408;p15"/>
          <p:cNvSpPr/>
          <p:nvPr/>
        </p:nvSpPr>
        <p:spPr>
          <a:xfrm>
            <a:off x="16667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9" name="Google Shape;1409;p15"/>
          <p:cNvSpPr/>
          <p:nvPr/>
        </p:nvSpPr>
        <p:spPr>
          <a:xfrm>
            <a:off x="148083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0" name="Google Shape;1410;p15"/>
          <p:cNvSpPr/>
          <p:nvPr/>
        </p:nvSpPr>
        <p:spPr>
          <a:xfrm>
            <a:off x="15428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1" name="Google Shape;1411;p15"/>
          <p:cNvSpPr/>
          <p:nvPr/>
        </p:nvSpPr>
        <p:spPr>
          <a:xfrm>
            <a:off x="16047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2" name="Google Shape;1412;p15"/>
          <p:cNvSpPr/>
          <p:nvPr/>
        </p:nvSpPr>
        <p:spPr>
          <a:xfrm>
            <a:off x="16667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3" name="Google Shape;1413;p15"/>
          <p:cNvSpPr/>
          <p:nvPr/>
        </p:nvSpPr>
        <p:spPr>
          <a:xfrm>
            <a:off x="148083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4" name="Google Shape;1414;p15"/>
          <p:cNvSpPr/>
          <p:nvPr/>
        </p:nvSpPr>
        <p:spPr>
          <a:xfrm>
            <a:off x="15428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5" name="Google Shape;1415;p15"/>
          <p:cNvSpPr/>
          <p:nvPr/>
        </p:nvSpPr>
        <p:spPr>
          <a:xfrm>
            <a:off x="16047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6" name="Google Shape;1416;p15"/>
          <p:cNvSpPr/>
          <p:nvPr/>
        </p:nvSpPr>
        <p:spPr>
          <a:xfrm>
            <a:off x="16667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7" name="Google Shape;1417;p15"/>
          <p:cNvSpPr/>
          <p:nvPr/>
        </p:nvSpPr>
        <p:spPr>
          <a:xfrm>
            <a:off x="148083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8" name="Google Shape;1418;p15"/>
          <p:cNvSpPr/>
          <p:nvPr/>
        </p:nvSpPr>
        <p:spPr>
          <a:xfrm>
            <a:off x="15428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9" name="Google Shape;1419;p15"/>
          <p:cNvSpPr/>
          <p:nvPr/>
        </p:nvSpPr>
        <p:spPr>
          <a:xfrm>
            <a:off x="16047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0" name="Google Shape;1420;p15"/>
          <p:cNvSpPr/>
          <p:nvPr/>
        </p:nvSpPr>
        <p:spPr>
          <a:xfrm>
            <a:off x="16667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1" name="Google Shape;1421;p15"/>
          <p:cNvSpPr/>
          <p:nvPr/>
        </p:nvSpPr>
        <p:spPr>
          <a:xfrm>
            <a:off x="148083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2" name="Google Shape;1422;p15"/>
          <p:cNvSpPr/>
          <p:nvPr/>
        </p:nvSpPr>
        <p:spPr>
          <a:xfrm>
            <a:off x="15428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3" name="Google Shape;1423;p15"/>
          <p:cNvSpPr/>
          <p:nvPr/>
        </p:nvSpPr>
        <p:spPr>
          <a:xfrm>
            <a:off x="16047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4" name="Google Shape;1424;p15"/>
          <p:cNvSpPr/>
          <p:nvPr/>
        </p:nvSpPr>
        <p:spPr>
          <a:xfrm>
            <a:off x="16667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5" name="Google Shape;1425;p15"/>
          <p:cNvSpPr/>
          <p:nvPr/>
        </p:nvSpPr>
        <p:spPr>
          <a:xfrm>
            <a:off x="148083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6" name="Google Shape;1426;p15"/>
          <p:cNvSpPr/>
          <p:nvPr/>
        </p:nvSpPr>
        <p:spPr>
          <a:xfrm>
            <a:off x="15428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7" name="Google Shape;1427;p15"/>
          <p:cNvSpPr/>
          <p:nvPr/>
        </p:nvSpPr>
        <p:spPr>
          <a:xfrm>
            <a:off x="16047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8" name="Google Shape;1428;p15"/>
          <p:cNvSpPr/>
          <p:nvPr/>
        </p:nvSpPr>
        <p:spPr>
          <a:xfrm>
            <a:off x="16667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9" name="Google Shape;1429;p15"/>
          <p:cNvSpPr/>
          <p:nvPr/>
        </p:nvSpPr>
        <p:spPr>
          <a:xfrm>
            <a:off x="12329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0" name="Google Shape;1430;p15"/>
          <p:cNvSpPr/>
          <p:nvPr/>
        </p:nvSpPr>
        <p:spPr>
          <a:xfrm>
            <a:off x="12948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1" name="Google Shape;1431;p15"/>
          <p:cNvSpPr/>
          <p:nvPr/>
        </p:nvSpPr>
        <p:spPr>
          <a:xfrm>
            <a:off x="13568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2" name="Google Shape;1432;p15"/>
          <p:cNvSpPr/>
          <p:nvPr/>
        </p:nvSpPr>
        <p:spPr>
          <a:xfrm>
            <a:off x="141885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3" name="Google Shape;1433;p15"/>
          <p:cNvSpPr/>
          <p:nvPr/>
        </p:nvSpPr>
        <p:spPr>
          <a:xfrm>
            <a:off x="12329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4" name="Google Shape;1434;p15"/>
          <p:cNvSpPr/>
          <p:nvPr/>
        </p:nvSpPr>
        <p:spPr>
          <a:xfrm>
            <a:off x="12948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5" name="Google Shape;1435;p15"/>
          <p:cNvSpPr/>
          <p:nvPr/>
        </p:nvSpPr>
        <p:spPr>
          <a:xfrm>
            <a:off x="13568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6" name="Google Shape;1436;p15"/>
          <p:cNvSpPr/>
          <p:nvPr/>
        </p:nvSpPr>
        <p:spPr>
          <a:xfrm>
            <a:off x="141885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7" name="Google Shape;1437;p15"/>
          <p:cNvSpPr/>
          <p:nvPr/>
        </p:nvSpPr>
        <p:spPr>
          <a:xfrm>
            <a:off x="12329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8" name="Google Shape;1438;p15"/>
          <p:cNvSpPr/>
          <p:nvPr/>
        </p:nvSpPr>
        <p:spPr>
          <a:xfrm>
            <a:off x="12948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9" name="Google Shape;1439;p15"/>
          <p:cNvSpPr/>
          <p:nvPr/>
        </p:nvSpPr>
        <p:spPr>
          <a:xfrm>
            <a:off x="13568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0" name="Google Shape;1440;p15"/>
          <p:cNvSpPr/>
          <p:nvPr/>
        </p:nvSpPr>
        <p:spPr>
          <a:xfrm>
            <a:off x="141885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1" name="Google Shape;1441;p15"/>
          <p:cNvSpPr/>
          <p:nvPr/>
        </p:nvSpPr>
        <p:spPr>
          <a:xfrm>
            <a:off x="12329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2" name="Google Shape;1442;p15"/>
          <p:cNvSpPr/>
          <p:nvPr/>
        </p:nvSpPr>
        <p:spPr>
          <a:xfrm>
            <a:off x="12948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3" name="Google Shape;1443;p15"/>
          <p:cNvSpPr/>
          <p:nvPr/>
        </p:nvSpPr>
        <p:spPr>
          <a:xfrm>
            <a:off x="135687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4" name="Google Shape;1444;p15"/>
          <p:cNvSpPr/>
          <p:nvPr/>
        </p:nvSpPr>
        <p:spPr>
          <a:xfrm>
            <a:off x="141885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5" name="Google Shape;1445;p15"/>
          <p:cNvSpPr/>
          <p:nvPr/>
        </p:nvSpPr>
        <p:spPr>
          <a:xfrm>
            <a:off x="12329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6" name="Google Shape;1446;p15"/>
          <p:cNvSpPr/>
          <p:nvPr/>
        </p:nvSpPr>
        <p:spPr>
          <a:xfrm>
            <a:off x="12948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7" name="Google Shape;1447;p15"/>
          <p:cNvSpPr/>
          <p:nvPr/>
        </p:nvSpPr>
        <p:spPr>
          <a:xfrm>
            <a:off x="135687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8" name="Google Shape;1448;p15"/>
          <p:cNvSpPr/>
          <p:nvPr/>
        </p:nvSpPr>
        <p:spPr>
          <a:xfrm>
            <a:off x="141885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9" name="Google Shape;1449;p15"/>
          <p:cNvSpPr/>
          <p:nvPr/>
        </p:nvSpPr>
        <p:spPr>
          <a:xfrm>
            <a:off x="12329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0" name="Google Shape;1450;p15"/>
          <p:cNvSpPr/>
          <p:nvPr/>
        </p:nvSpPr>
        <p:spPr>
          <a:xfrm>
            <a:off x="12948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1" name="Google Shape;1451;p15"/>
          <p:cNvSpPr/>
          <p:nvPr/>
        </p:nvSpPr>
        <p:spPr>
          <a:xfrm>
            <a:off x="13568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2" name="Google Shape;1452;p15"/>
          <p:cNvSpPr/>
          <p:nvPr/>
        </p:nvSpPr>
        <p:spPr>
          <a:xfrm>
            <a:off x="141885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3" name="Google Shape;1453;p15"/>
          <p:cNvSpPr/>
          <p:nvPr/>
        </p:nvSpPr>
        <p:spPr>
          <a:xfrm>
            <a:off x="148083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4" name="Google Shape;1454;p15"/>
          <p:cNvSpPr/>
          <p:nvPr/>
        </p:nvSpPr>
        <p:spPr>
          <a:xfrm>
            <a:off x="15428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5" name="Google Shape;1455;p15"/>
          <p:cNvSpPr/>
          <p:nvPr/>
        </p:nvSpPr>
        <p:spPr>
          <a:xfrm>
            <a:off x="16047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6" name="Google Shape;1456;p15"/>
          <p:cNvSpPr/>
          <p:nvPr/>
        </p:nvSpPr>
        <p:spPr>
          <a:xfrm>
            <a:off x="16667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7" name="Google Shape;1457;p15"/>
          <p:cNvSpPr/>
          <p:nvPr/>
        </p:nvSpPr>
        <p:spPr>
          <a:xfrm>
            <a:off x="148083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8" name="Google Shape;1458;p15"/>
          <p:cNvSpPr/>
          <p:nvPr/>
        </p:nvSpPr>
        <p:spPr>
          <a:xfrm>
            <a:off x="15428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9" name="Google Shape;1459;p15"/>
          <p:cNvSpPr/>
          <p:nvPr/>
        </p:nvSpPr>
        <p:spPr>
          <a:xfrm>
            <a:off x="16047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0" name="Google Shape;1460;p15"/>
          <p:cNvSpPr/>
          <p:nvPr/>
        </p:nvSpPr>
        <p:spPr>
          <a:xfrm>
            <a:off x="16667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1" name="Google Shape;1461;p15"/>
          <p:cNvSpPr/>
          <p:nvPr/>
        </p:nvSpPr>
        <p:spPr>
          <a:xfrm>
            <a:off x="148083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2" name="Google Shape;1462;p15"/>
          <p:cNvSpPr/>
          <p:nvPr/>
        </p:nvSpPr>
        <p:spPr>
          <a:xfrm>
            <a:off x="15428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3" name="Google Shape;1463;p15"/>
          <p:cNvSpPr/>
          <p:nvPr/>
        </p:nvSpPr>
        <p:spPr>
          <a:xfrm>
            <a:off x="16047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4" name="Google Shape;1464;p15"/>
          <p:cNvSpPr/>
          <p:nvPr/>
        </p:nvSpPr>
        <p:spPr>
          <a:xfrm>
            <a:off x="16667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5" name="Google Shape;1465;p15"/>
          <p:cNvSpPr/>
          <p:nvPr/>
        </p:nvSpPr>
        <p:spPr>
          <a:xfrm>
            <a:off x="148083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6" name="Google Shape;1466;p15"/>
          <p:cNvSpPr/>
          <p:nvPr/>
        </p:nvSpPr>
        <p:spPr>
          <a:xfrm>
            <a:off x="15428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7" name="Google Shape;1467;p15"/>
          <p:cNvSpPr/>
          <p:nvPr/>
        </p:nvSpPr>
        <p:spPr>
          <a:xfrm>
            <a:off x="16047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8" name="Google Shape;1468;p15"/>
          <p:cNvSpPr/>
          <p:nvPr/>
        </p:nvSpPr>
        <p:spPr>
          <a:xfrm>
            <a:off x="166677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9" name="Google Shape;1469;p15"/>
          <p:cNvSpPr/>
          <p:nvPr/>
        </p:nvSpPr>
        <p:spPr>
          <a:xfrm>
            <a:off x="148083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0" name="Google Shape;1470;p15"/>
          <p:cNvSpPr/>
          <p:nvPr/>
        </p:nvSpPr>
        <p:spPr>
          <a:xfrm>
            <a:off x="15428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1" name="Google Shape;1471;p15"/>
          <p:cNvSpPr/>
          <p:nvPr/>
        </p:nvSpPr>
        <p:spPr>
          <a:xfrm>
            <a:off x="16047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2" name="Google Shape;1472;p15"/>
          <p:cNvSpPr/>
          <p:nvPr/>
        </p:nvSpPr>
        <p:spPr>
          <a:xfrm>
            <a:off x="166677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3" name="Google Shape;1473;p15"/>
          <p:cNvSpPr/>
          <p:nvPr/>
        </p:nvSpPr>
        <p:spPr>
          <a:xfrm>
            <a:off x="148083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4" name="Google Shape;1474;p15"/>
          <p:cNvSpPr/>
          <p:nvPr/>
        </p:nvSpPr>
        <p:spPr>
          <a:xfrm>
            <a:off x="15428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5" name="Google Shape;1475;p15"/>
          <p:cNvSpPr/>
          <p:nvPr/>
        </p:nvSpPr>
        <p:spPr>
          <a:xfrm>
            <a:off x="16047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6" name="Google Shape;1476;p15"/>
          <p:cNvSpPr/>
          <p:nvPr/>
        </p:nvSpPr>
        <p:spPr>
          <a:xfrm>
            <a:off x="16667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7" name="Google Shape;1477;p15"/>
          <p:cNvSpPr txBox="1"/>
          <p:nvPr/>
        </p:nvSpPr>
        <p:spPr>
          <a:xfrm>
            <a:off x="911051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ב'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8" name="Google Shape;1478;p15"/>
          <p:cNvSpPr txBox="1"/>
          <p:nvPr/>
        </p:nvSpPr>
        <p:spPr>
          <a:xfrm>
            <a:off x="12329100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א'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9" name="Google Shape;1479;p15"/>
          <p:cNvSpPr txBox="1"/>
          <p:nvPr/>
        </p:nvSpPr>
        <p:spPr>
          <a:xfrm>
            <a:off x="6835303" y="2445431"/>
            <a:ext cx="4027604" cy="4338000"/>
          </a:xfrm>
          <a:prstGeom prst="rect">
            <a:avLst/>
          </a:prstGeom>
          <a:solidFill>
            <a:srgbClr val="70F4B1"/>
          </a:solidFill>
          <a:ln cap="flat" cmpd="sng" w="38100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סרטטו מצולע ששטחו </a:t>
            </a:r>
            <a:endParaRPr sz="25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7 יחידות שטח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והיקפו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 יחידות אורך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3" name="Shape 1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" name="Google Shape;1484;p16"/>
          <p:cNvSpPr txBox="1"/>
          <p:nvPr>
            <p:ph type="ctrTitle"/>
          </p:nvPr>
        </p:nvSpPr>
        <p:spPr>
          <a:xfrm>
            <a:off x="6070061" y="205298"/>
            <a:ext cx="5694740" cy="17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rgbClr val="7F754A"/>
              </a:buClr>
              <a:buSzPts val="4400"/>
              <a:buFont typeface="Calibri"/>
              <a:buNone/>
            </a:pPr>
            <a:r>
              <a:rPr lang="iw-IL">
                <a:solidFill>
                  <a:srgbClr val="7F754A"/>
                </a:solidFill>
              </a:rPr>
              <a:t>שטח והיקף</a:t>
            </a:r>
            <a:endParaRPr>
              <a:solidFill>
                <a:srgbClr val="7F754A"/>
              </a:solidFill>
            </a:endParaRPr>
          </a:p>
        </p:txBody>
      </p:sp>
      <p:sp>
        <p:nvSpPr>
          <p:cNvPr id="1485" name="Google Shape;1485;p16"/>
          <p:cNvSpPr/>
          <p:nvPr/>
        </p:nvSpPr>
        <p:spPr>
          <a:xfrm>
            <a:off x="911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6" name="Google Shape;1486;p16"/>
          <p:cNvSpPr/>
          <p:nvPr/>
        </p:nvSpPr>
        <p:spPr>
          <a:xfrm>
            <a:off x="1530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7" name="Google Shape;1487;p16"/>
          <p:cNvSpPr/>
          <p:nvPr/>
        </p:nvSpPr>
        <p:spPr>
          <a:xfrm>
            <a:off x="2150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8" name="Google Shape;1488;p16"/>
          <p:cNvSpPr/>
          <p:nvPr/>
        </p:nvSpPr>
        <p:spPr>
          <a:xfrm>
            <a:off x="27704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9" name="Google Shape;1489;p16"/>
          <p:cNvSpPr/>
          <p:nvPr/>
        </p:nvSpPr>
        <p:spPr>
          <a:xfrm>
            <a:off x="911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0" name="Google Shape;1490;p16"/>
          <p:cNvSpPr/>
          <p:nvPr/>
        </p:nvSpPr>
        <p:spPr>
          <a:xfrm>
            <a:off x="1530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1" name="Google Shape;1491;p16"/>
          <p:cNvSpPr/>
          <p:nvPr/>
        </p:nvSpPr>
        <p:spPr>
          <a:xfrm>
            <a:off x="2150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2" name="Google Shape;1492;p16"/>
          <p:cNvSpPr/>
          <p:nvPr/>
        </p:nvSpPr>
        <p:spPr>
          <a:xfrm>
            <a:off x="27704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3" name="Google Shape;1493;p16"/>
          <p:cNvSpPr/>
          <p:nvPr/>
        </p:nvSpPr>
        <p:spPr>
          <a:xfrm>
            <a:off x="911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4" name="Google Shape;1494;p16"/>
          <p:cNvSpPr/>
          <p:nvPr/>
        </p:nvSpPr>
        <p:spPr>
          <a:xfrm>
            <a:off x="1530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5" name="Google Shape;1495;p16"/>
          <p:cNvSpPr/>
          <p:nvPr/>
        </p:nvSpPr>
        <p:spPr>
          <a:xfrm>
            <a:off x="2150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6" name="Google Shape;1496;p16"/>
          <p:cNvSpPr/>
          <p:nvPr/>
        </p:nvSpPr>
        <p:spPr>
          <a:xfrm>
            <a:off x="27704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7" name="Google Shape;1497;p16"/>
          <p:cNvSpPr/>
          <p:nvPr/>
        </p:nvSpPr>
        <p:spPr>
          <a:xfrm>
            <a:off x="911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8" name="Google Shape;1498;p16"/>
          <p:cNvSpPr/>
          <p:nvPr/>
        </p:nvSpPr>
        <p:spPr>
          <a:xfrm>
            <a:off x="1530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9" name="Google Shape;1499;p16"/>
          <p:cNvSpPr/>
          <p:nvPr/>
        </p:nvSpPr>
        <p:spPr>
          <a:xfrm>
            <a:off x="2150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0" name="Google Shape;1500;p16"/>
          <p:cNvSpPr/>
          <p:nvPr/>
        </p:nvSpPr>
        <p:spPr>
          <a:xfrm>
            <a:off x="27704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1" name="Google Shape;1501;p16"/>
          <p:cNvSpPr/>
          <p:nvPr/>
        </p:nvSpPr>
        <p:spPr>
          <a:xfrm>
            <a:off x="911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2" name="Google Shape;1502;p16"/>
          <p:cNvSpPr/>
          <p:nvPr/>
        </p:nvSpPr>
        <p:spPr>
          <a:xfrm>
            <a:off x="1530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3" name="Google Shape;1503;p16"/>
          <p:cNvSpPr/>
          <p:nvPr/>
        </p:nvSpPr>
        <p:spPr>
          <a:xfrm>
            <a:off x="2150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4" name="Google Shape;1504;p16"/>
          <p:cNvSpPr/>
          <p:nvPr/>
        </p:nvSpPr>
        <p:spPr>
          <a:xfrm>
            <a:off x="27704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5" name="Google Shape;1505;p16"/>
          <p:cNvSpPr/>
          <p:nvPr/>
        </p:nvSpPr>
        <p:spPr>
          <a:xfrm>
            <a:off x="911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6" name="Google Shape;1506;p16"/>
          <p:cNvSpPr/>
          <p:nvPr/>
        </p:nvSpPr>
        <p:spPr>
          <a:xfrm>
            <a:off x="1530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7" name="Google Shape;1507;p16"/>
          <p:cNvSpPr/>
          <p:nvPr/>
        </p:nvSpPr>
        <p:spPr>
          <a:xfrm>
            <a:off x="2150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8" name="Google Shape;1508;p16"/>
          <p:cNvSpPr/>
          <p:nvPr/>
        </p:nvSpPr>
        <p:spPr>
          <a:xfrm>
            <a:off x="27704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9" name="Google Shape;1509;p16"/>
          <p:cNvSpPr/>
          <p:nvPr/>
        </p:nvSpPr>
        <p:spPr>
          <a:xfrm>
            <a:off x="33902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0" name="Google Shape;1510;p16"/>
          <p:cNvSpPr/>
          <p:nvPr/>
        </p:nvSpPr>
        <p:spPr>
          <a:xfrm>
            <a:off x="40100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1" name="Google Shape;1511;p16"/>
          <p:cNvSpPr/>
          <p:nvPr/>
        </p:nvSpPr>
        <p:spPr>
          <a:xfrm>
            <a:off x="46298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2" name="Google Shape;1512;p16"/>
          <p:cNvSpPr/>
          <p:nvPr/>
        </p:nvSpPr>
        <p:spPr>
          <a:xfrm>
            <a:off x="5249651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3" name="Google Shape;1513;p16"/>
          <p:cNvSpPr/>
          <p:nvPr/>
        </p:nvSpPr>
        <p:spPr>
          <a:xfrm>
            <a:off x="33902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4" name="Google Shape;1514;p16"/>
          <p:cNvSpPr/>
          <p:nvPr/>
        </p:nvSpPr>
        <p:spPr>
          <a:xfrm>
            <a:off x="40100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5" name="Google Shape;1515;p16"/>
          <p:cNvSpPr/>
          <p:nvPr/>
        </p:nvSpPr>
        <p:spPr>
          <a:xfrm>
            <a:off x="46298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6" name="Google Shape;1516;p16"/>
          <p:cNvSpPr/>
          <p:nvPr/>
        </p:nvSpPr>
        <p:spPr>
          <a:xfrm>
            <a:off x="5249651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7" name="Google Shape;1517;p16"/>
          <p:cNvSpPr/>
          <p:nvPr/>
        </p:nvSpPr>
        <p:spPr>
          <a:xfrm>
            <a:off x="33902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8" name="Google Shape;1518;p16"/>
          <p:cNvSpPr/>
          <p:nvPr/>
        </p:nvSpPr>
        <p:spPr>
          <a:xfrm>
            <a:off x="40100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9" name="Google Shape;1519;p16"/>
          <p:cNvSpPr/>
          <p:nvPr/>
        </p:nvSpPr>
        <p:spPr>
          <a:xfrm>
            <a:off x="46298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0" name="Google Shape;1520;p16"/>
          <p:cNvSpPr/>
          <p:nvPr/>
        </p:nvSpPr>
        <p:spPr>
          <a:xfrm>
            <a:off x="5249651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1" name="Google Shape;1521;p16"/>
          <p:cNvSpPr/>
          <p:nvPr/>
        </p:nvSpPr>
        <p:spPr>
          <a:xfrm>
            <a:off x="33902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2" name="Google Shape;1522;p16"/>
          <p:cNvSpPr/>
          <p:nvPr/>
        </p:nvSpPr>
        <p:spPr>
          <a:xfrm>
            <a:off x="40100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3" name="Google Shape;1523;p16"/>
          <p:cNvSpPr/>
          <p:nvPr/>
        </p:nvSpPr>
        <p:spPr>
          <a:xfrm>
            <a:off x="46298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4" name="Google Shape;1524;p16"/>
          <p:cNvSpPr/>
          <p:nvPr/>
        </p:nvSpPr>
        <p:spPr>
          <a:xfrm>
            <a:off x="5249651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5" name="Google Shape;1525;p16"/>
          <p:cNvSpPr/>
          <p:nvPr/>
        </p:nvSpPr>
        <p:spPr>
          <a:xfrm>
            <a:off x="33902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6" name="Google Shape;1526;p16"/>
          <p:cNvSpPr/>
          <p:nvPr/>
        </p:nvSpPr>
        <p:spPr>
          <a:xfrm>
            <a:off x="40100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7" name="Google Shape;1527;p16"/>
          <p:cNvSpPr/>
          <p:nvPr/>
        </p:nvSpPr>
        <p:spPr>
          <a:xfrm>
            <a:off x="46298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8" name="Google Shape;1528;p16"/>
          <p:cNvSpPr/>
          <p:nvPr/>
        </p:nvSpPr>
        <p:spPr>
          <a:xfrm>
            <a:off x="5249651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9" name="Google Shape;1529;p16"/>
          <p:cNvSpPr/>
          <p:nvPr/>
        </p:nvSpPr>
        <p:spPr>
          <a:xfrm>
            <a:off x="33902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0" name="Google Shape;1530;p16"/>
          <p:cNvSpPr/>
          <p:nvPr/>
        </p:nvSpPr>
        <p:spPr>
          <a:xfrm>
            <a:off x="40100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1" name="Google Shape;1531;p16"/>
          <p:cNvSpPr/>
          <p:nvPr/>
        </p:nvSpPr>
        <p:spPr>
          <a:xfrm>
            <a:off x="46298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2" name="Google Shape;1532;p16"/>
          <p:cNvSpPr/>
          <p:nvPr/>
        </p:nvSpPr>
        <p:spPr>
          <a:xfrm>
            <a:off x="5249651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3" name="Google Shape;1533;p16"/>
          <p:cNvSpPr/>
          <p:nvPr/>
        </p:nvSpPr>
        <p:spPr>
          <a:xfrm>
            <a:off x="911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4" name="Google Shape;1534;p16"/>
          <p:cNvSpPr/>
          <p:nvPr/>
        </p:nvSpPr>
        <p:spPr>
          <a:xfrm>
            <a:off x="1530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5" name="Google Shape;1535;p16"/>
          <p:cNvSpPr/>
          <p:nvPr/>
        </p:nvSpPr>
        <p:spPr>
          <a:xfrm>
            <a:off x="2150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6" name="Google Shape;1536;p16"/>
          <p:cNvSpPr/>
          <p:nvPr/>
        </p:nvSpPr>
        <p:spPr>
          <a:xfrm>
            <a:off x="27704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7" name="Google Shape;1537;p16"/>
          <p:cNvSpPr/>
          <p:nvPr/>
        </p:nvSpPr>
        <p:spPr>
          <a:xfrm>
            <a:off x="911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8" name="Google Shape;1538;p16"/>
          <p:cNvSpPr/>
          <p:nvPr/>
        </p:nvSpPr>
        <p:spPr>
          <a:xfrm>
            <a:off x="1530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9" name="Google Shape;1539;p16"/>
          <p:cNvSpPr/>
          <p:nvPr/>
        </p:nvSpPr>
        <p:spPr>
          <a:xfrm>
            <a:off x="21506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0" name="Google Shape;1540;p16"/>
          <p:cNvSpPr/>
          <p:nvPr/>
        </p:nvSpPr>
        <p:spPr>
          <a:xfrm>
            <a:off x="27704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1" name="Google Shape;1541;p16"/>
          <p:cNvSpPr/>
          <p:nvPr/>
        </p:nvSpPr>
        <p:spPr>
          <a:xfrm>
            <a:off x="911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2" name="Google Shape;1542;p16"/>
          <p:cNvSpPr/>
          <p:nvPr/>
        </p:nvSpPr>
        <p:spPr>
          <a:xfrm>
            <a:off x="1530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3" name="Google Shape;1543;p16"/>
          <p:cNvSpPr/>
          <p:nvPr/>
        </p:nvSpPr>
        <p:spPr>
          <a:xfrm>
            <a:off x="21506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4" name="Google Shape;1544;p16"/>
          <p:cNvSpPr/>
          <p:nvPr/>
        </p:nvSpPr>
        <p:spPr>
          <a:xfrm>
            <a:off x="27704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5" name="Google Shape;1545;p16"/>
          <p:cNvSpPr/>
          <p:nvPr/>
        </p:nvSpPr>
        <p:spPr>
          <a:xfrm>
            <a:off x="911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6" name="Google Shape;1546;p16"/>
          <p:cNvSpPr/>
          <p:nvPr/>
        </p:nvSpPr>
        <p:spPr>
          <a:xfrm>
            <a:off x="1530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7" name="Google Shape;1547;p16"/>
          <p:cNvSpPr/>
          <p:nvPr/>
        </p:nvSpPr>
        <p:spPr>
          <a:xfrm>
            <a:off x="21506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8" name="Google Shape;1548;p16"/>
          <p:cNvSpPr/>
          <p:nvPr/>
        </p:nvSpPr>
        <p:spPr>
          <a:xfrm>
            <a:off x="27704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9" name="Google Shape;1549;p16"/>
          <p:cNvSpPr/>
          <p:nvPr/>
        </p:nvSpPr>
        <p:spPr>
          <a:xfrm>
            <a:off x="911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0" name="Google Shape;1550;p16"/>
          <p:cNvSpPr/>
          <p:nvPr/>
        </p:nvSpPr>
        <p:spPr>
          <a:xfrm>
            <a:off x="1530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1" name="Google Shape;1551;p16"/>
          <p:cNvSpPr/>
          <p:nvPr/>
        </p:nvSpPr>
        <p:spPr>
          <a:xfrm>
            <a:off x="21506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2" name="Google Shape;1552;p16"/>
          <p:cNvSpPr/>
          <p:nvPr/>
        </p:nvSpPr>
        <p:spPr>
          <a:xfrm>
            <a:off x="27704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3" name="Google Shape;1553;p16"/>
          <p:cNvSpPr/>
          <p:nvPr/>
        </p:nvSpPr>
        <p:spPr>
          <a:xfrm>
            <a:off x="911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4" name="Google Shape;1554;p16"/>
          <p:cNvSpPr/>
          <p:nvPr/>
        </p:nvSpPr>
        <p:spPr>
          <a:xfrm>
            <a:off x="1530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5" name="Google Shape;1555;p16"/>
          <p:cNvSpPr/>
          <p:nvPr/>
        </p:nvSpPr>
        <p:spPr>
          <a:xfrm>
            <a:off x="2150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6" name="Google Shape;1556;p16"/>
          <p:cNvSpPr/>
          <p:nvPr/>
        </p:nvSpPr>
        <p:spPr>
          <a:xfrm>
            <a:off x="27704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7" name="Google Shape;1557;p16"/>
          <p:cNvSpPr/>
          <p:nvPr/>
        </p:nvSpPr>
        <p:spPr>
          <a:xfrm>
            <a:off x="33902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8" name="Google Shape;1558;p16"/>
          <p:cNvSpPr/>
          <p:nvPr/>
        </p:nvSpPr>
        <p:spPr>
          <a:xfrm>
            <a:off x="40100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9" name="Google Shape;1559;p16"/>
          <p:cNvSpPr/>
          <p:nvPr/>
        </p:nvSpPr>
        <p:spPr>
          <a:xfrm>
            <a:off x="46298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0" name="Google Shape;1560;p16"/>
          <p:cNvSpPr/>
          <p:nvPr/>
        </p:nvSpPr>
        <p:spPr>
          <a:xfrm>
            <a:off x="5249651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1" name="Google Shape;1561;p16"/>
          <p:cNvSpPr/>
          <p:nvPr/>
        </p:nvSpPr>
        <p:spPr>
          <a:xfrm>
            <a:off x="33902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2" name="Google Shape;1562;p16"/>
          <p:cNvSpPr/>
          <p:nvPr/>
        </p:nvSpPr>
        <p:spPr>
          <a:xfrm>
            <a:off x="40100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3" name="Google Shape;1563;p16"/>
          <p:cNvSpPr/>
          <p:nvPr/>
        </p:nvSpPr>
        <p:spPr>
          <a:xfrm>
            <a:off x="46298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4" name="Google Shape;1564;p16"/>
          <p:cNvSpPr/>
          <p:nvPr/>
        </p:nvSpPr>
        <p:spPr>
          <a:xfrm>
            <a:off x="5249651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5" name="Google Shape;1565;p16"/>
          <p:cNvSpPr/>
          <p:nvPr/>
        </p:nvSpPr>
        <p:spPr>
          <a:xfrm>
            <a:off x="33902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6" name="Google Shape;1566;p16"/>
          <p:cNvSpPr/>
          <p:nvPr/>
        </p:nvSpPr>
        <p:spPr>
          <a:xfrm>
            <a:off x="40100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7" name="Google Shape;1567;p16"/>
          <p:cNvSpPr/>
          <p:nvPr/>
        </p:nvSpPr>
        <p:spPr>
          <a:xfrm>
            <a:off x="46298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8" name="Google Shape;1568;p16"/>
          <p:cNvSpPr/>
          <p:nvPr/>
        </p:nvSpPr>
        <p:spPr>
          <a:xfrm>
            <a:off x="5249651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9" name="Google Shape;1569;p16"/>
          <p:cNvSpPr/>
          <p:nvPr/>
        </p:nvSpPr>
        <p:spPr>
          <a:xfrm>
            <a:off x="33902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0" name="Google Shape;1570;p16"/>
          <p:cNvSpPr/>
          <p:nvPr/>
        </p:nvSpPr>
        <p:spPr>
          <a:xfrm>
            <a:off x="40100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1" name="Google Shape;1571;p16"/>
          <p:cNvSpPr/>
          <p:nvPr/>
        </p:nvSpPr>
        <p:spPr>
          <a:xfrm>
            <a:off x="46298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2" name="Google Shape;1572;p16"/>
          <p:cNvSpPr/>
          <p:nvPr/>
        </p:nvSpPr>
        <p:spPr>
          <a:xfrm>
            <a:off x="5249651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3" name="Google Shape;1573;p16"/>
          <p:cNvSpPr/>
          <p:nvPr/>
        </p:nvSpPr>
        <p:spPr>
          <a:xfrm>
            <a:off x="33902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4" name="Google Shape;1574;p16"/>
          <p:cNvSpPr/>
          <p:nvPr/>
        </p:nvSpPr>
        <p:spPr>
          <a:xfrm>
            <a:off x="40100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5" name="Google Shape;1575;p16"/>
          <p:cNvSpPr/>
          <p:nvPr/>
        </p:nvSpPr>
        <p:spPr>
          <a:xfrm>
            <a:off x="46298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6" name="Google Shape;1576;p16"/>
          <p:cNvSpPr/>
          <p:nvPr/>
        </p:nvSpPr>
        <p:spPr>
          <a:xfrm>
            <a:off x="5249651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7" name="Google Shape;1577;p16"/>
          <p:cNvSpPr/>
          <p:nvPr/>
        </p:nvSpPr>
        <p:spPr>
          <a:xfrm>
            <a:off x="33902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8" name="Google Shape;1578;p16"/>
          <p:cNvSpPr/>
          <p:nvPr/>
        </p:nvSpPr>
        <p:spPr>
          <a:xfrm>
            <a:off x="40100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9" name="Google Shape;1579;p16"/>
          <p:cNvSpPr/>
          <p:nvPr/>
        </p:nvSpPr>
        <p:spPr>
          <a:xfrm>
            <a:off x="46298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0" name="Google Shape;1580;p16"/>
          <p:cNvSpPr/>
          <p:nvPr/>
        </p:nvSpPr>
        <p:spPr>
          <a:xfrm>
            <a:off x="5249651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1" name="Google Shape;1581;p16"/>
          <p:cNvSpPr/>
          <p:nvPr/>
        </p:nvSpPr>
        <p:spPr>
          <a:xfrm>
            <a:off x="12329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2" name="Google Shape;1582;p16"/>
          <p:cNvSpPr/>
          <p:nvPr/>
        </p:nvSpPr>
        <p:spPr>
          <a:xfrm>
            <a:off x="12948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3" name="Google Shape;1583;p16"/>
          <p:cNvSpPr/>
          <p:nvPr/>
        </p:nvSpPr>
        <p:spPr>
          <a:xfrm>
            <a:off x="13568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4" name="Google Shape;1584;p16"/>
          <p:cNvSpPr/>
          <p:nvPr/>
        </p:nvSpPr>
        <p:spPr>
          <a:xfrm>
            <a:off x="141885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5" name="Google Shape;1585;p16"/>
          <p:cNvSpPr/>
          <p:nvPr/>
        </p:nvSpPr>
        <p:spPr>
          <a:xfrm>
            <a:off x="12329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6" name="Google Shape;1586;p16"/>
          <p:cNvSpPr/>
          <p:nvPr/>
        </p:nvSpPr>
        <p:spPr>
          <a:xfrm>
            <a:off x="12948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7" name="Google Shape;1587;p16"/>
          <p:cNvSpPr/>
          <p:nvPr/>
        </p:nvSpPr>
        <p:spPr>
          <a:xfrm>
            <a:off x="13568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8" name="Google Shape;1588;p16"/>
          <p:cNvSpPr/>
          <p:nvPr/>
        </p:nvSpPr>
        <p:spPr>
          <a:xfrm>
            <a:off x="141885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9" name="Google Shape;1589;p16"/>
          <p:cNvSpPr/>
          <p:nvPr/>
        </p:nvSpPr>
        <p:spPr>
          <a:xfrm>
            <a:off x="12329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0" name="Google Shape;1590;p16"/>
          <p:cNvSpPr/>
          <p:nvPr/>
        </p:nvSpPr>
        <p:spPr>
          <a:xfrm>
            <a:off x="12948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1" name="Google Shape;1591;p16"/>
          <p:cNvSpPr/>
          <p:nvPr/>
        </p:nvSpPr>
        <p:spPr>
          <a:xfrm>
            <a:off x="13568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2" name="Google Shape;1592;p16"/>
          <p:cNvSpPr/>
          <p:nvPr/>
        </p:nvSpPr>
        <p:spPr>
          <a:xfrm>
            <a:off x="141885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3" name="Google Shape;1593;p16"/>
          <p:cNvSpPr/>
          <p:nvPr/>
        </p:nvSpPr>
        <p:spPr>
          <a:xfrm>
            <a:off x="12329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4" name="Google Shape;1594;p16"/>
          <p:cNvSpPr/>
          <p:nvPr/>
        </p:nvSpPr>
        <p:spPr>
          <a:xfrm>
            <a:off x="12948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5" name="Google Shape;1595;p16"/>
          <p:cNvSpPr/>
          <p:nvPr/>
        </p:nvSpPr>
        <p:spPr>
          <a:xfrm>
            <a:off x="13568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6" name="Google Shape;1596;p16"/>
          <p:cNvSpPr/>
          <p:nvPr/>
        </p:nvSpPr>
        <p:spPr>
          <a:xfrm>
            <a:off x="141885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7" name="Google Shape;1597;p16"/>
          <p:cNvSpPr/>
          <p:nvPr/>
        </p:nvSpPr>
        <p:spPr>
          <a:xfrm>
            <a:off x="12329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8" name="Google Shape;1598;p16"/>
          <p:cNvSpPr/>
          <p:nvPr/>
        </p:nvSpPr>
        <p:spPr>
          <a:xfrm>
            <a:off x="12948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9" name="Google Shape;1599;p16"/>
          <p:cNvSpPr/>
          <p:nvPr/>
        </p:nvSpPr>
        <p:spPr>
          <a:xfrm>
            <a:off x="13568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0" name="Google Shape;1600;p16"/>
          <p:cNvSpPr/>
          <p:nvPr/>
        </p:nvSpPr>
        <p:spPr>
          <a:xfrm>
            <a:off x="141885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1" name="Google Shape;1601;p16"/>
          <p:cNvSpPr/>
          <p:nvPr/>
        </p:nvSpPr>
        <p:spPr>
          <a:xfrm>
            <a:off x="12329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2" name="Google Shape;1602;p16"/>
          <p:cNvSpPr/>
          <p:nvPr/>
        </p:nvSpPr>
        <p:spPr>
          <a:xfrm>
            <a:off x="12948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3" name="Google Shape;1603;p16"/>
          <p:cNvSpPr/>
          <p:nvPr/>
        </p:nvSpPr>
        <p:spPr>
          <a:xfrm>
            <a:off x="13568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4" name="Google Shape;1604;p16"/>
          <p:cNvSpPr/>
          <p:nvPr/>
        </p:nvSpPr>
        <p:spPr>
          <a:xfrm>
            <a:off x="141885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5" name="Google Shape;1605;p16"/>
          <p:cNvSpPr/>
          <p:nvPr/>
        </p:nvSpPr>
        <p:spPr>
          <a:xfrm>
            <a:off x="148083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6" name="Google Shape;1606;p16"/>
          <p:cNvSpPr/>
          <p:nvPr/>
        </p:nvSpPr>
        <p:spPr>
          <a:xfrm>
            <a:off x="154281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7" name="Google Shape;1607;p16"/>
          <p:cNvSpPr/>
          <p:nvPr/>
        </p:nvSpPr>
        <p:spPr>
          <a:xfrm>
            <a:off x="160479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8" name="Google Shape;1608;p16"/>
          <p:cNvSpPr/>
          <p:nvPr/>
        </p:nvSpPr>
        <p:spPr>
          <a:xfrm>
            <a:off x="16667700" y="6005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9" name="Google Shape;1609;p16"/>
          <p:cNvSpPr/>
          <p:nvPr/>
        </p:nvSpPr>
        <p:spPr>
          <a:xfrm>
            <a:off x="148083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0" name="Google Shape;1610;p16"/>
          <p:cNvSpPr/>
          <p:nvPr/>
        </p:nvSpPr>
        <p:spPr>
          <a:xfrm>
            <a:off x="154281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1" name="Google Shape;1611;p16"/>
          <p:cNvSpPr/>
          <p:nvPr/>
        </p:nvSpPr>
        <p:spPr>
          <a:xfrm>
            <a:off x="160479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2" name="Google Shape;1612;p16"/>
          <p:cNvSpPr/>
          <p:nvPr/>
        </p:nvSpPr>
        <p:spPr>
          <a:xfrm>
            <a:off x="16667700" y="6624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3" name="Google Shape;1613;p16"/>
          <p:cNvSpPr/>
          <p:nvPr/>
        </p:nvSpPr>
        <p:spPr>
          <a:xfrm>
            <a:off x="148083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4" name="Google Shape;1614;p16"/>
          <p:cNvSpPr/>
          <p:nvPr/>
        </p:nvSpPr>
        <p:spPr>
          <a:xfrm>
            <a:off x="154281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5" name="Google Shape;1615;p16"/>
          <p:cNvSpPr/>
          <p:nvPr/>
        </p:nvSpPr>
        <p:spPr>
          <a:xfrm>
            <a:off x="160479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6" name="Google Shape;1616;p16"/>
          <p:cNvSpPr/>
          <p:nvPr/>
        </p:nvSpPr>
        <p:spPr>
          <a:xfrm>
            <a:off x="16667700" y="7244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7" name="Google Shape;1617;p16"/>
          <p:cNvSpPr/>
          <p:nvPr/>
        </p:nvSpPr>
        <p:spPr>
          <a:xfrm>
            <a:off x="148083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8" name="Google Shape;1618;p16"/>
          <p:cNvSpPr/>
          <p:nvPr/>
        </p:nvSpPr>
        <p:spPr>
          <a:xfrm>
            <a:off x="154281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9" name="Google Shape;1619;p16"/>
          <p:cNvSpPr/>
          <p:nvPr/>
        </p:nvSpPr>
        <p:spPr>
          <a:xfrm>
            <a:off x="160479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0" name="Google Shape;1620;p16"/>
          <p:cNvSpPr/>
          <p:nvPr/>
        </p:nvSpPr>
        <p:spPr>
          <a:xfrm>
            <a:off x="16667700" y="7864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1" name="Google Shape;1621;p16"/>
          <p:cNvSpPr/>
          <p:nvPr/>
        </p:nvSpPr>
        <p:spPr>
          <a:xfrm>
            <a:off x="148083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2" name="Google Shape;1622;p16"/>
          <p:cNvSpPr/>
          <p:nvPr/>
        </p:nvSpPr>
        <p:spPr>
          <a:xfrm>
            <a:off x="154281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3" name="Google Shape;1623;p16"/>
          <p:cNvSpPr/>
          <p:nvPr/>
        </p:nvSpPr>
        <p:spPr>
          <a:xfrm>
            <a:off x="160479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4" name="Google Shape;1624;p16"/>
          <p:cNvSpPr/>
          <p:nvPr/>
        </p:nvSpPr>
        <p:spPr>
          <a:xfrm>
            <a:off x="16667700" y="8484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5" name="Google Shape;1625;p16"/>
          <p:cNvSpPr/>
          <p:nvPr/>
        </p:nvSpPr>
        <p:spPr>
          <a:xfrm>
            <a:off x="148083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6" name="Google Shape;1626;p16"/>
          <p:cNvSpPr/>
          <p:nvPr/>
        </p:nvSpPr>
        <p:spPr>
          <a:xfrm>
            <a:off x="154281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7" name="Google Shape;1627;p16"/>
          <p:cNvSpPr/>
          <p:nvPr/>
        </p:nvSpPr>
        <p:spPr>
          <a:xfrm>
            <a:off x="160479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8" name="Google Shape;1628;p16"/>
          <p:cNvSpPr/>
          <p:nvPr/>
        </p:nvSpPr>
        <p:spPr>
          <a:xfrm>
            <a:off x="16667700" y="9104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9" name="Google Shape;1629;p16"/>
          <p:cNvSpPr/>
          <p:nvPr/>
        </p:nvSpPr>
        <p:spPr>
          <a:xfrm>
            <a:off x="12329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0" name="Google Shape;1630;p16"/>
          <p:cNvSpPr/>
          <p:nvPr/>
        </p:nvSpPr>
        <p:spPr>
          <a:xfrm>
            <a:off x="12948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1" name="Google Shape;1631;p16"/>
          <p:cNvSpPr/>
          <p:nvPr/>
        </p:nvSpPr>
        <p:spPr>
          <a:xfrm>
            <a:off x="13568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2" name="Google Shape;1632;p16"/>
          <p:cNvSpPr/>
          <p:nvPr/>
        </p:nvSpPr>
        <p:spPr>
          <a:xfrm>
            <a:off x="141885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3" name="Google Shape;1633;p16"/>
          <p:cNvSpPr/>
          <p:nvPr/>
        </p:nvSpPr>
        <p:spPr>
          <a:xfrm>
            <a:off x="12329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4" name="Google Shape;1634;p16"/>
          <p:cNvSpPr/>
          <p:nvPr/>
        </p:nvSpPr>
        <p:spPr>
          <a:xfrm>
            <a:off x="12948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5" name="Google Shape;1635;p16"/>
          <p:cNvSpPr/>
          <p:nvPr/>
        </p:nvSpPr>
        <p:spPr>
          <a:xfrm>
            <a:off x="13568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6" name="Google Shape;1636;p16"/>
          <p:cNvSpPr/>
          <p:nvPr/>
        </p:nvSpPr>
        <p:spPr>
          <a:xfrm>
            <a:off x="141885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7" name="Google Shape;1637;p16"/>
          <p:cNvSpPr/>
          <p:nvPr/>
        </p:nvSpPr>
        <p:spPr>
          <a:xfrm>
            <a:off x="12329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8" name="Google Shape;1638;p16"/>
          <p:cNvSpPr/>
          <p:nvPr/>
        </p:nvSpPr>
        <p:spPr>
          <a:xfrm>
            <a:off x="12948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9" name="Google Shape;1639;p16"/>
          <p:cNvSpPr/>
          <p:nvPr/>
        </p:nvSpPr>
        <p:spPr>
          <a:xfrm>
            <a:off x="13568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0" name="Google Shape;1640;p16"/>
          <p:cNvSpPr/>
          <p:nvPr/>
        </p:nvSpPr>
        <p:spPr>
          <a:xfrm>
            <a:off x="141885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1" name="Google Shape;1641;p16"/>
          <p:cNvSpPr/>
          <p:nvPr/>
        </p:nvSpPr>
        <p:spPr>
          <a:xfrm>
            <a:off x="12329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2" name="Google Shape;1642;p16"/>
          <p:cNvSpPr/>
          <p:nvPr/>
        </p:nvSpPr>
        <p:spPr>
          <a:xfrm>
            <a:off x="12948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3" name="Google Shape;1643;p16"/>
          <p:cNvSpPr/>
          <p:nvPr/>
        </p:nvSpPr>
        <p:spPr>
          <a:xfrm>
            <a:off x="135687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4" name="Google Shape;1644;p16"/>
          <p:cNvSpPr/>
          <p:nvPr/>
        </p:nvSpPr>
        <p:spPr>
          <a:xfrm>
            <a:off x="141885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5" name="Google Shape;1645;p16"/>
          <p:cNvSpPr/>
          <p:nvPr/>
        </p:nvSpPr>
        <p:spPr>
          <a:xfrm>
            <a:off x="12329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6" name="Google Shape;1646;p16"/>
          <p:cNvSpPr/>
          <p:nvPr/>
        </p:nvSpPr>
        <p:spPr>
          <a:xfrm>
            <a:off x="12948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7" name="Google Shape;1647;p16"/>
          <p:cNvSpPr/>
          <p:nvPr/>
        </p:nvSpPr>
        <p:spPr>
          <a:xfrm>
            <a:off x="135687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8" name="Google Shape;1648;p16"/>
          <p:cNvSpPr/>
          <p:nvPr/>
        </p:nvSpPr>
        <p:spPr>
          <a:xfrm>
            <a:off x="141885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9" name="Google Shape;1649;p16"/>
          <p:cNvSpPr/>
          <p:nvPr/>
        </p:nvSpPr>
        <p:spPr>
          <a:xfrm>
            <a:off x="12329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0" name="Google Shape;1650;p16"/>
          <p:cNvSpPr/>
          <p:nvPr/>
        </p:nvSpPr>
        <p:spPr>
          <a:xfrm>
            <a:off x="12948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1" name="Google Shape;1651;p16"/>
          <p:cNvSpPr/>
          <p:nvPr/>
        </p:nvSpPr>
        <p:spPr>
          <a:xfrm>
            <a:off x="13568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2" name="Google Shape;1652;p16"/>
          <p:cNvSpPr/>
          <p:nvPr/>
        </p:nvSpPr>
        <p:spPr>
          <a:xfrm>
            <a:off x="141885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3" name="Google Shape;1653;p16"/>
          <p:cNvSpPr/>
          <p:nvPr/>
        </p:nvSpPr>
        <p:spPr>
          <a:xfrm>
            <a:off x="148083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4" name="Google Shape;1654;p16"/>
          <p:cNvSpPr/>
          <p:nvPr/>
        </p:nvSpPr>
        <p:spPr>
          <a:xfrm>
            <a:off x="154281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5" name="Google Shape;1655;p16"/>
          <p:cNvSpPr/>
          <p:nvPr/>
        </p:nvSpPr>
        <p:spPr>
          <a:xfrm>
            <a:off x="160479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6" name="Google Shape;1656;p16"/>
          <p:cNvSpPr/>
          <p:nvPr/>
        </p:nvSpPr>
        <p:spPr>
          <a:xfrm>
            <a:off x="16667700" y="2286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7" name="Google Shape;1657;p16"/>
          <p:cNvSpPr/>
          <p:nvPr/>
        </p:nvSpPr>
        <p:spPr>
          <a:xfrm>
            <a:off x="148083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8" name="Google Shape;1658;p16"/>
          <p:cNvSpPr/>
          <p:nvPr/>
        </p:nvSpPr>
        <p:spPr>
          <a:xfrm>
            <a:off x="154281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9" name="Google Shape;1659;p16"/>
          <p:cNvSpPr/>
          <p:nvPr/>
        </p:nvSpPr>
        <p:spPr>
          <a:xfrm>
            <a:off x="160479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0" name="Google Shape;1660;p16"/>
          <p:cNvSpPr/>
          <p:nvPr/>
        </p:nvSpPr>
        <p:spPr>
          <a:xfrm>
            <a:off x="16667700" y="29061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1" name="Google Shape;1661;p16"/>
          <p:cNvSpPr/>
          <p:nvPr/>
        </p:nvSpPr>
        <p:spPr>
          <a:xfrm>
            <a:off x="148083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2" name="Google Shape;1662;p16"/>
          <p:cNvSpPr/>
          <p:nvPr/>
        </p:nvSpPr>
        <p:spPr>
          <a:xfrm>
            <a:off x="154281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3" name="Google Shape;1663;p16"/>
          <p:cNvSpPr/>
          <p:nvPr/>
        </p:nvSpPr>
        <p:spPr>
          <a:xfrm>
            <a:off x="160479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4" name="Google Shape;1664;p16"/>
          <p:cNvSpPr/>
          <p:nvPr/>
        </p:nvSpPr>
        <p:spPr>
          <a:xfrm>
            <a:off x="16667700" y="35259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5" name="Google Shape;1665;p16"/>
          <p:cNvSpPr/>
          <p:nvPr/>
        </p:nvSpPr>
        <p:spPr>
          <a:xfrm>
            <a:off x="148083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6" name="Google Shape;1666;p16"/>
          <p:cNvSpPr/>
          <p:nvPr/>
        </p:nvSpPr>
        <p:spPr>
          <a:xfrm>
            <a:off x="154281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7" name="Google Shape;1667;p16"/>
          <p:cNvSpPr/>
          <p:nvPr/>
        </p:nvSpPr>
        <p:spPr>
          <a:xfrm>
            <a:off x="160479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8" name="Google Shape;1668;p16"/>
          <p:cNvSpPr/>
          <p:nvPr/>
        </p:nvSpPr>
        <p:spPr>
          <a:xfrm>
            <a:off x="16667700" y="41457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9" name="Google Shape;1669;p16"/>
          <p:cNvSpPr/>
          <p:nvPr/>
        </p:nvSpPr>
        <p:spPr>
          <a:xfrm>
            <a:off x="148083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0" name="Google Shape;1670;p16"/>
          <p:cNvSpPr/>
          <p:nvPr/>
        </p:nvSpPr>
        <p:spPr>
          <a:xfrm>
            <a:off x="154281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1" name="Google Shape;1671;p16"/>
          <p:cNvSpPr/>
          <p:nvPr/>
        </p:nvSpPr>
        <p:spPr>
          <a:xfrm>
            <a:off x="160479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2" name="Google Shape;1672;p16"/>
          <p:cNvSpPr/>
          <p:nvPr/>
        </p:nvSpPr>
        <p:spPr>
          <a:xfrm>
            <a:off x="16667700" y="47655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3" name="Google Shape;1673;p16"/>
          <p:cNvSpPr/>
          <p:nvPr/>
        </p:nvSpPr>
        <p:spPr>
          <a:xfrm>
            <a:off x="148083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4" name="Google Shape;1674;p16"/>
          <p:cNvSpPr/>
          <p:nvPr/>
        </p:nvSpPr>
        <p:spPr>
          <a:xfrm>
            <a:off x="154281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5" name="Google Shape;1675;p16"/>
          <p:cNvSpPr/>
          <p:nvPr/>
        </p:nvSpPr>
        <p:spPr>
          <a:xfrm>
            <a:off x="160479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6" name="Google Shape;1676;p16"/>
          <p:cNvSpPr/>
          <p:nvPr/>
        </p:nvSpPr>
        <p:spPr>
          <a:xfrm>
            <a:off x="16667700" y="5385350"/>
            <a:ext cx="619800" cy="619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7" name="Google Shape;1677;p16"/>
          <p:cNvSpPr txBox="1"/>
          <p:nvPr/>
        </p:nvSpPr>
        <p:spPr>
          <a:xfrm>
            <a:off x="911051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ב'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8" name="Google Shape;1678;p16"/>
          <p:cNvSpPr txBox="1"/>
          <p:nvPr/>
        </p:nvSpPr>
        <p:spPr>
          <a:xfrm>
            <a:off x="12329100" y="1496400"/>
            <a:ext cx="4958400" cy="537000"/>
          </a:xfrm>
          <a:prstGeom prst="rect">
            <a:avLst/>
          </a:prstGeom>
          <a:solidFill>
            <a:srgbClr val="70F4B1"/>
          </a:solidFill>
          <a:ln cap="flat" cmpd="sng" w="28575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rgbClr val="7F754A"/>
                </a:solidFill>
                <a:latin typeface="Calibri"/>
                <a:ea typeface="Calibri"/>
                <a:cs typeface="Calibri"/>
                <a:sym typeface="Calibri"/>
              </a:rPr>
              <a:t>אפשרות א'</a:t>
            </a:r>
            <a:endParaRPr sz="2599">
              <a:solidFill>
                <a:srgbClr val="7F75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9" name="Google Shape;1679;p16"/>
          <p:cNvSpPr txBox="1"/>
          <p:nvPr/>
        </p:nvSpPr>
        <p:spPr>
          <a:xfrm>
            <a:off x="6835303" y="2445431"/>
            <a:ext cx="4027604" cy="4338000"/>
          </a:xfrm>
          <a:prstGeom prst="rect">
            <a:avLst/>
          </a:prstGeom>
          <a:solidFill>
            <a:srgbClr val="70F4B1"/>
          </a:solidFill>
          <a:ln cap="flat" cmpd="sng" w="38100">
            <a:solidFill>
              <a:srgbClr val="7F75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259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סרטטו מצולע ששטחו </a:t>
            </a:r>
            <a:endParaRPr sz="25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9 יחידות שטח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והיקפו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 יחידות אורך</a:t>
            </a:r>
            <a:endParaRPr sz="4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09800" y="3619500"/>
            <a:ext cx="14554200" cy="3267984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/>
          <p:nvPr/>
        </p:nvSpPr>
        <p:spPr>
          <a:xfrm>
            <a:off x="13896729" y="2295074"/>
            <a:ext cx="1629120" cy="1795173"/>
          </a:xfrm>
          <a:custGeom>
            <a:rect b="b" l="l" r="r" t="t"/>
            <a:pathLst>
              <a:path extrusionOk="0" h="1795173" w="1629120">
                <a:moveTo>
                  <a:pt x="0" y="0"/>
                </a:moveTo>
                <a:lnTo>
                  <a:pt x="1629120" y="0"/>
                </a:lnTo>
                <a:lnTo>
                  <a:pt x="1629120" y="1795173"/>
                </a:lnTo>
                <a:lnTo>
                  <a:pt x="0" y="17951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13377789" y="4560994"/>
            <a:ext cx="2667000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iw-I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פעילות פתיחה- </a:t>
            </a:r>
            <a:r>
              <a:rPr lang="iw-IL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מסרטטים מצולעים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8229600" y="4666446"/>
            <a:ext cx="2667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iw-I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משחק-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iw-IL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הגדול מנצח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2959198" y="4666445"/>
            <a:ext cx="2667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iw-I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מסרטטים על פי אילוצים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/>
          <p:nvPr/>
        </p:nvSpPr>
        <p:spPr>
          <a:xfrm>
            <a:off x="190501" y="1790700"/>
            <a:ext cx="12525374" cy="70866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2136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13030200" y="1790700"/>
            <a:ext cx="4762499" cy="70866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2136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5181600" y="495300"/>
            <a:ext cx="7620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</a:pPr>
            <a:r>
              <a:rPr b="1" i="0" lang="iw-IL" sz="5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מסרטטים מצולעים</a:t>
            </a:r>
            <a:endParaRPr/>
          </a:p>
        </p:txBody>
      </p:sp>
      <p:sp>
        <p:nvSpPr>
          <p:cNvPr id="109" name="Google Shape;109;p3"/>
          <p:cNvSpPr txBox="1"/>
          <p:nvPr/>
        </p:nvSpPr>
        <p:spPr>
          <a:xfrm>
            <a:off x="381000" y="1900902"/>
            <a:ext cx="11963400" cy="34459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iw-IL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מהלך המשחק: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lang="iw-IL"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כל משתתף מרים מהחפיסה קלף משימה. המשתתף שמצליח לסרטט את המצולע המבוקש זוכה בנקודה. משתתף שהצליח לסרטט שני מצולעים שונים המתאימים לאילוץ שנרשם בכרטיסייה מקבל על כל סרטוט נקודה. 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iw-IL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המנצח הוא המשתתף שצבר את מספר הנקודות הגדול ביותר.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lang="iw-IL"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שימו לב: ישנם מצולעים שלא ניתן לסרטט. </a:t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13320711" y="1881068"/>
            <a:ext cx="4191000" cy="48013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1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כיתות</a:t>
            </a: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ד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1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מספר משתתפים</a:t>
            </a: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lang="iw-IL"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2-4</a:t>
            </a: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ציוד נדרש</a:t>
            </a: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/>
          </a:p>
          <a:p>
            <a:pPr indent="-571500" lvl="0" marL="5715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Noto Sans Symbols"/>
              <a:buChar char="❖"/>
            </a:pPr>
            <a:r>
              <a:rPr lang="iw-IL"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דף סרטוט</a:t>
            </a:r>
            <a:endParaRPr/>
          </a:p>
          <a:p>
            <a:pPr indent="-571500" lvl="0" marL="5715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Noto Sans Symbols"/>
              <a:buChar char="❖"/>
            </a:pP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כרטיסיות משימה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נורת חשמל וגלגל שיניים קו מיתאר" id="111" name="Google Shape;111;p3"/>
          <p:cNvSpPr/>
          <p:nvPr/>
        </p:nvSpPr>
        <p:spPr>
          <a:xfrm>
            <a:off x="13249275" y="1823700"/>
            <a:ext cx="914400" cy="914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" name="Google Shape;116;p4"/>
          <p:cNvGraphicFramePr/>
          <p:nvPr/>
        </p:nvGraphicFramePr>
        <p:xfrm>
          <a:off x="0" y="79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{CAC6FED3-F1F7-407B-AB21-7E5C8990B0B3}</a:tableStyleId>
              </a:tblPr>
              <a:tblGrid>
                <a:gridCol w="3048000"/>
                <a:gridCol w="3048000"/>
                <a:gridCol w="3048000"/>
                <a:gridCol w="3048000"/>
                <a:gridCol w="3048000"/>
                <a:gridCol w="3048000"/>
              </a:tblGrid>
              <a:tr h="3428725">
                <a:tc>
                  <a:txBody>
                    <a:bodyPr/>
                    <a:lstStyle/>
                    <a:p>
                      <a:pPr indent="0" lvl="0" marL="0" marR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-IL" sz="2700" u="none" cap="none" strike="noStrike">
                          <a:solidFill>
                            <a:schemeClr val="dk1"/>
                          </a:solidFill>
                        </a:rPr>
                        <a:t>אילו מצולעים אפשר לסרטט ואילו אי-אפשר?</a:t>
                      </a:r>
                      <a:endParaRPr/>
                    </a:p>
                    <a:p>
                      <a:pPr indent="0" lvl="0" marL="0" marR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w-IL" sz="2700" u="none" cap="none" strike="noStrike">
                          <a:solidFill>
                            <a:schemeClr val="dk1"/>
                          </a:solidFill>
                        </a:rPr>
                        <a:t>סרטטו את המצולעים שאפשר לסרטט</a:t>
                      </a:r>
                      <a:endParaRPr sz="27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68575" marB="68575" marR="137150" marL="1371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28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700"/>
                        <a:buFont typeface="Calibri"/>
                        <a:buNone/>
                      </a:pPr>
                      <a:r>
                        <a:t/>
                      </a:r>
                      <a:endParaRPr b="1" i="0" sz="27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w-IL" sz="2700">
                          <a:solidFill>
                            <a:schemeClr val="dk1"/>
                          </a:solidFill>
                        </a:rPr>
                        <a:t>אילו מצולעים אפשר לסרטט ואילו אי-אפשר?</a:t>
                      </a:r>
                      <a:endParaRPr/>
                    </a:p>
                    <a:p>
                      <a:pPr indent="0" lvl="0" marL="0" marR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w-IL" sz="2700">
                          <a:solidFill>
                            <a:schemeClr val="dk1"/>
                          </a:solidFill>
                        </a:rPr>
                        <a:t>סרטטו את המצולעים שאפשר לסרטט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700"/>
                        <a:buFont typeface="Calibri"/>
                        <a:buNone/>
                      </a:pPr>
                      <a:r>
                        <a:t/>
                      </a:r>
                      <a:endParaRPr b="1" i="0" sz="27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29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700"/>
                        <a:buFont typeface="Calibri"/>
                        <a:buNone/>
                      </a:pPr>
                      <a:r>
                        <a:t/>
                      </a:r>
                      <a:endParaRPr b="1" i="0" sz="27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w-IL" sz="2700">
                          <a:solidFill>
                            <a:schemeClr val="dk1"/>
                          </a:solidFill>
                        </a:rPr>
                        <a:t>אילו מצולעים אפשר לסרטט ואילו אי-אפשר?</a:t>
                      </a:r>
                      <a:endParaRPr/>
                    </a:p>
                    <a:p>
                      <a:pPr indent="0" lvl="0" marL="0" marR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w-IL" sz="2700">
                          <a:solidFill>
                            <a:schemeClr val="dk1"/>
                          </a:solidFill>
                        </a:rPr>
                        <a:t>סרטטו את המצולעים שאפשר לסרטט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17" name="Google Shape;117;p4"/>
          <p:cNvGraphicFramePr/>
          <p:nvPr/>
        </p:nvGraphicFramePr>
        <p:xfrm>
          <a:off x="6340223" y="9096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{CAC6FED3-F1F7-407B-AB21-7E5C8990B0B3}</a:tableStyleId>
              </a:tblPr>
              <a:tblGrid>
                <a:gridCol w="524150"/>
                <a:gridCol w="524150"/>
                <a:gridCol w="524150"/>
                <a:gridCol w="524150"/>
                <a:gridCol w="524150"/>
              </a:tblGrid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8" name="Google Shape;118;p4"/>
          <p:cNvGraphicFramePr/>
          <p:nvPr/>
        </p:nvGraphicFramePr>
        <p:xfrm>
          <a:off x="15480502" y="9096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{CAC6FED3-F1F7-407B-AB21-7E5C8990B0B3}</a:tableStyleId>
              </a:tblPr>
              <a:tblGrid>
                <a:gridCol w="524150"/>
                <a:gridCol w="524150"/>
                <a:gridCol w="524150"/>
                <a:gridCol w="524150"/>
                <a:gridCol w="524150"/>
              </a:tblGrid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9" name="Google Shape;119;p4"/>
          <p:cNvGraphicFramePr/>
          <p:nvPr/>
        </p:nvGraphicFramePr>
        <p:xfrm>
          <a:off x="15480500" y="698341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{CAC6FED3-F1F7-407B-AB21-7E5C8990B0B3}</a:tableStyleId>
              </a:tblPr>
              <a:tblGrid>
                <a:gridCol w="524150"/>
                <a:gridCol w="524150"/>
                <a:gridCol w="524150"/>
                <a:gridCol w="524150"/>
                <a:gridCol w="524150"/>
              </a:tblGrid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/>
                    </a:p>
                  </a:txBody>
                  <a:tcPr marT="68575" marB="68575" marR="137150" marL="1371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20" name="Google Shape;12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420600" y="90962"/>
            <a:ext cx="2645893" cy="2773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74937" y="111477"/>
            <a:ext cx="2645893" cy="2773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21507" y="90962"/>
            <a:ext cx="2645893" cy="2773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455312" y="3756540"/>
            <a:ext cx="2645893" cy="2773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398319" y="3802287"/>
            <a:ext cx="2645893" cy="2773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73011" y="3834525"/>
            <a:ext cx="2645893" cy="2773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15155" y="3834525"/>
            <a:ext cx="2645893" cy="2773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43788" y="3802287"/>
            <a:ext cx="2645893" cy="2773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420600" y="7012672"/>
            <a:ext cx="2645893" cy="2773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74937" y="7090923"/>
            <a:ext cx="2645893" cy="2773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36238" y="7200900"/>
            <a:ext cx="2645893" cy="2773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49053" y="7223760"/>
            <a:ext cx="2645893" cy="2773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"/>
          <p:cNvSpPr/>
          <p:nvPr/>
        </p:nvSpPr>
        <p:spPr>
          <a:xfrm>
            <a:off x="13787511" y="571500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 txBox="1"/>
          <p:nvPr/>
        </p:nvSpPr>
        <p:spPr>
          <a:xfrm>
            <a:off x="13978596" y="716078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14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12 יחידות שטח</a:t>
            </a:r>
            <a:endParaRPr/>
          </a:p>
        </p:txBody>
      </p:sp>
      <p:sp>
        <p:nvSpPr>
          <p:cNvPr id="138" name="Google Shape;138;p5"/>
          <p:cNvSpPr/>
          <p:nvPr/>
        </p:nvSpPr>
        <p:spPr>
          <a:xfrm>
            <a:off x="13859608" y="3076136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9326294" y="496828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/>
          <p:nvPr/>
        </p:nvSpPr>
        <p:spPr>
          <a:xfrm>
            <a:off x="9291711" y="3169238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5"/>
          <p:cNvSpPr/>
          <p:nvPr/>
        </p:nvSpPr>
        <p:spPr>
          <a:xfrm>
            <a:off x="4751363" y="553329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4804117" y="3140096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/>
          <p:nvPr/>
        </p:nvSpPr>
        <p:spPr>
          <a:xfrm>
            <a:off x="13887743" y="5578526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/>
          <p:nvPr/>
        </p:nvSpPr>
        <p:spPr>
          <a:xfrm>
            <a:off x="9221958" y="5777132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5"/>
          <p:cNvSpPr/>
          <p:nvPr/>
        </p:nvSpPr>
        <p:spPr>
          <a:xfrm>
            <a:off x="4680438" y="5777132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/>
          <p:nvPr/>
        </p:nvSpPr>
        <p:spPr>
          <a:xfrm>
            <a:off x="13878950" y="7924897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5"/>
          <p:cNvSpPr/>
          <p:nvPr/>
        </p:nvSpPr>
        <p:spPr>
          <a:xfrm>
            <a:off x="9196168" y="8051409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"/>
          <p:cNvSpPr/>
          <p:nvPr/>
        </p:nvSpPr>
        <p:spPr>
          <a:xfrm>
            <a:off x="4595740" y="8051409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5"/>
          <p:cNvSpPr/>
          <p:nvPr/>
        </p:nvSpPr>
        <p:spPr>
          <a:xfrm>
            <a:off x="87923" y="553329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5"/>
          <p:cNvSpPr/>
          <p:nvPr/>
        </p:nvSpPr>
        <p:spPr>
          <a:xfrm>
            <a:off x="140091" y="3169990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5"/>
          <p:cNvSpPr/>
          <p:nvPr/>
        </p:nvSpPr>
        <p:spPr>
          <a:xfrm>
            <a:off x="111370" y="5777132"/>
            <a:ext cx="4343400" cy="20574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/>
          <p:cNvSpPr txBox="1"/>
          <p:nvPr/>
        </p:nvSpPr>
        <p:spPr>
          <a:xfrm>
            <a:off x="9510346" y="713318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14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8 יחידות שטח</a:t>
            </a:r>
            <a:endParaRPr/>
          </a:p>
        </p:txBody>
      </p:sp>
      <p:sp>
        <p:nvSpPr>
          <p:cNvPr id="153" name="Google Shape;153;p5"/>
          <p:cNvSpPr txBox="1"/>
          <p:nvPr/>
        </p:nvSpPr>
        <p:spPr>
          <a:xfrm>
            <a:off x="4938346" y="783993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14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4 יחידות שטח</a:t>
            </a:r>
            <a:endParaRPr/>
          </a:p>
        </p:txBody>
      </p:sp>
      <p:sp>
        <p:nvSpPr>
          <p:cNvPr id="154" name="Google Shape;154;p5"/>
          <p:cNvSpPr txBox="1"/>
          <p:nvPr/>
        </p:nvSpPr>
        <p:spPr>
          <a:xfrm>
            <a:off x="140091" y="758502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16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10 יחידות שטח</a:t>
            </a:r>
            <a:endParaRPr/>
          </a:p>
        </p:txBody>
      </p:sp>
      <p:sp>
        <p:nvSpPr>
          <p:cNvPr id="155" name="Google Shape;155;p5"/>
          <p:cNvSpPr txBox="1"/>
          <p:nvPr/>
        </p:nvSpPr>
        <p:spPr>
          <a:xfrm>
            <a:off x="14032523" y="3291332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14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13 יחידות שטח</a:t>
            </a:r>
            <a:endParaRPr/>
          </a:p>
        </p:txBody>
      </p:sp>
      <p:sp>
        <p:nvSpPr>
          <p:cNvPr id="156" name="Google Shape;156;p5"/>
          <p:cNvSpPr txBox="1"/>
          <p:nvPr/>
        </p:nvSpPr>
        <p:spPr>
          <a:xfrm>
            <a:off x="9508588" y="3316339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14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6 יחידות שטח</a:t>
            </a:r>
            <a:endParaRPr/>
          </a:p>
        </p:txBody>
      </p:sp>
      <p:sp>
        <p:nvSpPr>
          <p:cNvPr id="157" name="Google Shape;157;p5"/>
          <p:cNvSpPr txBox="1"/>
          <p:nvPr/>
        </p:nvSpPr>
        <p:spPr>
          <a:xfrm>
            <a:off x="4985238" y="3316339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12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5 יחידות שטח</a:t>
            </a:r>
            <a:endParaRPr/>
          </a:p>
        </p:txBody>
      </p:sp>
      <p:sp>
        <p:nvSpPr>
          <p:cNvPr id="158" name="Google Shape;158;p5"/>
          <p:cNvSpPr txBox="1"/>
          <p:nvPr/>
        </p:nvSpPr>
        <p:spPr>
          <a:xfrm>
            <a:off x="14021972" y="5777132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12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6 יחידות שטח</a:t>
            </a:r>
            <a:endParaRPr/>
          </a:p>
        </p:txBody>
      </p:sp>
      <p:sp>
        <p:nvSpPr>
          <p:cNvPr id="159" name="Google Shape;159;p5"/>
          <p:cNvSpPr txBox="1"/>
          <p:nvPr/>
        </p:nvSpPr>
        <p:spPr>
          <a:xfrm>
            <a:off x="9366151" y="6006197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12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7 יחידות שטח</a:t>
            </a:r>
            <a:endParaRPr/>
          </a:p>
        </p:txBody>
      </p:sp>
      <p:sp>
        <p:nvSpPr>
          <p:cNvPr id="160" name="Google Shape;160;p5"/>
          <p:cNvSpPr txBox="1"/>
          <p:nvPr/>
        </p:nvSpPr>
        <p:spPr>
          <a:xfrm>
            <a:off x="4760741" y="5904993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12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8 יחידות שטח</a:t>
            </a:r>
            <a:endParaRPr/>
          </a:p>
        </p:txBody>
      </p:sp>
      <p:sp>
        <p:nvSpPr>
          <p:cNvPr id="161" name="Google Shape;161;p5"/>
          <p:cNvSpPr txBox="1"/>
          <p:nvPr/>
        </p:nvSpPr>
        <p:spPr>
          <a:xfrm>
            <a:off x="222152" y="6006197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16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16 יחידות שטח</a:t>
            </a:r>
            <a:endParaRPr/>
          </a:p>
        </p:txBody>
      </p:sp>
      <p:sp>
        <p:nvSpPr>
          <p:cNvPr id="162" name="Google Shape;162;p5"/>
          <p:cNvSpPr txBox="1"/>
          <p:nvPr/>
        </p:nvSpPr>
        <p:spPr>
          <a:xfrm>
            <a:off x="274320" y="3308110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16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12 יחידות שטח</a:t>
            </a:r>
            <a:endParaRPr/>
          </a:p>
        </p:txBody>
      </p:sp>
      <p:sp>
        <p:nvSpPr>
          <p:cNvPr id="163" name="Google Shape;163;p5"/>
          <p:cNvSpPr txBox="1"/>
          <p:nvPr/>
        </p:nvSpPr>
        <p:spPr>
          <a:xfrm>
            <a:off x="14013179" y="8159420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12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9 יחידות שטח</a:t>
            </a:r>
            <a:endParaRPr/>
          </a:p>
        </p:txBody>
      </p:sp>
      <p:sp>
        <p:nvSpPr>
          <p:cNvPr id="164" name="Google Shape;164;p5"/>
          <p:cNvSpPr txBox="1"/>
          <p:nvPr/>
        </p:nvSpPr>
        <p:spPr>
          <a:xfrm>
            <a:off x="9278522" y="8159420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16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6 יחידות שטח</a:t>
            </a:r>
            <a:endParaRPr/>
          </a:p>
        </p:txBody>
      </p:sp>
      <p:sp>
        <p:nvSpPr>
          <p:cNvPr id="165" name="Google Shape;165;p5"/>
          <p:cNvSpPr txBox="1"/>
          <p:nvPr/>
        </p:nvSpPr>
        <p:spPr>
          <a:xfrm>
            <a:off x="4804117" y="8295279"/>
            <a:ext cx="407494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מצולע שהיקפו 16 יחידות אורך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ושטחו 7 יחידות שטח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"/>
          <p:cNvSpPr/>
          <p:nvPr/>
        </p:nvSpPr>
        <p:spPr>
          <a:xfrm>
            <a:off x="190501" y="1790700"/>
            <a:ext cx="12525374" cy="70866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2136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13030200" y="1790700"/>
            <a:ext cx="4762499" cy="70866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2136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 txBox="1"/>
          <p:nvPr/>
        </p:nvSpPr>
        <p:spPr>
          <a:xfrm>
            <a:off x="5181600" y="495300"/>
            <a:ext cx="7620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</a:pPr>
            <a:r>
              <a:rPr b="1" i="0" lang="iw-IL" sz="5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הגדול מנצח</a:t>
            </a:r>
            <a:endParaRPr/>
          </a:p>
        </p:txBody>
      </p:sp>
      <p:sp>
        <p:nvSpPr>
          <p:cNvPr id="173" name="Google Shape;173;p6"/>
          <p:cNvSpPr txBox="1"/>
          <p:nvPr/>
        </p:nvSpPr>
        <p:spPr>
          <a:xfrm>
            <a:off x="381000" y="1900902"/>
            <a:ext cx="11963400" cy="5908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iw-IL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מהלך המשחק: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lang="iw-IL"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מחלקים את  כרטיסיות המשימה באופן שווה לכל המשתתפים. כל משתתף מרים כרטיסיה מקבוצת הכרטיסיות שלו. עליו לבחור האם הוא משתמש בתכונת השטח או בתכונת ההיקף של המצולע בכרטיסיה שהרים. 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iw-IL"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במידה והמשתתף בחר בתכונת השטח הוא מקבל מספר נקודות כערך יחידות  השטח של המצולע, ובמידה ובחר בתכונת ההיקף הוא מקבל מספר נקודות כערך יחידות ההיקף של המצולע. </a:t>
            </a:r>
            <a:r>
              <a:rPr b="0" i="0" lang="iw-IL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המנצח בסבב הוא המשתתף שקיבל את מספר הנקודות הגדול ביותר, </a:t>
            </a:r>
            <a:r>
              <a:rPr lang="iw-IL"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והוא מקבל את כרטיסיות המשימה של כל המשתתפים בסבב הנוכחי.</a:t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lang="iw-IL"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המנצח במשחק הוא המשתתף שצבר את מספר הכרטיסיות הגדול ביותר. </a:t>
            </a:r>
            <a:r>
              <a:rPr b="0" i="0" lang="iw-IL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lang="iw-IL"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6"/>
          <p:cNvSpPr txBox="1"/>
          <p:nvPr/>
        </p:nvSpPr>
        <p:spPr>
          <a:xfrm>
            <a:off x="13320711" y="1881068"/>
            <a:ext cx="4191000" cy="4247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1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כיתות</a:t>
            </a: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ד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1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מספר משתתפים</a:t>
            </a: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lang="iw-IL"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2-4</a:t>
            </a: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ציוד נדרש</a:t>
            </a: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/>
          </a:p>
          <a:p>
            <a:pPr indent="-571500" lvl="0" marL="5715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Noto Sans Symbols"/>
              <a:buChar char="❖"/>
            </a:pP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כרטיסיות משימה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iw-I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נורת חשמל וגלגל שיניים קו מיתאר" id="175" name="Google Shape;175;p6"/>
          <p:cNvSpPr/>
          <p:nvPr/>
        </p:nvSpPr>
        <p:spPr>
          <a:xfrm>
            <a:off x="13249275" y="1823700"/>
            <a:ext cx="914400" cy="914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7"/>
          <p:cNvSpPr/>
          <p:nvPr/>
        </p:nvSpPr>
        <p:spPr>
          <a:xfrm>
            <a:off x="14554200" y="571500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7"/>
          <p:cNvSpPr/>
          <p:nvPr/>
        </p:nvSpPr>
        <p:spPr>
          <a:xfrm>
            <a:off x="11277600" y="571500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7"/>
          <p:cNvSpPr/>
          <p:nvPr/>
        </p:nvSpPr>
        <p:spPr>
          <a:xfrm>
            <a:off x="8048483" y="571500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7"/>
          <p:cNvSpPr/>
          <p:nvPr/>
        </p:nvSpPr>
        <p:spPr>
          <a:xfrm>
            <a:off x="4771883" y="640080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7"/>
          <p:cNvSpPr/>
          <p:nvPr/>
        </p:nvSpPr>
        <p:spPr>
          <a:xfrm>
            <a:off x="1332914" y="65414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7"/>
          <p:cNvSpPr/>
          <p:nvPr/>
        </p:nvSpPr>
        <p:spPr>
          <a:xfrm>
            <a:off x="14610471" y="3768324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7"/>
          <p:cNvSpPr/>
          <p:nvPr/>
        </p:nvSpPr>
        <p:spPr>
          <a:xfrm>
            <a:off x="11333871" y="3768324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7"/>
          <p:cNvSpPr/>
          <p:nvPr/>
        </p:nvSpPr>
        <p:spPr>
          <a:xfrm>
            <a:off x="8104754" y="3768324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7"/>
          <p:cNvSpPr/>
          <p:nvPr/>
        </p:nvSpPr>
        <p:spPr>
          <a:xfrm>
            <a:off x="4828154" y="3836904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7"/>
          <p:cNvSpPr/>
          <p:nvPr/>
        </p:nvSpPr>
        <p:spPr>
          <a:xfrm>
            <a:off x="1389185" y="3850972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7"/>
          <p:cNvSpPr/>
          <p:nvPr/>
        </p:nvSpPr>
        <p:spPr>
          <a:xfrm>
            <a:off x="14610471" y="703372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7"/>
          <p:cNvSpPr/>
          <p:nvPr/>
        </p:nvSpPr>
        <p:spPr>
          <a:xfrm>
            <a:off x="11333871" y="703372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7"/>
          <p:cNvSpPr/>
          <p:nvPr/>
        </p:nvSpPr>
        <p:spPr>
          <a:xfrm>
            <a:off x="8104754" y="703372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4828154" y="710230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1389185" y="7116376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" name="Google Shape;19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50999" y="828900"/>
            <a:ext cx="2371971" cy="2365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7"/>
          <p:cNvPicPr preferRelativeResize="0"/>
          <p:nvPr/>
        </p:nvPicPr>
        <p:blipFill rotWithShape="1">
          <a:blip r:embed="rId4">
            <a:alphaModFix/>
          </a:blip>
          <a:srcRect b="776" l="-3390" r="10890" t="-776"/>
          <a:stretch/>
        </p:blipFill>
        <p:spPr>
          <a:xfrm>
            <a:off x="4947177" y="810143"/>
            <a:ext cx="2477929" cy="2328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265210" y="707233"/>
            <a:ext cx="2416397" cy="25388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506200" y="707233"/>
            <a:ext cx="2453523" cy="24318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4761375" y="673140"/>
            <a:ext cx="2481249" cy="25430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4791006" y="3850972"/>
            <a:ext cx="2534529" cy="2557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1570736" y="3871615"/>
            <a:ext cx="2388987" cy="25217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382000" y="3943234"/>
            <a:ext cx="2299607" cy="240053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947177" y="4059834"/>
            <a:ext cx="2661154" cy="216733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00789" y="3990395"/>
            <a:ext cx="2257740" cy="242921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4729723" y="7249983"/>
            <a:ext cx="2661154" cy="23106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7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1407145" y="7451101"/>
            <a:ext cx="2791846" cy="204561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7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8226841" y="7249983"/>
            <a:ext cx="2651426" cy="2264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7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4945741" y="7330748"/>
            <a:ext cx="2695951" cy="22863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7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1589658" y="7249668"/>
            <a:ext cx="2476846" cy="25149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8"/>
          <p:cNvSpPr/>
          <p:nvPr/>
        </p:nvSpPr>
        <p:spPr>
          <a:xfrm>
            <a:off x="14554200" y="571500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8"/>
          <p:cNvSpPr/>
          <p:nvPr/>
        </p:nvSpPr>
        <p:spPr>
          <a:xfrm>
            <a:off x="11277600" y="571500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8"/>
          <p:cNvSpPr/>
          <p:nvPr/>
        </p:nvSpPr>
        <p:spPr>
          <a:xfrm>
            <a:off x="8048483" y="571500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8"/>
          <p:cNvSpPr/>
          <p:nvPr/>
        </p:nvSpPr>
        <p:spPr>
          <a:xfrm>
            <a:off x="4771883" y="640080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8"/>
          <p:cNvSpPr/>
          <p:nvPr/>
        </p:nvSpPr>
        <p:spPr>
          <a:xfrm>
            <a:off x="1332914" y="65414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8"/>
          <p:cNvSpPr/>
          <p:nvPr/>
        </p:nvSpPr>
        <p:spPr>
          <a:xfrm>
            <a:off x="14610471" y="3768324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8"/>
          <p:cNvSpPr/>
          <p:nvPr/>
        </p:nvSpPr>
        <p:spPr>
          <a:xfrm>
            <a:off x="11333871" y="3768324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8"/>
          <p:cNvSpPr/>
          <p:nvPr/>
        </p:nvSpPr>
        <p:spPr>
          <a:xfrm>
            <a:off x="8104754" y="3768324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8"/>
          <p:cNvSpPr/>
          <p:nvPr/>
        </p:nvSpPr>
        <p:spPr>
          <a:xfrm>
            <a:off x="4828154" y="3836904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8"/>
          <p:cNvSpPr/>
          <p:nvPr/>
        </p:nvSpPr>
        <p:spPr>
          <a:xfrm>
            <a:off x="1389185" y="3850972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8"/>
          <p:cNvSpPr/>
          <p:nvPr/>
        </p:nvSpPr>
        <p:spPr>
          <a:xfrm>
            <a:off x="14610471" y="703372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8"/>
          <p:cNvSpPr/>
          <p:nvPr/>
        </p:nvSpPr>
        <p:spPr>
          <a:xfrm>
            <a:off x="11333871" y="703372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8"/>
          <p:cNvSpPr/>
          <p:nvPr/>
        </p:nvSpPr>
        <p:spPr>
          <a:xfrm>
            <a:off x="8104754" y="703372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8"/>
          <p:cNvSpPr/>
          <p:nvPr/>
        </p:nvSpPr>
        <p:spPr>
          <a:xfrm>
            <a:off x="4828154" y="710230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8"/>
          <p:cNvSpPr/>
          <p:nvPr/>
        </p:nvSpPr>
        <p:spPr>
          <a:xfrm>
            <a:off x="1389185" y="7116376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9" name="Google Shape;22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910348" y="761835"/>
            <a:ext cx="2295845" cy="2362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943354" y="640080"/>
            <a:ext cx="1676634" cy="2610214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807740" y="729597"/>
            <a:ext cx="1552792" cy="2362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1707" y="887351"/>
            <a:ext cx="2695951" cy="227679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579888" y="934485"/>
            <a:ext cx="2514983" cy="2226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 rot="10800000">
            <a:off x="15209577" y="3809648"/>
            <a:ext cx="1697385" cy="26605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1514940" y="3969196"/>
            <a:ext cx="2630008" cy="2348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p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217535" y="4115843"/>
            <a:ext cx="2695951" cy="20481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Google Shape;237;p8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151847" y="4026748"/>
            <a:ext cx="2353798" cy="231390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8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670009" y="3930986"/>
            <a:ext cx="2333951" cy="2505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8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4910348" y="7120479"/>
            <a:ext cx="2295845" cy="260609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1696311" y="7171668"/>
            <a:ext cx="2267266" cy="24673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8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8299094" y="7336473"/>
            <a:ext cx="2570083" cy="227487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8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5149208" y="7308313"/>
            <a:ext cx="2356437" cy="238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8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1828800" y="7294356"/>
            <a:ext cx="1963988" cy="23941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"/>
          <p:cNvSpPr/>
          <p:nvPr/>
        </p:nvSpPr>
        <p:spPr>
          <a:xfrm>
            <a:off x="14554200" y="571500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9"/>
          <p:cNvSpPr/>
          <p:nvPr/>
        </p:nvSpPr>
        <p:spPr>
          <a:xfrm>
            <a:off x="11277600" y="571500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9"/>
          <p:cNvSpPr/>
          <p:nvPr/>
        </p:nvSpPr>
        <p:spPr>
          <a:xfrm>
            <a:off x="8048483" y="571500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9"/>
          <p:cNvSpPr/>
          <p:nvPr/>
        </p:nvSpPr>
        <p:spPr>
          <a:xfrm>
            <a:off x="4771883" y="640080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9"/>
          <p:cNvSpPr/>
          <p:nvPr/>
        </p:nvSpPr>
        <p:spPr>
          <a:xfrm>
            <a:off x="1332914" y="65414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/>
          <p:cNvSpPr/>
          <p:nvPr/>
        </p:nvSpPr>
        <p:spPr>
          <a:xfrm>
            <a:off x="14610471" y="3768324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9"/>
          <p:cNvSpPr/>
          <p:nvPr/>
        </p:nvSpPr>
        <p:spPr>
          <a:xfrm>
            <a:off x="11333871" y="3768324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9"/>
          <p:cNvSpPr/>
          <p:nvPr/>
        </p:nvSpPr>
        <p:spPr>
          <a:xfrm>
            <a:off x="8104754" y="3768324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9"/>
          <p:cNvSpPr/>
          <p:nvPr/>
        </p:nvSpPr>
        <p:spPr>
          <a:xfrm>
            <a:off x="4828154" y="3836904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9"/>
          <p:cNvSpPr/>
          <p:nvPr/>
        </p:nvSpPr>
        <p:spPr>
          <a:xfrm>
            <a:off x="1389185" y="3850972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9"/>
          <p:cNvSpPr/>
          <p:nvPr/>
        </p:nvSpPr>
        <p:spPr>
          <a:xfrm>
            <a:off x="14610471" y="703372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9"/>
          <p:cNvSpPr/>
          <p:nvPr/>
        </p:nvSpPr>
        <p:spPr>
          <a:xfrm>
            <a:off x="11333871" y="703372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9"/>
          <p:cNvSpPr/>
          <p:nvPr/>
        </p:nvSpPr>
        <p:spPr>
          <a:xfrm>
            <a:off x="8104754" y="703372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9"/>
          <p:cNvSpPr/>
          <p:nvPr/>
        </p:nvSpPr>
        <p:spPr>
          <a:xfrm>
            <a:off x="4828154" y="7102308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9"/>
          <p:cNvSpPr/>
          <p:nvPr/>
        </p:nvSpPr>
        <p:spPr>
          <a:xfrm>
            <a:off x="1389185" y="7116376"/>
            <a:ext cx="2895600" cy="2743200"/>
          </a:xfrm>
          <a:prstGeom prst="roundRect">
            <a:avLst>
              <a:gd fmla="val 16667" name="adj"/>
            </a:avLst>
          </a:prstGeom>
          <a:noFill/>
          <a:ln cap="flat" cmpd="sng" w="571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3" name="Google Shape;263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035902" y="624254"/>
            <a:ext cx="2044738" cy="2570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4" name="Google Shape;264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538565" y="684096"/>
            <a:ext cx="2406036" cy="257667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75683" y="866564"/>
            <a:ext cx="2707217" cy="2086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318558" y="870601"/>
            <a:ext cx="1914792" cy="2324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691097" y="849566"/>
            <a:ext cx="2257740" cy="24006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5203953" y="3792713"/>
            <a:ext cx="1876687" cy="26959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9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 rot="-5400000">
            <a:off x="11476952" y="4294987"/>
            <a:ext cx="2741799" cy="17689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9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317236" y="3951589"/>
            <a:ext cx="2445809" cy="237667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" name="Google Shape;271;p9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000228" y="3921310"/>
            <a:ext cx="2463458" cy="2553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" name="Google Shape;272;p9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686408" y="3919552"/>
            <a:ext cx="2328597" cy="2553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9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 rot="5400000">
            <a:off x="15374793" y="6949914"/>
            <a:ext cx="1366954" cy="25698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4" name="Google Shape;274;p9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 rot="-5400000">
            <a:off x="11921744" y="7063750"/>
            <a:ext cx="1700494" cy="2665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Google Shape;275;p9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8305492" y="7477171"/>
            <a:ext cx="2381582" cy="1838582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Google Shape;276;p9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 rot="-5400000">
            <a:off x="5388779" y="7081899"/>
            <a:ext cx="1774350" cy="2702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9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 rot="-5400000">
            <a:off x="1999509" y="7217305"/>
            <a:ext cx="1737854" cy="2702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רחל גבאי</dc:creator>
</cp:coreProperties>
</file>