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2" r:id="rId6"/>
    <p:sldMasterId id="2147483684" r:id="rId7"/>
    <p:sldMasterId id="2147483696" r:id="rId8"/>
    <p:sldMasterId id="2147483708" r:id="rId9"/>
    <p:sldMasterId id="2147483720" r:id="rId10"/>
    <p:sldMasterId id="2147483732" r:id="rId11"/>
    <p:sldMasterId id="2147483744"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Lst>
  <p:sldSz cy="6858000" cx="12192000"/>
  <p:notesSz cx="6858000" cy="9144000"/>
  <p:embeddedFontLst>
    <p:embeddedFont>
      <p:font typeface="Arimo"/>
      <p:bold r:id="rId30"/>
      <p:boldItalic r:id="rId31"/>
    </p:embeddedFont>
    <p:embeddedFont>
      <p:font typeface="Alef"/>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h4ShV3nJvDqXztQhN+hnThDPq4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027781-69F3-493C-89B6-57550F7AD697}">
  <a:tblStyle styleId="{E7027781-69F3-493C-89B6-57550F7AD69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9.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Arimo-boldItalic.fntdata"/><Relationship Id="rId30" Type="http://schemas.openxmlformats.org/officeDocument/2006/relationships/font" Target="fonts/Arimo-bold.fntdata"/><Relationship Id="rId11" Type="http://schemas.openxmlformats.org/officeDocument/2006/relationships/slideMaster" Target="slideMasters/slideMaster8.xml"/><Relationship Id="rId33" Type="http://customschemas.google.com/relationships/presentationmetadata" Target="metadata"/><Relationship Id="rId10" Type="http://schemas.openxmlformats.org/officeDocument/2006/relationships/slideMaster" Target="slideMasters/slideMaster7.xml"/><Relationship Id="rId32" Type="http://schemas.openxmlformats.org/officeDocument/2006/relationships/font" Target="fonts/Alef-bold.fntdata"/><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J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0" name="Google Shape;88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1" name="Google Shape;108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1" name="Google Shape;128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9" name="Shape 1479"/>
        <p:cNvGrpSpPr/>
        <p:nvPr/>
      </p:nvGrpSpPr>
      <p:grpSpPr>
        <a:xfrm>
          <a:off x="0" y="0"/>
          <a:ext cx="0" cy="0"/>
          <a:chOff x="0" y="0"/>
          <a:chExt cx="0" cy="0"/>
        </a:xfrm>
      </p:grpSpPr>
      <p:sp>
        <p:nvSpPr>
          <p:cNvPr id="1480" name="Google Shape;148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1" name="Google Shape;148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9" name="Shape 1679"/>
        <p:cNvGrpSpPr/>
        <p:nvPr/>
      </p:nvGrpSpPr>
      <p:grpSpPr>
        <a:xfrm>
          <a:off x="0" y="0"/>
          <a:ext cx="0" cy="0"/>
          <a:chOff x="0" y="0"/>
          <a:chExt cx="0" cy="0"/>
        </a:xfrm>
      </p:grpSpPr>
      <p:sp>
        <p:nvSpPr>
          <p:cNvPr id="1680" name="Google Shape;168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1" name="Google Shape;168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9" name="Shape 1879"/>
        <p:cNvGrpSpPr/>
        <p:nvPr/>
      </p:nvGrpSpPr>
      <p:grpSpPr>
        <a:xfrm>
          <a:off x="0" y="0"/>
          <a:ext cx="0" cy="0"/>
          <a:chOff x="0" y="0"/>
          <a:chExt cx="0" cy="0"/>
        </a:xfrm>
      </p:grpSpPr>
      <p:sp>
        <p:nvSpPr>
          <p:cNvPr id="1880" name="Google Shape;188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1" name="Google Shape;188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9" name="Shape 2079"/>
        <p:cNvGrpSpPr/>
        <p:nvPr/>
      </p:nvGrpSpPr>
      <p:grpSpPr>
        <a:xfrm>
          <a:off x="0" y="0"/>
          <a:ext cx="0" cy="0"/>
          <a:chOff x="0" y="0"/>
          <a:chExt cx="0" cy="0"/>
        </a:xfrm>
      </p:grpSpPr>
      <p:sp>
        <p:nvSpPr>
          <p:cNvPr id="2080" name="Google Shape;208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1" name="Google Shape;208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15" name="Shape 15"/>
        <p:cNvGrpSpPr/>
        <p:nvPr/>
      </p:nvGrpSpPr>
      <p:grpSpPr>
        <a:xfrm>
          <a:off x="0" y="0"/>
          <a:ext cx="0" cy="0"/>
          <a:chOff x="0" y="0"/>
          <a:chExt cx="0" cy="0"/>
        </a:xfrm>
      </p:grpSpPr>
      <p:sp>
        <p:nvSpPr>
          <p:cNvPr id="16" name="Google Shape;16;p18"/>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7" name="Google Shape;1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8" name="Google Shape;18;p18"/>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72" name="Shape 72"/>
        <p:cNvGrpSpPr/>
        <p:nvPr/>
      </p:nvGrpSpPr>
      <p:grpSpPr>
        <a:xfrm>
          <a:off x="0" y="0"/>
          <a:ext cx="0" cy="0"/>
          <a:chOff x="0" y="0"/>
          <a:chExt cx="0" cy="0"/>
        </a:xfrm>
      </p:grpSpPr>
      <p:sp>
        <p:nvSpPr>
          <p:cNvPr id="73" name="Google Shape;7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5" name="Google Shape;75;p44"/>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6" name="Google Shape;7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7" name="Google Shape;77;p44"/>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type="vertTitleAndTx">
  <p:cSld name="VERTICAL_TITLE_AND_VERTICAL_TEXT">
    <p:spTree>
      <p:nvGrpSpPr>
        <p:cNvPr id="78" name="Shape 78"/>
        <p:cNvGrpSpPr/>
        <p:nvPr/>
      </p:nvGrpSpPr>
      <p:grpSpPr>
        <a:xfrm>
          <a:off x="0" y="0"/>
          <a:ext cx="0" cy="0"/>
          <a:chOff x="0" y="0"/>
          <a:chExt cx="0" cy="0"/>
        </a:xfrm>
      </p:grpSpPr>
      <p:sp>
        <p:nvSpPr>
          <p:cNvPr id="79" name="Google Shape;7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81" name="Google Shape;81;p45"/>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2" name="Google Shape;8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3" name="Google Shape;83;p4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2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2" name="Google Shape;92;p2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3" name="Google Shape;93;p2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46"/>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46"/>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97" name="Google Shape;97;p4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8" name="Google Shape;98;p4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9" name="Google Shape;99;p4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p47"/>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47"/>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4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4" name="Google Shape;104;p4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5" name="Google Shape;105;p4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48"/>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48"/>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109" name="Google Shape;109;p4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0" name="Google Shape;110;p4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1" name="Google Shape;111;p4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p49"/>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49"/>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5"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6"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15" name="Google Shape;115;p49"/>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5"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6"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16" name="Google Shape;116;p4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7" name="Google Shape;117;p4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8" name="Google Shape;118;p4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5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50"/>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122" name="Google Shape;122;p50"/>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6"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5" lvl="3" marL="1828800" algn="l">
              <a:spcBef>
                <a:spcPts val="213"/>
              </a:spcBef>
              <a:spcAft>
                <a:spcPts val="0"/>
              </a:spcAft>
              <a:buClr>
                <a:schemeClr val="dk1"/>
              </a:buClr>
              <a:buSzPts val="1067"/>
              <a:buChar char="–"/>
              <a:defRPr sz="1067"/>
            </a:lvl4pPr>
            <a:lvl5pPr indent="-296355" lvl="4" marL="2286000" algn="l">
              <a:spcBef>
                <a:spcPts val="213"/>
              </a:spcBef>
              <a:spcAft>
                <a:spcPts val="0"/>
              </a:spcAft>
              <a:buClr>
                <a:schemeClr val="dk1"/>
              </a:buClr>
              <a:buSzPts val="1067"/>
              <a:buChar char="»"/>
              <a:defRPr sz="1067"/>
            </a:lvl5pPr>
            <a:lvl6pPr indent="-296355" lvl="5" marL="2743200" algn="l">
              <a:spcBef>
                <a:spcPts val="213"/>
              </a:spcBef>
              <a:spcAft>
                <a:spcPts val="0"/>
              </a:spcAft>
              <a:buClr>
                <a:schemeClr val="dk1"/>
              </a:buClr>
              <a:buSzPts val="1067"/>
              <a:buChar char="•"/>
              <a:defRPr sz="1067"/>
            </a:lvl6pPr>
            <a:lvl7pPr indent="-296355"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123" name="Google Shape;123;p50"/>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124" name="Google Shape;124;p50"/>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6"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5" lvl="3" marL="1828800" algn="l">
              <a:spcBef>
                <a:spcPts val="213"/>
              </a:spcBef>
              <a:spcAft>
                <a:spcPts val="0"/>
              </a:spcAft>
              <a:buClr>
                <a:schemeClr val="dk1"/>
              </a:buClr>
              <a:buSzPts val="1067"/>
              <a:buChar char="–"/>
              <a:defRPr sz="1067"/>
            </a:lvl4pPr>
            <a:lvl5pPr indent="-296355" lvl="4" marL="2286000" algn="l">
              <a:spcBef>
                <a:spcPts val="213"/>
              </a:spcBef>
              <a:spcAft>
                <a:spcPts val="0"/>
              </a:spcAft>
              <a:buClr>
                <a:schemeClr val="dk1"/>
              </a:buClr>
              <a:buSzPts val="1067"/>
              <a:buChar char="»"/>
              <a:defRPr sz="1067"/>
            </a:lvl5pPr>
            <a:lvl6pPr indent="-296355" lvl="5" marL="2743200" algn="l">
              <a:spcBef>
                <a:spcPts val="213"/>
              </a:spcBef>
              <a:spcAft>
                <a:spcPts val="0"/>
              </a:spcAft>
              <a:buClr>
                <a:schemeClr val="dk1"/>
              </a:buClr>
              <a:buSzPts val="1067"/>
              <a:buChar char="•"/>
              <a:defRPr sz="1067"/>
            </a:lvl6pPr>
            <a:lvl7pPr indent="-296355"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125" name="Google Shape;125;p5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6" name="Google Shape;126;p5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7" name="Google Shape;127;p5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51"/>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5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1" name="Google Shape;131;p5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2" name="Google Shape;132;p5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52"/>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52"/>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6" lvl="0" marL="457200" algn="l">
              <a:spcBef>
                <a:spcPts val="427"/>
              </a:spcBef>
              <a:spcAft>
                <a:spcPts val="0"/>
              </a:spcAft>
              <a:buClr>
                <a:schemeClr val="dk1"/>
              </a:buClr>
              <a:buSzPts val="2133"/>
              <a:buChar char="•"/>
              <a:defRPr sz="2133"/>
            </a:lvl1pPr>
            <a:lvl2pPr indent="-347155"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6"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6" lvl="7" marL="3657600" algn="l">
              <a:spcBef>
                <a:spcPts val="267"/>
              </a:spcBef>
              <a:spcAft>
                <a:spcPts val="0"/>
              </a:spcAft>
              <a:buClr>
                <a:schemeClr val="dk1"/>
              </a:buClr>
              <a:buSzPts val="1333"/>
              <a:buChar char="•"/>
              <a:defRPr sz="1333"/>
            </a:lvl8pPr>
            <a:lvl9pPr indent="-313246" lvl="8" marL="4114800" algn="l">
              <a:spcBef>
                <a:spcPts val="267"/>
              </a:spcBef>
              <a:spcAft>
                <a:spcPts val="0"/>
              </a:spcAft>
              <a:buClr>
                <a:schemeClr val="dk1"/>
              </a:buClr>
              <a:buSzPts val="1333"/>
              <a:buChar char="•"/>
              <a:defRPr sz="1333"/>
            </a:lvl9pPr>
          </a:lstStyle>
          <a:p/>
        </p:txBody>
      </p:sp>
      <p:sp>
        <p:nvSpPr>
          <p:cNvPr id="136" name="Google Shape;136;p52"/>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37" name="Google Shape;137;p5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8" name="Google Shape;138;p5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9" name="Google Shape;139;p5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spTree>
      <p:nvGrpSpPr>
        <p:cNvPr id="19" name="Shape 19"/>
        <p:cNvGrpSpPr/>
        <p:nvPr/>
      </p:nvGrpSpPr>
      <p:grpSpPr>
        <a:xfrm>
          <a:off x="0" y="0"/>
          <a:ext cx="0" cy="0"/>
          <a:chOff x="0" y="0"/>
          <a:chExt cx="0" cy="0"/>
        </a:xfrm>
      </p:grpSpPr>
      <p:sp>
        <p:nvSpPr>
          <p:cNvPr id="20" name="Google Shape;20;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rtl="1"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rtl="1" algn="ctr">
              <a:lnSpc>
                <a:spcPct val="90000"/>
              </a:lnSpc>
              <a:spcBef>
                <a:spcPts val="1000"/>
              </a:spcBef>
              <a:spcAft>
                <a:spcPts val="0"/>
              </a:spcAft>
              <a:buClr>
                <a:schemeClr val="dk1"/>
              </a:buClr>
              <a:buSzPts val="2400"/>
              <a:buNone/>
              <a:defRPr sz="2400"/>
            </a:lvl1pPr>
            <a:lvl2pPr lvl="1" rtl="1" algn="ctr">
              <a:lnSpc>
                <a:spcPct val="90000"/>
              </a:lnSpc>
              <a:spcBef>
                <a:spcPts val="500"/>
              </a:spcBef>
              <a:spcAft>
                <a:spcPts val="0"/>
              </a:spcAft>
              <a:buClr>
                <a:schemeClr val="dk1"/>
              </a:buClr>
              <a:buSzPts val="2000"/>
              <a:buNone/>
              <a:defRPr sz="2000"/>
            </a:lvl2pPr>
            <a:lvl3pPr lvl="2" rtl="1" algn="ctr">
              <a:lnSpc>
                <a:spcPct val="90000"/>
              </a:lnSpc>
              <a:spcBef>
                <a:spcPts val="500"/>
              </a:spcBef>
              <a:spcAft>
                <a:spcPts val="0"/>
              </a:spcAft>
              <a:buClr>
                <a:schemeClr val="dk1"/>
              </a:buClr>
              <a:buSzPts val="1800"/>
              <a:buNone/>
              <a:defRPr sz="1800"/>
            </a:lvl3pPr>
            <a:lvl4pPr lvl="3" rtl="1" algn="ctr">
              <a:lnSpc>
                <a:spcPct val="90000"/>
              </a:lnSpc>
              <a:spcBef>
                <a:spcPts val="500"/>
              </a:spcBef>
              <a:spcAft>
                <a:spcPts val="0"/>
              </a:spcAft>
              <a:buClr>
                <a:schemeClr val="dk1"/>
              </a:buClr>
              <a:buSzPts val="1600"/>
              <a:buNone/>
              <a:defRPr sz="1600"/>
            </a:lvl4pPr>
            <a:lvl5pPr lvl="4" rtl="1" algn="ctr">
              <a:lnSpc>
                <a:spcPct val="90000"/>
              </a:lnSpc>
              <a:spcBef>
                <a:spcPts val="500"/>
              </a:spcBef>
              <a:spcAft>
                <a:spcPts val="0"/>
              </a:spcAft>
              <a:buClr>
                <a:schemeClr val="dk1"/>
              </a:buClr>
              <a:buSzPts val="1600"/>
              <a:buNone/>
              <a:defRPr sz="1600"/>
            </a:lvl5pPr>
            <a:lvl6pPr lvl="5" rtl="1" algn="ctr">
              <a:lnSpc>
                <a:spcPct val="90000"/>
              </a:lnSpc>
              <a:spcBef>
                <a:spcPts val="500"/>
              </a:spcBef>
              <a:spcAft>
                <a:spcPts val="0"/>
              </a:spcAft>
              <a:buClr>
                <a:schemeClr val="dk1"/>
              </a:buClr>
              <a:buSzPts val="1600"/>
              <a:buNone/>
              <a:defRPr sz="1600"/>
            </a:lvl6pPr>
            <a:lvl7pPr lvl="6" rtl="1" algn="ctr">
              <a:lnSpc>
                <a:spcPct val="90000"/>
              </a:lnSpc>
              <a:spcBef>
                <a:spcPts val="500"/>
              </a:spcBef>
              <a:spcAft>
                <a:spcPts val="0"/>
              </a:spcAft>
              <a:buClr>
                <a:schemeClr val="dk1"/>
              </a:buClr>
              <a:buSzPts val="1600"/>
              <a:buNone/>
              <a:defRPr sz="1600"/>
            </a:lvl7pPr>
            <a:lvl8pPr lvl="7" rtl="1" algn="ctr">
              <a:lnSpc>
                <a:spcPct val="90000"/>
              </a:lnSpc>
              <a:spcBef>
                <a:spcPts val="500"/>
              </a:spcBef>
              <a:spcAft>
                <a:spcPts val="0"/>
              </a:spcAft>
              <a:buClr>
                <a:schemeClr val="dk1"/>
              </a:buClr>
              <a:buSzPts val="1600"/>
              <a:buNone/>
              <a:defRPr sz="1600"/>
            </a:lvl8pPr>
            <a:lvl9pPr lvl="8" rtl="1" algn="ctr">
              <a:lnSpc>
                <a:spcPct val="90000"/>
              </a:lnSpc>
              <a:spcBef>
                <a:spcPts val="500"/>
              </a:spcBef>
              <a:spcAft>
                <a:spcPts val="0"/>
              </a:spcAft>
              <a:buClr>
                <a:schemeClr val="dk1"/>
              </a:buClr>
              <a:buSzPts val="1600"/>
              <a:buNone/>
              <a:defRPr sz="1600"/>
            </a:lvl9pPr>
          </a:lstStyle>
          <a:p/>
        </p:txBody>
      </p:sp>
      <p:sp>
        <p:nvSpPr>
          <p:cNvPr id="22" name="Google Shape;22;p36"/>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3" name="Google Shape;2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4" name="Google Shape;24;p36"/>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53"/>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53"/>
          <p:cNvSpPr/>
          <p:nvPr>
            <p:ph idx="2" type="pic"/>
          </p:nvPr>
        </p:nvSpPr>
        <p:spPr>
          <a:xfrm>
            <a:off x="1194859" y="408517"/>
            <a:ext cx="3657600" cy="2743200"/>
          </a:xfrm>
          <a:prstGeom prst="rect">
            <a:avLst/>
          </a:prstGeom>
          <a:noFill/>
          <a:ln>
            <a:noFill/>
          </a:ln>
        </p:spPr>
      </p:sp>
      <p:sp>
        <p:nvSpPr>
          <p:cNvPr id="143" name="Google Shape;143;p53"/>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44" name="Google Shape;144;p5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5" name="Google Shape;145;p5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6" name="Google Shape;146;p5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54"/>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54"/>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0" name="Google Shape;150;p5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1" name="Google Shape;151;p5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2" name="Google Shape;152;p5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55"/>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55"/>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5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7" name="Google Shape;157;p5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8" name="Google Shape;158;p5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5" name="Shape 165"/>
        <p:cNvGrpSpPr/>
        <p:nvPr/>
      </p:nvGrpSpPr>
      <p:grpSpPr>
        <a:xfrm>
          <a:off x="0" y="0"/>
          <a:ext cx="0" cy="0"/>
          <a:chOff x="0" y="0"/>
          <a:chExt cx="0" cy="0"/>
        </a:xfrm>
      </p:grpSpPr>
      <p:sp>
        <p:nvSpPr>
          <p:cNvPr id="166" name="Google Shape;166;p2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7" name="Google Shape;167;p2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8" name="Google Shape;168;p2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9" name="Shape 169"/>
        <p:cNvGrpSpPr/>
        <p:nvPr/>
      </p:nvGrpSpPr>
      <p:grpSpPr>
        <a:xfrm>
          <a:off x="0" y="0"/>
          <a:ext cx="0" cy="0"/>
          <a:chOff x="0" y="0"/>
          <a:chExt cx="0" cy="0"/>
        </a:xfrm>
      </p:grpSpPr>
      <p:sp>
        <p:nvSpPr>
          <p:cNvPr id="170" name="Google Shape;170;p56"/>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56"/>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172" name="Google Shape;172;p5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73" name="Google Shape;173;p5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74" name="Google Shape;174;p5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5" name="Shape 175"/>
        <p:cNvGrpSpPr/>
        <p:nvPr/>
      </p:nvGrpSpPr>
      <p:grpSpPr>
        <a:xfrm>
          <a:off x="0" y="0"/>
          <a:ext cx="0" cy="0"/>
          <a:chOff x="0" y="0"/>
          <a:chExt cx="0" cy="0"/>
        </a:xfrm>
      </p:grpSpPr>
      <p:sp>
        <p:nvSpPr>
          <p:cNvPr id="176" name="Google Shape;176;p57"/>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57"/>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8" name="Google Shape;178;p5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79" name="Google Shape;179;p5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80" name="Google Shape;180;p5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1" name="Shape 181"/>
        <p:cNvGrpSpPr/>
        <p:nvPr/>
      </p:nvGrpSpPr>
      <p:grpSpPr>
        <a:xfrm>
          <a:off x="0" y="0"/>
          <a:ext cx="0" cy="0"/>
          <a:chOff x="0" y="0"/>
          <a:chExt cx="0" cy="0"/>
        </a:xfrm>
      </p:grpSpPr>
      <p:sp>
        <p:nvSpPr>
          <p:cNvPr id="182" name="Google Shape;182;p58"/>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58"/>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184" name="Google Shape;184;p5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85" name="Google Shape;185;p5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86" name="Google Shape;186;p5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7" name="Shape 187"/>
        <p:cNvGrpSpPr/>
        <p:nvPr/>
      </p:nvGrpSpPr>
      <p:grpSpPr>
        <a:xfrm>
          <a:off x="0" y="0"/>
          <a:ext cx="0" cy="0"/>
          <a:chOff x="0" y="0"/>
          <a:chExt cx="0" cy="0"/>
        </a:xfrm>
      </p:grpSpPr>
      <p:sp>
        <p:nvSpPr>
          <p:cNvPr id="188" name="Google Shape;188;p59"/>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59"/>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5"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6"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90" name="Google Shape;190;p59"/>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5"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6"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91" name="Google Shape;191;p5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2" name="Google Shape;192;p5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3" name="Google Shape;193;p5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4" name="Shape 194"/>
        <p:cNvGrpSpPr/>
        <p:nvPr/>
      </p:nvGrpSpPr>
      <p:grpSpPr>
        <a:xfrm>
          <a:off x="0" y="0"/>
          <a:ext cx="0" cy="0"/>
          <a:chOff x="0" y="0"/>
          <a:chExt cx="0" cy="0"/>
        </a:xfrm>
      </p:grpSpPr>
      <p:sp>
        <p:nvSpPr>
          <p:cNvPr id="195" name="Google Shape;195;p6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60"/>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197" name="Google Shape;197;p60"/>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6"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5" lvl="3" marL="1828800" algn="l">
              <a:spcBef>
                <a:spcPts val="213"/>
              </a:spcBef>
              <a:spcAft>
                <a:spcPts val="0"/>
              </a:spcAft>
              <a:buClr>
                <a:schemeClr val="dk1"/>
              </a:buClr>
              <a:buSzPts val="1067"/>
              <a:buChar char="–"/>
              <a:defRPr sz="1067"/>
            </a:lvl4pPr>
            <a:lvl5pPr indent="-296355" lvl="4" marL="2286000" algn="l">
              <a:spcBef>
                <a:spcPts val="213"/>
              </a:spcBef>
              <a:spcAft>
                <a:spcPts val="0"/>
              </a:spcAft>
              <a:buClr>
                <a:schemeClr val="dk1"/>
              </a:buClr>
              <a:buSzPts val="1067"/>
              <a:buChar char="»"/>
              <a:defRPr sz="1067"/>
            </a:lvl5pPr>
            <a:lvl6pPr indent="-296355" lvl="5" marL="2743200" algn="l">
              <a:spcBef>
                <a:spcPts val="213"/>
              </a:spcBef>
              <a:spcAft>
                <a:spcPts val="0"/>
              </a:spcAft>
              <a:buClr>
                <a:schemeClr val="dk1"/>
              </a:buClr>
              <a:buSzPts val="1067"/>
              <a:buChar char="•"/>
              <a:defRPr sz="1067"/>
            </a:lvl6pPr>
            <a:lvl7pPr indent="-296355"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198" name="Google Shape;198;p60"/>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199" name="Google Shape;199;p60"/>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6"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5" lvl="3" marL="1828800" algn="l">
              <a:spcBef>
                <a:spcPts val="213"/>
              </a:spcBef>
              <a:spcAft>
                <a:spcPts val="0"/>
              </a:spcAft>
              <a:buClr>
                <a:schemeClr val="dk1"/>
              </a:buClr>
              <a:buSzPts val="1067"/>
              <a:buChar char="–"/>
              <a:defRPr sz="1067"/>
            </a:lvl4pPr>
            <a:lvl5pPr indent="-296355" lvl="4" marL="2286000" algn="l">
              <a:spcBef>
                <a:spcPts val="213"/>
              </a:spcBef>
              <a:spcAft>
                <a:spcPts val="0"/>
              </a:spcAft>
              <a:buClr>
                <a:schemeClr val="dk1"/>
              </a:buClr>
              <a:buSzPts val="1067"/>
              <a:buChar char="»"/>
              <a:defRPr sz="1067"/>
            </a:lvl5pPr>
            <a:lvl6pPr indent="-296355" lvl="5" marL="2743200" algn="l">
              <a:spcBef>
                <a:spcPts val="213"/>
              </a:spcBef>
              <a:spcAft>
                <a:spcPts val="0"/>
              </a:spcAft>
              <a:buClr>
                <a:schemeClr val="dk1"/>
              </a:buClr>
              <a:buSzPts val="1067"/>
              <a:buChar char="•"/>
              <a:defRPr sz="1067"/>
            </a:lvl6pPr>
            <a:lvl7pPr indent="-296355"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200" name="Google Shape;200;p6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1" name="Google Shape;201;p6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2" name="Google Shape;202;p6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p61"/>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6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6" name="Google Shape;206;p6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7" name="Google Shape;207;p6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25" name="Shape 25"/>
        <p:cNvGrpSpPr/>
        <p:nvPr/>
      </p:nvGrpSpPr>
      <p:grpSpPr>
        <a:xfrm>
          <a:off x="0" y="0"/>
          <a:ext cx="0" cy="0"/>
          <a:chOff x="0" y="0"/>
          <a:chExt cx="0" cy="0"/>
        </a:xfrm>
      </p:grpSpPr>
      <p:sp>
        <p:nvSpPr>
          <p:cNvPr id="26" name="Google Shape;2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28" name="Google Shape;28;p37"/>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9" name="Google Shape;2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0" name="Google Shape;30;p3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8" name="Shape 208"/>
        <p:cNvGrpSpPr/>
        <p:nvPr/>
      </p:nvGrpSpPr>
      <p:grpSpPr>
        <a:xfrm>
          <a:off x="0" y="0"/>
          <a:ext cx="0" cy="0"/>
          <a:chOff x="0" y="0"/>
          <a:chExt cx="0" cy="0"/>
        </a:xfrm>
      </p:grpSpPr>
      <p:sp>
        <p:nvSpPr>
          <p:cNvPr id="209" name="Google Shape;209;p62"/>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62"/>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6" lvl="0" marL="457200" algn="l">
              <a:spcBef>
                <a:spcPts val="427"/>
              </a:spcBef>
              <a:spcAft>
                <a:spcPts val="0"/>
              </a:spcAft>
              <a:buClr>
                <a:schemeClr val="dk1"/>
              </a:buClr>
              <a:buSzPts val="2133"/>
              <a:buChar char="•"/>
              <a:defRPr sz="2133"/>
            </a:lvl1pPr>
            <a:lvl2pPr indent="-347155"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6"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6" lvl="7" marL="3657600" algn="l">
              <a:spcBef>
                <a:spcPts val="267"/>
              </a:spcBef>
              <a:spcAft>
                <a:spcPts val="0"/>
              </a:spcAft>
              <a:buClr>
                <a:schemeClr val="dk1"/>
              </a:buClr>
              <a:buSzPts val="1333"/>
              <a:buChar char="•"/>
              <a:defRPr sz="1333"/>
            </a:lvl8pPr>
            <a:lvl9pPr indent="-313246" lvl="8" marL="4114800" algn="l">
              <a:spcBef>
                <a:spcPts val="267"/>
              </a:spcBef>
              <a:spcAft>
                <a:spcPts val="0"/>
              </a:spcAft>
              <a:buClr>
                <a:schemeClr val="dk1"/>
              </a:buClr>
              <a:buSzPts val="1333"/>
              <a:buChar char="•"/>
              <a:defRPr sz="1333"/>
            </a:lvl9pPr>
          </a:lstStyle>
          <a:p/>
        </p:txBody>
      </p:sp>
      <p:sp>
        <p:nvSpPr>
          <p:cNvPr id="211" name="Google Shape;211;p62"/>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212" name="Google Shape;212;p6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13" name="Google Shape;213;p6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14" name="Google Shape;214;p6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5" name="Shape 215"/>
        <p:cNvGrpSpPr/>
        <p:nvPr/>
      </p:nvGrpSpPr>
      <p:grpSpPr>
        <a:xfrm>
          <a:off x="0" y="0"/>
          <a:ext cx="0" cy="0"/>
          <a:chOff x="0" y="0"/>
          <a:chExt cx="0" cy="0"/>
        </a:xfrm>
      </p:grpSpPr>
      <p:sp>
        <p:nvSpPr>
          <p:cNvPr id="216" name="Google Shape;216;p63"/>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63"/>
          <p:cNvSpPr/>
          <p:nvPr>
            <p:ph idx="2" type="pic"/>
          </p:nvPr>
        </p:nvSpPr>
        <p:spPr>
          <a:xfrm>
            <a:off x="1194859" y="408517"/>
            <a:ext cx="3657600" cy="2743200"/>
          </a:xfrm>
          <a:prstGeom prst="rect">
            <a:avLst/>
          </a:prstGeom>
          <a:noFill/>
          <a:ln>
            <a:noFill/>
          </a:ln>
        </p:spPr>
      </p:sp>
      <p:sp>
        <p:nvSpPr>
          <p:cNvPr id="218" name="Google Shape;218;p63"/>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219" name="Google Shape;219;p6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20" name="Google Shape;220;p6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21" name="Google Shape;221;p6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64"/>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64"/>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5" name="Google Shape;225;p6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26" name="Google Shape;226;p6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27" name="Google Shape;227;p6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65"/>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65"/>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1" name="Google Shape;231;p6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32" name="Google Shape;232;p6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33" name="Google Shape;233;p6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0" name="Shape 240"/>
        <p:cNvGrpSpPr/>
        <p:nvPr/>
      </p:nvGrpSpPr>
      <p:grpSpPr>
        <a:xfrm>
          <a:off x="0" y="0"/>
          <a:ext cx="0" cy="0"/>
          <a:chOff x="0" y="0"/>
          <a:chExt cx="0" cy="0"/>
        </a:xfrm>
      </p:grpSpPr>
      <p:sp>
        <p:nvSpPr>
          <p:cNvPr id="241" name="Google Shape;241;p24"/>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24"/>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243" name="Google Shape;243;p2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44" name="Google Shape;244;p2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45" name="Google Shape;245;p2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6" name="Shape 246"/>
        <p:cNvGrpSpPr/>
        <p:nvPr/>
      </p:nvGrpSpPr>
      <p:grpSpPr>
        <a:xfrm>
          <a:off x="0" y="0"/>
          <a:ext cx="0" cy="0"/>
          <a:chOff x="0" y="0"/>
          <a:chExt cx="0" cy="0"/>
        </a:xfrm>
      </p:grpSpPr>
      <p:sp>
        <p:nvSpPr>
          <p:cNvPr id="247" name="Google Shape;247;p66"/>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66"/>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9" name="Google Shape;249;p6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0" name="Google Shape;250;p6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1" name="Google Shape;251;p6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2" name="Shape 252"/>
        <p:cNvGrpSpPr/>
        <p:nvPr/>
      </p:nvGrpSpPr>
      <p:grpSpPr>
        <a:xfrm>
          <a:off x="0" y="0"/>
          <a:ext cx="0" cy="0"/>
          <a:chOff x="0" y="0"/>
          <a:chExt cx="0" cy="0"/>
        </a:xfrm>
      </p:grpSpPr>
      <p:sp>
        <p:nvSpPr>
          <p:cNvPr id="253" name="Google Shape;253;p67"/>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4" name="Google Shape;254;p67"/>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255" name="Google Shape;255;p6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6" name="Google Shape;256;p6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7" name="Google Shape;257;p6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8" name="Shape 258"/>
        <p:cNvGrpSpPr/>
        <p:nvPr/>
      </p:nvGrpSpPr>
      <p:grpSpPr>
        <a:xfrm>
          <a:off x="0" y="0"/>
          <a:ext cx="0" cy="0"/>
          <a:chOff x="0" y="0"/>
          <a:chExt cx="0" cy="0"/>
        </a:xfrm>
      </p:grpSpPr>
      <p:sp>
        <p:nvSpPr>
          <p:cNvPr id="259" name="Google Shape;259;p68"/>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68"/>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5"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6"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261" name="Google Shape;261;p68"/>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5"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6"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262" name="Google Shape;262;p6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3" name="Google Shape;263;p6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4" name="Google Shape;264;p6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5" name="Shape 265"/>
        <p:cNvGrpSpPr/>
        <p:nvPr/>
      </p:nvGrpSpPr>
      <p:grpSpPr>
        <a:xfrm>
          <a:off x="0" y="0"/>
          <a:ext cx="0" cy="0"/>
          <a:chOff x="0" y="0"/>
          <a:chExt cx="0" cy="0"/>
        </a:xfrm>
      </p:grpSpPr>
      <p:sp>
        <p:nvSpPr>
          <p:cNvPr id="266" name="Google Shape;266;p69"/>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7" name="Google Shape;267;p69"/>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268" name="Google Shape;268;p69"/>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6"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5" lvl="3" marL="1828800" algn="l">
              <a:spcBef>
                <a:spcPts val="213"/>
              </a:spcBef>
              <a:spcAft>
                <a:spcPts val="0"/>
              </a:spcAft>
              <a:buClr>
                <a:schemeClr val="dk1"/>
              </a:buClr>
              <a:buSzPts val="1067"/>
              <a:buChar char="–"/>
              <a:defRPr sz="1067"/>
            </a:lvl4pPr>
            <a:lvl5pPr indent="-296355" lvl="4" marL="2286000" algn="l">
              <a:spcBef>
                <a:spcPts val="213"/>
              </a:spcBef>
              <a:spcAft>
                <a:spcPts val="0"/>
              </a:spcAft>
              <a:buClr>
                <a:schemeClr val="dk1"/>
              </a:buClr>
              <a:buSzPts val="1067"/>
              <a:buChar char="»"/>
              <a:defRPr sz="1067"/>
            </a:lvl5pPr>
            <a:lvl6pPr indent="-296355" lvl="5" marL="2743200" algn="l">
              <a:spcBef>
                <a:spcPts val="213"/>
              </a:spcBef>
              <a:spcAft>
                <a:spcPts val="0"/>
              </a:spcAft>
              <a:buClr>
                <a:schemeClr val="dk1"/>
              </a:buClr>
              <a:buSzPts val="1067"/>
              <a:buChar char="•"/>
              <a:defRPr sz="1067"/>
            </a:lvl6pPr>
            <a:lvl7pPr indent="-296355"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269" name="Google Shape;269;p69"/>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270" name="Google Shape;270;p69"/>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6"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5" lvl="3" marL="1828800" algn="l">
              <a:spcBef>
                <a:spcPts val="213"/>
              </a:spcBef>
              <a:spcAft>
                <a:spcPts val="0"/>
              </a:spcAft>
              <a:buClr>
                <a:schemeClr val="dk1"/>
              </a:buClr>
              <a:buSzPts val="1067"/>
              <a:buChar char="–"/>
              <a:defRPr sz="1067"/>
            </a:lvl4pPr>
            <a:lvl5pPr indent="-296355" lvl="4" marL="2286000" algn="l">
              <a:spcBef>
                <a:spcPts val="213"/>
              </a:spcBef>
              <a:spcAft>
                <a:spcPts val="0"/>
              </a:spcAft>
              <a:buClr>
                <a:schemeClr val="dk1"/>
              </a:buClr>
              <a:buSzPts val="1067"/>
              <a:buChar char="»"/>
              <a:defRPr sz="1067"/>
            </a:lvl5pPr>
            <a:lvl6pPr indent="-296355" lvl="5" marL="2743200" algn="l">
              <a:spcBef>
                <a:spcPts val="213"/>
              </a:spcBef>
              <a:spcAft>
                <a:spcPts val="0"/>
              </a:spcAft>
              <a:buClr>
                <a:schemeClr val="dk1"/>
              </a:buClr>
              <a:buSzPts val="1067"/>
              <a:buChar char="•"/>
              <a:defRPr sz="1067"/>
            </a:lvl6pPr>
            <a:lvl7pPr indent="-296355"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271" name="Google Shape;271;p6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72" name="Google Shape;272;p6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73" name="Google Shape;273;p6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4" name="Shape 274"/>
        <p:cNvGrpSpPr/>
        <p:nvPr/>
      </p:nvGrpSpPr>
      <p:grpSpPr>
        <a:xfrm>
          <a:off x="0" y="0"/>
          <a:ext cx="0" cy="0"/>
          <a:chOff x="0" y="0"/>
          <a:chExt cx="0" cy="0"/>
        </a:xfrm>
      </p:grpSpPr>
      <p:sp>
        <p:nvSpPr>
          <p:cNvPr id="275" name="Google Shape;275;p7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6" name="Google Shape;276;p7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77" name="Google Shape;277;p7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78" name="Google Shape;278;p7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type="secHead">
  <p:cSld name="SECTION_HEADER">
    <p:spTree>
      <p:nvGrpSpPr>
        <p:cNvPr id="31" name="Shape 31"/>
        <p:cNvGrpSpPr/>
        <p:nvPr/>
      </p:nvGrpSpPr>
      <p:grpSpPr>
        <a:xfrm>
          <a:off x="0" y="0"/>
          <a:ext cx="0" cy="0"/>
          <a:chOff x="0" y="0"/>
          <a:chExt cx="0" cy="0"/>
        </a:xfrm>
      </p:grpSpPr>
      <p:sp>
        <p:nvSpPr>
          <p:cNvPr id="32" name="Google Shape;32;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888888"/>
              </a:buClr>
              <a:buSzPts val="2400"/>
              <a:buNone/>
              <a:defRPr sz="2400">
                <a:solidFill>
                  <a:srgbClr val="888888"/>
                </a:solidFill>
              </a:defRPr>
            </a:lvl1pPr>
            <a:lvl2pPr indent="-228600" lvl="1" marL="914400" rtl="1" algn="r">
              <a:lnSpc>
                <a:spcPct val="90000"/>
              </a:lnSpc>
              <a:spcBef>
                <a:spcPts val="500"/>
              </a:spcBef>
              <a:spcAft>
                <a:spcPts val="0"/>
              </a:spcAft>
              <a:buClr>
                <a:srgbClr val="888888"/>
              </a:buClr>
              <a:buSzPts val="2000"/>
              <a:buNone/>
              <a:defRPr sz="2000">
                <a:solidFill>
                  <a:srgbClr val="888888"/>
                </a:solidFill>
              </a:defRPr>
            </a:lvl2pPr>
            <a:lvl3pPr indent="-228600" lvl="2" marL="1371600" rtl="1" algn="r">
              <a:lnSpc>
                <a:spcPct val="90000"/>
              </a:lnSpc>
              <a:spcBef>
                <a:spcPts val="500"/>
              </a:spcBef>
              <a:spcAft>
                <a:spcPts val="0"/>
              </a:spcAft>
              <a:buClr>
                <a:srgbClr val="888888"/>
              </a:buClr>
              <a:buSzPts val="1800"/>
              <a:buNone/>
              <a:defRPr sz="1800">
                <a:solidFill>
                  <a:srgbClr val="888888"/>
                </a:solidFill>
              </a:defRPr>
            </a:lvl3pPr>
            <a:lvl4pPr indent="-228600" lvl="3" marL="1828800" rtl="1" algn="r">
              <a:lnSpc>
                <a:spcPct val="90000"/>
              </a:lnSpc>
              <a:spcBef>
                <a:spcPts val="500"/>
              </a:spcBef>
              <a:spcAft>
                <a:spcPts val="0"/>
              </a:spcAft>
              <a:buClr>
                <a:srgbClr val="888888"/>
              </a:buClr>
              <a:buSzPts val="1600"/>
              <a:buNone/>
              <a:defRPr sz="1600">
                <a:solidFill>
                  <a:srgbClr val="888888"/>
                </a:solidFill>
              </a:defRPr>
            </a:lvl4pPr>
            <a:lvl5pPr indent="-228600" lvl="4" marL="2286000" rtl="1" algn="r">
              <a:lnSpc>
                <a:spcPct val="90000"/>
              </a:lnSpc>
              <a:spcBef>
                <a:spcPts val="500"/>
              </a:spcBef>
              <a:spcAft>
                <a:spcPts val="0"/>
              </a:spcAft>
              <a:buClr>
                <a:srgbClr val="888888"/>
              </a:buClr>
              <a:buSzPts val="1600"/>
              <a:buNone/>
              <a:defRPr sz="1600">
                <a:solidFill>
                  <a:srgbClr val="888888"/>
                </a:solidFill>
              </a:defRPr>
            </a:lvl5pPr>
            <a:lvl6pPr indent="-228600" lvl="5" marL="2743200" rtl="1" algn="r">
              <a:lnSpc>
                <a:spcPct val="90000"/>
              </a:lnSpc>
              <a:spcBef>
                <a:spcPts val="500"/>
              </a:spcBef>
              <a:spcAft>
                <a:spcPts val="0"/>
              </a:spcAft>
              <a:buClr>
                <a:srgbClr val="888888"/>
              </a:buClr>
              <a:buSzPts val="1600"/>
              <a:buNone/>
              <a:defRPr sz="1600">
                <a:solidFill>
                  <a:srgbClr val="888888"/>
                </a:solidFill>
              </a:defRPr>
            </a:lvl6pPr>
            <a:lvl7pPr indent="-228600" lvl="6" marL="3200400" rtl="1" algn="r">
              <a:lnSpc>
                <a:spcPct val="90000"/>
              </a:lnSpc>
              <a:spcBef>
                <a:spcPts val="500"/>
              </a:spcBef>
              <a:spcAft>
                <a:spcPts val="0"/>
              </a:spcAft>
              <a:buClr>
                <a:srgbClr val="888888"/>
              </a:buClr>
              <a:buSzPts val="1600"/>
              <a:buNone/>
              <a:defRPr sz="1600">
                <a:solidFill>
                  <a:srgbClr val="888888"/>
                </a:solidFill>
              </a:defRPr>
            </a:lvl7pPr>
            <a:lvl8pPr indent="-228600" lvl="7" marL="3657600" rtl="1" algn="r">
              <a:lnSpc>
                <a:spcPct val="90000"/>
              </a:lnSpc>
              <a:spcBef>
                <a:spcPts val="500"/>
              </a:spcBef>
              <a:spcAft>
                <a:spcPts val="0"/>
              </a:spcAft>
              <a:buClr>
                <a:srgbClr val="888888"/>
              </a:buClr>
              <a:buSzPts val="1600"/>
              <a:buNone/>
              <a:defRPr sz="1600">
                <a:solidFill>
                  <a:srgbClr val="888888"/>
                </a:solidFill>
              </a:defRPr>
            </a:lvl8pPr>
            <a:lvl9pPr indent="-228600" lvl="8" marL="4114800" rtl="1" algn="r">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8"/>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5" name="Google Shape;3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6" name="Google Shape;36;p38"/>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9" name="Shape 279"/>
        <p:cNvGrpSpPr/>
        <p:nvPr/>
      </p:nvGrpSpPr>
      <p:grpSpPr>
        <a:xfrm>
          <a:off x="0" y="0"/>
          <a:ext cx="0" cy="0"/>
          <a:chOff x="0" y="0"/>
          <a:chExt cx="0" cy="0"/>
        </a:xfrm>
      </p:grpSpPr>
      <p:sp>
        <p:nvSpPr>
          <p:cNvPr id="280" name="Google Shape;280;p7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81" name="Google Shape;281;p7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82" name="Google Shape;282;p7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3" name="Shape 283"/>
        <p:cNvGrpSpPr/>
        <p:nvPr/>
      </p:nvGrpSpPr>
      <p:grpSpPr>
        <a:xfrm>
          <a:off x="0" y="0"/>
          <a:ext cx="0" cy="0"/>
          <a:chOff x="0" y="0"/>
          <a:chExt cx="0" cy="0"/>
        </a:xfrm>
      </p:grpSpPr>
      <p:sp>
        <p:nvSpPr>
          <p:cNvPr id="284" name="Google Shape;284;p72"/>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5" name="Google Shape;285;p72"/>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6" lvl="0" marL="457200" algn="l">
              <a:spcBef>
                <a:spcPts val="427"/>
              </a:spcBef>
              <a:spcAft>
                <a:spcPts val="0"/>
              </a:spcAft>
              <a:buClr>
                <a:schemeClr val="dk1"/>
              </a:buClr>
              <a:buSzPts val="2133"/>
              <a:buChar char="•"/>
              <a:defRPr sz="2133"/>
            </a:lvl1pPr>
            <a:lvl2pPr indent="-347155"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6"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6" lvl="7" marL="3657600" algn="l">
              <a:spcBef>
                <a:spcPts val="267"/>
              </a:spcBef>
              <a:spcAft>
                <a:spcPts val="0"/>
              </a:spcAft>
              <a:buClr>
                <a:schemeClr val="dk1"/>
              </a:buClr>
              <a:buSzPts val="1333"/>
              <a:buChar char="•"/>
              <a:defRPr sz="1333"/>
            </a:lvl8pPr>
            <a:lvl9pPr indent="-313246" lvl="8" marL="4114800" algn="l">
              <a:spcBef>
                <a:spcPts val="267"/>
              </a:spcBef>
              <a:spcAft>
                <a:spcPts val="0"/>
              </a:spcAft>
              <a:buClr>
                <a:schemeClr val="dk1"/>
              </a:buClr>
              <a:buSzPts val="1333"/>
              <a:buChar char="•"/>
              <a:defRPr sz="1333"/>
            </a:lvl9pPr>
          </a:lstStyle>
          <a:p/>
        </p:txBody>
      </p:sp>
      <p:sp>
        <p:nvSpPr>
          <p:cNvPr id="286" name="Google Shape;286;p72"/>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287" name="Google Shape;287;p7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88" name="Google Shape;288;p7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89" name="Google Shape;289;p7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0" name="Shape 290"/>
        <p:cNvGrpSpPr/>
        <p:nvPr/>
      </p:nvGrpSpPr>
      <p:grpSpPr>
        <a:xfrm>
          <a:off x="0" y="0"/>
          <a:ext cx="0" cy="0"/>
          <a:chOff x="0" y="0"/>
          <a:chExt cx="0" cy="0"/>
        </a:xfrm>
      </p:grpSpPr>
      <p:sp>
        <p:nvSpPr>
          <p:cNvPr id="291" name="Google Shape;291;p73"/>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73"/>
          <p:cNvSpPr/>
          <p:nvPr>
            <p:ph idx="2" type="pic"/>
          </p:nvPr>
        </p:nvSpPr>
        <p:spPr>
          <a:xfrm>
            <a:off x="1194859" y="408517"/>
            <a:ext cx="3657600" cy="2743200"/>
          </a:xfrm>
          <a:prstGeom prst="rect">
            <a:avLst/>
          </a:prstGeom>
          <a:noFill/>
          <a:ln>
            <a:noFill/>
          </a:ln>
        </p:spPr>
      </p:sp>
      <p:sp>
        <p:nvSpPr>
          <p:cNvPr id="293" name="Google Shape;293;p73"/>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294" name="Google Shape;294;p7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95" name="Google Shape;295;p7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96" name="Google Shape;296;p7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7" name="Shape 297"/>
        <p:cNvGrpSpPr/>
        <p:nvPr/>
      </p:nvGrpSpPr>
      <p:grpSpPr>
        <a:xfrm>
          <a:off x="0" y="0"/>
          <a:ext cx="0" cy="0"/>
          <a:chOff x="0" y="0"/>
          <a:chExt cx="0" cy="0"/>
        </a:xfrm>
      </p:grpSpPr>
      <p:sp>
        <p:nvSpPr>
          <p:cNvPr id="298" name="Google Shape;298;p74"/>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9" name="Google Shape;299;p74"/>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0" name="Google Shape;300;p7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01" name="Google Shape;301;p7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02" name="Google Shape;302;p7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3" name="Shape 303"/>
        <p:cNvGrpSpPr/>
        <p:nvPr/>
      </p:nvGrpSpPr>
      <p:grpSpPr>
        <a:xfrm>
          <a:off x="0" y="0"/>
          <a:ext cx="0" cy="0"/>
          <a:chOff x="0" y="0"/>
          <a:chExt cx="0" cy="0"/>
        </a:xfrm>
      </p:grpSpPr>
      <p:sp>
        <p:nvSpPr>
          <p:cNvPr id="304" name="Google Shape;304;p75"/>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5" name="Google Shape;305;p75"/>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6" name="Google Shape;306;p7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07" name="Google Shape;307;p7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08" name="Google Shape;308;p7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5" name="Shape 315"/>
        <p:cNvGrpSpPr/>
        <p:nvPr/>
      </p:nvGrpSpPr>
      <p:grpSpPr>
        <a:xfrm>
          <a:off x="0" y="0"/>
          <a:ext cx="0" cy="0"/>
          <a:chOff x="0" y="0"/>
          <a:chExt cx="0" cy="0"/>
        </a:xfrm>
      </p:grpSpPr>
      <p:sp>
        <p:nvSpPr>
          <p:cNvPr id="316" name="Google Shape;316;p2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7" name="Google Shape;317;p2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8" name="Google Shape;318;p2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9" name="Shape 319"/>
        <p:cNvGrpSpPr/>
        <p:nvPr/>
      </p:nvGrpSpPr>
      <p:grpSpPr>
        <a:xfrm>
          <a:off x="0" y="0"/>
          <a:ext cx="0" cy="0"/>
          <a:chOff x="0" y="0"/>
          <a:chExt cx="0" cy="0"/>
        </a:xfrm>
      </p:grpSpPr>
      <p:sp>
        <p:nvSpPr>
          <p:cNvPr id="320" name="Google Shape;320;p76"/>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1" name="Google Shape;321;p76"/>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322" name="Google Shape;322;p7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3" name="Google Shape;323;p7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4" name="Google Shape;324;p7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5" name="Shape 325"/>
        <p:cNvGrpSpPr/>
        <p:nvPr/>
      </p:nvGrpSpPr>
      <p:grpSpPr>
        <a:xfrm>
          <a:off x="0" y="0"/>
          <a:ext cx="0" cy="0"/>
          <a:chOff x="0" y="0"/>
          <a:chExt cx="0" cy="0"/>
        </a:xfrm>
      </p:grpSpPr>
      <p:sp>
        <p:nvSpPr>
          <p:cNvPr id="326" name="Google Shape;326;p77"/>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77"/>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8" name="Google Shape;328;p7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9" name="Google Shape;329;p7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30" name="Google Shape;330;p7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1" name="Shape 331"/>
        <p:cNvGrpSpPr/>
        <p:nvPr/>
      </p:nvGrpSpPr>
      <p:grpSpPr>
        <a:xfrm>
          <a:off x="0" y="0"/>
          <a:ext cx="0" cy="0"/>
          <a:chOff x="0" y="0"/>
          <a:chExt cx="0" cy="0"/>
        </a:xfrm>
      </p:grpSpPr>
      <p:sp>
        <p:nvSpPr>
          <p:cNvPr id="332" name="Google Shape;332;p78"/>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78"/>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334" name="Google Shape;334;p7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35" name="Google Shape;335;p7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36" name="Google Shape;336;p7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7" name="Shape 337"/>
        <p:cNvGrpSpPr/>
        <p:nvPr/>
      </p:nvGrpSpPr>
      <p:grpSpPr>
        <a:xfrm>
          <a:off x="0" y="0"/>
          <a:ext cx="0" cy="0"/>
          <a:chOff x="0" y="0"/>
          <a:chExt cx="0" cy="0"/>
        </a:xfrm>
      </p:grpSpPr>
      <p:sp>
        <p:nvSpPr>
          <p:cNvPr id="338" name="Google Shape;338;p79"/>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9" name="Google Shape;339;p79"/>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5"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6"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340" name="Google Shape;340;p79"/>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5"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6"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341" name="Google Shape;341;p7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42" name="Google Shape;342;p7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43" name="Google Shape;343;p7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37" name="Shape 37"/>
        <p:cNvGrpSpPr/>
        <p:nvPr/>
      </p:nvGrpSpPr>
      <p:grpSpPr>
        <a:xfrm>
          <a:off x="0" y="0"/>
          <a:ext cx="0" cy="0"/>
          <a:chOff x="0" y="0"/>
          <a:chExt cx="0" cy="0"/>
        </a:xfrm>
      </p:grpSpPr>
      <p:sp>
        <p:nvSpPr>
          <p:cNvPr id="38" name="Google Shape;3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0" name="Google Shape;40;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1" name="Google Shape;41;p39"/>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2" name="Google Shape;4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3" name="Google Shape;43;p3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4" name="Shape 344"/>
        <p:cNvGrpSpPr/>
        <p:nvPr/>
      </p:nvGrpSpPr>
      <p:grpSpPr>
        <a:xfrm>
          <a:off x="0" y="0"/>
          <a:ext cx="0" cy="0"/>
          <a:chOff x="0" y="0"/>
          <a:chExt cx="0" cy="0"/>
        </a:xfrm>
      </p:grpSpPr>
      <p:sp>
        <p:nvSpPr>
          <p:cNvPr id="345" name="Google Shape;345;p8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80"/>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347" name="Google Shape;347;p80"/>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6"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5" lvl="3" marL="1828800" algn="l">
              <a:spcBef>
                <a:spcPts val="213"/>
              </a:spcBef>
              <a:spcAft>
                <a:spcPts val="0"/>
              </a:spcAft>
              <a:buClr>
                <a:schemeClr val="dk1"/>
              </a:buClr>
              <a:buSzPts val="1067"/>
              <a:buChar char="–"/>
              <a:defRPr sz="1067"/>
            </a:lvl4pPr>
            <a:lvl5pPr indent="-296355" lvl="4" marL="2286000" algn="l">
              <a:spcBef>
                <a:spcPts val="213"/>
              </a:spcBef>
              <a:spcAft>
                <a:spcPts val="0"/>
              </a:spcAft>
              <a:buClr>
                <a:schemeClr val="dk1"/>
              </a:buClr>
              <a:buSzPts val="1067"/>
              <a:buChar char="»"/>
              <a:defRPr sz="1067"/>
            </a:lvl5pPr>
            <a:lvl6pPr indent="-296355" lvl="5" marL="2743200" algn="l">
              <a:spcBef>
                <a:spcPts val="213"/>
              </a:spcBef>
              <a:spcAft>
                <a:spcPts val="0"/>
              </a:spcAft>
              <a:buClr>
                <a:schemeClr val="dk1"/>
              </a:buClr>
              <a:buSzPts val="1067"/>
              <a:buChar char="•"/>
              <a:defRPr sz="1067"/>
            </a:lvl6pPr>
            <a:lvl7pPr indent="-296355"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348" name="Google Shape;348;p80"/>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349" name="Google Shape;349;p80"/>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6"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5" lvl="3" marL="1828800" algn="l">
              <a:spcBef>
                <a:spcPts val="213"/>
              </a:spcBef>
              <a:spcAft>
                <a:spcPts val="0"/>
              </a:spcAft>
              <a:buClr>
                <a:schemeClr val="dk1"/>
              </a:buClr>
              <a:buSzPts val="1067"/>
              <a:buChar char="–"/>
              <a:defRPr sz="1067"/>
            </a:lvl4pPr>
            <a:lvl5pPr indent="-296355" lvl="4" marL="2286000" algn="l">
              <a:spcBef>
                <a:spcPts val="213"/>
              </a:spcBef>
              <a:spcAft>
                <a:spcPts val="0"/>
              </a:spcAft>
              <a:buClr>
                <a:schemeClr val="dk1"/>
              </a:buClr>
              <a:buSzPts val="1067"/>
              <a:buChar char="»"/>
              <a:defRPr sz="1067"/>
            </a:lvl5pPr>
            <a:lvl6pPr indent="-296355" lvl="5" marL="2743200" algn="l">
              <a:spcBef>
                <a:spcPts val="213"/>
              </a:spcBef>
              <a:spcAft>
                <a:spcPts val="0"/>
              </a:spcAft>
              <a:buClr>
                <a:schemeClr val="dk1"/>
              </a:buClr>
              <a:buSzPts val="1067"/>
              <a:buChar char="•"/>
              <a:defRPr sz="1067"/>
            </a:lvl6pPr>
            <a:lvl7pPr indent="-296355"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350" name="Google Shape;350;p8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51" name="Google Shape;351;p8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52" name="Google Shape;352;p8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3" name="Shape 353"/>
        <p:cNvGrpSpPr/>
        <p:nvPr/>
      </p:nvGrpSpPr>
      <p:grpSpPr>
        <a:xfrm>
          <a:off x="0" y="0"/>
          <a:ext cx="0" cy="0"/>
          <a:chOff x="0" y="0"/>
          <a:chExt cx="0" cy="0"/>
        </a:xfrm>
      </p:grpSpPr>
      <p:sp>
        <p:nvSpPr>
          <p:cNvPr id="354" name="Google Shape;354;p81"/>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8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56" name="Google Shape;356;p8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57" name="Google Shape;357;p8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8" name="Shape 358"/>
        <p:cNvGrpSpPr/>
        <p:nvPr/>
      </p:nvGrpSpPr>
      <p:grpSpPr>
        <a:xfrm>
          <a:off x="0" y="0"/>
          <a:ext cx="0" cy="0"/>
          <a:chOff x="0" y="0"/>
          <a:chExt cx="0" cy="0"/>
        </a:xfrm>
      </p:grpSpPr>
      <p:sp>
        <p:nvSpPr>
          <p:cNvPr id="359" name="Google Shape;359;p82"/>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0" name="Google Shape;360;p82"/>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6" lvl="0" marL="457200" algn="l">
              <a:spcBef>
                <a:spcPts val="427"/>
              </a:spcBef>
              <a:spcAft>
                <a:spcPts val="0"/>
              </a:spcAft>
              <a:buClr>
                <a:schemeClr val="dk1"/>
              </a:buClr>
              <a:buSzPts val="2133"/>
              <a:buChar char="•"/>
              <a:defRPr sz="2133"/>
            </a:lvl1pPr>
            <a:lvl2pPr indent="-347155"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6"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6" lvl="7" marL="3657600" algn="l">
              <a:spcBef>
                <a:spcPts val="267"/>
              </a:spcBef>
              <a:spcAft>
                <a:spcPts val="0"/>
              </a:spcAft>
              <a:buClr>
                <a:schemeClr val="dk1"/>
              </a:buClr>
              <a:buSzPts val="1333"/>
              <a:buChar char="•"/>
              <a:defRPr sz="1333"/>
            </a:lvl8pPr>
            <a:lvl9pPr indent="-313246" lvl="8" marL="4114800" algn="l">
              <a:spcBef>
                <a:spcPts val="267"/>
              </a:spcBef>
              <a:spcAft>
                <a:spcPts val="0"/>
              </a:spcAft>
              <a:buClr>
                <a:schemeClr val="dk1"/>
              </a:buClr>
              <a:buSzPts val="1333"/>
              <a:buChar char="•"/>
              <a:defRPr sz="1333"/>
            </a:lvl9pPr>
          </a:lstStyle>
          <a:p/>
        </p:txBody>
      </p:sp>
      <p:sp>
        <p:nvSpPr>
          <p:cNvPr id="361" name="Google Shape;361;p82"/>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362" name="Google Shape;362;p8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63" name="Google Shape;363;p8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64" name="Google Shape;364;p8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5" name="Shape 365"/>
        <p:cNvGrpSpPr/>
        <p:nvPr/>
      </p:nvGrpSpPr>
      <p:grpSpPr>
        <a:xfrm>
          <a:off x="0" y="0"/>
          <a:ext cx="0" cy="0"/>
          <a:chOff x="0" y="0"/>
          <a:chExt cx="0" cy="0"/>
        </a:xfrm>
      </p:grpSpPr>
      <p:sp>
        <p:nvSpPr>
          <p:cNvPr id="366" name="Google Shape;366;p83"/>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7" name="Google Shape;367;p83"/>
          <p:cNvSpPr/>
          <p:nvPr>
            <p:ph idx="2" type="pic"/>
          </p:nvPr>
        </p:nvSpPr>
        <p:spPr>
          <a:xfrm>
            <a:off x="1194859" y="408517"/>
            <a:ext cx="3657600" cy="2743200"/>
          </a:xfrm>
          <a:prstGeom prst="rect">
            <a:avLst/>
          </a:prstGeom>
          <a:noFill/>
          <a:ln>
            <a:noFill/>
          </a:ln>
        </p:spPr>
      </p:sp>
      <p:sp>
        <p:nvSpPr>
          <p:cNvPr id="368" name="Google Shape;368;p83"/>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369" name="Google Shape;369;p8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0" name="Google Shape;370;p8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1" name="Google Shape;371;p8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2" name="Shape 372"/>
        <p:cNvGrpSpPr/>
        <p:nvPr/>
      </p:nvGrpSpPr>
      <p:grpSpPr>
        <a:xfrm>
          <a:off x="0" y="0"/>
          <a:ext cx="0" cy="0"/>
          <a:chOff x="0" y="0"/>
          <a:chExt cx="0" cy="0"/>
        </a:xfrm>
      </p:grpSpPr>
      <p:sp>
        <p:nvSpPr>
          <p:cNvPr id="373" name="Google Shape;373;p84"/>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84"/>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5" name="Google Shape;375;p8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6" name="Google Shape;376;p8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7" name="Google Shape;377;p8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78" name="Shape 378"/>
        <p:cNvGrpSpPr/>
        <p:nvPr/>
      </p:nvGrpSpPr>
      <p:grpSpPr>
        <a:xfrm>
          <a:off x="0" y="0"/>
          <a:ext cx="0" cy="0"/>
          <a:chOff x="0" y="0"/>
          <a:chExt cx="0" cy="0"/>
        </a:xfrm>
      </p:grpSpPr>
      <p:sp>
        <p:nvSpPr>
          <p:cNvPr id="379" name="Google Shape;379;p85"/>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85"/>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1" name="Google Shape;381;p8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2" name="Google Shape;382;p8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3" name="Google Shape;383;p8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0" name="Shape 390"/>
        <p:cNvGrpSpPr/>
        <p:nvPr/>
      </p:nvGrpSpPr>
      <p:grpSpPr>
        <a:xfrm>
          <a:off x="0" y="0"/>
          <a:ext cx="0" cy="0"/>
          <a:chOff x="0" y="0"/>
          <a:chExt cx="0" cy="0"/>
        </a:xfrm>
      </p:grpSpPr>
      <p:sp>
        <p:nvSpPr>
          <p:cNvPr id="391" name="Google Shape;391;p2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92" name="Google Shape;392;p2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93" name="Google Shape;393;p2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4" name="Shape 394"/>
        <p:cNvGrpSpPr/>
        <p:nvPr/>
      </p:nvGrpSpPr>
      <p:grpSpPr>
        <a:xfrm>
          <a:off x="0" y="0"/>
          <a:ext cx="0" cy="0"/>
          <a:chOff x="0" y="0"/>
          <a:chExt cx="0" cy="0"/>
        </a:xfrm>
      </p:grpSpPr>
      <p:sp>
        <p:nvSpPr>
          <p:cNvPr id="395" name="Google Shape;395;p86"/>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86"/>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397" name="Google Shape;397;p8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98" name="Google Shape;398;p8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99" name="Google Shape;399;p8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0" name="Shape 400"/>
        <p:cNvGrpSpPr/>
        <p:nvPr/>
      </p:nvGrpSpPr>
      <p:grpSpPr>
        <a:xfrm>
          <a:off x="0" y="0"/>
          <a:ext cx="0" cy="0"/>
          <a:chOff x="0" y="0"/>
          <a:chExt cx="0" cy="0"/>
        </a:xfrm>
      </p:grpSpPr>
      <p:sp>
        <p:nvSpPr>
          <p:cNvPr id="401" name="Google Shape;401;p87"/>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2" name="Google Shape;402;p87"/>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3" name="Google Shape;403;p8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04" name="Google Shape;404;p8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05" name="Google Shape;405;p8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6" name="Shape 406"/>
        <p:cNvGrpSpPr/>
        <p:nvPr/>
      </p:nvGrpSpPr>
      <p:grpSpPr>
        <a:xfrm>
          <a:off x="0" y="0"/>
          <a:ext cx="0" cy="0"/>
          <a:chOff x="0" y="0"/>
          <a:chExt cx="0" cy="0"/>
        </a:xfrm>
      </p:grpSpPr>
      <p:sp>
        <p:nvSpPr>
          <p:cNvPr id="407" name="Google Shape;407;p88"/>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8" name="Google Shape;408;p88"/>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409" name="Google Shape;409;p8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10" name="Google Shape;410;p8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11" name="Google Shape;411;p8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44" name="Shape 44"/>
        <p:cNvGrpSpPr/>
        <p:nvPr/>
      </p:nvGrpSpPr>
      <p:grpSpPr>
        <a:xfrm>
          <a:off x="0" y="0"/>
          <a:ext cx="0" cy="0"/>
          <a:chOff x="0" y="0"/>
          <a:chExt cx="0" cy="0"/>
        </a:xfrm>
      </p:grpSpPr>
      <p:sp>
        <p:nvSpPr>
          <p:cNvPr id="45" name="Google Shape;45;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7" name="Google Shape;47;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8" name="Google Shape;48;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9" name="Google Shape;49;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50" name="Google Shape;50;p40"/>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1" name="Google Shape;5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2" name="Google Shape;52;p4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2" name="Shape 412"/>
        <p:cNvGrpSpPr/>
        <p:nvPr/>
      </p:nvGrpSpPr>
      <p:grpSpPr>
        <a:xfrm>
          <a:off x="0" y="0"/>
          <a:ext cx="0" cy="0"/>
          <a:chOff x="0" y="0"/>
          <a:chExt cx="0" cy="0"/>
        </a:xfrm>
      </p:grpSpPr>
      <p:sp>
        <p:nvSpPr>
          <p:cNvPr id="413" name="Google Shape;413;p89"/>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4" name="Google Shape;414;p89"/>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5"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6"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415" name="Google Shape;415;p89"/>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5"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6"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416" name="Google Shape;416;p8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17" name="Google Shape;417;p8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18" name="Google Shape;418;p8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9" name="Shape 419"/>
        <p:cNvGrpSpPr/>
        <p:nvPr/>
      </p:nvGrpSpPr>
      <p:grpSpPr>
        <a:xfrm>
          <a:off x="0" y="0"/>
          <a:ext cx="0" cy="0"/>
          <a:chOff x="0" y="0"/>
          <a:chExt cx="0" cy="0"/>
        </a:xfrm>
      </p:grpSpPr>
      <p:sp>
        <p:nvSpPr>
          <p:cNvPr id="420" name="Google Shape;420;p9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1" name="Google Shape;421;p90"/>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422" name="Google Shape;422;p90"/>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6"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5" lvl="3" marL="1828800" algn="l">
              <a:spcBef>
                <a:spcPts val="213"/>
              </a:spcBef>
              <a:spcAft>
                <a:spcPts val="0"/>
              </a:spcAft>
              <a:buClr>
                <a:schemeClr val="dk1"/>
              </a:buClr>
              <a:buSzPts val="1067"/>
              <a:buChar char="–"/>
              <a:defRPr sz="1067"/>
            </a:lvl4pPr>
            <a:lvl5pPr indent="-296355" lvl="4" marL="2286000" algn="l">
              <a:spcBef>
                <a:spcPts val="213"/>
              </a:spcBef>
              <a:spcAft>
                <a:spcPts val="0"/>
              </a:spcAft>
              <a:buClr>
                <a:schemeClr val="dk1"/>
              </a:buClr>
              <a:buSzPts val="1067"/>
              <a:buChar char="»"/>
              <a:defRPr sz="1067"/>
            </a:lvl5pPr>
            <a:lvl6pPr indent="-296355" lvl="5" marL="2743200" algn="l">
              <a:spcBef>
                <a:spcPts val="213"/>
              </a:spcBef>
              <a:spcAft>
                <a:spcPts val="0"/>
              </a:spcAft>
              <a:buClr>
                <a:schemeClr val="dk1"/>
              </a:buClr>
              <a:buSzPts val="1067"/>
              <a:buChar char="•"/>
              <a:defRPr sz="1067"/>
            </a:lvl6pPr>
            <a:lvl7pPr indent="-296355"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423" name="Google Shape;423;p90"/>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424" name="Google Shape;424;p90"/>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6"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5" lvl="3" marL="1828800" algn="l">
              <a:spcBef>
                <a:spcPts val="213"/>
              </a:spcBef>
              <a:spcAft>
                <a:spcPts val="0"/>
              </a:spcAft>
              <a:buClr>
                <a:schemeClr val="dk1"/>
              </a:buClr>
              <a:buSzPts val="1067"/>
              <a:buChar char="–"/>
              <a:defRPr sz="1067"/>
            </a:lvl4pPr>
            <a:lvl5pPr indent="-296355" lvl="4" marL="2286000" algn="l">
              <a:spcBef>
                <a:spcPts val="213"/>
              </a:spcBef>
              <a:spcAft>
                <a:spcPts val="0"/>
              </a:spcAft>
              <a:buClr>
                <a:schemeClr val="dk1"/>
              </a:buClr>
              <a:buSzPts val="1067"/>
              <a:buChar char="»"/>
              <a:defRPr sz="1067"/>
            </a:lvl5pPr>
            <a:lvl6pPr indent="-296355" lvl="5" marL="2743200" algn="l">
              <a:spcBef>
                <a:spcPts val="213"/>
              </a:spcBef>
              <a:spcAft>
                <a:spcPts val="0"/>
              </a:spcAft>
              <a:buClr>
                <a:schemeClr val="dk1"/>
              </a:buClr>
              <a:buSzPts val="1067"/>
              <a:buChar char="•"/>
              <a:defRPr sz="1067"/>
            </a:lvl6pPr>
            <a:lvl7pPr indent="-296355"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425" name="Google Shape;425;p9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26" name="Google Shape;426;p9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27" name="Google Shape;427;p9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8" name="Shape 428"/>
        <p:cNvGrpSpPr/>
        <p:nvPr/>
      </p:nvGrpSpPr>
      <p:grpSpPr>
        <a:xfrm>
          <a:off x="0" y="0"/>
          <a:ext cx="0" cy="0"/>
          <a:chOff x="0" y="0"/>
          <a:chExt cx="0" cy="0"/>
        </a:xfrm>
      </p:grpSpPr>
      <p:sp>
        <p:nvSpPr>
          <p:cNvPr id="429" name="Google Shape;429;p91"/>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0" name="Google Shape;430;p9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31" name="Google Shape;431;p9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32" name="Google Shape;432;p9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3" name="Shape 433"/>
        <p:cNvGrpSpPr/>
        <p:nvPr/>
      </p:nvGrpSpPr>
      <p:grpSpPr>
        <a:xfrm>
          <a:off x="0" y="0"/>
          <a:ext cx="0" cy="0"/>
          <a:chOff x="0" y="0"/>
          <a:chExt cx="0" cy="0"/>
        </a:xfrm>
      </p:grpSpPr>
      <p:sp>
        <p:nvSpPr>
          <p:cNvPr id="434" name="Google Shape;434;p92"/>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5" name="Google Shape;435;p92"/>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6" lvl="0" marL="457200" algn="l">
              <a:spcBef>
                <a:spcPts val="427"/>
              </a:spcBef>
              <a:spcAft>
                <a:spcPts val="0"/>
              </a:spcAft>
              <a:buClr>
                <a:schemeClr val="dk1"/>
              </a:buClr>
              <a:buSzPts val="2133"/>
              <a:buChar char="•"/>
              <a:defRPr sz="2133"/>
            </a:lvl1pPr>
            <a:lvl2pPr indent="-347155"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6"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6" lvl="7" marL="3657600" algn="l">
              <a:spcBef>
                <a:spcPts val="267"/>
              </a:spcBef>
              <a:spcAft>
                <a:spcPts val="0"/>
              </a:spcAft>
              <a:buClr>
                <a:schemeClr val="dk1"/>
              </a:buClr>
              <a:buSzPts val="1333"/>
              <a:buChar char="•"/>
              <a:defRPr sz="1333"/>
            </a:lvl8pPr>
            <a:lvl9pPr indent="-313246" lvl="8" marL="4114800" algn="l">
              <a:spcBef>
                <a:spcPts val="267"/>
              </a:spcBef>
              <a:spcAft>
                <a:spcPts val="0"/>
              </a:spcAft>
              <a:buClr>
                <a:schemeClr val="dk1"/>
              </a:buClr>
              <a:buSzPts val="1333"/>
              <a:buChar char="•"/>
              <a:defRPr sz="1333"/>
            </a:lvl9pPr>
          </a:lstStyle>
          <a:p/>
        </p:txBody>
      </p:sp>
      <p:sp>
        <p:nvSpPr>
          <p:cNvPr id="436" name="Google Shape;436;p92"/>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437" name="Google Shape;437;p9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38" name="Google Shape;438;p9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39" name="Google Shape;439;p9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40" name="Shape 440"/>
        <p:cNvGrpSpPr/>
        <p:nvPr/>
      </p:nvGrpSpPr>
      <p:grpSpPr>
        <a:xfrm>
          <a:off x="0" y="0"/>
          <a:ext cx="0" cy="0"/>
          <a:chOff x="0" y="0"/>
          <a:chExt cx="0" cy="0"/>
        </a:xfrm>
      </p:grpSpPr>
      <p:sp>
        <p:nvSpPr>
          <p:cNvPr id="441" name="Google Shape;441;p93"/>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2" name="Google Shape;442;p93"/>
          <p:cNvSpPr/>
          <p:nvPr>
            <p:ph idx="2" type="pic"/>
          </p:nvPr>
        </p:nvSpPr>
        <p:spPr>
          <a:xfrm>
            <a:off x="1194859" y="408517"/>
            <a:ext cx="3657600" cy="2743200"/>
          </a:xfrm>
          <a:prstGeom prst="rect">
            <a:avLst/>
          </a:prstGeom>
          <a:noFill/>
          <a:ln>
            <a:noFill/>
          </a:ln>
        </p:spPr>
      </p:sp>
      <p:sp>
        <p:nvSpPr>
          <p:cNvPr id="443" name="Google Shape;443;p93"/>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444" name="Google Shape;444;p9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5" name="Google Shape;445;p9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6" name="Google Shape;446;p9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47" name="Shape 447"/>
        <p:cNvGrpSpPr/>
        <p:nvPr/>
      </p:nvGrpSpPr>
      <p:grpSpPr>
        <a:xfrm>
          <a:off x="0" y="0"/>
          <a:ext cx="0" cy="0"/>
          <a:chOff x="0" y="0"/>
          <a:chExt cx="0" cy="0"/>
        </a:xfrm>
      </p:grpSpPr>
      <p:sp>
        <p:nvSpPr>
          <p:cNvPr id="448" name="Google Shape;448;p94"/>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9" name="Google Shape;449;p94"/>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0" name="Google Shape;450;p9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1" name="Google Shape;451;p9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2" name="Google Shape;452;p9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53" name="Shape 453"/>
        <p:cNvGrpSpPr/>
        <p:nvPr/>
      </p:nvGrpSpPr>
      <p:grpSpPr>
        <a:xfrm>
          <a:off x="0" y="0"/>
          <a:ext cx="0" cy="0"/>
          <a:chOff x="0" y="0"/>
          <a:chExt cx="0" cy="0"/>
        </a:xfrm>
      </p:grpSpPr>
      <p:sp>
        <p:nvSpPr>
          <p:cNvPr id="454" name="Google Shape;454;p95"/>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5" name="Google Shape;455;p95"/>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6" name="Google Shape;456;p9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7" name="Google Shape;457;p9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8" name="Google Shape;458;p9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5" name="Shape 465"/>
        <p:cNvGrpSpPr/>
        <p:nvPr/>
      </p:nvGrpSpPr>
      <p:grpSpPr>
        <a:xfrm>
          <a:off x="0" y="0"/>
          <a:ext cx="0" cy="0"/>
          <a:chOff x="0" y="0"/>
          <a:chExt cx="0" cy="0"/>
        </a:xfrm>
      </p:grpSpPr>
      <p:sp>
        <p:nvSpPr>
          <p:cNvPr id="466" name="Google Shape;466;p3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67" name="Google Shape;467;p3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68" name="Google Shape;468;p3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9" name="Shape 469"/>
        <p:cNvGrpSpPr/>
        <p:nvPr/>
      </p:nvGrpSpPr>
      <p:grpSpPr>
        <a:xfrm>
          <a:off x="0" y="0"/>
          <a:ext cx="0" cy="0"/>
          <a:chOff x="0" y="0"/>
          <a:chExt cx="0" cy="0"/>
        </a:xfrm>
      </p:grpSpPr>
      <p:sp>
        <p:nvSpPr>
          <p:cNvPr id="470" name="Google Shape;470;p96"/>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1" name="Google Shape;471;p96"/>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472" name="Google Shape;472;p9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73" name="Google Shape;473;p9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74" name="Google Shape;474;p9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5" name="Shape 475"/>
        <p:cNvGrpSpPr/>
        <p:nvPr/>
      </p:nvGrpSpPr>
      <p:grpSpPr>
        <a:xfrm>
          <a:off x="0" y="0"/>
          <a:ext cx="0" cy="0"/>
          <a:chOff x="0" y="0"/>
          <a:chExt cx="0" cy="0"/>
        </a:xfrm>
      </p:grpSpPr>
      <p:sp>
        <p:nvSpPr>
          <p:cNvPr id="476" name="Google Shape;476;p97"/>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7" name="Google Shape;477;p97"/>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8" name="Google Shape;478;p9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79" name="Google Shape;479;p9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80" name="Google Shape;480;p9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53" name="Shape 53"/>
        <p:cNvGrpSpPr/>
        <p:nvPr/>
      </p:nvGrpSpPr>
      <p:grpSpPr>
        <a:xfrm>
          <a:off x="0" y="0"/>
          <a:ext cx="0" cy="0"/>
          <a:chOff x="0" y="0"/>
          <a:chExt cx="0" cy="0"/>
        </a:xfrm>
      </p:grpSpPr>
      <p:sp>
        <p:nvSpPr>
          <p:cNvPr id="54" name="Google Shape;5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1"/>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6" name="Google Shape;5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7" name="Google Shape;57;p4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1" name="Shape 481"/>
        <p:cNvGrpSpPr/>
        <p:nvPr/>
      </p:nvGrpSpPr>
      <p:grpSpPr>
        <a:xfrm>
          <a:off x="0" y="0"/>
          <a:ext cx="0" cy="0"/>
          <a:chOff x="0" y="0"/>
          <a:chExt cx="0" cy="0"/>
        </a:xfrm>
      </p:grpSpPr>
      <p:sp>
        <p:nvSpPr>
          <p:cNvPr id="482" name="Google Shape;482;p98"/>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3" name="Google Shape;483;p98"/>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484" name="Google Shape;484;p9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85" name="Google Shape;485;p9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86" name="Google Shape;486;p9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7" name="Shape 487"/>
        <p:cNvGrpSpPr/>
        <p:nvPr/>
      </p:nvGrpSpPr>
      <p:grpSpPr>
        <a:xfrm>
          <a:off x="0" y="0"/>
          <a:ext cx="0" cy="0"/>
          <a:chOff x="0" y="0"/>
          <a:chExt cx="0" cy="0"/>
        </a:xfrm>
      </p:grpSpPr>
      <p:sp>
        <p:nvSpPr>
          <p:cNvPr id="488" name="Google Shape;488;p99"/>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9" name="Google Shape;489;p99"/>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5"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6"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490" name="Google Shape;490;p99"/>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5"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6"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491" name="Google Shape;491;p9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92" name="Google Shape;492;p9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93" name="Google Shape;493;p9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4" name="Shape 494"/>
        <p:cNvGrpSpPr/>
        <p:nvPr/>
      </p:nvGrpSpPr>
      <p:grpSpPr>
        <a:xfrm>
          <a:off x="0" y="0"/>
          <a:ext cx="0" cy="0"/>
          <a:chOff x="0" y="0"/>
          <a:chExt cx="0" cy="0"/>
        </a:xfrm>
      </p:grpSpPr>
      <p:sp>
        <p:nvSpPr>
          <p:cNvPr id="495" name="Google Shape;495;p10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6" name="Google Shape;496;p100"/>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497" name="Google Shape;497;p100"/>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6"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5" lvl="3" marL="1828800" algn="l">
              <a:spcBef>
                <a:spcPts val="213"/>
              </a:spcBef>
              <a:spcAft>
                <a:spcPts val="0"/>
              </a:spcAft>
              <a:buClr>
                <a:schemeClr val="dk1"/>
              </a:buClr>
              <a:buSzPts val="1067"/>
              <a:buChar char="–"/>
              <a:defRPr sz="1067"/>
            </a:lvl4pPr>
            <a:lvl5pPr indent="-296355" lvl="4" marL="2286000" algn="l">
              <a:spcBef>
                <a:spcPts val="213"/>
              </a:spcBef>
              <a:spcAft>
                <a:spcPts val="0"/>
              </a:spcAft>
              <a:buClr>
                <a:schemeClr val="dk1"/>
              </a:buClr>
              <a:buSzPts val="1067"/>
              <a:buChar char="»"/>
              <a:defRPr sz="1067"/>
            </a:lvl5pPr>
            <a:lvl6pPr indent="-296355" lvl="5" marL="2743200" algn="l">
              <a:spcBef>
                <a:spcPts val="213"/>
              </a:spcBef>
              <a:spcAft>
                <a:spcPts val="0"/>
              </a:spcAft>
              <a:buClr>
                <a:schemeClr val="dk1"/>
              </a:buClr>
              <a:buSzPts val="1067"/>
              <a:buChar char="•"/>
              <a:defRPr sz="1067"/>
            </a:lvl6pPr>
            <a:lvl7pPr indent="-296355"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498" name="Google Shape;498;p100"/>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499" name="Google Shape;499;p100"/>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6"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5" lvl="3" marL="1828800" algn="l">
              <a:spcBef>
                <a:spcPts val="213"/>
              </a:spcBef>
              <a:spcAft>
                <a:spcPts val="0"/>
              </a:spcAft>
              <a:buClr>
                <a:schemeClr val="dk1"/>
              </a:buClr>
              <a:buSzPts val="1067"/>
              <a:buChar char="–"/>
              <a:defRPr sz="1067"/>
            </a:lvl4pPr>
            <a:lvl5pPr indent="-296355" lvl="4" marL="2286000" algn="l">
              <a:spcBef>
                <a:spcPts val="213"/>
              </a:spcBef>
              <a:spcAft>
                <a:spcPts val="0"/>
              </a:spcAft>
              <a:buClr>
                <a:schemeClr val="dk1"/>
              </a:buClr>
              <a:buSzPts val="1067"/>
              <a:buChar char="»"/>
              <a:defRPr sz="1067"/>
            </a:lvl5pPr>
            <a:lvl6pPr indent="-296355" lvl="5" marL="2743200" algn="l">
              <a:spcBef>
                <a:spcPts val="213"/>
              </a:spcBef>
              <a:spcAft>
                <a:spcPts val="0"/>
              </a:spcAft>
              <a:buClr>
                <a:schemeClr val="dk1"/>
              </a:buClr>
              <a:buSzPts val="1067"/>
              <a:buChar char="•"/>
              <a:defRPr sz="1067"/>
            </a:lvl6pPr>
            <a:lvl7pPr indent="-296355"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500" name="Google Shape;500;p10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01" name="Google Shape;501;p10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02" name="Google Shape;502;p10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3" name="Shape 503"/>
        <p:cNvGrpSpPr/>
        <p:nvPr/>
      </p:nvGrpSpPr>
      <p:grpSpPr>
        <a:xfrm>
          <a:off x="0" y="0"/>
          <a:ext cx="0" cy="0"/>
          <a:chOff x="0" y="0"/>
          <a:chExt cx="0" cy="0"/>
        </a:xfrm>
      </p:grpSpPr>
      <p:sp>
        <p:nvSpPr>
          <p:cNvPr id="504" name="Google Shape;504;p101"/>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5" name="Google Shape;505;p10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06" name="Google Shape;506;p10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07" name="Google Shape;507;p10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8" name="Shape 508"/>
        <p:cNvGrpSpPr/>
        <p:nvPr/>
      </p:nvGrpSpPr>
      <p:grpSpPr>
        <a:xfrm>
          <a:off x="0" y="0"/>
          <a:ext cx="0" cy="0"/>
          <a:chOff x="0" y="0"/>
          <a:chExt cx="0" cy="0"/>
        </a:xfrm>
      </p:grpSpPr>
      <p:sp>
        <p:nvSpPr>
          <p:cNvPr id="509" name="Google Shape;509;p102"/>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0" name="Google Shape;510;p102"/>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6" lvl="0" marL="457200" algn="l">
              <a:spcBef>
                <a:spcPts val="427"/>
              </a:spcBef>
              <a:spcAft>
                <a:spcPts val="0"/>
              </a:spcAft>
              <a:buClr>
                <a:schemeClr val="dk1"/>
              </a:buClr>
              <a:buSzPts val="2133"/>
              <a:buChar char="•"/>
              <a:defRPr sz="2133"/>
            </a:lvl1pPr>
            <a:lvl2pPr indent="-347155"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6"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6" lvl="7" marL="3657600" algn="l">
              <a:spcBef>
                <a:spcPts val="267"/>
              </a:spcBef>
              <a:spcAft>
                <a:spcPts val="0"/>
              </a:spcAft>
              <a:buClr>
                <a:schemeClr val="dk1"/>
              </a:buClr>
              <a:buSzPts val="1333"/>
              <a:buChar char="•"/>
              <a:defRPr sz="1333"/>
            </a:lvl8pPr>
            <a:lvl9pPr indent="-313246" lvl="8" marL="4114800" algn="l">
              <a:spcBef>
                <a:spcPts val="267"/>
              </a:spcBef>
              <a:spcAft>
                <a:spcPts val="0"/>
              </a:spcAft>
              <a:buClr>
                <a:schemeClr val="dk1"/>
              </a:buClr>
              <a:buSzPts val="1333"/>
              <a:buChar char="•"/>
              <a:defRPr sz="1333"/>
            </a:lvl9pPr>
          </a:lstStyle>
          <a:p/>
        </p:txBody>
      </p:sp>
      <p:sp>
        <p:nvSpPr>
          <p:cNvPr id="511" name="Google Shape;511;p102"/>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512" name="Google Shape;512;p10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13" name="Google Shape;513;p10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14" name="Google Shape;514;p10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15" name="Shape 515"/>
        <p:cNvGrpSpPr/>
        <p:nvPr/>
      </p:nvGrpSpPr>
      <p:grpSpPr>
        <a:xfrm>
          <a:off x="0" y="0"/>
          <a:ext cx="0" cy="0"/>
          <a:chOff x="0" y="0"/>
          <a:chExt cx="0" cy="0"/>
        </a:xfrm>
      </p:grpSpPr>
      <p:sp>
        <p:nvSpPr>
          <p:cNvPr id="516" name="Google Shape;516;p103"/>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7" name="Google Shape;517;p103"/>
          <p:cNvSpPr/>
          <p:nvPr>
            <p:ph idx="2" type="pic"/>
          </p:nvPr>
        </p:nvSpPr>
        <p:spPr>
          <a:xfrm>
            <a:off x="1194859" y="408517"/>
            <a:ext cx="3657600" cy="2743200"/>
          </a:xfrm>
          <a:prstGeom prst="rect">
            <a:avLst/>
          </a:prstGeom>
          <a:noFill/>
          <a:ln>
            <a:noFill/>
          </a:ln>
        </p:spPr>
      </p:sp>
      <p:sp>
        <p:nvSpPr>
          <p:cNvPr id="518" name="Google Shape;518;p103"/>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519" name="Google Shape;519;p10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20" name="Google Shape;520;p10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21" name="Google Shape;521;p10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22" name="Shape 522"/>
        <p:cNvGrpSpPr/>
        <p:nvPr/>
      </p:nvGrpSpPr>
      <p:grpSpPr>
        <a:xfrm>
          <a:off x="0" y="0"/>
          <a:ext cx="0" cy="0"/>
          <a:chOff x="0" y="0"/>
          <a:chExt cx="0" cy="0"/>
        </a:xfrm>
      </p:grpSpPr>
      <p:sp>
        <p:nvSpPr>
          <p:cNvPr id="523" name="Google Shape;523;p104"/>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4" name="Google Shape;524;p104"/>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5" name="Google Shape;525;p10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26" name="Google Shape;526;p10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27" name="Google Shape;527;p10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28" name="Shape 528"/>
        <p:cNvGrpSpPr/>
        <p:nvPr/>
      </p:nvGrpSpPr>
      <p:grpSpPr>
        <a:xfrm>
          <a:off x="0" y="0"/>
          <a:ext cx="0" cy="0"/>
          <a:chOff x="0" y="0"/>
          <a:chExt cx="0" cy="0"/>
        </a:xfrm>
      </p:grpSpPr>
      <p:sp>
        <p:nvSpPr>
          <p:cNvPr id="529" name="Google Shape;529;p105"/>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0" name="Google Shape;530;p105"/>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1" name="Google Shape;531;p10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2" name="Google Shape;532;p10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3" name="Google Shape;533;p10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0" name="Shape 540"/>
        <p:cNvGrpSpPr/>
        <p:nvPr/>
      </p:nvGrpSpPr>
      <p:grpSpPr>
        <a:xfrm>
          <a:off x="0" y="0"/>
          <a:ext cx="0" cy="0"/>
          <a:chOff x="0" y="0"/>
          <a:chExt cx="0" cy="0"/>
        </a:xfrm>
      </p:grpSpPr>
      <p:sp>
        <p:nvSpPr>
          <p:cNvPr id="541" name="Google Shape;541;p3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2" name="Google Shape;542;p3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3" name="Google Shape;543;p3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4" name="Shape 544"/>
        <p:cNvGrpSpPr/>
        <p:nvPr/>
      </p:nvGrpSpPr>
      <p:grpSpPr>
        <a:xfrm>
          <a:off x="0" y="0"/>
          <a:ext cx="0" cy="0"/>
          <a:chOff x="0" y="0"/>
          <a:chExt cx="0" cy="0"/>
        </a:xfrm>
      </p:grpSpPr>
      <p:sp>
        <p:nvSpPr>
          <p:cNvPr id="545" name="Google Shape;545;p106"/>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6" name="Google Shape;546;p106"/>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547" name="Google Shape;547;p10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8" name="Google Shape;548;p10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9" name="Google Shape;549;p10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58" name="Shape 58"/>
        <p:cNvGrpSpPr/>
        <p:nvPr/>
      </p:nvGrpSpPr>
      <p:grpSpPr>
        <a:xfrm>
          <a:off x="0" y="0"/>
          <a:ext cx="0" cy="0"/>
          <a:chOff x="0" y="0"/>
          <a:chExt cx="0" cy="0"/>
        </a:xfrm>
      </p:grpSpPr>
      <p:sp>
        <p:nvSpPr>
          <p:cNvPr id="59" name="Google Shape;5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rtl="1" algn="r">
              <a:lnSpc>
                <a:spcPct val="90000"/>
              </a:lnSpc>
              <a:spcBef>
                <a:spcPts val="1000"/>
              </a:spcBef>
              <a:spcAft>
                <a:spcPts val="0"/>
              </a:spcAft>
              <a:buClr>
                <a:schemeClr val="dk1"/>
              </a:buClr>
              <a:buSzPts val="3200"/>
              <a:buChar char="•"/>
              <a:defRPr sz="3200"/>
            </a:lvl1pPr>
            <a:lvl2pPr indent="-406400" lvl="1" marL="914400" rtl="1" algn="r">
              <a:lnSpc>
                <a:spcPct val="90000"/>
              </a:lnSpc>
              <a:spcBef>
                <a:spcPts val="500"/>
              </a:spcBef>
              <a:spcAft>
                <a:spcPts val="0"/>
              </a:spcAft>
              <a:buClr>
                <a:schemeClr val="dk1"/>
              </a:buClr>
              <a:buSzPts val="2800"/>
              <a:buChar char="•"/>
              <a:defRPr sz="2800"/>
            </a:lvl2pPr>
            <a:lvl3pPr indent="-381000" lvl="2" marL="1371600" rtl="1" algn="r">
              <a:lnSpc>
                <a:spcPct val="90000"/>
              </a:lnSpc>
              <a:spcBef>
                <a:spcPts val="500"/>
              </a:spcBef>
              <a:spcAft>
                <a:spcPts val="0"/>
              </a:spcAft>
              <a:buClr>
                <a:schemeClr val="dk1"/>
              </a:buClr>
              <a:buSzPts val="2400"/>
              <a:buChar char="•"/>
              <a:defRPr sz="2400"/>
            </a:lvl3pPr>
            <a:lvl4pPr indent="-355600" lvl="3" marL="1828800" rtl="1" algn="r">
              <a:lnSpc>
                <a:spcPct val="90000"/>
              </a:lnSpc>
              <a:spcBef>
                <a:spcPts val="500"/>
              </a:spcBef>
              <a:spcAft>
                <a:spcPts val="0"/>
              </a:spcAft>
              <a:buClr>
                <a:schemeClr val="dk1"/>
              </a:buClr>
              <a:buSzPts val="2000"/>
              <a:buChar char="•"/>
              <a:defRPr sz="2000"/>
            </a:lvl4pPr>
            <a:lvl5pPr indent="-355600" lvl="4" marL="2286000" rtl="1" algn="r">
              <a:lnSpc>
                <a:spcPct val="90000"/>
              </a:lnSpc>
              <a:spcBef>
                <a:spcPts val="500"/>
              </a:spcBef>
              <a:spcAft>
                <a:spcPts val="0"/>
              </a:spcAft>
              <a:buClr>
                <a:schemeClr val="dk1"/>
              </a:buClr>
              <a:buSzPts val="2000"/>
              <a:buChar char="•"/>
              <a:defRPr sz="2000"/>
            </a:lvl5pPr>
            <a:lvl6pPr indent="-355600" lvl="5" marL="2743200" rtl="1" algn="r">
              <a:lnSpc>
                <a:spcPct val="90000"/>
              </a:lnSpc>
              <a:spcBef>
                <a:spcPts val="500"/>
              </a:spcBef>
              <a:spcAft>
                <a:spcPts val="0"/>
              </a:spcAft>
              <a:buClr>
                <a:schemeClr val="dk1"/>
              </a:buClr>
              <a:buSzPts val="2000"/>
              <a:buChar char="•"/>
              <a:defRPr sz="2000"/>
            </a:lvl6pPr>
            <a:lvl7pPr indent="-355600" lvl="6" marL="3200400" rtl="1" algn="r">
              <a:lnSpc>
                <a:spcPct val="90000"/>
              </a:lnSpc>
              <a:spcBef>
                <a:spcPts val="500"/>
              </a:spcBef>
              <a:spcAft>
                <a:spcPts val="0"/>
              </a:spcAft>
              <a:buClr>
                <a:schemeClr val="dk1"/>
              </a:buClr>
              <a:buSzPts val="2000"/>
              <a:buChar char="•"/>
              <a:defRPr sz="2000"/>
            </a:lvl7pPr>
            <a:lvl8pPr indent="-355600" lvl="7" marL="3657600" rtl="1" algn="r">
              <a:lnSpc>
                <a:spcPct val="90000"/>
              </a:lnSpc>
              <a:spcBef>
                <a:spcPts val="500"/>
              </a:spcBef>
              <a:spcAft>
                <a:spcPts val="0"/>
              </a:spcAft>
              <a:buClr>
                <a:schemeClr val="dk1"/>
              </a:buClr>
              <a:buSzPts val="2000"/>
              <a:buChar char="•"/>
              <a:defRPr sz="2000"/>
            </a:lvl8pPr>
            <a:lvl9pPr indent="-355600" lvl="8" marL="4114800" rtl="1" algn="r">
              <a:lnSpc>
                <a:spcPct val="90000"/>
              </a:lnSpc>
              <a:spcBef>
                <a:spcPts val="500"/>
              </a:spcBef>
              <a:spcAft>
                <a:spcPts val="0"/>
              </a:spcAft>
              <a:buClr>
                <a:schemeClr val="dk1"/>
              </a:buClr>
              <a:buSzPts val="2000"/>
              <a:buChar char="•"/>
              <a:defRPr sz="2000"/>
            </a:lvl9pPr>
          </a:lstStyle>
          <a:p/>
        </p:txBody>
      </p:sp>
      <p:sp>
        <p:nvSpPr>
          <p:cNvPr id="61" name="Google Shape;61;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62" name="Google Shape;62;p42"/>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3" name="Google Shape;6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42"/>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0" name="Shape 550"/>
        <p:cNvGrpSpPr/>
        <p:nvPr/>
      </p:nvGrpSpPr>
      <p:grpSpPr>
        <a:xfrm>
          <a:off x="0" y="0"/>
          <a:ext cx="0" cy="0"/>
          <a:chOff x="0" y="0"/>
          <a:chExt cx="0" cy="0"/>
        </a:xfrm>
      </p:grpSpPr>
      <p:sp>
        <p:nvSpPr>
          <p:cNvPr id="551" name="Google Shape;551;p107"/>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2" name="Google Shape;552;p107"/>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3" name="Google Shape;553;p10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54" name="Google Shape;554;p10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55" name="Google Shape;555;p10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6" name="Shape 556"/>
        <p:cNvGrpSpPr/>
        <p:nvPr/>
      </p:nvGrpSpPr>
      <p:grpSpPr>
        <a:xfrm>
          <a:off x="0" y="0"/>
          <a:ext cx="0" cy="0"/>
          <a:chOff x="0" y="0"/>
          <a:chExt cx="0" cy="0"/>
        </a:xfrm>
      </p:grpSpPr>
      <p:sp>
        <p:nvSpPr>
          <p:cNvPr id="557" name="Google Shape;557;p108"/>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8" name="Google Shape;558;p108"/>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559" name="Google Shape;559;p10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60" name="Google Shape;560;p10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61" name="Google Shape;561;p10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2" name="Shape 562"/>
        <p:cNvGrpSpPr/>
        <p:nvPr/>
      </p:nvGrpSpPr>
      <p:grpSpPr>
        <a:xfrm>
          <a:off x="0" y="0"/>
          <a:ext cx="0" cy="0"/>
          <a:chOff x="0" y="0"/>
          <a:chExt cx="0" cy="0"/>
        </a:xfrm>
      </p:grpSpPr>
      <p:sp>
        <p:nvSpPr>
          <p:cNvPr id="563" name="Google Shape;563;p109"/>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4" name="Google Shape;564;p109"/>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5"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6"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565" name="Google Shape;565;p109"/>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5"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6"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566" name="Google Shape;566;p10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67" name="Google Shape;567;p10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68" name="Google Shape;568;p10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9" name="Shape 569"/>
        <p:cNvGrpSpPr/>
        <p:nvPr/>
      </p:nvGrpSpPr>
      <p:grpSpPr>
        <a:xfrm>
          <a:off x="0" y="0"/>
          <a:ext cx="0" cy="0"/>
          <a:chOff x="0" y="0"/>
          <a:chExt cx="0" cy="0"/>
        </a:xfrm>
      </p:grpSpPr>
      <p:sp>
        <p:nvSpPr>
          <p:cNvPr id="570" name="Google Shape;570;p11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1" name="Google Shape;571;p110"/>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572" name="Google Shape;572;p110"/>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6"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5" lvl="3" marL="1828800" algn="l">
              <a:spcBef>
                <a:spcPts val="213"/>
              </a:spcBef>
              <a:spcAft>
                <a:spcPts val="0"/>
              </a:spcAft>
              <a:buClr>
                <a:schemeClr val="dk1"/>
              </a:buClr>
              <a:buSzPts val="1067"/>
              <a:buChar char="–"/>
              <a:defRPr sz="1067"/>
            </a:lvl4pPr>
            <a:lvl5pPr indent="-296355" lvl="4" marL="2286000" algn="l">
              <a:spcBef>
                <a:spcPts val="213"/>
              </a:spcBef>
              <a:spcAft>
                <a:spcPts val="0"/>
              </a:spcAft>
              <a:buClr>
                <a:schemeClr val="dk1"/>
              </a:buClr>
              <a:buSzPts val="1067"/>
              <a:buChar char="»"/>
              <a:defRPr sz="1067"/>
            </a:lvl5pPr>
            <a:lvl6pPr indent="-296355" lvl="5" marL="2743200" algn="l">
              <a:spcBef>
                <a:spcPts val="213"/>
              </a:spcBef>
              <a:spcAft>
                <a:spcPts val="0"/>
              </a:spcAft>
              <a:buClr>
                <a:schemeClr val="dk1"/>
              </a:buClr>
              <a:buSzPts val="1067"/>
              <a:buChar char="•"/>
              <a:defRPr sz="1067"/>
            </a:lvl6pPr>
            <a:lvl7pPr indent="-296355"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573" name="Google Shape;573;p110"/>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574" name="Google Shape;574;p110"/>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6"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5" lvl="3" marL="1828800" algn="l">
              <a:spcBef>
                <a:spcPts val="213"/>
              </a:spcBef>
              <a:spcAft>
                <a:spcPts val="0"/>
              </a:spcAft>
              <a:buClr>
                <a:schemeClr val="dk1"/>
              </a:buClr>
              <a:buSzPts val="1067"/>
              <a:buChar char="–"/>
              <a:defRPr sz="1067"/>
            </a:lvl4pPr>
            <a:lvl5pPr indent="-296355" lvl="4" marL="2286000" algn="l">
              <a:spcBef>
                <a:spcPts val="213"/>
              </a:spcBef>
              <a:spcAft>
                <a:spcPts val="0"/>
              </a:spcAft>
              <a:buClr>
                <a:schemeClr val="dk1"/>
              </a:buClr>
              <a:buSzPts val="1067"/>
              <a:buChar char="»"/>
              <a:defRPr sz="1067"/>
            </a:lvl5pPr>
            <a:lvl6pPr indent="-296355" lvl="5" marL="2743200" algn="l">
              <a:spcBef>
                <a:spcPts val="213"/>
              </a:spcBef>
              <a:spcAft>
                <a:spcPts val="0"/>
              </a:spcAft>
              <a:buClr>
                <a:schemeClr val="dk1"/>
              </a:buClr>
              <a:buSzPts val="1067"/>
              <a:buChar char="•"/>
              <a:defRPr sz="1067"/>
            </a:lvl6pPr>
            <a:lvl7pPr indent="-296355"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575" name="Google Shape;575;p11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76" name="Google Shape;576;p11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77" name="Google Shape;577;p11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8" name="Shape 578"/>
        <p:cNvGrpSpPr/>
        <p:nvPr/>
      </p:nvGrpSpPr>
      <p:grpSpPr>
        <a:xfrm>
          <a:off x="0" y="0"/>
          <a:ext cx="0" cy="0"/>
          <a:chOff x="0" y="0"/>
          <a:chExt cx="0" cy="0"/>
        </a:xfrm>
      </p:grpSpPr>
      <p:sp>
        <p:nvSpPr>
          <p:cNvPr id="579" name="Google Shape;579;p111"/>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0" name="Google Shape;580;p11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1" name="Google Shape;581;p11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2" name="Google Shape;582;p11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3" name="Shape 583"/>
        <p:cNvGrpSpPr/>
        <p:nvPr/>
      </p:nvGrpSpPr>
      <p:grpSpPr>
        <a:xfrm>
          <a:off x="0" y="0"/>
          <a:ext cx="0" cy="0"/>
          <a:chOff x="0" y="0"/>
          <a:chExt cx="0" cy="0"/>
        </a:xfrm>
      </p:grpSpPr>
      <p:sp>
        <p:nvSpPr>
          <p:cNvPr id="584" name="Google Shape;584;p112"/>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5" name="Google Shape;585;p112"/>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6" lvl="0" marL="457200" algn="l">
              <a:spcBef>
                <a:spcPts val="427"/>
              </a:spcBef>
              <a:spcAft>
                <a:spcPts val="0"/>
              </a:spcAft>
              <a:buClr>
                <a:schemeClr val="dk1"/>
              </a:buClr>
              <a:buSzPts val="2133"/>
              <a:buChar char="•"/>
              <a:defRPr sz="2133"/>
            </a:lvl1pPr>
            <a:lvl2pPr indent="-347155"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6"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6" lvl="7" marL="3657600" algn="l">
              <a:spcBef>
                <a:spcPts val="267"/>
              </a:spcBef>
              <a:spcAft>
                <a:spcPts val="0"/>
              </a:spcAft>
              <a:buClr>
                <a:schemeClr val="dk1"/>
              </a:buClr>
              <a:buSzPts val="1333"/>
              <a:buChar char="•"/>
              <a:defRPr sz="1333"/>
            </a:lvl8pPr>
            <a:lvl9pPr indent="-313246" lvl="8" marL="4114800" algn="l">
              <a:spcBef>
                <a:spcPts val="267"/>
              </a:spcBef>
              <a:spcAft>
                <a:spcPts val="0"/>
              </a:spcAft>
              <a:buClr>
                <a:schemeClr val="dk1"/>
              </a:buClr>
              <a:buSzPts val="1333"/>
              <a:buChar char="•"/>
              <a:defRPr sz="1333"/>
            </a:lvl9pPr>
          </a:lstStyle>
          <a:p/>
        </p:txBody>
      </p:sp>
      <p:sp>
        <p:nvSpPr>
          <p:cNvPr id="586" name="Google Shape;586;p112"/>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587" name="Google Shape;587;p11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8" name="Google Shape;588;p11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9" name="Google Shape;589;p11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0" name="Shape 590"/>
        <p:cNvGrpSpPr/>
        <p:nvPr/>
      </p:nvGrpSpPr>
      <p:grpSpPr>
        <a:xfrm>
          <a:off x="0" y="0"/>
          <a:ext cx="0" cy="0"/>
          <a:chOff x="0" y="0"/>
          <a:chExt cx="0" cy="0"/>
        </a:xfrm>
      </p:grpSpPr>
      <p:sp>
        <p:nvSpPr>
          <p:cNvPr id="591" name="Google Shape;591;p113"/>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2" name="Google Shape;592;p113"/>
          <p:cNvSpPr/>
          <p:nvPr>
            <p:ph idx="2" type="pic"/>
          </p:nvPr>
        </p:nvSpPr>
        <p:spPr>
          <a:xfrm>
            <a:off x="1194859" y="408517"/>
            <a:ext cx="3657600" cy="2743200"/>
          </a:xfrm>
          <a:prstGeom prst="rect">
            <a:avLst/>
          </a:prstGeom>
          <a:noFill/>
          <a:ln>
            <a:noFill/>
          </a:ln>
        </p:spPr>
      </p:sp>
      <p:sp>
        <p:nvSpPr>
          <p:cNvPr id="593" name="Google Shape;593;p113"/>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594" name="Google Shape;594;p11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5" name="Google Shape;595;p11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6" name="Google Shape;596;p11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97" name="Shape 597"/>
        <p:cNvGrpSpPr/>
        <p:nvPr/>
      </p:nvGrpSpPr>
      <p:grpSpPr>
        <a:xfrm>
          <a:off x="0" y="0"/>
          <a:ext cx="0" cy="0"/>
          <a:chOff x="0" y="0"/>
          <a:chExt cx="0" cy="0"/>
        </a:xfrm>
      </p:grpSpPr>
      <p:sp>
        <p:nvSpPr>
          <p:cNvPr id="598" name="Google Shape;598;p114"/>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9" name="Google Shape;599;p114"/>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0" name="Google Shape;600;p11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01" name="Google Shape;601;p11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02" name="Google Shape;602;p11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03" name="Shape 603"/>
        <p:cNvGrpSpPr/>
        <p:nvPr/>
      </p:nvGrpSpPr>
      <p:grpSpPr>
        <a:xfrm>
          <a:off x="0" y="0"/>
          <a:ext cx="0" cy="0"/>
          <a:chOff x="0" y="0"/>
          <a:chExt cx="0" cy="0"/>
        </a:xfrm>
      </p:grpSpPr>
      <p:sp>
        <p:nvSpPr>
          <p:cNvPr id="604" name="Google Shape;604;p115"/>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5" name="Google Shape;605;p115"/>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6" name="Google Shape;606;p11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07" name="Google Shape;607;p11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08" name="Google Shape;608;p11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5" name="Shape 615"/>
        <p:cNvGrpSpPr/>
        <p:nvPr/>
      </p:nvGrpSpPr>
      <p:grpSpPr>
        <a:xfrm>
          <a:off x="0" y="0"/>
          <a:ext cx="0" cy="0"/>
          <a:chOff x="0" y="0"/>
          <a:chExt cx="0" cy="0"/>
        </a:xfrm>
      </p:grpSpPr>
      <p:sp>
        <p:nvSpPr>
          <p:cNvPr id="616" name="Google Shape;616;p3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17" name="Google Shape;617;p3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18" name="Google Shape;618;p3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65" name="Shape 65"/>
        <p:cNvGrpSpPr/>
        <p:nvPr/>
      </p:nvGrpSpPr>
      <p:grpSpPr>
        <a:xfrm>
          <a:off x="0" y="0"/>
          <a:ext cx="0" cy="0"/>
          <a:chOff x="0" y="0"/>
          <a:chExt cx="0" cy="0"/>
        </a:xfrm>
      </p:grpSpPr>
      <p:sp>
        <p:nvSpPr>
          <p:cNvPr id="66" name="Google Shape;6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3"/>
          <p:cNvSpPr/>
          <p:nvPr>
            <p:ph idx="2" type="pic"/>
          </p:nvPr>
        </p:nvSpPr>
        <p:spPr>
          <a:xfrm>
            <a:off x="5183188" y="987425"/>
            <a:ext cx="6172200" cy="4873625"/>
          </a:xfrm>
          <a:prstGeom prst="rect">
            <a:avLst/>
          </a:prstGeom>
          <a:noFill/>
          <a:ln>
            <a:noFill/>
          </a:ln>
        </p:spPr>
      </p:sp>
      <p:sp>
        <p:nvSpPr>
          <p:cNvPr id="68" name="Google Shape;68;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69" name="Google Shape;69;p43"/>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0" name="Google Shape;7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1" name="Google Shape;71;p4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9" name="Shape 619"/>
        <p:cNvGrpSpPr/>
        <p:nvPr/>
      </p:nvGrpSpPr>
      <p:grpSpPr>
        <a:xfrm>
          <a:off x="0" y="0"/>
          <a:ext cx="0" cy="0"/>
          <a:chOff x="0" y="0"/>
          <a:chExt cx="0" cy="0"/>
        </a:xfrm>
      </p:grpSpPr>
      <p:sp>
        <p:nvSpPr>
          <p:cNvPr id="620" name="Google Shape;620;p35"/>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1" name="Google Shape;621;p35"/>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622" name="Google Shape;622;p3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23" name="Google Shape;623;p3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24" name="Google Shape;624;p3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5" name="Shape 625"/>
        <p:cNvGrpSpPr/>
        <p:nvPr/>
      </p:nvGrpSpPr>
      <p:grpSpPr>
        <a:xfrm>
          <a:off x="0" y="0"/>
          <a:ext cx="0" cy="0"/>
          <a:chOff x="0" y="0"/>
          <a:chExt cx="0" cy="0"/>
        </a:xfrm>
      </p:grpSpPr>
      <p:sp>
        <p:nvSpPr>
          <p:cNvPr id="626" name="Google Shape;626;p116"/>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7" name="Google Shape;627;p116"/>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8" name="Google Shape;628;p11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29" name="Google Shape;629;p11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30" name="Google Shape;630;p11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1" name="Shape 631"/>
        <p:cNvGrpSpPr/>
        <p:nvPr/>
      </p:nvGrpSpPr>
      <p:grpSpPr>
        <a:xfrm>
          <a:off x="0" y="0"/>
          <a:ext cx="0" cy="0"/>
          <a:chOff x="0" y="0"/>
          <a:chExt cx="0" cy="0"/>
        </a:xfrm>
      </p:grpSpPr>
      <p:sp>
        <p:nvSpPr>
          <p:cNvPr id="632" name="Google Shape;632;p117"/>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3" name="Google Shape;633;p117"/>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634" name="Google Shape;634;p11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35" name="Google Shape;635;p11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36" name="Google Shape;636;p11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7" name="Shape 637"/>
        <p:cNvGrpSpPr/>
        <p:nvPr/>
      </p:nvGrpSpPr>
      <p:grpSpPr>
        <a:xfrm>
          <a:off x="0" y="0"/>
          <a:ext cx="0" cy="0"/>
          <a:chOff x="0" y="0"/>
          <a:chExt cx="0" cy="0"/>
        </a:xfrm>
      </p:grpSpPr>
      <p:sp>
        <p:nvSpPr>
          <p:cNvPr id="638" name="Google Shape;638;p118"/>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9" name="Google Shape;639;p118"/>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5"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6"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640" name="Google Shape;640;p118"/>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5"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6"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641" name="Google Shape;641;p11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2" name="Google Shape;642;p11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3" name="Google Shape;643;p11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4" name="Shape 644"/>
        <p:cNvGrpSpPr/>
        <p:nvPr/>
      </p:nvGrpSpPr>
      <p:grpSpPr>
        <a:xfrm>
          <a:off x="0" y="0"/>
          <a:ext cx="0" cy="0"/>
          <a:chOff x="0" y="0"/>
          <a:chExt cx="0" cy="0"/>
        </a:xfrm>
      </p:grpSpPr>
      <p:sp>
        <p:nvSpPr>
          <p:cNvPr id="645" name="Google Shape;645;p119"/>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6" name="Google Shape;646;p119"/>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647" name="Google Shape;647;p119"/>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6"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5" lvl="3" marL="1828800" algn="l">
              <a:spcBef>
                <a:spcPts val="213"/>
              </a:spcBef>
              <a:spcAft>
                <a:spcPts val="0"/>
              </a:spcAft>
              <a:buClr>
                <a:schemeClr val="dk1"/>
              </a:buClr>
              <a:buSzPts val="1067"/>
              <a:buChar char="–"/>
              <a:defRPr sz="1067"/>
            </a:lvl4pPr>
            <a:lvl5pPr indent="-296355" lvl="4" marL="2286000" algn="l">
              <a:spcBef>
                <a:spcPts val="213"/>
              </a:spcBef>
              <a:spcAft>
                <a:spcPts val="0"/>
              </a:spcAft>
              <a:buClr>
                <a:schemeClr val="dk1"/>
              </a:buClr>
              <a:buSzPts val="1067"/>
              <a:buChar char="»"/>
              <a:defRPr sz="1067"/>
            </a:lvl5pPr>
            <a:lvl6pPr indent="-296355" lvl="5" marL="2743200" algn="l">
              <a:spcBef>
                <a:spcPts val="213"/>
              </a:spcBef>
              <a:spcAft>
                <a:spcPts val="0"/>
              </a:spcAft>
              <a:buClr>
                <a:schemeClr val="dk1"/>
              </a:buClr>
              <a:buSzPts val="1067"/>
              <a:buChar char="•"/>
              <a:defRPr sz="1067"/>
            </a:lvl6pPr>
            <a:lvl7pPr indent="-296355"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648" name="Google Shape;648;p119"/>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649" name="Google Shape;649;p119"/>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6"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5" lvl="3" marL="1828800" algn="l">
              <a:spcBef>
                <a:spcPts val="213"/>
              </a:spcBef>
              <a:spcAft>
                <a:spcPts val="0"/>
              </a:spcAft>
              <a:buClr>
                <a:schemeClr val="dk1"/>
              </a:buClr>
              <a:buSzPts val="1067"/>
              <a:buChar char="–"/>
              <a:defRPr sz="1067"/>
            </a:lvl4pPr>
            <a:lvl5pPr indent="-296355" lvl="4" marL="2286000" algn="l">
              <a:spcBef>
                <a:spcPts val="213"/>
              </a:spcBef>
              <a:spcAft>
                <a:spcPts val="0"/>
              </a:spcAft>
              <a:buClr>
                <a:schemeClr val="dk1"/>
              </a:buClr>
              <a:buSzPts val="1067"/>
              <a:buChar char="»"/>
              <a:defRPr sz="1067"/>
            </a:lvl5pPr>
            <a:lvl6pPr indent="-296355" lvl="5" marL="2743200" algn="l">
              <a:spcBef>
                <a:spcPts val="213"/>
              </a:spcBef>
              <a:spcAft>
                <a:spcPts val="0"/>
              </a:spcAft>
              <a:buClr>
                <a:schemeClr val="dk1"/>
              </a:buClr>
              <a:buSzPts val="1067"/>
              <a:buChar char="•"/>
              <a:defRPr sz="1067"/>
            </a:lvl6pPr>
            <a:lvl7pPr indent="-296355"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650" name="Google Shape;650;p11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1" name="Google Shape;651;p11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2" name="Google Shape;652;p11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3" name="Shape 653"/>
        <p:cNvGrpSpPr/>
        <p:nvPr/>
      </p:nvGrpSpPr>
      <p:grpSpPr>
        <a:xfrm>
          <a:off x="0" y="0"/>
          <a:ext cx="0" cy="0"/>
          <a:chOff x="0" y="0"/>
          <a:chExt cx="0" cy="0"/>
        </a:xfrm>
      </p:grpSpPr>
      <p:sp>
        <p:nvSpPr>
          <p:cNvPr id="654" name="Google Shape;654;p12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5" name="Google Shape;655;p12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6" name="Google Shape;656;p12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7" name="Google Shape;657;p12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8" name="Shape 658"/>
        <p:cNvGrpSpPr/>
        <p:nvPr/>
      </p:nvGrpSpPr>
      <p:grpSpPr>
        <a:xfrm>
          <a:off x="0" y="0"/>
          <a:ext cx="0" cy="0"/>
          <a:chOff x="0" y="0"/>
          <a:chExt cx="0" cy="0"/>
        </a:xfrm>
      </p:grpSpPr>
      <p:sp>
        <p:nvSpPr>
          <p:cNvPr id="659" name="Google Shape;659;p121"/>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0" name="Google Shape;660;p121"/>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6" lvl="0" marL="457200" algn="l">
              <a:spcBef>
                <a:spcPts val="427"/>
              </a:spcBef>
              <a:spcAft>
                <a:spcPts val="0"/>
              </a:spcAft>
              <a:buClr>
                <a:schemeClr val="dk1"/>
              </a:buClr>
              <a:buSzPts val="2133"/>
              <a:buChar char="•"/>
              <a:defRPr sz="2133"/>
            </a:lvl1pPr>
            <a:lvl2pPr indent="-347155"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6"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6" lvl="7" marL="3657600" algn="l">
              <a:spcBef>
                <a:spcPts val="267"/>
              </a:spcBef>
              <a:spcAft>
                <a:spcPts val="0"/>
              </a:spcAft>
              <a:buClr>
                <a:schemeClr val="dk1"/>
              </a:buClr>
              <a:buSzPts val="1333"/>
              <a:buChar char="•"/>
              <a:defRPr sz="1333"/>
            </a:lvl8pPr>
            <a:lvl9pPr indent="-313246" lvl="8" marL="4114800" algn="l">
              <a:spcBef>
                <a:spcPts val="267"/>
              </a:spcBef>
              <a:spcAft>
                <a:spcPts val="0"/>
              </a:spcAft>
              <a:buClr>
                <a:schemeClr val="dk1"/>
              </a:buClr>
              <a:buSzPts val="1333"/>
              <a:buChar char="•"/>
              <a:defRPr sz="1333"/>
            </a:lvl9pPr>
          </a:lstStyle>
          <a:p/>
        </p:txBody>
      </p:sp>
      <p:sp>
        <p:nvSpPr>
          <p:cNvPr id="661" name="Google Shape;661;p121"/>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662" name="Google Shape;662;p12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63" name="Google Shape;663;p12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64" name="Google Shape;664;p12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5" name="Shape 665"/>
        <p:cNvGrpSpPr/>
        <p:nvPr/>
      </p:nvGrpSpPr>
      <p:grpSpPr>
        <a:xfrm>
          <a:off x="0" y="0"/>
          <a:ext cx="0" cy="0"/>
          <a:chOff x="0" y="0"/>
          <a:chExt cx="0" cy="0"/>
        </a:xfrm>
      </p:grpSpPr>
      <p:sp>
        <p:nvSpPr>
          <p:cNvPr id="666" name="Google Shape;666;p122"/>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7" name="Google Shape;667;p122"/>
          <p:cNvSpPr/>
          <p:nvPr>
            <p:ph idx="2" type="pic"/>
          </p:nvPr>
        </p:nvSpPr>
        <p:spPr>
          <a:xfrm>
            <a:off x="1194859" y="408517"/>
            <a:ext cx="3657600" cy="2743200"/>
          </a:xfrm>
          <a:prstGeom prst="rect">
            <a:avLst/>
          </a:prstGeom>
          <a:noFill/>
          <a:ln>
            <a:noFill/>
          </a:ln>
        </p:spPr>
      </p:sp>
      <p:sp>
        <p:nvSpPr>
          <p:cNvPr id="668" name="Google Shape;668;p122"/>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669" name="Google Shape;669;p12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70" name="Google Shape;670;p12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71" name="Google Shape;671;p12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2" name="Shape 672"/>
        <p:cNvGrpSpPr/>
        <p:nvPr/>
      </p:nvGrpSpPr>
      <p:grpSpPr>
        <a:xfrm>
          <a:off x="0" y="0"/>
          <a:ext cx="0" cy="0"/>
          <a:chOff x="0" y="0"/>
          <a:chExt cx="0" cy="0"/>
        </a:xfrm>
      </p:grpSpPr>
      <p:sp>
        <p:nvSpPr>
          <p:cNvPr id="673" name="Google Shape;673;p123"/>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4" name="Google Shape;674;p123"/>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5" name="Google Shape;675;p12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76" name="Google Shape;676;p12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77" name="Google Shape;677;p12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8" name="Shape 678"/>
        <p:cNvGrpSpPr/>
        <p:nvPr/>
      </p:nvGrpSpPr>
      <p:grpSpPr>
        <a:xfrm>
          <a:off x="0" y="0"/>
          <a:ext cx="0" cy="0"/>
          <a:chOff x="0" y="0"/>
          <a:chExt cx="0" cy="0"/>
        </a:xfrm>
      </p:grpSpPr>
      <p:sp>
        <p:nvSpPr>
          <p:cNvPr id="679" name="Google Shape;679;p124"/>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0" name="Google Shape;680;p124"/>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81" name="Google Shape;681;p12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82" name="Google Shape;682;p12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83" name="Google Shape;683;p12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9.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10.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2" Type="http://schemas.openxmlformats.org/officeDocument/2006/relationships/theme" Target="../theme/theme3.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2" Type="http://schemas.openxmlformats.org/officeDocument/2006/relationships/theme" Target="../theme/theme8.xml"/><Relationship Id="rId9" Type="http://schemas.openxmlformats.org/officeDocument/2006/relationships/slideLayout" Target="../slideLayouts/slideLayout64.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2" Type="http://schemas.openxmlformats.org/officeDocument/2006/relationships/theme" Target="../theme/theme1.xml"/><Relationship Id="rId9" Type="http://schemas.openxmlformats.org/officeDocument/2006/relationships/slideLayout" Target="../slideLayouts/slideLayout75.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2" Type="http://schemas.openxmlformats.org/officeDocument/2006/relationships/theme" Target="../theme/theme4.xml"/><Relationship Id="rId9" Type="http://schemas.openxmlformats.org/officeDocument/2006/relationships/slideLayout" Target="../slideLayouts/slideLayout86.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2" Type="http://schemas.openxmlformats.org/officeDocument/2006/relationships/theme" Target="../theme/theme6.xml"/><Relationship Id="rId9" Type="http://schemas.openxmlformats.org/officeDocument/2006/relationships/slideLayout" Target="../slideLayouts/slideLayout97.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1" algn="r">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1" algn="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ar-J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9"/>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9"/>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6"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5"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6"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6"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6"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7" name="Google Shape;87;p1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800">
                <a:solidFill>
                  <a:srgbClr val="888888"/>
                </a:solidFill>
                <a:latin typeface="Calibri"/>
                <a:ea typeface="Calibri"/>
                <a:cs typeface="Calibri"/>
                <a:sym typeface="Calibri"/>
              </a:defRPr>
            </a:lvl1pPr>
            <a:lvl2pPr indent="0" lvl="1" marL="0" marR="0" rtl="0" algn="r">
              <a:spcBef>
                <a:spcPts val="0"/>
              </a:spcBef>
              <a:buNone/>
              <a:defRPr sz="800">
                <a:solidFill>
                  <a:srgbClr val="888888"/>
                </a:solidFill>
                <a:latin typeface="Calibri"/>
                <a:ea typeface="Calibri"/>
                <a:cs typeface="Calibri"/>
                <a:sym typeface="Calibri"/>
              </a:defRPr>
            </a:lvl2pPr>
            <a:lvl3pPr indent="0" lvl="2" marL="0" marR="0" rtl="0" algn="r">
              <a:spcBef>
                <a:spcPts val="0"/>
              </a:spcBef>
              <a:buNone/>
              <a:defRPr sz="800">
                <a:solidFill>
                  <a:srgbClr val="888888"/>
                </a:solidFill>
                <a:latin typeface="Calibri"/>
                <a:ea typeface="Calibri"/>
                <a:cs typeface="Calibri"/>
                <a:sym typeface="Calibri"/>
              </a:defRPr>
            </a:lvl3pPr>
            <a:lvl4pPr indent="0" lvl="3" marL="0" marR="0" rtl="0" algn="r">
              <a:spcBef>
                <a:spcPts val="0"/>
              </a:spcBef>
              <a:buNone/>
              <a:defRPr sz="800">
                <a:solidFill>
                  <a:srgbClr val="888888"/>
                </a:solidFill>
                <a:latin typeface="Calibri"/>
                <a:ea typeface="Calibri"/>
                <a:cs typeface="Calibri"/>
                <a:sym typeface="Calibri"/>
              </a:defRPr>
            </a:lvl4pPr>
            <a:lvl5pPr indent="0" lvl="4" marL="0" marR="0" rtl="0" algn="r">
              <a:spcBef>
                <a:spcPts val="0"/>
              </a:spcBef>
              <a:buNone/>
              <a:defRPr sz="800">
                <a:solidFill>
                  <a:srgbClr val="888888"/>
                </a:solidFill>
                <a:latin typeface="Calibri"/>
                <a:ea typeface="Calibri"/>
                <a:cs typeface="Calibri"/>
                <a:sym typeface="Calibri"/>
              </a:defRPr>
            </a:lvl5pPr>
            <a:lvl6pPr indent="0" lvl="5" marL="0" marR="0" rtl="0" algn="r">
              <a:spcBef>
                <a:spcPts val="0"/>
              </a:spcBef>
              <a:buNone/>
              <a:defRPr sz="800">
                <a:solidFill>
                  <a:srgbClr val="888888"/>
                </a:solidFill>
                <a:latin typeface="Calibri"/>
                <a:ea typeface="Calibri"/>
                <a:cs typeface="Calibri"/>
                <a:sym typeface="Calibri"/>
              </a:defRPr>
            </a:lvl6pPr>
            <a:lvl7pPr indent="0" lvl="6" marL="0" marR="0" rtl="0" algn="r">
              <a:spcBef>
                <a:spcPts val="0"/>
              </a:spcBef>
              <a:buNone/>
              <a:defRPr sz="800">
                <a:solidFill>
                  <a:srgbClr val="888888"/>
                </a:solidFill>
                <a:latin typeface="Calibri"/>
                <a:ea typeface="Calibri"/>
                <a:cs typeface="Calibri"/>
                <a:sym typeface="Calibri"/>
              </a:defRPr>
            </a:lvl7pPr>
            <a:lvl8pPr indent="0" lvl="7" marL="0" marR="0" rtl="0" algn="r">
              <a:spcBef>
                <a:spcPts val="0"/>
              </a:spcBef>
              <a:buNone/>
              <a:defRPr sz="800">
                <a:solidFill>
                  <a:srgbClr val="888888"/>
                </a:solidFill>
                <a:latin typeface="Calibri"/>
                <a:ea typeface="Calibri"/>
                <a:cs typeface="Calibri"/>
                <a:sym typeface="Calibri"/>
              </a:defRPr>
            </a:lvl8pPr>
            <a:lvl9pPr indent="0" lvl="8" marL="0" marR="0" rtl="0" algn="r">
              <a:spcBef>
                <a:spcPts val="0"/>
              </a:spcBef>
              <a:buNone/>
              <a:defRPr sz="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JO"/>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21"/>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21"/>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6"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5"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6"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6"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6"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2" name="Google Shape;162;p2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2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2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800">
                <a:solidFill>
                  <a:srgbClr val="888888"/>
                </a:solidFill>
                <a:latin typeface="Calibri"/>
                <a:ea typeface="Calibri"/>
                <a:cs typeface="Calibri"/>
                <a:sym typeface="Calibri"/>
              </a:defRPr>
            </a:lvl1pPr>
            <a:lvl2pPr indent="0" lvl="1" marL="0" marR="0" rtl="0" algn="r">
              <a:spcBef>
                <a:spcPts val="0"/>
              </a:spcBef>
              <a:buNone/>
              <a:defRPr sz="800">
                <a:solidFill>
                  <a:srgbClr val="888888"/>
                </a:solidFill>
                <a:latin typeface="Calibri"/>
                <a:ea typeface="Calibri"/>
                <a:cs typeface="Calibri"/>
                <a:sym typeface="Calibri"/>
              </a:defRPr>
            </a:lvl2pPr>
            <a:lvl3pPr indent="0" lvl="2" marL="0" marR="0" rtl="0" algn="r">
              <a:spcBef>
                <a:spcPts val="0"/>
              </a:spcBef>
              <a:buNone/>
              <a:defRPr sz="800">
                <a:solidFill>
                  <a:srgbClr val="888888"/>
                </a:solidFill>
                <a:latin typeface="Calibri"/>
                <a:ea typeface="Calibri"/>
                <a:cs typeface="Calibri"/>
                <a:sym typeface="Calibri"/>
              </a:defRPr>
            </a:lvl3pPr>
            <a:lvl4pPr indent="0" lvl="3" marL="0" marR="0" rtl="0" algn="r">
              <a:spcBef>
                <a:spcPts val="0"/>
              </a:spcBef>
              <a:buNone/>
              <a:defRPr sz="800">
                <a:solidFill>
                  <a:srgbClr val="888888"/>
                </a:solidFill>
                <a:latin typeface="Calibri"/>
                <a:ea typeface="Calibri"/>
                <a:cs typeface="Calibri"/>
                <a:sym typeface="Calibri"/>
              </a:defRPr>
            </a:lvl4pPr>
            <a:lvl5pPr indent="0" lvl="4" marL="0" marR="0" rtl="0" algn="r">
              <a:spcBef>
                <a:spcPts val="0"/>
              </a:spcBef>
              <a:buNone/>
              <a:defRPr sz="800">
                <a:solidFill>
                  <a:srgbClr val="888888"/>
                </a:solidFill>
                <a:latin typeface="Calibri"/>
                <a:ea typeface="Calibri"/>
                <a:cs typeface="Calibri"/>
                <a:sym typeface="Calibri"/>
              </a:defRPr>
            </a:lvl5pPr>
            <a:lvl6pPr indent="0" lvl="5" marL="0" marR="0" rtl="0" algn="r">
              <a:spcBef>
                <a:spcPts val="0"/>
              </a:spcBef>
              <a:buNone/>
              <a:defRPr sz="800">
                <a:solidFill>
                  <a:srgbClr val="888888"/>
                </a:solidFill>
                <a:latin typeface="Calibri"/>
                <a:ea typeface="Calibri"/>
                <a:cs typeface="Calibri"/>
                <a:sym typeface="Calibri"/>
              </a:defRPr>
            </a:lvl6pPr>
            <a:lvl7pPr indent="0" lvl="6" marL="0" marR="0" rtl="0" algn="r">
              <a:spcBef>
                <a:spcPts val="0"/>
              </a:spcBef>
              <a:buNone/>
              <a:defRPr sz="800">
                <a:solidFill>
                  <a:srgbClr val="888888"/>
                </a:solidFill>
                <a:latin typeface="Calibri"/>
                <a:ea typeface="Calibri"/>
                <a:cs typeface="Calibri"/>
                <a:sym typeface="Calibri"/>
              </a:defRPr>
            </a:lvl7pPr>
            <a:lvl8pPr indent="0" lvl="7" marL="0" marR="0" rtl="0" algn="r">
              <a:spcBef>
                <a:spcPts val="0"/>
              </a:spcBef>
              <a:buNone/>
              <a:defRPr sz="800">
                <a:solidFill>
                  <a:srgbClr val="888888"/>
                </a:solidFill>
                <a:latin typeface="Calibri"/>
                <a:ea typeface="Calibri"/>
                <a:cs typeface="Calibri"/>
                <a:sym typeface="Calibri"/>
              </a:defRPr>
            </a:lvl8pPr>
            <a:lvl9pPr indent="0" lvl="8" marL="0" marR="0" rtl="0" algn="r">
              <a:spcBef>
                <a:spcPts val="0"/>
              </a:spcBef>
              <a:buNone/>
              <a:defRPr sz="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JO"/>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23"/>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23"/>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6"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5"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6"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6"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6"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37" name="Google Shape;237;p2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8" name="Google Shape;238;p2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9" name="Google Shape;239;p2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800">
                <a:solidFill>
                  <a:srgbClr val="888888"/>
                </a:solidFill>
                <a:latin typeface="Calibri"/>
                <a:ea typeface="Calibri"/>
                <a:cs typeface="Calibri"/>
                <a:sym typeface="Calibri"/>
              </a:defRPr>
            </a:lvl1pPr>
            <a:lvl2pPr indent="0" lvl="1" marL="0" marR="0" rtl="0" algn="r">
              <a:spcBef>
                <a:spcPts val="0"/>
              </a:spcBef>
              <a:buNone/>
              <a:defRPr sz="800">
                <a:solidFill>
                  <a:srgbClr val="888888"/>
                </a:solidFill>
                <a:latin typeface="Calibri"/>
                <a:ea typeface="Calibri"/>
                <a:cs typeface="Calibri"/>
                <a:sym typeface="Calibri"/>
              </a:defRPr>
            </a:lvl2pPr>
            <a:lvl3pPr indent="0" lvl="2" marL="0" marR="0" rtl="0" algn="r">
              <a:spcBef>
                <a:spcPts val="0"/>
              </a:spcBef>
              <a:buNone/>
              <a:defRPr sz="800">
                <a:solidFill>
                  <a:srgbClr val="888888"/>
                </a:solidFill>
                <a:latin typeface="Calibri"/>
                <a:ea typeface="Calibri"/>
                <a:cs typeface="Calibri"/>
                <a:sym typeface="Calibri"/>
              </a:defRPr>
            </a:lvl3pPr>
            <a:lvl4pPr indent="0" lvl="3" marL="0" marR="0" rtl="0" algn="r">
              <a:spcBef>
                <a:spcPts val="0"/>
              </a:spcBef>
              <a:buNone/>
              <a:defRPr sz="800">
                <a:solidFill>
                  <a:srgbClr val="888888"/>
                </a:solidFill>
                <a:latin typeface="Calibri"/>
                <a:ea typeface="Calibri"/>
                <a:cs typeface="Calibri"/>
                <a:sym typeface="Calibri"/>
              </a:defRPr>
            </a:lvl4pPr>
            <a:lvl5pPr indent="0" lvl="4" marL="0" marR="0" rtl="0" algn="r">
              <a:spcBef>
                <a:spcPts val="0"/>
              </a:spcBef>
              <a:buNone/>
              <a:defRPr sz="800">
                <a:solidFill>
                  <a:srgbClr val="888888"/>
                </a:solidFill>
                <a:latin typeface="Calibri"/>
                <a:ea typeface="Calibri"/>
                <a:cs typeface="Calibri"/>
                <a:sym typeface="Calibri"/>
              </a:defRPr>
            </a:lvl5pPr>
            <a:lvl6pPr indent="0" lvl="5" marL="0" marR="0" rtl="0" algn="r">
              <a:spcBef>
                <a:spcPts val="0"/>
              </a:spcBef>
              <a:buNone/>
              <a:defRPr sz="800">
                <a:solidFill>
                  <a:srgbClr val="888888"/>
                </a:solidFill>
                <a:latin typeface="Calibri"/>
                <a:ea typeface="Calibri"/>
                <a:cs typeface="Calibri"/>
                <a:sym typeface="Calibri"/>
              </a:defRPr>
            </a:lvl6pPr>
            <a:lvl7pPr indent="0" lvl="6" marL="0" marR="0" rtl="0" algn="r">
              <a:spcBef>
                <a:spcPts val="0"/>
              </a:spcBef>
              <a:buNone/>
              <a:defRPr sz="800">
                <a:solidFill>
                  <a:srgbClr val="888888"/>
                </a:solidFill>
                <a:latin typeface="Calibri"/>
                <a:ea typeface="Calibri"/>
                <a:cs typeface="Calibri"/>
                <a:sym typeface="Calibri"/>
              </a:defRPr>
            </a:lvl7pPr>
            <a:lvl8pPr indent="0" lvl="7" marL="0" marR="0" rtl="0" algn="r">
              <a:spcBef>
                <a:spcPts val="0"/>
              </a:spcBef>
              <a:buNone/>
              <a:defRPr sz="800">
                <a:solidFill>
                  <a:srgbClr val="888888"/>
                </a:solidFill>
                <a:latin typeface="Calibri"/>
                <a:ea typeface="Calibri"/>
                <a:cs typeface="Calibri"/>
                <a:sym typeface="Calibri"/>
              </a:defRPr>
            </a:lvl8pPr>
            <a:lvl9pPr indent="0" lvl="8" marL="0" marR="0" rtl="0" algn="r">
              <a:spcBef>
                <a:spcPts val="0"/>
              </a:spcBef>
              <a:buNone/>
              <a:defRPr sz="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JO"/>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25"/>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1" name="Google Shape;311;p25"/>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6"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5"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6"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6"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6"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12" name="Google Shape;312;p2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3" name="Google Shape;313;p2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4" name="Google Shape;314;p2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800">
                <a:solidFill>
                  <a:srgbClr val="888888"/>
                </a:solidFill>
                <a:latin typeface="Calibri"/>
                <a:ea typeface="Calibri"/>
                <a:cs typeface="Calibri"/>
                <a:sym typeface="Calibri"/>
              </a:defRPr>
            </a:lvl1pPr>
            <a:lvl2pPr indent="0" lvl="1" marL="0" marR="0" rtl="0" algn="r">
              <a:spcBef>
                <a:spcPts val="0"/>
              </a:spcBef>
              <a:buNone/>
              <a:defRPr sz="800">
                <a:solidFill>
                  <a:srgbClr val="888888"/>
                </a:solidFill>
                <a:latin typeface="Calibri"/>
                <a:ea typeface="Calibri"/>
                <a:cs typeface="Calibri"/>
                <a:sym typeface="Calibri"/>
              </a:defRPr>
            </a:lvl2pPr>
            <a:lvl3pPr indent="0" lvl="2" marL="0" marR="0" rtl="0" algn="r">
              <a:spcBef>
                <a:spcPts val="0"/>
              </a:spcBef>
              <a:buNone/>
              <a:defRPr sz="800">
                <a:solidFill>
                  <a:srgbClr val="888888"/>
                </a:solidFill>
                <a:latin typeface="Calibri"/>
                <a:ea typeface="Calibri"/>
                <a:cs typeface="Calibri"/>
                <a:sym typeface="Calibri"/>
              </a:defRPr>
            </a:lvl3pPr>
            <a:lvl4pPr indent="0" lvl="3" marL="0" marR="0" rtl="0" algn="r">
              <a:spcBef>
                <a:spcPts val="0"/>
              </a:spcBef>
              <a:buNone/>
              <a:defRPr sz="800">
                <a:solidFill>
                  <a:srgbClr val="888888"/>
                </a:solidFill>
                <a:latin typeface="Calibri"/>
                <a:ea typeface="Calibri"/>
                <a:cs typeface="Calibri"/>
                <a:sym typeface="Calibri"/>
              </a:defRPr>
            </a:lvl4pPr>
            <a:lvl5pPr indent="0" lvl="4" marL="0" marR="0" rtl="0" algn="r">
              <a:spcBef>
                <a:spcPts val="0"/>
              </a:spcBef>
              <a:buNone/>
              <a:defRPr sz="800">
                <a:solidFill>
                  <a:srgbClr val="888888"/>
                </a:solidFill>
                <a:latin typeface="Calibri"/>
                <a:ea typeface="Calibri"/>
                <a:cs typeface="Calibri"/>
                <a:sym typeface="Calibri"/>
              </a:defRPr>
            </a:lvl5pPr>
            <a:lvl6pPr indent="0" lvl="5" marL="0" marR="0" rtl="0" algn="r">
              <a:spcBef>
                <a:spcPts val="0"/>
              </a:spcBef>
              <a:buNone/>
              <a:defRPr sz="800">
                <a:solidFill>
                  <a:srgbClr val="888888"/>
                </a:solidFill>
                <a:latin typeface="Calibri"/>
                <a:ea typeface="Calibri"/>
                <a:cs typeface="Calibri"/>
                <a:sym typeface="Calibri"/>
              </a:defRPr>
            </a:lvl6pPr>
            <a:lvl7pPr indent="0" lvl="6" marL="0" marR="0" rtl="0" algn="r">
              <a:spcBef>
                <a:spcPts val="0"/>
              </a:spcBef>
              <a:buNone/>
              <a:defRPr sz="800">
                <a:solidFill>
                  <a:srgbClr val="888888"/>
                </a:solidFill>
                <a:latin typeface="Calibri"/>
                <a:ea typeface="Calibri"/>
                <a:cs typeface="Calibri"/>
                <a:sym typeface="Calibri"/>
              </a:defRPr>
            </a:lvl7pPr>
            <a:lvl8pPr indent="0" lvl="7" marL="0" marR="0" rtl="0" algn="r">
              <a:spcBef>
                <a:spcPts val="0"/>
              </a:spcBef>
              <a:buNone/>
              <a:defRPr sz="800">
                <a:solidFill>
                  <a:srgbClr val="888888"/>
                </a:solidFill>
                <a:latin typeface="Calibri"/>
                <a:ea typeface="Calibri"/>
                <a:cs typeface="Calibri"/>
                <a:sym typeface="Calibri"/>
              </a:defRPr>
            </a:lvl8pPr>
            <a:lvl9pPr indent="0" lvl="8" marL="0" marR="0" rtl="0" algn="r">
              <a:spcBef>
                <a:spcPts val="0"/>
              </a:spcBef>
              <a:buNone/>
              <a:defRPr sz="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JO"/>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sp>
        <p:nvSpPr>
          <p:cNvPr id="385" name="Google Shape;385;p27"/>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6" name="Google Shape;386;p27"/>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6"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5"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6"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6"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6"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87" name="Google Shape;387;p2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8" name="Google Shape;388;p2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9" name="Google Shape;389;p2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800">
                <a:solidFill>
                  <a:srgbClr val="888888"/>
                </a:solidFill>
                <a:latin typeface="Calibri"/>
                <a:ea typeface="Calibri"/>
                <a:cs typeface="Calibri"/>
                <a:sym typeface="Calibri"/>
              </a:defRPr>
            </a:lvl1pPr>
            <a:lvl2pPr indent="0" lvl="1" marL="0" marR="0" rtl="0" algn="r">
              <a:spcBef>
                <a:spcPts val="0"/>
              </a:spcBef>
              <a:buNone/>
              <a:defRPr sz="800">
                <a:solidFill>
                  <a:srgbClr val="888888"/>
                </a:solidFill>
                <a:latin typeface="Calibri"/>
                <a:ea typeface="Calibri"/>
                <a:cs typeface="Calibri"/>
                <a:sym typeface="Calibri"/>
              </a:defRPr>
            </a:lvl2pPr>
            <a:lvl3pPr indent="0" lvl="2" marL="0" marR="0" rtl="0" algn="r">
              <a:spcBef>
                <a:spcPts val="0"/>
              </a:spcBef>
              <a:buNone/>
              <a:defRPr sz="800">
                <a:solidFill>
                  <a:srgbClr val="888888"/>
                </a:solidFill>
                <a:latin typeface="Calibri"/>
                <a:ea typeface="Calibri"/>
                <a:cs typeface="Calibri"/>
                <a:sym typeface="Calibri"/>
              </a:defRPr>
            </a:lvl3pPr>
            <a:lvl4pPr indent="0" lvl="3" marL="0" marR="0" rtl="0" algn="r">
              <a:spcBef>
                <a:spcPts val="0"/>
              </a:spcBef>
              <a:buNone/>
              <a:defRPr sz="800">
                <a:solidFill>
                  <a:srgbClr val="888888"/>
                </a:solidFill>
                <a:latin typeface="Calibri"/>
                <a:ea typeface="Calibri"/>
                <a:cs typeface="Calibri"/>
                <a:sym typeface="Calibri"/>
              </a:defRPr>
            </a:lvl4pPr>
            <a:lvl5pPr indent="0" lvl="4" marL="0" marR="0" rtl="0" algn="r">
              <a:spcBef>
                <a:spcPts val="0"/>
              </a:spcBef>
              <a:buNone/>
              <a:defRPr sz="800">
                <a:solidFill>
                  <a:srgbClr val="888888"/>
                </a:solidFill>
                <a:latin typeface="Calibri"/>
                <a:ea typeface="Calibri"/>
                <a:cs typeface="Calibri"/>
                <a:sym typeface="Calibri"/>
              </a:defRPr>
            </a:lvl5pPr>
            <a:lvl6pPr indent="0" lvl="5" marL="0" marR="0" rtl="0" algn="r">
              <a:spcBef>
                <a:spcPts val="0"/>
              </a:spcBef>
              <a:buNone/>
              <a:defRPr sz="800">
                <a:solidFill>
                  <a:srgbClr val="888888"/>
                </a:solidFill>
                <a:latin typeface="Calibri"/>
                <a:ea typeface="Calibri"/>
                <a:cs typeface="Calibri"/>
                <a:sym typeface="Calibri"/>
              </a:defRPr>
            </a:lvl6pPr>
            <a:lvl7pPr indent="0" lvl="6" marL="0" marR="0" rtl="0" algn="r">
              <a:spcBef>
                <a:spcPts val="0"/>
              </a:spcBef>
              <a:buNone/>
              <a:defRPr sz="800">
                <a:solidFill>
                  <a:srgbClr val="888888"/>
                </a:solidFill>
                <a:latin typeface="Calibri"/>
                <a:ea typeface="Calibri"/>
                <a:cs typeface="Calibri"/>
                <a:sym typeface="Calibri"/>
              </a:defRPr>
            </a:lvl7pPr>
            <a:lvl8pPr indent="0" lvl="7" marL="0" marR="0" rtl="0" algn="r">
              <a:spcBef>
                <a:spcPts val="0"/>
              </a:spcBef>
              <a:buNone/>
              <a:defRPr sz="800">
                <a:solidFill>
                  <a:srgbClr val="888888"/>
                </a:solidFill>
                <a:latin typeface="Calibri"/>
                <a:ea typeface="Calibri"/>
                <a:cs typeface="Calibri"/>
                <a:sym typeface="Calibri"/>
              </a:defRPr>
            </a:lvl8pPr>
            <a:lvl9pPr indent="0" lvl="8" marL="0" marR="0" rtl="0" algn="r">
              <a:spcBef>
                <a:spcPts val="0"/>
              </a:spcBef>
              <a:buNone/>
              <a:defRPr sz="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JO"/>
              <a:t>‹#›</a:t>
            </a:fld>
            <a:endParaRPr/>
          </a:p>
        </p:txBody>
      </p:sp>
    </p:spTree>
  </p:cSld>
  <p:clrMap accent1="accent1" accent2="accent2" accent3="accent3" accent4="accent4" accent5="accent5" accent6="accent6" bg1="lt1" bg2="dk2" tx1="dk1" tx2="lt2" folHlink="folHlink" hlink="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9" name="Shape 459"/>
        <p:cNvGrpSpPr/>
        <p:nvPr/>
      </p:nvGrpSpPr>
      <p:grpSpPr>
        <a:xfrm>
          <a:off x="0" y="0"/>
          <a:ext cx="0" cy="0"/>
          <a:chOff x="0" y="0"/>
          <a:chExt cx="0" cy="0"/>
        </a:xfrm>
      </p:grpSpPr>
      <p:sp>
        <p:nvSpPr>
          <p:cNvPr id="460" name="Google Shape;460;p29"/>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1" name="Google Shape;461;p29"/>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6"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5"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6"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6"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6"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62" name="Google Shape;462;p2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3" name="Google Shape;463;p2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4" name="Google Shape;464;p2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800">
                <a:solidFill>
                  <a:srgbClr val="888888"/>
                </a:solidFill>
                <a:latin typeface="Calibri"/>
                <a:ea typeface="Calibri"/>
                <a:cs typeface="Calibri"/>
                <a:sym typeface="Calibri"/>
              </a:defRPr>
            </a:lvl1pPr>
            <a:lvl2pPr indent="0" lvl="1" marL="0" marR="0" rtl="0" algn="r">
              <a:spcBef>
                <a:spcPts val="0"/>
              </a:spcBef>
              <a:buNone/>
              <a:defRPr sz="800">
                <a:solidFill>
                  <a:srgbClr val="888888"/>
                </a:solidFill>
                <a:latin typeface="Calibri"/>
                <a:ea typeface="Calibri"/>
                <a:cs typeface="Calibri"/>
                <a:sym typeface="Calibri"/>
              </a:defRPr>
            </a:lvl2pPr>
            <a:lvl3pPr indent="0" lvl="2" marL="0" marR="0" rtl="0" algn="r">
              <a:spcBef>
                <a:spcPts val="0"/>
              </a:spcBef>
              <a:buNone/>
              <a:defRPr sz="800">
                <a:solidFill>
                  <a:srgbClr val="888888"/>
                </a:solidFill>
                <a:latin typeface="Calibri"/>
                <a:ea typeface="Calibri"/>
                <a:cs typeface="Calibri"/>
                <a:sym typeface="Calibri"/>
              </a:defRPr>
            </a:lvl3pPr>
            <a:lvl4pPr indent="0" lvl="3" marL="0" marR="0" rtl="0" algn="r">
              <a:spcBef>
                <a:spcPts val="0"/>
              </a:spcBef>
              <a:buNone/>
              <a:defRPr sz="800">
                <a:solidFill>
                  <a:srgbClr val="888888"/>
                </a:solidFill>
                <a:latin typeface="Calibri"/>
                <a:ea typeface="Calibri"/>
                <a:cs typeface="Calibri"/>
                <a:sym typeface="Calibri"/>
              </a:defRPr>
            </a:lvl4pPr>
            <a:lvl5pPr indent="0" lvl="4" marL="0" marR="0" rtl="0" algn="r">
              <a:spcBef>
                <a:spcPts val="0"/>
              </a:spcBef>
              <a:buNone/>
              <a:defRPr sz="800">
                <a:solidFill>
                  <a:srgbClr val="888888"/>
                </a:solidFill>
                <a:latin typeface="Calibri"/>
                <a:ea typeface="Calibri"/>
                <a:cs typeface="Calibri"/>
                <a:sym typeface="Calibri"/>
              </a:defRPr>
            </a:lvl5pPr>
            <a:lvl6pPr indent="0" lvl="5" marL="0" marR="0" rtl="0" algn="r">
              <a:spcBef>
                <a:spcPts val="0"/>
              </a:spcBef>
              <a:buNone/>
              <a:defRPr sz="800">
                <a:solidFill>
                  <a:srgbClr val="888888"/>
                </a:solidFill>
                <a:latin typeface="Calibri"/>
                <a:ea typeface="Calibri"/>
                <a:cs typeface="Calibri"/>
                <a:sym typeface="Calibri"/>
              </a:defRPr>
            </a:lvl6pPr>
            <a:lvl7pPr indent="0" lvl="6" marL="0" marR="0" rtl="0" algn="r">
              <a:spcBef>
                <a:spcPts val="0"/>
              </a:spcBef>
              <a:buNone/>
              <a:defRPr sz="800">
                <a:solidFill>
                  <a:srgbClr val="888888"/>
                </a:solidFill>
                <a:latin typeface="Calibri"/>
                <a:ea typeface="Calibri"/>
                <a:cs typeface="Calibri"/>
                <a:sym typeface="Calibri"/>
              </a:defRPr>
            </a:lvl7pPr>
            <a:lvl8pPr indent="0" lvl="7" marL="0" marR="0" rtl="0" algn="r">
              <a:spcBef>
                <a:spcPts val="0"/>
              </a:spcBef>
              <a:buNone/>
              <a:defRPr sz="800">
                <a:solidFill>
                  <a:srgbClr val="888888"/>
                </a:solidFill>
                <a:latin typeface="Calibri"/>
                <a:ea typeface="Calibri"/>
                <a:cs typeface="Calibri"/>
                <a:sym typeface="Calibri"/>
              </a:defRPr>
            </a:lvl8pPr>
            <a:lvl9pPr indent="0" lvl="8" marL="0" marR="0" rtl="0" algn="r">
              <a:spcBef>
                <a:spcPts val="0"/>
              </a:spcBef>
              <a:buNone/>
              <a:defRPr sz="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JO"/>
              <a:t>‹#›</a:t>
            </a:fld>
            <a:endParaRPr/>
          </a:p>
        </p:txBody>
      </p:sp>
    </p:spTree>
  </p:cSld>
  <p:clrMap accent1="accent1" accent2="accent2" accent3="accent3" accent4="accent4" accent5="accent5" accent6="accent6" bg1="lt1" bg2="dk2" tx1="dk1" tx2="lt2" folHlink="folHlink" hlink="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4" name="Shape 534"/>
        <p:cNvGrpSpPr/>
        <p:nvPr/>
      </p:nvGrpSpPr>
      <p:grpSpPr>
        <a:xfrm>
          <a:off x="0" y="0"/>
          <a:ext cx="0" cy="0"/>
          <a:chOff x="0" y="0"/>
          <a:chExt cx="0" cy="0"/>
        </a:xfrm>
      </p:grpSpPr>
      <p:sp>
        <p:nvSpPr>
          <p:cNvPr id="535" name="Google Shape;535;p31"/>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6" name="Google Shape;536;p31"/>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6"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5"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6"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6"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6"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37" name="Google Shape;537;p3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8" name="Google Shape;538;p3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9" name="Google Shape;539;p3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800">
                <a:solidFill>
                  <a:srgbClr val="888888"/>
                </a:solidFill>
                <a:latin typeface="Calibri"/>
                <a:ea typeface="Calibri"/>
                <a:cs typeface="Calibri"/>
                <a:sym typeface="Calibri"/>
              </a:defRPr>
            </a:lvl1pPr>
            <a:lvl2pPr indent="0" lvl="1" marL="0" marR="0" rtl="0" algn="r">
              <a:spcBef>
                <a:spcPts val="0"/>
              </a:spcBef>
              <a:buNone/>
              <a:defRPr sz="800">
                <a:solidFill>
                  <a:srgbClr val="888888"/>
                </a:solidFill>
                <a:latin typeface="Calibri"/>
                <a:ea typeface="Calibri"/>
                <a:cs typeface="Calibri"/>
                <a:sym typeface="Calibri"/>
              </a:defRPr>
            </a:lvl2pPr>
            <a:lvl3pPr indent="0" lvl="2" marL="0" marR="0" rtl="0" algn="r">
              <a:spcBef>
                <a:spcPts val="0"/>
              </a:spcBef>
              <a:buNone/>
              <a:defRPr sz="800">
                <a:solidFill>
                  <a:srgbClr val="888888"/>
                </a:solidFill>
                <a:latin typeface="Calibri"/>
                <a:ea typeface="Calibri"/>
                <a:cs typeface="Calibri"/>
                <a:sym typeface="Calibri"/>
              </a:defRPr>
            </a:lvl3pPr>
            <a:lvl4pPr indent="0" lvl="3" marL="0" marR="0" rtl="0" algn="r">
              <a:spcBef>
                <a:spcPts val="0"/>
              </a:spcBef>
              <a:buNone/>
              <a:defRPr sz="800">
                <a:solidFill>
                  <a:srgbClr val="888888"/>
                </a:solidFill>
                <a:latin typeface="Calibri"/>
                <a:ea typeface="Calibri"/>
                <a:cs typeface="Calibri"/>
                <a:sym typeface="Calibri"/>
              </a:defRPr>
            </a:lvl4pPr>
            <a:lvl5pPr indent="0" lvl="4" marL="0" marR="0" rtl="0" algn="r">
              <a:spcBef>
                <a:spcPts val="0"/>
              </a:spcBef>
              <a:buNone/>
              <a:defRPr sz="800">
                <a:solidFill>
                  <a:srgbClr val="888888"/>
                </a:solidFill>
                <a:latin typeface="Calibri"/>
                <a:ea typeface="Calibri"/>
                <a:cs typeface="Calibri"/>
                <a:sym typeface="Calibri"/>
              </a:defRPr>
            </a:lvl5pPr>
            <a:lvl6pPr indent="0" lvl="5" marL="0" marR="0" rtl="0" algn="r">
              <a:spcBef>
                <a:spcPts val="0"/>
              </a:spcBef>
              <a:buNone/>
              <a:defRPr sz="800">
                <a:solidFill>
                  <a:srgbClr val="888888"/>
                </a:solidFill>
                <a:latin typeface="Calibri"/>
                <a:ea typeface="Calibri"/>
                <a:cs typeface="Calibri"/>
                <a:sym typeface="Calibri"/>
              </a:defRPr>
            </a:lvl6pPr>
            <a:lvl7pPr indent="0" lvl="6" marL="0" marR="0" rtl="0" algn="r">
              <a:spcBef>
                <a:spcPts val="0"/>
              </a:spcBef>
              <a:buNone/>
              <a:defRPr sz="800">
                <a:solidFill>
                  <a:srgbClr val="888888"/>
                </a:solidFill>
                <a:latin typeface="Calibri"/>
                <a:ea typeface="Calibri"/>
                <a:cs typeface="Calibri"/>
                <a:sym typeface="Calibri"/>
              </a:defRPr>
            </a:lvl7pPr>
            <a:lvl8pPr indent="0" lvl="7" marL="0" marR="0" rtl="0" algn="r">
              <a:spcBef>
                <a:spcPts val="0"/>
              </a:spcBef>
              <a:buNone/>
              <a:defRPr sz="800">
                <a:solidFill>
                  <a:srgbClr val="888888"/>
                </a:solidFill>
                <a:latin typeface="Calibri"/>
                <a:ea typeface="Calibri"/>
                <a:cs typeface="Calibri"/>
                <a:sym typeface="Calibri"/>
              </a:defRPr>
            </a:lvl8pPr>
            <a:lvl9pPr indent="0" lvl="8" marL="0" marR="0" rtl="0" algn="r">
              <a:spcBef>
                <a:spcPts val="0"/>
              </a:spcBef>
              <a:buNone/>
              <a:defRPr sz="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JO"/>
              <a:t>‹#›</a:t>
            </a:fld>
            <a:endParaRPr/>
          </a:p>
        </p:txBody>
      </p:sp>
    </p:spTree>
  </p:cSld>
  <p:clrMap accent1="accent1" accent2="accent2" accent3="accent3" accent4="accent4" accent5="accent5" accent6="accent6" bg1="lt1" bg2="dk2" tx1="dk1" tx2="lt2" folHlink="folHlink" hlink="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9" name="Shape 609"/>
        <p:cNvGrpSpPr/>
        <p:nvPr/>
      </p:nvGrpSpPr>
      <p:grpSpPr>
        <a:xfrm>
          <a:off x="0" y="0"/>
          <a:ext cx="0" cy="0"/>
          <a:chOff x="0" y="0"/>
          <a:chExt cx="0" cy="0"/>
        </a:xfrm>
      </p:grpSpPr>
      <p:sp>
        <p:nvSpPr>
          <p:cNvPr id="610" name="Google Shape;610;p33"/>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1" name="Google Shape;611;p33"/>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6"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5"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6"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6"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6"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12" name="Google Shape;612;p3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sz="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3" name="Google Shape;613;p3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8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4" name="Google Shape;614;p3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800">
                <a:solidFill>
                  <a:srgbClr val="888888"/>
                </a:solidFill>
                <a:latin typeface="Calibri"/>
                <a:ea typeface="Calibri"/>
                <a:cs typeface="Calibri"/>
                <a:sym typeface="Calibri"/>
              </a:defRPr>
            </a:lvl1pPr>
            <a:lvl2pPr indent="0" lvl="1" marL="0" marR="0" rtl="0" algn="r">
              <a:spcBef>
                <a:spcPts val="0"/>
              </a:spcBef>
              <a:buNone/>
              <a:defRPr sz="800">
                <a:solidFill>
                  <a:srgbClr val="888888"/>
                </a:solidFill>
                <a:latin typeface="Calibri"/>
                <a:ea typeface="Calibri"/>
                <a:cs typeface="Calibri"/>
                <a:sym typeface="Calibri"/>
              </a:defRPr>
            </a:lvl2pPr>
            <a:lvl3pPr indent="0" lvl="2" marL="0" marR="0" rtl="0" algn="r">
              <a:spcBef>
                <a:spcPts val="0"/>
              </a:spcBef>
              <a:buNone/>
              <a:defRPr sz="800">
                <a:solidFill>
                  <a:srgbClr val="888888"/>
                </a:solidFill>
                <a:latin typeface="Calibri"/>
                <a:ea typeface="Calibri"/>
                <a:cs typeface="Calibri"/>
                <a:sym typeface="Calibri"/>
              </a:defRPr>
            </a:lvl3pPr>
            <a:lvl4pPr indent="0" lvl="3" marL="0" marR="0" rtl="0" algn="r">
              <a:spcBef>
                <a:spcPts val="0"/>
              </a:spcBef>
              <a:buNone/>
              <a:defRPr sz="800">
                <a:solidFill>
                  <a:srgbClr val="888888"/>
                </a:solidFill>
                <a:latin typeface="Calibri"/>
                <a:ea typeface="Calibri"/>
                <a:cs typeface="Calibri"/>
                <a:sym typeface="Calibri"/>
              </a:defRPr>
            </a:lvl4pPr>
            <a:lvl5pPr indent="0" lvl="4" marL="0" marR="0" rtl="0" algn="r">
              <a:spcBef>
                <a:spcPts val="0"/>
              </a:spcBef>
              <a:buNone/>
              <a:defRPr sz="800">
                <a:solidFill>
                  <a:srgbClr val="888888"/>
                </a:solidFill>
                <a:latin typeface="Calibri"/>
                <a:ea typeface="Calibri"/>
                <a:cs typeface="Calibri"/>
                <a:sym typeface="Calibri"/>
              </a:defRPr>
            </a:lvl5pPr>
            <a:lvl6pPr indent="0" lvl="5" marL="0" marR="0" rtl="0" algn="r">
              <a:spcBef>
                <a:spcPts val="0"/>
              </a:spcBef>
              <a:buNone/>
              <a:defRPr sz="800">
                <a:solidFill>
                  <a:srgbClr val="888888"/>
                </a:solidFill>
                <a:latin typeface="Calibri"/>
                <a:ea typeface="Calibri"/>
                <a:cs typeface="Calibri"/>
                <a:sym typeface="Calibri"/>
              </a:defRPr>
            </a:lvl6pPr>
            <a:lvl7pPr indent="0" lvl="6" marL="0" marR="0" rtl="0" algn="r">
              <a:spcBef>
                <a:spcPts val="0"/>
              </a:spcBef>
              <a:buNone/>
              <a:defRPr sz="800">
                <a:solidFill>
                  <a:srgbClr val="888888"/>
                </a:solidFill>
                <a:latin typeface="Calibri"/>
                <a:ea typeface="Calibri"/>
                <a:cs typeface="Calibri"/>
                <a:sym typeface="Calibri"/>
              </a:defRPr>
            </a:lvl7pPr>
            <a:lvl8pPr indent="0" lvl="7" marL="0" marR="0" rtl="0" algn="r">
              <a:spcBef>
                <a:spcPts val="0"/>
              </a:spcBef>
              <a:buNone/>
              <a:defRPr sz="800">
                <a:solidFill>
                  <a:srgbClr val="888888"/>
                </a:solidFill>
                <a:latin typeface="Calibri"/>
                <a:ea typeface="Calibri"/>
                <a:cs typeface="Calibri"/>
                <a:sym typeface="Calibri"/>
              </a:defRPr>
            </a:lvl8pPr>
            <a:lvl9pPr indent="0" lvl="8" marL="0" marR="0" rtl="0" algn="r">
              <a:spcBef>
                <a:spcPts val="0"/>
              </a:spcBef>
              <a:buNone/>
              <a:defRPr sz="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JO"/>
              <a:t>‹#›</a:t>
            </a:fld>
            <a:endParaRPr/>
          </a:p>
        </p:txBody>
      </p:sp>
    </p:spTree>
  </p:cSld>
  <p:clrMap accent1="accent1" accent2="accent2" accent3="accent3" accent4="accent4" accent5="accent5" accent6="accent6" bg1="lt1" bg2="dk2" tx1="dk1" tx2="lt2" folHlink="folHlink" hlink="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8.png"/><Relationship Id="rId13" Type="http://schemas.openxmlformats.org/officeDocument/2006/relationships/image" Target="../media/image15.png"/><Relationship Id="rId12" Type="http://schemas.openxmlformats.org/officeDocument/2006/relationships/image" Target="../media/image11.png"/><Relationship Id="rId1" Type="http://schemas.openxmlformats.org/officeDocument/2006/relationships/slideLayout" Target="../slideLayouts/slideLayout67.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png"/><Relationship Id="rId15" Type="http://schemas.openxmlformats.org/officeDocument/2006/relationships/image" Target="../media/image26.png"/><Relationship Id="rId14" Type="http://schemas.openxmlformats.org/officeDocument/2006/relationships/image" Target="../media/image17.png"/><Relationship Id="rId17" Type="http://schemas.openxmlformats.org/officeDocument/2006/relationships/image" Target="../media/image25.png"/><Relationship Id="rId16"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27.png"/><Relationship Id="rId13" Type="http://schemas.openxmlformats.org/officeDocument/2006/relationships/image" Target="../media/image19.png"/><Relationship Id="rId12" Type="http://schemas.openxmlformats.org/officeDocument/2006/relationships/image" Target="../media/image28.png"/><Relationship Id="rId1" Type="http://schemas.openxmlformats.org/officeDocument/2006/relationships/slideLayout" Target="../slideLayouts/slideLayout78.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8.png"/><Relationship Id="rId15" Type="http://schemas.openxmlformats.org/officeDocument/2006/relationships/image" Target="../media/image30.png"/><Relationship Id="rId14" Type="http://schemas.openxmlformats.org/officeDocument/2006/relationships/image" Target="../media/image49.png"/><Relationship Id="rId17" Type="http://schemas.openxmlformats.org/officeDocument/2006/relationships/image" Target="../media/image36.png"/><Relationship Id="rId16" Type="http://schemas.openxmlformats.org/officeDocument/2006/relationships/image" Target="../media/image42.png"/><Relationship Id="rId5" Type="http://schemas.openxmlformats.org/officeDocument/2006/relationships/image" Target="../media/image29.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31.png"/></Relationships>
</file>

<file path=ppt/slides/_rels/slide9.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40.png"/><Relationship Id="rId13" Type="http://schemas.openxmlformats.org/officeDocument/2006/relationships/image" Target="../media/image46.png"/><Relationship Id="rId12" Type="http://schemas.openxmlformats.org/officeDocument/2006/relationships/image" Target="../media/image48.png"/><Relationship Id="rId1" Type="http://schemas.openxmlformats.org/officeDocument/2006/relationships/slideLayout" Target="../slideLayouts/slideLayout89.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41.png"/><Relationship Id="rId9" Type="http://schemas.openxmlformats.org/officeDocument/2006/relationships/image" Target="../media/image35.png"/><Relationship Id="rId15" Type="http://schemas.openxmlformats.org/officeDocument/2006/relationships/image" Target="../media/image43.png"/><Relationship Id="rId14" Type="http://schemas.openxmlformats.org/officeDocument/2006/relationships/image" Target="../media/image45.png"/><Relationship Id="rId17" Type="http://schemas.openxmlformats.org/officeDocument/2006/relationships/image" Target="../media/image38.png"/><Relationship Id="rId16" Type="http://schemas.openxmlformats.org/officeDocument/2006/relationships/image" Target="../media/image47.png"/><Relationship Id="rId5" Type="http://schemas.openxmlformats.org/officeDocument/2006/relationships/image" Target="../media/image39.png"/><Relationship Id="rId6" Type="http://schemas.openxmlformats.org/officeDocument/2006/relationships/image" Target="../media/image34.png"/><Relationship Id="rId7" Type="http://schemas.openxmlformats.org/officeDocument/2006/relationships/image" Target="../media/image33.png"/><Relationship Id="rId8"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1"/>
          <p:cNvSpPr/>
          <p:nvPr/>
        </p:nvSpPr>
        <p:spPr>
          <a:xfrm>
            <a:off x="0" y="-23446"/>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Calibri"/>
              <a:ea typeface="Calibri"/>
              <a:cs typeface="Calibri"/>
              <a:sym typeface="Calibri"/>
            </a:endParaRPr>
          </a:p>
        </p:txBody>
      </p:sp>
      <p:sp>
        <p:nvSpPr>
          <p:cNvPr id="689" name="Google Shape;689;p1"/>
          <p:cNvSpPr txBox="1"/>
          <p:nvPr/>
        </p:nvSpPr>
        <p:spPr>
          <a:xfrm>
            <a:off x="7802042" y="1"/>
            <a:ext cx="4122479" cy="678071"/>
          </a:xfrm>
          <a:prstGeom prst="rect">
            <a:avLst/>
          </a:prstGeom>
          <a:noFill/>
          <a:ln>
            <a:noFill/>
          </a:ln>
        </p:spPr>
        <p:txBody>
          <a:bodyPr anchorCtr="0" anchor="t" bIns="0" lIns="0" spcFirstLastPara="1" rIns="0" wrap="square" tIns="0">
            <a:spAutoFit/>
          </a:bodyPr>
          <a:lstStyle/>
          <a:p>
            <a:pPr indent="0" lvl="0" marL="0" marR="0" rtl="1" algn="ctr">
              <a:lnSpc>
                <a:spcPct val="205333"/>
              </a:lnSpc>
              <a:spcBef>
                <a:spcPts val="0"/>
              </a:spcBef>
              <a:spcAft>
                <a:spcPts val="0"/>
              </a:spcAft>
              <a:buNone/>
            </a:pPr>
            <a:r>
              <a:rPr b="1" lang="ar-JO" sz="3000">
                <a:solidFill>
                  <a:schemeClr val="dk1"/>
                </a:solidFill>
                <a:latin typeface="Calibri"/>
                <a:ea typeface="Calibri"/>
                <a:cs typeface="Calibri"/>
                <a:sym typeface="Calibri"/>
              </a:rPr>
              <a:t>مَدرسة العُطلَة الصَّيفيَّة</a:t>
            </a:r>
            <a:endParaRPr b="1" sz="3000">
              <a:solidFill>
                <a:srgbClr val="000000"/>
              </a:solidFill>
              <a:latin typeface="Arimo"/>
              <a:ea typeface="Arimo"/>
              <a:cs typeface="Arimo"/>
              <a:sym typeface="Arimo"/>
            </a:endParaRPr>
          </a:p>
        </p:txBody>
      </p:sp>
      <p:sp>
        <p:nvSpPr>
          <p:cNvPr id="690" name="Google Shape;690;p1"/>
          <p:cNvSpPr txBox="1"/>
          <p:nvPr/>
        </p:nvSpPr>
        <p:spPr>
          <a:xfrm>
            <a:off x="7802043" y="845415"/>
            <a:ext cx="3496717" cy="1006238"/>
          </a:xfrm>
          <a:prstGeom prst="rect">
            <a:avLst/>
          </a:prstGeom>
          <a:noFill/>
          <a:ln>
            <a:noFill/>
          </a:ln>
        </p:spPr>
        <p:txBody>
          <a:bodyPr anchorCtr="0" anchor="t" bIns="0" lIns="0" spcFirstLastPara="1" rIns="0" wrap="square" tIns="0">
            <a:spAutoFit/>
          </a:bodyPr>
          <a:lstStyle/>
          <a:p>
            <a:pPr indent="0" lvl="0" marL="0" marR="0" rtl="1" algn="ctr">
              <a:lnSpc>
                <a:spcPct val="139990"/>
              </a:lnSpc>
              <a:spcBef>
                <a:spcPts val="0"/>
              </a:spcBef>
              <a:spcAft>
                <a:spcPts val="0"/>
              </a:spcAft>
              <a:buNone/>
            </a:pPr>
            <a:r>
              <a:rPr b="1" lang="ar-JO" sz="6134">
                <a:solidFill>
                  <a:srgbClr val="000000"/>
                </a:solidFill>
                <a:latin typeface="Arimo"/>
                <a:ea typeface="Arimo"/>
                <a:cs typeface="Arimo"/>
                <a:sym typeface="Arimo"/>
              </a:rPr>
              <a:t>رِياضيّات</a:t>
            </a:r>
            <a:endParaRPr/>
          </a:p>
        </p:txBody>
      </p:sp>
      <p:sp>
        <p:nvSpPr>
          <p:cNvPr id="691" name="Google Shape;691;p1"/>
          <p:cNvSpPr txBox="1"/>
          <p:nvPr/>
        </p:nvSpPr>
        <p:spPr>
          <a:xfrm>
            <a:off x="7924800" y="1874576"/>
            <a:ext cx="3496717" cy="572464"/>
          </a:xfrm>
          <a:prstGeom prst="rect">
            <a:avLst/>
          </a:prstGeom>
          <a:noFill/>
          <a:ln>
            <a:noFill/>
          </a:ln>
        </p:spPr>
        <p:txBody>
          <a:bodyPr anchorCtr="0" anchor="t" bIns="0" lIns="0" spcFirstLastPara="1" rIns="0" wrap="square" tIns="0">
            <a:spAutoFit/>
          </a:bodyPr>
          <a:lstStyle/>
          <a:p>
            <a:pPr indent="0" lvl="0" marL="0" marR="0" rtl="1" algn="ctr">
              <a:lnSpc>
                <a:spcPct val="140017"/>
              </a:lnSpc>
              <a:spcBef>
                <a:spcPts val="0"/>
              </a:spcBef>
              <a:spcAft>
                <a:spcPts val="0"/>
              </a:spcAft>
              <a:buNone/>
            </a:pPr>
            <a:r>
              <a:rPr b="1" lang="ar-JO" sz="3466">
                <a:solidFill>
                  <a:srgbClr val="000000"/>
                </a:solidFill>
                <a:latin typeface="Alef"/>
                <a:ea typeface="Alef"/>
                <a:cs typeface="Alef"/>
                <a:sym typeface="Alef"/>
              </a:rPr>
              <a:t>الصّف الرّابع </a:t>
            </a:r>
            <a:endParaRPr b="1" sz="3466">
              <a:solidFill>
                <a:srgbClr val="000000"/>
              </a:solidFill>
              <a:latin typeface="Alef"/>
              <a:ea typeface="Alef"/>
              <a:cs typeface="Alef"/>
              <a:sym typeface="Alef"/>
            </a:endParaRPr>
          </a:p>
        </p:txBody>
      </p:sp>
      <p:sp>
        <p:nvSpPr>
          <p:cNvPr id="692" name="Google Shape;692;p1"/>
          <p:cNvSpPr txBox="1"/>
          <p:nvPr/>
        </p:nvSpPr>
        <p:spPr>
          <a:xfrm>
            <a:off x="6888767" y="4149258"/>
            <a:ext cx="5320427" cy="1885131"/>
          </a:xfrm>
          <a:prstGeom prst="rect">
            <a:avLst/>
          </a:prstGeom>
          <a:noFill/>
          <a:ln>
            <a:noFill/>
          </a:ln>
        </p:spPr>
        <p:txBody>
          <a:bodyPr anchorCtr="0" anchor="t" bIns="0" lIns="0" spcFirstLastPara="1" rIns="0" wrap="square" tIns="0">
            <a:spAutoFit/>
          </a:bodyPr>
          <a:lstStyle/>
          <a:p>
            <a:pPr indent="0" lvl="0" marL="0" marR="0" rtl="1" algn="ctr">
              <a:lnSpc>
                <a:spcPct val="140017"/>
              </a:lnSpc>
              <a:spcBef>
                <a:spcPts val="0"/>
              </a:spcBef>
              <a:spcAft>
                <a:spcPts val="0"/>
              </a:spcAft>
              <a:buNone/>
            </a:pPr>
            <a:r>
              <a:rPr b="1" lang="ar-JO" sz="3466">
                <a:solidFill>
                  <a:srgbClr val="000000"/>
                </a:solidFill>
                <a:latin typeface="Alef"/>
                <a:ea typeface="Alef"/>
                <a:cs typeface="Alef"/>
                <a:sym typeface="Alef"/>
              </a:rPr>
              <a:t>مَوضوع الدَّرس:</a:t>
            </a:r>
            <a:endParaRPr/>
          </a:p>
          <a:p>
            <a:pPr indent="0" lvl="0" marL="0" marR="0" rtl="1" algn="ctr">
              <a:lnSpc>
                <a:spcPct val="140017"/>
              </a:lnSpc>
              <a:spcBef>
                <a:spcPts val="0"/>
              </a:spcBef>
              <a:spcAft>
                <a:spcPts val="0"/>
              </a:spcAft>
              <a:buNone/>
            </a:pPr>
            <a:r>
              <a:rPr b="1" lang="ar-JO" sz="3466">
                <a:solidFill>
                  <a:srgbClr val="000000"/>
                </a:solidFill>
                <a:latin typeface="Alef"/>
                <a:ea typeface="Alef"/>
                <a:cs typeface="Alef"/>
                <a:sym typeface="Alef"/>
              </a:rPr>
              <a:t>هَندسَة</a:t>
            </a:r>
            <a:endParaRPr/>
          </a:p>
          <a:p>
            <a:pPr indent="0" lvl="0" marL="0" marR="0" rtl="1" algn="ctr">
              <a:lnSpc>
                <a:spcPct val="140017"/>
              </a:lnSpc>
              <a:spcBef>
                <a:spcPts val="0"/>
              </a:spcBef>
              <a:spcAft>
                <a:spcPts val="0"/>
              </a:spcAft>
              <a:buNone/>
            </a:pPr>
            <a:r>
              <a:rPr b="1" lang="ar-JO" sz="3466">
                <a:solidFill>
                  <a:srgbClr val="000000"/>
                </a:solidFill>
                <a:latin typeface="Alef"/>
                <a:ea typeface="Alef"/>
                <a:cs typeface="Alef"/>
                <a:sym typeface="Alef"/>
              </a:rPr>
              <a:t>مُحيط وَمِساحة المُضلَّعات</a:t>
            </a:r>
            <a:endParaRPr b="1" sz="3466">
              <a:solidFill>
                <a:srgbClr val="000000"/>
              </a:solidFill>
              <a:latin typeface="Alef"/>
              <a:ea typeface="Alef"/>
              <a:cs typeface="Alef"/>
              <a:sym typeface="Alef"/>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0"/>
          <p:cNvSpPr txBox="1"/>
          <p:nvPr>
            <p:ph type="ctrTitle"/>
          </p:nvPr>
        </p:nvSpPr>
        <p:spPr>
          <a:xfrm>
            <a:off x="3977533" y="136865"/>
            <a:ext cx="3865668" cy="11768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Clr>
                <a:srgbClr val="7F754A"/>
              </a:buClr>
              <a:buSzPts val="2900"/>
              <a:buFont typeface="Calibri"/>
              <a:buNone/>
            </a:pPr>
            <a:r>
              <a:rPr lang="ar-JO">
                <a:solidFill>
                  <a:srgbClr val="7F754A"/>
                </a:solidFill>
              </a:rPr>
              <a:t>المِساحَة وَالمُحيط</a:t>
            </a:r>
            <a:endParaRPr/>
          </a:p>
        </p:txBody>
      </p:sp>
      <p:sp>
        <p:nvSpPr>
          <p:cNvPr id="883" name="Google Shape;883;p10"/>
          <p:cNvSpPr/>
          <p:nvPr/>
        </p:nvSpPr>
        <p:spPr>
          <a:xfrm>
            <a:off x="6073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884" name="Google Shape;884;p10"/>
          <p:cNvSpPr/>
          <p:nvPr/>
        </p:nvSpPr>
        <p:spPr>
          <a:xfrm>
            <a:off x="10205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885" name="Google Shape;885;p10"/>
          <p:cNvSpPr/>
          <p:nvPr/>
        </p:nvSpPr>
        <p:spPr>
          <a:xfrm>
            <a:off x="14337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886" name="Google Shape;886;p10"/>
          <p:cNvSpPr/>
          <p:nvPr/>
        </p:nvSpPr>
        <p:spPr>
          <a:xfrm>
            <a:off x="18469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887" name="Google Shape;887;p10"/>
          <p:cNvSpPr/>
          <p:nvPr/>
        </p:nvSpPr>
        <p:spPr>
          <a:xfrm>
            <a:off x="6073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888" name="Google Shape;888;p10"/>
          <p:cNvSpPr/>
          <p:nvPr/>
        </p:nvSpPr>
        <p:spPr>
          <a:xfrm>
            <a:off x="10205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889" name="Google Shape;889;p10"/>
          <p:cNvSpPr/>
          <p:nvPr/>
        </p:nvSpPr>
        <p:spPr>
          <a:xfrm>
            <a:off x="14337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890" name="Google Shape;890;p10"/>
          <p:cNvSpPr/>
          <p:nvPr/>
        </p:nvSpPr>
        <p:spPr>
          <a:xfrm>
            <a:off x="18469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891" name="Google Shape;891;p10"/>
          <p:cNvSpPr/>
          <p:nvPr/>
        </p:nvSpPr>
        <p:spPr>
          <a:xfrm>
            <a:off x="6073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892" name="Google Shape;892;p10"/>
          <p:cNvSpPr/>
          <p:nvPr/>
        </p:nvSpPr>
        <p:spPr>
          <a:xfrm>
            <a:off x="10205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893" name="Google Shape;893;p10"/>
          <p:cNvSpPr/>
          <p:nvPr/>
        </p:nvSpPr>
        <p:spPr>
          <a:xfrm>
            <a:off x="14337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894" name="Google Shape;894;p10"/>
          <p:cNvSpPr/>
          <p:nvPr/>
        </p:nvSpPr>
        <p:spPr>
          <a:xfrm>
            <a:off x="18469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895" name="Google Shape;895;p10"/>
          <p:cNvSpPr/>
          <p:nvPr/>
        </p:nvSpPr>
        <p:spPr>
          <a:xfrm>
            <a:off x="6073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896" name="Google Shape;896;p10"/>
          <p:cNvSpPr/>
          <p:nvPr/>
        </p:nvSpPr>
        <p:spPr>
          <a:xfrm>
            <a:off x="10205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897" name="Google Shape;897;p10"/>
          <p:cNvSpPr/>
          <p:nvPr/>
        </p:nvSpPr>
        <p:spPr>
          <a:xfrm>
            <a:off x="14337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898" name="Google Shape;898;p10"/>
          <p:cNvSpPr/>
          <p:nvPr/>
        </p:nvSpPr>
        <p:spPr>
          <a:xfrm>
            <a:off x="18469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899" name="Google Shape;899;p10"/>
          <p:cNvSpPr/>
          <p:nvPr/>
        </p:nvSpPr>
        <p:spPr>
          <a:xfrm>
            <a:off x="6073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00" name="Google Shape;900;p10"/>
          <p:cNvSpPr/>
          <p:nvPr/>
        </p:nvSpPr>
        <p:spPr>
          <a:xfrm>
            <a:off x="10205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01" name="Google Shape;901;p10"/>
          <p:cNvSpPr/>
          <p:nvPr/>
        </p:nvSpPr>
        <p:spPr>
          <a:xfrm>
            <a:off x="14337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02" name="Google Shape;902;p10"/>
          <p:cNvSpPr/>
          <p:nvPr/>
        </p:nvSpPr>
        <p:spPr>
          <a:xfrm>
            <a:off x="18469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03" name="Google Shape;903;p10"/>
          <p:cNvSpPr/>
          <p:nvPr/>
        </p:nvSpPr>
        <p:spPr>
          <a:xfrm>
            <a:off x="6073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04" name="Google Shape;904;p10"/>
          <p:cNvSpPr/>
          <p:nvPr/>
        </p:nvSpPr>
        <p:spPr>
          <a:xfrm>
            <a:off x="10205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05" name="Google Shape;905;p10"/>
          <p:cNvSpPr/>
          <p:nvPr/>
        </p:nvSpPr>
        <p:spPr>
          <a:xfrm>
            <a:off x="14337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06" name="Google Shape;906;p10"/>
          <p:cNvSpPr/>
          <p:nvPr/>
        </p:nvSpPr>
        <p:spPr>
          <a:xfrm>
            <a:off x="18469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07" name="Google Shape;907;p10"/>
          <p:cNvSpPr/>
          <p:nvPr/>
        </p:nvSpPr>
        <p:spPr>
          <a:xfrm>
            <a:off x="26733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08" name="Google Shape;908;p10"/>
          <p:cNvSpPr/>
          <p:nvPr/>
        </p:nvSpPr>
        <p:spPr>
          <a:xfrm>
            <a:off x="30865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09" name="Google Shape;909;p10"/>
          <p:cNvSpPr/>
          <p:nvPr/>
        </p:nvSpPr>
        <p:spPr>
          <a:xfrm>
            <a:off x="34997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10" name="Google Shape;910;p10"/>
          <p:cNvSpPr/>
          <p:nvPr/>
        </p:nvSpPr>
        <p:spPr>
          <a:xfrm>
            <a:off x="22601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11" name="Google Shape;911;p10"/>
          <p:cNvSpPr/>
          <p:nvPr/>
        </p:nvSpPr>
        <p:spPr>
          <a:xfrm>
            <a:off x="26733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12" name="Google Shape;912;p10"/>
          <p:cNvSpPr/>
          <p:nvPr/>
        </p:nvSpPr>
        <p:spPr>
          <a:xfrm>
            <a:off x="30865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13" name="Google Shape;913;p10"/>
          <p:cNvSpPr/>
          <p:nvPr/>
        </p:nvSpPr>
        <p:spPr>
          <a:xfrm>
            <a:off x="34997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14" name="Google Shape;914;p10"/>
          <p:cNvSpPr/>
          <p:nvPr/>
        </p:nvSpPr>
        <p:spPr>
          <a:xfrm>
            <a:off x="22601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15" name="Google Shape;915;p10"/>
          <p:cNvSpPr/>
          <p:nvPr/>
        </p:nvSpPr>
        <p:spPr>
          <a:xfrm>
            <a:off x="26733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16" name="Google Shape;916;p10"/>
          <p:cNvSpPr/>
          <p:nvPr/>
        </p:nvSpPr>
        <p:spPr>
          <a:xfrm>
            <a:off x="30865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17" name="Google Shape;917;p10"/>
          <p:cNvSpPr/>
          <p:nvPr/>
        </p:nvSpPr>
        <p:spPr>
          <a:xfrm>
            <a:off x="34997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18" name="Google Shape;918;p10"/>
          <p:cNvSpPr/>
          <p:nvPr/>
        </p:nvSpPr>
        <p:spPr>
          <a:xfrm>
            <a:off x="22601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19" name="Google Shape;919;p10"/>
          <p:cNvSpPr/>
          <p:nvPr/>
        </p:nvSpPr>
        <p:spPr>
          <a:xfrm>
            <a:off x="26733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20" name="Google Shape;920;p10"/>
          <p:cNvSpPr/>
          <p:nvPr/>
        </p:nvSpPr>
        <p:spPr>
          <a:xfrm>
            <a:off x="30865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21" name="Google Shape;921;p10"/>
          <p:cNvSpPr/>
          <p:nvPr/>
        </p:nvSpPr>
        <p:spPr>
          <a:xfrm>
            <a:off x="34997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22" name="Google Shape;922;p10"/>
          <p:cNvSpPr/>
          <p:nvPr/>
        </p:nvSpPr>
        <p:spPr>
          <a:xfrm>
            <a:off x="22601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23" name="Google Shape;923;p10"/>
          <p:cNvSpPr/>
          <p:nvPr/>
        </p:nvSpPr>
        <p:spPr>
          <a:xfrm>
            <a:off x="26733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24" name="Google Shape;924;p10"/>
          <p:cNvSpPr/>
          <p:nvPr/>
        </p:nvSpPr>
        <p:spPr>
          <a:xfrm>
            <a:off x="30865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25" name="Google Shape;925;p10"/>
          <p:cNvSpPr/>
          <p:nvPr/>
        </p:nvSpPr>
        <p:spPr>
          <a:xfrm>
            <a:off x="34997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26" name="Google Shape;926;p10"/>
          <p:cNvSpPr/>
          <p:nvPr/>
        </p:nvSpPr>
        <p:spPr>
          <a:xfrm>
            <a:off x="22601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27" name="Google Shape;927;p10"/>
          <p:cNvSpPr/>
          <p:nvPr/>
        </p:nvSpPr>
        <p:spPr>
          <a:xfrm>
            <a:off x="26733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28" name="Google Shape;928;p10"/>
          <p:cNvSpPr/>
          <p:nvPr/>
        </p:nvSpPr>
        <p:spPr>
          <a:xfrm>
            <a:off x="30865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29" name="Google Shape;929;p10"/>
          <p:cNvSpPr/>
          <p:nvPr/>
        </p:nvSpPr>
        <p:spPr>
          <a:xfrm>
            <a:off x="34997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30" name="Google Shape;930;p10"/>
          <p:cNvSpPr/>
          <p:nvPr/>
        </p:nvSpPr>
        <p:spPr>
          <a:xfrm>
            <a:off x="6073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31" name="Google Shape;931;p10"/>
          <p:cNvSpPr/>
          <p:nvPr/>
        </p:nvSpPr>
        <p:spPr>
          <a:xfrm>
            <a:off x="10205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32" name="Google Shape;932;p10"/>
          <p:cNvSpPr/>
          <p:nvPr/>
        </p:nvSpPr>
        <p:spPr>
          <a:xfrm>
            <a:off x="14337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33" name="Google Shape;933;p10"/>
          <p:cNvSpPr/>
          <p:nvPr/>
        </p:nvSpPr>
        <p:spPr>
          <a:xfrm>
            <a:off x="18469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34" name="Google Shape;934;p10"/>
          <p:cNvSpPr/>
          <p:nvPr/>
        </p:nvSpPr>
        <p:spPr>
          <a:xfrm>
            <a:off x="6073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35" name="Google Shape;935;p10"/>
          <p:cNvSpPr/>
          <p:nvPr/>
        </p:nvSpPr>
        <p:spPr>
          <a:xfrm>
            <a:off x="10205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36" name="Google Shape;936;p10"/>
          <p:cNvSpPr/>
          <p:nvPr/>
        </p:nvSpPr>
        <p:spPr>
          <a:xfrm>
            <a:off x="18469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37" name="Google Shape;937;p10"/>
          <p:cNvSpPr/>
          <p:nvPr/>
        </p:nvSpPr>
        <p:spPr>
          <a:xfrm>
            <a:off x="6073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38" name="Google Shape;938;p10"/>
          <p:cNvSpPr/>
          <p:nvPr/>
        </p:nvSpPr>
        <p:spPr>
          <a:xfrm>
            <a:off x="10205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39" name="Google Shape;939;p10"/>
          <p:cNvSpPr/>
          <p:nvPr/>
        </p:nvSpPr>
        <p:spPr>
          <a:xfrm>
            <a:off x="1433767" y="2350633"/>
            <a:ext cx="413200" cy="413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40" name="Google Shape;940;p10"/>
          <p:cNvSpPr/>
          <p:nvPr/>
        </p:nvSpPr>
        <p:spPr>
          <a:xfrm>
            <a:off x="18469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41" name="Google Shape;941;p10"/>
          <p:cNvSpPr/>
          <p:nvPr/>
        </p:nvSpPr>
        <p:spPr>
          <a:xfrm>
            <a:off x="6073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42" name="Google Shape;942;p10"/>
          <p:cNvSpPr/>
          <p:nvPr/>
        </p:nvSpPr>
        <p:spPr>
          <a:xfrm>
            <a:off x="10205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43" name="Google Shape;943;p10"/>
          <p:cNvSpPr/>
          <p:nvPr/>
        </p:nvSpPr>
        <p:spPr>
          <a:xfrm>
            <a:off x="1433767" y="2763833"/>
            <a:ext cx="413200" cy="413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44" name="Google Shape;944;p10"/>
          <p:cNvSpPr/>
          <p:nvPr/>
        </p:nvSpPr>
        <p:spPr>
          <a:xfrm>
            <a:off x="18469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45" name="Google Shape;945;p10"/>
          <p:cNvSpPr/>
          <p:nvPr/>
        </p:nvSpPr>
        <p:spPr>
          <a:xfrm>
            <a:off x="6073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46" name="Google Shape;946;p10"/>
          <p:cNvSpPr/>
          <p:nvPr/>
        </p:nvSpPr>
        <p:spPr>
          <a:xfrm>
            <a:off x="10205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47" name="Google Shape;947;p10"/>
          <p:cNvSpPr/>
          <p:nvPr/>
        </p:nvSpPr>
        <p:spPr>
          <a:xfrm>
            <a:off x="1433767" y="3177033"/>
            <a:ext cx="413200" cy="413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48" name="Google Shape;948;p10"/>
          <p:cNvSpPr/>
          <p:nvPr/>
        </p:nvSpPr>
        <p:spPr>
          <a:xfrm>
            <a:off x="1846967" y="3177033"/>
            <a:ext cx="413200" cy="413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49" name="Google Shape;949;p10"/>
          <p:cNvSpPr/>
          <p:nvPr/>
        </p:nvSpPr>
        <p:spPr>
          <a:xfrm>
            <a:off x="6073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50" name="Google Shape;950;p10"/>
          <p:cNvSpPr/>
          <p:nvPr/>
        </p:nvSpPr>
        <p:spPr>
          <a:xfrm>
            <a:off x="10205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51" name="Google Shape;951;p10"/>
          <p:cNvSpPr/>
          <p:nvPr/>
        </p:nvSpPr>
        <p:spPr>
          <a:xfrm>
            <a:off x="14337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52" name="Google Shape;952;p10"/>
          <p:cNvSpPr/>
          <p:nvPr/>
        </p:nvSpPr>
        <p:spPr>
          <a:xfrm>
            <a:off x="18469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53" name="Google Shape;953;p10"/>
          <p:cNvSpPr/>
          <p:nvPr/>
        </p:nvSpPr>
        <p:spPr>
          <a:xfrm>
            <a:off x="22601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54" name="Google Shape;954;p10"/>
          <p:cNvSpPr/>
          <p:nvPr/>
        </p:nvSpPr>
        <p:spPr>
          <a:xfrm>
            <a:off x="26733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55" name="Google Shape;955;p10"/>
          <p:cNvSpPr/>
          <p:nvPr/>
        </p:nvSpPr>
        <p:spPr>
          <a:xfrm>
            <a:off x="30865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56" name="Google Shape;956;p10"/>
          <p:cNvSpPr/>
          <p:nvPr/>
        </p:nvSpPr>
        <p:spPr>
          <a:xfrm>
            <a:off x="34997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57" name="Google Shape;957;p10"/>
          <p:cNvSpPr/>
          <p:nvPr/>
        </p:nvSpPr>
        <p:spPr>
          <a:xfrm>
            <a:off x="22601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58" name="Google Shape;958;p10"/>
          <p:cNvSpPr/>
          <p:nvPr/>
        </p:nvSpPr>
        <p:spPr>
          <a:xfrm>
            <a:off x="26733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59" name="Google Shape;959;p10"/>
          <p:cNvSpPr/>
          <p:nvPr/>
        </p:nvSpPr>
        <p:spPr>
          <a:xfrm>
            <a:off x="30865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60" name="Google Shape;960;p10"/>
          <p:cNvSpPr/>
          <p:nvPr/>
        </p:nvSpPr>
        <p:spPr>
          <a:xfrm>
            <a:off x="34997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61" name="Google Shape;961;p10"/>
          <p:cNvSpPr/>
          <p:nvPr/>
        </p:nvSpPr>
        <p:spPr>
          <a:xfrm>
            <a:off x="22601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62" name="Google Shape;962;p10"/>
          <p:cNvSpPr/>
          <p:nvPr/>
        </p:nvSpPr>
        <p:spPr>
          <a:xfrm>
            <a:off x="26733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63" name="Google Shape;963;p10"/>
          <p:cNvSpPr/>
          <p:nvPr/>
        </p:nvSpPr>
        <p:spPr>
          <a:xfrm>
            <a:off x="30865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64" name="Google Shape;964;p10"/>
          <p:cNvSpPr/>
          <p:nvPr/>
        </p:nvSpPr>
        <p:spPr>
          <a:xfrm>
            <a:off x="34997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65" name="Google Shape;965;p10"/>
          <p:cNvSpPr/>
          <p:nvPr/>
        </p:nvSpPr>
        <p:spPr>
          <a:xfrm>
            <a:off x="22601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66" name="Google Shape;966;p10"/>
          <p:cNvSpPr/>
          <p:nvPr/>
        </p:nvSpPr>
        <p:spPr>
          <a:xfrm>
            <a:off x="26733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67" name="Google Shape;967;p10"/>
          <p:cNvSpPr/>
          <p:nvPr/>
        </p:nvSpPr>
        <p:spPr>
          <a:xfrm>
            <a:off x="30865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68" name="Google Shape;968;p10"/>
          <p:cNvSpPr/>
          <p:nvPr/>
        </p:nvSpPr>
        <p:spPr>
          <a:xfrm>
            <a:off x="34997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69" name="Google Shape;969;p10"/>
          <p:cNvSpPr/>
          <p:nvPr/>
        </p:nvSpPr>
        <p:spPr>
          <a:xfrm>
            <a:off x="26733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70" name="Google Shape;970;p10"/>
          <p:cNvSpPr/>
          <p:nvPr/>
        </p:nvSpPr>
        <p:spPr>
          <a:xfrm>
            <a:off x="30865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71" name="Google Shape;971;p10"/>
          <p:cNvSpPr/>
          <p:nvPr/>
        </p:nvSpPr>
        <p:spPr>
          <a:xfrm>
            <a:off x="34997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72" name="Google Shape;972;p10"/>
          <p:cNvSpPr/>
          <p:nvPr/>
        </p:nvSpPr>
        <p:spPr>
          <a:xfrm>
            <a:off x="26733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73" name="Google Shape;973;p10"/>
          <p:cNvSpPr/>
          <p:nvPr/>
        </p:nvSpPr>
        <p:spPr>
          <a:xfrm>
            <a:off x="30865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74" name="Google Shape;974;p10"/>
          <p:cNvSpPr/>
          <p:nvPr/>
        </p:nvSpPr>
        <p:spPr>
          <a:xfrm>
            <a:off x="34997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75" name="Google Shape;975;p10"/>
          <p:cNvSpPr/>
          <p:nvPr/>
        </p:nvSpPr>
        <p:spPr>
          <a:xfrm>
            <a:off x="82194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76" name="Google Shape;976;p10"/>
          <p:cNvSpPr/>
          <p:nvPr/>
        </p:nvSpPr>
        <p:spPr>
          <a:xfrm>
            <a:off x="86326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77" name="Google Shape;977;p10"/>
          <p:cNvSpPr/>
          <p:nvPr/>
        </p:nvSpPr>
        <p:spPr>
          <a:xfrm>
            <a:off x="90458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78" name="Google Shape;978;p10"/>
          <p:cNvSpPr/>
          <p:nvPr/>
        </p:nvSpPr>
        <p:spPr>
          <a:xfrm>
            <a:off x="94590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79" name="Google Shape;979;p10"/>
          <p:cNvSpPr/>
          <p:nvPr/>
        </p:nvSpPr>
        <p:spPr>
          <a:xfrm>
            <a:off x="82194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80" name="Google Shape;980;p10"/>
          <p:cNvSpPr/>
          <p:nvPr/>
        </p:nvSpPr>
        <p:spPr>
          <a:xfrm>
            <a:off x="86326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81" name="Google Shape;981;p10"/>
          <p:cNvSpPr/>
          <p:nvPr/>
        </p:nvSpPr>
        <p:spPr>
          <a:xfrm>
            <a:off x="90458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82" name="Google Shape;982;p10"/>
          <p:cNvSpPr/>
          <p:nvPr/>
        </p:nvSpPr>
        <p:spPr>
          <a:xfrm>
            <a:off x="94590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83" name="Google Shape;983;p10"/>
          <p:cNvSpPr/>
          <p:nvPr/>
        </p:nvSpPr>
        <p:spPr>
          <a:xfrm>
            <a:off x="82194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84" name="Google Shape;984;p10"/>
          <p:cNvSpPr/>
          <p:nvPr/>
        </p:nvSpPr>
        <p:spPr>
          <a:xfrm>
            <a:off x="86326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85" name="Google Shape;985;p10"/>
          <p:cNvSpPr/>
          <p:nvPr/>
        </p:nvSpPr>
        <p:spPr>
          <a:xfrm>
            <a:off x="90458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86" name="Google Shape;986;p10"/>
          <p:cNvSpPr/>
          <p:nvPr/>
        </p:nvSpPr>
        <p:spPr>
          <a:xfrm>
            <a:off x="94590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87" name="Google Shape;987;p10"/>
          <p:cNvSpPr/>
          <p:nvPr/>
        </p:nvSpPr>
        <p:spPr>
          <a:xfrm>
            <a:off x="82194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88" name="Google Shape;988;p10"/>
          <p:cNvSpPr/>
          <p:nvPr/>
        </p:nvSpPr>
        <p:spPr>
          <a:xfrm>
            <a:off x="86326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89" name="Google Shape;989;p10"/>
          <p:cNvSpPr/>
          <p:nvPr/>
        </p:nvSpPr>
        <p:spPr>
          <a:xfrm>
            <a:off x="90458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90" name="Google Shape;990;p10"/>
          <p:cNvSpPr/>
          <p:nvPr/>
        </p:nvSpPr>
        <p:spPr>
          <a:xfrm>
            <a:off x="94590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91" name="Google Shape;991;p10"/>
          <p:cNvSpPr/>
          <p:nvPr/>
        </p:nvSpPr>
        <p:spPr>
          <a:xfrm>
            <a:off x="82194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92" name="Google Shape;992;p10"/>
          <p:cNvSpPr/>
          <p:nvPr/>
        </p:nvSpPr>
        <p:spPr>
          <a:xfrm>
            <a:off x="86326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93" name="Google Shape;993;p10"/>
          <p:cNvSpPr/>
          <p:nvPr/>
        </p:nvSpPr>
        <p:spPr>
          <a:xfrm>
            <a:off x="90458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94" name="Google Shape;994;p10"/>
          <p:cNvSpPr/>
          <p:nvPr/>
        </p:nvSpPr>
        <p:spPr>
          <a:xfrm>
            <a:off x="94590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95" name="Google Shape;995;p10"/>
          <p:cNvSpPr/>
          <p:nvPr/>
        </p:nvSpPr>
        <p:spPr>
          <a:xfrm>
            <a:off x="82194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96" name="Google Shape;996;p10"/>
          <p:cNvSpPr/>
          <p:nvPr/>
        </p:nvSpPr>
        <p:spPr>
          <a:xfrm>
            <a:off x="86326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97" name="Google Shape;997;p10"/>
          <p:cNvSpPr/>
          <p:nvPr/>
        </p:nvSpPr>
        <p:spPr>
          <a:xfrm>
            <a:off x="90458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98" name="Google Shape;998;p10"/>
          <p:cNvSpPr/>
          <p:nvPr/>
        </p:nvSpPr>
        <p:spPr>
          <a:xfrm>
            <a:off x="94590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999" name="Google Shape;999;p10"/>
          <p:cNvSpPr/>
          <p:nvPr/>
        </p:nvSpPr>
        <p:spPr>
          <a:xfrm>
            <a:off x="98722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00" name="Google Shape;1000;p10"/>
          <p:cNvSpPr/>
          <p:nvPr/>
        </p:nvSpPr>
        <p:spPr>
          <a:xfrm>
            <a:off x="102854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01" name="Google Shape;1001;p10"/>
          <p:cNvSpPr/>
          <p:nvPr/>
        </p:nvSpPr>
        <p:spPr>
          <a:xfrm>
            <a:off x="106986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02" name="Google Shape;1002;p10"/>
          <p:cNvSpPr/>
          <p:nvPr/>
        </p:nvSpPr>
        <p:spPr>
          <a:xfrm>
            <a:off x="111118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03" name="Google Shape;1003;p10"/>
          <p:cNvSpPr/>
          <p:nvPr/>
        </p:nvSpPr>
        <p:spPr>
          <a:xfrm>
            <a:off x="98722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04" name="Google Shape;1004;p10"/>
          <p:cNvSpPr/>
          <p:nvPr/>
        </p:nvSpPr>
        <p:spPr>
          <a:xfrm>
            <a:off x="102854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05" name="Google Shape;1005;p10"/>
          <p:cNvSpPr/>
          <p:nvPr/>
        </p:nvSpPr>
        <p:spPr>
          <a:xfrm>
            <a:off x="106986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06" name="Google Shape;1006;p10"/>
          <p:cNvSpPr/>
          <p:nvPr/>
        </p:nvSpPr>
        <p:spPr>
          <a:xfrm>
            <a:off x="111118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07" name="Google Shape;1007;p10"/>
          <p:cNvSpPr/>
          <p:nvPr/>
        </p:nvSpPr>
        <p:spPr>
          <a:xfrm>
            <a:off x="98722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08" name="Google Shape;1008;p10"/>
          <p:cNvSpPr/>
          <p:nvPr/>
        </p:nvSpPr>
        <p:spPr>
          <a:xfrm>
            <a:off x="102854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09" name="Google Shape;1009;p10"/>
          <p:cNvSpPr/>
          <p:nvPr/>
        </p:nvSpPr>
        <p:spPr>
          <a:xfrm>
            <a:off x="106986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10" name="Google Shape;1010;p10"/>
          <p:cNvSpPr/>
          <p:nvPr/>
        </p:nvSpPr>
        <p:spPr>
          <a:xfrm>
            <a:off x="111118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11" name="Google Shape;1011;p10"/>
          <p:cNvSpPr/>
          <p:nvPr/>
        </p:nvSpPr>
        <p:spPr>
          <a:xfrm>
            <a:off x="98722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12" name="Google Shape;1012;p10"/>
          <p:cNvSpPr/>
          <p:nvPr/>
        </p:nvSpPr>
        <p:spPr>
          <a:xfrm>
            <a:off x="102854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13" name="Google Shape;1013;p10"/>
          <p:cNvSpPr/>
          <p:nvPr/>
        </p:nvSpPr>
        <p:spPr>
          <a:xfrm>
            <a:off x="106986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14" name="Google Shape;1014;p10"/>
          <p:cNvSpPr/>
          <p:nvPr/>
        </p:nvSpPr>
        <p:spPr>
          <a:xfrm>
            <a:off x="111118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15" name="Google Shape;1015;p10"/>
          <p:cNvSpPr/>
          <p:nvPr/>
        </p:nvSpPr>
        <p:spPr>
          <a:xfrm>
            <a:off x="98722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16" name="Google Shape;1016;p10"/>
          <p:cNvSpPr/>
          <p:nvPr/>
        </p:nvSpPr>
        <p:spPr>
          <a:xfrm>
            <a:off x="102854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17" name="Google Shape;1017;p10"/>
          <p:cNvSpPr/>
          <p:nvPr/>
        </p:nvSpPr>
        <p:spPr>
          <a:xfrm>
            <a:off x="106986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18" name="Google Shape;1018;p10"/>
          <p:cNvSpPr/>
          <p:nvPr/>
        </p:nvSpPr>
        <p:spPr>
          <a:xfrm>
            <a:off x="111118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19" name="Google Shape;1019;p10"/>
          <p:cNvSpPr/>
          <p:nvPr/>
        </p:nvSpPr>
        <p:spPr>
          <a:xfrm>
            <a:off x="98722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20" name="Google Shape;1020;p10"/>
          <p:cNvSpPr/>
          <p:nvPr/>
        </p:nvSpPr>
        <p:spPr>
          <a:xfrm>
            <a:off x="102854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21" name="Google Shape;1021;p10"/>
          <p:cNvSpPr/>
          <p:nvPr/>
        </p:nvSpPr>
        <p:spPr>
          <a:xfrm>
            <a:off x="106986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22" name="Google Shape;1022;p10"/>
          <p:cNvSpPr/>
          <p:nvPr/>
        </p:nvSpPr>
        <p:spPr>
          <a:xfrm>
            <a:off x="111118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23" name="Google Shape;1023;p10"/>
          <p:cNvSpPr/>
          <p:nvPr/>
        </p:nvSpPr>
        <p:spPr>
          <a:xfrm>
            <a:off x="82194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24" name="Google Shape;1024;p10"/>
          <p:cNvSpPr/>
          <p:nvPr/>
        </p:nvSpPr>
        <p:spPr>
          <a:xfrm>
            <a:off x="86326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25" name="Google Shape;1025;p10"/>
          <p:cNvSpPr/>
          <p:nvPr/>
        </p:nvSpPr>
        <p:spPr>
          <a:xfrm>
            <a:off x="90458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26" name="Google Shape;1026;p10"/>
          <p:cNvSpPr/>
          <p:nvPr/>
        </p:nvSpPr>
        <p:spPr>
          <a:xfrm>
            <a:off x="94590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27" name="Google Shape;1027;p10"/>
          <p:cNvSpPr/>
          <p:nvPr/>
        </p:nvSpPr>
        <p:spPr>
          <a:xfrm>
            <a:off x="82194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28" name="Google Shape;1028;p10"/>
          <p:cNvSpPr/>
          <p:nvPr/>
        </p:nvSpPr>
        <p:spPr>
          <a:xfrm>
            <a:off x="86326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29" name="Google Shape;1029;p10"/>
          <p:cNvSpPr/>
          <p:nvPr/>
        </p:nvSpPr>
        <p:spPr>
          <a:xfrm>
            <a:off x="90458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30" name="Google Shape;1030;p10"/>
          <p:cNvSpPr/>
          <p:nvPr/>
        </p:nvSpPr>
        <p:spPr>
          <a:xfrm>
            <a:off x="94590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31" name="Google Shape;1031;p10"/>
          <p:cNvSpPr/>
          <p:nvPr/>
        </p:nvSpPr>
        <p:spPr>
          <a:xfrm>
            <a:off x="82194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32" name="Google Shape;1032;p10"/>
          <p:cNvSpPr/>
          <p:nvPr/>
        </p:nvSpPr>
        <p:spPr>
          <a:xfrm>
            <a:off x="86326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33" name="Google Shape;1033;p10"/>
          <p:cNvSpPr/>
          <p:nvPr/>
        </p:nvSpPr>
        <p:spPr>
          <a:xfrm>
            <a:off x="90458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34" name="Google Shape;1034;p10"/>
          <p:cNvSpPr/>
          <p:nvPr/>
        </p:nvSpPr>
        <p:spPr>
          <a:xfrm>
            <a:off x="94590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35" name="Google Shape;1035;p10"/>
          <p:cNvSpPr/>
          <p:nvPr/>
        </p:nvSpPr>
        <p:spPr>
          <a:xfrm>
            <a:off x="82194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36" name="Google Shape;1036;p10"/>
          <p:cNvSpPr/>
          <p:nvPr/>
        </p:nvSpPr>
        <p:spPr>
          <a:xfrm>
            <a:off x="86326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37" name="Google Shape;1037;p10"/>
          <p:cNvSpPr/>
          <p:nvPr/>
        </p:nvSpPr>
        <p:spPr>
          <a:xfrm>
            <a:off x="9045800" y="2763833"/>
            <a:ext cx="413200" cy="413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38" name="Google Shape;1038;p10"/>
          <p:cNvSpPr/>
          <p:nvPr/>
        </p:nvSpPr>
        <p:spPr>
          <a:xfrm>
            <a:off x="9459000" y="2763833"/>
            <a:ext cx="413200" cy="413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39" name="Google Shape;1039;p10"/>
          <p:cNvSpPr/>
          <p:nvPr/>
        </p:nvSpPr>
        <p:spPr>
          <a:xfrm>
            <a:off x="82194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40" name="Google Shape;1040;p10"/>
          <p:cNvSpPr/>
          <p:nvPr/>
        </p:nvSpPr>
        <p:spPr>
          <a:xfrm>
            <a:off x="86326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41" name="Google Shape;1041;p10"/>
          <p:cNvSpPr/>
          <p:nvPr/>
        </p:nvSpPr>
        <p:spPr>
          <a:xfrm>
            <a:off x="9045800" y="3177033"/>
            <a:ext cx="413200" cy="413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42" name="Google Shape;1042;p10"/>
          <p:cNvSpPr/>
          <p:nvPr/>
        </p:nvSpPr>
        <p:spPr>
          <a:xfrm>
            <a:off x="9459000" y="3177033"/>
            <a:ext cx="413200" cy="413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43" name="Google Shape;1043;p10"/>
          <p:cNvSpPr/>
          <p:nvPr/>
        </p:nvSpPr>
        <p:spPr>
          <a:xfrm>
            <a:off x="82194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44" name="Google Shape;1044;p10"/>
          <p:cNvSpPr/>
          <p:nvPr/>
        </p:nvSpPr>
        <p:spPr>
          <a:xfrm>
            <a:off x="86326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45" name="Google Shape;1045;p10"/>
          <p:cNvSpPr/>
          <p:nvPr/>
        </p:nvSpPr>
        <p:spPr>
          <a:xfrm>
            <a:off x="90458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46" name="Google Shape;1046;p10"/>
          <p:cNvSpPr/>
          <p:nvPr/>
        </p:nvSpPr>
        <p:spPr>
          <a:xfrm>
            <a:off x="9459000" y="3590233"/>
            <a:ext cx="413200" cy="413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47" name="Google Shape;1047;p10"/>
          <p:cNvSpPr/>
          <p:nvPr/>
        </p:nvSpPr>
        <p:spPr>
          <a:xfrm>
            <a:off x="98722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48" name="Google Shape;1048;p10"/>
          <p:cNvSpPr/>
          <p:nvPr/>
        </p:nvSpPr>
        <p:spPr>
          <a:xfrm>
            <a:off x="102854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49" name="Google Shape;1049;p10"/>
          <p:cNvSpPr/>
          <p:nvPr/>
        </p:nvSpPr>
        <p:spPr>
          <a:xfrm>
            <a:off x="106986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50" name="Google Shape;1050;p10"/>
          <p:cNvSpPr/>
          <p:nvPr/>
        </p:nvSpPr>
        <p:spPr>
          <a:xfrm>
            <a:off x="111118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51" name="Google Shape;1051;p10"/>
          <p:cNvSpPr/>
          <p:nvPr/>
        </p:nvSpPr>
        <p:spPr>
          <a:xfrm>
            <a:off x="98722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52" name="Google Shape;1052;p10"/>
          <p:cNvSpPr/>
          <p:nvPr/>
        </p:nvSpPr>
        <p:spPr>
          <a:xfrm>
            <a:off x="102854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53" name="Google Shape;1053;p10"/>
          <p:cNvSpPr/>
          <p:nvPr/>
        </p:nvSpPr>
        <p:spPr>
          <a:xfrm>
            <a:off x="106986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54" name="Google Shape;1054;p10"/>
          <p:cNvSpPr/>
          <p:nvPr/>
        </p:nvSpPr>
        <p:spPr>
          <a:xfrm>
            <a:off x="111118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55" name="Google Shape;1055;p10"/>
          <p:cNvSpPr/>
          <p:nvPr/>
        </p:nvSpPr>
        <p:spPr>
          <a:xfrm>
            <a:off x="98722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56" name="Google Shape;1056;p10"/>
          <p:cNvSpPr/>
          <p:nvPr/>
        </p:nvSpPr>
        <p:spPr>
          <a:xfrm>
            <a:off x="102854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57" name="Google Shape;1057;p10"/>
          <p:cNvSpPr/>
          <p:nvPr/>
        </p:nvSpPr>
        <p:spPr>
          <a:xfrm>
            <a:off x="106986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58" name="Google Shape;1058;p10"/>
          <p:cNvSpPr/>
          <p:nvPr/>
        </p:nvSpPr>
        <p:spPr>
          <a:xfrm>
            <a:off x="111118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59" name="Google Shape;1059;p10"/>
          <p:cNvSpPr/>
          <p:nvPr/>
        </p:nvSpPr>
        <p:spPr>
          <a:xfrm>
            <a:off x="9872200" y="2763833"/>
            <a:ext cx="413200" cy="413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60" name="Google Shape;1060;p10"/>
          <p:cNvSpPr/>
          <p:nvPr/>
        </p:nvSpPr>
        <p:spPr>
          <a:xfrm>
            <a:off x="102854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61" name="Google Shape;1061;p10"/>
          <p:cNvSpPr/>
          <p:nvPr/>
        </p:nvSpPr>
        <p:spPr>
          <a:xfrm>
            <a:off x="106986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62" name="Google Shape;1062;p10"/>
          <p:cNvSpPr/>
          <p:nvPr/>
        </p:nvSpPr>
        <p:spPr>
          <a:xfrm>
            <a:off x="111118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63" name="Google Shape;1063;p10"/>
          <p:cNvSpPr/>
          <p:nvPr/>
        </p:nvSpPr>
        <p:spPr>
          <a:xfrm>
            <a:off x="9872200" y="3177033"/>
            <a:ext cx="413200" cy="413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64" name="Google Shape;1064;p10"/>
          <p:cNvSpPr/>
          <p:nvPr/>
        </p:nvSpPr>
        <p:spPr>
          <a:xfrm>
            <a:off x="102854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65" name="Google Shape;1065;p10"/>
          <p:cNvSpPr/>
          <p:nvPr/>
        </p:nvSpPr>
        <p:spPr>
          <a:xfrm>
            <a:off x="106986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66" name="Google Shape;1066;p10"/>
          <p:cNvSpPr/>
          <p:nvPr/>
        </p:nvSpPr>
        <p:spPr>
          <a:xfrm>
            <a:off x="111118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67" name="Google Shape;1067;p10"/>
          <p:cNvSpPr/>
          <p:nvPr/>
        </p:nvSpPr>
        <p:spPr>
          <a:xfrm>
            <a:off x="9872200" y="3590233"/>
            <a:ext cx="413200" cy="413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68" name="Google Shape;1068;p10"/>
          <p:cNvSpPr/>
          <p:nvPr/>
        </p:nvSpPr>
        <p:spPr>
          <a:xfrm>
            <a:off x="102854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69" name="Google Shape;1069;p10"/>
          <p:cNvSpPr/>
          <p:nvPr/>
        </p:nvSpPr>
        <p:spPr>
          <a:xfrm>
            <a:off x="106986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70" name="Google Shape;1070;p10"/>
          <p:cNvSpPr/>
          <p:nvPr/>
        </p:nvSpPr>
        <p:spPr>
          <a:xfrm>
            <a:off x="111118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71" name="Google Shape;1071;p10"/>
          <p:cNvSpPr txBox="1"/>
          <p:nvPr/>
        </p:nvSpPr>
        <p:spPr>
          <a:xfrm>
            <a:off x="4889983" y="1501020"/>
            <a:ext cx="2352400" cy="2892000"/>
          </a:xfrm>
          <a:prstGeom prst="rect">
            <a:avLst/>
          </a:prstGeom>
          <a:solidFill>
            <a:srgbClr val="70F4B1"/>
          </a:solidFill>
          <a:ln cap="flat" cmpd="sng" w="38100">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spcBef>
                <a:spcPts val="0"/>
              </a:spcBef>
              <a:spcAft>
                <a:spcPts val="0"/>
              </a:spcAft>
              <a:buNone/>
            </a:pPr>
            <a:r>
              <a:rPr lang="ar-JO" sz="2000">
                <a:solidFill>
                  <a:schemeClr val="dk1"/>
                </a:solidFill>
                <a:latin typeface="Calibri"/>
                <a:ea typeface="Calibri"/>
                <a:cs typeface="Calibri"/>
                <a:sym typeface="Calibri"/>
              </a:rPr>
              <a:t>ارسُموا  مُضلَّعًا</a:t>
            </a:r>
            <a:endParaRPr/>
          </a:p>
          <a:p>
            <a:pPr indent="0" lvl="0" marL="0" marR="0" rtl="1" algn="ctr">
              <a:spcBef>
                <a:spcPts val="0"/>
              </a:spcBef>
              <a:spcAft>
                <a:spcPts val="0"/>
              </a:spcAft>
              <a:buNone/>
            </a:pPr>
            <a:r>
              <a:rPr lang="ar-JO" sz="2000">
                <a:solidFill>
                  <a:schemeClr val="dk1"/>
                </a:solidFill>
                <a:latin typeface="Calibri"/>
                <a:ea typeface="Calibri"/>
                <a:cs typeface="Calibri"/>
                <a:sym typeface="Calibri"/>
              </a:rPr>
              <a:t> مِساحته </a:t>
            </a:r>
            <a:endParaRPr/>
          </a:p>
          <a:p>
            <a:pPr indent="0" lvl="0" marL="0" marR="0" rtl="1" algn="ctr">
              <a:spcBef>
                <a:spcPts val="0"/>
              </a:spcBef>
              <a:spcAft>
                <a:spcPts val="0"/>
              </a:spcAft>
              <a:buNone/>
            </a:pPr>
            <a:r>
              <a:t/>
            </a:r>
            <a:endParaRPr sz="1733">
              <a:solidFill>
                <a:schemeClr val="dk1"/>
              </a:solidFill>
              <a:latin typeface="Calibri"/>
              <a:ea typeface="Calibri"/>
              <a:cs typeface="Calibri"/>
              <a:sym typeface="Calibri"/>
            </a:endParaRPr>
          </a:p>
          <a:p>
            <a:pPr indent="0" lvl="0" marL="0" marR="0" rtl="1" algn="ctr">
              <a:spcBef>
                <a:spcPts val="0"/>
              </a:spcBef>
              <a:spcAft>
                <a:spcPts val="0"/>
              </a:spcAft>
              <a:buNone/>
            </a:pPr>
            <a:r>
              <a:rPr lang="ar-JO" sz="2800">
                <a:solidFill>
                  <a:schemeClr val="dk1"/>
                </a:solidFill>
                <a:latin typeface="Calibri"/>
                <a:ea typeface="Calibri"/>
                <a:cs typeface="Calibri"/>
                <a:sym typeface="Calibri"/>
              </a:rPr>
              <a:t>8 وِحدات مِساحَة</a:t>
            </a:r>
            <a:endParaRPr/>
          </a:p>
          <a:p>
            <a:pPr indent="0" lvl="0" marL="0" marR="0" rtl="1" algn="ctr">
              <a:spcBef>
                <a:spcPts val="0"/>
              </a:spcBef>
              <a:spcAft>
                <a:spcPts val="0"/>
              </a:spcAft>
              <a:buNone/>
            </a:pPr>
            <a:r>
              <a:rPr lang="ar-JO" sz="1733">
                <a:solidFill>
                  <a:schemeClr val="dk1"/>
                </a:solidFill>
                <a:latin typeface="Calibri"/>
                <a:ea typeface="Calibri"/>
                <a:cs typeface="Calibri"/>
                <a:sym typeface="Calibri"/>
              </a:rPr>
              <a:t> </a:t>
            </a:r>
            <a:endParaRPr/>
          </a:p>
          <a:p>
            <a:pPr indent="0" lvl="0" marL="0" marR="0" rtl="1" algn="ctr">
              <a:spcBef>
                <a:spcPts val="0"/>
              </a:spcBef>
              <a:spcAft>
                <a:spcPts val="0"/>
              </a:spcAft>
              <a:buNone/>
            </a:pPr>
            <a:r>
              <a:rPr lang="ar-JO" sz="2000">
                <a:solidFill>
                  <a:schemeClr val="dk1"/>
                </a:solidFill>
                <a:latin typeface="Calibri"/>
                <a:ea typeface="Calibri"/>
                <a:cs typeface="Calibri"/>
                <a:sym typeface="Calibri"/>
              </a:rPr>
              <a:t>وَمُحيطه</a:t>
            </a:r>
            <a:endParaRPr/>
          </a:p>
          <a:p>
            <a:pPr indent="0" lvl="0" marL="0" marR="0" rtl="1" algn="ctr">
              <a:spcBef>
                <a:spcPts val="0"/>
              </a:spcBef>
              <a:spcAft>
                <a:spcPts val="0"/>
              </a:spcAft>
              <a:buNone/>
            </a:pPr>
            <a:r>
              <a:rPr lang="ar-JO" sz="2800">
                <a:solidFill>
                  <a:schemeClr val="dk1"/>
                </a:solidFill>
                <a:latin typeface="Calibri"/>
                <a:ea typeface="Calibri"/>
                <a:cs typeface="Calibri"/>
                <a:sym typeface="Calibri"/>
              </a:rPr>
              <a:t> 12 وِحدَة طول </a:t>
            </a:r>
            <a:endParaRPr/>
          </a:p>
        </p:txBody>
      </p:sp>
      <p:sp>
        <p:nvSpPr>
          <p:cNvPr id="1072" name="Google Shape;1072;p10"/>
          <p:cNvSpPr txBox="1"/>
          <p:nvPr/>
        </p:nvSpPr>
        <p:spPr>
          <a:xfrm>
            <a:off x="607367" y="997600"/>
            <a:ext cx="3305600" cy="358000"/>
          </a:xfrm>
          <a:prstGeom prst="rect">
            <a:avLst/>
          </a:prstGeom>
          <a:solidFill>
            <a:srgbClr val="70F4B1"/>
          </a:solidFill>
          <a:ln cap="flat" cmpd="sng" w="28575">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spcBef>
                <a:spcPts val="0"/>
              </a:spcBef>
              <a:spcAft>
                <a:spcPts val="0"/>
              </a:spcAft>
              <a:buNone/>
            </a:pPr>
            <a:r>
              <a:rPr lang="ar-JO" sz="1733">
                <a:solidFill>
                  <a:srgbClr val="7F754A"/>
                </a:solidFill>
                <a:latin typeface="Calibri"/>
                <a:ea typeface="Calibri"/>
                <a:cs typeface="Calibri"/>
                <a:sym typeface="Calibri"/>
              </a:rPr>
              <a:t>الإمكانيَّة  ب</a:t>
            </a:r>
            <a:endParaRPr/>
          </a:p>
        </p:txBody>
      </p:sp>
      <p:sp>
        <p:nvSpPr>
          <p:cNvPr id="1073" name="Google Shape;1073;p10"/>
          <p:cNvSpPr txBox="1"/>
          <p:nvPr/>
        </p:nvSpPr>
        <p:spPr>
          <a:xfrm>
            <a:off x="8219400" y="997600"/>
            <a:ext cx="3305600" cy="358000"/>
          </a:xfrm>
          <a:prstGeom prst="rect">
            <a:avLst/>
          </a:prstGeom>
          <a:solidFill>
            <a:srgbClr val="70F4B1"/>
          </a:solidFill>
          <a:ln cap="flat" cmpd="sng" w="28575">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spcBef>
                <a:spcPts val="0"/>
              </a:spcBef>
              <a:spcAft>
                <a:spcPts val="0"/>
              </a:spcAft>
              <a:buNone/>
            </a:pPr>
            <a:r>
              <a:rPr lang="ar-JO" sz="1733">
                <a:solidFill>
                  <a:srgbClr val="7F754A"/>
                </a:solidFill>
                <a:latin typeface="Calibri"/>
                <a:ea typeface="Calibri"/>
                <a:cs typeface="Calibri"/>
                <a:sym typeface="Calibri"/>
              </a:rPr>
              <a:t>الإمكانيَّة  أ</a:t>
            </a:r>
            <a:endParaRPr/>
          </a:p>
        </p:txBody>
      </p:sp>
      <p:sp>
        <p:nvSpPr>
          <p:cNvPr id="1074" name="Google Shape;1074;p10"/>
          <p:cNvSpPr txBox="1"/>
          <p:nvPr/>
        </p:nvSpPr>
        <p:spPr>
          <a:xfrm>
            <a:off x="4818167" y="990600"/>
            <a:ext cx="2184400" cy="369332"/>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ar-JO" sz="1800">
                <a:solidFill>
                  <a:srgbClr val="674EA7"/>
                </a:solidFill>
                <a:latin typeface="Calibri"/>
                <a:ea typeface="Calibri"/>
                <a:cs typeface="Calibri"/>
                <a:sym typeface="Calibri"/>
              </a:rPr>
              <a:t>مِثال مَحلول</a:t>
            </a:r>
            <a:endParaRPr b="1" sz="1800">
              <a:solidFill>
                <a:schemeClr val="dk1"/>
              </a:solidFill>
              <a:latin typeface="Calibri"/>
              <a:ea typeface="Calibri"/>
              <a:cs typeface="Calibri"/>
              <a:sym typeface="Calibri"/>
            </a:endParaRPr>
          </a:p>
        </p:txBody>
      </p:sp>
      <p:sp>
        <p:nvSpPr>
          <p:cNvPr id="1075" name="Google Shape;1075;p10"/>
          <p:cNvSpPr/>
          <p:nvPr/>
        </p:nvSpPr>
        <p:spPr>
          <a:xfrm>
            <a:off x="1846967" y="2763833"/>
            <a:ext cx="413200" cy="413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76" name="Google Shape;1076;p10"/>
          <p:cNvSpPr/>
          <p:nvPr/>
        </p:nvSpPr>
        <p:spPr>
          <a:xfrm>
            <a:off x="1846967" y="2350633"/>
            <a:ext cx="413200" cy="413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77" name="Google Shape;1077;p10"/>
          <p:cNvSpPr/>
          <p:nvPr/>
        </p:nvSpPr>
        <p:spPr>
          <a:xfrm>
            <a:off x="1846967" y="3590233"/>
            <a:ext cx="413200" cy="413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78" name="Google Shape;1078;p10"/>
          <p:cNvSpPr/>
          <p:nvPr/>
        </p:nvSpPr>
        <p:spPr>
          <a:xfrm>
            <a:off x="1433767" y="3590233"/>
            <a:ext cx="413200" cy="413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11"/>
          <p:cNvSpPr txBox="1"/>
          <p:nvPr>
            <p:ph type="ctrTitle"/>
          </p:nvPr>
        </p:nvSpPr>
        <p:spPr>
          <a:xfrm>
            <a:off x="4046708" y="136865"/>
            <a:ext cx="3796493" cy="1176800"/>
          </a:xfrm>
          <a:prstGeom prst="rect">
            <a:avLst/>
          </a:prstGeom>
          <a:noFill/>
          <a:ln>
            <a:noFill/>
          </a:ln>
        </p:spPr>
        <p:txBody>
          <a:bodyPr anchorCtr="0" anchor="ctr" bIns="121900" lIns="121900" spcFirstLastPara="1" rIns="121900" wrap="square" tIns="121900">
            <a:noAutofit/>
          </a:bodyPr>
          <a:lstStyle/>
          <a:p>
            <a:pPr indent="0" lvl="0" marL="0" rtl="1" algn="ctr">
              <a:spcBef>
                <a:spcPts val="0"/>
              </a:spcBef>
              <a:spcAft>
                <a:spcPts val="0"/>
              </a:spcAft>
              <a:buClr>
                <a:srgbClr val="7F754A"/>
              </a:buClr>
              <a:buSzPts val="2933"/>
              <a:buFont typeface="Calibri"/>
              <a:buNone/>
            </a:pPr>
            <a:r>
              <a:rPr b="0" i="0" lang="ar-JO" sz="2933" u="none" cap="none" strike="noStrike">
                <a:solidFill>
                  <a:srgbClr val="7F754A"/>
                </a:solidFill>
                <a:latin typeface="Calibri"/>
                <a:ea typeface="Calibri"/>
                <a:cs typeface="Calibri"/>
                <a:sym typeface="Calibri"/>
              </a:rPr>
              <a:t>المِساحَة وَالمُحيط</a:t>
            </a:r>
            <a:endParaRPr>
              <a:solidFill>
                <a:srgbClr val="7F754A"/>
              </a:solidFill>
            </a:endParaRPr>
          </a:p>
        </p:txBody>
      </p:sp>
      <p:sp>
        <p:nvSpPr>
          <p:cNvPr id="1084" name="Google Shape;1084;p11"/>
          <p:cNvSpPr/>
          <p:nvPr/>
        </p:nvSpPr>
        <p:spPr>
          <a:xfrm>
            <a:off x="6073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85" name="Google Shape;1085;p11"/>
          <p:cNvSpPr/>
          <p:nvPr/>
        </p:nvSpPr>
        <p:spPr>
          <a:xfrm>
            <a:off x="10205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86" name="Google Shape;1086;p11"/>
          <p:cNvSpPr/>
          <p:nvPr/>
        </p:nvSpPr>
        <p:spPr>
          <a:xfrm>
            <a:off x="14337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87" name="Google Shape;1087;p11"/>
          <p:cNvSpPr/>
          <p:nvPr/>
        </p:nvSpPr>
        <p:spPr>
          <a:xfrm>
            <a:off x="18469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88" name="Google Shape;1088;p11"/>
          <p:cNvSpPr/>
          <p:nvPr/>
        </p:nvSpPr>
        <p:spPr>
          <a:xfrm>
            <a:off x="6073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89" name="Google Shape;1089;p11"/>
          <p:cNvSpPr/>
          <p:nvPr/>
        </p:nvSpPr>
        <p:spPr>
          <a:xfrm>
            <a:off x="10205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90" name="Google Shape;1090;p11"/>
          <p:cNvSpPr/>
          <p:nvPr/>
        </p:nvSpPr>
        <p:spPr>
          <a:xfrm>
            <a:off x="14337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91" name="Google Shape;1091;p11"/>
          <p:cNvSpPr/>
          <p:nvPr/>
        </p:nvSpPr>
        <p:spPr>
          <a:xfrm>
            <a:off x="18469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92" name="Google Shape;1092;p11"/>
          <p:cNvSpPr/>
          <p:nvPr/>
        </p:nvSpPr>
        <p:spPr>
          <a:xfrm>
            <a:off x="6073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93" name="Google Shape;1093;p11"/>
          <p:cNvSpPr/>
          <p:nvPr/>
        </p:nvSpPr>
        <p:spPr>
          <a:xfrm>
            <a:off x="10205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94" name="Google Shape;1094;p11"/>
          <p:cNvSpPr/>
          <p:nvPr/>
        </p:nvSpPr>
        <p:spPr>
          <a:xfrm>
            <a:off x="14337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95" name="Google Shape;1095;p11"/>
          <p:cNvSpPr/>
          <p:nvPr/>
        </p:nvSpPr>
        <p:spPr>
          <a:xfrm>
            <a:off x="18469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96" name="Google Shape;1096;p11"/>
          <p:cNvSpPr/>
          <p:nvPr/>
        </p:nvSpPr>
        <p:spPr>
          <a:xfrm>
            <a:off x="6073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97" name="Google Shape;1097;p11"/>
          <p:cNvSpPr/>
          <p:nvPr/>
        </p:nvSpPr>
        <p:spPr>
          <a:xfrm>
            <a:off x="10205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98" name="Google Shape;1098;p11"/>
          <p:cNvSpPr/>
          <p:nvPr/>
        </p:nvSpPr>
        <p:spPr>
          <a:xfrm>
            <a:off x="14337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099" name="Google Shape;1099;p11"/>
          <p:cNvSpPr/>
          <p:nvPr/>
        </p:nvSpPr>
        <p:spPr>
          <a:xfrm>
            <a:off x="18469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00" name="Google Shape;1100;p11"/>
          <p:cNvSpPr/>
          <p:nvPr/>
        </p:nvSpPr>
        <p:spPr>
          <a:xfrm>
            <a:off x="6073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01" name="Google Shape;1101;p11"/>
          <p:cNvSpPr/>
          <p:nvPr/>
        </p:nvSpPr>
        <p:spPr>
          <a:xfrm>
            <a:off x="10205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02" name="Google Shape;1102;p11"/>
          <p:cNvSpPr/>
          <p:nvPr/>
        </p:nvSpPr>
        <p:spPr>
          <a:xfrm>
            <a:off x="14337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03" name="Google Shape;1103;p11"/>
          <p:cNvSpPr/>
          <p:nvPr/>
        </p:nvSpPr>
        <p:spPr>
          <a:xfrm>
            <a:off x="18469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04" name="Google Shape;1104;p11"/>
          <p:cNvSpPr/>
          <p:nvPr/>
        </p:nvSpPr>
        <p:spPr>
          <a:xfrm>
            <a:off x="6073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05" name="Google Shape;1105;p11"/>
          <p:cNvSpPr/>
          <p:nvPr/>
        </p:nvSpPr>
        <p:spPr>
          <a:xfrm>
            <a:off x="10205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06" name="Google Shape;1106;p11"/>
          <p:cNvSpPr/>
          <p:nvPr/>
        </p:nvSpPr>
        <p:spPr>
          <a:xfrm>
            <a:off x="14337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07" name="Google Shape;1107;p11"/>
          <p:cNvSpPr/>
          <p:nvPr/>
        </p:nvSpPr>
        <p:spPr>
          <a:xfrm>
            <a:off x="18469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08" name="Google Shape;1108;p11"/>
          <p:cNvSpPr/>
          <p:nvPr/>
        </p:nvSpPr>
        <p:spPr>
          <a:xfrm>
            <a:off x="22601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09" name="Google Shape;1109;p11"/>
          <p:cNvSpPr/>
          <p:nvPr/>
        </p:nvSpPr>
        <p:spPr>
          <a:xfrm>
            <a:off x="26733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10" name="Google Shape;1110;p11"/>
          <p:cNvSpPr/>
          <p:nvPr/>
        </p:nvSpPr>
        <p:spPr>
          <a:xfrm>
            <a:off x="30865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11" name="Google Shape;1111;p11"/>
          <p:cNvSpPr/>
          <p:nvPr/>
        </p:nvSpPr>
        <p:spPr>
          <a:xfrm>
            <a:off x="34997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12" name="Google Shape;1112;p11"/>
          <p:cNvSpPr/>
          <p:nvPr/>
        </p:nvSpPr>
        <p:spPr>
          <a:xfrm>
            <a:off x="22601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13" name="Google Shape;1113;p11"/>
          <p:cNvSpPr/>
          <p:nvPr/>
        </p:nvSpPr>
        <p:spPr>
          <a:xfrm>
            <a:off x="26733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14" name="Google Shape;1114;p11"/>
          <p:cNvSpPr/>
          <p:nvPr/>
        </p:nvSpPr>
        <p:spPr>
          <a:xfrm>
            <a:off x="30865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15" name="Google Shape;1115;p11"/>
          <p:cNvSpPr/>
          <p:nvPr/>
        </p:nvSpPr>
        <p:spPr>
          <a:xfrm>
            <a:off x="34997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16" name="Google Shape;1116;p11"/>
          <p:cNvSpPr/>
          <p:nvPr/>
        </p:nvSpPr>
        <p:spPr>
          <a:xfrm>
            <a:off x="22601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17" name="Google Shape;1117;p11"/>
          <p:cNvSpPr/>
          <p:nvPr/>
        </p:nvSpPr>
        <p:spPr>
          <a:xfrm>
            <a:off x="26733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18" name="Google Shape;1118;p11"/>
          <p:cNvSpPr/>
          <p:nvPr/>
        </p:nvSpPr>
        <p:spPr>
          <a:xfrm>
            <a:off x="30865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19" name="Google Shape;1119;p11"/>
          <p:cNvSpPr/>
          <p:nvPr/>
        </p:nvSpPr>
        <p:spPr>
          <a:xfrm>
            <a:off x="34997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20" name="Google Shape;1120;p11"/>
          <p:cNvSpPr/>
          <p:nvPr/>
        </p:nvSpPr>
        <p:spPr>
          <a:xfrm>
            <a:off x="22601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21" name="Google Shape;1121;p11"/>
          <p:cNvSpPr/>
          <p:nvPr/>
        </p:nvSpPr>
        <p:spPr>
          <a:xfrm>
            <a:off x="26733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22" name="Google Shape;1122;p11"/>
          <p:cNvSpPr/>
          <p:nvPr/>
        </p:nvSpPr>
        <p:spPr>
          <a:xfrm>
            <a:off x="30865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23" name="Google Shape;1123;p11"/>
          <p:cNvSpPr/>
          <p:nvPr/>
        </p:nvSpPr>
        <p:spPr>
          <a:xfrm>
            <a:off x="34997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24" name="Google Shape;1124;p11"/>
          <p:cNvSpPr/>
          <p:nvPr/>
        </p:nvSpPr>
        <p:spPr>
          <a:xfrm>
            <a:off x="22601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25" name="Google Shape;1125;p11"/>
          <p:cNvSpPr/>
          <p:nvPr/>
        </p:nvSpPr>
        <p:spPr>
          <a:xfrm>
            <a:off x="26733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26" name="Google Shape;1126;p11"/>
          <p:cNvSpPr/>
          <p:nvPr/>
        </p:nvSpPr>
        <p:spPr>
          <a:xfrm>
            <a:off x="30865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27" name="Google Shape;1127;p11"/>
          <p:cNvSpPr/>
          <p:nvPr/>
        </p:nvSpPr>
        <p:spPr>
          <a:xfrm>
            <a:off x="34997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28" name="Google Shape;1128;p11"/>
          <p:cNvSpPr/>
          <p:nvPr/>
        </p:nvSpPr>
        <p:spPr>
          <a:xfrm>
            <a:off x="22601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29" name="Google Shape;1129;p11"/>
          <p:cNvSpPr/>
          <p:nvPr/>
        </p:nvSpPr>
        <p:spPr>
          <a:xfrm>
            <a:off x="26733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30" name="Google Shape;1130;p11"/>
          <p:cNvSpPr/>
          <p:nvPr/>
        </p:nvSpPr>
        <p:spPr>
          <a:xfrm>
            <a:off x="30865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31" name="Google Shape;1131;p11"/>
          <p:cNvSpPr/>
          <p:nvPr/>
        </p:nvSpPr>
        <p:spPr>
          <a:xfrm>
            <a:off x="34997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32" name="Google Shape;1132;p11"/>
          <p:cNvSpPr/>
          <p:nvPr/>
        </p:nvSpPr>
        <p:spPr>
          <a:xfrm>
            <a:off x="6073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33" name="Google Shape;1133;p11"/>
          <p:cNvSpPr/>
          <p:nvPr/>
        </p:nvSpPr>
        <p:spPr>
          <a:xfrm>
            <a:off x="10205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34" name="Google Shape;1134;p11"/>
          <p:cNvSpPr/>
          <p:nvPr/>
        </p:nvSpPr>
        <p:spPr>
          <a:xfrm>
            <a:off x="14337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35" name="Google Shape;1135;p11"/>
          <p:cNvSpPr/>
          <p:nvPr/>
        </p:nvSpPr>
        <p:spPr>
          <a:xfrm>
            <a:off x="18469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36" name="Google Shape;1136;p11"/>
          <p:cNvSpPr/>
          <p:nvPr/>
        </p:nvSpPr>
        <p:spPr>
          <a:xfrm>
            <a:off x="6073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37" name="Google Shape;1137;p11"/>
          <p:cNvSpPr/>
          <p:nvPr/>
        </p:nvSpPr>
        <p:spPr>
          <a:xfrm>
            <a:off x="10205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38" name="Google Shape;1138;p11"/>
          <p:cNvSpPr/>
          <p:nvPr/>
        </p:nvSpPr>
        <p:spPr>
          <a:xfrm>
            <a:off x="14337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39" name="Google Shape;1139;p11"/>
          <p:cNvSpPr/>
          <p:nvPr/>
        </p:nvSpPr>
        <p:spPr>
          <a:xfrm>
            <a:off x="18469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40" name="Google Shape;1140;p11"/>
          <p:cNvSpPr/>
          <p:nvPr/>
        </p:nvSpPr>
        <p:spPr>
          <a:xfrm>
            <a:off x="6073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41" name="Google Shape;1141;p11"/>
          <p:cNvSpPr/>
          <p:nvPr/>
        </p:nvSpPr>
        <p:spPr>
          <a:xfrm>
            <a:off x="10205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42" name="Google Shape;1142;p11"/>
          <p:cNvSpPr/>
          <p:nvPr/>
        </p:nvSpPr>
        <p:spPr>
          <a:xfrm>
            <a:off x="14337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43" name="Google Shape;1143;p11"/>
          <p:cNvSpPr/>
          <p:nvPr/>
        </p:nvSpPr>
        <p:spPr>
          <a:xfrm>
            <a:off x="18469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44" name="Google Shape;1144;p11"/>
          <p:cNvSpPr/>
          <p:nvPr/>
        </p:nvSpPr>
        <p:spPr>
          <a:xfrm>
            <a:off x="6073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45" name="Google Shape;1145;p11"/>
          <p:cNvSpPr/>
          <p:nvPr/>
        </p:nvSpPr>
        <p:spPr>
          <a:xfrm>
            <a:off x="10205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46" name="Google Shape;1146;p11"/>
          <p:cNvSpPr/>
          <p:nvPr/>
        </p:nvSpPr>
        <p:spPr>
          <a:xfrm>
            <a:off x="14337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47" name="Google Shape;1147;p11"/>
          <p:cNvSpPr/>
          <p:nvPr/>
        </p:nvSpPr>
        <p:spPr>
          <a:xfrm>
            <a:off x="18469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48" name="Google Shape;1148;p11"/>
          <p:cNvSpPr/>
          <p:nvPr/>
        </p:nvSpPr>
        <p:spPr>
          <a:xfrm>
            <a:off x="6073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49" name="Google Shape;1149;p11"/>
          <p:cNvSpPr/>
          <p:nvPr/>
        </p:nvSpPr>
        <p:spPr>
          <a:xfrm>
            <a:off x="10205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50" name="Google Shape;1150;p11"/>
          <p:cNvSpPr/>
          <p:nvPr/>
        </p:nvSpPr>
        <p:spPr>
          <a:xfrm>
            <a:off x="14337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51" name="Google Shape;1151;p11"/>
          <p:cNvSpPr/>
          <p:nvPr/>
        </p:nvSpPr>
        <p:spPr>
          <a:xfrm>
            <a:off x="18469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52" name="Google Shape;1152;p11"/>
          <p:cNvSpPr/>
          <p:nvPr/>
        </p:nvSpPr>
        <p:spPr>
          <a:xfrm>
            <a:off x="6073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53" name="Google Shape;1153;p11"/>
          <p:cNvSpPr/>
          <p:nvPr/>
        </p:nvSpPr>
        <p:spPr>
          <a:xfrm>
            <a:off x="10205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54" name="Google Shape;1154;p11"/>
          <p:cNvSpPr/>
          <p:nvPr/>
        </p:nvSpPr>
        <p:spPr>
          <a:xfrm>
            <a:off x="14337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55" name="Google Shape;1155;p11"/>
          <p:cNvSpPr/>
          <p:nvPr/>
        </p:nvSpPr>
        <p:spPr>
          <a:xfrm>
            <a:off x="18469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56" name="Google Shape;1156;p11"/>
          <p:cNvSpPr/>
          <p:nvPr/>
        </p:nvSpPr>
        <p:spPr>
          <a:xfrm>
            <a:off x="22601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57" name="Google Shape;1157;p11"/>
          <p:cNvSpPr/>
          <p:nvPr/>
        </p:nvSpPr>
        <p:spPr>
          <a:xfrm>
            <a:off x="26733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58" name="Google Shape;1158;p11"/>
          <p:cNvSpPr/>
          <p:nvPr/>
        </p:nvSpPr>
        <p:spPr>
          <a:xfrm>
            <a:off x="30865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59" name="Google Shape;1159;p11"/>
          <p:cNvSpPr/>
          <p:nvPr/>
        </p:nvSpPr>
        <p:spPr>
          <a:xfrm>
            <a:off x="34997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60" name="Google Shape;1160;p11"/>
          <p:cNvSpPr/>
          <p:nvPr/>
        </p:nvSpPr>
        <p:spPr>
          <a:xfrm>
            <a:off x="22601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61" name="Google Shape;1161;p11"/>
          <p:cNvSpPr/>
          <p:nvPr/>
        </p:nvSpPr>
        <p:spPr>
          <a:xfrm>
            <a:off x="26733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62" name="Google Shape;1162;p11"/>
          <p:cNvSpPr/>
          <p:nvPr/>
        </p:nvSpPr>
        <p:spPr>
          <a:xfrm>
            <a:off x="30865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63" name="Google Shape;1163;p11"/>
          <p:cNvSpPr/>
          <p:nvPr/>
        </p:nvSpPr>
        <p:spPr>
          <a:xfrm>
            <a:off x="34997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64" name="Google Shape;1164;p11"/>
          <p:cNvSpPr/>
          <p:nvPr/>
        </p:nvSpPr>
        <p:spPr>
          <a:xfrm>
            <a:off x="22601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65" name="Google Shape;1165;p11"/>
          <p:cNvSpPr/>
          <p:nvPr/>
        </p:nvSpPr>
        <p:spPr>
          <a:xfrm>
            <a:off x="26733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66" name="Google Shape;1166;p11"/>
          <p:cNvSpPr/>
          <p:nvPr/>
        </p:nvSpPr>
        <p:spPr>
          <a:xfrm>
            <a:off x="30865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67" name="Google Shape;1167;p11"/>
          <p:cNvSpPr/>
          <p:nvPr/>
        </p:nvSpPr>
        <p:spPr>
          <a:xfrm>
            <a:off x="34997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68" name="Google Shape;1168;p11"/>
          <p:cNvSpPr/>
          <p:nvPr/>
        </p:nvSpPr>
        <p:spPr>
          <a:xfrm>
            <a:off x="22601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69" name="Google Shape;1169;p11"/>
          <p:cNvSpPr/>
          <p:nvPr/>
        </p:nvSpPr>
        <p:spPr>
          <a:xfrm>
            <a:off x="26733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70" name="Google Shape;1170;p11"/>
          <p:cNvSpPr/>
          <p:nvPr/>
        </p:nvSpPr>
        <p:spPr>
          <a:xfrm>
            <a:off x="30865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71" name="Google Shape;1171;p11"/>
          <p:cNvSpPr/>
          <p:nvPr/>
        </p:nvSpPr>
        <p:spPr>
          <a:xfrm>
            <a:off x="34997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72" name="Google Shape;1172;p11"/>
          <p:cNvSpPr/>
          <p:nvPr/>
        </p:nvSpPr>
        <p:spPr>
          <a:xfrm>
            <a:off x="22601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73" name="Google Shape;1173;p11"/>
          <p:cNvSpPr/>
          <p:nvPr/>
        </p:nvSpPr>
        <p:spPr>
          <a:xfrm>
            <a:off x="26733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74" name="Google Shape;1174;p11"/>
          <p:cNvSpPr/>
          <p:nvPr/>
        </p:nvSpPr>
        <p:spPr>
          <a:xfrm>
            <a:off x="30865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75" name="Google Shape;1175;p11"/>
          <p:cNvSpPr/>
          <p:nvPr/>
        </p:nvSpPr>
        <p:spPr>
          <a:xfrm>
            <a:off x="34997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76" name="Google Shape;1176;p11"/>
          <p:cNvSpPr/>
          <p:nvPr/>
        </p:nvSpPr>
        <p:spPr>
          <a:xfrm>
            <a:off x="22601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77" name="Google Shape;1177;p11"/>
          <p:cNvSpPr/>
          <p:nvPr/>
        </p:nvSpPr>
        <p:spPr>
          <a:xfrm>
            <a:off x="26733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78" name="Google Shape;1178;p11"/>
          <p:cNvSpPr/>
          <p:nvPr/>
        </p:nvSpPr>
        <p:spPr>
          <a:xfrm>
            <a:off x="30865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79" name="Google Shape;1179;p11"/>
          <p:cNvSpPr/>
          <p:nvPr/>
        </p:nvSpPr>
        <p:spPr>
          <a:xfrm>
            <a:off x="34997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80" name="Google Shape;1180;p11"/>
          <p:cNvSpPr/>
          <p:nvPr/>
        </p:nvSpPr>
        <p:spPr>
          <a:xfrm>
            <a:off x="82194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81" name="Google Shape;1181;p11"/>
          <p:cNvSpPr/>
          <p:nvPr/>
        </p:nvSpPr>
        <p:spPr>
          <a:xfrm>
            <a:off x="86326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82" name="Google Shape;1182;p11"/>
          <p:cNvSpPr/>
          <p:nvPr/>
        </p:nvSpPr>
        <p:spPr>
          <a:xfrm>
            <a:off x="90458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83" name="Google Shape;1183;p11"/>
          <p:cNvSpPr/>
          <p:nvPr/>
        </p:nvSpPr>
        <p:spPr>
          <a:xfrm>
            <a:off x="94590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84" name="Google Shape;1184;p11"/>
          <p:cNvSpPr/>
          <p:nvPr/>
        </p:nvSpPr>
        <p:spPr>
          <a:xfrm>
            <a:off x="82194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85" name="Google Shape;1185;p11"/>
          <p:cNvSpPr/>
          <p:nvPr/>
        </p:nvSpPr>
        <p:spPr>
          <a:xfrm>
            <a:off x="86326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86" name="Google Shape;1186;p11"/>
          <p:cNvSpPr/>
          <p:nvPr/>
        </p:nvSpPr>
        <p:spPr>
          <a:xfrm>
            <a:off x="90458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87" name="Google Shape;1187;p11"/>
          <p:cNvSpPr/>
          <p:nvPr/>
        </p:nvSpPr>
        <p:spPr>
          <a:xfrm>
            <a:off x="94590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88" name="Google Shape;1188;p11"/>
          <p:cNvSpPr/>
          <p:nvPr/>
        </p:nvSpPr>
        <p:spPr>
          <a:xfrm>
            <a:off x="82194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89" name="Google Shape;1189;p11"/>
          <p:cNvSpPr/>
          <p:nvPr/>
        </p:nvSpPr>
        <p:spPr>
          <a:xfrm>
            <a:off x="86326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90" name="Google Shape;1190;p11"/>
          <p:cNvSpPr/>
          <p:nvPr/>
        </p:nvSpPr>
        <p:spPr>
          <a:xfrm>
            <a:off x="90458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91" name="Google Shape;1191;p11"/>
          <p:cNvSpPr/>
          <p:nvPr/>
        </p:nvSpPr>
        <p:spPr>
          <a:xfrm>
            <a:off x="94590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92" name="Google Shape;1192;p11"/>
          <p:cNvSpPr/>
          <p:nvPr/>
        </p:nvSpPr>
        <p:spPr>
          <a:xfrm>
            <a:off x="82194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93" name="Google Shape;1193;p11"/>
          <p:cNvSpPr/>
          <p:nvPr/>
        </p:nvSpPr>
        <p:spPr>
          <a:xfrm>
            <a:off x="86326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94" name="Google Shape;1194;p11"/>
          <p:cNvSpPr/>
          <p:nvPr/>
        </p:nvSpPr>
        <p:spPr>
          <a:xfrm>
            <a:off x="90458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95" name="Google Shape;1195;p11"/>
          <p:cNvSpPr/>
          <p:nvPr/>
        </p:nvSpPr>
        <p:spPr>
          <a:xfrm>
            <a:off x="94590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96" name="Google Shape;1196;p11"/>
          <p:cNvSpPr/>
          <p:nvPr/>
        </p:nvSpPr>
        <p:spPr>
          <a:xfrm>
            <a:off x="82194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97" name="Google Shape;1197;p11"/>
          <p:cNvSpPr/>
          <p:nvPr/>
        </p:nvSpPr>
        <p:spPr>
          <a:xfrm>
            <a:off x="86326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98" name="Google Shape;1198;p11"/>
          <p:cNvSpPr/>
          <p:nvPr/>
        </p:nvSpPr>
        <p:spPr>
          <a:xfrm>
            <a:off x="90458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199" name="Google Shape;1199;p11"/>
          <p:cNvSpPr/>
          <p:nvPr/>
        </p:nvSpPr>
        <p:spPr>
          <a:xfrm>
            <a:off x="94590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00" name="Google Shape;1200;p11"/>
          <p:cNvSpPr/>
          <p:nvPr/>
        </p:nvSpPr>
        <p:spPr>
          <a:xfrm>
            <a:off x="82194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01" name="Google Shape;1201;p11"/>
          <p:cNvSpPr/>
          <p:nvPr/>
        </p:nvSpPr>
        <p:spPr>
          <a:xfrm>
            <a:off x="86326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02" name="Google Shape;1202;p11"/>
          <p:cNvSpPr/>
          <p:nvPr/>
        </p:nvSpPr>
        <p:spPr>
          <a:xfrm>
            <a:off x="90458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03" name="Google Shape;1203;p11"/>
          <p:cNvSpPr/>
          <p:nvPr/>
        </p:nvSpPr>
        <p:spPr>
          <a:xfrm>
            <a:off x="94590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04" name="Google Shape;1204;p11"/>
          <p:cNvSpPr/>
          <p:nvPr/>
        </p:nvSpPr>
        <p:spPr>
          <a:xfrm>
            <a:off x="98722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05" name="Google Shape;1205;p11"/>
          <p:cNvSpPr/>
          <p:nvPr/>
        </p:nvSpPr>
        <p:spPr>
          <a:xfrm>
            <a:off x="102854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06" name="Google Shape;1206;p11"/>
          <p:cNvSpPr/>
          <p:nvPr/>
        </p:nvSpPr>
        <p:spPr>
          <a:xfrm>
            <a:off x="106986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07" name="Google Shape;1207;p11"/>
          <p:cNvSpPr/>
          <p:nvPr/>
        </p:nvSpPr>
        <p:spPr>
          <a:xfrm>
            <a:off x="111118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08" name="Google Shape;1208;p11"/>
          <p:cNvSpPr/>
          <p:nvPr/>
        </p:nvSpPr>
        <p:spPr>
          <a:xfrm>
            <a:off x="98722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09" name="Google Shape;1209;p11"/>
          <p:cNvSpPr/>
          <p:nvPr/>
        </p:nvSpPr>
        <p:spPr>
          <a:xfrm>
            <a:off x="102854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10" name="Google Shape;1210;p11"/>
          <p:cNvSpPr/>
          <p:nvPr/>
        </p:nvSpPr>
        <p:spPr>
          <a:xfrm>
            <a:off x="106986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11" name="Google Shape;1211;p11"/>
          <p:cNvSpPr/>
          <p:nvPr/>
        </p:nvSpPr>
        <p:spPr>
          <a:xfrm>
            <a:off x="111118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12" name="Google Shape;1212;p11"/>
          <p:cNvSpPr/>
          <p:nvPr/>
        </p:nvSpPr>
        <p:spPr>
          <a:xfrm>
            <a:off x="98722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13" name="Google Shape;1213;p11"/>
          <p:cNvSpPr/>
          <p:nvPr/>
        </p:nvSpPr>
        <p:spPr>
          <a:xfrm>
            <a:off x="102854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14" name="Google Shape;1214;p11"/>
          <p:cNvSpPr/>
          <p:nvPr/>
        </p:nvSpPr>
        <p:spPr>
          <a:xfrm>
            <a:off x="106986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15" name="Google Shape;1215;p11"/>
          <p:cNvSpPr/>
          <p:nvPr/>
        </p:nvSpPr>
        <p:spPr>
          <a:xfrm>
            <a:off x="111118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16" name="Google Shape;1216;p11"/>
          <p:cNvSpPr/>
          <p:nvPr/>
        </p:nvSpPr>
        <p:spPr>
          <a:xfrm>
            <a:off x="98722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17" name="Google Shape;1217;p11"/>
          <p:cNvSpPr/>
          <p:nvPr/>
        </p:nvSpPr>
        <p:spPr>
          <a:xfrm>
            <a:off x="102854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18" name="Google Shape;1218;p11"/>
          <p:cNvSpPr/>
          <p:nvPr/>
        </p:nvSpPr>
        <p:spPr>
          <a:xfrm>
            <a:off x="106986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19" name="Google Shape;1219;p11"/>
          <p:cNvSpPr/>
          <p:nvPr/>
        </p:nvSpPr>
        <p:spPr>
          <a:xfrm>
            <a:off x="111118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20" name="Google Shape;1220;p11"/>
          <p:cNvSpPr/>
          <p:nvPr/>
        </p:nvSpPr>
        <p:spPr>
          <a:xfrm>
            <a:off x="98722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21" name="Google Shape;1221;p11"/>
          <p:cNvSpPr/>
          <p:nvPr/>
        </p:nvSpPr>
        <p:spPr>
          <a:xfrm>
            <a:off x="102854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22" name="Google Shape;1222;p11"/>
          <p:cNvSpPr/>
          <p:nvPr/>
        </p:nvSpPr>
        <p:spPr>
          <a:xfrm>
            <a:off x="106986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23" name="Google Shape;1223;p11"/>
          <p:cNvSpPr/>
          <p:nvPr/>
        </p:nvSpPr>
        <p:spPr>
          <a:xfrm>
            <a:off x="111118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24" name="Google Shape;1224;p11"/>
          <p:cNvSpPr/>
          <p:nvPr/>
        </p:nvSpPr>
        <p:spPr>
          <a:xfrm>
            <a:off x="98722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25" name="Google Shape;1225;p11"/>
          <p:cNvSpPr/>
          <p:nvPr/>
        </p:nvSpPr>
        <p:spPr>
          <a:xfrm>
            <a:off x="102854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26" name="Google Shape;1226;p11"/>
          <p:cNvSpPr/>
          <p:nvPr/>
        </p:nvSpPr>
        <p:spPr>
          <a:xfrm>
            <a:off x="106986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27" name="Google Shape;1227;p11"/>
          <p:cNvSpPr/>
          <p:nvPr/>
        </p:nvSpPr>
        <p:spPr>
          <a:xfrm>
            <a:off x="111118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28" name="Google Shape;1228;p11"/>
          <p:cNvSpPr/>
          <p:nvPr/>
        </p:nvSpPr>
        <p:spPr>
          <a:xfrm>
            <a:off x="82194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29" name="Google Shape;1229;p11"/>
          <p:cNvSpPr/>
          <p:nvPr/>
        </p:nvSpPr>
        <p:spPr>
          <a:xfrm>
            <a:off x="86326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30" name="Google Shape;1230;p11"/>
          <p:cNvSpPr/>
          <p:nvPr/>
        </p:nvSpPr>
        <p:spPr>
          <a:xfrm>
            <a:off x="90458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31" name="Google Shape;1231;p11"/>
          <p:cNvSpPr/>
          <p:nvPr/>
        </p:nvSpPr>
        <p:spPr>
          <a:xfrm>
            <a:off x="94590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32" name="Google Shape;1232;p11"/>
          <p:cNvSpPr/>
          <p:nvPr/>
        </p:nvSpPr>
        <p:spPr>
          <a:xfrm>
            <a:off x="82194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33" name="Google Shape;1233;p11"/>
          <p:cNvSpPr/>
          <p:nvPr/>
        </p:nvSpPr>
        <p:spPr>
          <a:xfrm>
            <a:off x="86326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34" name="Google Shape;1234;p11"/>
          <p:cNvSpPr/>
          <p:nvPr/>
        </p:nvSpPr>
        <p:spPr>
          <a:xfrm>
            <a:off x="90458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35" name="Google Shape;1235;p11"/>
          <p:cNvSpPr/>
          <p:nvPr/>
        </p:nvSpPr>
        <p:spPr>
          <a:xfrm>
            <a:off x="94590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36" name="Google Shape;1236;p11"/>
          <p:cNvSpPr/>
          <p:nvPr/>
        </p:nvSpPr>
        <p:spPr>
          <a:xfrm>
            <a:off x="82194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37" name="Google Shape;1237;p11"/>
          <p:cNvSpPr/>
          <p:nvPr/>
        </p:nvSpPr>
        <p:spPr>
          <a:xfrm>
            <a:off x="86326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38" name="Google Shape;1238;p11"/>
          <p:cNvSpPr/>
          <p:nvPr/>
        </p:nvSpPr>
        <p:spPr>
          <a:xfrm>
            <a:off x="90458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39" name="Google Shape;1239;p11"/>
          <p:cNvSpPr/>
          <p:nvPr/>
        </p:nvSpPr>
        <p:spPr>
          <a:xfrm>
            <a:off x="94590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40" name="Google Shape;1240;p11"/>
          <p:cNvSpPr/>
          <p:nvPr/>
        </p:nvSpPr>
        <p:spPr>
          <a:xfrm>
            <a:off x="82194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41" name="Google Shape;1241;p11"/>
          <p:cNvSpPr/>
          <p:nvPr/>
        </p:nvSpPr>
        <p:spPr>
          <a:xfrm>
            <a:off x="86326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42" name="Google Shape;1242;p11"/>
          <p:cNvSpPr/>
          <p:nvPr/>
        </p:nvSpPr>
        <p:spPr>
          <a:xfrm>
            <a:off x="90458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43" name="Google Shape;1243;p11"/>
          <p:cNvSpPr/>
          <p:nvPr/>
        </p:nvSpPr>
        <p:spPr>
          <a:xfrm>
            <a:off x="94590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44" name="Google Shape;1244;p11"/>
          <p:cNvSpPr/>
          <p:nvPr/>
        </p:nvSpPr>
        <p:spPr>
          <a:xfrm>
            <a:off x="82194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45" name="Google Shape;1245;p11"/>
          <p:cNvSpPr/>
          <p:nvPr/>
        </p:nvSpPr>
        <p:spPr>
          <a:xfrm>
            <a:off x="86326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46" name="Google Shape;1246;p11"/>
          <p:cNvSpPr/>
          <p:nvPr/>
        </p:nvSpPr>
        <p:spPr>
          <a:xfrm>
            <a:off x="90458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47" name="Google Shape;1247;p11"/>
          <p:cNvSpPr/>
          <p:nvPr/>
        </p:nvSpPr>
        <p:spPr>
          <a:xfrm>
            <a:off x="94590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48" name="Google Shape;1248;p11"/>
          <p:cNvSpPr/>
          <p:nvPr/>
        </p:nvSpPr>
        <p:spPr>
          <a:xfrm>
            <a:off x="82194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49" name="Google Shape;1249;p11"/>
          <p:cNvSpPr/>
          <p:nvPr/>
        </p:nvSpPr>
        <p:spPr>
          <a:xfrm>
            <a:off x="86326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50" name="Google Shape;1250;p11"/>
          <p:cNvSpPr/>
          <p:nvPr/>
        </p:nvSpPr>
        <p:spPr>
          <a:xfrm>
            <a:off x="90458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51" name="Google Shape;1251;p11"/>
          <p:cNvSpPr/>
          <p:nvPr/>
        </p:nvSpPr>
        <p:spPr>
          <a:xfrm>
            <a:off x="94590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52" name="Google Shape;1252;p11"/>
          <p:cNvSpPr/>
          <p:nvPr/>
        </p:nvSpPr>
        <p:spPr>
          <a:xfrm>
            <a:off x="98722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53" name="Google Shape;1253;p11"/>
          <p:cNvSpPr/>
          <p:nvPr/>
        </p:nvSpPr>
        <p:spPr>
          <a:xfrm>
            <a:off x="102854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54" name="Google Shape;1254;p11"/>
          <p:cNvSpPr/>
          <p:nvPr/>
        </p:nvSpPr>
        <p:spPr>
          <a:xfrm>
            <a:off x="106986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55" name="Google Shape;1255;p11"/>
          <p:cNvSpPr/>
          <p:nvPr/>
        </p:nvSpPr>
        <p:spPr>
          <a:xfrm>
            <a:off x="111118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56" name="Google Shape;1256;p11"/>
          <p:cNvSpPr/>
          <p:nvPr/>
        </p:nvSpPr>
        <p:spPr>
          <a:xfrm>
            <a:off x="98722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57" name="Google Shape;1257;p11"/>
          <p:cNvSpPr/>
          <p:nvPr/>
        </p:nvSpPr>
        <p:spPr>
          <a:xfrm>
            <a:off x="102854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58" name="Google Shape;1258;p11"/>
          <p:cNvSpPr/>
          <p:nvPr/>
        </p:nvSpPr>
        <p:spPr>
          <a:xfrm>
            <a:off x="106986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59" name="Google Shape;1259;p11"/>
          <p:cNvSpPr/>
          <p:nvPr/>
        </p:nvSpPr>
        <p:spPr>
          <a:xfrm>
            <a:off x="111118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60" name="Google Shape;1260;p11"/>
          <p:cNvSpPr/>
          <p:nvPr/>
        </p:nvSpPr>
        <p:spPr>
          <a:xfrm>
            <a:off x="98722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61" name="Google Shape;1261;p11"/>
          <p:cNvSpPr/>
          <p:nvPr/>
        </p:nvSpPr>
        <p:spPr>
          <a:xfrm>
            <a:off x="102854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62" name="Google Shape;1262;p11"/>
          <p:cNvSpPr/>
          <p:nvPr/>
        </p:nvSpPr>
        <p:spPr>
          <a:xfrm>
            <a:off x="106986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63" name="Google Shape;1263;p11"/>
          <p:cNvSpPr/>
          <p:nvPr/>
        </p:nvSpPr>
        <p:spPr>
          <a:xfrm>
            <a:off x="111118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64" name="Google Shape;1264;p11"/>
          <p:cNvSpPr/>
          <p:nvPr/>
        </p:nvSpPr>
        <p:spPr>
          <a:xfrm>
            <a:off x="98722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65" name="Google Shape;1265;p11"/>
          <p:cNvSpPr/>
          <p:nvPr/>
        </p:nvSpPr>
        <p:spPr>
          <a:xfrm>
            <a:off x="102854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66" name="Google Shape;1266;p11"/>
          <p:cNvSpPr/>
          <p:nvPr/>
        </p:nvSpPr>
        <p:spPr>
          <a:xfrm>
            <a:off x="106986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67" name="Google Shape;1267;p11"/>
          <p:cNvSpPr/>
          <p:nvPr/>
        </p:nvSpPr>
        <p:spPr>
          <a:xfrm>
            <a:off x="111118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68" name="Google Shape;1268;p11"/>
          <p:cNvSpPr/>
          <p:nvPr/>
        </p:nvSpPr>
        <p:spPr>
          <a:xfrm>
            <a:off x="98722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69" name="Google Shape;1269;p11"/>
          <p:cNvSpPr/>
          <p:nvPr/>
        </p:nvSpPr>
        <p:spPr>
          <a:xfrm>
            <a:off x="102854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70" name="Google Shape;1270;p11"/>
          <p:cNvSpPr/>
          <p:nvPr/>
        </p:nvSpPr>
        <p:spPr>
          <a:xfrm>
            <a:off x="106986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71" name="Google Shape;1271;p11"/>
          <p:cNvSpPr/>
          <p:nvPr/>
        </p:nvSpPr>
        <p:spPr>
          <a:xfrm>
            <a:off x="111118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72" name="Google Shape;1272;p11"/>
          <p:cNvSpPr/>
          <p:nvPr/>
        </p:nvSpPr>
        <p:spPr>
          <a:xfrm>
            <a:off x="98722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73" name="Google Shape;1273;p11"/>
          <p:cNvSpPr/>
          <p:nvPr/>
        </p:nvSpPr>
        <p:spPr>
          <a:xfrm>
            <a:off x="102854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74" name="Google Shape;1274;p11"/>
          <p:cNvSpPr/>
          <p:nvPr/>
        </p:nvSpPr>
        <p:spPr>
          <a:xfrm>
            <a:off x="106986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75" name="Google Shape;1275;p11"/>
          <p:cNvSpPr/>
          <p:nvPr/>
        </p:nvSpPr>
        <p:spPr>
          <a:xfrm>
            <a:off x="111118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76" name="Google Shape;1276;p11"/>
          <p:cNvSpPr txBox="1"/>
          <p:nvPr/>
        </p:nvSpPr>
        <p:spPr>
          <a:xfrm>
            <a:off x="607367" y="997600"/>
            <a:ext cx="3305600" cy="358000"/>
          </a:xfrm>
          <a:prstGeom prst="rect">
            <a:avLst/>
          </a:prstGeom>
          <a:solidFill>
            <a:srgbClr val="70F4B1"/>
          </a:solidFill>
          <a:ln cap="flat" cmpd="sng" w="28575">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spcBef>
                <a:spcPts val="0"/>
              </a:spcBef>
              <a:spcAft>
                <a:spcPts val="0"/>
              </a:spcAft>
              <a:buNone/>
            </a:pPr>
            <a:r>
              <a:rPr b="0" i="0" lang="ar-JO" sz="1733" u="none" cap="none" strike="noStrike">
                <a:solidFill>
                  <a:srgbClr val="7F754A"/>
                </a:solidFill>
                <a:latin typeface="Calibri"/>
                <a:ea typeface="Calibri"/>
                <a:cs typeface="Calibri"/>
                <a:sym typeface="Calibri"/>
              </a:rPr>
              <a:t>الإمكانيَّة</a:t>
            </a:r>
            <a:r>
              <a:rPr lang="ar-JO" sz="1733">
                <a:solidFill>
                  <a:srgbClr val="7F754A"/>
                </a:solidFill>
                <a:latin typeface="Calibri"/>
                <a:ea typeface="Calibri"/>
                <a:cs typeface="Calibri"/>
                <a:sym typeface="Calibri"/>
              </a:rPr>
              <a:t>  ب </a:t>
            </a:r>
            <a:endParaRPr sz="1733">
              <a:solidFill>
                <a:srgbClr val="7F754A"/>
              </a:solidFill>
              <a:latin typeface="Calibri"/>
              <a:ea typeface="Calibri"/>
              <a:cs typeface="Calibri"/>
              <a:sym typeface="Calibri"/>
            </a:endParaRPr>
          </a:p>
        </p:txBody>
      </p:sp>
      <p:sp>
        <p:nvSpPr>
          <p:cNvPr id="1277" name="Google Shape;1277;p11"/>
          <p:cNvSpPr txBox="1"/>
          <p:nvPr/>
        </p:nvSpPr>
        <p:spPr>
          <a:xfrm>
            <a:off x="8219400" y="997600"/>
            <a:ext cx="3305600" cy="358000"/>
          </a:xfrm>
          <a:prstGeom prst="rect">
            <a:avLst/>
          </a:prstGeom>
          <a:solidFill>
            <a:srgbClr val="70F4B1"/>
          </a:solidFill>
          <a:ln cap="flat" cmpd="sng" w="28575">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spcBef>
                <a:spcPts val="0"/>
              </a:spcBef>
              <a:spcAft>
                <a:spcPts val="0"/>
              </a:spcAft>
              <a:buNone/>
            </a:pPr>
            <a:r>
              <a:rPr b="0" i="0" lang="ar-JO" sz="1733" u="none" cap="none" strike="noStrike">
                <a:solidFill>
                  <a:srgbClr val="7F754A"/>
                </a:solidFill>
                <a:latin typeface="Calibri"/>
                <a:ea typeface="Calibri"/>
                <a:cs typeface="Calibri"/>
                <a:sym typeface="Calibri"/>
              </a:rPr>
              <a:t>الإمكانيَّة</a:t>
            </a:r>
            <a:r>
              <a:rPr lang="ar-JO" sz="1733">
                <a:solidFill>
                  <a:srgbClr val="7F754A"/>
                </a:solidFill>
                <a:latin typeface="Calibri"/>
                <a:ea typeface="Calibri"/>
                <a:cs typeface="Calibri"/>
                <a:sym typeface="Calibri"/>
              </a:rPr>
              <a:t>  أ</a:t>
            </a:r>
            <a:endParaRPr sz="1733">
              <a:solidFill>
                <a:srgbClr val="7F754A"/>
              </a:solidFill>
              <a:latin typeface="Calibri"/>
              <a:ea typeface="Calibri"/>
              <a:cs typeface="Calibri"/>
              <a:sym typeface="Calibri"/>
            </a:endParaRPr>
          </a:p>
        </p:txBody>
      </p:sp>
      <p:sp>
        <p:nvSpPr>
          <p:cNvPr id="1278" name="Google Shape;1278;p11"/>
          <p:cNvSpPr txBox="1"/>
          <p:nvPr/>
        </p:nvSpPr>
        <p:spPr>
          <a:xfrm>
            <a:off x="4889537" y="1630287"/>
            <a:ext cx="2352400" cy="2892000"/>
          </a:xfrm>
          <a:prstGeom prst="rect">
            <a:avLst/>
          </a:prstGeom>
          <a:solidFill>
            <a:srgbClr val="70F4B1"/>
          </a:solidFill>
          <a:ln cap="flat" cmpd="sng" w="38100">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ارسُموا  مُضلَّعًا</a:t>
            </a:r>
            <a:endParaRPr/>
          </a:p>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 مِساحته </a:t>
            </a:r>
            <a:endParaRPr/>
          </a:p>
          <a:p>
            <a:pPr indent="0" lvl="0" marL="0" marR="0" rtl="1" algn="ctr">
              <a:lnSpc>
                <a:spcPct val="100000"/>
              </a:lnSpc>
              <a:spcBef>
                <a:spcPts val="0"/>
              </a:spcBef>
              <a:spcAft>
                <a:spcPts val="0"/>
              </a:spcAft>
              <a:buClr>
                <a:schemeClr val="dk1"/>
              </a:buClr>
              <a:buSzPts val="1733"/>
              <a:buFont typeface="Calibri"/>
              <a:buNone/>
            </a:pPr>
            <a:r>
              <a:t/>
            </a:r>
            <a:endParaRPr b="0" i="0" sz="1733" u="none" cap="none" strike="noStrike">
              <a:solidFill>
                <a:srgbClr val="000000"/>
              </a:solidFill>
              <a:latin typeface="Calibri"/>
              <a:ea typeface="Calibri"/>
              <a:cs typeface="Calibri"/>
              <a:sym typeface="Calibri"/>
            </a:endParaRPr>
          </a:p>
          <a:p>
            <a:pPr indent="0" lvl="0" marL="0" marR="0" rtl="1" algn="ctr">
              <a:lnSpc>
                <a:spcPct val="100000"/>
              </a:lnSpc>
              <a:spcBef>
                <a:spcPts val="0"/>
              </a:spcBef>
              <a:spcAft>
                <a:spcPts val="0"/>
              </a:spcAft>
              <a:buClr>
                <a:srgbClr val="000000"/>
              </a:buClr>
              <a:buSzPts val="2800"/>
              <a:buFont typeface="Calibri"/>
              <a:buNone/>
            </a:pPr>
            <a:r>
              <a:rPr b="0" i="0" lang="ar-JO" sz="2800" u="none" cap="none" strike="noStrike">
                <a:solidFill>
                  <a:srgbClr val="000000"/>
                </a:solidFill>
                <a:latin typeface="Calibri"/>
                <a:ea typeface="Calibri"/>
                <a:cs typeface="Calibri"/>
                <a:sym typeface="Calibri"/>
              </a:rPr>
              <a:t>8 وِحدات مِساحَة</a:t>
            </a:r>
            <a:endParaRPr/>
          </a:p>
          <a:p>
            <a:pPr indent="0" lvl="0" marL="0" marR="0" rtl="1" algn="ctr">
              <a:lnSpc>
                <a:spcPct val="100000"/>
              </a:lnSpc>
              <a:spcBef>
                <a:spcPts val="0"/>
              </a:spcBef>
              <a:spcAft>
                <a:spcPts val="0"/>
              </a:spcAft>
              <a:buClr>
                <a:srgbClr val="000000"/>
              </a:buClr>
              <a:buSzPts val="1733"/>
              <a:buFont typeface="Calibri"/>
              <a:buNone/>
            </a:pPr>
            <a:r>
              <a:rPr b="0" i="0" lang="ar-JO" sz="1733" u="none" cap="none" strike="noStrike">
                <a:solidFill>
                  <a:srgbClr val="000000"/>
                </a:solidFill>
                <a:latin typeface="Calibri"/>
                <a:ea typeface="Calibri"/>
                <a:cs typeface="Calibri"/>
                <a:sym typeface="Calibri"/>
              </a:rPr>
              <a:t> </a:t>
            </a:r>
            <a:endParaRPr/>
          </a:p>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وَمُحيطه</a:t>
            </a:r>
            <a:endParaRPr/>
          </a:p>
          <a:p>
            <a:pPr indent="0" lvl="0" marL="0" marR="0" rtl="1" algn="ctr">
              <a:lnSpc>
                <a:spcPct val="100000"/>
              </a:lnSpc>
              <a:spcBef>
                <a:spcPts val="0"/>
              </a:spcBef>
              <a:spcAft>
                <a:spcPts val="0"/>
              </a:spcAft>
              <a:buClr>
                <a:srgbClr val="000000"/>
              </a:buClr>
              <a:buSzPts val="2800"/>
              <a:buFont typeface="Calibri"/>
              <a:buNone/>
            </a:pPr>
            <a:r>
              <a:rPr b="0" i="0" lang="ar-JO" sz="2800" u="none" cap="none" strike="noStrike">
                <a:solidFill>
                  <a:srgbClr val="000000"/>
                </a:solidFill>
                <a:latin typeface="Calibri"/>
                <a:ea typeface="Calibri"/>
                <a:cs typeface="Calibri"/>
                <a:sym typeface="Calibri"/>
              </a:rPr>
              <a:t> 20 وِحدَة طول </a:t>
            </a:r>
            <a:endParaRPr/>
          </a:p>
          <a:p>
            <a:pPr indent="0" lvl="0" marL="0" marR="0" rtl="1" algn="ctr">
              <a:spcBef>
                <a:spcPts val="0"/>
              </a:spcBef>
              <a:spcAft>
                <a:spcPts val="0"/>
              </a:spcAft>
              <a:buNone/>
            </a:pPr>
            <a:r>
              <a:rPr lang="ar-JO"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12"/>
          <p:cNvSpPr txBox="1"/>
          <p:nvPr>
            <p:ph type="ctrTitle"/>
          </p:nvPr>
        </p:nvSpPr>
        <p:spPr>
          <a:xfrm>
            <a:off x="4046708" y="136865"/>
            <a:ext cx="3796493" cy="1176800"/>
          </a:xfrm>
          <a:prstGeom prst="rect">
            <a:avLst/>
          </a:prstGeom>
          <a:noFill/>
          <a:ln>
            <a:noFill/>
          </a:ln>
        </p:spPr>
        <p:txBody>
          <a:bodyPr anchorCtr="0" anchor="ctr" bIns="121900" lIns="121900" spcFirstLastPara="1" rIns="121900" wrap="square" tIns="121900">
            <a:noAutofit/>
          </a:bodyPr>
          <a:lstStyle/>
          <a:p>
            <a:pPr indent="0" lvl="0" marL="0" rtl="1" algn="ctr">
              <a:spcBef>
                <a:spcPts val="0"/>
              </a:spcBef>
              <a:spcAft>
                <a:spcPts val="0"/>
              </a:spcAft>
              <a:buClr>
                <a:srgbClr val="7F754A"/>
              </a:buClr>
              <a:buSzPts val="2933"/>
              <a:buFont typeface="Calibri"/>
              <a:buNone/>
            </a:pPr>
            <a:r>
              <a:rPr b="0" i="0" lang="ar-JO" sz="2933" u="none" cap="none" strike="noStrike">
                <a:solidFill>
                  <a:srgbClr val="7F754A"/>
                </a:solidFill>
                <a:latin typeface="Calibri"/>
                <a:ea typeface="Calibri"/>
                <a:cs typeface="Calibri"/>
                <a:sym typeface="Calibri"/>
              </a:rPr>
              <a:t>المِساحَة وَالمُحيط</a:t>
            </a:r>
            <a:endParaRPr>
              <a:solidFill>
                <a:srgbClr val="7F754A"/>
              </a:solidFill>
            </a:endParaRPr>
          </a:p>
        </p:txBody>
      </p:sp>
      <p:sp>
        <p:nvSpPr>
          <p:cNvPr id="1284" name="Google Shape;1284;p12"/>
          <p:cNvSpPr/>
          <p:nvPr/>
        </p:nvSpPr>
        <p:spPr>
          <a:xfrm>
            <a:off x="6073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85" name="Google Shape;1285;p12"/>
          <p:cNvSpPr/>
          <p:nvPr/>
        </p:nvSpPr>
        <p:spPr>
          <a:xfrm>
            <a:off x="10205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86" name="Google Shape;1286;p12"/>
          <p:cNvSpPr/>
          <p:nvPr/>
        </p:nvSpPr>
        <p:spPr>
          <a:xfrm>
            <a:off x="14337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87" name="Google Shape;1287;p12"/>
          <p:cNvSpPr/>
          <p:nvPr/>
        </p:nvSpPr>
        <p:spPr>
          <a:xfrm>
            <a:off x="18469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88" name="Google Shape;1288;p12"/>
          <p:cNvSpPr/>
          <p:nvPr/>
        </p:nvSpPr>
        <p:spPr>
          <a:xfrm>
            <a:off x="6073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89" name="Google Shape;1289;p12"/>
          <p:cNvSpPr/>
          <p:nvPr/>
        </p:nvSpPr>
        <p:spPr>
          <a:xfrm>
            <a:off x="10205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90" name="Google Shape;1290;p12"/>
          <p:cNvSpPr/>
          <p:nvPr/>
        </p:nvSpPr>
        <p:spPr>
          <a:xfrm>
            <a:off x="14337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91" name="Google Shape;1291;p12"/>
          <p:cNvSpPr/>
          <p:nvPr/>
        </p:nvSpPr>
        <p:spPr>
          <a:xfrm>
            <a:off x="18469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92" name="Google Shape;1292;p12"/>
          <p:cNvSpPr/>
          <p:nvPr/>
        </p:nvSpPr>
        <p:spPr>
          <a:xfrm>
            <a:off x="6073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93" name="Google Shape;1293;p12"/>
          <p:cNvSpPr/>
          <p:nvPr/>
        </p:nvSpPr>
        <p:spPr>
          <a:xfrm>
            <a:off x="10205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94" name="Google Shape;1294;p12"/>
          <p:cNvSpPr/>
          <p:nvPr/>
        </p:nvSpPr>
        <p:spPr>
          <a:xfrm>
            <a:off x="14337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95" name="Google Shape;1295;p12"/>
          <p:cNvSpPr/>
          <p:nvPr/>
        </p:nvSpPr>
        <p:spPr>
          <a:xfrm>
            <a:off x="18469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96" name="Google Shape;1296;p12"/>
          <p:cNvSpPr/>
          <p:nvPr/>
        </p:nvSpPr>
        <p:spPr>
          <a:xfrm>
            <a:off x="6073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97" name="Google Shape;1297;p12"/>
          <p:cNvSpPr/>
          <p:nvPr/>
        </p:nvSpPr>
        <p:spPr>
          <a:xfrm>
            <a:off x="10205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98" name="Google Shape;1298;p12"/>
          <p:cNvSpPr/>
          <p:nvPr/>
        </p:nvSpPr>
        <p:spPr>
          <a:xfrm>
            <a:off x="14337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299" name="Google Shape;1299;p12"/>
          <p:cNvSpPr/>
          <p:nvPr/>
        </p:nvSpPr>
        <p:spPr>
          <a:xfrm>
            <a:off x="18469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00" name="Google Shape;1300;p12"/>
          <p:cNvSpPr/>
          <p:nvPr/>
        </p:nvSpPr>
        <p:spPr>
          <a:xfrm>
            <a:off x="6073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01" name="Google Shape;1301;p12"/>
          <p:cNvSpPr/>
          <p:nvPr/>
        </p:nvSpPr>
        <p:spPr>
          <a:xfrm>
            <a:off x="10205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02" name="Google Shape;1302;p12"/>
          <p:cNvSpPr/>
          <p:nvPr/>
        </p:nvSpPr>
        <p:spPr>
          <a:xfrm>
            <a:off x="14337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03" name="Google Shape;1303;p12"/>
          <p:cNvSpPr/>
          <p:nvPr/>
        </p:nvSpPr>
        <p:spPr>
          <a:xfrm>
            <a:off x="18469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04" name="Google Shape;1304;p12"/>
          <p:cNvSpPr/>
          <p:nvPr/>
        </p:nvSpPr>
        <p:spPr>
          <a:xfrm>
            <a:off x="6073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05" name="Google Shape;1305;p12"/>
          <p:cNvSpPr/>
          <p:nvPr/>
        </p:nvSpPr>
        <p:spPr>
          <a:xfrm>
            <a:off x="10205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06" name="Google Shape;1306;p12"/>
          <p:cNvSpPr/>
          <p:nvPr/>
        </p:nvSpPr>
        <p:spPr>
          <a:xfrm>
            <a:off x="14337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07" name="Google Shape;1307;p12"/>
          <p:cNvSpPr/>
          <p:nvPr/>
        </p:nvSpPr>
        <p:spPr>
          <a:xfrm>
            <a:off x="18469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08" name="Google Shape;1308;p12"/>
          <p:cNvSpPr/>
          <p:nvPr/>
        </p:nvSpPr>
        <p:spPr>
          <a:xfrm>
            <a:off x="22601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09" name="Google Shape;1309;p12"/>
          <p:cNvSpPr/>
          <p:nvPr/>
        </p:nvSpPr>
        <p:spPr>
          <a:xfrm>
            <a:off x="26733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10" name="Google Shape;1310;p12"/>
          <p:cNvSpPr/>
          <p:nvPr/>
        </p:nvSpPr>
        <p:spPr>
          <a:xfrm>
            <a:off x="30865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11" name="Google Shape;1311;p12"/>
          <p:cNvSpPr/>
          <p:nvPr/>
        </p:nvSpPr>
        <p:spPr>
          <a:xfrm>
            <a:off x="34997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12" name="Google Shape;1312;p12"/>
          <p:cNvSpPr/>
          <p:nvPr/>
        </p:nvSpPr>
        <p:spPr>
          <a:xfrm>
            <a:off x="22601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13" name="Google Shape;1313;p12"/>
          <p:cNvSpPr/>
          <p:nvPr/>
        </p:nvSpPr>
        <p:spPr>
          <a:xfrm>
            <a:off x="26733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14" name="Google Shape;1314;p12"/>
          <p:cNvSpPr/>
          <p:nvPr/>
        </p:nvSpPr>
        <p:spPr>
          <a:xfrm>
            <a:off x="30865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15" name="Google Shape;1315;p12"/>
          <p:cNvSpPr/>
          <p:nvPr/>
        </p:nvSpPr>
        <p:spPr>
          <a:xfrm>
            <a:off x="34997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16" name="Google Shape;1316;p12"/>
          <p:cNvSpPr/>
          <p:nvPr/>
        </p:nvSpPr>
        <p:spPr>
          <a:xfrm>
            <a:off x="22601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17" name="Google Shape;1317;p12"/>
          <p:cNvSpPr/>
          <p:nvPr/>
        </p:nvSpPr>
        <p:spPr>
          <a:xfrm>
            <a:off x="26733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18" name="Google Shape;1318;p12"/>
          <p:cNvSpPr/>
          <p:nvPr/>
        </p:nvSpPr>
        <p:spPr>
          <a:xfrm>
            <a:off x="30865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19" name="Google Shape;1319;p12"/>
          <p:cNvSpPr/>
          <p:nvPr/>
        </p:nvSpPr>
        <p:spPr>
          <a:xfrm>
            <a:off x="34997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20" name="Google Shape;1320;p12"/>
          <p:cNvSpPr/>
          <p:nvPr/>
        </p:nvSpPr>
        <p:spPr>
          <a:xfrm>
            <a:off x="22601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21" name="Google Shape;1321;p12"/>
          <p:cNvSpPr/>
          <p:nvPr/>
        </p:nvSpPr>
        <p:spPr>
          <a:xfrm>
            <a:off x="26733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22" name="Google Shape;1322;p12"/>
          <p:cNvSpPr/>
          <p:nvPr/>
        </p:nvSpPr>
        <p:spPr>
          <a:xfrm>
            <a:off x="30865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23" name="Google Shape;1323;p12"/>
          <p:cNvSpPr/>
          <p:nvPr/>
        </p:nvSpPr>
        <p:spPr>
          <a:xfrm>
            <a:off x="34997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24" name="Google Shape;1324;p12"/>
          <p:cNvSpPr/>
          <p:nvPr/>
        </p:nvSpPr>
        <p:spPr>
          <a:xfrm>
            <a:off x="22601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25" name="Google Shape;1325;p12"/>
          <p:cNvSpPr/>
          <p:nvPr/>
        </p:nvSpPr>
        <p:spPr>
          <a:xfrm>
            <a:off x="26733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26" name="Google Shape;1326;p12"/>
          <p:cNvSpPr/>
          <p:nvPr/>
        </p:nvSpPr>
        <p:spPr>
          <a:xfrm>
            <a:off x="30865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27" name="Google Shape;1327;p12"/>
          <p:cNvSpPr/>
          <p:nvPr/>
        </p:nvSpPr>
        <p:spPr>
          <a:xfrm>
            <a:off x="34997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28" name="Google Shape;1328;p12"/>
          <p:cNvSpPr/>
          <p:nvPr/>
        </p:nvSpPr>
        <p:spPr>
          <a:xfrm>
            <a:off x="22601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29" name="Google Shape;1329;p12"/>
          <p:cNvSpPr/>
          <p:nvPr/>
        </p:nvSpPr>
        <p:spPr>
          <a:xfrm>
            <a:off x="26733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30" name="Google Shape;1330;p12"/>
          <p:cNvSpPr/>
          <p:nvPr/>
        </p:nvSpPr>
        <p:spPr>
          <a:xfrm>
            <a:off x="30865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31" name="Google Shape;1331;p12"/>
          <p:cNvSpPr/>
          <p:nvPr/>
        </p:nvSpPr>
        <p:spPr>
          <a:xfrm>
            <a:off x="34997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32" name="Google Shape;1332;p12"/>
          <p:cNvSpPr/>
          <p:nvPr/>
        </p:nvSpPr>
        <p:spPr>
          <a:xfrm>
            <a:off x="6073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33" name="Google Shape;1333;p12"/>
          <p:cNvSpPr/>
          <p:nvPr/>
        </p:nvSpPr>
        <p:spPr>
          <a:xfrm>
            <a:off x="10205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34" name="Google Shape;1334;p12"/>
          <p:cNvSpPr/>
          <p:nvPr/>
        </p:nvSpPr>
        <p:spPr>
          <a:xfrm>
            <a:off x="14337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35" name="Google Shape;1335;p12"/>
          <p:cNvSpPr/>
          <p:nvPr/>
        </p:nvSpPr>
        <p:spPr>
          <a:xfrm>
            <a:off x="18469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36" name="Google Shape;1336;p12"/>
          <p:cNvSpPr/>
          <p:nvPr/>
        </p:nvSpPr>
        <p:spPr>
          <a:xfrm>
            <a:off x="6073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37" name="Google Shape;1337;p12"/>
          <p:cNvSpPr/>
          <p:nvPr/>
        </p:nvSpPr>
        <p:spPr>
          <a:xfrm>
            <a:off x="10205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38" name="Google Shape;1338;p12"/>
          <p:cNvSpPr/>
          <p:nvPr/>
        </p:nvSpPr>
        <p:spPr>
          <a:xfrm>
            <a:off x="14337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39" name="Google Shape;1339;p12"/>
          <p:cNvSpPr/>
          <p:nvPr/>
        </p:nvSpPr>
        <p:spPr>
          <a:xfrm>
            <a:off x="18469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40" name="Google Shape;1340;p12"/>
          <p:cNvSpPr/>
          <p:nvPr/>
        </p:nvSpPr>
        <p:spPr>
          <a:xfrm>
            <a:off x="6073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41" name="Google Shape;1341;p12"/>
          <p:cNvSpPr/>
          <p:nvPr/>
        </p:nvSpPr>
        <p:spPr>
          <a:xfrm>
            <a:off x="10205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42" name="Google Shape;1342;p12"/>
          <p:cNvSpPr/>
          <p:nvPr/>
        </p:nvSpPr>
        <p:spPr>
          <a:xfrm>
            <a:off x="14337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43" name="Google Shape;1343;p12"/>
          <p:cNvSpPr/>
          <p:nvPr/>
        </p:nvSpPr>
        <p:spPr>
          <a:xfrm>
            <a:off x="18469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44" name="Google Shape;1344;p12"/>
          <p:cNvSpPr/>
          <p:nvPr/>
        </p:nvSpPr>
        <p:spPr>
          <a:xfrm>
            <a:off x="6073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45" name="Google Shape;1345;p12"/>
          <p:cNvSpPr/>
          <p:nvPr/>
        </p:nvSpPr>
        <p:spPr>
          <a:xfrm>
            <a:off x="10205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46" name="Google Shape;1346;p12"/>
          <p:cNvSpPr/>
          <p:nvPr/>
        </p:nvSpPr>
        <p:spPr>
          <a:xfrm>
            <a:off x="14337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47" name="Google Shape;1347;p12"/>
          <p:cNvSpPr/>
          <p:nvPr/>
        </p:nvSpPr>
        <p:spPr>
          <a:xfrm>
            <a:off x="18469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48" name="Google Shape;1348;p12"/>
          <p:cNvSpPr/>
          <p:nvPr/>
        </p:nvSpPr>
        <p:spPr>
          <a:xfrm>
            <a:off x="6073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49" name="Google Shape;1349;p12"/>
          <p:cNvSpPr/>
          <p:nvPr/>
        </p:nvSpPr>
        <p:spPr>
          <a:xfrm>
            <a:off x="10205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50" name="Google Shape;1350;p12"/>
          <p:cNvSpPr/>
          <p:nvPr/>
        </p:nvSpPr>
        <p:spPr>
          <a:xfrm>
            <a:off x="14337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51" name="Google Shape;1351;p12"/>
          <p:cNvSpPr/>
          <p:nvPr/>
        </p:nvSpPr>
        <p:spPr>
          <a:xfrm>
            <a:off x="18469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52" name="Google Shape;1352;p12"/>
          <p:cNvSpPr/>
          <p:nvPr/>
        </p:nvSpPr>
        <p:spPr>
          <a:xfrm>
            <a:off x="6073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53" name="Google Shape;1353;p12"/>
          <p:cNvSpPr/>
          <p:nvPr/>
        </p:nvSpPr>
        <p:spPr>
          <a:xfrm>
            <a:off x="10205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54" name="Google Shape;1354;p12"/>
          <p:cNvSpPr/>
          <p:nvPr/>
        </p:nvSpPr>
        <p:spPr>
          <a:xfrm>
            <a:off x="14337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55" name="Google Shape;1355;p12"/>
          <p:cNvSpPr/>
          <p:nvPr/>
        </p:nvSpPr>
        <p:spPr>
          <a:xfrm>
            <a:off x="18469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56" name="Google Shape;1356;p12"/>
          <p:cNvSpPr/>
          <p:nvPr/>
        </p:nvSpPr>
        <p:spPr>
          <a:xfrm>
            <a:off x="22601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57" name="Google Shape;1357;p12"/>
          <p:cNvSpPr/>
          <p:nvPr/>
        </p:nvSpPr>
        <p:spPr>
          <a:xfrm>
            <a:off x="26733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58" name="Google Shape;1358;p12"/>
          <p:cNvSpPr/>
          <p:nvPr/>
        </p:nvSpPr>
        <p:spPr>
          <a:xfrm>
            <a:off x="30865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59" name="Google Shape;1359;p12"/>
          <p:cNvSpPr/>
          <p:nvPr/>
        </p:nvSpPr>
        <p:spPr>
          <a:xfrm>
            <a:off x="34997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60" name="Google Shape;1360;p12"/>
          <p:cNvSpPr/>
          <p:nvPr/>
        </p:nvSpPr>
        <p:spPr>
          <a:xfrm>
            <a:off x="22601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61" name="Google Shape;1361;p12"/>
          <p:cNvSpPr/>
          <p:nvPr/>
        </p:nvSpPr>
        <p:spPr>
          <a:xfrm>
            <a:off x="26733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62" name="Google Shape;1362;p12"/>
          <p:cNvSpPr/>
          <p:nvPr/>
        </p:nvSpPr>
        <p:spPr>
          <a:xfrm>
            <a:off x="30865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63" name="Google Shape;1363;p12"/>
          <p:cNvSpPr/>
          <p:nvPr/>
        </p:nvSpPr>
        <p:spPr>
          <a:xfrm>
            <a:off x="34997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64" name="Google Shape;1364;p12"/>
          <p:cNvSpPr/>
          <p:nvPr/>
        </p:nvSpPr>
        <p:spPr>
          <a:xfrm>
            <a:off x="22601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65" name="Google Shape;1365;p12"/>
          <p:cNvSpPr/>
          <p:nvPr/>
        </p:nvSpPr>
        <p:spPr>
          <a:xfrm>
            <a:off x="26733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66" name="Google Shape;1366;p12"/>
          <p:cNvSpPr/>
          <p:nvPr/>
        </p:nvSpPr>
        <p:spPr>
          <a:xfrm>
            <a:off x="30865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67" name="Google Shape;1367;p12"/>
          <p:cNvSpPr/>
          <p:nvPr/>
        </p:nvSpPr>
        <p:spPr>
          <a:xfrm>
            <a:off x="34997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68" name="Google Shape;1368;p12"/>
          <p:cNvSpPr/>
          <p:nvPr/>
        </p:nvSpPr>
        <p:spPr>
          <a:xfrm>
            <a:off x="22601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69" name="Google Shape;1369;p12"/>
          <p:cNvSpPr/>
          <p:nvPr/>
        </p:nvSpPr>
        <p:spPr>
          <a:xfrm>
            <a:off x="26733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70" name="Google Shape;1370;p12"/>
          <p:cNvSpPr/>
          <p:nvPr/>
        </p:nvSpPr>
        <p:spPr>
          <a:xfrm>
            <a:off x="30865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71" name="Google Shape;1371;p12"/>
          <p:cNvSpPr/>
          <p:nvPr/>
        </p:nvSpPr>
        <p:spPr>
          <a:xfrm>
            <a:off x="34997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72" name="Google Shape;1372;p12"/>
          <p:cNvSpPr/>
          <p:nvPr/>
        </p:nvSpPr>
        <p:spPr>
          <a:xfrm>
            <a:off x="22601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73" name="Google Shape;1373;p12"/>
          <p:cNvSpPr/>
          <p:nvPr/>
        </p:nvSpPr>
        <p:spPr>
          <a:xfrm>
            <a:off x="26733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74" name="Google Shape;1374;p12"/>
          <p:cNvSpPr/>
          <p:nvPr/>
        </p:nvSpPr>
        <p:spPr>
          <a:xfrm>
            <a:off x="30865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75" name="Google Shape;1375;p12"/>
          <p:cNvSpPr/>
          <p:nvPr/>
        </p:nvSpPr>
        <p:spPr>
          <a:xfrm>
            <a:off x="34997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76" name="Google Shape;1376;p12"/>
          <p:cNvSpPr/>
          <p:nvPr/>
        </p:nvSpPr>
        <p:spPr>
          <a:xfrm>
            <a:off x="22601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77" name="Google Shape;1377;p12"/>
          <p:cNvSpPr/>
          <p:nvPr/>
        </p:nvSpPr>
        <p:spPr>
          <a:xfrm>
            <a:off x="26733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78" name="Google Shape;1378;p12"/>
          <p:cNvSpPr/>
          <p:nvPr/>
        </p:nvSpPr>
        <p:spPr>
          <a:xfrm>
            <a:off x="30865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79" name="Google Shape;1379;p12"/>
          <p:cNvSpPr/>
          <p:nvPr/>
        </p:nvSpPr>
        <p:spPr>
          <a:xfrm>
            <a:off x="34997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80" name="Google Shape;1380;p12"/>
          <p:cNvSpPr/>
          <p:nvPr/>
        </p:nvSpPr>
        <p:spPr>
          <a:xfrm>
            <a:off x="82194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81" name="Google Shape;1381;p12"/>
          <p:cNvSpPr/>
          <p:nvPr/>
        </p:nvSpPr>
        <p:spPr>
          <a:xfrm>
            <a:off x="86326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82" name="Google Shape;1382;p12"/>
          <p:cNvSpPr/>
          <p:nvPr/>
        </p:nvSpPr>
        <p:spPr>
          <a:xfrm>
            <a:off x="90458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83" name="Google Shape;1383;p12"/>
          <p:cNvSpPr/>
          <p:nvPr/>
        </p:nvSpPr>
        <p:spPr>
          <a:xfrm>
            <a:off x="94590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84" name="Google Shape;1384;p12"/>
          <p:cNvSpPr/>
          <p:nvPr/>
        </p:nvSpPr>
        <p:spPr>
          <a:xfrm>
            <a:off x="82194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85" name="Google Shape;1385;p12"/>
          <p:cNvSpPr/>
          <p:nvPr/>
        </p:nvSpPr>
        <p:spPr>
          <a:xfrm>
            <a:off x="86326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86" name="Google Shape;1386;p12"/>
          <p:cNvSpPr/>
          <p:nvPr/>
        </p:nvSpPr>
        <p:spPr>
          <a:xfrm>
            <a:off x="90458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87" name="Google Shape;1387;p12"/>
          <p:cNvSpPr/>
          <p:nvPr/>
        </p:nvSpPr>
        <p:spPr>
          <a:xfrm>
            <a:off x="94590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88" name="Google Shape;1388;p12"/>
          <p:cNvSpPr/>
          <p:nvPr/>
        </p:nvSpPr>
        <p:spPr>
          <a:xfrm>
            <a:off x="82194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89" name="Google Shape;1389;p12"/>
          <p:cNvSpPr/>
          <p:nvPr/>
        </p:nvSpPr>
        <p:spPr>
          <a:xfrm>
            <a:off x="86326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90" name="Google Shape;1390;p12"/>
          <p:cNvSpPr/>
          <p:nvPr/>
        </p:nvSpPr>
        <p:spPr>
          <a:xfrm>
            <a:off x="90458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91" name="Google Shape;1391;p12"/>
          <p:cNvSpPr/>
          <p:nvPr/>
        </p:nvSpPr>
        <p:spPr>
          <a:xfrm>
            <a:off x="94590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92" name="Google Shape;1392;p12"/>
          <p:cNvSpPr/>
          <p:nvPr/>
        </p:nvSpPr>
        <p:spPr>
          <a:xfrm>
            <a:off x="82194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93" name="Google Shape;1393;p12"/>
          <p:cNvSpPr/>
          <p:nvPr/>
        </p:nvSpPr>
        <p:spPr>
          <a:xfrm>
            <a:off x="86326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94" name="Google Shape;1394;p12"/>
          <p:cNvSpPr/>
          <p:nvPr/>
        </p:nvSpPr>
        <p:spPr>
          <a:xfrm>
            <a:off x="90458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95" name="Google Shape;1395;p12"/>
          <p:cNvSpPr/>
          <p:nvPr/>
        </p:nvSpPr>
        <p:spPr>
          <a:xfrm>
            <a:off x="94590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96" name="Google Shape;1396;p12"/>
          <p:cNvSpPr/>
          <p:nvPr/>
        </p:nvSpPr>
        <p:spPr>
          <a:xfrm>
            <a:off x="82194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97" name="Google Shape;1397;p12"/>
          <p:cNvSpPr/>
          <p:nvPr/>
        </p:nvSpPr>
        <p:spPr>
          <a:xfrm>
            <a:off x="86326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98" name="Google Shape;1398;p12"/>
          <p:cNvSpPr/>
          <p:nvPr/>
        </p:nvSpPr>
        <p:spPr>
          <a:xfrm>
            <a:off x="90458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399" name="Google Shape;1399;p12"/>
          <p:cNvSpPr/>
          <p:nvPr/>
        </p:nvSpPr>
        <p:spPr>
          <a:xfrm>
            <a:off x="94590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00" name="Google Shape;1400;p12"/>
          <p:cNvSpPr/>
          <p:nvPr/>
        </p:nvSpPr>
        <p:spPr>
          <a:xfrm>
            <a:off x="82194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01" name="Google Shape;1401;p12"/>
          <p:cNvSpPr/>
          <p:nvPr/>
        </p:nvSpPr>
        <p:spPr>
          <a:xfrm>
            <a:off x="86326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02" name="Google Shape;1402;p12"/>
          <p:cNvSpPr/>
          <p:nvPr/>
        </p:nvSpPr>
        <p:spPr>
          <a:xfrm>
            <a:off x="90458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03" name="Google Shape;1403;p12"/>
          <p:cNvSpPr/>
          <p:nvPr/>
        </p:nvSpPr>
        <p:spPr>
          <a:xfrm>
            <a:off x="94590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04" name="Google Shape;1404;p12"/>
          <p:cNvSpPr/>
          <p:nvPr/>
        </p:nvSpPr>
        <p:spPr>
          <a:xfrm>
            <a:off x="98722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05" name="Google Shape;1405;p12"/>
          <p:cNvSpPr/>
          <p:nvPr/>
        </p:nvSpPr>
        <p:spPr>
          <a:xfrm>
            <a:off x="102854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06" name="Google Shape;1406;p12"/>
          <p:cNvSpPr/>
          <p:nvPr/>
        </p:nvSpPr>
        <p:spPr>
          <a:xfrm>
            <a:off x="106986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07" name="Google Shape;1407;p12"/>
          <p:cNvSpPr/>
          <p:nvPr/>
        </p:nvSpPr>
        <p:spPr>
          <a:xfrm>
            <a:off x="111118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08" name="Google Shape;1408;p12"/>
          <p:cNvSpPr/>
          <p:nvPr/>
        </p:nvSpPr>
        <p:spPr>
          <a:xfrm>
            <a:off x="98722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09" name="Google Shape;1409;p12"/>
          <p:cNvSpPr/>
          <p:nvPr/>
        </p:nvSpPr>
        <p:spPr>
          <a:xfrm>
            <a:off x="102854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10" name="Google Shape;1410;p12"/>
          <p:cNvSpPr/>
          <p:nvPr/>
        </p:nvSpPr>
        <p:spPr>
          <a:xfrm>
            <a:off x="106986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11" name="Google Shape;1411;p12"/>
          <p:cNvSpPr/>
          <p:nvPr/>
        </p:nvSpPr>
        <p:spPr>
          <a:xfrm>
            <a:off x="111118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12" name="Google Shape;1412;p12"/>
          <p:cNvSpPr/>
          <p:nvPr/>
        </p:nvSpPr>
        <p:spPr>
          <a:xfrm>
            <a:off x="98722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13" name="Google Shape;1413;p12"/>
          <p:cNvSpPr/>
          <p:nvPr/>
        </p:nvSpPr>
        <p:spPr>
          <a:xfrm>
            <a:off x="102854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14" name="Google Shape;1414;p12"/>
          <p:cNvSpPr/>
          <p:nvPr/>
        </p:nvSpPr>
        <p:spPr>
          <a:xfrm>
            <a:off x="106986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15" name="Google Shape;1415;p12"/>
          <p:cNvSpPr/>
          <p:nvPr/>
        </p:nvSpPr>
        <p:spPr>
          <a:xfrm>
            <a:off x="111118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16" name="Google Shape;1416;p12"/>
          <p:cNvSpPr/>
          <p:nvPr/>
        </p:nvSpPr>
        <p:spPr>
          <a:xfrm>
            <a:off x="98722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17" name="Google Shape;1417;p12"/>
          <p:cNvSpPr/>
          <p:nvPr/>
        </p:nvSpPr>
        <p:spPr>
          <a:xfrm>
            <a:off x="102854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18" name="Google Shape;1418;p12"/>
          <p:cNvSpPr/>
          <p:nvPr/>
        </p:nvSpPr>
        <p:spPr>
          <a:xfrm>
            <a:off x="106986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19" name="Google Shape;1419;p12"/>
          <p:cNvSpPr/>
          <p:nvPr/>
        </p:nvSpPr>
        <p:spPr>
          <a:xfrm>
            <a:off x="111118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20" name="Google Shape;1420;p12"/>
          <p:cNvSpPr/>
          <p:nvPr/>
        </p:nvSpPr>
        <p:spPr>
          <a:xfrm>
            <a:off x="98722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21" name="Google Shape;1421;p12"/>
          <p:cNvSpPr/>
          <p:nvPr/>
        </p:nvSpPr>
        <p:spPr>
          <a:xfrm>
            <a:off x="102854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22" name="Google Shape;1422;p12"/>
          <p:cNvSpPr/>
          <p:nvPr/>
        </p:nvSpPr>
        <p:spPr>
          <a:xfrm>
            <a:off x="106986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23" name="Google Shape;1423;p12"/>
          <p:cNvSpPr/>
          <p:nvPr/>
        </p:nvSpPr>
        <p:spPr>
          <a:xfrm>
            <a:off x="111118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24" name="Google Shape;1424;p12"/>
          <p:cNvSpPr/>
          <p:nvPr/>
        </p:nvSpPr>
        <p:spPr>
          <a:xfrm>
            <a:off x="98722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25" name="Google Shape;1425;p12"/>
          <p:cNvSpPr/>
          <p:nvPr/>
        </p:nvSpPr>
        <p:spPr>
          <a:xfrm>
            <a:off x="102854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26" name="Google Shape;1426;p12"/>
          <p:cNvSpPr/>
          <p:nvPr/>
        </p:nvSpPr>
        <p:spPr>
          <a:xfrm>
            <a:off x="106986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27" name="Google Shape;1427;p12"/>
          <p:cNvSpPr/>
          <p:nvPr/>
        </p:nvSpPr>
        <p:spPr>
          <a:xfrm>
            <a:off x="111118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28" name="Google Shape;1428;p12"/>
          <p:cNvSpPr/>
          <p:nvPr/>
        </p:nvSpPr>
        <p:spPr>
          <a:xfrm>
            <a:off x="82194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29" name="Google Shape;1429;p12"/>
          <p:cNvSpPr/>
          <p:nvPr/>
        </p:nvSpPr>
        <p:spPr>
          <a:xfrm>
            <a:off x="86326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30" name="Google Shape;1430;p12"/>
          <p:cNvSpPr/>
          <p:nvPr/>
        </p:nvSpPr>
        <p:spPr>
          <a:xfrm>
            <a:off x="90458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31" name="Google Shape;1431;p12"/>
          <p:cNvSpPr/>
          <p:nvPr/>
        </p:nvSpPr>
        <p:spPr>
          <a:xfrm>
            <a:off x="94590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32" name="Google Shape;1432;p12"/>
          <p:cNvSpPr/>
          <p:nvPr/>
        </p:nvSpPr>
        <p:spPr>
          <a:xfrm>
            <a:off x="82194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33" name="Google Shape;1433;p12"/>
          <p:cNvSpPr/>
          <p:nvPr/>
        </p:nvSpPr>
        <p:spPr>
          <a:xfrm>
            <a:off x="86326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34" name="Google Shape;1434;p12"/>
          <p:cNvSpPr/>
          <p:nvPr/>
        </p:nvSpPr>
        <p:spPr>
          <a:xfrm>
            <a:off x="90458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35" name="Google Shape;1435;p12"/>
          <p:cNvSpPr/>
          <p:nvPr/>
        </p:nvSpPr>
        <p:spPr>
          <a:xfrm>
            <a:off x="94590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36" name="Google Shape;1436;p12"/>
          <p:cNvSpPr/>
          <p:nvPr/>
        </p:nvSpPr>
        <p:spPr>
          <a:xfrm>
            <a:off x="82194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37" name="Google Shape;1437;p12"/>
          <p:cNvSpPr/>
          <p:nvPr/>
        </p:nvSpPr>
        <p:spPr>
          <a:xfrm>
            <a:off x="86326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38" name="Google Shape;1438;p12"/>
          <p:cNvSpPr/>
          <p:nvPr/>
        </p:nvSpPr>
        <p:spPr>
          <a:xfrm>
            <a:off x="90458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39" name="Google Shape;1439;p12"/>
          <p:cNvSpPr/>
          <p:nvPr/>
        </p:nvSpPr>
        <p:spPr>
          <a:xfrm>
            <a:off x="94590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40" name="Google Shape;1440;p12"/>
          <p:cNvSpPr/>
          <p:nvPr/>
        </p:nvSpPr>
        <p:spPr>
          <a:xfrm>
            <a:off x="82194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41" name="Google Shape;1441;p12"/>
          <p:cNvSpPr/>
          <p:nvPr/>
        </p:nvSpPr>
        <p:spPr>
          <a:xfrm>
            <a:off x="86326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42" name="Google Shape;1442;p12"/>
          <p:cNvSpPr/>
          <p:nvPr/>
        </p:nvSpPr>
        <p:spPr>
          <a:xfrm>
            <a:off x="90458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43" name="Google Shape;1443;p12"/>
          <p:cNvSpPr/>
          <p:nvPr/>
        </p:nvSpPr>
        <p:spPr>
          <a:xfrm>
            <a:off x="94590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44" name="Google Shape;1444;p12"/>
          <p:cNvSpPr/>
          <p:nvPr/>
        </p:nvSpPr>
        <p:spPr>
          <a:xfrm>
            <a:off x="82194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45" name="Google Shape;1445;p12"/>
          <p:cNvSpPr/>
          <p:nvPr/>
        </p:nvSpPr>
        <p:spPr>
          <a:xfrm>
            <a:off x="86326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46" name="Google Shape;1446;p12"/>
          <p:cNvSpPr/>
          <p:nvPr/>
        </p:nvSpPr>
        <p:spPr>
          <a:xfrm>
            <a:off x="90458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47" name="Google Shape;1447;p12"/>
          <p:cNvSpPr/>
          <p:nvPr/>
        </p:nvSpPr>
        <p:spPr>
          <a:xfrm>
            <a:off x="94590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48" name="Google Shape;1448;p12"/>
          <p:cNvSpPr/>
          <p:nvPr/>
        </p:nvSpPr>
        <p:spPr>
          <a:xfrm>
            <a:off x="82194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49" name="Google Shape;1449;p12"/>
          <p:cNvSpPr/>
          <p:nvPr/>
        </p:nvSpPr>
        <p:spPr>
          <a:xfrm>
            <a:off x="86326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50" name="Google Shape;1450;p12"/>
          <p:cNvSpPr/>
          <p:nvPr/>
        </p:nvSpPr>
        <p:spPr>
          <a:xfrm>
            <a:off x="90458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51" name="Google Shape;1451;p12"/>
          <p:cNvSpPr/>
          <p:nvPr/>
        </p:nvSpPr>
        <p:spPr>
          <a:xfrm>
            <a:off x="94590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52" name="Google Shape;1452;p12"/>
          <p:cNvSpPr/>
          <p:nvPr/>
        </p:nvSpPr>
        <p:spPr>
          <a:xfrm>
            <a:off x="98722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53" name="Google Shape;1453;p12"/>
          <p:cNvSpPr/>
          <p:nvPr/>
        </p:nvSpPr>
        <p:spPr>
          <a:xfrm>
            <a:off x="102854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54" name="Google Shape;1454;p12"/>
          <p:cNvSpPr/>
          <p:nvPr/>
        </p:nvSpPr>
        <p:spPr>
          <a:xfrm>
            <a:off x="106986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55" name="Google Shape;1455;p12"/>
          <p:cNvSpPr/>
          <p:nvPr/>
        </p:nvSpPr>
        <p:spPr>
          <a:xfrm>
            <a:off x="111118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56" name="Google Shape;1456;p12"/>
          <p:cNvSpPr/>
          <p:nvPr/>
        </p:nvSpPr>
        <p:spPr>
          <a:xfrm>
            <a:off x="98722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57" name="Google Shape;1457;p12"/>
          <p:cNvSpPr/>
          <p:nvPr/>
        </p:nvSpPr>
        <p:spPr>
          <a:xfrm>
            <a:off x="102854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58" name="Google Shape;1458;p12"/>
          <p:cNvSpPr/>
          <p:nvPr/>
        </p:nvSpPr>
        <p:spPr>
          <a:xfrm>
            <a:off x="106986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59" name="Google Shape;1459;p12"/>
          <p:cNvSpPr/>
          <p:nvPr/>
        </p:nvSpPr>
        <p:spPr>
          <a:xfrm>
            <a:off x="111118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60" name="Google Shape;1460;p12"/>
          <p:cNvSpPr/>
          <p:nvPr/>
        </p:nvSpPr>
        <p:spPr>
          <a:xfrm>
            <a:off x="98722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61" name="Google Shape;1461;p12"/>
          <p:cNvSpPr/>
          <p:nvPr/>
        </p:nvSpPr>
        <p:spPr>
          <a:xfrm>
            <a:off x="102854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62" name="Google Shape;1462;p12"/>
          <p:cNvSpPr/>
          <p:nvPr/>
        </p:nvSpPr>
        <p:spPr>
          <a:xfrm>
            <a:off x="106986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63" name="Google Shape;1463;p12"/>
          <p:cNvSpPr/>
          <p:nvPr/>
        </p:nvSpPr>
        <p:spPr>
          <a:xfrm>
            <a:off x="111118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64" name="Google Shape;1464;p12"/>
          <p:cNvSpPr/>
          <p:nvPr/>
        </p:nvSpPr>
        <p:spPr>
          <a:xfrm>
            <a:off x="98722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65" name="Google Shape;1465;p12"/>
          <p:cNvSpPr/>
          <p:nvPr/>
        </p:nvSpPr>
        <p:spPr>
          <a:xfrm>
            <a:off x="102854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66" name="Google Shape;1466;p12"/>
          <p:cNvSpPr/>
          <p:nvPr/>
        </p:nvSpPr>
        <p:spPr>
          <a:xfrm>
            <a:off x="106986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67" name="Google Shape;1467;p12"/>
          <p:cNvSpPr/>
          <p:nvPr/>
        </p:nvSpPr>
        <p:spPr>
          <a:xfrm>
            <a:off x="111118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68" name="Google Shape;1468;p12"/>
          <p:cNvSpPr/>
          <p:nvPr/>
        </p:nvSpPr>
        <p:spPr>
          <a:xfrm>
            <a:off x="98722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69" name="Google Shape;1469;p12"/>
          <p:cNvSpPr/>
          <p:nvPr/>
        </p:nvSpPr>
        <p:spPr>
          <a:xfrm>
            <a:off x="102854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70" name="Google Shape;1470;p12"/>
          <p:cNvSpPr/>
          <p:nvPr/>
        </p:nvSpPr>
        <p:spPr>
          <a:xfrm>
            <a:off x="106986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71" name="Google Shape;1471;p12"/>
          <p:cNvSpPr/>
          <p:nvPr/>
        </p:nvSpPr>
        <p:spPr>
          <a:xfrm>
            <a:off x="111118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72" name="Google Shape;1472;p12"/>
          <p:cNvSpPr/>
          <p:nvPr/>
        </p:nvSpPr>
        <p:spPr>
          <a:xfrm>
            <a:off x="98722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73" name="Google Shape;1473;p12"/>
          <p:cNvSpPr/>
          <p:nvPr/>
        </p:nvSpPr>
        <p:spPr>
          <a:xfrm>
            <a:off x="102854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74" name="Google Shape;1474;p12"/>
          <p:cNvSpPr/>
          <p:nvPr/>
        </p:nvSpPr>
        <p:spPr>
          <a:xfrm>
            <a:off x="106986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75" name="Google Shape;1475;p12"/>
          <p:cNvSpPr/>
          <p:nvPr/>
        </p:nvSpPr>
        <p:spPr>
          <a:xfrm>
            <a:off x="111118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76" name="Google Shape;1476;p12"/>
          <p:cNvSpPr txBox="1"/>
          <p:nvPr/>
        </p:nvSpPr>
        <p:spPr>
          <a:xfrm>
            <a:off x="607367" y="997600"/>
            <a:ext cx="3305600" cy="358000"/>
          </a:xfrm>
          <a:prstGeom prst="rect">
            <a:avLst/>
          </a:prstGeom>
          <a:solidFill>
            <a:srgbClr val="70F4B1"/>
          </a:solidFill>
          <a:ln cap="flat" cmpd="sng" w="28575">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spcBef>
                <a:spcPts val="0"/>
              </a:spcBef>
              <a:spcAft>
                <a:spcPts val="0"/>
              </a:spcAft>
              <a:buNone/>
            </a:pPr>
            <a:r>
              <a:rPr b="0" i="0" lang="ar-JO" sz="1733" u="none" cap="none" strike="noStrike">
                <a:solidFill>
                  <a:srgbClr val="7F754A"/>
                </a:solidFill>
                <a:latin typeface="Calibri"/>
                <a:ea typeface="Calibri"/>
                <a:cs typeface="Calibri"/>
                <a:sym typeface="Calibri"/>
              </a:rPr>
              <a:t>الإمكانيَّة</a:t>
            </a:r>
            <a:r>
              <a:rPr lang="ar-JO" sz="1733">
                <a:solidFill>
                  <a:srgbClr val="7F754A"/>
                </a:solidFill>
                <a:latin typeface="Calibri"/>
                <a:ea typeface="Calibri"/>
                <a:cs typeface="Calibri"/>
                <a:sym typeface="Calibri"/>
              </a:rPr>
              <a:t>  ب</a:t>
            </a:r>
            <a:endParaRPr sz="1733">
              <a:solidFill>
                <a:srgbClr val="7F754A"/>
              </a:solidFill>
              <a:latin typeface="Calibri"/>
              <a:ea typeface="Calibri"/>
              <a:cs typeface="Calibri"/>
              <a:sym typeface="Calibri"/>
            </a:endParaRPr>
          </a:p>
        </p:txBody>
      </p:sp>
      <p:sp>
        <p:nvSpPr>
          <p:cNvPr id="1477" name="Google Shape;1477;p12"/>
          <p:cNvSpPr txBox="1"/>
          <p:nvPr/>
        </p:nvSpPr>
        <p:spPr>
          <a:xfrm>
            <a:off x="8219400" y="997600"/>
            <a:ext cx="3305600" cy="358000"/>
          </a:xfrm>
          <a:prstGeom prst="rect">
            <a:avLst/>
          </a:prstGeom>
          <a:solidFill>
            <a:srgbClr val="70F4B1"/>
          </a:solidFill>
          <a:ln cap="flat" cmpd="sng" w="28575">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spcBef>
                <a:spcPts val="0"/>
              </a:spcBef>
              <a:spcAft>
                <a:spcPts val="0"/>
              </a:spcAft>
              <a:buNone/>
            </a:pPr>
            <a:r>
              <a:rPr b="0" i="0" lang="ar-JO" sz="1733" u="none" cap="none" strike="noStrike">
                <a:solidFill>
                  <a:srgbClr val="7F754A"/>
                </a:solidFill>
                <a:latin typeface="Calibri"/>
                <a:ea typeface="Calibri"/>
                <a:cs typeface="Calibri"/>
                <a:sym typeface="Calibri"/>
              </a:rPr>
              <a:t>الإمكانيَّة</a:t>
            </a:r>
            <a:r>
              <a:rPr lang="ar-JO" sz="1733">
                <a:solidFill>
                  <a:srgbClr val="7F754A"/>
                </a:solidFill>
                <a:latin typeface="Calibri"/>
                <a:ea typeface="Calibri"/>
                <a:cs typeface="Calibri"/>
                <a:sym typeface="Calibri"/>
              </a:rPr>
              <a:t>  أ</a:t>
            </a:r>
            <a:endParaRPr sz="1733">
              <a:solidFill>
                <a:srgbClr val="7F754A"/>
              </a:solidFill>
              <a:latin typeface="Calibri"/>
              <a:ea typeface="Calibri"/>
              <a:cs typeface="Calibri"/>
              <a:sym typeface="Calibri"/>
            </a:endParaRPr>
          </a:p>
        </p:txBody>
      </p:sp>
      <p:sp>
        <p:nvSpPr>
          <p:cNvPr id="1478" name="Google Shape;1478;p12"/>
          <p:cNvSpPr txBox="1"/>
          <p:nvPr/>
        </p:nvSpPr>
        <p:spPr>
          <a:xfrm>
            <a:off x="4889537" y="1630287"/>
            <a:ext cx="2352400" cy="2892000"/>
          </a:xfrm>
          <a:prstGeom prst="rect">
            <a:avLst/>
          </a:prstGeom>
          <a:solidFill>
            <a:srgbClr val="70F4B1"/>
          </a:solidFill>
          <a:ln cap="flat" cmpd="sng" w="38100">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ارسُموا  مُضلَّعًا</a:t>
            </a:r>
            <a:endParaRPr/>
          </a:p>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 مِساحته </a:t>
            </a:r>
            <a:endParaRPr/>
          </a:p>
          <a:p>
            <a:pPr indent="0" lvl="0" marL="0" marR="0" rtl="1" algn="ctr">
              <a:lnSpc>
                <a:spcPct val="100000"/>
              </a:lnSpc>
              <a:spcBef>
                <a:spcPts val="0"/>
              </a:spcBef>
              <a:spcAft>
                <a:spcPts val="0"/>
              </a:spcAft>
              <a:buClr>
                <a:schemeClr val="dk1"/>
              </a:buClr>
              <a:buSzPts val="1733"/>
              <a:buFont typeface="Calibri"/>
              <a:buNone/>
            </a:pPr>
            <a:r>
              <a:t/>
            </a:r>
            <a:endParaRPr b="0" i="0" sz="1733" u="none" cap="none" strike="noStrike">
              <a:solidFill>
                <a:srgbClr val="000000"/>
              </a:solidFill>
              <a:latin typeface="Calibri"/>
              <a:ea typeface="Calibri"/>
              <a:cs typeface="Calibri"/>
              <a:sym typeface="Calibri"/>
            </a:endParaRPr>
          </a:p>
          <a:p>
            <a:pPr indent="0" lvl="0" marL="0" marR="0" rtl="1" algn="ctr">
              <a:lnSpc>
                <a:spcPct val="100000"/>
              </a:lnSpc>
              <a:spcBef>
                <a:spcPts val="0"/>
              </a:spcBef>
              <a:spcAft>
                <a:spcPts val="0"/>
              </a:spcAft>
              <a:buClr>
                <a:srgbClr val="000000"/>
              </a:buClr>
              <a:buSzPts val="2800"/>
              <a:buFont typeface="Calibri"/>
              <a:buNone/>
            </a:pPr>
            <a:r>
              <a:rPr b="0" i="0" lang="ar-JO" sz="2800" u="none" cap="none" strike="noStrike">
                <a:solidFill>
                  <a:srgbClr val="000000"/>
                </a:solidFill>
                <a:latin typeface="Calibri"/>
                <a:ea typeface="Calibri"/>
                <a:cs typeface="Calibri"/>
                <a:sym typeface="Calibri"/>
              </a:rPr>
              <a:t>4 وِحدات مِساحَة</a:t>
            </a:r>
            <a:endParaRPr/>
          </a:p>
          <a:p>
            <a:pPr indent="0" lvl="0" marL="0" marR="0" rtl="1" algn="ctr">
              <a:lnSpc>
                <a:spcPct val="100000"/>
              </a:lnSpc>
              <a:spcBef>
                <a:spcPts val="0"/>
              </a:spcBef>
              <a:spcAft>
                <a:spcPts val="0"/>
              </a:spcAft>
              <a:buClr>
                <a:srgbClr val="000000"/>
              </a:buClr>
              <a:buSzPts val="1733"/>
              <a:buFont typeface="Calibri"/>
              <a:buNone/>
            </a:pPr>
            <a:r>
              <a:rPr b="0" i="0" lang="ar-JO" sz="1733" u="none" cap="none" strike="noStrike">
                <a:solidFill>
                  <a:srgbClr val="000000"/>
                </a:solidFill>
                <a:latin typeface="Calibri"/>
                <a:ea typeface="Calibri"/>
                <a:cs typeface="Calibri"/>
                <a:sym typeface="Calibri"/>
              </a:rPr>
              <a:t> </a:t>
            </a:r>
            <a:endParaRPr/>
          </a:p>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وَمُحيطه</a:t>
            </a:r>
            <a:endParaRPr/>
          </a:p>
          <a:p>
            <a:pPr indent="0" lvl="0" marL="0" marR="0" rtl="1" algn="ctr">
              <a:lnSpc>
                <a:spcPct val="100000"/>
              </a:lnSpc>
              <a:spcBef>
                <a:spcPts val="0"/>
              </a:spcBef>
              <a:spcAft>
                <a:spcPts val="0"/>
              </a:spcAft>
              <a:buClr>
                <a:srgbClr val="000000"/>
              </a:buClr>
              <a:buSzPts val="2800"/>
              <a:buFont typeface="Calibri"/>
              <a:buNone/>
            </a:pPr>
            <a:r>
              <a:rPr b="0" i="0" lang="ar-JO" sz="2800" u="none" cap="none" strike="noStrike">
                <a:solidFill>
                  <a:srgbClr val="000000"/>
                </a:solidFill>
                <a:latin typeface="Calibri"/>
                <a:ea typeface="Calibri"/>
                <a:cs typeface="Calibri"/>
                <a:sym typeface="Calibri"/>
              </a:rPr>
              <a:t> 10 وِحدَ</a:t>
            </a:r>
            <a:r>
              <a:rPr lang="ar-JO" sz="2800">
                <a:latin typeface="Calibri"/>
                <a:ea typeface="Calibri"/>
                <a:cs typeface="Calibri"/>
                <a:sym typeface="Calibri"/>
              </a:rPr>
              <a:t>ات</a:t>
            </a:r>
            <a:r>
              <a:rPr b="0" i="0" lang="ar-JO" sz="2800" u="none" cap="none" strike="noStrike">
                <a:solidFill>
                  <a:srgbClr val="000000"/>
                </a:solidFill>
                <a:latin typeface="Calibri"/>
                <a:ea typeface="Calibri"/>
                <a:cs typeface="Calibri"/>
                <a:sym typeface="Calibri"/>
              </a:rPr>
              <a:t> طول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2" name="Shape 1482"/>
        <p:cNvGrpSpPr/>
        <p:nvPr/>
      </p:nvGrpSpPr>
      <p:grpSpPr>
        <a:xfrm>
          <a:off x="0" y="0"/>
          <a:ext cx="0" cy="0"/>
          <a:chOff x="0" y="0"/>
          <a:chExt cx="0" cy="0"/>
        </a:xfrm>
      </p:grpSpPr>
      <p:sp>
        <p:nvSpPr>
          <p:cNvPr id="1483" name="Google Shape;1483;p13"/>
          <p:cNvSpPr txBox="1"/>
          <p:nvPr>
            <p:ph type="ctrTitle"/>
          </p:nvPr>
        </p:nvSpPr>
        <p:spPr>
          <a:xfrm>
            <a:off x="4046708" y="136865"/>
            <a:ext cx="3796493" cy="1176800"/>
          </a:xfrm>
          <a:prstGeom prst="rect">
            <a:avLst/>
          </a:prstGeom>
          <a:noFill/>
          <a:ln>
            <a:noFill/>
          </a:ln>
        </p:spPr>
        <p:txBody>
          <a:bodyPr anchorCtr="0" anchor="ctr" bIns="121900" lIns="121900" spcFirstLastPara="1" rIns="121900" wrap="square" tIns="121900">
            <a:noAutofit/>
          </a:bodyPr>
          <a:lstStyle/>
          <a:p>
            <a:pPr indent="0" lvl="0" marL="0" rtl="1" algn="ctr">
              <a:spcBef>
                <a:spcPts val="0"/>
              </a:spcBef>
              <a:spcAft>
                <a:spcPts val="0"/>
              </a:spcAft>
              <a:buClr>
                <a:srgbClr val="7F754A"/>
              </a:buClr>
              <a:buSzPts val="2933"/>
              <a:buFont typeface="Calibri"/>
              <a:buNone/>
            </a:pPr>
            <a:r>
              <a:rPr b="0" i="0" lang="ar-JO" sz="2933" u="none" cap="none" strike="noStrike">
                <a:solidFill>
                  <a:srgbClr val="7F754A"/>
                </a:solidFill>
                <a:latin typeface="Calibri"/>
                <a:ea typeface="Calibri"/>
                <a:cs typeface="Calibri"/>
                <a:sym typeface="Calibri"/>
              </a:rPr>
              <a:t>المِساحَة وَالمُحيط</a:t>
            </a:r>
            <a:endParaRPr>
              <a:solidFill>
                <a:srgbClr val="7F754A"/>
              </a:solidFill>
            </a:endParaRPr>
          </a:p>
        </p:txBody>
      </p:sp>
      <p:sp>
        <p:nvSpPr>
          <p:cNvPr id="1484" name="Google Shape;1484;p13"/>
          <p:cNvSpPr/>
          <p:nvPr/>
        </p:nvSpPr>
        <p:spPr>
          <a:xfrm>
            <a:off x="6073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85" name="Google Shape;1485;p13"/>
          <p:cNvSpPr/>
          <p:nvPr/>
        </p:nvSpPr>
        <p:spPr>
          <a:xfrm>
            <a:off x="10205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86" name="Google Shape;1486;p13"/>
          <p:cNvSpPr/>
          <p:nvPr/>
        </p:nvSpPr>
        <p:spPr>
          <a:xfrm>
            <a:off x="14337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87" name="Google Shape;1487;p13"/>
          <p:cNvSpPr/>
          <p:nvPr/>
        </p:nvSpPr>
        <p:spPr>
          <a:xfrm>
            <a:off x="18469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88" name="Google Shape;1488;p13"/>
          <p:cNvSpPr/>
          <p:nvPr/>
        </p:nvSpPr>
        <p:spPr>
          <a:xfrm>
            <a:off x="6073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89" name="Google Shape;1489;p13"/>
          <p:cNvSpPr/>
          <p:nvPr/>
        </p:nvSpPr>
        <p:spPr>
          <a:xfrm>
            <a:off x="10205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90" name="Google Shape;1490;p13"/>
          <p:cNvSpPr/>
          <p:nvPr/>
        </p:nvSpPr>
        <p:spPr>
          <a:xfrm>
            <a:off x="14337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91" name="Google Shape;1491;p13"/>
          <p:cNvSpPr/>
          <p:nvPr/>
        </p:nvSpPr>
        <p:spPr>
          <a:xfrm>
            <a:off x="18469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92" name="Google Shape;1492;p13"/>
          <p:cNvSpPr/>
          <p:nvPr/>
        </p:nvSpPr>
        <p:spPr>
          <a:xfrm>
            <a:off x="6073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93" name="Google Shape;1493;p13"/>
          <p:cNvSpPr/>
          <p:nvPr/>
        </p:nvSpPr>
        <p:spPr>
          <a:xfrm>
            <a:off x="10205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94" name="Google Shape;1494;p13"/>
          <p:cNvSpPr/>
          <p:nvPr/>
        </p:nvSpPr>
        <p:spPr>
          <a:xfrm>
            <a:off x="14337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95" name="Google Shape;1495;p13"/>
          <p:cNvSpPr/>
          <p:nvPr/>
        </p:nvSpPr>
        <p:spPr>
          <a:xfrm>
            <a:off x="18469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96" name="Google Shape;1496;p13"/>
          <p:cNvSpPr/>
          <p:nvPr/>
        </p:nvSpPr>
        <p:spPr>
          <a:xfrm>
            <a:off x="6073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97" name="Google Shape;1497;p13"/>
          <p:cNvSpPr/>
          <p:nvPr/>
        </p:nvSpPr>
        <p:spPr>
          <a:xfrm>
            <a:off x="10205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98" name="Google Shape;1498;p13"/>
          <p:cNvSpPr/>
          <p:nvPr/>
        </p:nvSpPr>
        <p:spPr>
          <a:xfrm>
            <a:off x="14337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499" name="Google Shape;1499;p13"/>
          <p:cNvSpPr/>
          <p:nvPr/>
        </p:nvSpPr>
        <p:spPr>
          <a:xfrm>
            <a:off x="18469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00" name="Google Shape;1500;p13"/>
          <p:cNvSpPr/>
          <p:nvPr/>
        </p:nvSpPr>
        <p:spPr>
          <a:xfrm>
            <a:off x="6073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01" name="Google Shape;1501;p13"/>
          <p:cNvSpPr/>
          <p:nvPr/>
        </p:nvSpPr>
        <p:spPr>
          <a:xfrm>
            <a:off x="10205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02" name="Google Shape;1502;p13"/>
          <p:cNvSpPr/>
          <p:nvPr/>
        </p:nvSpPr>
        <p:spPr>
          <a:xfrm>
            <a:off x="14337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03" name="Google Shape;1503;p13"/>
          <p:cNvSpPr/>
          <p:nvPr/>
        </p:nvSpPr>
        <p:spPr>
          <a:xfrm>
            <a:off x="18469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04" name="Google Shape;1504;p13"/>
          <p:cNvSpPr/>
          <p:nvPr/>
        </p:nvSpPr>
        <p:spPr>
          <a:xfrm>
            <a:off x="6073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05" name="Google Shape;1505;p13"/>
          <p:cNvSpPr/>
          <p:nvPr/>
        </p:nvSpPr>
        <p:spPr>
          <a:xfrm>
            <a:off x="10205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06" name="Google Shape;1506;p13"/>
          <p:cNvSpPr/>
          <p:nvPr/>
        </p:nvSpPr>
        <p:spPr>
          <a:xfrm>
            <a:off x="14337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07" name="Google Shape;1507;p13"/>
          <p:cNvSpPr/>
          <p:nvPr/>
        </p:nvSpPr>
        <p:spPr>
          <a:xfrm>
            <a:off x="18469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08" name="Google Shape;1508;p13"/>
          <p:cNvSpPr/>
          <p:nvPr/>
        </p:nvSpPr>
        <p:spPr>
          <a:xfrm>
            <a:off x="22601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09" name="Google Shape;1509;p13"/>
          <p:cNvSpPr/>
          <p:nvPr/>
        </p:nvSpPr>
        <p:spPr>
          <a:xfrm>
            <a:off x="26733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10" name="Google Shape;1510;p13"/>
          <p:cNvSpPr/>
          <p:nvPr/>
        </p:nvSpPr>
        <p:spPr>
          <a:xfrm>
            <a:off x="30865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11" name="Google Shape;1511;p13"/>
          <p:cNvSpPr/>
          <p:nvPr/>
        </p:nvSpPr>
        <p:spPr>
          <a:xfrm>
            <a:off x="34997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12" name="Google Shape;1512;p13"/>
          <p:cNvSpPr/>
          <p:nvPr/>
        </p:nvSpPr>
        <p:spPr>
          <a:xfrm>
            <a:off x="22601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13" name="Google Shape;1513;p13"/>
          <p:cNvSpPr/>
          <p:nvPr/>
        </p:nvSpPr>
        <p:spPr>
          <a:xfrm>
            <a:off x="26733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14" name="Google Shape;1514;p13"/>
          <p:cNvSpPr/>
          <p:nvPr/>
        </p:nvSpPr>
        <p:spPr>
          <a:xfrm>
            <a:off x="30865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15" name="Google Shape;1515;p13"/>
          <p:cNvSpPr/>
          <p:nvPr/>
        </p:nvSpPr>
        <p:spPr>
          <a:xfrm>
            <a:off x="34997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16" name="Google Shape;1516;p13"/>
          <p:cNvSpPr/>
          <p:nvPr/>
        </p:nvSpPr>
        <p:spPr>
          <a:xfrm>
            <a:off x="22601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17" name="Google Shape;1517;p13"/>
          <p:cNvSpPr/>
          <p:nvPr/>
        </p:nvSpPr>
        <p:spPr>
          <a:xfrm>
            <a:off x="26733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18" name="Google Shape;1518;p13"/>
          <p:cNvSpPr/>
          <p:nvPr/>
        </p:nvSpPr>
        <p:spPr>
          <a:xfrm>
            <a:off x="30865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19" name="Google Shape;1519;p13"/>
          <p:cNvSpPr/>
          <p:nvPr/>
        </p:nvSpPr>
        <p:spPr>
          <a:xfrm>
            <a:off x="34997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20" name="Google Shape;1520;p13"/>
          <p:cNvSpPr/>
          <p:nvPr/>
        </p:nvSpPr>
        <p:spPr>
          <a:xfrm>
            <a:off x="22601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21" name="Google Shape;1521;p13"/>
          <p:cNvSpPr/>
          <p:nvPr/>
        </p:nvSpPr>
        <p:spPr>
          <a:xfrm>
            <a:off x="26733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22" name="Google Shape;1522;p13"/>
          <p:cNvSpPr/>
          <p:nvPr/>
        </p:nvSpPr>
        <p:spPr>
          <a:xfrm>
            <a:off x="30865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23" name="Google Shape;1523;p13"/>
          <p:cNvSpPr/>
          <p:nvPr/>
        </p:nvSpPr>
        <p:spPr>
          <a:xfrm>
            <a:off x="34997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24" name="Google Shape;1524;p13"/>
          <p:cNvSpPr/>
          <p:nvPr/>
        </p:nvSpPr>
        <p:spPr>
          <a:xfrm>
            <a:off x="22601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25" name="Google Shape;1525;p13"/>
          <p:cNvSpPr/>
          <p:nvPr/>
        </p:nvSpPr>
        <p:spPr>
          <a:xfrm>
            <a:off x="26733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26" name="Google Shape;1526;p13"/>
          <p:cNvSpPr/>
          <p:nvPr/>
        </p:nvSpPr>
        <p:spPr>
          <a:xfrm>
            <a:off x="30865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27" name="Google Shape;1527;p13"/>
          <p:cNvSpPr/>
          <p:nvPr/>
        </p:nvSpPr>
        <p:spPr>
          <a:xfrm>
            <a:off x="34997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28" name="Google Shape;1528;p13"/>
          <p:cNvSpPr/>
          <p:nvPr/>
        </p:nvSpPr>
        <p:spPr>
          <a:xfrm>
            <a:off x="22601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29" name="Google Shape;1529;p13"/>
          <p:cNvSpPr/>
          <p:nvPr/>
        </p:nvSpPr>
        <p:spPr>
          <a:xfrm>
            <a:off x="26733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30" name="Google Shape;1530;p13"/>
          <p:cNvSpPr/>
          <p:nvPr/>
        </p:nvSpPr>
        <p:spPr>
          <a:xfrm>
            <a:off x="30865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31" name="Google Shape;1531;p13"/>
          <p:cNvSpPr/>
          <p:nvPr/>
        </p:nvSpPr>
        <p:spPr>
          <a:xfrm>
            <a:off x="34997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32" name="Google Shape;1532;p13"/>
          <p:cNvSpPr/>
          <p:nvPr/>
        </p:nvSpPr>
        <p:spPr>
          <a:xfrm>
            <a:off x="6073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33" name="Google Shape;1533;p13"/>
          <p:cNvSpPr/>
          <p:nvPr/>
        </p:nvSpPr>
        <p:spPr>
          <a:xfrm>
            <a:off x="10205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34" name="Google Shape;1534;p13"/>
          <p:cNvSpPr/>
          <p:nvPr/>
        </p:nvSpPr>
        <p:spPr>
          <a:xfrm>
            <a:off x="14337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35" name="Google Shape;1535;p13"/>
          <p:cNvSpPr/>
          <p:nvPr/>
        </p:nvSpPr>
        <p:spPr>
          <a:xfrm>
            <a:off x="18469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36" name="Google Shape;1536;p13"/>
          <p:cNvSpPr/>
          <p:nvPr/>
        </p:nvSpPr>
        <p:spPr>
          <a:xfrm>
            <a:off x="6073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37" name="Google Shape;1537;p13"/>
          <p:cNvSpPr/>
          <p:nvPr/>
        </p:nvSpPr>
        <p:spPr>
          <a:xfrm>
            <a:off x="10205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38" name="Google Shape;1538;p13"/>
          <p:cNvSpPr/>
          <p:nvPr/>
        </p:nvSpPr>
        <p:spPr>
          <a:xfrm>
            <a:off x="14337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39" name="Google Shape;1539;p13"/>
          <p:cNvSpPr/>
          <p:nvPr/>
        </p:nvSpPr>
        <p:spPr>
          <a:xfrm>
            <a:off x="18469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40" name="Google Shape;1540;p13"/>
          <p:cNvSpPr/>
          <p:nvPr/>
        </p:nvSpPr>
        <p:spPr>
          <a:xfrm>
            <a:off x="6073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41" name="Google Shape;1541;p13"/>
          <p:cNvSpPr/>
          <p:nvPr/>
        </p:nvSpPr>
        <p:spPr>
          <a:xfrm>
            <a:off x="10205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42" name="Google Shape;1542;p13"/>
          <p:cNvSpPr/>
          <p:nvPr/>
        </p:nvSpPr>
        <p:spPr>
          <a:xfrm>
            <a:off x="14337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43" name="Google Shape;1543;p13"/>
          <p:cNvSpPr/>
          <p:nvPr/>
        </p:nvSpPr>
        <p:spPr>
          <a:xfrm>
            <a:off x="18469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44" name="Google Shape;1544;p13"/>
          <p:cNvSpPr/>
          <p:nvPr/>
        </p:nvSpPr>
        <p:spPr>
          <a:xfrm>
            <a:off x="6073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45" name="Google Shape;1545;p13"/>
          <p:cNvSpPr/>
          <p:nvPr/>
        </p:nvSpPr>
        <p:spPr>
          <a:xfrm>
            <a:off x="10205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46" name="Google Shape;1546;p13"/>
          <p:cNvSpPr/>
          <p:nvPr/>
        </p:nvSpPr>
        <p:spPr>
          <a:xfrm>
            <a:off x="14337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47" name="Google Shape;1547;p13"/>
          <p:cNvSpPr/>
          <p:nvPr/>
        </p:nvSpPr>
        <p:spPr>
          <a:xfrm>
            <a:off x="18469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48" name="Google Shape;1548;p13"/>
          <p:cNvSpPr/>
          <p:nvPr/>
        </p:nvSpPr>
        <p:spPr>
          <a:xfrm>
            <a:off x="6073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49" name="Google Shape;1549;p13"/>
          <p:cNvSpPr/>
          <p:nvPr/>
        </p:nvSpPr>
        <p:spPr>
          <a:xfrm>
            <a:off x="10205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50" name="Google Shape;1550;p13"/>
          <p:cNvSpPr/>
          <p:nvPr/>
        </p:nvSpPr>
        <p:spPr>
          <a:xfrm>
            <a:off x="14337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51" name="Google Shape;1551;p13"/>
          <p:cNvSpPr/>
          <p:nvPr/>
        </p:nvSpPr>
        <p:spPr>
          <a:xfrm>
            <a:off x="18469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52" name="Google Shape;1552;p13"/>
          <p:cNvSpPr/>
          <p:nvPr/>
        </p:nvSpPr>
        <p:spPr>
          <a:xfrm>
            <a:off x="6073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53" name="Google Shape;1553;p13"/>
          <p:cNvSpPr/>
          <p:nvPr/>
        </p:nvSpPr>
        <p:spPr>
          <a:xfrm>
            <a:off x="10205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54" name="Google Shape;1554;p13"/>
          <p:cNvSpPr/>
          <p:nvPr/>
        </p:nvSpPr>
        <p:spPr>
          <a:xfrm>
            <a:off x="14337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55" name="Google Shape;1555;p13"/>
          <p:cNvSpPr/>
          <p:nvPr/>
        </p:nvSpPr>
        <p:spPr>
          <a:xfrm>
            <a:off x="18469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56" name="Google Shape;1556;p13"/>
          <p:cNvSpPr/>
          <p:nvPr/>
        </p:nvSpPr>
        <p:spPr>
          <a:xfrm>
            <a:off x="22601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57" name="Google Shape;1557;p13"/>
          <p:cNvSpPr/>
          <p:nvPr/>
        </p:nvSpPr>
        <p:spPr>
          <a:xfrm>
            <a:off x="26733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58" name="Google Shape;1558;p13"/>
          <p:cNvSpPr/>
          <p:nvPr/>
        </p:nvSpPr>
        <p:spPr>
          <a:xfrm>
            <a:off x="30865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59" name="Google Shape;1559;p13"/>
          <p:cNvSpPr/>
          <p:nvPr/>
        </p:nvSpPr>
        <p:spPr>
          <a:xfrm>
            <a:off x="34997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60" name="Google Shape;1560;p13"/>
          <p:cNvSpPr/>
          <p:nvPr/>
        </p:nvSpPr>
        <p:spPr>
          <a:xfrm>
            <a:off x="22601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61" name="Google Shape;1561;p13"/>
          <p:cNvSpPr/>
          <p:nvPr/>
        </p:nvSpPr>
        <p:spPr>
          <a:xfrm>
            <a:off x="26733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62" name="Google Shape;1562;p13"/>
          <p:cNvSpPr/>
          <p:nvPr/>
        </p:nvSpPr>
        <p:spPr>
          <a:xfrm>
            <a:off x="30865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63" name="Google Shape;1563;p13"/>
          <p:cNvSpPr/>
          <p:nvPr/>
        </p:nvSpPr>
        <p:spPr>
          <a:xfrm>
            <a:off x="34997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64" name="Google Shape;1564;p13"/>
          <p:cNvSpPr/>
          <p:nvPr/>
        </p:nvSpPr>
        <p:spPr>
          <a:xfrm>
            <a:off x="22601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65" name="Google Shape;1565;p13"/>
          <p:cNvSpPr/>
          <p:nvPr/>
        </p:nvSpPr>
        <p:spPr>
          <a:xfrm>
            <a:off x="26733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66" name="Google Shape;1566;p13"/>
          <p:cNvSpPr/>
          <p:nvPr/>
        </p:nvSpPr>
        <p:spPr>
          <a:xfrm>
            <a:off x="30865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67" name="Google Shape;1567;p13"/>
          <p:cNvSpPr/>
          <p:nvPr/>
        </p:nvSpPr>
        <p:spPr>
          <a:xfrm>
            <a:off x="34997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68" name="Google Shape;1568;p13"/>
          <p:cNvSpPr/>
          <p:nvPr/>
        </p:nvSpPr>
        <p:spPr>
          <a:xfrm>
            <a:off x="22601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69" name="Google Shape;1569;p13"/>
          <p:cNvSpPr/>
          <p:nvPr/>
        </p:nvSpPr>
        <p:spPr>
          <a:xfrm>
            <a:off x="26733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70" name="Google Shape;1570;p13"/>
          <p:cNvSpPr/>
          <p:nvPr/>
        </p:nvSpPr>
        <p:spPr>
          <a:xfrm>
            <a:off x="30865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71" name="Google Shape;1571;p13"/>
          <p:cNvSpPr/>
          <p:nvPr/>
        </p:nvSpPr>
        <p:spPr>
          <a:xfrm>
            <a:off x="34997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72" name="Google Shape;1572;p13"/>
          <p:cNvSpPr/>
          <p:nvPr/>
        </p:nvSpPr>
        <p:spPr>
          <a:xfrm>
            <a:off x="22601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73" name="Google Shape;1573;p13"/>
          <p:cNvSpPr/>
          <p:nvPr/>
        </p:nvSpPr>
        <p:spPr>
          <a:xfrm>
            <a:off x="26733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74" name="Google Shape;1574;p13"/>
          <p:cNvSpPr/>
          <p:nvPr/>
        </p:nvSpPr>
        <p:spPr>
          <a:xfrm>
            <a:off x="30865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75" name="Google Shape;1575;p13"/>
          <p:cNvSpPr/>
          <p:nvPr/>
        </p:nvSpPr>
        <p:spPr>
          <a:xfrm>
            <a:off x="34997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76" name="Google Shape;1576;p13"/>
          <p:cNvSpPr/>
          <p:nvPr/>
        </p:nvSpPr>
        <p:spPr>
          <a:xfrm>
            <a:off x="22601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77" name="Google Shape;1577;p13"/>
          <p:cNvSpPr/>
          <p:nvPr/>
        </p:nvSpPr>
        <p:spPr>
          <a:xfrm>
            <a:off x="26733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78" name="Google Shape;1578;p13"/>
          <p:cNvSpPr/>
          <p:nvPr/>
        </p:nvSpPr>
        <p:spPr>
          <a:xfrm>
            <a:off x="30865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79" name="Google Shape;1579;p13"/>
          <p:cNvSpPr/>
          <p:nvPr/>
        </p:nvSpPr>
        <p:spPr>
          <a:xfrm>
            <a:off x="34997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80" name="Google Shape;1580;p13"/>
          <p:cNvSpPr/>
          <p:nvPr/>
        </p:nvSpPr>
        <p:spPr>
          <a:xfrm>
            <a:off x="82194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81" name="Google Shape;1581;p13"/>
          <p:cNvSpPr/>
          <p:nvPr/>
        </p:nvSpPr>
        <p:spPr>
          <a:xfrm>
            <a:off x="86326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82" name="Google Shape;1582;p13"/>
          <p:cNvSpPr/>
          <p:nvPr/>
        </p:nvSpPr>
        <p:spPr>
          <a:xfrm>
            <a:off x="90458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83" name="Google Shape;1583;p13"/>
          <p:cNvSpPr/>
          <p:nvPr/>
        </p:nvSpPr>
        <p:spPr>
          <a:xfrm>
            <a:off x="94590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84" name="Google Shape;1584;p13"/>
          <p:cNvSpPr/>
          <p:nvPr/>
        </p:nvSpPr>
        <p:spPr>
          <a:xfrm>
            <a:off x="82194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85" name="Google Shape;1585;p13"/>
          <p:cNvSpPr/>
          <p:nvPr/>
        </p:nvSpPr>
        <p:spPr>
          <a:xfrm>
            <a:off x="86326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86" name="Google Shape;1586;p13"/>
          <p:cNvSpPr/>
          <p:nvPr/>
        </p:nvSpPr>
        <p:spPr>
          <a:xfrm>
            <a:off x="90458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87" name="Google Shape;1587;p13"/>
          <p:cNvSpPr/>
          <p:nvPr/>
        </p:nvSpPr>
        <p:spPr>
          <a:xfrm>
            <a:off x="94590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88" name="Google Shape;1588;p13"/>
          <p:cNvSpPr/>
          <p:nvPr/>
        </p:nvSpPr>
        <p:spPr>
          <a:xfrm>
            <a:off x="82194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89" name="Google Shape;1589;p13"/>
          <p:cNvSpPr/>
          <p:nvPr/>
        </p:nvSpPr>
        <p:spPr>
          <a:xfrm>
            <a:off x="86326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90" name="Google Shape;1590;p13"/>
          <p:cNvSpPr/>
          <p:nvPr/>
        </p:nvSpPr>
        <p:spPr>
          <a:xfrm>
            <a:off x="90458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91" name="Google Shape;1591;p13"/>
          <p:cNvSpPr/>
          <p:nvPr/>
        </p:nvSpPr>
        <p:spPr>
          <a:xfrm>
            <a:off x="94590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92" name="Google Shape;1592;p13"/>
          <p:cNvSpPr/>
          <p:nvPr/>
        </p:nvSpPr>
        <p:spPr>
          <a:xfrm>
            <a:off x="82194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93" name="Google Shape;1593;p13"/>
          <p:cNvSpPr/>
          <p:nvPr/>
        </p:nvSpPr>
        <p:spPr>
          <a:xfrm>
            <a:off x="86326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94" name="Google Shape;1594;p13"/>
          <p:cNvSpPr/>
          <p:nvPr/>
        </p:nvSpPr>
        <p:spPr>
          <a:xfrm>
            <a:off x="90458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95" name="Google Shape;1595;p13"/>
          <p:cNvSpPr/>
          <p:nvPr/>
        </p:nvSpPr>
        <p:spPr>
          <a:xfrm>
            <a:off x="94590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96" name="Google Shape;1596;p13"/>
          <p:cNvSpPr/>
          <p:nvPr/>
        </p:nvSpPr>
        <p:spPr>
          <a:xfrm>
            <a:off x="82194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97" name="Google Shape;1597;p13"/>
          <p:cNvSpPr/>
          <p:nvPr/>
        </p:nvSpPr>
        <p:spPr>
          <a:xfrm>
            <a:off x="86326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98" name="Google Shape;1598;p13"/>
          <p:cNvSpPr/>
          <p:nvPr/>
        </p:nvSpPr>
        <p:spPr>
          <a:xfrm>
            <a:off x="90458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599" name="Google Shape;1599;p13"/>
          <p:cNvSpPr/>
          <p:nvPr/>
        </p:nvSpPr>
        <p:spPr>
          <a:xfrm>
            <a:off x="94590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00" name="Google Shape;1600;p13"/>
          <p:cNvSpPr/>
          <p:nvPr/>
        </p:nvSpPr>
        <p:spPr>
          <a:xfrm>
            <a:off x="82194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01" name="Google Shape;1601;p13"/>
          <p:cNvSpPr/>
          <p:nvPr/>
        </p:nvSpPr>
        <p:spPr>
          <a:xfrm>
            <a:off x="86326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02" name="Google Shape;1602;p13"/>
          <p:cNvSpPr/>
          <p:nvPr/>
        </p:nvSpPr>
        <p:spPr>
          <a:xfrm>
            <a:off x="90458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03" name="Google Shape;1603;p13"/>
          <p:cNvSpPr/>
          <p:nvPr/>
        </p:nvSpPr>
        <p:spPr>
          <a:xfrm>
            <a:off x="94590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04" name="Google Shape;1604;p13"/>
          <p:cNvSpPr/>
          <p:nvPr/>
        </p:nvSpPr>
        <p:spPr>
          <a:xfrm>
            <a:off x="98722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05" name="Google Shape;1605;p13"/>
          <p:cNvSpPr/>
          <p:nvPr/>
        </p:nvSpPr>
        <p:spPr>
          <a:xfrm>
            <a:off x="102854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06" name="Google Shape;1606;p13"/>
          <p:cNvSpPr/>
          <p:nvPr/>
        </p:nvSpPr>
        <p:spPr>
          <a:xfrm>
            <a:off x="106986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07" name="Google Shape;1607;p13"/>
          <p:cNvSpPr/>
          <p:nvPr/>
        </p:nvSpPr>
        <p:spPr>
          <a:xfrm>
            <a:off x="111118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08" name="Google Shape;1608;p13"/>
          <p:cNvSpPr/>
          <p:nvPr/>
        </p:nvSpPr>
        <p:spPr>
          <a:xfrm>
            <a:off x="98722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09" name="Google Shape;1609;p13"/>
          <p:cNvSpPr/>
          <p:nvPr/>
        </p:nvSpPr>
        <p:spPr>
          <a:xfrm>
            <a:off x="102854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10" name="Google Shape;1610;p13"/>
          <p:cNvSpPr/>
          <p:nvPr/>
        </p:nvSpPr>
        <p:spPr>
          <a:xfrm>
            <a:off x="106986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11" name="Google Shape;1611;p13"/>
          <p:cNvSpPr/>
          <p:nvPr/>
        </p:nvSpPr>
        <p:spPr>
          <a:xfrm>
            <a:off x="111118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12" name="Google Shape;1612;p13"/>
          <p:cNvSpPr/>
          <p:nvPr/>
        </p:nvSpPr>
        <p:spPr>
          <a:xfrm>
            <a:off x="98722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13" name="Google Shape;1613;p13"/>
          <p:cNvSpPr/>
          <p:nvPr/>
        </p:nvSpPr>
        <p:spPr>
          <a:xfrm>
            <a:off x="102854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14" name="Google Shape;1614;p13"/>
          <p:cNvSpPr/>
          <p:nvPr/>
        </p:nvSpPr>
        <p:spPr>
          <a:xfrm>
            <a:off x="106986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15" name="Google Shape;1615;p13"/>
          <p:cNvSpPr/>
          <p:nvPr/>
        </p:nvSpPr>
        <p:spPr>
          <a:xfrm>
            <a:off x="111118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16" name="Google Shape;1616;p13"/>
          <p:cNvSpPr/>
          <p:nvPr/>
        </p:nvSpPr>
        <p:spPr>
          <a:xfrm>
            <a:off x="98722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17" name="Google Shape;1617;p13"/>
          <p:cNvSpPr/>
          <p:nvPr/>
        </p:nvSpPr>
        <p:spPr>
          <a:xfrm>
            <a:off x="102854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18" name="Google Shape;1618;p13"/>
          <p:cNvSpPr/>
          <p:nvPr/>
        </p:nvSpPr>
        <p:spPr>
          <a:xfrm>
            <a:off x="106986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19" name="Google Shape;1619;p13"/>
          <p:cNvSpPr/>
          <p:nvPr/>
        </p:nvSpPr>
        <p:spPr>
          <a:xfrm>
            <a:off x="111118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20" name="Google Shape;1620;p13"/>
          <p:cNvSpPr/>
          <p:nvPr/>
        </p:nvSpPr>
        <p:spPr>
          <a:xfrm>
            <a:off x="98722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21" name="Google Shape;1621;p13"/>
          <p:cNvSpPr/>
          <p:nvPr/>
        </p:nvSpPr>
        <p:spPr>
          <a:xfrm>
            <a:off x="102854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22" name="Google Shape;1622;p13"/>
          <p:cNvSpPr/>
          <p:nvPr/>
        </p:nvSpPr>
        <p:spPr>
          <a:xfrm>
            <a:off x="106986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23" name="Google Shape;1623;p13"/>
          <p:cNvSpPr/>
          <p:nvPr/>
        </p:nvSpPr>
        <p:spPr>
          <a:xfrm>
            <a:off x="111118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24" name="Google Shape;1624;p13"/>
          <p:cNvSpPr/>
          <p:nvPr/>
        </p:nvSpPr>
        <p:spPr>
          <a:xfrm>
            <a:off x="98722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25" name="Google Shape;1625;p13"/>
          <p:cNvSpPr/>
          <p:nvPr/>
        </p:nvSpPr>
        <p:spPr>
          <a:xfrm>
            <a:off x="102854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26" name="Google Shape;1626;p13"/>
          <p:cNvSpPr/>
          <p:nvPr/>
        </p:nvSpPr>
        <p:spPr>
          <a:xfrm>
            <a:off x="106986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27" name="Google Shape;1627;p13"/>
          <p:cNvSpPr/>
          <p:nvPr/>
        </p:nvSpPr>
        <p:spPr>
          <a:xfrm>
            <a:off x="111118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28" name="Google Shape;1628;p13"/>
          <p:cNvSpPr/>
          <p:nvPr/>
        </p:nvSpPr>
        <p:spPr>
          <a:xfrm>
            <a:off x="82194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29" name="Google Shape;1629;p13"/>
          <p:cNvSpPr/>
          <p:nvPr/>
        </p:nvSpPr>
        <p:spPr>
          <a:xfrm>
            <a:off x="86326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30" name="Google Shape;1630;p13"/>
          <p:cNvSpPr/>
          <p:nvPr/>
        </p:nvSpPr>
        <p:spPr>
          <a:xfrm>
            <a:off x="90458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31" name="Google Shape;1631;p13"/>
          <p:cNvSpPr/>
          <p:nvPr/>
        </p:nvSpPr>
        <p:spPr>
          <a:xfrm>
            <a:off x="94590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32" name="Google Shape;1632;p13"/>
          <p:cNvSpPr/>
          <p:nvPr/>
        </p:nvSpPr>
        <p:spPr>
          <a:xfrm>
            <a:off x="82194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33" name="Google Shape;1633;p13"/>
          <p:cNvSpPr/>
          <p:nvPr/>
        </p:nvSpPr>
        <p:spPr>
          <a:xfrm>
            <a:off x="86326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34" name="Google Shape;1634;p13"/>
          <p:cNvSpPr/>
          <p:nvPr/>
        </p:nvSpPr>
        <p:spPr>
          <a:xfrm>
            <a:off x="90458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35" name="Google Shape;1635;p13"/>
          <p:cNvSpPr/>
          <p:nvPr/>
        </p:nvSpPr>
        <p:spPr>
          <a:xfrm>
            <a:off x="94590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36" name="Google Shape;1636;p13"/>
          <p:cNvSpPr/>
          <p:nvPr/>
        </p:nvSpPr>
        <p:spPr>
          <a:xfrm>
            <a:off x="82194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37" name="Google Shape;1637;p13"/>
          <p:cNvSpPr/>
          <p:nvPr/>
        </p:nvSpPr>
        <p:spPr>
          <a:xfrm>
            <a:off x="86326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38" name="Google Shape;1638;p13"/>
          <p:cNvSpPr/>
          <p:nvPr/>
        </p:nvSpPr>
        <p:spPr>
          <a:xfrm>
            <a:off x="90458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39" name="Google Shape;1639;p13"/>
          <p:cNvSpPr/>
          <p:nvPr/>
        </p:nvSpPr>
        <p:spPr>
          <a:xfrm>
            <a:off x="94590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40" name="Google Shape;1640;p13"/>
          <p:cNvSpPr/>
          <p:nvPr/>
        </p:nvSpPr>
        <p:spPr>
          <a:xfrm>
            <a:off x="82194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41" name="Google Shape;1641;p13"/>
          <p:cNvSpPr/>
          <p:nvPr/>
        </p:nvSpPr>
        <p:spPr>
          <a:xfrm>
            <a:off x="86326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42" name="Google Shape;1642;p13"/>
          <p:cNvSpPr/>
          <p:nvPr/>
        </p:nvSpPr>
        <p:spPr>
          <a:xfrm>
            <a:off x="90458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43" name="Google Shape;1643;p13"/>
          <p:cNvSpPr/>
          <p:nvPr/>
        </p:nvSpPr>
        <p:spPr>
          <a:xfrm>
            <a:off x="94590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44" name="Google Shape;1644;p13"/>
          <p:cNvSpPr/>
          <p:nvPr/>
        </p:nvSpPr>
        <p:spPr>
          <a:xfrm>
            <a:off x="82194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45" name="Google Shape;1645;p13"/>
          <p:cNvSpPr/>
          <p:nvPr/>
        </p:nvSpPr>
        <p:spPr>
          <a:xfrm>
            <a:off x="86326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46" name="Google Shape;1646;p13"/>
          <p:cNvSpPr/>
          <p:nvPr/>
        </p:nvSpPr>
        <p:spPr>
          <a:xfrm>
            <a:off x="90458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47" name="Google Shape;1647;p13"/>
          <p:cNvSpPr/>
          <p:nvPr/>
        </p:nvSpPr>
        <p:spPr>
          <a:xfrm>
            <a:off x="94590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48" name="Google Shape;1648;p13"/>
          <p:cNvSpPr/>
          <p:nvPr/>
        </p:nvSpPr>
        <p:spPr>
          <a:xfrm>
            <a:off x="82194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49" name="Google Shape;1649;p13"/>
          <p:cNvSpPr/>
          <p:nvPr/>
        </p:nvSpPr>
        <p:spPr>
          <a:xfrm>
            <a:off x="86326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50" name="Google Shape;1650;p13"/>
          <p:cNvSpPr/>
          <p:nvPr/>
        </p:nvSpPr>
        <p:spPr>
          <a:xfrm>
            <a:off x="90458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51" name="Google Shape;1651;p13"/>
          <p:cNvSpPr/>
          <p:nvPr/>
        </p:nvSpPr>
        <p:spPr>
          <a:xfrm>
            <a:off x="94590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52" name="Google Shape;1652;p13"/>
          <p:cNvSpPr/>
          <p:nvPr/>
        </p:nvSpPr>
        <p:spPr>
          <a:xfrm>
            <a:off x="98722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53" name="Google Shape;1653;p13"/>
          <p:cNvSpPr/>
          <p:nvPr/>
        </p:nvSpPr>
        <p:spPr>
          <a:xfrm>
            <a:off x="102854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54" name="Google Shape;1654;p13"/>
          <p:cNvSpPr/>
          <p:nvPr/>
        </p:nvSpPr>
        <p:spPr>
          <a:xfrm>
            <a:off x="106986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55" name="Google Shape;1655;p13"/>
          <p:cNvSpPr/>
          <p:nvPr/>
        </p:nvSpPr>
        <p:spPr>
          <a:xfrm>
            <a:off x="111118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56" name="Google Shape;1656;p13"/>
          <p:cNvSpPr/>
          <p:nvPr/>
        </p:nvSpPr>
        <p:spPr>
          <a:xfrm>
            <a:off x="98722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57" name="Google Shape;1657;p13"/>
          <p:cNvSpPr/>
          <p:nvPr/>
        </p:nvSpPr>
        <p:spPr>
          <a:xfrm>
            <a:off x="102854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58" name="Google Shape;1658;p13"/>
          <p:cNvSpPr/>
          <p:nvPr/>
        </p:nvSpPr>
        <p:spPr>
          <a:xfrm>
            <a:off x="106986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59" name="Google Shape;1659;p13"/>
          <p:cNvSpPr/>
          <p:nvPr/>
        </p:nvSpPr>
        <p:spPr>
          <a:xfrm>
            <a:off x="111118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60" name="Google Shape;1660;p13"/>
          <p:cNvSpPr/>
          <p:nvPr/>
        </p:nvSpPr>
        <p:spPr>
          <a:xfrm>
            <a:off x="98722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61" name="Google Shape;1661;p13"/>
          <p:cNvSpPr/>
          <p:nvPr/>
        </p:nvSpPr>
        <p:spPr>
          <a:xfrm>
            <a:off x="102854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62" name="Google Shape;1662;p13"/>
          <p:cNvSpPr/>
          <p:nvPr/>
        </p:nvSpPr>
        <p:spPr>
          <a:xfrm>
            <a:off x="106986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63" name="Google Shape;1663;p13"/>
          <p:cNvSpPr/>
          <p:nvPr/>
        </p:nvSpPr>
        <p:spPr>
          <a:xfrm>
            <a:off x="111118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64" name="Google Shape;1664;p13"/>
          <p:cNvSpPr/>
          <p:nvPr/>
        </p:nvSpPr>
        <p:spPr>
          <a:xfrm>
            <a:off x="98722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65" name="Google Shape;1665;p13"/>
          <p:cNvSpPr/>
          <p:nvPr/>
        </p:nvSpPr>
        <p:spPr>
          <a:xfrm>
            <a:off x="102854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66" name="Google Shape;1666;p13"/>
          <p:cNvSpPr/>
          <p:nvPr/>
        </p:nvSpPr>
        <p:spPr>
          <a:xfrm>
            <a:off x="106986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67" name="Google Shape;1667;p13"/>
          <p:cNvSpPr/>
          <p:nvPr/>
        </p:nvSpPr>
        <p:spPr>
          <a:xfrm>
            <a:off x="111118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68" name="Google Shape;1668;p13"/>
          <p:cNvSpPr/>
          <p:nvPr/>
        </p:nvSpPr>
        <p:spPr>
          <a:xfrm>
            <a:off x="98722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69" name="Google Shape;1669;p13"/>
          <p:cNvSpPr/>
          <p:nvPr/>
        </p:nvSpPr>
        <p:spPr>
          <a:xfrm>
            <a:off x="102854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70" name="Google Shape;1670;p13"/>
          <p:cNvSpPr/>
          <p:nvPr/>
        </p:nvSpPr>
        <p:spPr>
          <a:xfrm>
            <a:off x="106986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71" name="Google Shape;1671;p13"/>
          <p:cNvSpPr/>
          <p:nvPr/>
        </p:nvSpPr>
        <p:spPr>
          <a:xfrm>
            <a:off x="111118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72" name="Google Shape;1672;p13"/>
          <p:cNvSpPr/>
          <p:nvPr/>
        </p:nvSpPr>
        <p:spPr>
          <a:xfrm>
            <a:off x="98722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73" name="Google Shape;1673;p13"/>
          <p:cNvSpPr/>
          <p:nvPr/>
        </p:nvSpPr>
        <p:spPr>
          <a:xfrm>
            <a:off x="102854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74" name="Google Shape;1674;p13"/>
          <p:cNvSpPr/>
          <p:nvPr/>
        </p:nvSpPr>
        <p:spPr>
          <a:xfrm>
            <a:off x="106986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75" name="Google Shape;1675;p13"/>
          <p:cNvSpPr/>
          <p:nvPr/>
        </p:nvSpPr>
        <p:spPr>
          <a:xfrm>
            <a:off x="111118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76" name="Google Shape;1676;p13"/>
          <p:cNvSpPr txBox="1"/>
          <p:nvPr/>
        </p:nvSpPr>
        <p:spPr>
          <a:xfrm>
            <a:off x="607367" y="997600"/>
            <a:ext cx="3305600" cy="358000"/>
          </a:xfrm>
          <a:prstGeom prst="rect">
            <a:avLst/>
          </a:prstGeom>
          <a:solidFill>
            <a:srgbClr val="70F4B1"/>
          </a:solidFill>
          <a:ln cap="flat" cmpd="sng" w="28575">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spcBef>
                <a:spcPts val="0"/>
              </a:spcBef>
              <a:spcAft>
                <a:spcPts val="0"/>
              </a:spcAft>
              <a:buNone/>
            </a:pPr>
            <a:r>
              <a:rPr b="0" i="0" lang="ar-JO" sz="1733" u="none" cap="none" strike="noStrike">
                <a:solidFill>
                  <a:srgbClr val="7F754A"/>
                </a:solidFill>
                <a:latin typeface="Calibri"/>
                <a:ea typeface="Calibri"/>
                <a:cs typeface="Calibri"/>
                <a:sym typeface="Calibri"/>
              </a:rPr>
              <a:t>الإمكانيَّة</a:t>
            </a:r>
            <a:r>
              <a:rPr lang="ar-JO" sz="1733">
                <a:solidFill>
                  <a:srgbClr val="7F754A"/>
                </a:solidFill>
                <a:latin typeface="Calibri"/>
                <a:ea typeface="Calibri"/>
                <a:cs typeface="Calibri"/>
                <a:sym typeface="Calibri"/>
              </a:rPr>
              <a:t>  ب</a:t>
            </a:r>
            <a:endParaRPr/>
          </a:p>
        </p:txBody>
      </p:sp>
      <p:sp>
        <p:nvSpPr>
          <p:cNvPr id="1677" name="Google Shape;1677;p13"/>
          <p:cNvSpPr txBox="1"/>
          <p:nvPr/>
        </p:nvSpPr>
        <p:spPr>
          <a:xfrm>
            <a:off x="8219400" y="997600"/>
            <a:ext cx="3305600" cy="358000"/>
          </a:xfrm>
          <a:prstGeom prst="rect">
            <a:avLst/>
          </a:prstGeom>
          <a:solidFill>
            <a:srgbClr val="70F4B1"/>
          </a:solidFill>
          <a:ln cap="flat" cmpd="sng" w="28575">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spcBef>
                <a:spcPts val="0"/>
              </a:spcBef>
              <a:spcAft>
                <a:spcPts val="0"/>
              </a:spcAft>
              <a:buNone/>
            </a:pPr>
            <a:r>
              <a:rPr b="0" i="0" lang="ar-JO" sz="1733" u="none" cap="none" strike="noStrike">
                <a:solidFill>
                  <a:srgbClr val="7F754A"/>
                </a:solidFill>
                <a:latin typeface="Calibri"/>
                <a:ea typeface="Calibri"/>
                <a:cs typeface="Calibri"/>
                <a:sym typeface="Calibri"/>
              </a:rPr>
              <a:t>الإمكانيَّة</a:t>
            </a:r>
            <a:r>
              <a:rPr lang="ar-JO" sz="1733">
                <a:solidFill>
                  <a:srgbClr val="7F754A"/>
                </a:solidFill>
                <a:latin typeface="Calibri"/>
                <a:ea typeface="Calibri"/>
                <a:cs typeface="Calibri"/>
                <a:sym typeface="Calibri"/>
              </a:rPr>
              <a:t>  أ</a:t>
            </a:r>
            <a:endParaRPr sz="1733">
              <a:solidFill>
                <a:srgbClr val="7F754A"/>
              </a:solidFill>
              <a:latin typeface="Calibri"/>
              <a:ea typeface="Calibri"/>
              <a:cs typeface="Calibri"/>
              <a:sym typeface="Calibri"/>
            </a:endParaRPr>
          </a:p>
        </p:txBody>
      </p:sp>
      <p:sp>
        <p:nvSpPr>
          <p:cNvPr id="1678" name="Google Shape;1678;p13"/>
          <p:cNvSpPr txBox="1"/>
          <p:nvPr/>
        </p:nvSpPr>
        <p:spPr>
          <a:xfrm>
            <a:off x="4889537" y="1630287"/>
            <a:ext cx="2352400" cy="2892000"/>
          </a:xfrm>
          <a:prstGeom prst="rect">
            <a:avLst/>
          </a:prstGeom>
          <a:solidFill>
            <a:srgbClr val="70F4B1"/>
          </a:solidFill>
          <a:ln cap="flat" cmpd="sng" w="38100">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ارسُموا  مُضلَّعًا</a:t>
            </a:r>
            <a:endParaRPr/>
          </a:p>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 مِساحته </a:t>
            </a:r>
            <a:endParaRPr/>
          </a:p>
          <a:p>
            <a:pPr indent="0" lvl="0" marL="0" marR="0" rtl="1" algn="ctr">
              <a:lnSpc>
                <a:spcPct val="100000"/>
              </a:lnSpc>
              <a:spcBef>
                <a:spcPts val="0"/>
              </a:spcBef>
              <a:spcAft>
                <a:spcPts val="0"/>
              </a:spcAft>
              <a:buClr>
                <a:schemeClr val="dk1"/>
              </a:buClr>
              <a:buSzPts val="1733"/>
              <a:buFont typeface="Calibri"/>
              <a:buNone/>
            </a:pPr>
            <a:r>
              <a:t/>
            </a:r>
            <a:endParaRPr b="0" i="0" sz="1733" u="none" cap="none" strike="noStrike">
              <a:solidFill>
                <a:srgbClr val="000000"/>
              </a:solidFill>
              <a:latin typeface="Calibri"/>
              <a:ea typeface="Calibri"/>
              <a:cs typeface="Calibri"/>
              <a:sym typeface="Calibri"/>
            </a:endParaRPr>
          </a:p>
          <a:p>
            <a:pPr indent="0" lvl="0" marL="0" marR="0" rtl="1" algn="ctr">
              <a:lnSpc>
                <a:spcPct val="100000"/>
              </a:lnSpc>
              <a:spcBef>
                <a:spcPts val="0"/>
              </a:spcBef>
              <a:spcAft>
                <a:spcPts val="0"/>
              </a:spcAft>
              <a:buClr>
                <a:srgbClr val="000000"/>
              </a:buClr>
              <a:buSzPts val="2800"/>
              <a:buFont typeface="Calibri"/>
              <a:buNone/>
            </a:pPr>
            <a:r>
              <a:rPr b="0" i="0" lang="ar-JO" sz="2800" u="none" cap="none" strike="noStrike">
                <a:solidFill>
                  <a:srgbClr val="000000"/>
                </a:solidFill>
                <a:latin typeface="Calibri"/>
                <a:ea typeface="Calibri"/>
                <a:cs typeface="Calibri"/>
                <a:sym typeface="Calibri"/>
              </a:rPr>
              <a:t>6 وِحدات مِساحَة</a:t>
            </a:r>
            <a:endParaRPr/>
          </a:p>
          <a:p>
            <a:pPr indent="0" lvl="0" marL="0" marR="0" rtl="1" algn="ctr">
              <a:lnSpc>
                <a:spcPct val="100000"/>
              </a:lnSpc>
              <a:spcBef>
                <a:spcPts val="0"/>
              </a:spcBef>
              <a:spcAft>
                <a:spcPts val="0"/>
              </a:spcAft>
              <a:buClr>
                <a:srgbClr val="000000"/>
              </a:buClr>
              <a:buSzPts val="1733"/>
              <a:buFont typeface="Calibri"/>
              <a:buNone/>
            </a:pPr>
            <a:r>
              <a:rPr b="0" i="0" lang="ar-JO" sz="1733" u="none" cap="none" strike="noStrike">
                <a:solidFill>
                  <a:srgbClr val="000000"/>
                </a:solidFill>
                <a:latin typeface="Calibri"/>
                <a:ea typeface="Calibri"/>
                <a:cs typeface="Calibri"/>
                <a:sym typeface="Calibri"/>
              </a:rPr>
              <a:t> </a:t>
            </a:r>
            <a:endParaRPr/>
          </a:p>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وَمُحيطه</a:t>
            </a:r>
            <a:endParaRPr/>
          </a:p>
          <a:p>
            <a:pPr indent="0" lvl="0" marL="0" marR="0" rtl="1" algn="ctr">
              <a:lnSpc>
                <a:spcPct val="100000"/>
              </a:lnSpc>
              <a:spcBef>
                <a:spcPts val="0"/>
              </a:spcBef>
              <a:spcAft>
                <a:spcPts val="0"/>
              </a:spcAft>
              <a:buClr>
                <a:srgbClr val="000000"/>
              </a:buClr>
              <a:buSzPts val="2800"/>
              <a:buFont typeface="Calibri"/>
              <a:buNone/>
            </a:pPr>
            <a:r>
              <a:rPr b="0" i="0" lang="ar-JO" sz="2800" u="none" cap="none" strike="noStrike">
                <a:solidFill>
                  <a:srgbClr val="000000"/>
                </a:solidFill>
                <a:latin typeface="Calibri"/>
                <a:ea typeface="Calibri"/>
                <a:cs typeface="Calibri"/>
                <a:sym typeface="Calibri"/>
              </a:rPr>
              <a:t> 10 وِحدَ</a:t>
            </a:r>
            <a:r>
              <a:rPr lang="ar-JO" sz="2800">
                <a:latin typeface="Calibri"/>
                <a:ea typeface="Calibri"/>
                <a:cs typeface="Calibri"/>
                <a:sym typeface="Calibri"/>
              </a:rPr>
              <a:t>ات</a:t>
            </a:r>
            <a:r>
              <a:rPr b="0" i="0" lang="ar-JO" sz="2800" u="none" cap="none" strike="noStrike">
                <a:solidFill>
                  <a:srgbClr val="000000"/>
                </a:solidFill>
                <a:latin typeface="Calibri"/>
                <a:ea typeface="Calibri"/>
                <a:cs typeface="Calibri"/>
                <a:sym typeface="Calibri"/>
              </a:rPr>
              <a:t> طول </a:t>
            </a:r>
            <a:endParaRPr/>
          </a:p>
          <a:p>
            <a:pPr indent="0" lvl="0" marL="0" marR="0" rtl="1" algn="ctr">
              <a:spcBef>
                <a:spcPts val="0"/>
              </a:spcBef>
              <a:spcAft>
                <a:spcPts val="0"/>
              </a:spcAft>
              <a:buNone/>
            </a:pPr>
            <a:r>
              <a:rPr lang="ar-JO" sz="1733">
                <a:solidFill>
                  <a:schemeClr val="dk1"/>
                </a:solidFill>
                <a:latin typeface="Calibri"/>
                <a:ea typeface="Calibri"/>
                <a:cs typeface="Calibri"/>
                <a:sym typeface="Calibri"/>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2" name="Shape 1682"/>
        <p:cNvGrpSpPr/>
        <p:nvPr/>
      </p:nvGrpSpPr>
      <p:grpSpPr>
        <a:xfrm>
          <a:off x="0" y="0"/>
          <a:ext cx="0" cy="0"/>
          <a:chOff x="0" y="0"/>
          <a:chExt cx="0" cy="0"/>
        </a:xfrm>
      </p:grpSpPr>
      <p:sp>
        <p:nvSpPr>
          <p:cNvPr id="1683" name="Google Shape;1683;p14"/>
          <p:cNvSpPr txBox="1"/>
          <p:nvPr>
            <p:ph type="ctrTitle"/>
          </p:nvPr>
        </p:nvSpPr>
        <p:spPr>
          <a:xfrm>
            <a:off x="4046708" y="136865"/>
            <a:ext cx="3796493" cy="1176800"/>
          </a:xfrm>
          <a:prstGeom prst="rect">
            <a:avLst/>
          </a:prstGeom>
          <a:noFill/>
          <a:ln>
            <a:noFill/>
          </a:ln>
        </p:spPr>
        <p:txBody>
          <a:bodyPr anchorCtr="0" anchor="ctr" bIns="121900" lIns="121900" spcFirstLastPara="1" rIns="121900" wrap="square" tIns="121900">
            <a:noAutofit/>
          </a:bodyPr>
          <a:lstStyle/>
          <a:p>
            <a:pPr indent="0" lvl="0" marL="0" rtl="1" algn="ctr">
              <a:spcBef>
                <a:spcPts val="0"/>
              </a:spcBef>
              <a:spcAft>
                <a:spcPts val="0"/>
              </a:spcAft>
              <a:buClr>
                <a:srgbClr val="7F754A"/>
              </a:buClr>
              <a:buSzPts val="2933"/>
              <a:buFont typeface="Calibri"/>
              <a:buNone/>
            </a:pPr>
            <a:r>
              <a:rPr b="0" i="0" lang="ar-JO" sz="2933" u="none" cap="none" strike="noStrike">
                <a:solidFill>
                  <a:srgbClr val="7F754A"/>
                </a:solidFill>
                <a:latin typeface="Calibri"/>
                <a:ea typeface="Calibri"/>
                <a:cs typeface="Calibri"/>
                <a:sym typeface="Calibri"/>
              </a:rPr>
              <a:t>المِساحَة وَالمُحيط</a:t>
            </a:r>
            <a:endParaRPr>
              <a:solidFill>
                <a:srgbClr val="7F754A"/>
              </a:solidFill>
            </a:endParaRPr>
          </a:p>
        </p:txBody>
      </p:sp>
      <p:sp>
        <p:nvSpPr>
          <p:cNvPr id="1684" name="Google Shape;1684;p14"/>
          <p:cNvSpPr/>
          <p:nvPr/>
        </p:nvSpPr>
        <p:spPr>
          <a:xfrm>
            <a:off x="6073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85" name="Google Shape;1685;p14"/>
          <p:cNvSpPr/>
          <p:nvPr/>
        </p:nvSpPr>
        <p:spPr>
          <a:xfrm>
            <a:off x="10205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86" name="Google Shape;1686;p14"/>
          <p:cNvSpPr/>
          <p:nvPr/>
        </p:nvSpPr>
        <p:spPr>
          <a:xfrm>
            <a:off x="14337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87" name="Google Shape;1687;p14"/>
          <p:cNvSpPr/>
          <p:nvPr/>
        </p:nvSpPr>
        <p:spPr>
          <a:xfrm>
            <a:off x="18469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88" name="Google Shape;1688;p14"/>
          <p:cNvSpPr/>
          <p:nvPr/>
        </p:nvSpPr>
        <p:spPr>
          <a:xfrm>
            <a:off x="6073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89" name="Google Shape;1689;p14"/>
          <p:cNvSpPr/>
          <p:nvPr/>
        </p:nvSpPr>
        <p:spPr>
          <a:xfrm>
            <a:off x="10205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90" name="Google Shape;1690;p14"/>
          <p:cNvSpPr/>
          <p:nvPr/>
        </p:nvSpPr>
        <p:spPr>
          <a:xfrm>
            <a:off x="14337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91" name="Google Shape;1691;p14"/>
          <p:cNvSpPr/>
          <p:nvPr/>
        </p:nvSpPr>
        <p:spPr>
          <a:xfrm>
            <a:off x="18469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92" name="Google Shape;1692;p14"/>
          <p:cNvSpPr/>
          <p:nvPr/>
        </p:nvSpPr>
        <p:spPr>
          <a:xfrm>
            <a:off x="6073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93" name="Google Shape;1693;p14"/>
          <p:cNvSpPr/>
          <p:nvPr/>
        </p:nvSpPr>
        <p:spPr>
          <a:xfrm>
            <a:off x="10205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94" name="Google Shape;1694;p14"/>
          <p:cNvSpPr/>
          <p:nvPr/>
        </p:nvSpPr>
        <p:spPr>
          <a:xfrm>
            <a:off x="14337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95" name="Google Shape;1695;p14"/>
          <p:cNvSpPr/>
          <p:nvPr/>
        </p:nvSpPr>
        <p:spPr>
          <a:xfrm>
            <a:off x="18469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96" name="Google Shape;1696;p14"/>
          <p:cNvSpPr/>
          <p:nvPr/>
        </p:nvSpPr>
        <p:spPr>
          <a:xfrm>
            <a:off x="6073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97" name="Google Shape;1697;p14"/>
          <p:cNvSpPr/>
          <p:nvPr/>
        </p:nvSpPr>
        <p:spPr>
          <a:xfrm>
            <a:off x="10205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98" name="Google Shape;1698;p14"/>
          <p:cNvSpPr/>
          <p:nvPr/>
        </p:nvSpPr>
        <p:spPr>
          <a:xfrm>
            <a:off x="14337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699" name="Google Shape;1699;p14"/>
          <p:cNvSpPr/>
          <p:nvPr/>
        </p:nvSpPr>
        <p:spPr>
          <a:xfrm>
            <a:off x="18469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00" name="Google Shape;1700;p14"/>
          <p:cNvSpPr/>
          <p:nvPr/>
        </p:nvSpPr>
        <p:spPr>
          <a:xfrm>
            <a:off x="6073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01" name="Google Shape;1701;p14"/>
          <p:cNvSpPr/>
          <p:nvPr/>
        </p:nvSpPr>
        <p:spPr>
          <a:xfrm>
            <a:off x="10205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02" name="Google Shape;1702;p14"/>
          <p:cNvSpPr/>
          <p:nvPr/>
        </p:nvSpPr>
        <p:spPr>
          <a:xfrm>
            <a:off x="14337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03" name="Google Shape;1703;p14"/>
          <p:cNvSpPr/>
          <p:nvPr/>
        </p:nvSpPr>
        <p:spPr>
          <a:xfrm>
            <a:off x="18469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04" name="Google Shape;1704;p14"/>
          <p:cNvSpPr/>
          <p:nvPr/>
        </p:nvSpPr>
        <p:spPr>
          <a:xfrm>
            <a:off x="6073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05" name="Google Shape;1705;p14"/>
          <p:cNvSpPr/>
          <p:nvPr/>
        </p:nvSpPr>
        <p:spPr>
          <a:xfrm>
            <a:off x="10205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06" name="Google Shape;1706;p14"/>
          <p:cNvSpPr/>
          <p:nvPr/>
        </p:nvSpPr>
        <p:spPr>
          <a:xfrm>
            <a:off x="14337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07" name="Google Shape;1707;p14"/>
          <p:cNvSpPr/>
          <p:nvPr/>
        </p:nvSpPr>
        <p:spPr>
          <a:xfrm>
            <a:off x="18469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08" name="Google Shape;1708;p14"/>
          <p:cNvSpPr/>
          <p:nvPr/>
        </p:nvSpPr>
        <p:spPr>
          <a:xfrm>
            <a:off x="22601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09" name="Google Shape;1709;p14"/>
          <p:cNvSpPr/>
          <p:nvPr/>
        </p:nvSpPr>
        <p:spPr>
          <a:xfrm>
            <a:off x="26733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10" name="Google Shape;1710;p14"/>
          <p:cNvSpPr/>
          <p:nvPr/>
        </p:nvSpPr>
        <p:spPr>
          <a:xfrm>
            <a:off x="30865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11" name="Google Shape;1711;p14"/>
          <p:cNvSpPr/>
          <p:nvPr/>
        </p:nvSpPr>
        <p:spPr>
          <a:xfrm>
            <a:off x="34997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12" name="Google Shape;1712;p14"/>
          <p:cNvSpPr/>
          <p:nvPr/>
        </p:nvSpPr>
        <p:spPr>
          <a:xfrm>
            <a:off x="22601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13" name="Google Shape;1713;p14"/>
          <p:cNvSpPr/>
          <p:nvPr/>
        </p:nvSpPr>
        <p:spPr>
          <a:xfrm>
            <a:off x="26733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14" name="Google Shape;1714;p14"/>
          <p:cNvSpPr/>
          <p:nvPr/>
        </p:nvSpPr>
        <p:spPr>
          <a:xfrm>
            <a:off x="30865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15" name="Google Shape;1715;p14"/>
          <p:cNvSpPr/>
          <p:nvPr/>
        </p:nvSpPr>
        <p:spPr>
          <a:xfrm>
            <a:off x="34997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16" name="Google Shape;1716;p14"/>
          <p:cNvSpPr/>
          <p:nvPr/>
        </p:nvSpPr>
        <p:spPr>
          <a:xfrm>
            <a:off x="22601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17" name="Google Shape;1717;p14"/>
          <p:cNvSpPr/>
          <p:nvPr/>
        </p:nvSpPr>
        <p:spPr>
          <a:xfrm>
            <a:off x="26733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18" name="Google Shape;1718;p14"/>
          <p:cNvSpPr/>
          <p:nvPr/>
        </p:nvSpPr>
        <p:spPr>
          <a:xfrm>
            <a:off x="30865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19" name="Google Shape;1719;p14"/>
          <p:cNvSpPr/>
          <p:nvPr/>
        </p:nvSpPr>
        <p:spPr>
          <a:xfrm>
            <a:off x="34997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20" name="Google Shape;1720;p14"/>
          <p:cNvSpPr/>
          <p:nvPr/>
        </p:nvSpPr>
        <p:spPr>
          <a:xfrm>
            <a:off x="22601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21" name="Google Shape;1721;p14"/>
          <p:cNvSpPr/>
          <p:nvPr/>
        </p:nvSpPr>
        <p:spPr>
          <a:xfrm>
            <a:off x="26733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22" name="Google Shape;1722;p14"/>
          <p:cNvSpPr/>
          <p:nvPr/>
        </p:nvSpPr>
        <p:spPr>
          <a:xfrm>
            <a:off x="30865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23" name="Google Shape;1723;p14"/>
          <p:cNvSpPr/>
          <p:nvPr/>
        </p:nvSpPr>
        <p:spPr>
          <a:xfrm>
            <a:off x="34997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24" name="Google Shape;1724;p14"/>
          <p:cNvSpPr/>
          <p:nvPr/>
        </p:nvSpPr>
        <p:spPr>
          <a:xfrm>
            <a:off x="22601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25" name="Google Shape;1725;p14"/>
          <p:cNvSpPr/>
          <p:nvPr/>
        </p:nvSpPr>
        <p:spPr>
          <a:xfrm>
            <a:off x="26733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26" name="Google Shape;1726;p14"/>
          <p:cNvSpPr/>
          <p:nvPr/>
        </p:nvSpPr>
        <p:spPr>
          <a:xfrm>
            <a:off x="30865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27" name="Google Shape;1727;p14"/>
          <p:cNvSpPr/>
          <p:nvPr/>
        </p:nvSpPr>
        <p:spPr>
          <a:xfrm>
            <a:off x="34997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28" name="Google Shape;1728;p14"/>
          <p:cNvSpPr/>
          <p:nvPr/>
        </p:nvSpPr>
        <p:spPr>
          <a:xfrm>
            <a:off x="22601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29" name="Google Shape;1729;p14"/>
          <p:cNvSpPr/>
          <p:nvPr/>
        </p:nvSpPr>
        <p:spPr>
          <a:xfrm>
            <a:off x="26733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30" name="Google Shape;1730;p14"/>
          <p:cNvSpPr/>
          <p:nvPr/>
        </p:nvSpPr>
        <p:spPr>
          <a:xfrm>
            <a:off x="30865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31" name="Google Shape;1731;p14"/>
          <p:cNvSpPr/>
          <p:nvPr/>
        </p:nvSpPr>
        <p:spPr>
          <a:xfrm>
            <a:off x="34997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32" name="Google Shape;1732;p14"/>
          <p:cNvSpPr/>
          <p:nvPr/>
        </p:nvSpPr>
        <p:spPr>
          <a:xfrm>
            <a:off x="6073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33" name="Google Shape;1733;p14"/>
          <p:cNvSpPr/>
          <p:nvPr/>
        </p:nvSpPr>
        <p:spPr>
          <a:xfrm>
            <a:off x="10205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34" name="Google Shape;1734;p14"/>
          <p:cNvSpPr/>
          <p:nvPr/>
        </p:nvSpPr>
        <p:spPr>
          <a:xfrm>
            <a:off x="14337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35" name="Google Shape;1735;p14"/>
          <p:cNvSpPr/>
          <p:nvPr/>
        </p:nvSpPr>
        <p:spPr>
          <a:xfrm>
            <a:off x="18469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36" name="Google Shape;1736;p14"/>
          <p:cNvSpPr/>
          <p:nvPr/>
        </p:nvSpPr>
        <p:spPr>
          <a:xfrm>
            <a:off x="6073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37" name="Google Shape;1737;p14"/>
          <p:cNvSpPr/>
          <p:nvPr/>
        </p:nvSpPr>
        <p:spPr>
          <a:xfrm>
            <a:off x="10205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38" name="Google Shape;1738;p14"/>
          <p:cNvSpPr/>
          <p:nvPr/>
        </p:nvSpPr>
        <p:spPr>
          <a:xfrm>
            <a:off x="14337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39" name="Google Shape;1739;p14"/>
          <p:cNvSpPr/>
          <p:nvPr/>
        </p:nvSpPr>
        <p:spPr>
          <a:xfrm>
            <a:off x="18469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40" name="Google Shape;1740;p14"/>
          <p:cNvSpPr/>
          <p:nvPr/>
        </p:nvSpPr>
        <p:spPr>
          <a:xfrm>
            <a:off x="6073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41" name="Google Shape;1741;p14"/>
          <p:cNvSpPr/>
          <p:nvPr/>
        </p:nvSpPr>
        <p:spPr>
          <a:xfrm>
            <a:off x="10205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42" name="Google Shape;1742;p14"/>
          <p:cNvSpPr/>
          <p:nvPr/>
        </p:nvSpPr>
        <p:spPr>
          <a:xfrm>
            <a:off x="14337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43" name="Google Shape;1743;p14"/>
          <p:cNvSpPr/>
          <p:nvPr/>
        </p:nvSpPr>
        <p:spPr>
          <a:xfrm>
            <a:off x="18469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44" name="Google Shape;1744;p14"/>
          <p:cNvSpPr/>
          <p:nvPr/>
        </p:nvSpPr>
        <p:spPr>
          <a:xfrm>
            <a:off x="6073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45" name="Google Shape;1745;p14"/>
          <p:cNvSpPr/>
          <p:nvPr/>
        </p:nvSpPr>
        <p:spPr>
          <a:xfrm>
            <a:off x="10205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46" name="Google Shape;1746;p14"/>
          <p:cNvSpPr/>
          <p:nvPr/>
        </p:nvSpPr>
        <p:spPr>
          <a:xfrm>
            <a:off x="14337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47" name="Google Shape;1747;p14"/>
          <p:cNvSpPr/>
          <p:nvPr/>
        </p:nvSpPr>
        <p:spPr>
          <a:xfrm>
            <a:off x="18469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48" name="Google Shape;1748;p14"/>
          <p:cNvSpPr/>
          <p:nvPr/>
        </p:nvSpPr>
        <p:spPr>
          <a:xfrm>
            <a:off x="6073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49" name="Google Shape;1749;p14"/>
          <p:cNvSpPr/>
          <p:nvPr/>
        </p:nvSpPr>
        <p:spPr>
          <a:xfrm>
            <a:off x="10205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50" name="Google Shape;1750;p14"/>
          <p:cNvSpPr/>
          <p:nvPr/>
        </p:nvSpPr>
        <p:spPr>
          <a:xfrm>
            <a:off x="14337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51" name="Google Shape;1751;p14"/>
          <p:cNvSpPr/>
          <p:nvPr/>
        </p:nvSpPr>
        <p:spPr>
          <a:xfrm>
            <a:off x="18469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52" name="Google Shape;1752;p14"/>
          <p:cNvSpPr/>
          <p:nvPr/>
        </p:nvSpPr>
        <p:spPr>
          <a:xfrm>
            <a:off x="6073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53" name="Google Shape;1753;p14"/>
          <p:cNvSpPr/>
          <p:nvPr/>
        </p:nvSpPr>
        <p:spPr>
          <a:xfrm>
            <a:off x="10205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54" name="Google Shape;1754;p14"/>
          <p:cNvSpPr/>
          <p:nvPr/>
        </p:nvSpPr>
        <p:spPr>
          <a:xfrm>
            <a:off x="14337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55" name="Google Shape;1755;p14"/>
          <p:cNvSpPr/>
          <p:nvPr/>
        </p:nvSpPr>
        <p:spPr>
          <a:xfrm>
            <a:off x="18469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56" name="Google Shape;1756;p14"/>
          <p:cNvSpPr/>
          <p:nvPr/>
        </p:nvSpPr>
        <p:spPr>
          <a:xfrm>
            <a:off x="22601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57" name="Google Shape;1757;p14"/>
          <p:cNvSpPr/>
          <p:nvPr/>
        </p:nvSpPr>
        <p:spPr>
          <a:xfrm>
            <a:off x="26733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58" name="Google Shape;1758;p14"/>
          <p:cNvSpPr/>
          <p:nvPr/>
        </p:nvSpPr>
        <p:spPr>
          <a:xfrm>
            <a:off x="30865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59" name="Google Shape;1759;p14"/>
          <p:cNvSpPr/>
          <p:nvPr/>
        </p:nvSpPr>
        <p:spPr>
          <a:xfrm>
            <a:off x="34997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60" name="Google Shape;1760;p14"/>
          <p:cNvSpPr/>
          <p:nvPr/>
        </p:nvSpPr>
        <p:spPr>
          <a:xfrm>
            <a:off x="22601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61" name="Google Shape;1761;p14"/>
          <p:cNvSpPr/>
          <p:nvPr/>
        </p:nvSpPr>
        <p:spPr>
          <a:xfrm>
            <a:off x="26733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62" name="Google Shape;1762;p14"/>
          <p:cNvSpPr/>
          <p:nvPr/>
        </p:nvSpPr>
        <p:spPr>
          <a:xfrm>
            <a:off x="30865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63" name="Google Shape;1763;p14"/>
          <p:cNvSpPr/>
          <p:nvPr/>
        </p:nvSpPr>
        <p:spPr>
          <a:xfrm>
            <a:off x="34997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64" name="Google Shape;1764;p14"/>
          <p:cNvSpPr/>
          <p:nvPr/>
        </p:nvSpPr>
        <p:spPr>
          <a:xfrm>
            <a:off x="22601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65" name="Google Shape;1765;p14"/>
          <p:cNvSpPr/>
          <p:nvPr/>
        </p:nvSpPr>
        <p:spPr>
          <a:xfrm>
            <a:off x="26733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66" name="Google Shape;1766;p14"/>
          <p:cNvSpPr/>
          <p:nvPr/>
        </p:nvSpPr>
        <p:spPr>
          <a:xfrm>
            <a:off x="30865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67" name="Google Shape;1767;p14"/>
          <p:cNvSpPr/>
          <p:nvPr/>
        </p:nvSpPr>
        <p:spPr>
          <a:xfrm>
            <a:off x="34997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68" name="Google Shape;1768;p14"/>
          <p:cNvSpPr/>
          <p:nvPr/>
        </p:nvSpPr>
        <p:spPr>
          <a:xfrm>
            <a:off x="22601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69" name="Google Shape;1769;p14"/>
          <p:cNvSpPr/>
          <p:nvPr/>
        </p:nvSpPr>
        <p:spPr>
          <a:xfrm>
            <a:off x="26733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70" name="Google Shape;1770;p14"/>
          <p:cNvSpPr/>
          <p:nvPr/>
        </p:nvSpPr>
        <p:spPr>
          <a:xfrm>
            <a:off x="30865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71" name="Google Shape;1771;p14"/>
          <p:cNvSpPr/>
          <p:nvPr/>
        </p:nvSpPr>
        <p:spPr>
          <a:xfrm>
            <a:off x="34997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72" name="Google Shape;1772;p14"/>
          <p:cNvSpPr/>
          <p:nvPr/>
        </p:nvSpPr>
        <p:spPr>
          <a:xfrm>
            <a:off x="22601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73" name="Google Shape;1773;p14"/>
          <p:cNvSpPr/>
          <p:nvPr/>
        </p:nvSpPr>
        <p:spPr>
          <a:xfrm>
            <a:off x="26733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74" name="Google Shape;1774;p14"/>
          <p:cNvSpPr/>
          <p:nvPr/>
        </p:nvSpPr>
        <p:spPr>
          <a:xfrm>
            <a:off x="30865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75" name="Google Shape;1775;p14"/>
          <p:cNvSpPr/>
          <p:nvPr/>
        </p:nvSpPr>
        <p:spPr>
          <a:xfrm>
            <a:off x="34997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76" name="Google Shape;1776;p14"/>
          <p:cNvSpPr/>
          <p:nvPr/>
        </p:nvSpPr>
        <p:spPr>
          <a:xfrm>
            <a:off x="22601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77" name="Google Shape;1777;p14"/>
          <p:cNvSpPr/>
          <p:nvPr/>
        </p:nvSpPr>
        <p:spPr>
          <a:xfrm>
            <a:off x="26733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78" name="Google Shape;1778;p14"/>
          <p:cNvSpPr/>
          <p:nvPr/>
        </p:nvSpPr>
        <p:spPr>
          <a:xfrm>
            <a:off x="30865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79" name="Google Shape;1779;p14"/>
          <p:cNvSpPr/>
          <p:nvPr/>
        </p:nvSpPr>
        <p:spPr>
          <a:xfrm>
            <a:off x="34997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80" name="Google Shape;1780;p14"/>
          <p:cNvSpPr/>
          <p:nvPr/>
        </p:nvSpPr>
        <p:spPr>
          <a:xfrm>
            <a:off x="82194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81" name="Google Shape;1781;p14"/>
          <p:cNvSpPr/>
          <p:nvPr/>
        </p:nvSpPr>
        <p:spPr>
          <a:xfrm>
            <a:off x="86326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82" name="Google Shape;1782;p14"/>
          <p:cNvSpPr/>
          <p:nvPr/>
        </p:nvSpPr>
        <p:spPr>
          <a:xfrm>
            <a:off x="90458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83" name="Google Shape;1783;p14"/>
          <p:cNvSpPr/>
          <p:nvPr/>
        </p:nvSpPr>
        <p:spPr>
          <a:xfrm>
            <a:off x="94590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84" name="Google Shape;1784;p14"/>
          <p:cNvSpPr/>
          <p:nvPr/>
        </p:nvSpPr>
        <p:spPr>
          <a:xfrm>
            <a:off x="82194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85" name="Google Shape;1785;p14"/>
          <p:cNvSpPr/>
          <p:nvPr/>
        </p:nvSpPr>
        <p:spPr>
          <a:xfrm>
            <a:off x="86326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86" name="Google Shape;1786;p14"/>
          <p:cNvSpPr/>
          <p:nvPr/>
        </p:nvSpPr>
        <p:spPr>
          <a:xfrm>
            <a:off x="90458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87" name="Google Shape;1787;p14"/>
          <p:cNvSpPr/>
          <p:nvPr/>
        </p:nvSpPr>
        <p:spPr>
          <a:xfrm>
            <a:off x="94590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88" name="Google Shape;1788;p14"/>
          <p:cNvSpPr/>
          <p:nvPr/>
        </p:nvSpPr>
        <p:spPr>
          <a:xfrm>
            <a:off x="82194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89" name="Google Shape;1789;p14"/>
          <p:cNvSpPr/>
          <p:nvPr/>
        </p:nvSpPr>
        <p:spPr>
          <a:xfrm>
            <a:off x="86326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90" name="Google Shape;1790;p14"/>
          <p:cNvSpPr/>
          <p:nvPr/>
        </p:nvSpPr>
        <p:spPr>
          <a:xfrm>
            <a:off x="90458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91" name="Google Shape;1791;p14"/>
          <p:cNvSpPr/>
          <p:nvPr/>
        </p:nvSpPr>
        <p:spPr>
          <a:xfrm>
            <a:off x="94590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92" name="Google Shape;1792;p14"/>
          <p:cNvSpPr/>
          <p:nvPr/>
        </p:nvSpPr>
        <p:spPr>
          <a:xfrm>
            <a:off x="82194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93" name="Google Shape;1793;p14"/>
          <p:cNvSpPr/>
          <p:nvPr/>
        </p:nvSpPr>
        <p:spPr>
          <a:xfrm>
            <a:off x="86326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94" name="Google Shape;1794;p14"/>
          <p:cNvSpPr/>
          <p:nvPr/>
        </p:nvSpPr>
        <p:spPr>
          <a:xfrm>
            <a:off x="90458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95" name="Google Shape;1795;p14"/>
          <p:cNvSpPr/>
          <p:nvPr/>
        </p:nvSpPr>
        <p:spPr>
          <a:xfrm>
            <a:off x="94590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96" name="Google Shape;1796;p14"/>
          <p:cNvSpPr/>
          <p:nvPr/>
        </p:nvSpPr>
        <p:spPr>
          <a:xfrm>
            <a:off x="82194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97" name="Google Shape;1797;p14"/>
          <p:cNvSpPr/>
          <p:nvPr/>
        </p:nvSpPr>
        <p:spPr>
          <a:xfrm>
            <a:off x="86326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98" name="Google Shape;1798;p14"/>
          <p:cNvSpPr/>
          <p:nvPr/>
        </p:nvSpPr>
        <p:spPr>
          <a:xfrm>
            <a:off x="90458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799" name="Google Shape;1799;p14"/>
          <p:cNvSpPr/>
          <p:nvPr/>
        </p:nvSpPr>
        <p:spPr>
          <a:xfrm>
            <a:off x="94590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00" name="Google Shape;1800;p14"/>
          <p:cNvSpPr/>
          <p:nvPr/>
        </p:nvSpPr>
        <p:spPr>
          <a:xfrm>
            <a:off x="82194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01" name="Google Shape;1801;p14"/>
          <p:cNvSpPr/>
          <p:nvPr/>
        </p:nvSpPr>
        <p:spPr>
          <a:xfrm>
            <a:off x="86326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02" name="Google Shape;1802;p14"/>
          <p:cNvSpPr/>
          <p:nvPr/>
        </p:nvSpPr>
        <p:spPr>
          <a:xfrm>
            <a:off x="90458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03" name="Google Shape;1803;p14"/>
          <p:cNvSpPr/>
          <p:nvPr/>
        </p:nvSpPr>
        <p:spPr>
          <a:xfrm>
            <a:off x="94590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04" name="Google Shape;1804;p14"/>
          <p:cNvSpPr/>
          <p:nvPr/>
        </p:nvSpPr>
        <p:spPr>
          <a:xfrm>
            <a:off x="98722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05" name="Google Shape;1805;p14"/>
          <p:cNvSpPr/>
          <p:nvPr/>
        </p:nvSpPr>
        <p:spPr>
          <a:xfrm>
            <a:off x="102854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06" name="Google Shape;1806;p14"/>
          <p:cNvSpPr/>
          <p:nvPr/>
        </p:nvSpPr>
        <p:spPr>
          <a:xfrm>
            <a:off x="106986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07" name="Google Shape;1807;p14"/>
          <p:cNvSpPr/>
          <p:nvPr/>
        </p:nvSpPr>
        <p:spPr>
          <a:xfrm>
            <a:off x="111118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08" name="Google Shape;1808;p14"/>
          <p:cNvSpPr/>
          <p:nvPr/>
        </p:nvSpPr>
        <p:spPr>
          <a:xfrm>
            <a:off x="98722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09" name="Google Shape;1809;p14"/>
          <p:cNvSpPr/>
          <p:nvPr/>
        </p:nvSpPr>
        <p:spPr>
          <a:xfrm>
            <a:off x="102854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10" name="Google Shape;1810;p14"/>
          <p:cNvSpPr/>
          <p:nvPr/>
        </p:nvSpPr>
        <p:spPr>
          <a:xfrm>
            <a:off x="106986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11" name="Google Shape;1811;p14"/>
          <p:cNvSpPr/>
          <p:nvPr/>
        </p:nvSpPr>
        <p:spPr>
          <a:xfrm>
            <a:off x="111118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12" name="Google Shape;1812;p14"/>
          <p:cNvSpPr/>
          <p:nvPr/>
        </p:nvSpPr>
        <p:spPr>
          <a:xfrm>
            <a:off x="98722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13" name="Google Shape;1813;p14"/>
          <p:cNvSpPr/>
          <p:nvPr/>
        </p:nvSpPr>
        <p:spPr>
          <a:xfrm>
            <a:off x="102854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14" name="Google Shape;1814;p14"/>
          <p:cNvSpPr/>
          <p:nvPr/>
        </p:nvSpPr>
        <p:spPr>
          <a:xfrm>
            <a:off x="106986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15" name="Google Shape;1815;p14"/>
          <p:cNvSpPr/>
          <p:nvPr/>
        </p:nvSpPr>
        <p:spPr>
          <a:xfrm>
            <a:off x="111118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16" name="Google Shape;1816;p14"/>
          <p:cNvSpPr/>
          <p:nvPr/>
        </p:nvSpPr>
        <p:spPr>
          <a:xfrm>
            <a:off x="98722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17" name="Google Shape;1817;p14"/>
          <p:cNvSpPr/>
          <p:nvPr/>
        </p:nvSpPr>
        <p:spPr>
          <a:xfrm>
            <a:off x="102854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18" name="Google Shape;1818;p14"/>
          <p:cNvSpPr/>
          <p:nvPr/>
        </p:nvSpPr>
        <p:spPr>
          <a:xfrm>
            <a:off x="106986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19" name="Google Shape;1819;p14"/>
          <p:cNvSpPr/>
          <p:nvPr/>
        </p:nvSpPr>
        <p:spPr>
          <a:xfrm>
            <a:off x="111118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20" name="Google Shape;1820;p14"/>
          <p:cNvSpPr/>
          <p:nvPr/>
        </p:nvSpPr>
        <p:spPr>
          <a:xfrm>
            <a:off x="98722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21" name="Google Shape;1821;p14"/>
          <p:cNvSpPr/>
          <p:nvPr/>
        </p:nvSpPr>
        <p:spPr>
          <a:xfrm>
            <a:off x="102854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22" name="Google Shape;1822;p14"/>
          <p:cNvSpPr/>
          <p:nvPr/>
        </p:nvSpPr>
        <p:spPr>
          <a:xfrm>
            <a:off x="106986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23" name="Google Shape;1823;p14"/>
          <p:cNvSpPr/>
          <p:nvPr/>
        </p:nvSpPr>
        <p:spPr>
          <a:xfrm>
            <a:off x="111118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24" name="Google Shape;1824;p14"/>
          <p:cNvSpPr/>
          <p:nvPr/>
        </p:nvSpPr>
        <p:spPr>
          <a:xfrm>
            <a:off x="98722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25" name="Google Shape;1825;p14"/>
          <p:cNvSpPr/>
          <p:nvPr/>
        </p:nvSpPr>
        <p:spPr>
          <a:xfrm>
            <a:off x="102854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26" name="Google Shape;1826;p14"/>
          <p:cNvSpPr/>
          <p:nvPr/>
        </p:nvSpPr>
        <p:spPr>
          <a:xfrm>
            <a:off x="106986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27" name="Google Shape;1827;p14"/>
          <p:cNvSpPr/>
          <p:nvPr/>
        </p:nvSpPr>
        <p:spPr>
          <a:xfrm>
            <a:off x="111118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28" name="Google Shape;1828;p14"/>
          <p:cNvSpPr/>
          <p:nvPr/>
        </p:nvSpPr>
        <p:spPr>
          <a:xfrm>
            <a:off x="82194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29" name="Google Shape;1829;p14"/>
          <p:cNvSpPr/>
          <p:nvPr/>
        </p:nvSpPr>
        <p:spPr>
          <a:xfrm>
            <a:off x="86326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30" name="Google Shape;1830;p14"/>
          <p:cNvSpPr/>
          <p:nvPr/>
        </p:nvSpPr>
        <p:spPr>
          <a:xfrm>
            <a:off x="90458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31" name="Google Shape;1831;p14"/>
          <p:cNvSpPr/>
          <p:nvPr/>
        </p:nvSpPr>
        <p:spPr>
          <a:xfrm>
            <a:off x="94590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32" name="Google Shape;1832;p14"/>
          <p:cNvSpPr/>
          <p:nvPr/>
        </p:nvSpPr>
        <p:spPr>
          <a:xfrm>
            <a:off x="82194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33" name="Google Shape;1833;p14"/>
          <p:cNvSpPr/>
          <p:nvPr/>
        </p:nvSpPr>
        <p:spPr>
          <a:xfrm>
            <a:off x="86326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34" name="Google Shape;1834;p14"/>
          <p:cNvSpPr/>
          <p:nvPr/>
        </p:nvSpPr>
        <p:spPr>
          <a:xfrm>
            <a:off x="90458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35" name="Google Shape;1835;p14"/>
          <p:cNvSpPr/>
          <p:nvPr/>
        </p:nvSpPr>
        <p:spPr>
          <a:xfrm>
            <a:off x="94590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36" name="Google Shape;1836;p14"/>
          <p:cNvSpPr/>
          <p:nvPr/>
        </p:nvSpPr>
        <p:spPr>
          <a:xfrm>
            <a:off x="82194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37" name="Google Shape;1837;p14"/>
          <p:cNvSpPr/>
          <p:nvPr/>
        </p:nvSpPr>
        <p:spPr>
          <a:xfrm>
            <a:off x="86326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38" name="Google Shape;1838;p14"/>
          <p:cNvSpPr/>
          <p:nvPr/>
        </p:nvSpPr>
        <p:spPr>
          <a:xfrm>
            <a:off x="90458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39" name="Google Shape;1839;p14"/>
          <p:cNvSpPr/>
          <p:nvPr/>
        </p:nvSpPr>
        <p:spPr>
          <a:xfrm>
            <a:off x="94590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40" name="Google Shape;1840;p14"/>
          <p:cNvSpPr/>
          <p:nvPr/>
        </p:nvSpPr>
        <p:spPr>
          <a:xfrm>
            <a:off x="82194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41" name="Google Shape;1841;p14"/>
          <p:cNvSpPr/>
          <p:nvPr/>
        </p:nvSpPr>
        <p:spPr>
          <a:xfrm>
            <a:off x="86326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42" name="Google Shape;1842;p14"/>
          <p:cNvSpPr/>
          <p:nvPr/>
        </p:nvSpPr>
        <p:spPr>
          <a:xfrm>
            <a:off x="90458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43" name="Google Shape;1843;p14"/>
          <p:cNvSpPr/>
          <p:nvPr/>
        </p:nvSpPr>
        <p:spPr>
          <a:xfrm>
            <a:off x="94590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44" name="Google Shape;1844;p14"/>
          <p:cNvSpPr/>
          <p:nvPr/>
        </p:nvSpPr>
        <p:spPr>
          <a:xfrm>
            <a:off x="82194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45" name="Google Shape;1845;p14"/>
          <p:cNvSpPr/>
          <p:nvPr/>
        </p:nvSpPr>
        <p:spPr>
          <a:xfrm>
            <a:off x="86326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46" name="Google Shape;1846;p14"/>
          <p:cNvSpPr/>
          <p:nvPr/>
        </p:nvSpPr>
        <p:spPr>
          <a:xfrm>
            <a:off x="90458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47" name="Google Shape;1847;p14"/>
          <p:cNvSpPr/>
          <p:nvPr/>
        </p:nvSpPr>
        <p:spPr>
          <a:xfrm>
            <a:off x="94590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48" name="Google Shape;1848;p14"/>
          <p:cNvSpPr/>
          <p:nvPr/>
        </p:nvSpPr>
        <p:spPr>
          <a:xfrm>
            <a:off x="82194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49" name="Google Shape;1849;p14"/>
          <p:cNvSpPr/>
          <p:nvPr/>
        </p:nvSpPr>
        <p:spPr>
          <a:xfrm>
            <a:off x="86326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50" name="Google Shape;1850;p14"/>
          <p:cNvSpPr/>
          <p:nvPr/>
        </p:nvSpPr>
        <p:spPr>
          <a:xfrm>
            <a:off x="90458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51" name="Google Shape;1851;p14"/>
          <p:cNvSpPr/>
          <p:nvPr/>
        </p:nvSpPr>
        <p:spPr>
          <a:xfrm>
            <a:off x="94590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52" name="Google Shape;1852;p14"/>
          <p:cNvSpPr/>
          <p:nvPr/>
        </p:nvSpPr>
        <p:spPr>
          <a:xfrm>
            <a:off x="98722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53" name="Google Shape;1853;p14"/>
          <p:cNvSpPr/>
          <p:nvPr/>
        </p:nvSpPr>
        <p:spPr>
          <a:xfrm>
            <a:off x="102854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54" name="Google Shape;1854;p14"/>
          <p:cNvSpPr/>
          <p:nvPr/>
        </p:nvSpPr>
        <p:spPr>
          <a:xfrm>
            <a:off x="106986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55" name="Google Shape;1855;p14"/>
          <p:cNvSpPr/>
          <p:nvPr/>
        </p:nvSpPr>
        <p:spPr>
          <a:xfrm>
            <a:off x="111118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56" name="Google Shape;1856;p14"/>
          <p:cNvSpPr/>
          <p:nvPr/>
        </p:nvSpPr>
        <p:spPr>
          <a:xfrm>
            <a:off x="98722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57" name="Google Shape;1857;p14"/>
          <p:cNvSpPr/>
          <p:nvPr/>
        </p:nvSpPr>
        <p:spPr>
          <a:xfrm>
            <a:off x="102854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58" name="Google Shape;1858;p14"/>
          <p:cNvSpPr/>
          <p:nvPr/>
        </p:nvSpPr>
        <p:spPr>
          <a:xfrm>
            <a:off x="106986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59" name="Google Shape;1859;p14"/>
          <p:cNvSpPr/>
          <p:nvPr/>
        </p:nvSpPr>
        <p:spPr>
          <a:xfrm>
            <a:off x="111118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60" name="Google Shape;1860;p14"/>
          <p:cNvSpPr/>
          <p:nvPr/>
        </p:nvSpPr>
        <p:spPr>
          <a:xfrm>
            <a:off x="98722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61" name="Google Shape;1861;p14"/>
          <p:cNvSpPr/>
          <p:nvPr/>
        </p:nvSpPr>
        <p:spPr>
          <a:xfrm>
            <a:off x="102854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62" name="Google Shape;1862;p14"/>
          <p:cNvSpPr/>
          <p:nvPr/>
        </p:nvSpPr>
        <p:spPr>
          <a:xfrm>
            <a:off x="106986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63" name="Google Shape;1863;p14"/>
          <p:cNvSpPr/>
          <p:nvPr/>
        </p:nvSpPr>
        <p:spPr>
          <a:xfrm>
            <a:off x="111118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64" name="Google Shape;1864;p14"/>
          <p:cNvSpPr/>
          <p:nvPr/>
        </p:nvSpPr>
        <p:spPr>
          <a:xfrm>
            <a:off x="98722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65" name="Google Shape;1865;p14"/>
          <p:cNvSpPr/>
          <p:nvPr/>
        </p:nvSpPr>
        <p:spPr>
          <a:xfrm>
            <a:off x="102854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66" name="Google Shape;1866;p14"/>
          <p:cNvSpPr/>
          <p:nvPr/>
        </p:nvSpPr>
        <p:spPr>
          <a:xfrm>
            <a:off x="106986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67" name="Google Shape;1867;p14"/>
          <p:cNvSpPr/>
          <p:nvPr/>
        </p:nvSpPr>
        <p:spPr>
          <a:xfrm>
            <a:off x="111118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68" name="Google Shape;1868;p14"/>
          <p:cNvSpPr/>
          <p:nvPr/>
        </p:nvSpPr>
        <p:spPr>
          <a:xfrm>
            <a:off x="98722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69" name="Google Shape;1869;p14"/>
          <p:cNvSpPr/>
          <p:nvPr/>
        </p:nvSpPr>
        <p:spPr>
          <a:xfrm>
            <a:off x="102854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70" name="Google Shape;1870;p14"/>
          <p:cNvSpPr/>
          <p:nvPr/>
        </p:nvSpPr>
        <p:spPr>
          <a:xfrm>
            <a:off x="106986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71" name="Google Shape;1871;p14"/>
          <p:cNvSpPr/>
          <p:nvPr/>
        </p:nvSpPr>
        <p:spPr>
          <a:xfrm>
            <a:off x="111118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72" name="Google Shape;1872;p14"/>
          <p:cNvSpPr/>
          <p:nvPr/>
        </p:nvSpPr>
        <p:spPr>
          <a:xfrm>
            <a:off x="98722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73" name="Google Shape;1873;p14"/>
          <p:cNvSpPr/>
          <p:nvPr/>
        </p:nvSpPr>
        <p:spPr>
          <a:xfrm>
            <a:off x="102854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74" name="Google Shape;1874;p14"/>
          <p:cNvSpPr/>
          <p:nvPr/>
        </p:nvSpPr>
        <p:spPr>
          <a:xfrm>
            <a:off x="106986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75" name="Google Shape;1875;p14"/>
          <p:cNvSpPr/>
          <p:nvPr/>
        </p:nvSpPr>
        <p:spPr>
          <a:xfrm>
            <a:off x="111118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76" name="Google Shape;1876;p14"/>
          <p:cNvSpPr txBox="1"/>
          <p:nvPr/>
        </p:nvSpPr>
        <p:spPr>
          <a:xfrm>
            <a:off x="607367" y="997600"/>
            <a:ext cx="3305600" cy="358000"/>
          </a:xfrm>
          <a:prstGeom prst="rect">
            <a:avLst/>
          </a:prstGeom>
          <a:solidFill>
            <a:srgbClr val="70F4B1"/>
          </a:solidFill>
          <a:ln cap="flat" cmpd="sng" w="28575">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spcBef>
                <a:spcPts val="0"/>
              </a:spcBef>
              <a:spcAft>
                <a:spcPts val="0"/>
              </a:spcAft>
              <a:buNone/>
            </a:pPr>
            <a:r>
              <a:rPr b="0" i="0" lang="ar-JO" sz="1733" u="none" cap="none" strike="noStrike">
                <a:solidFill>
                  <a:srgbClr val="7F754A"/>
                </a:solidFill>
                <a:latin typeface="Calibri"/>
                <a:ea typeface="Calibri"/>
                <a:cs typeface="Calibri"/>
                <a:sym typeface="Calibri"/>
              </a:rPr>
              <a:t>الإمكانيَّة</a:t>
            </a:r>
            <a:r>
              <a:rPr lang="ar-JO" sz="1733">
                <a:solidFill>
                  <a:srgbClr val="7F754A"/>
                </a:solidFill>
                <a:latin typeface="Calibri"/>
                <a:ea typeface="Calibri"/>
                <a:cs typeface="Calibri"/>
                <a:sym typeface="Calibri"/>
              </a:rPr>
              <a:t>  ب</a:t>
            </a:r>
            <a:endParaRPr/>
          </a:p>
        </p:txBody>
      </p:sp>
      <p:sp>
        <p:nvSpPr>
          <p:cNvPr id="1877" name="Google Shape;1877;p14"/>
          <p:cNvSpPr txBox="1"/>
          <p:nvPr/>
        </p:nvSpPr>
        <p:spPr>
          <a:xfrm>
            <a:off x="8219400" y="997600"/>
            <a:ext cx="3305600" cy="358000"/>
          </a:xfrm>
          <a:prstGeom prst="rect">
            <a:avLst/>
          </a:prstGeom>
          <a:solidFill>
            <a:srgbClr val="70F4B1"/>
          </a:solidFill>
          <a:ln cap="flat" cmpd="sng" w="28575">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spcBef>
                <a:spcPts val="0"/>
              </a:spcBef>
              <a:spcAft>
                <a:spcPts val="0"/>
              </a:spcAft>
              <a:buNone/>
            </a:pPr>
            <a:r>
              <a:rPr b="0" i="0" lang="ar-JO" sz="1733" u="none" cap="none" strike="noStrike">
                <a:solidFill>
                  <a:srgbClr val="7F754A"/>
                </a:solidFill>
                <a:latin typeface="Calibri"/>
                <a:ea typeface="Calibri"/>
                <a:cs typeface="Calibri"/>
                <a:sym typeface="Calibri"/>
              </a:rPr>
              <a:t>الإمكانيَّة</a:t>
            </a:r>
            <a:r>
              <a:rPr lang="ar-JO" sz="1733">
                <a:solidFill>
                  <a:srgbClr val="7F754A"/>
                </a:solidFill>
                <a:latin typeface="Calibri"/>
                <a:ea typeface="Calibri"/>
                <a:cs typeface="Calibri"/>
                <a:sym typeface="Calibri"/>
              </a:rPr>
              <a:t>  أ</a:t>
            </a:r>
            <a:endParaRPr/>
          </a:p>
        </p:txBody>
      </p:sp>
      <p:sp>
        <p:nvSpPr>
          <p:cNvPr id="1878" name="Google Shape;1878;p14"/>
          <p:cNvSpPr txBox="1"/>
          <p:nvPr/>
        </p:nvSpPr>
        <p:spPr>
          <a:xfrm>
            <a:off x="4889537" y="1630287"/>
            <a:ext cx="2352400" cy="2892000"/>
          </a:xfrm>
          <a:prstGeom prst="rect">
            <a:avLst/>
          </a:prstGeom>
          <a:solidFill>
            <a:srgbClr val="70F4B1"/>
          </a:solidFill>
          <a:ln cap="flat" cmpd="sng" w="38100">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ارسُموا  مُضلَّعًا</a:t>
            </a:r>
            <a:endParaRPr/>
          </a:p>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 مِساحته </a:t>
            </a:r>
            <a:endParaRPr/>
          </a:p>
          <a:p>
            <a:pPr indent="0" lvl="0" marL="0" marR="0" rtl="1" algn="ctr">
              <a:lnSpc>
                <a:spcPct val="100000"/>
              </a:lnSpc>
              <a:spcBef>
                <a:spcPts val="0"/>
              </a:spcBef>
              <a:spcAft>
                <a:spcPts val="0"/>
              </a:spcAft>
              <a:buClr>
                <a:schemeClr val="dk1"/>
              </a:buClr>
              <a:buSzPts val="1733"/>
              <a:buFont typeface="Calibri"/>
              <a:buNone/>
            </a:pPr>
            <a:r>
              <a:t/>
            </a:r>
            <a:endParaRPr b="0" i="0" sz="1733" u="none" cap="none" strike="noStrike">
              <a:solidFill>
                <a:srgbClr val="000000"/>
              </a:solidFill>
              <a:latin typeface="Calibri"/>
              <a:ea typeface="Calibri"/>
              <a:cs typeface="Calibri"/>
              <a:sym typeface="Calibri"/>
            </a:endParaRPr>
          </a:p>
          <a:p>
            <a:pPr indent="0" lvl="0" marL="0" marR="0" rtl="1" algn="ctr">
              <a:lnSpc>
                <a:spcPct val="100000"/>
              </a:lnSpc>
              <a:spcBef>
                <a:spcPts val="0"/>
              </a:spcBef>
              <a:spcAft>
                <a:spcPts val="0"/>
              </a:spcAft>
              <a:buClr>
                <a:srgbClr val="000000"/>
              </a:buClr>
              <a:buSzPts val="2800"/>
              <a:buFont typeface="Calibri"/>
              <a:buNone/>
            </a:pPr>
            <a:r>
              <a:rPr b="0" i="0" lang="ar-JO" sz="2800" u="none" cap="none" strike="noStrike">
                <a:solidFill>
                  <a:srgbClr val="000000"/>
                </a:solidFill>
                <a:latin typeface="Calibri"/>
                <a:ea typeface="Calibri"/>
                <a:cs typeface="Calibri"/>
                <a:sym typeface="Calibri"/>
              </a:rPr>
              <a:t>5 وِحدات مِساحَة</a:t>
            </a:r>
            <a:endParaRPr/>
          </a:p>
          <a:p>
            <a:pPr indent="0" lvl="0" marL="0" marR="0" rtl="1" algn="ctr">
              <a:lnSpc>
                <a:spcPct val="100000"/>
              </a:lnSpc>
              <a:spcBef>
                <a:spcPts val="0"/>
              </a:spcBef>
              <a:spcAft>
                <a:spcPts val="0"/>
              </a:spcAft>
              <a:buClr>
                <a:srgbClr val="000000"/>
              </a:buClr>
              <a:buSzPts val="1733"/>
              <a:buFont typeface="Calibri"/>
              <a:buNone/>
            </a:pPr>
            <a:r>
              <a:rPr b="0" i="0" lang="ar-JO" sz="1733" u="none" cap="none" strike="noStrike">
                <a:solidFill>
                  <a:srgbClr val="000000"/>
                </a:solidFill>
                <a:latin typeface="Calibri"/>
                <a:ea typeface="Calibri"/>
                <a:cs typeface="Calibri"/>
                <a:sym typeface="Calibri"/>
              </a:rPr>
              <a:t> </a:t>
            </a:r>
            <a:endParaRPr/>
          </a:p>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وَمُحيطه</a:t>
            </a:r>
            <a:endParaRPr/>
          </a:p>
          <a:p>
            <a:pPr indent="0" lvl="0" marL="0" marR="0" rtl="1" algn="ctr">
              <a:lnSpc>
                <a:spcPct val="100000"/>
              </a:lnSpc>
              <a:spcBef>
                <a:spcPts val="0"/>
              </a:spcBef>
              <a:spcAft>
                <a:spcPts val="0"/>
              </a:spcAft>
              <a:buClr>
                <a:srgbClr val="000000"/>
              </a:buClr>
              <a:buSzPts val="2800"/>
              <a:buFont typeface="Calibri"/>
              <a:buNone/>
            </a:pPr>
            <a:r>
              <a:rPr b="0" i="0" lang="ar-JO" sz="2800" u="none" cap="none" strike="noStrike">
                <a:solidFill>
                  <a:srgbClr val="000000"/>
                </a:solidFill>
                <a:latin typeface="Calibri"/>
                <a:ea typeface="Calibri"/>
                <a:cs typeface="Calibri"/>
                <a:sym typeface="Calibri"/>
              </a:rPr>
              <a:t> 10 وِحدَ</a:t>
            </a:r>
            <a:r>
              <a:rPr lang="ar-JO" sz="2800">
                <a:latin typeface="Calibri"/>
                <a:ea typeface="Calibri"/>
                <a:cs typeface="Calibri"/>
                <a:sym typeface="Calibri"/>
              </a:rPr>
              <a:t>ات</a:t>
            </a:r>
            <a:r>
              <a:rPr b="0" i="0" lang="ar-JO" sz="2800" u="none" cap="none" strike="noStrike">
                <a:solidFill>
                  <a:srgbClr val="000000"/>
                </a:solidFill>
                <a:latin typeface="Calibri"/>
                <a:ea typeface="Calibri"/>
                <a:cs typeface="Calibri"/>
                <a:sym typeface="Calibri"/>
              </a:rPr>
              <a:t> طول </a:t>
            </a:r>
            <a:endParaRPr/>
          </a:p>
          <a:p>
            <a:pPr indent="0" lvl="0" marL="0" marR="0" rtl="1" algn="ctr">
              <a:spcBef>
                <a:spcPts val="0"/>
              </a:spcBef>
              <a:spcAft>
                <a:spcPts val="0"/>
              </a:spcAft>
              <a:buNone/>
            </a:pPr>
            <a:r>
              <a:t/>
            </a:r>
            <a:endParaRPr sz="1733">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2" name="Shape 1882"/>
        <p:cNvGrpSpPr/>
        <p:nvPr/>
      </p:nvGrpSpPr>
      <p:grpSpPr>
        <a:xfrm>
          <a:off x="0" y="0"/>
          <a:ext cx="0" cy="0"/>
          <a:chOff x="0" y="0"/>
          <a:chExt cx="0" cy="0"/>
        </a:xfrm>
      </p:grpSpPr>
      <p:sp>
        <p:nvSpPr>
          <p:cNvPr id="1883" name="Google Shape;1883;p15"/>
          <p:cNvSpPr txBox="1"/>
          <p:nvPr>
            <p:ph type="ctrTitle"/>
          </p:nvPr>
        </p:nvSpPr>
        <p:spPr>
          <a:xfrm>
            <a:off x="4046708" y="136865"/>
            <a:ext cx="3796493" cy="1176800"/>
          </a:xfrm>
          <a:prstGeom prst="rect">
            <a:avLst/>
          </a:prstGeom>
          <a:noFill/>
          <a:ln>
            <a:noFill/>
          </a:ln>
        </p:spPr>
        <p:txBody>
          <a:bodyPr anchorCtr="0" anchor="ctr" bIns="121900" lIns="121900" spcFirstLastPara="1" rIns="121900" wrap="square" tIns="121900">
            <a:noAutofit/>
          </a:bodyPr>
          <a:lstStyle/>
          <a:p>
            <a:pPr indent="0" lvl="0" marL="0" rtl="1" algn="ctr">
              <a:spcBef>
                <a:spcPts val="0"/>
              </a:spcBef>
              <a:spcAft>
                <a:spcPts val="0"/>
              </a:spcAft>
              <a:buClr>
                <a:srgbClr val="7F754A"/>
              </a:buClr>
              <a:buSzPts val="2933"/>
              <a:buFont typeface="Calibri"/>
              <a:buNone/>
            </a:pPr>
            <a:r>
              <a:rPr b="0" i="0" lang="ar-JO" sz="2933" u="none" cap="none" strike="noStrike">
                <a:solidFill>
                  <a:srgbClr val="7F754A"/>
                </a:solidFill>
                <a:latin typeface="Calibri"/>
                <a:ea typeface="Calibri"/>
                <a:cs typeface="Calibri"/>
                <a:sym typeface="Calibri"/>
              </a:rPr>
              <a:t>المِساحَة وَالمُحيط</a:t>
            </a:r>
            <a:endParaRPr>
              <a:solidFill>
                <a:srgbClr val="7F754A"/>
              </a:solidFill>
            </a:endParaRPr>
          </a:p>
        </p:txBody>
      </p:sp>
      <p:sp>
        <p:nvSpPr>
          <p:cNvPr id="1884" name="Google Shape;1884;p15"/>
          <p:cNvSpPr/>
          <p:nvPr/>
        </p:nvSpPr>
        <p:spPr>
          <a:xfrm>
            <a:off x="6073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85" name="Google Shape;1885;p15"/>
          <p:cNvSpPr/>
          <p:nvPr/>
        </p:nvSpPr>
        <p:spPr>
          <a:xfrm>
            <a:off x="10205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86" name="Google Shape;1886;p15"/>
          <p:cNvSpPr/>
          <p:nvPr/>
        </p:nvSpPr>
        <p:spPr>
          <a:xfrm>
            <a:off x="14337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87" name="Google Shape;1887;p15"/>
          <p:cNvSpPr/>
          <p:nvPr/>
        </p:nvSpPr>
        <p:spPr>
          <a:xfrm>
            <a:off x="18469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88" name="Google Shape;1888;p15"/>
          <p:cNvSpPr/>
          <p:nvPr/>
        </p:nvSpPr>
        <p:spPr>
          <a:xfrm>
            <a:off x="6073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89" name="Google Shape;1889;p15"/>
          <p:cNvSpPr/>
          <p:nvPr/>
        </p:nvSpPr>
        <p:spPr>
          <a:xfrm>
            <a:off x="10205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90" name="Google Shape;1890;p15"/>
          <p:cNvSpPr/>
          <p:nvPr/>
        </p:nvSpPr>
        <p:spPr>
          <a:xfrm>
            <a:off x="14337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91" name="Google Shape;1891;p15"/>
          <p:cNvSpPr/>
          <p:nvPr/>
        </p:nvSpPr>
        <p:spPr>
          <a:xfrm>
            <a:off x="18469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92" name="Google Shape;1892;p15"/>
          <p:cNvSpPr/>
          <p:nvPr/>
        </p:nvSpPr>
        <p:spPr>
          <a:xfrm>
            <a:off x="6073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93" name="Google Shape;1893;p15"/>
          <p:cNvSpPr/>
          <p:nvPr/>
        </p:nvSpPr>
        <p:spPr>
          <a:xfrm>
            <a:off x="10205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94" name="Google Shape;1894;p15"/>
          <p:cNvSpPr/>
          <p:nvPr/>
        </p:nvSpPr>
        <p:spPr>
          <a:xfrm>
            <a:off x="14337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95" name="Google Shape;1895;p15"/>
          <p:cNvSpPr/>
          <p:nvPr/>
        </p:nvSpPr>
        <p:spPr>
          <a:xfrm>
            <a:off x="18469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96" name="Google Shape;1896;p15"/>
          <p:cNvSpPr/>
          <p:nvPr/>
        </p:nvSpPr>
        <p:spPr>
          <a:xfrm>
            <a:off x="6073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97" name="Google Shape;1897;p15"/>
          <p:cNvSpPr/>
          <p:nvPr/>
        </p:nvSpPr>
        <p:spPr>
          <a:xfrm>
            <a:off x="10205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98" name="Google Shape;1898;p15"/>
          <p:cNvSpPr/>
          <p:nvPr/>
        </p:nvSpPr>
        <p:spPr>
          <a:xfrm>
            <a:off x="14337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899" name="Google Shape;1899;p15"/>
          <p:cNvSpPr/>
          <p:nvPr/>
        </p:nvSpPr>
        <p:spPr>
          <a:xfrm>
            <a:off x="18469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00" name="Google Shape;1900;p15"/>
          <p:cNvSpPr/>
          <p:nvPr/>
        </p:nvSpPr>
        <p:spPr>
          <a:xfrm>
            <a:off x="6073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01" name="Google Shape;1901;p15"/>
          <p:cNvSpPr/>
          <p:nvPr/>
        </p:nvSpPr>
        <p:spPr>
          <a:xfrm>
            <a:off x="10205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02" name="Google Shape;1902;p15"/>
          <p:cNvSpPr/>
          <p:nvPr/>
        </p:nvSpPr>
        <p:spPr>
          <a:xfrm>
            <a:off x="14337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03" name="Google Shape;1903;p15"/>
          <p:cNvSpPr/>
          <p:nvPr/>
        </p:nvSpPr>
        <p:spPr>
          <a:xfrm>
            <a:off x="18469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04" name="Google Shape;1904;p15"/>
          <p:cNvSpPr/>
          <p:nvPr/>
        </p:nvSpPr>
        <p:spPr>
          <a:xfrm>
            <a:off x="6073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05" name="Google Shape;1905;p15"/>
          <p:cNvSpPr/>
          <p:nvPr/>
        </p:nvSpPr>
        <p:spPr>
          <a:xfrm>
            <a:off x="10205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06" name="Google Shape;1906;p15"/>
          <p:cNvSpPr/>
          <p:nvPr/>
        </p:nvSpPr>
        <p:spPr>
          <a:xfrm>
            <a:off x="14337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07" name="Google Shape;1907;p15"/>
          <p:cNvSpPr/>
          <p:nvPr/>
        </p:nvSpPr>
        <p:spPr>
          <a:xfrm>
            <a:off x="18469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08" name="Google Shape;1908;p15"/>
          <p:cNvSpPr/>
          <p:nvPr/>
        </p:nvSpPr>
        <p:spPr>
          <a:xfrm>
            <a:off x="22601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09" name="Google Shape;1909;p15"/>
          <p:cNvSpPr/>
          <p:nvPr/>
        </p:nvSpPr>
        <p:spPr>
          <a:xfrm>
            <a:off x="26733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10" name="Google Shape;1910;p15"/>
          <p:cNvSpPr/>
          <p:nvPr/>
        </p:nvSpPr>
        <p:spPr>
          <a:xfrm>
            <a:off x="30865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11" name="Google Shape;1911;p15"/>
          <p:cNvSpPr/>
          <p:nvPr/>
        </p:nvSpPr>
        <p:spPr>
          <a:xfrm>
            <a:off x="34997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12" name="Google Shape;1912;p15"/>
          <p:cNvSpPr/>
          <p:nvPr/>
        </p:nvSpPr>
        <p:spPr>
          <a:xfrm>
            <a:off x="22601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13" name="Google Shape;1913;p15"/>
          <p:cNvSpPr/>
          <p:nvPr/>
        </p:nvSpPr>
        <p:spPr>
          <a:xfrm>
            <a:off x="26733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14" name="Google Shape;1914;p15"/>
          <p:cNvSpPr/>
          <p:nvPr/>
        </p:nvSpPr>
        <p:spPr>
          <a:xfrm>
            <a:off x="30865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15" name="Google Shape;1915;p15"/>
          <p:cNvSpPr/>
          <p:nvPr/>
        </p:nvSpPr>
        <p:spPr>
          <a:xfrm>
            <a:off x="34997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16" name="Google Shape;1916;p15"/>
          <p:cNvSpPr/>
          <p:nvPr/>
        </p:nvSpPr>
        <p:spPr>
          <a:xfrm>
            <a:off x="22601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17" name="Google Shape;1917;p15"/>
          <p:cNvSpPr/>
          <p:nvPr/>
        </p:nvSpPr>
        <p:spPr>
          <a:xfrm>
            <a:off x="26733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18" name="Google Shape;1918;p15"/>
          <p:cNvSpPr/>
          <p:nvPr/>
        </p:nvSpPr>
        <p:spPr>
          <a:xfrm>
            <a:off x="30865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19" name="Google Shape;1919;p15"/>
          <p:cNvSpPr/>
          <p:nvPr/>
        </p:nvSpPr>
        <p:spPr>
          <a:xfrm>
            <a:off x="34997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20" name="Google Shape;1920;p15"/>
          <p:cNvSpPr/>
          <p:nvPr/>
        </p:nvSpPr>
        <p:spPr>
          <a:xfrm>
            <a:off x="22601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21" name="Google Shape;1921;p15"/>
          <p:cNvSpPr/>
          <p:nvPr/>
        </p:nvSpPr>
        <p:spPr>
          <a:xfrm>
            <a:off x="26733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22" name="Google Shape;1922;p15"/>
          <p:cNvSpPr/>
          <p:nvPr/>
        </p:nvSpPr>
        <p:spPr>
          <a:xfrm>
            <a:off x="30865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23" name="Google Shape;1923;p15"/>
          <p:cNvSpPr/>
          <p:nvPr/>
        </p:nvSpPr>
        <p:spPr>
          <a:xfrm>
            <a:off x="34997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24" name="Google Shape;1924;p15"/>
          <p:cNvSpPr/>
          <p:nvPr/>
        </p:nvSpPr>
        <p:spPr>
          <a:xfrm>
            <a:off x="22601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25" name="Google Shape;1925;p15"/>
          <p:cNvSpPr/>
          <p:nvPr/>
        </p:nvSpPr>
        <p:spPr>
          <a:xfrm>
            <a:off x="26733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26" name="Google Shape;1926;p15"/>
          <p:cNvSpPr/>
          <p:nvPr/>
        </p:nvSpPr>
        <p:spPr>
          <a:xfrm>
            <a:off x="30865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27" name="Google Shape;1927;p15"/>
          <p:cNvSpPr/>
          <p:nvPr/>
        </p:nvSpPr>
        <p:spPr>
          <a:xfrm>
            <a:off x="34997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28" name="Google Shape;1928;p15"/>
          <p:cNvSpPr/>
          <p:nvPr/>
        </p:nvSpPr>
        <p:spPr>
          <a:xfrm>
            <a:off x="22601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29" name="Google Shape;1929;p15"/>
          <p:cNvSpPr/>
          <p:nvPr/>
        </p:nvSpPr>
        <p:spPr>
          <a:xfrm>
            <a:off x="26733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30" name="Google Shape;1930;p15"/>
          <p:cNvSpPr/>
          <p:nvPr/>
        </p:nvSpPr>
        <p:spPr>
          <a:xfrm>
            <a:off x="30865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31" name="Google Shape;1931;p15"/>
          <p:cNvSpPr/>
          <p:nvPr/>
        </p:nvSpPr>
        <p:spPr>
          <a:xfrm>
            <a:off x="34997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32" name="Google Shape;1932;p15"/>
          <p:cNvSpPr/>
          <p:nvPr/>
        </p:nvSpPr>
        <p:spPr>
          <a:xfrm>
            <a:off x="6073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33" name="Google Shape;1933;p15"/>
          <p:cNvSpPr/>
          <p:nvPr/>
        </p:nvSpPr>
        <p:spPr>
          <a:xfrm>
            <a:off x="10205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34" name="Google Shape;1934;p15"/>
          <p:cNvSpPr/>
          <p:nvPr/>
        </p:nvSpPr>
        <p:spPr>
          <a:xfrm>
            <a:off x="14337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35" name="Google Shape;1935;p15"/>
          <p:cNvSpPr/>
          <p:nvPr/>
        </p:nvSpPr>
        <p:spPr>
          <a:xfrm>
            <a:off x="18469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36" name="Google Shape;1936;p15"/>
          <p:cNvSpPr/>
          <p:nvPr/>
        </p:nvSpPr>
        <p:spPr>
          <a:xfrm>
            <a:off x="6073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37" name="Google Shape;1937;p15"/>
          <p:cNvSpPr/>
          <p:nvPr/>
        </p:nvSpPr>
        <p:spPr>
          <a:xfrm>
            <a:off x="10205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38" name="Google Shape;1938;p15"/>
          <p:cNvSpPr/>
          <p:nvPr/>
        </p:nvSpPr>
        <p:spPr>
          <a:xfrm>
            <a:off x="14337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39" name="Google Shape;1939;p15"/>
          <p:cNvSpPr/>
          <p:nvPr/>
        </p:nvSpPr>
        <p:spPr>
          <a:xfrm>
            <a:off x="18469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40" name="Google Shape;1940;p15"/>
          <p:cNvSpPr/>
          <p:nvPr/>
        </p:nvSpPr>
        <p:spPr>
          <a:xfrm>
            <a:off x="6073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41" name="Google Shape;1941;p15"/>
          <p:cNvSpPr/>
          <p:nvPr/>
        </p:nvSpPr>
        <p:spPr>
          <a:xfrm>
            <a:off x="10205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42" name="Google Shape;1942;p15"/>
          <p:cNvSpPr/>
          <p:nvPr/>
        </p:nvSpPr>
        <p:spPr>
          <a:xfrm>
            <a:off x="14337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43" name="Google Shape;1943;p15"/>
          <p:cNvSpPr/>
          <p:nvPr/>
        </p:nvSpPr>
        <p:spPr>
          <a:xfrm>
            <a:off x="18469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44" name="Google Shape;1944;p15"/>
          <p:cNvSpPr/>
          <p:nvPr/>
        </p:nvSpPr>
        <p:spPr>
          <a:xfrm>
            <a:off x="6073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45" name="Google Shape;1945;p15"/>
          <p:cNvSpPr/>
          <p:nvPr/>
        </p:nvSpPr>
        <p:spPr>
          <a:xfrm>
            <a:off x="10205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46" name="Google Shape;1946;p15"/>
          <p:cNvSpPr/>
          <p:nvPr/>
        </p:nvSpPr>
        <p:spPr>
          <a:xfrm>
            <a:off x="14337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47" name="Google Shape;1947;p15"/>
          <p:cNvSpPr/>
          <p:nvPr/>
        </p:nvSpPr>
        <p:spPr>
          <a:xfrm>
            <a:off x="18469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48" name="Google Shape;1948;p15"/>
          <p:cNvSpPr/>
          <p:nvPr/>
        </p:nvSpPr>
        <p:spPr>
          <a:xfrm>
            <a:off x="6073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49" name="Google Shape;1949;p15"/>
          <p:cNvSpPr/>
          <p:nvPr/>
        </p:nvSpPr>
        <p:spPr>
          <a:xfrm>
            <a:off x="10205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50" name="Google Shape;1950;p15"/>
          <p:cNvSpPr/>
          <p:nvPr/>
        </p:nvSpPr>
        <p:spPr>
          <a:xfrm>
            <a:off x="14337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51" name="Google Shape;1951;p15"/>
          <p:cNvSpPr/>
          <p:nvPr/>
        </p:nvSpPr>
        <p:spPr>
          <a:xfrm>
            <a:off x="18469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52" name="Google Shape;1952;p15"/>
          <p:cNvSpPr/>
          <p:nvPr/>
        </p:nvSpPr>
        <p:spPr>
          <a:xfrm>
            <a:off x="6073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53" name="Google Shape;1953;p15"/>
          <p:cNvSpPr/>
          <p:nvPr/>
        </p:nvSpPr>
        <p:spPr>
          <a:xfrm>
            <a:off x="10205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54" name="Google Shape;1954;p15"/>
          <p:cNvSpPr/>
          <p:nvPr/>
        </p:nvSpPr>
        <p:spPr>
          <a:xfrm>
            <a:off x="14337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55" name="Google Shape;1955;p15"/>
          <p:cNvSpPr/>
          <p:nvPr/>
        </p:nvSpPr>
        <p:spPr>
          <a:xfrm>
            <a:off x="18469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56" name="Google Shape;1956;p15"/>
          <p:cNvSpPr/>
          <p:nvPr/>
        </p:nvSpPr>
        <p:spPr>
          <a:xfrm>
            <a:off x="22601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57" name="Google Shape;1957;p15"/>
          <p:cNvSpPr/>
          <p:nvPr/>
        </p:nvSpPr>
        <p:spPr>
          <a:xfrm>
            <a:off x="26733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58" name="Google Shape;1958;p15"/>
          <p:cNvSpPr/>
          <p:nvPr/>
        </p:nvSpPr>
        <p:spPr>
          <a:xfrm>
            <a:off x="30865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59" name="Google Shape;1959;p15"/>
          <p:cNvSpPr/>
          <p:nvPr/>
        </p:nvSpPr>
        <p:spPr>
          <a:xfrm>
            <a:off x="34997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60" name="Google Shape;1960;p15"/>
          <p:cNvSpPr/>
          <p:nvPr/>
        </p:nvSpPr>
        <p:spPr>
          <a:xfrm>
            <a:off x="22601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61" name="Google Shape;1961;p15"/>
          <p:cNvSpPr/>
          <p:nvPr/>
        </p:nvSpPr>
        <p:spPr>
          <a:xfrm>
            <a:off x="26733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62" name="Google Shape;1962;p15"/>
          <p:cNvSpPr/>
          <p:nvPr/>
        </p:nvSpPr>
        <p:spPr>
          <a:xfrm>
            <a:off x="30865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63" name="Google Shape;1963;p15"/>
          <p:cNvSpPr/>
          <p:nvPr/>
        </p:nvSpPr>
        <p:spPr>
          <a:xfrm>
            <a:off x="34997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64" name="Google Shape;1964;p15"/>
          <p:cNvSpPr/>
          <p:nvPr/>
        </p:nvSpPr>
        <p:spPr>
          <a:xfrm>
            <a:off x="22601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65" name="Google Shape;1965;p15"/>
          <p:cNvSpPr/>
          <p:nvPr/>
        </p:nvSpPr>
        <p:spPr>
          <a:xfrm>
            <a:off x="26733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66" name="Google Shape;1966;p15"/>
          <p:cNvSpPr/>
          <p:nvPr/>
        </p:nvSpPr>
        <p:spPr>
          <a:xfrm>
            <a:off x="30865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67" name="Google Shape;1967;p15"/>
          <p:cNvSpPr/>
          <p:nvPr/>
        </p:nvSpPr>
        <p:spPr>
          <a:xfrm>
            <a:off x="34997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68" name="Google Shape;1968;p15"/>
          <p:cNvSpPr/>
          <p:nvPr/>
        </p:nvSpPr>
        <p:spPr>
          <a:xfrm>
            <a:off x="22601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69" name="Google Shape;1969;p15"/>
          <p:cNvSpPr/>
          <p:nvPr/>
        </p:nvSpPr>
        <p:spPr>
          <a:xfrm>
            <a:off x="26733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70" name="Google Shape;1970;p15"/>
          <p:cNvSpPr/>
          <p:nvPr/>
        </p:nvSpPr>
        <p:spPr>
          <a:xfrm>
            <a:off x="30865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71" name="Google Shape;1971;p15"/>
          <p:cNvSpPr/>
          <p:nvPr/>
        </p:nvSpPr>
        <p:spPr>
          <a:xfrm>
            <a:off x="34997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72" name="Google Shape;1972;p15"/>
          <p:cNvSpPr/>
          <p:nvPr/>
        </p:nvSpPr>
        <p:spPr>
          <a:xfrm>
            <a:off x="22601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73" name="Google Shape;1973;p15"/>
          <p:cNvSpPr/>
          <p:nvPr/>
        </p:nvSpPr>
        <p:spPr>
          <a:xfrm>
            <a:off x="26733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74" name="Google Shape;1974;p15"/>
          <p:cNvSpPr/>
          <p:nvPr/>
        </p:nvSpPr>
        <p:spPr>
          <a:xfrm>
            <a:off x="30865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75" name="Google Shape;1975;p15"/>
          <p:cNvSpPr/>
          <p:nvPr/>
        </p:nvSpPr>
        <p:spPr>
          <a:xfrm>
            <a:off x="34997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76" name="Google Shape;1976;p15"/>
          <p:cNvSpPr/>
          <p:nvPr/>
        </p:nvSpPr>
        <p:spPr>
          <a:xfrm>
            <a:off x="22601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77" name="Google Shape;1977;p15"/>
          <p:cNvSpPr/>
          <p:nvPr/>
        </p:nvSpPr>
        <p:spPr>
          <a:xfrm>
            <a:off x="26733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78" name="Google Shape;1978;p15"/>
          <p:cNvSpPr/>
          <p:nvPr/>
        </p:nvSpPr>
        <p:spPr>
          <a:xfrm>
            <a:off x="30865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79" name="Google Shape;1979;p15"/>
          <p:cNvSpPr/>
          <p:nvPr/>
        </p:nvSpPr>
        <p:spPr>
          <a:xfrm>
            <a:off x="34997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80" name="Google Shape;1980;p15"/>
          <p:cNvSpPr/>
          <p:nvPr/>
        </p:nvSpPr>
        <p:spPr>
          <a:xfrm>
            <a:off x="82194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81" name="Google Shape;1981;p15"/>
          <p:cNvSpPr/>
          <p:nvPr/>
        </p:nvSpPr>
        <p:spPr>
          <a:xfrm>
            <a:off x="86326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82" name="Google Shape;1982;p15"/>
          <p:cNvSpPr/>
          <p:nvPr/>
        </p:nvSpPr>
        <p:spPr>
          <a:xfrm>
            <a:off x="90458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83" name="Google Shape;1983;p15"/>
          <p:cNvSpPr/>
          <p:nvPr/>
        </p:nvSpPr>
        <p:spPr>
          <a:xfrm>
            <a:off x="94590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84" name="Google Shape;1984;p15"/>
          <p:cNvSpPr/>
          <p:nvPr/>
        </p:nvSpPr>
        <p:spPr>
          <a:xfrm>
            <a:off x="82194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85" name="Google Shape;1985;p15"/>
          <p:cNvSpPr/>
          <p:nvPr/>
        </p:nvSpPr>
        <p:spPr>
          <a:xfrm>
            <a:off x="86326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86" name="Google Shape;1986;p15"/>
          <p:cNvSpPr/>
          <p:nvPr/>
        </p:nvSpPr>
        <p:spPr>
          <a:xfrm>
            <a:off x="90458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87" name="Google Shape;1987;p15"/>
          <p:cNvSpPr/>
          <p:nvPr/>
        </p:nvSpPr>
        <p:spPr>
          <a:xfrm>
            <a:off x="94590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88" name="Google Shape;1988;p15"/>
          <p:cNvSpPr/>
          <p:nvPr/>
        </p:nvSpPr>
        <p:spPr>
          <a:xfrm>
            <a:off x="82194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89" name="Google Shape;1989;p15"/>
          <p:cNvSpPr/>
          <p:nvPr/>
        </p:nvSpPr>
        <p:spPr>
          <a:xfrm>
            <a:off x="86326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90" name="Google Shape;1990;p15"/>
          <p:cNvSpPr/>
          <p:nvPr/>
        </p:nvSpPr>
        <p:spPr>
          <a:xfrm>
            <a:off x="90458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91" name="Google Shape;1991;p15"/>
          <p:cNvSpPr/>
          <p:nvPr/>
        </p:nvSpPr>
        <p:spPr>
          <a:xfrm>
            <a:off x="94590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92" name="Google Shape;1992;p15"/>
          <p:cNvSpPr/>
          <p:nvPr/>
        </p:nvSpPr>
        <p:spPr>
          <a:xfrm>
            <a:off x="82194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93" name="Google Shape;1993;p15"/>
          <p:cNvSpPr/>
          <p:nvPr/>
        </p:nvSpPr>
        <p:spPr>
          <a:xfrm>
            <a:off x="86326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94" name="Google Shape;1994;p15"/>
          <p:cNvSpPr/>
          <p:nvPr/>
        </p:nvSpPr>
        <p:spPr>
          <a:xfrm>
            <a:off x="90458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95" name="Google Shape;1995;p15"/>
          <p:cNvSpPr/>
          <p:nvPr/>
        </p:nvSpPr>
        <p:spPr>
          <a:xfrm>
            <a:off x="94590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96" name="Google Shape;1996;p15"/>
          <p:cNvSpPr/>
          <p:nvPr/>
        </p:nvSpPr>
        <p:spPr>
          <a:xfrm>
            <a:off x="82194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97" name="Google Shape;1997;p15"/>
          <p:cNvSpPr/>
          <p:nvPr/>
        </p:nvSpPr>
        <p:spPr>
          <a:xfrm>
            <a:off x="86326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98" name="Google Shape;1998;p15"/>
          <p:cNvSpPr/>
          <p:nvPr/>
        </p:nvSpPr>
        <p:spPr>
          <a:xfrm>
            <a:off x="90458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1999" name="Google Shape;1999;p15"/>
          <p:cNvSpPr/>
          <p:nvPr/>
        </p:nvSpPr>
        <p:spPr>
          <a:xfrm>
            <a:off x="94590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00" name="Google Shape;2000;p15"/>
          <p:cNvSpPr/>
          <p:nvPr/>
        </p:nvSpPr>
        <p:spPr>
          <a:xfrm>
            <a:off x="82194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01" name="Google Shape;2001;p15"/>
          <p:cNvSpPr/>
          <p:nvPr/>
        </p:nvSpPr>
        <p:spPr>
          <a:xfrm>
            <a:off x="86326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02" name="Google Shape;2002;p15"/>
          <p:cNvSpPr/>
          <p:nvPr/>
        </p:nvSpPr>
        <p:spPr>
          <a:xfrm>
            <a:off x="90458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03" name="Google Shape;2003;p15"/>
          <p:cNvSpPr/>
          <p:nvPr/>
        </p:nvSpPr>
        <p:spPr>
          <a:xfrm>
            <a:off x="94590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04" name="Google Shape;2004;p15"/>
          <p:cNvSpPr/>
          <p:nvPr/>
        </p:nvSpPr>
        <p:spPr>
          <a:xfrm>
            <a:off x="98722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05" name="Google Shape;2005;p15"/>
          <p:cNvSpPr/>
          <p:nvPr/>
        </p:nvSpPr>
        <p:spPr>
          <a:xfrm>
            <a:off x="102854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06" name="Google Shape;2006;p15"/>
          <p:cNvSpPr/>
          <p:nvPr/>
        </p:nvSpPr>
        <p:spPr>
          <a:xfrm>
            <a:off x="106986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07" name="Google Shape;2007;p15"/>
          <p:cNvSpPr/>
          <p:nvPr/>
        </p:nvSpPr>
        <p:spPr>
          <a:xfrm>
            <a:off x="111118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08" name="Google Shape;2008;p15"/>
          <p:cNvSpPr/>
          <p:nvPr/>
        </p:nvSpPr>
        <p:spPr>
          <a:xfrm>
            <a:off x="98722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09" name="Google Shape;2009;p15"/>
          <p:cNvSpPr/>
          <p:nvPr/>
        </p:nvSpPr>
        <p:spPr>
          <a:xfrm>
            <a:off x="102854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10" name="Google Shape;2010;p15"/>
          <p:cNvSpPr/>
          <p:nvPr/>
        </p:nvSpPr>
        <p:spPr>
          <a:xfrm>
            <a:off x="106986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11" name="Google Shape;2011;p15"/>
          <p:cNvSpPr/>
          <p:nvPr/>
        </p:nvSpPr>
        <p:spPr>
          <a:xfrm>
            <a:off x="111118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12" name="Google Shape;2012;p15"/>
          <p:cNvSpPr/>
          <p:nvPr/>
        </p:nvSpPr>
        <p:spPr>
          <a:xfrm>
            <a:off x="98722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13" name="Google Shape;2013;p15"/>
          <p:cNvSpPr/>
          <p:nvPr/>
        </p:nvSpPr>
        <p:spPr>
          <a:xfrm>
            <a:off x="102854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14" name="Google Shape;2014;p15"/>
          <p:cNvSpPr/>
          <p:nvPr/>
        </p:nvSpPr>
        <p:spPr>
          <a:xfrm>
            <a:off x="106986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15" name="Google Shape;2015;p15"/>
          <p:cNvSpPr/>
          <p:nvPr/>
        </p:nvSpPr>
        <p:spPr>
          <a:xfrm>
            <a:off x="111118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16" name="Google Shape;2016;p15"/>
          <p:cNvSpPr/>
          <p:nvPr/>
        </p:nvSpPr>
        <p:spPr>
          <a:xfrm>
            <a:off x="98722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17" name="Google Shape;2017;p15"/>
          <p:cNvSpPr/>
          <p:nvPr/>
        </p:nvSpPr>
        <p:spPr>
          <a:xfrm>
            <a:off x="102854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18" name="Google Shape;2018;p15"/>
          <p:cNvSpPr/>
          <p:nvPr/>
        </p:nvSpPr>
        <p:spPr>
          <a:xfrm>
            <a:off x="106986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19" name="Google Shape;2019;p15"/>
          <p:cNvSpPr/>
          <p:nvPr/>
        </p:nvSpPr>
        <p:spPr>
          <a:xfrm>
            <a:off x="111118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20" name="Google Shape;2020;p15"/>
          <p:cNvSpPr/>
          <p:nvPr/>
        </p:nvSpPr>
        <p:spPr>
          <a:xfrm>
            <a:off x="98722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21" name="Google Shape;2021;p15"/>
          <p:cNvSpPr/>
          <p:nvPr/>
        </p:nvSpPr>
        <p:spPr>
          <a:xfrm>
            <a:off x="102854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22" name="Google Shape;2022;p15"/>
          <p:cNvSpPr/>
          <p:nvPr/>
        </p:nvSpPr>
        <p:spPr>
          <a:xfrm>
            <a:off x="106986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23" name="Google Shape;2023;p15"/>
          <p:cNvSpPr/>
          <p:nvPr/>
        </p:nvSpPr>
        <p:spPr>
          <a:xfrm>
            <a:off x="111118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24" name="Google Shape;2024;p15"/>
          <p:cNvSpPr/>
          <p:nvPr/>
        </p:nvSpPr>
        <p:spPr>
          <a:xfrm>
            <a:off x="98722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25" name="Google Shape;2025;p15"/>
          <p:cNvSpPr/>
          <p:nvPr/>
        </p:nvSpPr>
        <p:spPr>
          <a:xfrm>
            <a:off x="102854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26" name="Google Shape;2026;p15"/>
          <p:cNvSpPr/>
          <p:nvPr/>
        </p:nvSpPr>
        <p:spPr>
          <a:xfrm>
            <a:off x="106986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27" name="Google Shape;2027;p15"/>
          <p:cNvSpPr/>
          <p:nvPr/>
        </p:nvSpPr>
        <p:spPr>
          <a:xfrm>
            <a:off x="111118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28" name="Google Shape;2028;p15"/>
          <p:cNvSpPr/>
          <p:nvPr/>
        </p:nvSpPr>
        <p:spPr>
          <a:xfrm>
            <a:off x="82194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29" name="Google Shape;2029;p15"/>
          <p:cNvSpPr/>
          <p:nvPr/>
        </p:nvSpPr>
        <p:spPr>
          <a:xfrm>
            <a:off x="86326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30" name="Google Shape;2030;p15"/>
          <p:cNvSpPr/>
          <p:nvPr/>
        </p:nvSpPr>
        <p:spPr>
          <a:xfrm>
            <a:off x="90458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31" name="Google Shape;2031;p15"/>
          <p:cNvSpPr/>
          <p:nvPr/>
        </p:nvSpPr>
        <p:spPr>
          <a:xfrm>
            <a:off x="94590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32" name="Google Shape;2032;p15"/>
          <p:cNvSpPr/>
          <p:nvPr/>
        </p:nvSpPr>
        <p:spPr>
          <a:xfrm>
            <a:off x="82194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33" name="Google Shape;2033;p15"/>
          <p:cNvSpPr/>
          <p:nvPr/>
        </p:nvSpPr>
        <p:spPr>
          <a:xfrm>
            <a:off x="86326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34" name="Google Shape;2034;p15"/>
          <p:cNvSpPr/>
          <p:nvPr/>
        </p:nvSpPr>
        <p:spPr>
          <a:xfrm>
            <a:off x="90458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35" name="Google Shape;2035;p15"/>
          <p:cNvSpPr/>
          <p:nvPr/>
        </p:nvSpPr>
        <p:spPr>
          <a:xfrm>
            <a:off x="94590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36" name="Google Shape;2036;p15"/>
          <p:cNvSpPr/>
          <p:nvPr/>
        </p:nvSpPr>
        <p:spPr>
          <a:xfrm>
            <a:off x="82194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37" name="Google Shape;2037;p15"/>
          <p:cNvSpPr/>
          <p:nvPr/>
        </p:nvSpPr>
        <p:spPr>
          <a:xfrm>
            <a:off x="86326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38" name="Google Shape;2038;p15"/>
          <p:cNvSpPr/>
          <p:nvPr/>
        </p:nvSpPr>
        <p:spPr>
          <a:xfrm>
            <a:off x="90458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39" name="Google Shape;2039;p15"/>
          <p:cNvSpPr/>
          <p:nvPr/>
        </p:nvSpPr>
        <p:spPr>
          <a:xfrm>
            <a:off x="94590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40" name="Google Shape;2040;p15"/>
          <p:cNvSpPr/>
          <p:nvPr/>
        </p:nvSpPr>
        <p:spPr>
          <a:xfrm>
            <a:off x="82194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41" name="Google Shape;2041;p15"/>
          <p:cNvSpPr/>
          <p:nvPr/>
        </p:nvSpPr>
        <p:spPr>
          <a:xfrm>
            <a:off x="86326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42" name="Google Shape;2042;p15"/>
          <p:cNvSpPr/>
          <p:nvPr/>
        </p:nvSpPr>
        <p:spPr>
          <a:xfrm>
            <a:off x="90458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43" name="Google Shape;2043;p15"/>
          <p:cNvSpPr/>
          <p:nvPr/>
        </p:nvSpPr>
        <p:spPr>
          <a:xfrm>
            <a:off x="94590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44" name="Google Shape;2044;p15"/>
          <p:cNvSpPr/>
          <p:nvPr/>
        </p:nvSpPr>
        <p:spPr>
          <a:xfrm>
            <a:off x="82194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45" name="Google Shape;2045;p15"/>
          <p:cNvSpPr/>
          <p:nvPr/>
        </p:nvSpPr>
        <p:spPr>
          <a:xfrm>
            <a:off x="86326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46" name="Google Shape;2046;p15"/>
          <p:cNvSpPr/>
          <p:nvPr/>
        </p:nvSpPr>
        <p:spPr>
          <a:xfrm>
            <a:off x="90458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47" name="Google Shape;2047;p15"/>
          <p:cNvSpPr/>
          <p:nvPr/>
        </p:nvSpPr>
        <p:spPr>
          <a:xfrm>
            <a:off x="94590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48" name="Google Shape;2048;p15"/>
          <p:cNvSpPr/>
          <p:nvPr/>
        </p:nvSpPr>
        <p:spPr>
          <a:xfrm>
            <a:off x="82194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49" name="Google Shape;2049;p15"/>
          <p:cNvSpPr/>
          <p:nvPr/>
        </p:nvSpPr>
        <p:spPr>
          <a:xfrm>
            <a:off x="86326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50" name="Google Shape;2050;p15"/>
          <p:cNvSpPr/>
          <p:nvPr/>
        </p:nvSpPr>
        <p:spPr>
          <a:xfrm>
            <a:off x="90458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51" name="Google Shape;2051;p15"/>
          <p:cNvSpPr/>
          <p:nvPr/>
        </p:nvSpPr>
        <p:spPr>
          <a:xfrm>
            <a:off x="94590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52" name="Google Shape;2052;p15"/>
          <p:cNvSpPr/>
          <p:nvPr/>
        </p:nvSpPr>
        <p:spPr>
          <a:xfrm>
            <a:off x="98722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53" name="Google Shape;2053;p15"/>
          <p:cNvSpPr/>
          <p:nvPr/>
        </p:nvSpPr>
        <p:spPr>
          <a:xfrm>
            <a:off x="102854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54" name="Google Shape;2054;p15"/>
          <p:cNvSpPr/>
          <p:nvPr/>
        </p:nvSpPr>
        <p:spPr>
          <a:xfrm>
            <a:off x="106986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55" name="Google Shape;2055;p15"/>
          <p:cNvSpPr/>
          <p:nvPr/>
        </p:nvSpPr>
        <p:spPr>
          <a:xfrm>
            <a:off x="111118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56" name="Google Shape;2056;p15"/>
          <p:cNvSpPr/>
          <p:nvPr/>
        </p:nvSpPr>
        <p:spPr>
          <a:xfrm>
            <a:off x="98722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57" name="Google Shape;2057;p15"/>
          <p:cNvSpPr/>
          <p:nvPr/>
        </p:nvSpPr>
        <p:spPr>
          <a:xfrm>
            <a:off x="102854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58" name="Google Shape;2058;p15"/>
          <p:cNvSpPr/>
          <p:nvPr/>
        </p:nvSpPr>
        <p:spPr>
          <a:xfrm>
            <a:off x="106986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59" name="Google Shape;2059;p15"/>
          <p:cNvSpPr/>
          <p:nvPr/>
        </p:nvSpPr>
        <p:spPr>
          <a:xfrm>
            <a:off x="111118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60" name="Google Shape;2060;p15"/>
          <p:cNvSpPr/>
          <p:nvPr/>
        </p:nvSpPr>
        <p:spPr>
          <a:xfrm>
            <a:off x="98722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61" name="Google Shape;2061;p15"/>
          <p:cNvSpPr/>
          <p:nvPr/>
        </p:nvSpPr>
        <p:spPr>
          <a:xfrm>
            <a:off x="102854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62" name="Google Shape;2062;p15"/>
          <p:cNvSpPr/>
          <p:nvPr/>
        </p:nvSpPr>
        <p:spPr>
          <a:xfrm>
            <a:off x="106986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63" name="Google Shape;2063;p15"/>
          <p:cNvSpPr/>
          <p:nvPr/>
        </p:nvSpPr>
        <p:spPr>
          <a:xfrm>
            <a:off x="111118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64" name="Google Shape;2064;p15"/>
          <p:cNvSpPr/>
          <p:nvPr/>
        </p:nvSpPr>
        <p:spPr>
          <a:xfrm>
            <a:off x="98722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65" name="Google Shape;2065;p15"/>
          <p:cNvSpPr/>
          <p:nvPr/>
        </p:nvSpPr>
        <p:spPr>
          <a:xfrm>
            <a:off x="102854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66" name="Google Shape;2066;p15"/>
          <p:cNvSpPr/>
          <p:nvPr/>
        </p:nvSpPr>
        <p:spPr>
          <a:xfrm>
            <a:off x="106986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67" name="Google Shape;2067;p15"/>
          <p:cNvSpPr/>
          <p:nvPr/>
        </p:nvSpPr>
        <p:spPr>
          <a:xfrm>
            <a:off x="111118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68" name="Google Shape;2068;p15"/>
          <p:cNvSpPr/>
          <p:nvPr/>
        </p:nvSpPr>
        <p:spPr>
          <a:xfrm>
            <a:off x="98722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69" name="Google Shape;2069;p15"/>
          <p:cNvSpPr/>
          <p:nvPr/>
        </p:nvSpPr>
        <p:spPr>
          <a:xfrm>
            <a:off x="102854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70" name="Google Shape;2070;p15"/>
          <p:cNvSpPr/>
          <p:nvPr/>
        </p:nvSpPr>
        <p:spPr>
          <a:xfrm>
            <a:off x="106986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71" name="Google Shape;2071;p15"/>
          <p:cNvSpPr/>
          <p:nvPr/>
        </p:nvSpPr>
        <p:spPr>
          <a:xfrm>
            <a:off x="111118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72" name="Google Shape;2072;p15"/>
          <p:cNvSpPr/>
          <p:nvPr/>
        </p:nvSpPr>
        <p:spPr>
          <a:xfrm>
            <a:off x="98722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73" name="Google Shape;2073;p15"/>
          <p:cNvSpPr/>
          <p:nvPr/>
        </p:nvSpPr>
        <p:spPr>
          <a:xfrm>
            <a:off x="102854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74" name="Google Shape;2074;p15"/>
          <p:cNvSpPr/>
          <p:nvPr/>
        </p:nvSpPr>
        <p:spPr>
          <a:xfrm>
            <a:off x="106986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75" name="Google Shape;2075;p15"/>
          <p:cNvSpPr/>
          <p:nvPr/>
        </p:nvSpPr>
        <p:spPr>
          <a:xfrm>
            <a:off x="111118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76" name="Google Shape;2076;p15"/>
          <p:cNvSpPr txBox="1"/>
          <p:nvPr/>
        </p:nvSpPr>
        <p:spPr>
          <a:xfrm>
            <a:off x="607367" y="997600"/>
            <a:ext cx="3305600" cy="358000"/>
          </a:xfrm>
          <a:prstGeom prst="rect">
            <a:avLst/>
          </a:prstGeom>
          <a:solidFill>
            <a:srgbClr val="70F4B1"/>
          </a:solidFill>
          <a:ln cap="flat" cmpd="sng" w="28575">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spcBef>
                <a:spcPts val="0"/>
              </a:spcBef>
              <a:spcAft>
                <a:spcPts val="0"/>
              </a:spcAft>
              <a:buNone/>
            </a:pPr>
            <a:r>
              <a:rPr b="0" i="0" lang="ar-JO" sz="1733" u="none" cap="none" strike="noStrike">
                <a:solidFill>
                  <a:srgbClr val="7F754A"/>
                </a:solidFill>
                <a:latin typeface="Calibri"/>
                <a:ea typeface="Calibri"/>
                <a:cs typeface="Calibri"/>
                <a:sym typeface="Calibri"/>
              </a:rPr>
              <a:t>الإمكانيَّة</a:t>
            </a:r>
            <a:r>
              <a:rPr lang="ar-JO" sz="1733">
                <a:solidFill>
                  <a:srgbClr val="7F754A"/>
                </a:solidFill>
                <a:latin typeface="Calibri"/>
                <a:ea typeface="Calibri"/>
                <a:cs typeface="Calibri"/>
                <a:sym typeface="Calibri"/>
              </a:rPr>
              <a:t>  ب</a:t>
            </a:r>
            <a:endParaRPr/>
          </a:p>
        </p:txBody>
      </p:sp>
      <p:sp>
        <p:nvSpPr>
          <p:cNvPr id="2077" name="Google Shape;2077;p15"/>
          <p:cNvSpPr txBox="1"/>
          <p:nvPr/>
        </p:nvSpPr>
        <p:spPr>
          <a:xfrm>
            <a:off x="8219400" y="997600"/>
            <a:ext cx="3305600" cy="358000"/>
          </a:xfrm>
          <a:prstGeom prst="rect">
            <a:avLst/>
          </a:prstGeom>
          <a:solidFill>
            <a:srgbClr val="70F4B1"/>
          </a:solidFill>
          <a:ln cap="flat" cmpd="sng" w="28575">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spcBef>
                <a:spcPts val="0"/>
              </a:spcBef>
              <a:spcAft>
                <a:spcPts val="0"/>
              </a:spcAft>
              <a:buNone/>
            </a:pPr>
            <a:r>
              <a:rPr b="0" i="0" lang="ar-JO" sz="1733" u="none" cap="none" strike="noStrike">
                <a:solidFill>
                  <a:srgbClr val="7F754A"/>
                </a:solidFill>
                <a:latin typeface="Calibri"/>
                <a:ea typeface="Calibri"/>
                <a:cs typeface="Calibri"/>
                <a:sym typeface="Calibri"/>
              </a:rPr>
              <a:t>الإمكانيَّة</a:t>
            </a:r>
            <a:r>
              <a:rPr lang="ar-JO" sz="1733">
                <a:solidFill>
                  <a:srgbClr val="7F754A"/>
                </a:solidFill>
                <a:latin typeface="Calibri"/>
                <a:ea typeface="Calibri"/>
                <a:cs typeface="Calibri"/>
                <a:sym typeface="Calibri"/>
              </a:rPr>
              <a:t>  أ</a:t>
            </a:r>
            <a:endParaRPr/>
          </a:p>
        </p:txBody>
      </p:sp>
      <p:sp>
        <p:nvSpPr>
          <p:cNvPr id="2078" name="Google Shape;2078;p15"/>
          <p:cNvSpPr txBox="1"/>
          <p:nvPr/>
        </p:nvSpPr>
        <p:spPr>
          <a:xfrm>
            <a:off x="4556869" y="1630287"/>
            <a:ext cx="2685069" cy="2892000"/>
          </a:xfrm>
          <a:prstGeom prst="rect">
            <a:avLst/>
          </a:prstGeom>
          <a:solidFill>
            <a:srgbClr val="70F4B1"/>
          </a:solidFill>
          <a:ln cap="flat" cmpd="sng" w="38100">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ارسُموا  مُضلَّعًا</a:t>
            </a:r>
            <a:endParaRPr/>
          </a:p>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 مِساحته </a:t>
            </a:r>
            <a:endParaRPr/>
          </a:p>
          <a:p>
            <a:pPr indent="0" lvl="0" marL="0" marR="0" rtl="1" algn="ctr">
              <a:lnSpc>
                <a:spcPct val="100000"/>
              </a:lnSpc>
              <a:spcBef>
                <a:spcPts val="0"/>
              </a:spcBef>
              <a:spcAft>
                <a:spcPts val="0"/>
              </a:spcAft>
              <a:buClr>
                <a:schemeClr val="dk1"/>
              </a:buClr>
              <a:buSzPts val="1733"/>
              <a:buFont typeface="Calibri"/>
              <a:buNone/>
            </a:pPr>
            <a:r>
              <a:t/>
            </a:r>
            <a:endParaRPr b="0" i="0" sz="1733" u="none" cap="none" strike="noStrike">
              <a:solidFill>
                <a:srgbClr val="000000"/>
              </a:solidFill>
              <a:latin typeface="Calibri"/>
              <a:ea typeface="Calibri"/>
              <a:cs typeface="Calibri"/>
              <a:sym typeface="Calibri"/>
            </a:endParaRPr>
          </a:p>
          <a:p>
            <a:pPr indent="0" lvl="0" marL="0" marR="0" rtl="1" algn="ctr">
              <a:lnSpc>
                <a:spcPct val="100000"/>
              </a:lnSpc>
              <a:spcBef>
                <a:spcPts val="0"/>
              </a:spcBef>
              <a:spcAft>
                <a:spcPts val="0"/>
              </a:spcAft>
              <a:buClr>
                <a:srgbClr val="000000"/>
              </a:buClr>
              <a:buSzPts val="2800"/>
              <a:buFont typeface="Calibri"/>
              <a:buNone/>
            </a:pPr>
            <a:r>
              <a:rPr b="0" i="0" lang="ar-JO" sz="2800" u="none" cap="none" strike="noStrike">
                <a:solidFill>
                  <a:srgbClr val="000000"/>
                </a:solidFill>
                <a:latin typeface="Calibri"/>
                <a:ea typeface="Calibri"/>
                <a:cs typeface="Calibri"/>
                <a:sym typeface="Calibri"/>
              </a:rPr>
              <a:t>7 وِحدات مِساحَة</a:t>
            </a:r>
            <a:endParaRPr/>
          </a:p>
          <a:p>
            <a:pPr indent="0" lvl="0" marL="0" marR="0" rtl="1" algn="ctr">
              <a:lnSpc>
                <a:spcPct val="100000"/>
              </a:lnSpc>
              <a:spcBef>
                <a:spcPts val="0"/>
              </a:spcBef>
              <a:spcAft>
                <a:spcPts val="0"/>
              </a:spcAft>
              <a:buClr>
                <a:srgbClr val="000000"/>
              </a:buClr>
              <a:buSzPts val="1733"/>
              <a:buFont typeface="Calibri"/>
              <a:buNone/>
            </a:pPr>
            <a:r>
              <a:rPr b="0" i="0" lang="ar-JO" sz="1733" u="none" cap="none" strike="noStrike">
                <a:solidFill>
                  <a:srgbClr val="000000"/>
                </a:solidFill>
                <a:latin typeface="Calibri"/>
                <a:ea typeface="Calibri"/>
                <a:cs typeface="Calibri"/>
                <a:sym typeface="Calibri"/>
              </a:rPr>
              <a:t> </a:t>
            </a:r>
            <a:endParaRPr/>
          </a:p>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وَمُحيطه</a:t>
            </a:r>
            <a:endParaRPr/>
          </a:p>
          <a:p>
            <a:pPr indent="0" lvl="0" marL="0" marR="0" rtl="1" algn="ctr">
              <a:lnSpc>
                <a:spcPct val="100000"/>
              </a:lnSpc>
              <a:spcBef>
                <a:spcPts val="0"/>
              </a:spcBef>
              <a:spcAft>
                <a:spcPts val="0"/>
              </a:spcAft>
              <a:buClr>
                <a:srgbClr val="000000"/>
              </a:buClr>
              <a:buSzPts val="2800"/>
              <a:buFont typeface="Calibri"/>
              <a:buNone/>
            </a:pPr>
            <a:r>
              <a:rPr b="0" i="0" lang="ar-JO" sz="2800" u="none" cap="none" strike="noStrike">
                <a:solidFill>
                  <a:srgbClr val="000000"/>
                </a:solidFill>
                <a:latin typeface="Calibri"/>
                <a:ea typeface="Calibri"/>
                <a:cs typeface="Calibri"/>
                <a:sym typeface="Calibri"/>
              </a:rPr>
              <a:t> 16 وِحدَة طول </a:t>
            </a:r>
            <a:endParaRPr/>
          </a:p>
          <a:p>
            <a:pPr indent="0" lvl="0" marL="0" marR="0" rtl="1" algn="ctr">
              <a:spcBef>
                <a:spcPts val="0"/>
              </a:spcBef>
              <a:spcAft>
                <a:spcPts val="0"/>
              </a:spcAft>
              <a:buNone/>
            </a:pPr>
            <a:r>
              <a:t/>
            </a:r>
            <a:endParaRPr sz="1733">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2" name="Shape 2082"/>
        <p:cNvGrpSpPr/>
        <p:nvPr/>
      </p:nvGrpSpPr>
      <p:grpSpPr>
        <a:xfrm>
          <a:off x="0" y="0"/>
          <a:ext cx="0" cy="0"/>
          <a:chOff x="0" y="0"/>
          <a:chExt cx="0" cy="0"/>
        </a:xfrm>
      </p:grpSpPr>
      <p:sp>
        <p:nvSpPr>
          <p:cNvPr id="2083" name="Google Shape;2083;p16"/>
          <p:cNvSpPr txBox="1"/>
          <p:nvPr>
            <p:ph type="ctrTitle"/>
          </p:nvPr>
        </p:nvSpPr>
        <p:spPr>
          <a:xfrm>
            <a:off x="4046708" y="136865"/>
            <a:ext cx="3796493" cy="1176800"/>
          </a:xfrm>
          <a:prstGeom prst="rect">
            <a:avLst/>
          </a:prstGeom>
          <a:noFill/>
          <a:ln>
            <a:noFill/>
          </a:ln>
        </p:spPr>
        <p:txBody>
          <a:bodyPr anchorCtr="0" anchor="ctr" bIns="121900" lIns="121900" spcFirstLastPara="1" rIns="121900" wrap="square" tIns="121900">
            <a:noAutofit/>
          </a:bodyPr>
          <a:lstStyle/>
          <a:p>
            <a:pPr indent="0" lvl="0" marL="0" rtl="1" algn="ctr">
              <a:spcBef>
                <a:spcPts val="0"/>
              </a:spcBef>
              <a:spcAft>
                <a:spcPts val="0"/>
              </a:spcAft>
              <a:buClr>
                <a:srgbClr val="7F754A"/>
              </a:buClr>
              <a:buSzPts val="2933"/>
              <a:buFont typeface="Calibri"/>
              <a:buNone/>
            </a:pPr>
            <a:r>
              <a:rPr b="0" i="0" lang="ar-JO" sz="2933" u="none" cap="none" strike="noStrike">
                <a:solidFill>
                  <a:srgbClr val="7F754A"/>
                </a:solidFill>
                <a:latin typeface="Calibri"/>
                <a:ea typeface="Calibri"/>
                <a:cs typeface="Calibri"/>
                <a:sym typeface="Calibri"/>
              </a:rPr>
              <a:t>المِساحَة وَالمُحيط</a:t>
            </a:r>
            <a:endParaRPr>
              <a:solidFill>
                <a:srgbClr val="7F754A"/>
              </a:solidFill>
            </a:endParaRPr>
          </a:p>
        </p:txBody>
      </p:sp>
      <p:sp>
        <p:nvSpPr>
          <p:cNvPr id="2084" name="Google Shape;2084;p16"/>
          <p:cNvSpPr/>
          <p:nvPr/>
        </p:nvSpPr>
        <p:spPr>
          <a:xfrm>
            <a:off x="6073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85" name="Google Shape;2085;p16"/>
          <p:cNvSpPr/>
          <p:nvPr/>
        </p:nvSpPr>
        <p:spPr>
          <a:xfrm>
            <a:off x="10205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86" name="Google Shape;2086;p16"/>
          <p:cNvSpPr/>
          <p:nvPr/>
        </p:nvSpPr>
        <p:spPr>
          <a:xfrm>
            <a:off x="14337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87" name="Google Shape;2087;p16"/>
          <p:cNvSpPr/>
          <p:nvPr/>
        </p:nvSpPr>
        <p:spPr>
          <a:xfrm>
            <a:off x="18469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88" name="Google Shape;2088;p16"/>
          <p:cNvSpPr/>
          <p:nvPr/>
        </p:nvSpPr>
        <p:spPr>
          <a:xfrm>
            <a:off x="6073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89" name="Google Shape;2089;p16"/>
          <p:cNvSpPr/>
          <p:nvPr/>
        </p:nvSpPr>
        <p:spPr>
          <a:xfrm>
            <a:off x="10205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90" name="Google Shape;2090;p16"/>
          <p:cNvSpPr/>
          <p:nvPr/>
        </p:nvSpPr>
        <p:spPr>
          <a:xfrm>
            <a:off x="14337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91" name="Google Shape;2091;p16"/>
          <p:cNvSpPr/>
          <p:nvPr/>
        </p:nvSpPr>
        <p:spPr>
          <a:xfrm>
            <a:off x="18469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92" name="Google Shape;2092;p16"/>
          <p:cNvSpPr/>
          <p:nvPr/>
        </p:nvSpPr>
        <p:spPr>
          <a:xfrm>
            <a:off x="6073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93" name="Google Shape;2093;p16"/>
          <p:cNvSpPr/>
          <p:nvPr/>
        </p:nvSpPr>
        <p:spPr>
          <a:xfrm>
            <a:off x="10205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94" name="Google Shape;2094;p16"/>
          <p:cNvSpPr/>
          <p:nvPr/>
        </p:nvSpPr>
        <p:spPr>
          <a:xfrm>
            <a:off x="14337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95" name="Google Shape;2095;p16"/>
          <p:cNvSpPr/>
          <p:nvPr/>
        </p:nvSpPr>
        <p:spPr>
          <a:xfrm>
            <a:off x="18469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96" name="Google Shape;2096;p16"/>
          <p:cNvSpPr/>
          <p:nvPr/>
        </p:nvSpPr>
        <p:spPr>
          <a:xfrm>
            <a:off x="6073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97" name="Google Shape;2097;p16"/>
          <p:cNvSpPr/>
          <p:nvPr/>
        </p:nvSpPr>
        <p:spPr>
          <a:xfrm>
            <a:off x="10205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98" name="Google Shape;2098;p16"/>
          <p:cNvSpPr/>
          <p:nvPr/>
        </p:nvSpPr>
        <p:spPr>
          <a:xfrm>
            <a:off x="14337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099" name="Google Shape;2099;p16"/>
          <p:cNvSpPr/>
          <p:nvPr/>
        </p:nvSpPr>
        <p:spPr>
          <a:xfrm>
            <a:off x="18469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00" name="Google Shape;2100;p16"/>
          <p:cNvSpPr/>
          <p:nvPr/>
        </p:nvSpPr>
        <p:spPr>
          <a:xfrm>
            <a:off x="6073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01" name="Google Shape;2101;p16"/>
          <p:cNvSpPr/>
          <p:nvPr/>
        </p:nvSpPr>
        <p:spPr>
          <a:xfrm>
            <a:off x="10205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02" name="Google Shape;2102;p16"/>
          <p:cNvSpPr/>
          <p:nvPr/>
        </p:nvSpPr>
        <p:spPr>
          <a:xfrm>
            <a:off x="14337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03" name="Google Shape;2103;p16"/>
          <p:cNvSpPr/>
          <p:nvPr/>
        </p:nvSpPr>
        <p:spPr>
          <a:xfrm>
            <a:off x="18469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04" name="Google Shape;2104;p16"/>
          <p:cNvSpPr/>
          <p:nvPr/>
        </p:nvSpPr>
        <p:spPr>
          <a:xfrm>
            <a:off x="6073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05" name="Google Shape;2105;p16"/>
          <p:cNvSpPr/>
          <p:nvPr/>
        </p:nvSpPr>
        <p:spPr>
          <a:xfrm>
            <a:off x="10205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06" name="Google Shape;2106;p16"/>
          <p:cNvSpPr/>
          <p:nvPr/>
        </p:nvSpPr>
        <p:spPr>
          <a:xfrm>
            <a:off x="14337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07" name="Google Shape;2107;p16"/>
          <p:cNvSpPr/>
          <p:nvPr/>
        </p:nvSpPr>
        <p:spPr>
          <a:xfrm>
            <a:off x="18469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08" name="Google Shape;2108;p16"/>
          <p:cNvSpPr/>
          <p:nvPr/>
        </p:nvSpPr>
        <p:spPr>
          <a:xfrm>
            <a:off x="22601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09" name="Google Shape;2109;p16"/>
          <p:cNvSpPr/>
          <p:nvPr/>
        </p:nvSpPr>
        <p:spPr>
          <a:xfrm>
            <a:off x="26733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10" name="Google Shape;2110;p16"/>
          <p:cNvSpPr/>
          <p:nvPr/>
        </p:nvSpPr>
        <p:spPr>
          <a:xfrm>
            <a:off x="30865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11" name="Google Shape;2111;p16"/>
          <p:cNvSpPr/>
          <p:nvPr/>
        </p:nvSpPr>
        <p:spPr>
          <a:xfrm>
            <a:off x="3499767"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12" name="Google Shape;2112;p16"/>
          <p:cNvSpPr/>
          <p:nvPr/>
        </p:nvSpPr>
        <p:spPr>
          <a:xfrm>
            <a:off x="22601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13" name="Google Shape;2113;p16"/>
          <p:cNvSpPr/>
          <p:nvPr/>
        </p:nvSpPr>
        <p:spPr>
          <a:xfrm>
            <a:off x="26733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14" name="Google Shape;2114;p16"/>
          <p:cNvSpPr/>
          <p:nvPr/>
        </p:nvSpPr>
        <p:spPr>
          <a:xfrm>
            <a:off x="30865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15" name="Google Shape;2115;p16"/>
          <p:cNvSpPr/>
          <p:nvPr/>
        </p:nvSpPr>
        <p:spPr>
          <a:xfrm>
            <a:off x="3499767"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16" name="Google Shape;2116;p16"/>
          <p:cNvSpPr/>
          <p:nvPr/>
        </p:nvSpPr>
        <p:spPr>
          <a:xfrm>
            <a:off x="22601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17" name="Google Shape;2117;p16"/>
          <p:cNvSpPr/>
          <p:nvPr/>
        </p:nvSpPr>
        <p:spPr>
          <a:xfrm>
            <a:off x="26733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18" name="Google Shape;2118;p16"/>
          <p:cNvSpPr/>
          <p:nvPr/>
        </p:nvSpPr>
        <p:spPr>
          <a:xfrm>
            <a:off x="30865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19" name="Google Shape;2119;p16"/>
          <p:cNvSpPr/>
          <p:nvPr/>
        </p:nvSpPr>
        <p:spPr>
          <a:xfrm>
            <a:off x="3499767"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20" name="Google Shape;2120;p16"/>
          <p:cNvSpPr/>
          <p:nvPr/>
        </p:nvSpPr>
        <p:spPr>
          <a:xfrm>
            <a:off x="22601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21" name="Google Shape;2121;p16"/>
          <p:cNvSpPr/>
          <p:nvPr/>
        </p:nvSpPr>
        <p:spPr>
          <a:xfrm>
            <a:off x="26733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22" name="Google Shape;2122;p16"/>
          <p:cNvSpPr/>
          <p:nvPr/>
        </p:nvSpPr>
        <p:spPr>
          <a:xfrm>
            <a:off x="30865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23" name="Google Shape;2123;p16"/>
          <p:cNvSpPr/>
          <p:nvPr/>
        </p:nvSpPr>
        <p:spPr>
          <a:xfrm>
            <a:off x="3499767"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24" name="Google Shape;2124;p16"/>
          <p:cNvSpPr/>
          <p:nvPr/>
        </p:nvSpPr>
        <p:spPr>
          <a:xfrm>
            <a:off x="22601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25" name="Google Shape;2125;p16"/>
          <p:cNvSpPr/>
          <p:nvPr/>
        </p:nvSpPr>
        <p:spPr>
          <a:xfrm>
            <a:off x="26733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26" name="Google Shape;2126;p16"/>
          <p:cNvSpPr/>
          <p:nvPr/>
        </p:nvSpPr>
        <p:spPr>
          <a:xfrm>
            <a:off x="30865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27" name="Google Shape;2127;p16"/>
          <p:cNvSpPr/>
          <p:nvPr/>
        </p:nvSpPr>
        <p:spPr>
          <a:xfrm>
            <a:off x="3499767"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28" name="Google Shape;2128;p16"/>
          <p:cNvSpPr/>
          <p:nvPr/>
        </p:nvSpPr>
        <p:spPr>
          <a:xfrm>
            <a:off x="22601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29" name="Google Shape;2129;p16"/>
          <p:cNvSpPr/>
          <p:nvPr/>
        </p:nvSpPr>
        <p:spPr>
          <a:xfrm>
            <a:off x="26733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30" name="Google Shape;2130;p16"/>
          <p:cNvSpPr/>
          <p:nvPr/>
        </p:nvSpPr>
        <p:spPr>
          <a:xfrm>
            <a:off x="30865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31" name="Google Shape;2131;p16"/>
          <p:cNvSpPr/>
          <p:nvPr/>
        </p:nvSpPr>
        <p:spPr>
          <a:xfrm>
            <a:off x="3499767"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32" name="Google Shape;2132;p16"/>
          <p:cNvSpPr/>
          <p:nvPr/>
        </p:nvSpPr>
        <p:spPr>
          <a:xfrm>
            <a:off x="6073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33" name="Google Shape;2133;p16"/>
          <p:cNvSpPr/>
          <p:nvPr/>
        </p:nvSpPr>
        <p:spPr>
          <a:xfrm>
            <a:off x="10205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34" name="Google Shape;2134;p16"/>
          <p:cNvSpPr/>
          <p:nvPr/>
        </p:nvSpPr>
        <p:spPr>
          <a:xfrm>
            <a:off x="14337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35" name="Google Shape;2135;p16"/>
          <p:cNvSpPr/>
          <p:nvPr/>
        </p:nvSpPr>
        <p:spPr>
          <a:xfrm>
            <a:off x="18469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36" name="Google Shape;2136;p16"/>
          <p:cNvSpPr/>
          <p:nvPr/>
        </p:nvSpPr>
        <p:spPr>
          <a:xfrm>
            <a:off x="6073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37" name="Google Shape;2137;p16"/>
          <p:cNvSpPr/>
          <p:nvPr/>
        </p:nvSpPr>
        <p:spPr>
          <a:xfrm>
            <a:off x="10205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38" name="Google Shape;2138;p16"/>
          <p:cNvSpPr/>
          <p:nvPr/>
        </p:nvSpPr>
        <p:spPr>
          <a:xfrm>
            <a:off x="14337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39" name="Google Shape;2139;p16"/>
          <p:cNvSpPr/>
          <p:nvPr/>
        </p:nvSpPr>
        <p:spPr>
          <a:xfrm>
            <a:off x="18469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40" name="Google Shape;2140;p16"/>
          <p:cNvSpPr/>
          <p:nvPr/>
        </p:nvSpPr>
        <p:spPr>
          <a:xfrm>
            <a:off x="6073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41" name="Google Shape;2141;p16"/>
          <p:cNvSpPr/>
          <p:nvPr/>
        </p:nvSpPr>
        <p:spPr>
          <a:xfrm>
            <a:off x="10205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42" name="Google Shape;2142;p16"/>
          <p:cNvSpPr/>
          <p:nvPr/>
        </p:nvSpPr>
        <p:spPr>
          <a:xfrm>
            <a:off x="14337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43" name="Google Shape;2143;p16"/>
          <p:cNvSpPr/>
          <p:nvPr/>
        </p:nvSpPr>
        <p:spPr>
          <a:xfrm>
            <a:off x="18469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44" name="Google Shape;2144;p16"/>
          <p:cNvSpPr/>
          <p:nvPr/>
        </p:nvSpPr>
        <p:spPr>
          <a:xfrm>
            <a:off x="6073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45" name="Google Shape;2145;p16"/>
          <p:cNvSpPr/>
          <p:nvPr/>
        </p:nvSpPr>
        <p:spPr>
          <a:xfrm>
            <a:off x="10205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46" name="Google Shape;2146;p16"/>
          <p:cNvSpPr/>
          <p:nvPr/>
        </p:nvSpPr>
        <p:spPr>
          <a:xfrm>
            <a:off x="14337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47" name="Google Shape;2147;p16"/>
          <p:cNvSpPr/>
          <p:nvPr/>
        </p:nvSpPr>
        <p:spPr>
          <a:xfrm>
            <a:off x="18469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48" name="Google Shape;2148;p16"/>
          <p:cNvSpPr/>
          <p:nvPr/>
        </p:nvSpPr>
        <p:spPr>
          <a:xfrm>
            <a:off x="6073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49" name="Google Shape;2149;p16"/>
          <p:cNvSpPr/>
          <p:nvPr/>
        </p:nvSpPr>
        <p:spPr>
          <a:xfrm>
            <a:off x="10205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50" name="Google Shape;2150;p16"/>
          <p:cNvSpPr/>
          <p:nvPr/>
        </p:nvSpPr>
        <p:spPr>
          <a:xfrm>
            <a:off x="14337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51" name="Google Shape;2151;p16"/>
          <p:cNvSpPr/>
          <p:nvPr/>
        </p:nvSpPr>
        <p:spPr>
          <a:xfrm>
            <a:off x="18469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52" name="Google Shape;2152;p16"/>
          <p:cNvSpPr/>
          <p:nvPr/>
        </p:nvSpPr>
        <p:spPr>
          <a:xfrm>
            <a:off x="6073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53" name="Google Shape;2153;p16"/>
          <p:cNvSpPr/>
          <p:nvPr/>
        </p:nvSpPr>
        <p:spPr>
          <a:xfrm>
            <a:off x="10205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54" name="Google Shape;2154;p16"/>
          <p:cNvSpPr/>
          <p:nvPr/>
        </p:nvSpPr>
        <p:spPr>
          <a:xfrm>
            <a:off x="14337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55" name="Google Shape;2155;p16"/>
          <p:cNvSpPr/>
          <p:nvPr/>
        </p:nvSpPr>
        <p:spPr>
          <a:xfrm>
            <a:off x="18469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56" name="Google Shape;2156;p16"/>
          <p:cNvSpPr/>
          <p:nvPr/>
        </p:nvSpPr>
        <p:spPr>
          <a:xfrm>
            <a:off x="22601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57" name="Google Shape;2157;p16"/>
          <p:cNvSpPr/>
          <p:nvPr/>
        </p:nvSpPr>
        <p:spPr>
          <a:xfrm>
            <a:off x="26733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58" name="Google Shape;2158;p16"/>
          <p:cNvSpPr/>
          <p:nvPr/>
        </p:nvSpPr>
        <p:spPr>
          <a:xfrm>
            <a:off x="30865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59" name="Google Shape;2159;p16"/>
          <p:cNvSpPr/>
          <p:nvPr/>
        </p:nvSpPr>
        <p:spPr>
          <a:xfrm>
            <a:off x="3499767"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60" name="Google Shape;2160;p16"/>
          <p:cNvSpPr/>
          <p:nvPr/>
        </p:nvSpPr>
        <p:spPr>
          <a:xfrm>
            <a:off x="22601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61" name="Google Shape;2161;p16"/>
          <p:cNvSpPr/>
          <p:nvPr/>
        </p:nvSpPr>
        <p:spPr>
          <a:xfrm>
            <a:off x="26733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62" name="Google Shape;2162;p16"/>
          <p:cNvSpPr/>
          <p:nvPr/>
        </p:nvSpPr>
        <p:spPr>
          <a:xfrm>
            <a:off x="30865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63" name="Google Shape;2163;p16"/>
          <p:cNvSpPr/>
          <p:nvPr/>
        </p:nvSpPr>
        <p:spPr>
          <a:xfrm>
            <a:off x="3499767"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64" name="Google Shape;2164;p16"/>
          <p:cNvSpPr/>
          <p:nvPr/>
        </p:nvSpPr>
        <p:spPr>
          <a:xfrm>
            <a:off x="22601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65" name="Google Shape;2165;p16"/>
          <p:cNvSpPr/>
          <p:nvPr/>
        </p:nvSpPr>
        <p:spPr>
          <a:xfrm>
            <a:off x="26733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66" name="Google Shape;2166;p16"/>
          <p:cNvSpPr/>
          <p:nvPr/>
        </p:nvSpPr>
        <p:spPr>
          <a:xfrm>
            <a:off x="30865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67" name="Google Shape;2167;p16"/>
          <p:cNvSpPr/>
          <p:nvPr/>
        </p:nvSpPr>
        <p:spPr>
          <a:xfrm>
            <a:off x="3499767"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68" name="Google Shape;2168;p16"/>
          <p:cNvSpPr/>
          <p:nvPr/>
        </p:nvSpPr>
        <p:spPr>
          <a:xfrm>
            <a:off x="22601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69" name="Google Shape;2169;p16"/>
          <p:cNvSpPr/>
          <p:nvPr/>
        </p:nvSpPr>
        <p:spPr>
          <a:xfrm>
            <a:off x="26733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70" name="Google Shape;2170;p16"/>
          <p:cNvSpPr/>
          <p:nvPr/>
        </p:nvSpPr>
        <p:spPr>
          <a:xfrm>
            <a:off x="30865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71" name="Google Shape;2171;p16"/>
          <p:cNvSpPr/>
          <p:nvPr/>
        </p:nvSpPr>
        <p:spPr>
          <a:xfrm>
            <a:off x="3499767"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72" name="Google Shape;2172;p16"/>
          <p:cNvSpPr/>
          <p:nvPr/>
        </p:nvSpPr>
        <p:spPr>
          <a:xfrm>
            <a:off x="22601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73" name="Google Shape;2173;p16"/>
          <p:cNvSpPr/>
          <p:nvPr/>
        </p:nvSpPr>
        <p:spPr>
          <a:xfrm>
            <a:off x="26733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74" name="Google Shape;2174;p16"/>
          <p:cNvSpPr/>
          <p:nvPr/>
        </p:nvSpPr>
        <p:spPr>
          <a:xfrm>
            <a:off x="30865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75" name="Google Shape;2175;p16"/>
          <p:cNvSpPr/>
          <p:nvPr/>
        </p:nvSpPr>
        <p:spPr>
          <a:xfrm>
            <a:off x="3499767"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76" name="Google Shape;2176;p16"/>
          <p:cNvSpPr/>
          <p:nvPr/>
        </p:nvSpPr>
        <p:spPr>
          <a:xfrm>
            <a:off x="22601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77" name="Google Shape;2177;p16"/>
          <p:cNvSpPr/>
          <p:nvPr/>
        </p:nvSpPr>
        <p:spPr>
          <a:xfrm>
            <a:off x="26733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78" name="Google Shape;2178;p16"/>
          <p:cNvSpPr/>
          <p:nvPr/>
        </p:nvSpPr>
        <p:spPr>
          <a:xfrm>
            <a:off x="30865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79" name="Google Shape;2179;p16"/>
          <p:cNvSpPr/>
          <p:nvPr/>
        </p:nvSpPr>
        <p:spPr>
          <a:xfrm>
            <a:off x="3499767"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80" name="Google Shape;2180;p16"/>
          <p:cNvSpPr/>
          <p:nvPr/>
        </p:nvSpPr>
        <p:spPr>
          <a:xfrm>
            <a:off x="82194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81" name="Google Shape;2181;p16"/>
          <p:cNvSpPr/>
          <p:nvPr/>
        </p:nvSpPr>
        <p:spPr>
          <a:xfrm>
            <a:off x="86326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82" name="Google Shape;2182;p16"/>
          <p:cNvSpPr/>
          <p:nvPr/>
        </p:nvSpPr>
        <p:spPr>
          <a:xfrm>
            <a:off x="90458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83" name="Google Shape;2183;p16"/>
          <p:cNvSpPr/>
          <p:nvPr/>
        </p:nvSpPr>
        <p:spPr>
          <a:xfrm>
            <a:off x="94590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84" name="Google Shape;2184;p16"/>
          <p:cNvSpPr/>
          <p:nvPr/>
        </p:nvSpPr>
        <p:spPr>
          <a:xfrm>
            <a:off x="82194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85" name="Google Shape;2185;p16"/>
          <p:cNvSpPr/>
          <p:nvPr/>
        </p:nvSpPr>
        <p:spPr>
          <a:xfrm>
            <a:off x="86326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86" name="Google Shape;2186;p16"/>
          <p:cNvSpPr/>
          <p:nvPr/>
        </p:nvSpPr>
        <p:spPr>
          <a:xfrm>
            <a:off x="90458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87" name="Google Shape;2187;p16"/>
          <p:cNvSpPr/>
          <p:nvPr/>
        </p:nvSpPr>
        <p:spPr>
          <a:xfrm>
            <a:off x="94590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88" name="Google Shape;2188;p16"/>
          <p:cNvSpPr/>
          <p:nvPr/>
        </p:nvSpPr>
        <p:spPr>
          <a:xfrm>
            <a:off x="82194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89" name="Google Shape;2189;p16"/>
          <p:cNvSpPr/>
          <p:nvPr/>
        </p:nvSpPr>
        <p:spPr>
          <a:xfrm>
            <a:off x="86326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90" name="Google Shape;2190;p16"/>
          <p:cNvSpPr/>
          <p:nvPr/>
        </p:nvSpPr>
        <p:spPr>
          <a:xfrm>
            <a:off x="90458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91" name="Google Shape;2191;p16"/>
          <p:cNvSpPr/>
          <p:nvPr/>
        </p:nvSpPr>
        <p:spPr>
          <a:xfrm>
            <a:off x="94590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92" name="Google Shape;2192;p16"/>
          <p:cNvSpPr/>
          <p:nvPr/>
        </p:nvSpPr>
        <p:spPr>
          <a:xfrm>
            <a:off x="82194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93" name="Google Shape;2193;p16"/>
          <p:cNvSpPr/>
          <p:nvPr/>
        </p:nvSpPr>
        <p:spPr>
          <a:xfrm>
            <a:off x="86326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94" name="Google Shape;2194;p16"/>
          <p:cNvSpPr/>
          <p:nvPr/>
        </p:nvSpPr>
        <p:spPr>
          <a:xfrm>
            <a:off x="90458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95" name="Google Shape;2195;p16"/>
          <p:cNvSpPr/>
          <p:nvPr/>
        </p:nvSpPr>
        <p:spPr>
          <a:xfrm>
            <a:off x="94590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96" name="Google Shape;2196;p16"/>
          <p:cNvSpPr/>
          <p:nvPr/>
        </p:nvSpPr>
        <p:spPr>
          <a:xfrm>
            <a:off x="82194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97" name="Google Shape;2197;p16"/>
          <p:cNvSpPr/>
          <p:nvPr/>
        </p:nvSpPr>
        <p:spPr>
          <a:xfrm>
            <a:off x="86326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98" name="Google Shape;2198;p16"/>
          <p:cNvSpPr/>
          <p:nvPr/>
        </p:nvSpPr>
        <p:spPr>
          <a:xfrm>
            <a:off x="90458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199" name="Google Shape;2199;p16"/>
          <p:cNvSpPr/>
          <p:nvPr/>
        </p:nvSpPr>
        <p:spPr>
          <a:xfrm>
            <a:off x="94590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00" name="Google Shape;2200;p16"/>
          <p:cNvSpPr/>
          <p:nvPr/>
        </p:nvSpPr>
        <p:spPr>
          <a:xfrm>
            <a:off x="82194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01" name="Google Shape;2201;p16"/>
          <p:cNvSpPr/>
          <p:nvPr/>
        </p:nvSpPr>
        <p:spPr>
          <a:xfrm>
            <a:off x="86326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02" name="Google Shape;2202;p16"/>
          <p:cNvSpPr/>
          <p:nvPr/>
        </p:nvSpPr>
        <p:spPr>
          <a:xfrm>
            <a:off x="90458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03" name="Google Shape;2203;p16"/>
          <p:cNvSpPr/>
          <p:nvPr/>
        </p:nvSpPr>
        <p:spPr>
          <a:xfrm>
            <a:off x="94590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04" name="Google Shape;2204;p16"/>
          <p:cNvSpPr/>
          <p:nvPr/>
        </p:nvSpPr>
        <p:spPr>
          <a:xfrm>
            <a:off x="98722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05" name="Google Shape;2205;p16"/>
          <p:cNvSpPr/>
          <p:nvPr/>
        </p:nvSpPr>
        <p:spPr>
          <a:xfrm>
            <a:off x="102854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06" name="Google Shape;2206;p16"/>
          <p:cNvSpPr/>
          <p:nvPr/>
        </p:nvSpPr>
        <p:spPr>
          <a:xfrm>
            <a:off x="106986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07" name="Google Shape;2207;p16"/>
          <p:cNvSpPr/>
          <p:nvPr/>
        </p:nvSpPr>
        <p:spPr>
          <a:xfrm>
            <a:off x="11111800" y="4003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08" name="Google Shape;2208;p16"/>
          <p:cNvSpPr/>
          <p:nvPr/>
        </p:nvSpPr>
        <p:spPr>
          <a:xfrm>
            <a:off x="98722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09" name="Google Shape;2209;p16"/>
          <p:cNvSpPr/>
          <p:nvPr/>
        </p:nvSpPr>
        <p:spPr>
          <a:xfrm>
            <a:off x="102854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10" name="Google Shape;2210;p16"/>
          <p:cNvSpPr/>
          <p:nvPr/>
        </p:nvSpPr>
        <p:spPr>
          <a:xfrm>
            <a:off x="106986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11" name="Google Shape;2211;p16"/>
          <p:cNvSpPr/>
          <p:nvPr/>
        </p:nvSpPr>
        <p:spPr>
          <a:xfrm>
            <a:off x="11111800" y="4416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12" name="Google Shape;2212;p16"/>
          <p:cNvSpPr/>
          <p:nvPr/>
        </p:nvSpPr>
        <p:spPr>
          <a:xfrm>
            <a:off x="98722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13" name="Google Shape;2213;p16"/>
          <p:cNvSpPr/>
          <p:nvPr/>
        </p:nvSpPr>
        <p:spPr>
          <a:xfrm>
            <a:off x="102854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14" name="Google Shape;2214;p16"/>
          <p:cNvSpPr/>
          <p:nvPr/>
        </p:nvSpPr>
        <p:spPr>
          <a:xfrm>
            <a:off x="106986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15" name="Google Shape;2215;p16"/>
          <p:cNvSpPr/>
          <p:nvPr/>
        </p:nvSpPr>
        <p:spPr>
          <a:xfrm>
            <a:off x="11111800" y="4829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16" name="Google Shape;2216;p16"/>
          <p:cNvSpPr/>
          <p:nvPr/>
        </p:nvSpPr>
        <p:spPr>
          <a:xfrm>
            <a:off x="98722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17" name="Google Shape;2217;p16"/>
          <p:cNvSpPr/>
          <p:nvPr/>
        </p:nvSpPr>
        <p:spPr>
          <a:xfrm>
            <a:off x="102854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18" name="Google Shape;2218;p16"/>
          <p:cNvSpPr/>
          <p:nvPr/>
        </p:nvSpPr>
        <p:spPr>
          <a:xfrm>
            <a:off x="106986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19" name="Google Shape;2219;p16"/>
          <p:cNvSpPr/>
          <p:nvPr/>
        </p:nvSpPr>
        <p:spPr>
          <a:xfrm>
            <a:off x="11111800" y="5243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20" name="Google Shape;2220;p16"/>
          <p:cNvSpPr/>
          <p:nvPr/>
        </p:nvSpPr>
        <p:spPr>
          <a:xfrm>
            <a:off x="98722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21" name="Google Shape;2221;p16"/>
          <p:cNvSpPr/>
          <p:nvPr/>
        </p:nvSpPr>
        <p:spPr>
          <a:xfrm>
            <a:off x="102854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22" name="Google Shape;2222;p16"/>
          <p:cNvSpPr/>
          <p:nvPr/>
        </p:nvSpPr>
        <p:spPr>
          <a:xfrm>
            <a:off x="106986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23" name="Google Shape;2223;p16"/>
          <p:cNvSpPr/>
          <p:nvPr/>
        </p:nvSpPr>
        <p:spPr>
          <a:xfrm>
            <a:off x="11111800" y="5656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24" name="Google Shape;2224;p16"/>
          <p:cNvSpPr/>
          <p:nvPr/>
        </p:nvSpPr>
        <p:spPr>
          <a:xfrm>
            <a:off x="98722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25" name="Google Shape;2225;p16"/>
          <p:cNvSpPr/>
          <p:nvPr/>
        </p:nvSpPr>
        <p:spPr>
          <a:xfrm>
            <a:off x="102854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26" name="Google Shape;2226;p16"/>
          <p:cNvSpPr/>
          <p:nvPr/>
        </p:nvSpPr>
        <p:spPr>
          <a:xfrm>
            <a:off x="106986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27" name="Google Shape;2227;p16"/>
          <p:cNvSpPr/>
          <p:nvPr/>
        </p:nvSpPr>
        <p:spPr>
          <a:xfrm>
            <a:off x="11111800" y="6069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28" name="Google Shape;2228;p16"/>
          <p:cNvSpPr/>
          <p:nvPr/>
        </p:nvSpPr>
        <p:spPr>
          <a:xfrm>
            <a:off x="82194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29" name="Google Shape;2229;p16"/>
          <p:cNvSpPr/>
          <p:nvPr/>
        </p:nvSpPr>
        <p:spPr>
          <a:xfrm>
            <a:off x="86326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30" name="Google Shape;2230;p16"/>
          <p:cNvSpPr/>
          <p:nvPr/>
        </p:nvSpPr>
        <p:spPr>
          <a:xfrm>
            <a:off x="90458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31" name="Google Shape;2231;p16"/>
          <p:cNvSpPr/>
          <p:nvPr/>
        </p:nvSpPr>
        <p:spPr>
          <a:xfrm>
            <a:off x="94590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32" name="Google Shape;2232;p16"/>
          <p:cNvSpPr/>
          <p:nvPr/>
        </p:nvSpPr>
        <p:spPr>
          <a:xfrm>
            <a:off x="82194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33" name="Google Shape;2233;p16"/>
          <p:cNvSpPr/>
          <p:nvPr/>
        </p:nvSpPr>
        <p:spPr>
          <a:xfrm>
            <a:off x="86326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34" name="Google Shape;2234;p16"/>
          <p:cNvSpPr/>
          <p:nvPr/>
        </p:nvSpPr>
        <p:spPr>
          <a:xfrm>
            <a:off x="90458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35" name="Google Shape;2235;p16"/>
          <p:cNvSpPr/>
          <p:nvPr/>
        </p:nvSpPr>
        <p:spPr>
          <a:xfrm>
            <a:off x="94590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36" name="Google Shape;2236;p16"/>
          <p:cNvSpPr/>
          <p:nvPr/>
        </p:nvSpPr>
        <p:spPr>
          <a:xfrm>
            <a:off x="82194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37" name="Google Shape;2237;p16"/>
          <p:cNvSpPr/>
          <p:nvPr/>
        </p:nvSpPr>
        <p:spPr>
          <a:xfrm>
            <a:off x="86326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38" name="Google Shape;2238;p16"/>
          <p:cNvSpPr/>
          <p:nvPr/>
        </p:nvSpPr>
        <p:spPr>
          <a:xfrm>
            <a:off x="90458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39" name="Google Shape;2239;p16"/>
          <p:cNvSpPr/>
          <p:nvPr/>
        </p:nvSpPr>
        <p:spPr>
          <a:xfrm>
            <a:off x="94590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40" name="Google Shape;2240;p16"/>
          <p:cNvSpPr/>
          <p:nvPr/>
        </p:nvSpPr>
        <p:spPr>
          <a:xfrm>
            <a:off x="82194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41" name="Google Shape;2241;p16"/>
          <p:cNvSpPr/>
          <p:nvPr/>
        </p:nvSpPr>
        <p:spPr>
          <a:xfrm>
            <a:off x="86326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42" name="Google Shape;2242;p16"/>
          <p:cNvSpPr/>
          <p:nvPr/>
        </p:nvSpPr>
        <p:spPr>
          <a:xfrm>
            <a:off x="90458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43" name="Google Shape;2243;p16"/>
          <p:cNvSpPr/>
          <p:nvPr/>
        </p:nvSpPr>
        <p:spPr>
          <a:xfrm>
            <a:off x="94590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44" name="Google Shape;2244;p16"/>
          <p:cNvSpPr/>
          <p:nvPr/>
        </p:nvSpPr>
        <p:spPr>
          <a:xfrm>
            <a:off x="82194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45" name="Google Shape;2245;p16"/>
          <p:cNvSpPr/>
          <p:nvPr/>
        </p:nvSpPr>
        <p:spPr>
          <a:xfrm>
            <a:off x="86326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46" name="Google Shape;2246;p16"/>
          <p:cNvSpPr/>
          <p:nvPr/>
        </p:nvSpPr>
        <p:spPr>
          <a:xfrm>
            <a:off x="90458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47" name="Google Shape;2247;p16"/>
          <p:cNvSpPr/>
          <p:nvPr/>
        </p:nvSpPr>
        <p:spPr>
          <a:xfrm>
            <a:off x="94590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48" name="Google Shape;2248;p16"/>
          <p:cNvSpPr/>
          <p:nvPr/>
        </p:nvSpPr>
        <p:spPr>
          <a:xfrm>
            <a:off x="82194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49" name="Google Shape;2249;p16"/>
          <p:cNvSpPr/>
          <p:nvPr/>
        </p:nvSpPr>
        <p:spPr>
          <a:xfrm>
            <a:off x="86326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50" name="Google Shape;2250;p16"/>
          <p:cNvSpPr/>
          <p:nvPr/>
        </p:nvSpPr>
        <p:spPr>
          <a:xfrm>
            <a:off x="90458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51" name="Google Shape;2251;p16"/>
          <p:cNvSpPr/>
          <p:nvPr/>
        </p:nvSpPr>
        <p:spPr>
          <a:xfrm>
            <a:off x="94590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52" name="Google Shape;2252;p16"/>
          <p:cNvSpPr/>
          <p:nvPr/>
        </p:nvSpPr>
        <p:spPr>
          <a:xfrm>
            <a:off x="98722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53" name="Google Shape;2253;p16"/>
          <p:cNvSpPr/>
          <p:nvPr/>
        </p:nvSpPr>
        <p:spPr>
          <a:xfrm>
            <a:off x="102854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54" name="Google Shape;2254;p16"/>
          <p:cNvSpPr/>
          <p:nvPr/>
        </p:nvSpPr>
        <p:spPr>
          <a:xfrm>
            <a:off x="106986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55" name="Google Shape;2255;p16"/>
          <p:cNvSpPr/>
          <p:nvPr/>
        </p:nvSpPr>
        <p:spPr>
          <a:xfrm>
            <a:off x="11111800" y="1524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56" name="Google Shape;2256;p16"/>
          <p:cNvSpPr/>
          <p:nvPr/>
        </p:nvSpPr>
        <p:spPr>
          <a:xfrm>
            <a:off x="98722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57" name="Google Shape;2257;p16"/>
          <p:cNvSpPr/>
          <p:nvPr/>
        </p:nvSpPr>
        <p:spPr>
          <a:xfrm>
            <a:off x="102854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58" name="Google Shape;2258;p16"/>
          <p:cNvSpPr/>
          <p:nvPr/>
        </p:nvSpPr>
        <p:spPr>
          <a:xfrm>
            <a:off x="106986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59" name="Google Shape;2259;p16"/>
          <p:cNvSpPr/>
          <p:nvPr/>
        </p:nvSpPr>
        <p:spPr>
          <a:xfrm>
            <a:off x="11111800" y="19374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60" name="Google Shape;2260;p16"/>
          <p:cNvSpPr/>
          <p:nvPr/>
        </p:nvSpPr>
        <p:spPr>
          <a:xfrm>
            <a:off x="98722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61" name="Google Shape;2261;p16"/>
          <p:cNvSpPr/>
          <p:nvPr/>
        </p:nvSpPr>
        <p:spPr>
          <a:xfrm>
            <a:off x="102854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62" name="Google Shape;2262;p16"/>
          <p:cNvSpPr/>
          <p:nvPr/>
        </p:nvSpPr>
        <p:spPr>
          <a:xfrm>
            <a:off x="106986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63" name="Google Shape;2263;p16"/>
          <p:cNvSpPr/>
          <p:nvPr/>
        </p:nvSpPr>
        <p:spPr>
          <a:xfrm>
            <a:off x="11111800" y="23506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64" name="Google Shape;2264;p16"/>
          <p:cNvSpPr/>
          <p:nvPr/>
        </p:nvSpPr>
        <p:spPr>
          <a:xfrm>
            <a:off x="98722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65" name="Google Shape;2265;p16"/>
          <p:cNvSpPr/>
          <p:nvPr/>
        </p:nvSpPr>
        <p:spPr>
          <a:xfrm>
            <a:off x="102854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66" name="Google Shape;2266;p16"/>
          <p:cNvSpPr/>
          <p:nvPr/>
        </p:nvSpPr>
        <p:spPr>
          <a:xfrm>
            <a:off x="106986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67" name="Google Shape;2267;p16"/>
          <p:cNvSpPr/>
          <p:nvPr/>
        </p:nvSpPr>
        <p:spPr>
          <a:xfrm>
            <a:off x="11111800" y="27638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68" name="Google Shape;2268;p16"/>
          <p:cNvSpPr/>
          <p:nvPr/>
        </p:nvSpPr>
        <p:spPr>
          <a:xfrm>
            <a:off x="98722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69" name="Google Shape;2269;p16"/>
          <p:cNvSpPr/>
          <p:nvPr/>
        </p:nvSpPr>
        <p:spPr>
          <a:xfrm>
            <a:off x="102854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70" name="Google Shape;2270;p16"/>
          <p:cNvSpPr/>
          <p:nvPr/>
        </p:nvSpPr>
        <p:spPr>
          <a:xfrm>
            <a:off x="106986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71" name="Google Shape;2271;p16"/>
          <p:cNvSpPr/>
          <p:nvPr/>
        </p:nvSpPr>
        <p:spPr>
          <a:xfrm>
            <a:off x="11111800" y="31770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72" name="Google Shape;2272;p16"/>
          <p:cNvSpPr/>
          <p:nvPr/>
        </p:nvSpPr>
        <p:spPr>
          <a:xfrm>
            <a:off x="98722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73" name="Google Shape;2273;p16"/>
          <p:cNvSpPr/>
          <p:nvPr/>
        </p:nvSpPr>
        <p:spPr>
          <a:xfrm>
            <a:off x="102854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74" name="Google Shape;2274;p16"/>
          <p:cNvSpPr/>
          <p:nvPr/>
        </p:nvSpPr>
        <p:spPr>
          <a:xfrm>
            <a:off x="106986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75" name="Google Shape;2275;p16"/>
          <p:cNvSpPr/>
          <p:nvPr/>
        </p:nvSpPr>
        <p:spPr>
          <a:xfrm>
            <a:off x="11111800" y="3590233"/>
            <a:ext cx="413200" cy="413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2276" name="Google Shape;2276;p16"/>
          <p:cNvSpPr txBox="1"/>
          <p:nvPr/>
        </p:nvSpPr>
        <p:spPr>
          <a:xfrm>
            <a:off x="607367" y="997600"/>
            <a:ext cx="3305600" cy="358000"/>
          </a:xfrm>
          <a:prstGeom prst="rect">
            <a:avLst/>
          </a:prstGeom>
          <a:solidFill>
            <a:srgbClr val="70F4B1"/>
          </a:solidFill>
          <a:ln cap="flat" cmpd="sng" w="28575">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spcBef>
                <a:spcPts val="0"/>
              </a:spcBef>
              <a:spcAft>
                <a:spcPts val="0"/>
              </a:spcAft>
              <a:buNone/>
            </a:pPr>
            <a:r>
              <a:rPr lang="ar-JO" sz="1733">
                <a:solidFill>
                  <a:srgbClr val="7F754A"/>
                </a:solidFill>
                <a:latin typeface="Calibri"/>
                <a:ea typeface="Calibri"/>
                <a:cs typeface="Calibri"/>
                <a:sym typeface="Calibri"/>
              </a:rPr>
              <a:t>الإمكانيَّة  ب</a:t>
            </a:r>
            <a:endParaRPr/>
          </a:p>
        </p:txBody>
      </p:sp>
      <p:sp>
        <p:nvSpPr>
          <p:cNvPr id="2277" name="Google Shape;2277;p16"/>
          <p:cNvSpPr txBox="1"/>
          <p:nvPr/>
        </p:nvSpPr>
        <p:spPr>
          <a:xfrm>
            <a:off x="8219400" y="997600"/>
            <a:ext cx="3305600" cy="358000"/>
          </a:xfrm>
          <a:prstGeom prst="rect">
            <a:avLst/>
          </a:prstGeom>
          <a:solidFill>
            <a:srgbClr val="70F4B1"/>
          </a:solidFill>
          <a:ln cap="flat" cmpd="sng" w="28575">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spcBef>
                <a:spcPts val="0"/>
              </a:spcBef>
              <a:spcAft>
                <a:spcPts val="0"/>
              </a:spcAft>
              <a:buNone/>
            </a:pPr>
            <a:r>
              <a:rPr lang="ar-JO" sz="1733">
                <a:solidFill>
                  <a:srgbClr val="7F754A"/>
                </a:solidFill>
                <a:latin typeface="Calibri"/>
                <a:ea typeface="Calibri"/>
                <a:cs typeface="Calibri"/>
                <a:sym typeface="Calibri"/>
              </a:rPr>
              <a:t>الإمكانيَّة  أ</a:t>
            </a:r>
            <a:endParaRPr/>
          </a:p>
        </p:txBody>
      </p:sp>
      <p:sp>
        <p:nvSpPr>
          <p:cNvPr id="2278" name="Google Shape;2278;p16"/>
          <p:cNvSpPr txBox="1"/>
          <p:nvPr/>
        </p:nvSpPr>
        <p:spPr>
          <a:xfrm>
            <a:off x="4556869" y="1630287"/>
            <a:ext cx="2685069" cy="2892000"/>
          </a:xfrm>
          <a:prstGeom prst="rect">
            <a:avLst/>
          </a:prstGeom>
          <a:solidFill>
            <a:srgbClr val="70F4B1"/>
          </a:solidFill>
          <a:ln cap="flat" cmpd="sng" w="38100">
            <a:solidFill>
              <a:srgbClr val="7F754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ارسُموا  مُضلَّعًا</a:t>
            </a:r>
            <a:endParaRPr/>
          </a:p>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 مِساحته </a:t>
            </a:r>
            <a:endParaRPr/>
          </a:p>
          <a:p>
            <a:pPr indent="0" lvl="0" marL="0" marR="0" rtl="1" algn="ctr">
              <a:lnSpc>
                <a:spcPct val="100000"/>
              </a:lnSpc>
              <a:spcBef>
                <a:spcPts val="0"/>
              </a:spcBef>
              <a:spcAft>
                <a:spcPts val="0"/>
              </a:spcAft>
              <a:buClr>
                <a:schemeClr val="dk1"/>
              </a:buClr>
              <a:buSzPts val="1733"/>
              <a:buFont typeface="Calibri"/>
              <a:buNone/>
            </a:pPr>
            <a:r>
              <a:t/>
            </a:r>
            <a:endParaRPr b="0" i="0" sz="1733" u="none" cap="none" strike="noStrike">
              <a:solidFill>
                <a:srgbClr val="000000"/>
              </a:solidFill>
              <a:latin typeface="Calibri"/>
              <a:ea typeface="Calibri"/>
              <a:cs typeface="Calibri"/>
              <a:sym typeface="Calibri"/>
            </a:endParaRPr>
          </a:p>
          <a:p>
            <a:pPr indent="0" lvl="0" marL="0" marR="0" rtl="1" algn="ctr">
              <a:lnSpc>
                <a:spcPct val="100000"/>
              </a:lnSpc>
              <a:spcBef>
                <a:spcPts val="0"/>
              </a:spcBef>
              <a:spcAft>
                <a:spcPts val="0"/>
              </a:spcAft>
              <a:buClr>
                <a:srgbClr val="000000"/>
              </a:buClr>
              <a:buSzPts val="2800"/>
              <a:buFont typeface="Calibri"/>
              <a:buNone/>
            </a:pPr>
            <a:r>
              <a:rPr b="0" i="0" lang="ar-JO" sz="2800" u="none" cap="none" strike="noStrike">
                <a:solidFill>
                  <a:srgbClr val="000000"/>
                </a:solidFill>
                <a:latin typeface="Calibri"/>
                <a:ea typeface="Calibri"/>
                <a:cs typeface="Calibri"/>
                <a:sym typeface="Calibri"/>
              </a:rPr>
              <a:t>9 وِحدات مِساحَة</a:t>
            </a:r>
            <a:endParaRPr/>
          </a:p>
          <a:p>
            <a:pPr indent="0" lvl="0" marL="0" marR="0" rtl="1" algn="ctr">
              <a:lnSpc>
                <a:spcPct val="100000"/>
              </a:lnSpc>
              <a:spcBef>
                <a:spcPts val="0"/>
              </a:spcBef>
              <a:spcAft>
                <a:spcPts val="0"/>
              </a:spcAft>
              <a:buClr>
                <a:srgbClr val="000000"/>
              </a:buClr>
              <a:buSzPts val="1733"/>
              <a:buFont typeface="Calibri"/>
              <a:buNone/>
            </a:pPr>
            <a:r>
              <a:rPr b="0" i="0" lang="ar-JO" sz="1733" u="none" cap="none" strike="noStrike">
                <a:solidFill>
                  <a:srgbClr val="000000"/>
                </a:solidFill>
                <a:latin typeface="Calibri"/>
                <a:ea typeface="Calibri"/>
                <a:cs typeface="Calibri"/>
                <a:sym typeface="Calibri"/>
              </a:rPr>
              <a:t> </a:t>
            </a:r>
            <a:endParaRPr/>
          </a:p>
          <a:p>
            <a:pPr indent="0" lvl="0" marL="0" marR="0" rtl="1" algn="ctr">
              <a:lnSpc>
                <a:spcPct val="100000"/>
              </a:lnSpc>
              <a:spcBef>
                <a:spcPts val="0"/>
              </a:spcBef>
              <a:spcAft>
                <a:spcPts val="0"/>
              </a:spcAft>
              <a:buClr>
                <a:srgbClr val="000000"/>
              </a:buClr>
              <a:buSzPts val="2000"/>
              <a:buFont typeface="Calibri"/>
              <a:buNone/>
            </a:pPr>
            <a:r>
              <a:rPr b="0" i="0" lang="ar-JO" sz="2000" u="none" cap="none" strike="noStrike">
                <a:solidFill>
                  <a:srgbClr val="000000"/>
                </a:solidFill>
                <a:latin typeface="Calibri"/>
                <a:ea typeface="Calibri"/>
                <a:cs typeface="Calibri"/>
                <a:sym typeface="Calibri"/>
              </a:rPr>
              <a:t>وَمُحيطه</a:t>
            </a:r>
            <a:endParaRPr/>
          </a:p>
          <a:p>
            <a:pPr indent="0" lvl="0" marL="0" marR="0" rtl="1" algn="ctr">
              <a:lnSpc>
                <a:spcPct val="100000"/>
              </a:lnSpc>
              <a:spcBef>
                <a:spcPts val="0"/>
              </a:spcBef>
              <a:spcAft>
                <a:spcPts val="0"/>
              </a:spcAft>
              <a:buClr>
                <a:srgbClr val="000000"/>
              </a:buClr>
              <a:buSzPts val="2800"/>
              <a:buFont typeface="Calibri"/>
              <a:buNone/>
            </a:pPr>
            <a:r>
              <a:rPr b="0" i="0" lang="ar-JO" sz="2800" u="none" cap="none" strike="noStrike">
                <a:solidFill>
                  <a:srgbClr val="000000"/>
                </a:solidFill>
                <a:latin typeface="Calibri"/>
                <a:ea typeface="Calibri"/>
                <a:cs typeface="Calibri"/>
                <a:sym typeface="Calibri"/>
              </a:rPr>
              <a:t> 16 وِحدَة طول </a:t>
            </a:r>
            <a:endParaRPr/>
          </a:p>
          <a:p>
            <a:pPr indent="0" lvl="0" marL="0" marR="0" rtl="1" algn="ctr">
              <a:spcBef>
                <a:spcPts val="0"/>
              </a:spcBef>
              <a:spcAft>
                <a:spcPts val="0"/>
              </a:spcAft>
              <a:buNone/>
            </a:pPr>
            <a:r>
              <a:rPr lang="ar-JO" sz="1733">
                <a:solidFill>
                  <a:schemeClr val="dk1"/>
                </a:solidFill>
                <a:latin typeface="Calibri"/>
                <a:ea typeface="Calibri"/>
                <a:cs typeface="Calibri"/>
                <a:sym typeface="Calibri"/>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696" name="Shape 696"/>
        <p:cNvGrpSpPr/>
        <p:nvPr/>
      </p:nvGrpSpPr>
      <p:grpSpPr>
        <a:xfrm>
          <a:off x="0" y="0"/>
          <a:ext cx="0" cy="0"/>
          <a:chOff x="0" y="0"/>
          <a:chExt cx="0" cy="0"/>
        </a:xfrm>
      </p:grpSpPr>
      <p:pic>
        <p:nvPicPr>
          <p:cNvPr id="697" name="Google Shape;697;p2"/>
          <p:cNvPicPr preferRelativeResize="0"/>
          <p:nvPr/>
        </p:nvPicPr>
        <p:blipFill rotWithShape="1">
          <a:blip r:embed="rId3">
            <a:alphaModFix/>
          </a:blip>
          <a:srcRect b="0" l="0" r="0" t="0"/>
          <a:stretch/>
        </p:blipFill>
        <p:spPr>
          <a:xfrm>
            <a:off x="1473200" y="2413000"/>
            <a:ext cx="9702800" cy="2178656"/>
          </a:xfrm>
          <a:prstGeom prst="rect">
            <a:avLst/>
          </a:prstGeom>
          <a:noFill/>
          <a:ln>
            <a:noFill/>
          </a:ln>
        </p:spPr>
      </p:pic>
      <p:sp>
        <p:nvSpPr>
          <p:cNvPr id="698" name="Google Shape;698;p2"/>
          <p:cNvSpPr/>
          <p:nvPr/>
        </p:nvSpPr>
        <p:spPr>
          <a:xfrm>
            <a:off x="9264486" y="1530050"/>
            <a:ext cx="1086080" cy="1196782"/>
          </a:xfrm>
          <a:custGeom>
            <a:rect b="b" l="l" r="r" t="t"/>
            <a:pathLst>
              <a:path extrusionOk="0" h="1795173" w="1629120">
                <a:moveTo>
                  <a:pt x="0" y="0"/>
                </a:moveTo>
                <a:lnTo>
                  <a:pt x="1629120" y="0"/>
                </a:lnTo>
                <a:lnTo>
                  <a:pt x="1629120" y="1795173"/>
                </a:lnTo>
                <a:lnTo>
                  <a:pt x="0" y="179517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699" name="Google Shape;699;p2"/>
          <p:cNvSpPr txBox="1"/>
          <p:nvPr/>
        </p:nvSpPr>
        <p:spPr>
          <a:xfrm>
            <a:off x="8918526" y="3110962"/>
            <a:ext cx="1778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2000">
                <a:solidFill>
                  <a:srgbClr val="000000"/>
                </a:solidFill>
                <a:latin typeface="Calibri"/>
                <a:ea typeface="Calibri"/>
                <a:cs typeface="Calibri"/>
                <a:sym typeface="Calibri"/>
              </a:rPr>
              <a:t>نَشاط افتِتاح –</a:t>
            </a:r>
            <a:endParaRPr/>
          </a:p>
          <a:p>
            <a:pPr indent="0" lvl="0" marL="0" marR="0" rtl="0" algn="ctr">
              <a:spcBef>
                <a:spcPts val="0"/>
              </a:spcBef>
              <a:spcAft>
                <a:spcPts val="0"/>
              </a:spcAft>
              <a:buNone/>
            </a:pPr>
            <a:r>
              <a:rPr lang="ar-JO" sz="2000">
                <a:solidFill>
                  <a:srgbClr val="000000"/>
                </a:solidFill>
                <a:latin typeface="Calibri"/>
                <a:ea typeface="Calibri"/>
                <a:cs typeface="Calibri"/>
                <a:sym typeface="Calibri"/>
              </a:rPr>
              <a:t>نَرسم مُضلَّعات </a:t>
            </a:r>
            <a:endParaRPr/>
          </a:p>
        </p:txBody>
      </p:sp>
      <p:sp>
        <p:nvSpPr>
          <p:cNvPr id="700" name="Google Shape;700;p2"/>
          <p:cNvSpPr txBox="1"/>
          <p:nvPr/>
        </p:nvSpPr>
        <p:spPr>
          <a:xfrm>
            <a:off x="5486400" y="3110965"/>
            <a:ext cx="1778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2000">
                <a:solidFill>
                  <a:srgbClr val="000000"/>
                </a:solidFill>
                <a:latin typeface="Calibri"/>
                <a:ea typeface="Calibri"/>
                <a:cs typeface="Calibri"/>
                <a:sym typeface="Calibri"/>
              </a:rPr>
              <a:t>لُعبَة  -</a:t>
            </a:r>
            <a:endParaRPr/>
          </a:p>
          <a:p>
            <a:pPr indent="0" lvl="0" marL="0" marR="0" rtl="0" algn="ctr">
              <a:spcBef>
                <a:spcPts val="0"/>
              </a:spcBef>
              <a:spcAft>
                <a:spcPts val="0"/>
              </a:spcAft>
              <a:buNone/>
            </a:pPr>
            <a:r>
              <a:rPr lang="ar-JO" sz="2000">
                <a:solidFill>
                  <a:srgbClr val="000000"/>
                </a:solidFill>
                <a:latin typeface="Calibri"/>
                <a:ea typeface="Calibri"/>
                <a:cs typeface="Calibri"/>
                <a:sym typeface="Calibri"/>
              </a:rPr>
              <a:t>الأكبَر يَفوز</a:t>
            </a:r>
            <a:endParaRPr/>
          </a:p>
        </p:txBody>
      </p:sp>
      <p:sp>
        <p:nvSpPr>
          <p:cNvPr id="701" name="Google Shape;701;p2"/>
          <p:cNvSpPr txBox="1"/>
          <p:nvPr/>
        </p:nvSpPr>
        <p:spPr>
          <a:xfrm>
            <a:off x="1972799" y="3110963"/>
            <a:ext cx="1778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2000">
                <a:solidFill>
                  <a:srgbClr val="000000"/>
                </a:solidFill>
                <a:latin typeface="Calibri"/>
                <a:ea typeface="Calibri"/>
                <a:cs typeface="Calibri"/>
                <a:sym typeface="Calibri"/>
              </a:rPr>
              <a:t>نَرسُم  </a:t>
            </a:r>
            <a:endParaRPr/>
          </a:p>
          <a:p>
            <a:pPr indent="0" lvl="0" marL="0" marR="0" rtl="0" algn="ctr">
              <a:spcBef>
                <a:spcPts val="0"/>
              </a:spcBef>
              <a:spcAft>
                <a:spcPts val="0"/>
              </a:spcAft>
              <a:buNone/>
            </a:pPr>
            <a:r>
              <a:rPr lang="ar-JO" sz="2000">
                <a:solidFill>
                  <a:srgbClr val="000000"/>
                </a:solidFill>
                <a:latin typeface="Calibri"/>
                <a:ea typeface="Calibri"/>
                <a:cs typeface="Calibri"/>
                <a:sym typeface="Calibri"/>
              </a:rPr>
              <a:t>وفقًا لِشُروط</a:t>
            </a:r>
            <a:endParaRPr sz="200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705" name="Shape 705"/>
        <p:cNvGrpSpPr/>
        <p:nvPr/>
      </p:nvGrpSpPr>
      <p:grpSpPr>
        <a:xfrm>
          <a:off x="0" y="0"/>
          <a:ext cx="0" cy="0"/>
          <a:chOff x="0" y="0"/>
          <a:chExt cx="0" cy="0"/>
        </a:xfrm>
      </p:grpSpPr>
      <p:sp>
        <p:nvSpPr>
          <p:cNvPr id="706" name="Google Shape;706;p3"/>
          <p:cNvSpPr/>
          <p:nvPr/>
        </p:nvSpPr>
        <p:spPr>
          <a:xfrm>
            <a:off x="127001" y="1193800"/>
            <a:ext cx="8350249" cy="4724400"/>
          </a:xfrm>
          <a:prstGeom prst="roundRect">
            <a:avLst>
              <a:gd fmla="val 16667" name="adj"/>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07" name="Google Shape;707;p3"/>
          <p:cNvSpPr/>
          <p:nvPr/>
        </p:nvSpPr>
        <p:spPr>
          <a:xfrm>
            <a:off x="8686801" y="1193800"/>
            <a:ext cx="3174999" cy="4724400"/>
          </a:xfrm>
          <a:prstGeom prst="roundRect">
            <a:avLst>
              <a:gd fmla="val 16667" name="adj"/>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08" name="Google Shape;708;p3"/>
          <p:cNvSpPr txBox="1"/>
          <p:nvPr/>
        </p:nvSpPr>
        <p:spPr>
          <a:xfrm>
            <a:off x="3454400" y="330201"/>
            <a:ext cx="50800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JO" sz="3600">
                <a:solidFill>
                  <a:srgbClr val="000000"/>
                </a:solidFill>
                <a:latin typeface="Calibri"/>
                <a:ea typeface="Calibri"/>
                <a:cs typeface="Calibri"/>
                <a:sym typeface="Calibri"/>
              </a:rPr>
              <a:t>نَرسُم مُضلَّعات </a:t>
            </a:r>
            <a:endParaRPr b="1" sz="3600">
              <a:solidFill>
                <a:srgbClr val="000000"/>
              </a:solidFill>
              <a:latin typeface="Calibri"/>
              <a:ea typeface="Calibri"/>
              <a:cs typeface="Calibri"/>
              <a:sym typeface="Calibri"/>
            </a:endParaRPr>
          </a:p>
        </p:txBody>
      </p:sp>
      <p:sp>
        <p:nvSpPr>
          <p:cNvPr id="709" name="Google Shape;709;p3"/>
          <p:cNvSpPr txBox="1"/>
          <p:nvPr/>
        </p:nvSpPr>
        <p:spPr>
          <a:xfrm>
            <a:off x="254000" y="1267268"/>
            <a:ext cx="7975600" cy="3158300"/>
          </a:xfrm>
          <a:prstGeom prst="rect">
            <a:avLst/>
          </a:prstGeom>
          <a:noFill/>
          <a:ln>
            <a:noFill/>
          </a:ln>
        </p:spPr>
        <p:txBody>
          <a:bodyPr anchorCtr="0" anchor="t" bIns="45700" lIns="91425" spcFirstLastPara="1" rIns="91425" wrap="square" tIns="45700">
            <a:spAutoFit/>
          </a:bodyPr>
          <a:lstStyle/>
          <a:p>
            <a:pPr indent="0" lvl="0" marL="0" marR="0" rtl="1" algn="r">
              <a:lnSpc>
                <a:spcPct val="107000"/>
              </a:lnSpc>
              <a:spcBef>
                <a:spcPts val="0"/>
              </a:spcBef>
              <a:spcAft>
                <a:spcPts val="0"/>
              </a:spcAft>
              <a:buNone/>
            </a:pPr>
            <a:r>
              <a:rPr lang="ar-JO" sz="2133">
                <a:solidFill>
                  <a:srgbClr val="000000"/>
                </a:solidFill>
                <a:latin typeface="Calibri"/>
                <a:ea typeface="Calibri"/>
                <a:cs typeface="Calibri"/>
                <a:sym typeface="Calibri"/>
              </a:rPr>
              <a:t>سَير اللعبَة:</a:t>
            </a:r>
            <a:endParaRPr/>
          </a:p>
          <a:p>
            <a:pPr indent="0" lvl="0" marL="0" marR="0" rtl="1" algn="r">
              <a:lnSpc>
                <a:spcPct val="107000"/>
              </a:lnSpc>
              <a:spcBef>
                <a:spcPts val="533"/>
              </a:spcBef>
              <a:spcAft>
                <a:spcPts val="0"/>
              </a:spcAft>
              <a:buNone/>
            </a:pPr>
            <a:br>
              <a:rPr lang="ar-JO" sz="2133">
                <a:solidFill>
                  <a:srgbClr val="000000"/>
                </a:solidFill>
                <a:latin typeface="Calibri"/>
                <a:ea typeface="Calibri"/>
                <a:cs typeface="Calibri"/>
                <a:sym typeface="Calibri"/>
              </a:rPr>
            </a:br>
            <a:r>
              <a:rPr lang="ar-JO" sz="2133">
                <a:solidFill>
                  <a:srgbClr val="000000"/>
                </a:solidFill>
                <a:latin typeface="Calibri"/>
                <a:ea typeface="Calibri"/>
                <a:cs typeface="Calibri"/>
                <a:sym typeface="Calibri"/>
              </a:rPr>
              <a:t>يأخُذ كلّ مُشارِك بِطاقة مُهمَّة مِن رُزمَة البِطاقات. يَحصَل المُشارك الذي يَتمكّن مِن رَسم المُضلَّع المَطلوب على نُقطة. المُشارك الذي يَنجح في رَسم مُضلّعين مُختلفَين يُلائِمان الشَّرط المَكتوب على البِطاقَة يَحصَل على نُقطَة عَن كلّ رَسم.</a:t>
            </a:r>
            <a:endParaRPr/>
          </a:p>
          <a:p>
            <a:pPr indent="0" lvl="0" marL="0" marR="0" rtl="1" algn="r">
              <a:lnSpc>
                <a:spcPct val="107000"/>
              </a:lnSpc>
              <a:spcBef>
                <a:spcPts val="533"/>
              </a:spcBef>
              <a:spcAft>
                <a:spcPts val="0"/>
              </a:spcAft>
              <a:buNone/>
            </a:pPr>
            <a:r>
              <a:rPr lang="ar-JO" sz="2133">
                <a:solidFill>
                  <a:srgbClr val="000000"/>
                </a:solidFill>
                <a:latin typeface="Calibri"/>
                <a:ea typeface="Calibri"/>
                <a:cs typeface="Calibri"/>
                <a:sym typeface="Calibri"/>
              </a:rPr>
              <a:t>الفائِز هو المُشارك الذي جَمَع أكبَر عَدَد مِن النِّقاط.</a:t>
            </a:r>
            <a:endParaRPr/>
          </a:p>
          <a:p>
            <a:pPr indent="0" lvl="0" marL="0" marR="0" rtl="1" algn="r">
              <a:lnSpc>
                <a:spcPct val="107000"/>
              </a:lnSpc>
              <a:spcBef>
                <a:spcPts val="533"/>
              </a:spcBef>
              <a:spcAft>
                <a:spcPts val="0"/>
              </a:spcAft>
              <a:buNone/>
            </a:pPr>
            <a:r>
              <a:rPr lang="ar-JO" sz="2133">
                <a:solidFill>
                  <a:srgbClr val="000000"/>
                </a:solidFill>
                <a:latin typeface="Calibri"/>
                <a:ea typeface="Calibri"/>
                <a:cs typeface="Calibri"/>
                <a:sym typeface="Calibri"/>
              </a:rPr>
              <a:t>انتَبهوا: توجَد مُضلَّعات لا يُمكِن رَسمها.</a:t>
            </a:r>
            <a:endParaRPr/>
          </a:p>
          <a:p>
            <a:pPr indent="0" lvl="0" marL="0" marR="0" rtl="1" algn="r">
              <a:lnSpc>
                <a:spcPct val="107000"/>
              </a:lnSpc>
              <a:spcBef>
                <a:spcPts val="533"/>
              </a:spcBef>
              <a:spcAft>
                <a:spcPts val="0"/>
              </a:spcAft>
              <a:buNone/>
            </a:pPr>
            <a:r>
              <a:t/>
            </a:r>
            <a:endParaRPr sz="2133">
              <a:solidFill>
                <a:srgbClr val="000000"/>
              </a:solidFill>
              <a:latin typeface="Calibri"/>
              <a:ea typeface="Calibri"/>
              <a:cs typeface="Calibri"/>
              <a:sym typeface="Calibri"/>
            </a:endParaRPr>
          </a:p>
        </p:txBody>
      </p:sp>
      <p:sp>
        <p:nvSpPr>
          <p:cNvPr id="710" name="Google Shape;710;p3"/>
          <p:cNvSpPr txBox="1"/>
          <p:nvPr/>
        </p:nvSpPr>
        <p:spPr>
          <a:xfrm>
            <a:off x="8880474" y="1254045"/>
            <a:ext cx="2794000" cy="440120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2800">
                <a:solidFill>
                  <a:srgbClr val="000000"/>
                </a:solidFill>
                <a:latin typeface="Calibri"/>
                <a:ea typeface="Calibri"/>
                <a:cs typeface="Calibri"/>
                <a:sym typeface="Calibri"/>
              </a:rPr>
              <a:t>الصَّف: </a:t>
            </a:r>
            <a:r>
              <a:rPr lang="ar-JO" sz="2800">
                <a:solidFill>
                  <a:srgbClr val="000000"/>
                </a:solidFill>
                <a:latin typeface="Calibri"/>
                <a:ea typeface="Calibri"/>
                <a:cs typeface="Calibri"/>
                <a:sym typeface="Calibri"/>
              </a:rPr>
              <a:t>الرّابع </a:t>
            </a:r>
            <a:endParaRPr/>
          </a:p>
          <a:p>
            <a:pPr indent="0" lvl="0" marL="0" marR="0" rtl="1" algn="r">
              <a:spcBef>
                <a:spcPts val="0"/>
              </a:spcBef>
              <a:spcAft>
                <a:spcPts val="0"/>
              </a:spcAft>
              <a:buNone/>
            </a:pPr>
            <a:r>
              <a:rPr b="1" lang="ar-JO" sz="2800">
                <a:solidFill>
                  <a:srgbClr val="000000"/>
                </a:solidFill>
                <a:latin typeface="Calibri"/>
                <a:ea typeface="Calibri"/>
                <a:cs typeface="Calibri"/>
                <a:sym typeface="Calibri"/>
              </a:rPr>
              <a:t>عَدَد المُشاركين:  </a:t>
            </a:r>
            <a:endParaRPr/>
          </a:p>
          <a:p>
            <a:pPr indent="0" lvl="0" marL="0" marR="0" rtl="1" algn="r">
              <a:spcBef>
                <a:spcPts val="0"/>
              </a:spcBef>
              <a:spcAft>
                <a:spcPts val="0"/>
              </a:spcAft>
              <a:buNone/>
            </a:pPr>
            <a:r>
              <a:rPr lang="ar-JO" sz="2800">
                <a:solidFill>
                  <a:srgbClr val="000000"/>
                </a:solidFill>
                <a:latin typeface="Calibri"/>
                <a:ea typeface="Calibri"/>
                <a:cs typeface="Calibri"/>
                <a:sym typeface="Calibri"/>
              </a:rPr>
              <a:t>4 – 2</a:t>
            </a:r>
            <a:r>
              <a:rPr b="1" lang="ar-JO" sz="2800">
                <a:solidFill>
                  <a:srgbClr val="000000"/>
                </a:solidFill>
                <a:latin typeface="Calibri"/>
                <a:ea typeface="Calibri"/>
                <a:cs typeface="Calibri"/>
                <a:sym typeface="Calibri"/>
              </a:rPr>
              <a:t> </a:t>
            </a:r>
            <a:endParaRPr/>
          </a:p>
          <a:p>
            <a:pPr indent="0" lvl="0" marL="0" marR="0" rtl="1" algn="r">
              <a:spcBef>
                <a:spcPts val="0"/>
              </a:spcBef>
              <a:spcAft>
                <a:spcPts val="0"/>
              </a:spcAft>
              <a:buNone/>
            </a:pPr>
            <a:r>
              <a:rPr b="1" lang="ar-JO" sz="2800">
                <a:solidFill>
                  <a:srgbClr val="000000"/>
                </a:solidFill>
                <a:latin typeface="Calibri"/>
                <a:ea typeface="Calibri"/>
                <a:cs typeface="Calibri"/>
                <a:sym typeface="Calibri"/>
              </a:rPr>
              <a:t>الأدَوات المَطلوبَة:</a:t>
            </a:r>
            <a:endParaRPr/>
          </a:p>
          <a:p>
            <a:pPr indent="-285750" lvl="0" marL="285750" marR="0" rtl="1" algn="r">
              <a:spcBef>
                <a:spcPts val="0"/>
              </a:spcBef>
              <a:spcAft>
                <a:spcPts val="0"/>
              </a:spcAft>
              <a:buClr>
                <a:srgbClr val="000000"/>
              </a:buClr>
              <a:buSzPts val="2800"/>
              <a:buFont typeface="Noto Sans Symbols"/>
              <a:buChar char="❖"/>
            </a:pPr>
            <a:r>
              <a:rPr lang="ar-JO" sz="2800">
                <a:solidFill>
                  <a:srgbClr val="000000"/>
                </a:solidFill>
                <a:latin typeface="Calibri"/>
                <a:ea typeface="Calibri"/>
                <a:cs typeface="Calibri"/>
                <a:sym typeface="Calibri"/>
              </a:rPr>
              <a:t>وَرَقَة لِلرَّسم .</a:t>
            </a:r>
            <a:endParaRPr/>
          </a:p>
          <a:p>
            <a:pPr indent="-285750" lvl="0" marL="285750" marR="0" rtl="1" algn="r">
              <a:spcBef>
                <a:spcPts val="0"/>
              </a:spcBef>
              <a:spcAft>
                <a:spcPts val="0"/>
              </a:spcAft>
              <a:buClr>
                <a:srgbClr val="000000"/>
              </a:buClr>
              <a:buSzPts val="2800"/>
              <a:buFont typeface="Noto Sans Symbols"/>
              <a:buChar char="❖"/>
            </a:pPr>
            <a:r>
              <a:rPr lang="ar-JO" sz="2800">
                <a:solidFill>
                  <a:srgbClr val="000000"/>
                </a:solidFill>
                <a:latin typeface="Calibri"/>
                <a:ea typeface="Calibri"/>
                <a:cs typeface="Calibri"/>
                <a:sym typeface="Calibri"/>
              </a:rPr>
              <a:t>بِطاقات مَهام. </a:t>
            </a:r>
            <a:endParaRPr/>
          </a:p>
          <a:p>
            <a:pPr indent="0" lvl="0" marL="0" marR="0" rtl="1" algn="r">
              <a:spcBef>
                <a:spcPts val="0"/>
              </a:spcBef>
              <a:spcAft>
                <a:spcPts val="0"/>
              </a:spcAft>
              <a:buNone/>
            </a:pPr>
            <a:r>
              <a:rPr b="1" lang="ar-JO" sz="2800">
                <a:solidFill>
                  <a:srgbClr val="000000"/>
                </a:solidFill>
                <a:latin typeface="Calibri"/>
                <a:ea typeface="Calibri"/>
                <a:cs typeface="Calibri"/>
                <a:sym typeface="Calibri"/>
              </a:rPr>
              <a:t> </a:t>
            </a:r>
            <a:endParaRPr/>
          </a:p>
          <a:p>
            <a:pPr indent="0" lvl="0" marL="0" marR="0" rtl="1" algn="r">
              <a:spcBef>
                <a:spcPts val="0"/>
              </a:spcBef>
              <a:spcAft>
                <a:spcPts val="0"/>
              </a:spcAft>
              <a:buNone/>
            </a:pPr>
            <a:r>
              <a:rPr b="1" lang="ar-JO" sz="2800">
                <a:solidFill>
                  <a:srgbClr val="000000"/>
                </a:solidFill>
                <a:latin typeface="Calibri"/>
                <a:ea typeface="Calibri"/>
                <a:cs typeface="Calibri"/>
                <a:sym typeface="Calibri"/>
              </a:rPr>
              <a:t> </a:t>
            </a:r>
            <a:endParaRPr/>
          </a:p>
          <a:p>
            <a:pPr indent="0" lvl="0" marL="0" marR="0" rtl="1" algn="r">
              <a:spcBef>
                <a:spcPts val="0"/>
              </a:spcBef>
              <a:spcAft>
                <a:spcPts val="0"/>
              </a:spcAft>
              <a:buNone/>
            </a:pPr>
            <a:r>
              <a:t/>
            </a:r>
            <a:endParaRPr b="1" sz="2800">
              <a:solidFill>
                <a:srgbClr val="000000"/>
              </a:solidFill>
              <a:latin typeface="Calibri"/>
              <a:ea typeface="Calibri"/>
              <a:cs typeface="Calibri"/>
              <a:sym typeface="Calibri"/>
            </a:endParaRPr>
          </a:p>
          <a:p>
            <a:pPr indent="0" lvl="0" marL="0" marR="0" rtl="1" algn="r">
              <a:spcBef>
                <a:spcPts val="0"/>
              </a:spcBef>
              <a:spcAft>
                <a:spcPts val="0"/>
              </a:spcAft>
              <a:buNone/>
            </a:pPr>
            <a:r>
              <a:t/>
            </a:r>
            <a:endParaRPr b="1" sz="2800">
              <a:solidFill>
                <a:srgbClr val="000000"/>
              </a:solidFill>
              <a:latin typeface="Calibri"/>
              <a:ea typeface="Calibri"/>
              <a:cs typeface="Calibri"/>
              <a:sym typeface="Calibri"/>
            </a:endParaRPr>
          </a:p>
        </p:txBody>
      </p:sp>
      <p:sp>
        <p:nvSpPr>
          <p:cNvPr descr="נורת חשמל וגלגל שיניים קו מיתאר" id="711" name="Google Shape;711;p3"/>
          <p:cNvSpPr/>
          <p:nvPr/>
        </p:nvSpPr>
        <p:spPr>
          <a:xfrm>
            <a:off x="8832850" y="1215800"/>
            <a:ext cx="609600" cy="609600"/>
          </a:xfrm>
          <a:prstGeom prst="rect">
            <a:avLst/>
          </a:prstGeom>
          <a:no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graphicFrame>
        <p:nvGraphicFramePr>
          <p:cNvPr id="716" name="Google Shape;716;p4"/>
          <p:cNvGraphicFramePr/>
          <p:nvPr/>
        </p:nvGraphicFramePr>
        <p:xfrm>
          <a:off x="0" y="533"/>
          <a:ext cx="3000000" cy="3000000"/>
        </p:xfrm>
        <a:graphic>
          <a:graphicData uri="http://schemas.openxmlformats.org/drawingml/2006/table">
            <a:tbl>
              <a:tblPr bandRow="1" firstRow="1">
                <a:noFill/>
                <a:tableStyleId>{E7027781-69F3-493C-89B6-57550F7AD697}</a:tableStyleId>
              </a:tblPr>
              <a:tblGrid>
                <a:gridCol w="2039825"/>
                <a:gridCol w="2024175"/>
                <a:gridCol w="2032000"/>
                <a:gridCol w="2032000"/>
                <a:gridCol w="2032000"/>
                <a:gridCol w="2032000"/>
              </a:tblGrid>
              <a:tr h="2285825">
                <a:tc>
                  <a:txBody>
                    <a:bodyPr/>
                    <a:lstStyle/>
                    <a:p>
                      <a:pPr indent="0" lvl="0" marL="0" marR="0" rtl="1" algn="ctr">
                        <a:spcBef>
                          <a:spcPts val="0"/>
                        </a:spcBef>
                        <a:spcAft>
                          <a:spcPts val="0"/>
                        </a:spcAft>
                        <a:buNone/>
                      </a:pPr>
                      <a:r>
                        <a:rPr lang="ar-JO" sz="1800" u="none" cap="none" strike="noStrike">
                          <a:solidFill>
                            <a:schemeClr val="dk1"/>
                          </a:solidFill>
                        </a:rPr>
                        <a:t>ما المُضلّعات التي يُمكِن رَسمها وما التي لا يُمكِن رَسمها؟</a:t>
                      </a:r>
                      <a:endParaRPr/>
                    </a:p>
                    <a:p>
                      <a:pPr indent="0" lvl="0" marL="0" marR="0" rtl="1" algn="ctr">
                        <a:spcBef>
                          <a:spcPts val="0"/>
                        </a:spcBef>
                        <a:spcAft>
                          <a:spcPts val="0"/>
                        </a:spcAft>
                        <a:buNone/>
                      </a:pPr>
                      <a:r>
                        <a:rPr lang="ar-JO" sz="1800" u="none" cap="none" strike="noStrike">
                          <a:solidFill>
                            <a:schemeClr val="dk1"/>
                          </a:solidFill>
                        </a:rPr>
                        <a:t>ارسُموا المُضلّعات التي يُمكِن رَسمها.</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286000">
                <a:tc>
                  <a:txBody>
                    <a:bodyPr/>
                    <a:lstStyle/>
                    <a:p>
                      <a:pPr indent="0" lvl="0" marL="0" marR="0" rtl="0" algn="ctr">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a:p>
                      <a:pPr indent="0" lvl="0" marL="0" marR="0" rtl="1" algn="ctr">
                        <a:spcBef>
                          <a:spcPts val="0"/>
                        </a:spcBef>
                        <a:spcAft>
                          <a:spcPts val="0"/>
                        </a:spcAft>
                        <a:buNone/>
                      </a:pPr>
                      <a:r>
                        <a:rPr b="1" lang="ar-JO" sz="1800">
                          <a:solidFill>
                            <a:schemeClr val="dk1"/>
                          </a:solidFill>
                        </a:rPr>
                        <a:t>ما المُضلّعات التي يُمكِن رَسمها وما التي لا يُمكِن رَسمها؟</a:t>
                      </a:r>
                      <a:endParaRPr/>
                    </a:p>
                    <a:p>
                      <a:pPr indent="0" lvl="0" marL="0" marR="0" rtl="1" algn="ctr">
                        <a:spcBef>
                          <a:spcPts val="0"/>
                        </a:spcBef>
                        <a:spcAft>
                          <a:spcPts val="0"/>
                        </a:spcAft>
                        <a:buNone/>
                      </a:pPr>
                      <a:r>
                        <a:rPr b="1" lang="ar-JO" sz="1800">
                          <a:solidFill>
                            <a:schemeClr val="dk1"/>
                          </a:solidFill>
                        </a:rPr>
                        <a:t>ارسُموا المُضلّعات التي يُمكِن رَسمها.</a:t>
                      </a:r>
                      <a:endParaRPr/>
                    </a:p>
                    <a:p>
                      <a:pPr indent="0" lvl="0" marL="0" marR="0" rtl="0" algn="ctr">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286000">
                <a:tc>
                  <a:txBody>
                    <a:bodyPr/>
                    <a:lstStyle/>
                    <a:p>
                      <a:pPr indent="0" lvl="0" marL="0" marR="0" rtl="0" algn="ctr">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a:p>
                      <a:pPr indent="0" lvl="0" marL="0" marR="0" rtl="1" algn="ctr">
                        <a:lnSpc>
                          <a:spcPct val="100000"/>
                        </a:lnSpc>
                        <a:spcBef>
                          <a:spcPts val="0"/>
                        </a:spcBef>
                        <a:spcAft>
                          <a:spcPts val="0"/>
                        </a:spcAft>
                        <a:buClr>
                          <a:srgbClr val="000000"/>
                        </a:buClr>
                        <a:buSzPts val="1800"/>
                        <a:buFont typeface="Calibri"/>
                        <a:buNone/>
                      </a:pPr>
                      <a:r>
                        <a:rPr b="1" i="0" lang="ar-JO" sz="1800" u="none" cap="none" strike="noStrike">
                          <a:solidFill>
                            <a:srgbClr val="000000"/>
                          </a:solidFill>
                          <a:latin typeface="Calibri"/>
                          <a:ea typeface="Calibri"/>
                          <a:cs typeface="Calibri"/>
                          <a:sym typeface="Calibri"/>
                        </a:rPr>
                        <a:t>ما المُضلّعات التي يُمكِن رَسمها وما التي لا يُمكِن رَسمها؟</a:t>
                      </a:r>
                      <a:endParaRPr/>
                    </a:p>
                    <a:p>
                      <a:pPr indent="0" lvl="0" marL="0" marR="0" rtl="1" algn="ctr">
                        <a:lnSpc>
                          <a:spcPct val="100000"/>
                        </a:lnSpc>
                        <a:spcBef>
                          <a:spcPts val="0"/>
                        </a:spcBef>
                        <a:spcAft>
                          <a:spcPts val="0"/>
                        </a:spcAft>
                        <a:buClr>
                          <a:srgbClr val="000000"/>
                        </a:buClr>
                        <a:buSzPts val="1800"/>
                        <a:buFont typeface="Calibri"/>
                        <a:buNone/>
                      </a:pPr>
                      <a:r>
                        <a:rPr b="1" i="0" lang="ar-JO" sz="1800" u="none" cap="none" strike="noStrike">
                          <a:solidFill>
                            <a:srgbClr val="000000"/>
                          </a:solidFill>
                          <a:latin typeface="Calibri"/>
                          <a:ea typeface="Calibri"/>
                          <a:cs typeface="Calibri"/>
                          <a:sym typeface="Calibri"/>
                        </a:rPr>
                        <a:t>ارسُموا المُضلّعات التي يُمكِن رَسمها</a:t>
                      </a:r>
                      <a:r>
                        <a:rPr b="1" lang="ar-JO" sz="1800">
                          <a:solidFill>
                            <a:schemeClr val="dk1"/>
                          </a:solidFill>
                        </a:rPr>
                        <a:t>.</a:t>
                      </a:r>
                      <a:endParaRPr/>
                    </a:p>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717" name="Google Shape;717;p4"/>
          <p:cNvGraphicFramePr/>
          <p:nvPr/>
        </p:nvGraphicFramePr>
        <p:xfrm>
          <a:off x="4226816" y="60641"/>
          <a:ext cx="3000000" cy="3000000"/>
        </p:xfrm>
        <a:graphic>
          <a:graphicData uri="http://schemas.openxmlformats.org/drawingml/2006/table">
            <a:tbl>
              <a:tblPr bandRow="1" firstRow="1">
                <a:noFill/>
                <a:tableStyleId>{E7027781-69F3-493C-89B6-57550F7AD697}</a:tableStyleId>
              </a:tblPr>
              <a:tblGrid>
                <a:gridCol w="349425"/>
                <a:gridCol w="349425"/>
                <a:gridCol w="349425"/>
                <a:gridCol w="349425"/>
                <a:gridCol w="349425"/>
              </a:tblGrid>
              <a:tr h="3657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657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657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657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657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718" name="Google Shape;718;p4"/>
          <p:cNvGraphicFramePr/>
          <p:nvPr/>
        </p:nvGraphicFramePr>
        <p:xfrm>
          <a:off x="10320335" y="60641"/>
          <a:ext cx="3000000" cy="3000000"/>
        </p:xfrm>
        <a:graphic>
          <a:graphicData uri="http://schemas.openxmlformats.org/drawingml/2006/table">
            <a:tbl>
              <a:tblPr bandRow="1" firstRow="1">
                <a:noFill/>
                <a:tableStyleId>{E7027781-69F3-493C-89B6-57550F7AD697}</a:tableStyleId>
              </a:tblPr>
              <a:tblGrid>
                <a:gridCol w="349425"/>
                <a:gridCol w="349425"/>
                <a:gridCol w="349425"/>
                <a:gridCol w="349425"/>
                <a:gridCol w="349425"/>
              </a:tblGrid>
              <a:tr h="3657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657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657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657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657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719" name="Google Shape;719;p4"/>
          <p:cNvGraphicFramePr/>
          <p:nvPr/>
        </p:nvGraphicFramePr>
        <p:xfrm>
          <a:off x="10320334" y="4655611"/>
          <a:ext cx="3000000" cy="3000000"/>
        </p:xfrm>
        <a:graphic>
          <a:graphicData uri="http://schemas.openxmlformats.org/drawingml/2006/table">
            <a:tbl>
              <a:tblPr bandRow="1" firstRow="1">
                <a:noFill/>
                <a:tableStyleId>{E7027781-69F3-493C-89B6-57550F7AD697}</a:tableStyleId>
              </a:tblPr>
              <a:tblGrid>
                <a:gridCol w="349425"/>
                <a:gridCol w="349425"/>
                <a:gridCol w="349425"/>
                <a:gridCol w="349425"/>
                <a:gridCol w="349425"/>
              </a:tblGrid>
              <a:tr h="3657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57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57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57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57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id="720" name="Google Shape;720;p4"/>
          <p:cNvPicPr preferRelativeResize="0"/>
          <p:nvPr/>
        </p:nvPicPr>
        <p:blipFill rotWithShape="1">
          <a:blip r:embed="rId3">
            <a:alphaModFix/>
          </a:blip>
          <a:srcRect b="0" l="0" r="0" t="0"/>
          <a:stretch/>
        </p:blipFill>
        <p:spPr>
          <a:xfrm>
            <a:off x="8280400" y="60641"/>
            <a:ext cx="1763929" cy="1849280"/>
          </a:xfrm>
          <a:prstGeom prst="rect">
            <a:avLst/>
          </a:prstGeom>
          <a:noFill/>
          <a:ln>
            <a:noFill/>
          </a:ln>
        </p:spPr>
      </p:pic>
      <p:pic>
        <p:nvPicPr>
          <p:cNvPr id="721" name="Google Shape;721;p4"/>
          <p:cNvPicPr preferRelativeResize="0"/>
          <p:nvPr/>
        </p:nvPicPr>
        <p:blipFill rotWithShape="1">
          <a:blip r:embed="rId3">
            <a:alphaModFix/>
          </a:blip>
          <a:srcRect b="0" l="0" r="0" t="0"/>
          <a:stretch/>
        </p:blipFill>
        <p:spPr>
          <a:xfrm>
            <a:off x="6249958" y="74318"/>
            <a:ext cx="1763929" cy="1849280"/>
          </a:xfrm>
          <a:prstGeom prst="rect">
            <a:avLst/>
          </a:prstGeom>
          <a:noFill/>
          <a:ln>
            <a:noFill/>
          </a:ln>
        </p:spPr>
      </p:pic>
      <p:pic>
        <p:nvPicPr>
          <p:cNvPr id="722" name="Google Shape;722;p4"/>
          <p:cNvPicPr preferRelativeResize="0"/>
          <p:nvPr/>
        </p:nvPicPr>
        <p:blipFill rotWithShape="1">
          <a:blip r:embed="rId3">
            <a:alphaModFix/>
          </a:blip>
          <a:srcRect b="0" l="0" r="0" t="0"/>
          <a:stretch/>
        </p:blipFill>
        <p:spPr>
          <a:xfrm>
            <a:off x="2147672" y="60641"/>
            <a:ext cx="1763929" cy="1849280"/>
          </a:xfrm>
          <a:prstGeom prst="rect">
            <a:avLst/>
          </a:prstGeom>
          <a:noFill/>
          <a:ln>
            <a:noFill/>
          </a:ln>
        </p:spPr>
      </p:pic>
      <p:pic>
        <p:nvPicPr>
          <p:cNvPr id="723" name="Google Shape;723;p4"/>
          <p:cNvPicPr preferRelativeResize="0"/>
          <p:nvPr/>
        </p:nvPicPr>
        <p:blipFill rotWithShape="1">
          <a:blip r:embed="rId3">
            <a:alphaModFix/>
          </a:blip>
          <a:srcRect b="0" l="0" r="0" t="0"/>
          <a:stretch/>
        </p:blipFill>
        <p:spPr>
          <a:xfrm>
            <a:off x="10303542" y="2504360"/>
            <a:ext cx="1763929" cy="1849280"/>
          </a:xfrm>
          <a:prstGeom prst="rect">
            <a:avLst/>
          </a:prstGeom>
          <a:noFill/>
          <a:ln>
            <a:noFill/>
          </a:ln>
        </p:spPr>
      </p:pic>
      <p:pic>
        <p:nvPicPr>
          <p:cNvPr id="724" name="Google Shape;724;p4"/>
          <p:cNvPicPr preferRelativeResize="0"/>
          <p:nvPr/>
        </p:nvPicPr>
        <p:blipFill rotWithShape="1">
          <a:blip r:embed="rId3">
            <a:alphaModFix/>
          </a:blip>
          <a:srcRect b="0" l="0" r="0" t="0"/>
          <a:stretch/>
        </p:blipFill>
        <p:spPr>
          <a:xfrm>
            <a:off x="8265546" y="2534858"/>
            <a:ext cx="1763929" cy="1849280"/>
          </a:xfrm>
          <a:prstGeom prst="rect">
            <a:avLst/>
          </a:prstGeom>
          <a:noFill/>
          <a:ln>
            <a:noFill/>
          </a:ln>
        </p:spPr>
      </p:pic>
      <p:pic>
        <p:nvPicPr>
          <p:cNvPr id="725" name="Google Shape;725;p4"/>
          <p:cNvPicPr preferRelativeResize="0"/>
          <p:nvPr/>
        </p:nvPicPr>
        <p:blipFill rotWithShape="1">
          <a:blip r:embed="rId3">
            <a:alphaModFix/>
          </a:blip>
          <a:srcRect b="0" l="0" r="0" t="0"/>
          <a:stretch/>
        </p:blipFill>
        <p:spPr>
          <a:xfrm>
            <a:off x="6315341" y="2556350"/>
            <a:ext cx="1763929" cy="1849280"/>
          </a:xfrm>
          <a:prstGeom prst="rect">
            <a:avLst/>
          </a:prstGeom>
          <a:noFill/>
          <a:ln>
            <a:noFill/>
          </a:ln>
        </p:spPr>
      </p:pic>
      <p:pic>
        <p:nvPicPr>
          <p:cNvPr id="726" name="Google Shape;726;p4"/>
          <p:cNvPicPr preferRelativeResize="0"/>
          <p:nvPr/>
        </p:nvPicPr>
        <p:blipFill rotWithShape="1">
          <a:blip r:embed="rId3">
            <a:alphaModFix/>
          </a:blip>
          <a:srcRect b="0" l="0" r="0" t="0"/>
          <a:stretch/>
        </p:blipFill>
        <p:spPr>
          <a:xfrm>
            <a:off x="4143437" y="2556350"/>
            <a:ext cx="1763929" cy="1849280"/>
          </a:xfrm>
          <a:prstGeom prst="rect">
            <a:avLst/>
          </a:prstGeom>
          <a:noFill/>
          <a:ln>
            <a:noFill/>
          </a:ln>
        </p:spPr>
      </p:pic>
      <p:pic>
        <p:nvPicPr>
          <p:cNvPr id="727" name="Google Shape;727;p4"/>
          <p:cNvPicPr preferRelativeResize="0"/>
          <p:nvPr/>
        </p:nvPicPr>
        <p:blipFill rotWithShape="1">
          <a:blip r:embed="rId3">
            <a:alphaModFix/>
          </a:blip>
          <a:srcRect b="0" l="0" r="0" t="0"/>
          <a:stretch/>
        </p:blipFill>
        <p:spPr>
          <a:xfrm>
            <a:off x="2162526" y="2534858"/>
            <a:ext cx="1763929" cy="1849280"/>
          </a:xfrm>
          <a:prstGeom prst="rect">
            <a:avLst/>
          </a:prstGeom>
          <a:noFill/>
          <a:ln>
            <a:noFill/>
          </a:ln>
        </p:spPr>
      </p:pic>
      <p:pic>
        <p:nvPicPr>
          <p:cNvPr id="728" name="Google Shape;728;p4"/>
          <p:cNvPicPr preferRelativeResize="0"/>
          <p:nvPr/>
        </p:nvPicPr>
        <p:blipFill rotWithShape="1">
          <a:blip r:embed="rId3">
            <a:alphaModFix/>
          </a:blip>
          <a:srcRect b="0" l="0" r="0" t="0"/>
          <a:stretch/>
        </p:blipFill>
        <p:spPr>
          <a:xfrm>
            <a:off x="8280400" y="4675115"/>
            <a:ext cx="1763929" cy="1849280"/>
          </a:xfrm>
          <a:prstGeom prst="rect">
            <a:avLst/>
          </a:prstGeom>
          <a:noFill/>
          <a:ln>
            <a:noFill/>
          </a:ln>
        </p:spPr>
      </p:pic>
      <p:pic>
        <p:nvPicPr>
          <p:cNvPr id="729" name="Google Shape;729;p4"/>
          <p:cNvPicPr preferRelativeResize="0"/>
          <p:nvPr/>
        </p:nvPicPr>
        <p:blipFill rotWithShape="1">
          <a:blip r:embed="rId3">
            <a:alphaModFix/>
          </a:blip>
          <a:srcRect b="0" l="0" r="0" t="0"/>
          <a:stretch/>
        </p:blipFill>
        <p:spPr>
          <a:xfrm>
            <a:off x="6249958" y="4727282"/>
            <a:ext cx="1763929" cy="1849280"/>
          </a:xfrm>
          <a:prstGeom prst="rect">
            <a:avLst/>
          </a:prstGeom>
          <a:noFill/>
          <a:ln>
            <a:noFill/>
          </a:ln>
        </p:spPr>
      </p:pic>
      <p:pic>
        <p:nvPicPr>
          <p:cNvPr id="730" name="Google Shape;730;p4"/>
          <p:cNvPicPr preferRelativeResize="0"/>
          <p:nvPr/>
        </p:nvPicPr>
        <p:blipFill rotWithShape="1">
          <a:blip r:embed="rId3">
            <a:alphaModFix/>
          </a:blip>
          <a:srcRect b="0" l="0" r="0" t="0"/>
          <a:stretch/>
        </p:blipFill>
        <p:spPr>
          <a:xfrm>
            <a:off x="4157492" y="4800600"/>
            <a:ext cx="1763929" cy="1849280"/>
          </a:xfrm>
          <a:prstGeom prst="rect">
            <a:avLst/>
          </a:prstGeom>
          <a:noFill/>
          <a:ln>
            <a:noFill/>
          </a:ln>
        </p:spPr>
      </p:pic>
      <p:pic>
        <p:nvPicPr>
          <p:cNvPr id="731" name="Google Shape;731;p4"/>
          <p:cNvPicPr preferRelativeResize="0"/>
          <p:nvPr/>
        </p:nvPicPr>
        <p:blipFill rotWithShape="1">
          <a:blip r:embed="rId3">
            <a:alphaModFix/>
          </a:blip>
          <a:srcRect b="0" l="0" r="0" t="0"/>
          <a:stretch/>
        </p:blipFill>
        <p:spPr>
          <a:xfrm>
            <a:off x="2166036" y="4815840"/>
            <a:ext cx="1763929" cy="18492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735" name="Shape 735"/>
        <p:cNvGrpSpPr/>
        <p:nvPr/>
      </p:nvGrpSpPr>
      <p:grpSpPr>
        <a:xfrm>
          <a:off x="0" y="0"/>
          <a:ext cx="0" cy="0"/>
          <a:chOff x="0" y="0"/>
          <a:chExt cx="0" cy="0"/>
        </a:xfrm>
      </p:grpSpPr>
      <p:sp>
        <p:nvSpPr>
          <p:cNvPr id="736" name="Google Shape;736;p5"/>
          <p:cNvSpPr/>
          <p:nvPr/>
        </p:nvSpPr>
        <p:spPr>
          <a:xfrm>
            <a:off x="9191674" y="381000"/>
            <a:ext cx="2895600" cy="1371600"/>
          </a:xfrm>
          <a:prstGeom prst="roundRect">
            <a:avLst>
              <a:gd fmla="val 16667" name="adj"/>
            </a:avLst>
          </a:prstGeom>
          <a:noFill/>
          <a:ln cap="flat" cmpd="sng" w="5715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37" name="Google Shape;737;p5"/>
          <p:cNvSpPr txBox="1"/>
          <p:nvPr/>
        </p:nvSpPr>
        <p:spPr>
          <a:xfrm>
            <a:off x="9319064" y="477386"/>
            <a:ext cx="2716628"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JO" sz="2400">
                <a:solidFill>
                  <a:srgbClr val="000000"/>
                </a:solidFill>
                <a:latin typeface="Calibri"/>
                <a:ea typeface="Calibri"/>
                <a:cs typeface="Calibri"/>
                <a:sym typeface="Calibri"/>
              </a:rPr>
              <a:t>مُضلَّع مُحيطه 14 وِحدَة طول وَمِساحَته 12 وِحدَة مِساحَة</a:t>
            </a:r>
            <a:endParaRPr/>
          </a:p>
        </p:txBody>
      </p:sp>
      <p:sp>
        <p:nvSpPr>
          <p:cNvPr id="738" name="Google Shape;738;p5"/>
          <p:cNvSpPr/>
          <p:nvPr/>
        </p:nvSpPr>
        <p:spPr>
          <a:xfrm>
            <a:off x="9239739" y="2050757"/>
            <a:ext cx="2895600" cy="1371600"/>
          </a:xfrm>
          <a:prstGeom prst="roundRect">
            <a:avLst>
              <a:gd fmla="val 16667" name="adj"/>
            </a:avLst>
          </a:prstGeom>
          <a:noFill/>
          <a:ln cap="flat" cmpd="sng" w="5715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39" name="Google Shape;739;p5"/>
          <p:cNvSpPr/>
          <p:nvPr/>
        </p:nvSpPr>
        <p:spPr>
          <a:xfrm>
            <a:off x="6217529" y="331219"/>
            <a:ext cx="2895600" cy="1371600"/>
          </a:xfrm>
          <a:prstGeom prst="roundRect">
            <a:avLst>
              <a:gd fmla="val 16667" name="adj"/>
            </a:avLst>
          </a:prstGeom>
          <a:noFill/>
          <a:ln cap="flat" cmpd="sng" w="5715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40" name="Google Shape;740;p5"/>
          <p:cNvSpPr/>
          <p:nvPr/>
        </p:nvSpPr>
        <p:spPr>
          <a:xfrm>
            <a:off x="6194474" y="2112825"/>
            <a:ext cx="2895600" cy="1371600"/>
          </a:xfrm>
          <a:prstGeom prst="roundRect">
            <a:avLst>
              <a:gd fmla="val 16667" name="adj"/>
            </a:avLst>
          </a:prstGeom>
          <a:noFill/>
          <a:ln cap="flat" cmpd="sng" w="5715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41" name="Google Shape;741;p5"/>
          <p:cNvSpPr/>
          <p:nvPr/>
        </p:nvSpPr>
        <p:spPr>
          <a:xfrm>
            <a:off x="3167575" y="368886"/>
            <a:ext cx="2895600" cy="1371600"/>
          </a:xfrm>
          <a:prstGeom prst="roundRect">
            <a:avLst>
              <a:gd fmla="val 16667" name="adj"/>
            </a:avLst>
          </a:prstGeom>
          <a:noFill/>
          <a:ln cap="flat" cmpd="sng" w="5715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42" name="Google Shape;742;p5"/>
          <p:cNvSpPr/>
          <p:nvPr/>
        </p:nvSpPr>
        <p:spPr>
          <a:xfrm>
            <a:off x="3202745" y="2093397"/>
            <a:ext cx="2895600" cy="1371600"/>
          </a:xfrm>
          <a:prstGeom prst="roundRect">
            <a:avLst>
              <a:gd fmla="val 16667" name="adj"/>
            </a:avLst>
          </a:prstGeom>
          <a:noFill/>
          <a:ln cap="flat" cmpd="sng" w="5715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43" name="Google Shape;743;p5"/>
          <p:cNvSpPr/>
          <p:nvPr/>
        </p:nvSpPr>
        <p:spPr>
          <a:xfrm>
            <a:off x="9258495" y="3719017"/>
            <a:ext cx="2895600" cy="1371600"/>
          </a:xfrm>
          <a:prstGeom prst="roundRect">
            <a:avLst>
              <a:gd fmla="val 16667" name="adj"/>
            </a:avLst>
          </a:prstGeom>
          <a:noFill/>
          <a:ln cap="flat" cmpd="sng" w="5715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44" name="Google Shape;744;p5"/>
          <p:cNvSpPr/>
          <p:nvPr/>
        </p:nvSpPr>
        <p:spPr>
          <a:xfrm>
            <a:off x="6147972" y="3851421"/>
            <a:ext cx="2895600" cy="1371600"/>
          </a:xfrm>
          <a:prstGeom prst="roundRect">
            <a:avLst>
              <a:gd fmla="val 16667" name="adj"/>
            </a:avLst>
          </a:prstGeom>
          <a:noFill/>
          <a:ln cap="flat" cmpd="sng" w="5715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45" name="Google Shape;745;p5"/>
          <p:cNvSpPr/>
          <p:nvPr/>
        </p:nvSpPr>
        <p:spPr>
          <a:xfrm>
            <a:off x="3120292" y="3851421"/>
            <a:ext cx="2895600" cy="1371600"/>
          </a:xfrm>
          <a:prstGeom prst="roundRect">
            <a:avLst>
              <a:gd fmla="val 16667" name="adj"/>
            </a:avLst>
          </a:prstGeom>
          <a:noFill/>
          <a:ln cap="flat" cmpd="sng" w="5715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46" name="Google Shape;746;p5"/>
          <p:cNvSpPr/>
          <p:nvPr/>
        </p:nvSpPr>
        <p:spPr>
          <a:xfrm>
            <a:off x="9252633" y="5283265"/>
            <a:ext cx="2895600" cy="1371600"/>
          </a:xfrm>
          <a:prstGeom prst="roundRect">
            <a:avLst>
              <a:gd fmla="val 16667" name="adj"/>
            </a:avLst>
          </a:prstGeom>
          <a:noFill/>
          <a:ln cap="flat" cmpd="sng" w="5715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47" name="Google Shape;747;p5"/>
          <p:cNvSpPr/>
          <p:nvPr/>
        </p:nvSpPr>
        <p:spPr>
          <a:xfrm>
            <a:off x="6130779" y="5367606"/>
            <a:ext cx="2895600" cy="1371600"/>
          </a:xfrm>
          <a:prstGeom prst="roundRect">
            <a:avLst>
              <a:gd fmla="val 16667" name="adj"/>
            </a:avLst>
          </a:prstGeom>
          <a:noFill/>
          <a:ln cap="flat" cmpd="sng" w="5715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48" name="Google Shape;748;p5"/>
          <p:cNvSpPr/>
          <p:nvPr/>
        </p:nvSpPr>
        <p:spPr>
          <a:xfrm>
            <a:off x="3063827" y="5367606"/>
            <a:ext cx="2895600" cy="1371600"/>
          </a:xfrm>
          <a:prstGeom prst="roundRect">
            <a:avLst>
              <a:gd fmla="val 16667" name="adj"/>
            </a:avLst>
          </a:prstGeom>
          <a:noFill/>
          <a:ln cap="flat" cmpd="sng" w="5715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49" name="Google Shape;749;p5"/>
          <p:cNvSpPr/>
          <p:nvPr/>
        </p:nvSpPr>
        <p:spPr>
          <a:xfrm>
            <a:off x="58615" y="368886"/>
            <a:ext cx="2895600" cy="1371600"/>
          </a:xfrm>
          <a:prstGeom prst="roundRect">
            <a:avLst>
              <a:gd fmla="val 16667" name="adj"/>
            </a:avLst>
          </a:prstGeom>
          <a:noFill/>
          <a:ln cap="flat" cmpd="sng" w="5715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50" name="Google Shape;750;p5"/>
          <p:cNvSpPr/>
          <p:nvPr/>
        </p:nvSpPr>
        <p:spPr>
          <a:xfrm>
            <a:off x="93394" y="2113327"/>
            <a:ext cx="2895600" cy="1371600"/>
          </a:xfrm>
          <a:prstGeom prst="roundRect">
            <a:avLst>
              <a:gd fmla="val 16667" name="adj"/>
            </a:avLst>
          </a:prstGeom>
          <a:noFill/>
          <a:ln cap="flat" cmpd="sng" w="5715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51" name="Google Shape;751;p5"/>
          <p:cNvSpPr/>
          <p:nvPr/>
        </p:nvSpPr>
        <p:spPr>
          <a:xfrm>
            <a:off x="74247" y="3851421"/>
            <a:ext cx="2895600" cy="1371600"/>
          </a:xfrm>
          <a:prstGeom prst="roundRect">
            <a:avLst>
              <a:gd fmla="val 16667" name="adj"/>
            </a:avLst>
          </a:prstGeom>
          <a:noFill/>
          <a:ln cap="flat" cmpd="sng" w="5715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52" name="Google Shape;752;p5"/>
          <p:cNvSpPr txBox="1"/>
          <p:nvPr/>
        </p:nvSpPr>
        <p:spPr>
          <a:xfrm>
            <a:off x="6340231" y="475546"/>
            <a:ext cx="2716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ar-JO" sz="2400" u="none" cap="none" strike="noStrike">
                <a:solidFill>
                  <a:srgbClr val="000000"/>
                </a:solidFill>
                <a:latin typeface="Calibri"/>
                <a:ea typeface="Calibri"/>
                <a:cs typeface="Calibri"/>
                <a:sym typeface="Calibri"/>
              </a:rPr>
              <a:t>مُضلَّع مُحيطه 14 وِحدَة طول وَمِساحَته 8 وِحدَ</a:t>
            </a:r>
            <a:r>
              <a:rPr lang="ar-JO" sz="2400">
                <a:latin typeface="Calibri"/>
                <a:ea typeface="Calibri"/>
                <a:cs typeface="Calibri"/>
                <a:sym typeface="Calibri"/>
              </a:rPr>
              <a:t>ات</a:t>
            </a:r>
            <a:r>
              <a:rPr b="0" i="0" lang="ar-JO" sz="2400" u="none" cap="none" strike="noStrike">
                <a:solidFill>
                  <a:srgbClr val="000000"/>
                </a:solidFill>
                <a:latin typeface="Calibri"/>
                <a:ea typeface="Calibri"/>
                <a:cs typeface="Calibri"/>
                <a:sym typeface="Calibri"/>
              </a:rPr>
              <a:t> مِساحَة</a:t>
            </a:r>
            <a:endParaRPr/>
          </a:p>
        </p:txBody>
      </p:sp>
      <p:sp>
        <p:nvSpPr>
          <p:cNvPr id="753" name="Google Shape;753;p5"/>
          <p:cNvSpPr txBox="1"/>
          <p:nvPr/>
        </p:nvSpPr>
        <p:spPr>
          <a:xfrm>
            <a:off x="3292231" y="522662"/>
            <a:ext cx="2716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ar-JO" sz="2400" u="none" cap="none" strike="noStrike">
                <a:solidFill>
                  <a:srgbClr val="000000"/>
                </a:solidFill>
                <a:latin typeface="Calibri"/>
                <a:ea typeface="Calibri"/>
                <a:cs typeface="Calibri"/>
                <a:sym typeface="Calibri"/>
              </a:rPr>
              <a:t>مُضلَّع مُحيطه 14 وِحدَة طول وَمِساحَته 4 وِحدَ</a:t>
            </a:r>
            <a:r>
              <a:rPr lang="ar-JO" sz="2400">
                <a:latin typeface="Calibri"/>
                <a:ea typeface="Calibri"/>
                <a:cs typeface="Calibri"/>
                <a:sym typeface="Calibri"/>
              </a:rPr>
              <a:t>ات</a:t>
            </a:r>
            <a:r>
              <a:rPr b="0" i="0" lang="ar-JO" sz="2400" u="none" cap="none" strike="noStrike">
                <a:solidFill>
                  <a:srgbClr val="000000"/>
                </a:solidFill>
                <a:latin typeface="Calibri"/>
                <a:ea typeface="Calibri"/>
                <a:cs typeface="Calibri"/>
                <a:sym typeface="Calibri"/>
              </a:rPr>
              <a:t> مِساحَة</a:t>
            </a:r>
            <a:endParaRPr/>
          </a:p>
        </p:txBody>
      </p:sp>
      <p:sp>
        <p:nvSpPr>
          <p:cNvPr id="754" name="Google Shape;754;p5"/>
          <p:cNvSpPr txBox="1"/>
          <p:nvPr/>
        </p:nvSpPr>
        <p:spPr>
          <a:xfrm>
            <a:off x="23124" y="475550"/>
            <a:ext cx="29901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ar-JO" sz="2400" u="none" cap="none" strike="noStrike">
                <a:solidFill>
                  <a:srgbClr val="000000"/>
                </a:solidFill>
                <a:latin typeface="Calibri"/>
                <a:ea typeface="Calibri"/>
                <a:cs typeface="Calibri"/>
                <a:sym typeface="Calibri"/>
              </a:rPr>
              <a:t>مُضلَّع مُحيطه 16 وِحدَة طول وَمِساحَته 10 وِحدَ</a:t>
            </a:r>
            <a:r>
              <a:rPr lang="ar-JO" sz="2400">
                <a:latin typeface="Calibri"/>
                <a:ea typeface="Calibri"/>
                <a:cs typeface="Calibri"/>
                <a:sym typeface="Calibri"/>
              </a:rPr>
              <a:t>ات</a:t>
            </a:r>
            <a:r>
              <a:rPr b="0" i="0" lang="ar-JO" sz="2400" u="none" cap="none" strike="noStrike">
                <a:solidFill>
                  <a:srgbClr val="000000"/>
                </a:solidFill>
                <a:latin typeface="Calibri"/>
                <a:ea typeface="Calibri"/>
                <a:cs typeface="Calibri"/>
                <a:sym typeface="Calibri"/>
              </a:rPr>
              <a:t> مِساحَة</a:t>
            </a:r>
            <a:endParaRPr/>
          </a:p>
        </p:txBody>
      </p:sp>
      <p:sp>
        <p:nvSpPr>
          <p:cNvPr id="755" name="Google Shape;755;p5"/>
          <p:cNvSpPr txBox="1"/>
          <p:nvPr/>
        </p:nvSpPr>
        <p:spPr>
          <a:xfrm>
            <a:off x="9355015" y="2194222"/>
            <a:ext cx="2716628"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ar-JO" sz="2400" u="none" cap="none" strike="noStrike">
                <a:solidFill>
                  <a:srgbClr val="000000"/>
                </a:solidFill>
                <a:latin typeface="Calibri"/>
                <a:ea typeface="Calibri"/>
                <a:cs typeface="Calibri"/>
                <a:sym typeface="Calibri"/>
              </a:rPr>
              <a:t>مُضلَّع مُحيطه 14 وِحدَة طول وَمِساحَته 13 وِحدَة مِساحَة</a:t>
            </a:r>
            <a:endParaRPr/>
          </a:p>
        </p:txBody>
      </p:sp>
      <p:sp>
        <p:nvSpPr>
          <p:cNvPr id="756" name="Google Shape;756;p5"/>
          <p:cNvSpPr txBox="1"/>
          <p:nvPr/>
        </p:nvSpPr>
        <p:spPr>
          <a:xfrm>
            <a:off x="6339059" y="2210893"/>
            <a:ext cx="2716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ar-JO" sz="2400" u="none" cap="none" strike="noStrike">
                <a:solidFill>
                  <a:srgbClr val="000000"/>
                </a:solidFill>
                <a:latin typeface="Calibri"/>
                <a:ea typeface="Calibri"/>
                <a:cs typeface="Calibri"/>
                <a:sym typeface="Calibri"/>
              </a:rPr>
              <a:t>مُضلَّع مُحيطه 14 وِحدَة طول وَمِساحَته 6 وِحدَ</a:t>
            </a:r>
            <a:r>
              <a:rPr lang="ar-JO" sz="2400">
                <a:latin typeface="Calibri"/>
                <a:ea typeface="Calibri"/>
                <a:cs typeface="Calibri"/>
                <a:sym typeface="Calibri"/>
              </a:rPr>
              <a:t>ات</a:t>
            </a:r>
            <a:r>
              <a:rPr b="0" i="0" lang="ar-JO" sz="2400" u="none" cap="none" strike="noStrike">
                <a:solidFill>
                  <a:srgbClr val="000000"/>
                </a:solidFill>
                <a:latin typeface="Calibri"/>
                <a:ea typeface="Calibri"/>
                <a:cs typeface="Calibri"/>
                <a:sym typeface="Calibri"/>
              </a:rPr>
              <a:t> مِساحَة</a:t>
            </a:r>
            <a:endParaRPr/>
          </a:p>
        </p:txBody>
      </p:sp>
      <p:sp>
        <p:nvSpPr>
          <p:cNvPr id="757" name="Google Shape;757;p5"/>
          <p:cNvSpPr txBox="1"/>
          <p:nvPr/>
        </p:nvSpPr>
        <p:spPr>
          <a:xfrm>
            <a:off x="3323492" y="2210893"/>
            <a:ext cx="2716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ar-JO" sz="2400" u="none" cap="none" strike="noStrike">
                <a:solidFill>
                  <a:srgbClr val="000000"/>
                </a:solidFill>
                <a:latin typeface="Calibri"/>
                <a:ea typeface="Calibri"/>
                <a:cs typeface="Calibri"/>
                <a:sym typeface="Calibri"/>
              </a:rPr>
              <a:t>مُضلَّع مُحيطه 12 وِحدَة طول وَمِساحَته 5 وِحدَ</a:t>
            </a:r>
            <a:r>
              <a:rPr lang="ar-JO" sz="2400">
                <a:latin typeface="Calibri"/>
                <a:ea typeface="Calibri"/>
                <a:cs typeface="Calibri"/>
                <a:sym typeface="Calibri"/>
              </a:rPr>
              <a:t>ات</a:t>
            </a:r>
            <a:r>
              <a:rPr b="0" i="0" lang="ar-JO" sz="2400" u="none" cap="none" strike="noStrike">
                <a:solidFill>
                  <a:srgbClr val="000000"/>
                </a:solidFill>
                <a:latin typeface="Calibri"/>
                <a:ea typeface="Calibri"/>
                <a:cs typeface="Calibri"/>
                <a:sym typeface="Calibri"/>
              </a:rPr>
              <a:t> مِساحَة</a:t>
            </a:r>
            <a:endParaRPr/>
          </a:p>
        </p:txBody>
      </p:sp>
      <p:sp>
        <p:nvSpPr>
          <p:cNvPr id="758" name="Google Shape;758;p5"/>
          <p:cNvSpPr txBox="1"/>
          <p:nvPr/>
        </p:nvSpPr>
        <p:spPr>
          <a:xfrm>
            <a:off x="9347981" y="3851422"/>
            <a:ext cx="2716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ar-JO" sz="2400" u="none" cap="none" strike="noStrike">
                <a:solidFill>
                  <a:srgbClr val="000000"/>
                </a:solidFill>
                <a:latin typeface="Calibri"/>
                <a:ea typeface="Calibri"/>
                <a:cs typeface="Calibri"/>
                <a:sym typeface="Calibri"/>
              </a:rPr>
              <a:t>مُضلَّع مُحيطه 12 وِحدَة طول وَمِساحَته 6 وِحدَ</a:t>
            </a:r>
            <a:r>
              <a:rPr lang="ar-JO" sz="2400">
                <a:latin typeface="Calibri"/>
                <a:ea typeface="Calibri"/>
                <a:cs typeface="Calibri"/>
                <a:sym typeface="Calibri"/>
              </a:rPr>
              <a:t>ات</a:t>
            </a:r>
            <a:r>
              <a:rPr b="0" i="0" lang="ar-JO" sz="2400" u="none" cap="none" strike="noStrike">
                <a:solidFill>
                  <a:srgbClr val="000000"/>
                </a:solidFill>
                <a:latin typeface="Calibri"/>
                <a:ea typeface="Calibri"/>
                <a:cs typeface="Calibri"/>
                <a:sym typeface="Calibri"/>
              </a:rPr>
              <a:t> مِساحَة</a:t>
            </a:r>
            <a:endParaRPr/>
          </a:p>
        </p:txBody>
      </p:sp>
      <p:sp>
        <p:nvSpPr>
          <p:cNvPr id="759" name="Google Shape;759;p5"/>
          <p:cNvSpPr txBox="1"/>
          <p:nvPr/>
        </p:nvSpPr>
        <p:spPr>
          <a:xfrm>
            <a:off x="6244101" y="4004132"/>
            <a:ext cx="2716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ar-JO" sz="2400" u="none" cap="none" strike="noStrike">
                <a:solidFill>
                  <a:srgbClr val="000000"/>
                </a:solidFill>
                <a:latin typeface="Calibri"/>
                <a:ea typeface="Calibri"/>
                <a:cs typeface="Calibri"/>
                <a:sym typeface="Calibri"/>
              </a:rPr>
              <a:t>مُضلَّع مُحيطه 12 وِحدَة طول وَمِساحَته 7 وِحدَ</a:t>
            </a:r>
            <a:r>
              <a:rPr lang="ar-JO" sz="2400">
                <a:latin typeface="Calibri"/>
                <a:ea typeface="Calibri"/>
                <a:cs typeface="Calibri"/>
                <a:sym typeface="Calibri"/>
              </a:rPr>
              <a:t>ات</a:t>
            </a:r>
            <a:r>
              <a:rPr b="0" i="0" lang="ar-JO" sz="2400" u="none" cap="none" strike="noStrike">
                <a:solidFill>
                  <a:srgbClr val="000000"/>
                </a:solidFill>
                <a:latin typeface="Calibri"/>
                <a:ea typeface="Calibri"/>
                <a:cs typeface="Calibri"/>
                <a:sym typeface="Calibri"/>
              </a:rPr>
              <a:t> مِساحَة</a:t>
            </a:r>
            <a:endParaRPr/>
          </a:p>
        </p:txBody>
      </p:sp>
      <p:sp>
        <p:nvSpPr>
          <p:cNvPr id="760" name="Google Shape;760;p5"/>
          <p:cNvSpPr txBox="1"/>
          <p:nvPr/>
        </p:nvSpPr>
        <p:spPr>
          <a:xfrm>
            <a:off x="3180764" y="3851421"/>
            <a:ext cx="27165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ar-JO" sz="2400" u="none" cap="none" strike="noStrike">
                <a:solidFill>
                  <a:srgbClr val="000000"/>
                </a:solidFill>
                <a:latin typeface="Calibri"/>
                <a:ea typeface="Calibri"/>
                <a:cs typeface="Calibri"/>
                <a:sym typeface="Calibri"/>
              </a:rPr>
              <a:t>مُضلَّع مُحيطه 12 وِحدَة طول وَمِساحَته 8 وِحدَ</a:t>
            </a:r>
            <a:r>
              <a:rPr lang="ar-JO" sz="2400">
                <a:latin typeface="Calibri"/>
                <a:ea typeface="Calibri"/>
                <a:cs typeface="Calibri"/>
                <a:sym typeface="Calibri"/>
              </a:rPr>
              <a:t>ات</a:t>
            </a:r>
            <a:r>
              <a:rPr b="0" i="0" lang="ar-JO" sz="2400" u="none" cap="none" strike="noStrike">
                <a:solidFill>
                  <a:srgbClr val="000000"/>
                </a:solidFill>
                <a:latin typeface="Calibri"/>
                <a:ea typeface="Calibri"/>
                <a:cs typeface="Calibri"/>
                <a:sym typeface="Calibri"/>
              </a:rPr>
              <a:t> مِساحَة</a:t>
            </a:r>
            <a:endParaRPr/>
          </a:p>
          <a:p>
            <a:pPr indent="0" lvl="0" marL="0" marR="0" rtl="0" algn="ctr">
              <a:spcBef>
                <a:spcPts val="0"/>
              </a:spcBef>
              <a:spcAft>
                <a:spcPts val="0"/>
              </a:spcAft>
              <a:buNone/>
            </a:pPr>
            <a:r>
              <a:rPr lang="ar-JO" sz="2400">
                <a:solidFill>
                  <a:srgbClr val="000000"/>
                </a:solidFill>
                <a:latin typeface="Calibri"/>
                <a:ea typeface="Calibri"/>
                <a:cs typeface="Calibri"/>
                <a:sym typeface="Calibri"/>
              </a:rPr>
              <a:t> </a:t>
            </a:r>
            <a:endParaRPr/>
          </a:p>
        </p:txBody>
      </p:sp>
      <p:sp>
        <p:nvSpPr>
          <p:cNvPr id="761" name="Google Shape;761;p5"/>
          <p:cNvSpPr txBox="1"/>
          <p:nvPr/>
        </p:nvSpPr>
        <p:spPr>
          <a:xfrm>
            <a:off x="148101" y="4004132"/>
            <a:ext cx="2716628"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ar-JO" sz="2400" u="none" cap="none" strike="noStrike">
                <a:solidFill>
                  <a:srgbClr val="000000"/>
                </a:solidFill>
                <a:latin typeface="Calibri"/>
                <a:ea typeface="Calibri"/>
                <a:cs typeface="Calibri"/>
                <a:sym typeface="Calibri"/>
              </a:rPr>
              <a:t>مُضلَّع مُحيطه 16 وِحدَة طول وَمِساحَته 16 وِحدَة مِساحَة</a:t>
            </a:r>
            <a:endParaRPr/>
          </a:p>
        </p:txBody>
      </p:sp>
      <p:sp>
        <p:nvSpPr>
          <p:cNvPr id="762" name="Google Shape;762;p5"/>
          <p:cNvSpPr txBox="1"/>
          <p:nvPr/>
        </p:nvSpPr>
        <p:spPr>
          <a:xfrm>
            <a:off x="182880" y="2205407"/>
            <a:ext cx="2716628"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ar-JO" sz="2400" u="none" cap="none" strike="noStrike">
                <a:solidFill>
                  <a:srgbClr val="000000"/>
                </a:solidFill>
                <a:latin typeface="Calibri"/>
                <a:ea typeface="Calibri"/>
                <a:cs typeface="Calibri"/>
                <a:sym typeface="Calibri"/>
              </a:rPr>
              <a:t>مُضلَّع مُحيطه 16 وِحدَة طول وَمِساحَته 12 وِحدَة مِساحَة</a:t>
            </a:r>
            <a:endParaRPr/>
          </a:p>
        </p:txBody>
      </p:sp>
      <p:sp>
        <p:nvSpPr>
          <p:cNvPr id="763" name="Google Shape;763;p5"/>
          <p:cNvSpPr txBox="1"/>
          <p:nvPr/>
        </p:nvSpPr>
        <p:spPr>
          <a:xfrm>
            <a:off x="9342119" y="5439614"/>
            <a:ext cx="2716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ar-JO" sz="2400" u="none" cap="none" strike="noStrike">
                <a:solidFill>
                  <a:srgbClr val="000000"/>
                </a:solidFill>
                <a:latin typeface="Calibri"/>
                <a:ea typeface="Calibri"/>
                <a:cs typeface="Calibri"/>
                <a:sym typeface="Calibri"/>
              </a:rPr>
              <a:t>مُضلَّع مُحيطه 12 وِحدَة طول وَمِساحَته 9 وِحدَ</a:t>
            </a:r>
            <a:r>
              <a:rPr lang="ar-JO" sz="2400">
                <a:latin typeface="Calibri"/>
                <a:ea typeface="Calibri"/>
                <a:cs typeface="Calibri"/>
                <a:sym typeface="Calibri"/>
              </a:rPr>
              <a:t>ات</a:t>
            </a:r>
            <a:r>
              <a:rPr b="0" i="0" lang="ar-JO" sz="2400" u="none" cap="none" strike="noStrike">
                <a:solidFill>
                  <a:srgbClr val="000000"/>
                </a:solidFill>
                <a:latin typeface="Calibri"/>
                <a:ea typeface="Calibri"/>
                <a:cs typeface="Calibri"/>
                <a:sym typeface="Calibri"/>
              </a:rPr>
              <a:t> مِساحَة</a:t>
            </a:r>
            <a:endParaRPr/>
          </a:p>
        </p:txBody>
      </p:sp>
      <p:sp>
        <p:nvSpPr>
          <p:cNvPr id="764" name="Google Shape;764;p5"/>
          <p:cNvSpPr txBox="1"/>
          <p:nvPr/>
        </p:nvSpPr>
        <p:spPr>
          <a:xfrm>
            <a:off x="6185681" y="5439614"/>
            <a:ext cx="2716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ar-JO" sz="2400" u="none" cap="none" strike="noStrike">
                <a:solidFill>
                  <a:srgbClr val="000000"/>
                </a:solidFill>
                <a:latin typeface="Calibri"/>
                <a:ea typeface="Calibri"/>
                <a:cs typeface="Calibri"/>
                <a:sym typeface="Calibri"/>
              </a:rPr>
              <a:t>مُضلَّع مُحيطه 16 وِحدَة طول وَمِساحَته 6 وِحدَ</a:t>
            </a:r>
            <a:r>
              <a:rPr lang="ar-JO" sz="2400">
                <a:latin typeface="Calibri"/>
                <a:ea typeface="Calibri"/>
                <a:cs typeface="Calibri"/>
                <a:sym typeface="Calibri"/>
              </a:rPr>
              <a:t>ات</a:t>
            </a:r>
            <a:r>
              <a:rPr b="0" i="0" lang="ar-JO" sz="2400" u="none" cap="none" strike="noStrike">
                <a:solidFill>
                  <a:srgbClr val="000000"/>
                </a:solidFill>
                <a:latin typeface="Calibri"/>
                <a:ea typeface="Calibri"/>
                <a:cs typeface="Calibri"/>
                <a:sym typeface="Calibri"/>
              </a:rPr>
              <a:t> مِساحَة</a:t>
            </a:r>
            <a:endParaRPr/>
          </a:p>
        </p:txBody>
      </p:sp>
      <p:sp>
        <p:nvSpPr>
          <p:cNvPr id="765" name="Google Shape;765;p5"/>
          <p:cNvSpPr txBox="1"/>
          <p:nvPr/>
        </p:nvSpPr>
        <p:spPr>
          <a:xfrm>
            <a:off x="3202745" y="5530186"/>
            <a:ext cx="2716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ar-JO" sz="2400" u="none" cap="none" strike="noStrike">
                <a:solidFill>
                  <a:srgbClr val="000000"/>
                </a:solidFill>
                <a:latin typeface="Calibri"/>
                <a:ea typeface="Calibri"/>
                <a:cs typeface="Calibri"/>
                <a:sym typeface="Calibri"/>
              </a:rPr>
              <a:t>مُضلَّع مُحيطه 16 وِحدَة طول وَمِساحَته 7 وِحدَ</a:t>
            </a:r>
            <a:r>
              <a:rPr lang="ar-JO" sz="2400">
                <a:latin typeface="Calibri"/>
                <a:ea typeface="Calibri"/>
                <a:cs typeface="Calibri"/>
                <a:sym typeface="Calibri"/>
              </a:rPr>
              <a:t>ات</a:t>
            </a:r>
            <a:r>
              <a:rPr b="0" i="0" lang="ar-JO" sz="2400" u="none" cap="none" strike="noStrike">
                <a:solidFill>
                  <a:srgbClr val="000000"/>
                </a:solidFill>
                <a:latin typeface="Calibri"/>
                <a:ea typeface="Calibri"/>
                <a:cs typeface="Calibri"/>
                <a:sym typeface="Calibri"/>
              </a:rPr>
              <a:t> مِساحَة</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769" name="Shape 769"/>
        <p:cNvGrpSpPr/>
        <p:nvPr/>
      </p:nvGrpSpPr>
      <p:grpSpPr>
        <a:xfrm>
          <a:off x="0" y="0"/>
          <a:ext cx="0" cy="0"/>
          <a:chOff x="0" y="0"/>
          <a:chExt cx="0" cy="0"/>
        </a:xfrm>
      </p:grpSpPr>
      <p:sp>
        <p:nvSpPr>
          <p:cNvPr id="770" name="Google Shape;770;p6"/>
          <p:cNvSpPr/>
          <p:nvPr/>
        </p:nvSpPr>
        <p:spPr>
          <a:xfrm>
            <a:off x="127001" y="1193800"/>
            <a:ext cx="8350249" cy="4724400"/>
          </a:xfrm>
          <a:prstGeom prst="roundRect">
            <a:avLst>
              <a:gd fmla="val 16667" name="adj"/>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71" name="Google Shape;771;p6"/>
          <p:cNvSpPr/>
          <p:nvPr/>
        </p:nvSpPr>
        <p:spPr>
          <a:xfrm>
            <a:off x="8686801" y="1193800"/>
            <a:ext cx="3174999" cy="4724400"/>
          </a:xfrm>
          <a:prstGeom prst="roundRect">
            <a:avLst>
              <a:gd fmla="val 16667" name="adj"/>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72" name="Google Shape;772;p6"/>
          <p:cNvSpPr txBox="1"/>
          <p:nvPr/>
        </p:nvSpPr>
        <p:spPr>
          <a:xfrm>
            <a:off x="3454400" y="330201"/>
            <a:ext cx="50800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JO" sz="3600">
                <a:solidFill>
                  <a:srgbClr val="000000"/>
                </a:solidFill>
                <a:latin typeface="Calibri"/>
                <a:ea typeface="Calibri"/>
                <a:cs typeface="Calibri"/>
                <a:sym typeface="Calibri"/>
              </a:rPr>
              <a:t>الأكبَر يَفوز </a:t>
            </a:r>
            <a:endParaRPr/>
          </a:p>
        </p:txBody>
      </p:sp>
      <p:sp>
        <p:nvSpPr>
          <p:cNvPr id="773" name="Google Shape;773;p6"/>
          <p:cNvSpPr txBox="1"/>
          <p:nvPr/>
        </p:nvSpPr>
        <p:spPr>
          <a:xfrm>
            <a:off x="254000" y="1267268"/>
            <a:ext cx="7975600" cy="3636380"/>
          </a:xfrm>
          <a:prstGeom prst="rect">
            <a:avLst/>
          </a:prstGeom>
          <a:noFill/>
          <a:ln>
            <a:noFill/>
          </a:ln>
        </p:spPr>
        <p:txBody>
          <a:bodyPr anchorCtr="0" anchor="t" bIns="45700" lIns="91425" spcFirstLastPara="1" rIns="91425" wrap="square" tIns="45700">
            <a:spAutoFit/>
          </a:bodyPr>
          <a:lstStyle/>
          <a:p>
            <a:pPr indent="0" lvl="0" marL="0" marR="0" rtl="1" algn="r">
              <a:lnSpc>
                <a:spcPct val="107000"/>
              </a:lnSpc>
              <a:spcBef>
                <a:spcPts val="0"/>
              </a:spcBef>
              <a:spcAft>
                <a:spcPts val="0"/>
              </a:spcAft>
              <a:buNone/>
            </a:pPr>
            <a:r>
              <a:t/>
            </a:r>
            <a:endParaRPr sz="1200">
              <a:solidFill>
                <a:srgbClr val="000000"/>
              </a:solidFill>
              <a:latin typeface="Calibri"/>
              <a:ea typeface="Calibri"/>
              <a:cs typeface="Calibri"/>
              <a:sym typeface="Calibri"/>
            </a:endParaRPr>
          </a:p>
          <a:p>
            <a:pPr indent="0" lvl="0" marL="0" marR="0" rtl="0" algn="r">
              <a:spcBef>
                <a:spcPts val="533"/>
              </a:spcBef>
              <a:spcAft>
                <a:spcPts val="0"/>
              </a:spcAft>
              <a:buNone/>
            </a:pPr>
            <a:r>
              <a:rPr lang="ar-JO" sz="2133">
                <a:solidFill>
                  <a:srgbClr val="000000"/>
                </a:solidFill>
                <a:latin typeface="Calibri"/>
                <a:ea typeface="Calibri"/>
                <a:cs typeface="Calibri"/>
                <a:sym typeface="Calibri"/>
              </a:rPr>
              <a:t> سَير اللعبَة:</a:t>
            </a:r>
            <a:endParaRPr/>
          </a:p>
          <a:p>
            <a:pPr indent="0" lvl="0" marL="0" marR="0" rtl="0" algn="r">
              <a:spcBef>
                <a:spcPts val="0"/>
              </a:spcBef>
              <a:spcAft>
                <a:spcPts val="0"/>
              </a:spcAft>
              <a:buNone/>
            </a:pPr>
            <a:r>
              <a:rPr lang="ar-JO" sz="2133">
                <a:solidFill>
                  <a:srgbClr val="000000"/>
                </a:solidFill>
                <a:latin typeface="Calibri"/>
                <a:ea typeface="Calibri"/>
                <a:cs typeface="Calibri"/>
                <a:sym typeface="Calibri"/>
              </a:rPr>
              <a:t>تُوزَّع بِطاقات المَهام بِالتَّساوي على جَميع المُشاركين. يقوم كلّ مشارك بَِسحب بِطاقة مِن رُزمَة البِطاقات التي بِحَوزَتِه. عليه أنْ يَختار ما إذا كان سَيستَخدم خاصَّة المِساحَة أو خاصَّة المُحيط لِلمُضلَّع في البِطاقَة التي سَحبَها.</a:t>
            </a:r>
            <a:endParaRPr/>
          </a:p>
          <a:p>
            <a:pPr indent="0" lvl="0" marL="0" marR="0" rtl="0" algn="r">
              <a:spcBef>
                <a:spcPts val="0"/>
              </a:spcBef>
              <a:spcAft>
                <a:spcPts val="0"/>
              </a:spcAft>
              <a:buNone/>
            </a:pPr>
            <a:r>
              <a:rPr lang="ar-JO" sz="2133">
                <a:solidFill>
                  <a:srgbClr val="000000"/>
                </a:solidFill>
                <a:latin typeface="Calibri"/>
                <a:ea typeface="Calibri"/>
                <a:cs typeface="Calibri"/>
                <a:sym typeface="Calibri"/>
              </a:rPr>
              <a:t>إذا اختار خاصَّة المِساحَة، يَحصل على عَدد نِقاط يُساوي قيمَة وِحدات مِساحَة المُضلّع، وإذا اختار خاصَّة المُحيط، يَحصل على عَدد نِقاط يُساوي قيمَة وِحدات المُحيط.</a:t>
            </a:r>
            <a:endParaRPr/>
          </a:p>
          <a:p>
            <a:pPr indent="0" lvl="0" marL="0" marR="0" rtl="0" algn="r">
              <a:spcBef>
                <a:spcPts val="0"/>
              </a:spcBef>
              <a:spcAft>
                <a:spcPts val="0"/>
              </a:spcAft>
              <a:buNone/>
            </a:pPr>
            <a:r>
              <a:rPr lang="ar-JO" sz="2133">
                <a:solidFill>
                  <a:srgbClr val="000000"/>
                </a:solidFill>
                <a:latin typeface="Calibri"/>
                <a:ea typeface="Calibri"/>
                <a:cs typeface="Calibri"/>
                <a:sym typeface="Calibri"/>
              </a:rPr>
              <a:t>الفائِز في الجَولة هو المُشارِك الذي يَحصل على أكبَر عَدد مِن النِّقاط، وَيحصَل على بِطاقات مَهام جَميع المُشارِكين في الجَولة الحالِيَّة.</a:t>
            </a:r>
            <a:endParaRPr/>
          </a:p>
          <a:p>
            <a:pPr indent="0" lvl="0" marL="0" marR="0" rtl="0" algn="r">
              <a:spcBef>
                <a:spcPts val="0"/>
              </a:spcBef>
              <a:spcAft>
                <a:spcPts val="0"/>
              </a:spcAft>
              <a:buNone/>
            </a:pPr>
            <a:r>
              <a:rPr lang="ar-JO" sz="2133">
                <a:solidFill>
                  <a:srgbClr val="000000"/>
                </a:solidFill>
                <a:latin typeface="Calibri"/>
                <a:ea typeface="Calibri"/>
                <a:cs typeface="Calibri"/>
                <a:sym typeface="Calibri"/>
              </a:rPr>
              <a:t>الفائِز في اللعبَة هو المُشارك الذي يَجمع أكبَر عَدَد مِن البِطاقات.</a:t>
            </a:r>
            <a:endParaRPr/>
          </a:p>
          <a:p>
            <a:pPr indent="0" lvl="0" marL="0" marR="0" rtl="0" algn="r">
              <a:spcBef>
                <a:spcPts val="0"/>
              </a:spcBef>
              <a:spcAft>
                <a:spcPts val="0"/>
              </a:spcAft>
              <a:buNone/>
            </a:pPr>
            <a:r>
              <a:rPr lang="ar-JO" sz="2133">
                <a:solidFill>
                  <a:srgbClr val="000000"/>
                </a:solidFill>
                <a:latin typeface="Calibri"/>
                <a:ea typeface="Calibri"/>
                <a:cs typeface="Calibri"/>
                <a:sym typeface="Calibri"/>
              </a:rPr>
              <a:t> </a:t>
            </a:r>
            <a:endParaRPr/>
          </a:p>
        </p:txBody>
      </p:sp>
      <p:sp>
        <p:nvSpPr>
          <p:cNvPr id="774" name="Google Shape;774;p6"/>
          <p:cNvSpPr txBox="1"/>
          <p:nvPr/>
        </p:nvSpPr>
        <p:spPr>
          <a:xfrm>
            <a:off x="8880474" y="1254045"/>
            <a:ext cx="2794000" cy="286232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2400">
                <a:solidFill>
                  <a:srgbClr val="000000"/>
                </a:solidFill>
                <a:latin typeface="Calibri"/>
                <a:ea typeface="Calibri"/>
                <a:cs typeface="Calibri"/>
                <a:sym typeface="Calibri"/>
              </a:rPr>
              <a:t>الصَّف: </a:t>
            </a:r>
            <a:r>
              <a:rPr lang="ar-JO" sz="2400">
                <a:solidFill>
                  <a:srgbClr val="000000"/>
                </a:solidFill>
                <a:latin typeface="Calibri"/>
                <a:ea typeface="Calibri"/>
                <a:cs typeface="Calibri"/>
                <a:sym typeface="Calibri"/>
              </a:rPr>
              <a:t>الرّابع</a:t>
            </a:r>
            <a:endParaRPr/>
          </a:p>
          <a:p>
            <a:pPr indent="0" lvl="0" marL="0" marR="0" rtl="1" algn="r">
              <a:spcBef>
                <a:spcPts val="0"/>
              </a:spcBef>
              <a:spcAft>
                <a:spcPts val="0"/>
              </a:spcAft>
              <a:buNone/>
            </a:pPr>
            <a:r>
              <a:rPr b="1" lang="ar-JO" sz="2400">
                <a:solidFill>
                  <a:srgbClr val="000000"/>
                </a:solidFill>
                <a:latin typeface="Calibri"/>
                <a:ea typeface="Calibri"/>
                <a:cs typeface="Calibri"/>
                <a:sym typeface="Calibri"/>
              </a:rPr>
              <a:t>عَدَد المُشاركين </a:t>
            </a:r>
            <a:r>
              <a:rPr lang="ar-JO" sz="2400">
                <a:solidFill>
                  <a:srgbClr val="000000"/>
                </a:solidFill>
                <a:latin typeface="Calibri"/>
                <a:ea typeface="Calibri"/>
                <a:cs typeface="Calibri"/>
                <a:sym typeface="Calibri"/>
              </a:rPr>
              <a:t>:</a:t>
            </a:r>
            <a:endParaRPr/>
          </a:p>
          <a:p>
            <a:pPr indent="0" lvl="0" marL="0" marR="0" rtl="1" algn="r">
              <a:spcBef>
                <a:spcPts val="0"/>
              </a:spcBef>
              <a:spcAft>
                <a:spcPts val="0"/>
              </a:spcAft>
              <a:buNone/>
            </a:pPr>
            <a:r>
              <a:rPr lang="ar-JO" sz="2400">
                <a:solidFill>
                  <a:srgbClr val="000000"/>
                </a:solidFill>
                <a:latin typeface="Calibri"/>
                <a:ea typeface="Calibri"/>
                <a:cs typeface="Calibri"/>
                <a:sym typeface="Calibri"/>
              </a:rPr>
              <a:t>2-4 </a:t>
            </a:r>
            <a:endParaRPr/>
          </a:p>
          <a:p>
            <a:pPr indent="0" lvl="0" marL="0" marR="0" rtl="1" algn="r">
              <a:spcBef>
                <a:spcPts val="0"/>
              </a:spcBef>
              <a:spcAft>
                <a:spcPts val="0"/>
              </a:spcAft>
              <a:buNone/>
            </a:pPr>
            <a:r>
              <a:rPr b="1" lang="ar-JO" sz="2400">
                <a:solidFill>
                  <a:srgbClr val="000000"/>
                </a:solidFill>
                <a:latin typeface="Calibri"/>
                <a:ea typeface="Calibri"/>
                <a:cs typeface="Calibri"/>
                <a:sym typeface="Calibri"/>
              </a:rPr>
              <a:t>الأدَوات المَطلوبَة</a:t>
            </a:r>
            <a:r>
              <a:rPr lang="ar-JO" sz="2400">
                <a:solidFill>
                  <a:srgbClr val="000000"/>
                </a:solidFill>
                <a:latin typeface="Calibri"/>
                <a:ea typeface="Calibri"/>
                <a:cs typeface="Calibri"/>
                <a:sym typeface="Calibri"/>
              </a:rPr>
              <a:t>: </a:t>
            </a:r>
            <a:endParaRPr/>
          </a:p>
          <a:p>
            <a:pPr indent="-381019" lvl="0" marL="381019" marR="0" rtl="1" algn="r">
              <a:spcBef>
                <a:spcPts val="0"/>
              </a:spcBef>
              <a:spcAft>
                <a:spcPts val="0"/>
              </a:spcAft>
              <a:buClr>
                <a:srgbClr val="000000"/>
              </a:buClr>
              <a:buSzPts val="2400"/>
              <a:buFont typeface="Noto Sans Symbols"/>
              <a:buChar char="❖"/>
            </a:pPr>
            <a:r>
              <a:rPr lang="ar-JO" sz="2400">
                <a:solidFill>
                  <a:srgbClr val="000000"/>
                </a:solidFill>
                <a:latin typeface="Calibri"/>
                <a:ea typeface="Calibri"/>
                <a:cs typeface="Calibri"/>
                <a:sym typeface="Calibri"/>
              </a:rPr>
              <a:t>بِطاقات مَهام. </a:t>
            </a:r>
            <a:endParaRPr/>
          </a:p>
          <a:p>
            <a:pPr indent="0" lvl="0" marL="0" marR="0" rtl="1" algn="r">
              <a:spcBef>
                <a:spcPts val="0"/>
              </a:spcBef>
              <a:spcAft>
                <a:spcPts val="0"/>
              </a:spcAft>
              <a:buNone/>
            </a:pPr>
            <a:r>
              <a:rPr lang="ar-JO" sz="2400">
                <a:solidFill>
                  <a:srgbClr val="000000"/>
                </a:solidFill>
                <a:latin typeface="Calibri"/>
                <a:ea typeface="Calibri"/>
                <a:cs typeface="Calibri"/>
                <a:sym typeface="Calibri"/>
              </a:rPr>
              <a:t> </a:t>
            </a:r>
            <a:endParaRPr/>
          </a:p>
          <a:p>
            <a:pPr indent="0" lvl="0" marL="0" marR="0" rtl="1" algn="r">
              <a:spcBef>
                <a:spcPts val="0"/>
              </a:spcBef>
              <a:spcAft>
                <a:spcPts val="0"/>
              </a:spcAft>
              <a:buNone/>
            </a:pPr>
            <a:r>
              <a:rPr lang="ar-JO" sz="2400">
                <a:solidFill>
                  <a:srgbClr val="000000"/>
                </a:solidFill>
                <a:latin typeface="Calibri"/>
                <a:ea typeface="Calibri"/>
                <a:cs typeface="Calibri"/>
                <a:sym typeface="Calibri"/>
              </a:rPr>
              <a:t> </a:t>
            </a:r>
            <a:endParaRPr/>
          </a:p>
          <a:p>
            <a:pPr indent="0" lvl="0" marL="0" marR="0" rtl="1" algn="r">
              <a:spcBef>
                <a:spcPts val="0"/>
              </a:spcBef>
              <a:spcAft>
                <a:spcPts val="0"/>
              </a:spcAft>
              <a:buNone/>
            </a:pPr>
            <a:r>
              <a:t/>
            </a:r>
            <a:endParaRPr sz="1200">
              <a:solidFill>
                <a:srgbClr val="000000"/>
              </a:solidFill>
              <a:latin typeface="Calibri"/>
              <a:ea typeface="Calibri"/>
              <a:cs typeface="Calibri"/>
              <a:sym typeface="Calibri"/>
            </a:endParaRPr>
          </a:p>
        </p:txBody>
      </p:sp>
      <p:sp>
        <p:nvSpPr>
          <p:cNvPr descr="נורת חשמל וגלגל שיניים קו מיתאר" id="775" name="Google Shape;775;p6"/>
          <p:cNvSpPr/>
          <p:nvPr/>
        </p:nvSpPr>
        <p:spPr>
          <a:xfrm>
            <a:off x="8832850" y="1215800"/>
            <a:ext cx="609600" cy="609600"/>
          </a:xfrm>
          <a:prstGeom prst="rect">
            <a:avLst/>
          </a:prstGeom>
          <a:no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779" name="Shape 779"/>
        <p:cNvGrpSpPr/>
        <p:nvPr/>
      </p:nvGrpSpPr>
      <p:grpSpPr>
        <a:xfrm>
          <a:off x="0" y="0"/>
          <a:ext cx="0" cy="0"/>
          <a:chOff x="0" y="0"/>
          <a:chExt cx="0" cy="0"/>
        </a:xfrm>
      </p:grpSpPr>
      <p:sp>
        <p:nvSpPr>
          <p:cNvPr id="780" name="Google Shape;780;p7"/>
          <p:cNvSpPr/>
          <p:nvPr/>
        </p:nvSpPr>
        <p:spPr>
          <a:xfrm>
            <a:off x="9702800" y="381000"/>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81" name="Google Shape;781;p7"/>
          <p:cNvSpPr/>
          <p:nvPr/>
        </p:nvSpPr>
        <p:spPr>
          <a:xfrm>
            <a:off x="7518400" y="381000"/>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82" name="Google Shape;782;p7"/>
          <p:cNvSpPr/>
          <p:nvPr/>
        </p:nvSpPr>
        <p:spPr>
          <a:xfrm>
            <a:off x="5365655" y="381000"/>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83" name="Google Shape;783;p7"/>
          <p:cNvSpPr/>
          <p:nvPr/>
        </p:nvSpPr>
        <p:spPr>
          <a:xfrm>
            <a:off x="3181255" y="426720"/>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84" name="Google Shape;784;p7"/>
          <p:cNvSpPr/>
          <p:nvPr/>
        </p:nvSpPr>
        <p:spPr>
          <a:xfrm>
            <a:off x="888609" y="436099"/>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85" name="Google Shape;785;p7"/>
          <p:cNvSpPr/>
          <p:nvPr/>
        </p:nvSpPr>
        <p:spPr>
          <a:xfrm>
            <a:off x="9740314" y="2512216"/>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86" name="Google Shape;786;p7"/>
          <p:cNvSpPr/>
          <p:nvPr/>
        </p:nvSpPr>
        <p:spPr>
          <a:xfrm>
            <a:off x="7555914" y="2512216"/>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87" name="Google Shape;787;p7"/>
          <p:cNvSpPr/>
          <p:nvPr/>
        </p:nvSpPr>
        <p:spPr>
          <a:xfrm>
            <a:off x="5403169" y="2512216"/>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88" name="Google Shape;788;p7"/>
          <p:cNvSpPr/>
          <p:nvPr/>
        </p:nvSpPr>
        <p:spPr>
          <a:xfrm>
            <a:off x="3218769" y="2557936"/>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89" name="Google Shape;789;p7"/>
          <p:cNvSpPr/>
          <p:nvPr/>
        </p:nvSpPr>
        <p:spPr>
          <a:xfrm>
            <a:off x="926123" y="2567315"/>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90" name="Google Shape;790;p7"/>
          <p:cNvSpPr/>
          <p:nvPr/>
        </p:nvSpPr>
        <p:spPr>
          <a:xfrm>
            <a:off x="9740314" y="4689152"/>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91" name="Google Shape;791;p7"/>
          <p:cNvSpPr/>
          <p:nvPr/>
        </p:nvSpPr>
        <p:spPr>
          <a:xfrm>
            <a:off x="7555914" y="4689152"/>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92" name="Google Shape;792;p7"/>
          <p:cNvSpPr/>
          <p:nvPr/>
        </p:nvSpPr>
        <p:spPr>
          <a:xfrm>
            <a:off x="5403169" y="4689152"/>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93" name="Google Shape;793;p7"/>
          <p:cNvSpPr/>
          <p:nvPr/>
        </p:nvSpPr>
        <p:spPr>
          <a:xfrm>
            <a:off x="3218769" y="4734872"/>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794" name="Google Shape;794;p7"/>
          <p:cNvSpPr/>
          <p:nvPr/>
        </p:nvSpPr>
        <p:spPr>
          <a:xfrm>
            <a:off x="926123" y="4744251"/>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pic>
        <p:nvPicPr>
          <p:cNvPr id="795" name="Google Shape;795;p7"/>
          <p:cNvPicPr preferRelativeResize="0"/>
          <p:nvPr/>
        </p:nvPicPr>
        <p:blipFill rotWithShape="1">
          <a:blip r:embed="rId3">
            <a:alphaModFix/>
          </a:blip>
          <a:srcRect b="0" l="0" r="0" t="0"/>
          <a:stretch/>
        </p:blipFill>
        <p:spPr>
          <a:xfrm>
            <a:off x="1100666" y="552600"/>
            <a:ext cx="1581314" cy="1577040"/>
          </a:xfrm>
          <a:prstGeom prst="rect">
            <a:avLst/>
          </a:prstGeom>
          <a:noFill/>
          <a:ln>
            <a:noFill/>
          </a:ln>
        </p:spPr>
      </p:pic>
      <p:pic>
        <p:nvPicPr>
          <p:cNvPr id="796" name="Google Shape;796;p7"/>
          <p:cNvPicPr preferRelativeResize="0"/>
          <p:nvPr/>
        </p:nvPicPr>
        <p:blipFill rotWithShape="1">
          <a:blip r:embed="rId4">
            <a:alphaModFix/>
          </a:blip>
          <a:srcRect b="776" l="-3390" r="10890" t="-776"/>
          <a:stretch/>
        </p:blipFill>
        <p:spPr>
          <a:xfrm>
            <a:off x="3298118" y="540095"/>
            <a:ext cx="1651953" cy="1552643"/>
          </a:xfrm>
          <a:prstGeom prst="rect">
            <a:avLst/>
          </a:prstGeom>
          <a:noFill/>
          <a:ln>
            <a:noFill/>
          </a:ln>
        </p:spPr>
      </p:pic>
      <p:pic>
        <p:nvPicPr>
          <p:cNvPr id="797" name="Google Shape;797;p7"/>
          <p:cNvPicPr preferRelativeResize="0"/>
          <p:nvPr/>
        </p:nvPicPr>
        <p:blipFill rotWithShape="1">
          <a:blip r:embed="rId5">
            <a:alphaModFix/>
          </a:blip>
          <a:srcRect b="0" l="0" r="0" t="0"/>
          <a:stretch/>
        </p:blipFill>
        <p:spPr>
          <a:xfrm>
            <a:off x="5510141" y="471489"/>
            <a:ext cx="1610931" cy="1692591"/>
          </a:xfrm>
          <a:prstGeom prst="rect">
            <a:avLst/>
          </a:prstGeom>
          <a:noFill/>
          <a:ln>
            <a:noFill/>
          </a:ln>
        </p:spPr>
      </p:pic>
      <p:pic>
        <p:nvPicPr>
          <p:cNvPr id="798" name="Google Shape;798;p7"/>
          <p:cNvPicPr preferRelativeResize="0"/>
          <p:nvPr/>
        </p:nvPicPr>
        <p:blipFill rotWithShape="1">
          <a:blip r:embed="rId6">
            <a:alphaModFix/>
          </a:blip>
          <a:srcRect b="0" l="0" r="0" t="0"/>
          <a:stretch/>
        </p:blipFill>
        <p:spPr>
          <a:xfrm>
            <a:off x="7670800" y="471489"/>
            <a:ext cx="1635682" cy="1621249"/>
          </a:xfrm>
          <a:prstGeom prst="rect">
            <a:avLst/>
          </a:prstGeom>
          <a:noFill/>
          <a:ln>
            <a:noFill/>
          </a:ln>
        </p:spPr>
      </p:pic>
      <p:pic>
        <p:nvPicPr>
          <p:cNvPr id="799" name="Google Shape;799;p7"/>
          <p:cNvPicPr preferRelativeResize="0"/>
          <p:nvPr/>
        </p:nvPicPr>
        <p:blipFill rotWithShape="1">
          <a:blip r:embed="rId7">
            <a:alphaModFix/>
          </a:blip>
          <a:srcRect b="0" l="0" r="0" t="0"/>
          <a:stretch/>
        </p:blipFill>
        <p:spPr>
          <a:xfrm>
            <a:off x="9840917" y="448760"/>
            <a:ext cx="1654166" cy="1695391"/>
          </a:xfrm>
          <a:prstGeom prst="rect">
            <a:avLst/>
          </a:prstGeom>
          <a:noFill/>
          <a:ln>
            <a:noFill/>
          </a:ln>
        </p:spPr>
      </p:pic>
      <p:pic>
        <p:nvPicPr>
          <p:cNvPr id="800" name="Google Shape;800;p7"/>
          <p:cNvPicPr preferRelativeResize="0"/>
          <p:nvPr/>
        </p:nvPicPr>
        <p:blipFill rotWithShape="1">
          <a:blip r:embed="rId8">
            <a:alphaModFix/>
          </a:blip>
          <a:srcRect b="0" l="0" r="0" t="0"/>
          <a:stretch/>
        </p:blipFill>
        <p:spPr>
          <a:xfrm>
            <a:off x="9860671" y="2567315"/>
            <a:ext cx="1689686" cy="1705000"/>
          </a:xfrm>
          <a:prstGeom prst="rect">
            <a:avLst/>
          </a:prstGeom>
          <a:noFill/>
          <a:ln>
            <a:noFill/>
          </a:ln>
        </p:spPr>
      </p:pic>
      <p:pic>
        <p:nvPicPr>
          <p:cNvPr id="801" name="Google Shape;801;p7"/>
          <p:cNvPicPr preferRelativeResize="0"/>
          <p:nvPr/>
        </p:nvPicPr>
        <p:blipFill rotWithShape="1">
          <a:blip r:embed="rId9">
            <a:alphaModFix/>
          </a:blip>
          <a:srcRect b="0" l="0" r="0" t="0"/>
          <a:stretch/>
        </p:blipFill>
        <p:spPr>
          <a:xfrm>
            <a:off x="7713824" y="2581077"/>
            <a:ext cx="1592658" cy="1681139"/>
          </a:xfrm>
          <a:prstGeom prst="rect">
            <a:avLst/>
          </a:prstGeom>
          <a:noFill/>
          <a:ln>
            <a:noFill/>
          </a:ln>
        </p:spPr>
      </p:pic>
      <p:pic>
        <p:nvPicPr>
          <p:cNvPr id="802" name="Google Shape;802;p7"/>
          <p:cNvPicPr preferRelativeResize="0"/>
          <p:nvPr/>
        </p:nvPicPr>
        <p:blipFill rotWithShape="1">
          <a:blip r:embed="rId10">
            <a:alphaModFix/>
          </a:blip>
          <a:srcRect b="0" l="0" r="0" t="0"/>
          <a:stretch/>
        </p:blipFill>
        <p:spPr>
          <a:xfrm>
            <a:off x="5588001" y="2628823"/>
            <a:ext cx="1533071" cy="1600354"/>
          </a:xfrm>
          <a:prstGeom prst="rect">
            <a:avLst/>
          </a:prstGeom>
          <a:noFill/>
          <a:ln>
            <a:noFill/>
          </a:ln>
        </p:spPr>
      </p:pic>
      <p:pic>
        <p:nvPicPr>
          <p:cNvPr id="803" name="Google Shape;803;p7"/>
          <p:cNvPicPr preferRelativeResize="0"/>
          <p:nvPr/>
        </p:nvPicPr>
        <p:blipFill rotWithShape="1">
          <a:blip r:embed="rId11">
            <a:alphaModFix/>
          </a:blip>
          <a:srcRect b="0" l="0" r="0" t="0"/>
          <a:stretch/>
        </p:blipFill>
        <p:spPr>
          <a:xfrm>
            <a:off x="3298118" y="2706557"/>
            <a:ext cx="1774103" cy="1444887"/>
          </a:xfrm>
          <a:prstGeom prst="rect">
            <a:avLst/>
          </a:prstGeom>
          <a:noFill/>
          <a:ln>
            <a:noFill/>
          </a:ln>
        </p:spPr>
      </p:pic>
      <p:pic>
        <p:nvPicPr>
          <p:cNvPr id="804" name="Google Shape;804;p7"/>
          <p:cNvPicPr preferRelativeResize="0"/>
          <p:nvPr/>
        </p:nvPicPr>
        <p:blipFill rotWithShape="1">
          <a:blip r:embed="rId12">
            <a:alphaModFix/>
          </a:blip>
          <a:srcRect b="0" l="0" r="0" t="0"/>
          <a:stretch/>
        </p:blipFill>
        <p:spPr>
          <a:xfrm>
            <a:off x="1200526" y="2660263"/>
            <a:ext cx="1505160" cy="1619476"/>
          </a:xfrm>
          <a:prstGeom prst="rect">
            <a:avLst/>
          </a:prstGeom>
          <a:noFill/>
          <a:ln>
            <a:noFill/>
          </a:ln>
        </p:spPr>
      </p:pic>
      <p:pic>
        <p:nvPicPr>
          <p:cNvPr id="805" name="Google Shape;805;p7"/>
          <p:cNvPicPr preferRelativeResize="0"/>
          <p:nvPr/>
        </p:nvPicPr>
        <p:blipFill rotWithShape="1">
          <a:blip r:embed="rId13">
            <a:alphaModFix/>
          </a:blip>
          <a:srcRect b="0" l="0" r="0" t="0"/>
          <a:stretch/>
        </p:blipFill>
        <p:spPr>
          <a:xfrm>
            <a:off x="9819815" y="4833323"/>
            <a:ext cx="1774103" cy="1540459"/>
          </a:xfrm>
          <a:prstGeom prst="rect">
            <a:avLst/>
          </a:prstGeom>
          <a:noFill/>
          <a:ln>
            <a:noFill/>
          </a:ln>
        </p:spPr>
      </p:pic>
      <p:pic>
        <p:nvPicPr>
          <p:cNvPr id="806" name="Google Shape;806;p7"/>
          <p:cNvPicPr preferRelativeResize="0"/>
          <p:nvPr/>
        </p:nvPicPr>
        <p:blipFill rotWithShape="1">
          <a:blip r:embed="rId14">
            <a:alphaModFix/>
          </a:blip>
          <a:srcRect b="0" l="0" r="0" t="0"/>
          <a:stretch/>
        </p:blipFill>
        <p:spPr>
          <a:xfrm>
            <a:off x="7604763" y="4967401"/>
            <a:ext cx="1861231" cy="1363743"/>
          </a:xfrm>
          <a:prstGeom prst="rect">
            <a:avLst/>
          </a:prstGeom>
          <a:noFill/>
          <a:ln>
            <a:noFill/>
          </a:ln>
        </p:spPr>
      </p:pic>
      <p:pic>
        <p:nvPicPr>
          <p:cNvPr id="807" name="Google Shape;807;p7"/>
          <p:cNvPicPr preferRelativeResize="0"/>
          <p:nvPr/>
        </p:nvPicPr>
        <p:blipFill rotWithShape="1">
          <a:blip r:embed="rId15">
            <a:alphaModFix/>
          </a:blip>
          <a:srcRect b="0" l="0" r="0" t="0"/>
          <a:stretch/>
        </p:blipFill>
        <p:spPr>
          <a:xfrm>
            <a:off x="5484561" y="4833323"/>
            <a:ext cx="1767617" cy="1509599"/>
          </a:xfrm>
          <a:prstGeom prst="rect">
            <a:avLst/>
          </a:prstGeom>
          <a:noFill/>
          <a:ln>
            <a:noFill/>
          </a:ln>
        </p:spPr>
      </p:pic>
      <p:pic>
        <p:nvPicPr>
          <p:cNvPr id="808" name="Google Shape;808;p7"/>
          <p:cNvPicPr preferRelativeResize="0"/>
          <p:nvPr/>
        </p:nvPicPr>
        <p:blipFill rotWithShape="1">
          <a:blip r:embed="rId16">
            <a:alphaModFix/>
          </a:blip>
          <a:srcRect b="0" l="0" r="0" t="0"/>
          <a:stretch/>
        </p:blipFill>
        <p:spPr>
          <a:xfrm>
            <a:off x="3297161" y="4887166"/>
            <a:ext cx="1797301" cy="1524213"/>
          </a:xfrm>
          <a:prstGeom prst="rect">
            <a:avLst/>
          </a:prstGeom>
          <a:noFill/>
          <a:ln>
            <a:noFill/>
          </a:ln>
        </p:spPr>
      </p:pic>
      <p:pic>
        <p:nvPicPr>
          <p:cNvPr id="809" name="Google Shape;809;p7"/>
          <p:cNvPicPr preferRelativeResize="0"/>
          <p:nvPr/>
        </p:nvPicPr>
        <p:blipFill rotWithShape="1">
          <a:blip r:embed="rId17">
            <a:alphaModFix/>
          </a:blip>
          <a:srcRect b="0" l="0" r="0" t="0"/>
          <a:stretch/>
        </p:blipFill>
        <p:spPr>
          <a:xfrm>
            <a:off x="1059772" y="4833112"/>
            <a:ext cx="1651231" cy="16766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813" name="Shape 813"/>
        <p:cNvGrpSpPr/>
        <p:nvPr/>
      </p:nvGrpSpPr>
      <p:grpSpPr>
        <a:xfrm>
          <a:off x="0" y="0"/>
          <a:ext cx="0" cy="0"/>
          <a:chOff x="0" y="0"/>
          <a:chExt cx="0" cy="0"/>
        </a:xfrm>
      </p:grpSpPr>
      <p:sp>
        <p:nvSpPr>
          <p:cNvPr id="814" name="Google Shape;814;p8"/>
          <p:cNvSpPr/>
          <p:nvPr/>
        </p:nvSpPr>
        <p:spPr>
          <a:xfrm>
            <a:off x="9702800" y="381000"/>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15" name="Google Shape;815;p8"/>
          <p:cNvSpPr/>
          <p:nvPr/>
        </p:nvSpPr>
        <p:spPr>
          <a:xfrm>
            <a:off x="7518400" y="381000"/>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16" name="Google Shape;816;p8"/>
          <p:cNvSpPr/>
          <p:nvPr/>
        </p:nvSpPr>
        <p:spPr>
          <a:xfrm>
            <a:off x="5365655" y="381000"/>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17" name="Google Shape;817;p8"/>
          <p:cNvSpPr/>
          <p:nvPr/>
        </p:nvSpPr>
        <p:spPr>
          <a:xfrm>
            <a:off x="3181255" y="426720"/>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18" name="Google Shape;818;p8"/>
          <p:cNvSpPr/>
          <p:nvPr/>
        </p:nvSpPr>
        <p:spPr>
          <a:xfrm>
            <a:off x="888609" y="436099"/>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19" name="Google Shape;819;p8"/>
          <p:cNvSpPr/>
          <p:nvPr/>
        </p:nvSpPr>
        <p:spPr>
          <a:xfrm>
            <a:off x="9740314" y="2512216"/>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20" name="Google Shape;820;p8"/>
          <p:cNvSpPr/>
          <p:nvPr/>
        </p:nvSpPr>
        <p:spPr>
          <a:xfrm>
            <a:off x="7555914" y="2512216"/>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21" name="Google Shape;821;p8"/>
          <p:cNvSpPr/>
          <p:nvPr/>
        </p:nvSpPr>
        <p:spPr>
          <a:xfrm>
            <a:off x="5403169" y="2512216"/>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22" name="Google Shape;822;p8"/>
          <p:cNvSpPr/>
          <p:nvPr/>
        </p:nvSpPr>
        <p:spPr>
          <a:xfrm>
            <a:off x="3218769" y="2557936"/>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23" name="Google Shape;823;p8"/>
          <p:cNvSpPr/>
          <p:nvPr/>
        </p:nvSpPr>
        <p:spPr>
          <a:xfrm>
            <a:off x="926123" y="2567315"/>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24" name="Google Shape;824;p8"/>
          <p:cNvSpPr/>
          <p:nvPr/>
        </p:nvSpPr>
        <p:spPr>
          <a:xfrm>
            <a:off x="9740314" y="4689152"/>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25" name="Google Shape;825;p8"/>
          <p:cNvSpPr/>
          <p:nvPr/>
        </p:nvSpPr>
        <p:spPr>
          <a:xfrm>
            <a:off x="7555914" y="4689152"/>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26" name="Google Shape;826;p8"/>
          <p:cNvSpPr/>
          <p:nvPr/>
        </p:nvSpPr>
        <p:spPr>
          <a:xfrm>
            <a:off x="5403169" y="4689152"/>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27" name="Google Shape;827;p8"/>
          <p:cNvSpPr/>
          <p:nvPr/>
        </p:nvSpPr>
        <p:spPr>
          <a:xfrm>
            <a:off x="3218769" y="4734872"/>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28" name="Google Shape;828;p8"/>
          <p:cNvSpPr/>
          <p:nvPr/>
        </p:nvSpPr>
        <p:spPr>
          <a:xfrm>
            <a:off x="926123" y="4744251"/>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pic>
        <p:nvPicPr>
          <p:cNvPr id="829" name="Google Shape;829;p8"/>
          <p:cNvPicPr preferRelativeResize="0"/>
          <p:nvPr/>
        </p:nvPicPr>
        <p:blipFill rotWithShape="1">
          <a:blip r:embed="rId3">
            <a:alphaModFix/>
          </a:blip>
          <a:srcRect b="0" l="0" r="0" t="0"/>
          <a:stretch/>
        </p:blipFill>
        <p:spPr>
          <a:xfrm>
            <a:off x="9940233" y="507890"/>
            <a:ext cx="1530563" cy="1575020"/>
          </a:xfrm>
          <a:prstGeom prst="rect">
            <a:avLst/>
          </a:prstGeom>
          <a:noFill/>
          <a:ln>
            <a:noFill/>
          </a:ln>
        </p:spPr>
      </p:pic>
      <p:pic>
        <p:nvPicPr>
          <p:cNvPr id="830" name="Google Shape;830;p8"/>
          <p:cNvPicPr preferRelativeResize="0"/>
          <p:nvPr/>
        </p:nvPicPr>
        <p:blipFill rotWithShape="1">
          <a:blip r:embed="rId4">
            <a:alphaModFix/>
          </a:blip>
          <a:srcRect b="0" l="0" r="0" t="0"/>
          <a:stretch/>
        </p:blipFill>
        <p:spPr>
          <a:xfrm>
            <a:off x="7962236" y="426720"/>
            <a:ext cx="1117756" cy="1740143"/>
          </a:xfrm>
          <a:prstGeom prst="rect">
            <a:avLst/>
          </a:prstGeom>
          <a:noFill/>
          <a:ln>
            <a:noFill/>
          </a:ln>
        </p:spPr>
      </p:pic>
      <p:pic>
        <p:nvPicPr>
          <p:cNvPr id="831" name="Google Shape;831;p8"/>
          <p:cNvPicPr preferRelativeResize="0"/>
          <p:nvPr/>
        </p:nvPicPr>
        <p:blipFill rotWithShape="1">
          <a:blip r:embed="rId5">
            <a:alphaModFix/>
          </a:blip>
          <a:srcRect b="0" l="0" r="0" t="0"/>
          <a:stretch/>
        </p:blipFill>
        <p:spPr>
          <a:xfrm>
            <a:off x="5871827" y="486398"/>
            <a:ext cx="1035195" cy="1575020"/>
          </a:xfrm>
          <a:prstGeom prst="rect">
            <a:avLst/>
          </a:prstGeom>
          <a:noFill/>
          <a:ln>
            <a:noFill/>
          </a:ln>
        </p:spPr>
      </p:pic>
      <p:pic>
        <p:nvPicPr>
          <p:cNvPr id="832" name="Google Shape;832;p8"/>
          <p:cNvPicPr preferRelativeResize="0"/>
          <p:nvPr/>
        </p:nvPicPr>
        <p:blipFill rotWithShape="1">
          <a:blip r:embed="rId6">
            <a:alphaModFix/>
          </a:blip>
          <a:srcRect b="0" l="0" r="0" t="0"/>
          <a:stretch/>
        </p:blipFill>
        <p:spPr>
          <a:xfrm>
            <a:off x="3247805" y="591568"/>
            <a:ext cx="1797301" cy="1517862"/>
          </a:xfrm>
          <a:prstGeom prst="rect">
            <a:avLst/>
          </a:prstGeom>
          <a:noFill/>
          <a:ln>
            <a:noFill/>
          </a:ln>
        </p:spPr>
      </p:pic>
      <p:pic>
        <p:nvPicPr>
          <p:cNvPr id="833" name="Google Shape;833;p8"/>
          <p:cNvPicPr preferRelativeResize="0"/>
          <p:nvPr/>
        </p:nvPicPr>
        <p:blipFill rotWithShape="1">
          <a:blip r:embed="rId7">
            <a:alphaModFix/>
          </a:blip>
          <a:srcRect b="0" l="0" r="0" t="0"/>
          <a:stretch/>
        </p:blipFill>
        <p:spPr>
          <a:xfrm>
            <a:off x="1053259" y="622990"/>
            <a:ext cx="1676655" cy="1484539"/>
          </a:xfrm>
          <a:prstGeom prst="rect">
            <a:avLst/>
          </a:prstGeom>
          <a:noFill/>
          <a:ln>
            <a:noFill/>
          </a:ln>
        </p:spPr>
      </p:pic>
      <p:pic>
        <p:nvPicPr>
          <p:cNvPr id="834" name="Google Shape;834;p8"/>
          <p:cNvPicPr preferRelativeResize="0"/>
          <p:nvPr/>
        </p:nvPicPr>
        <p:blipFill rotWithShape="1">
          <a:blip r:embed="rId8">
            <a:alphaModFix/>
          </a:blip>
          <a:srcRect b="0" l="0" r="0" t="0"/>
          <a:stretch/>
        </p:blipFill>
        <p:spPr>
          <a:xfrm rot="10800000">
            <a:off x="10139718" y="2539766"/>
            <a:ext cx="1131590" cy="1773701"/>
          </a:xfrm>
          <a:prstGeom prst="rect">
            <a:avLst/>
          </a:prstGeom>
          <a:noFill/>
          <a:ln>
            <a:noFill/>
          </a:ln>
        </p:spPr>
      </p:pic>
      <p:pic>
        <p:nvPicPr>
          <p:cNvPr id="835" name="Google Shape;835;p8"/>
          <p:cNvPicPr preferRelativeResize="0"/>
          <p:nvPr/>
        </p:nvPicPr>
        <p:blipFill rotWithShape="1">
          <a:blip r:embed="rId9">
            <a:alphaModFix/>
          </a:blip>
          <a:srcRect b="0" l="0" r="0" t="0"/>
          <a:stretch/>
        </p:blipFill>
        <p:spPr>
          <a:xfrm>
            <a:off x="7676627" y="2646131"/>
            <a:ext cx="1753339" cy="1565739"/>
          </a:xfrm>
          <a:prstGeom prst="rect">
            <a:avLst/>
          </a:prstGeom>
          <a:noFill/>
          <a:ln>
            <a:noFill/>
          </a:ln>
        </p:spPr>
      </p:pic>
      <p:pic>
        <p:nvPicPr>
          <p:cNvPr id="836" name="Google Shape;836;p8"/>
          <p:cNvPicPr preferRelativeResize="0"/>
          <p:nvPr/>
        </p:nvPicPr>
        <p:blipFill rotWithShape="1">
          <a:blip r:embed="rId10">
            <a:alphaModFix/>
          </a:blip>
          <a:srcRect b="0" l="0" r="0" t="0"/>
          <a:stretch/>
        </p:blipFill>
        <p:spPr>
          <a:xfrm>
            <a:off x="5478357" y="2743896"/>
            <a:ext cx="1797301" cy="1365441"/>
          </a:xfrm>
          <a:prstGeom prst="rect">
            <a:avLst/>
          </a:prstGeom>
          <a:noFill/>
          <a:ln>
            <a:noFill/>
          </a:ln>
        </p:spPr>
      </p:pic>
      <p:pic>
        <p:nvPicPr>
          <p:cNvPr id="837" name="Google Shape;837;p8"/>
          <p:cNvPicPr preferRelativeResize="0"/>
          <p:nvPr/>
        </p:nvPicPr>
        <p:blipFill rotWithShape="1">
          <a:blip r:embed="rId11">
            <a:alphaModFix/>
          </a:blip>
          <a:srcRect b="0" l="0" r="0" t="0"/>
          <a:stretch/>
        </p:blipFill>
        <p:spPr>
          <a:xfrm>
            <a:off x="3434565" y="2684499"/>
            <a:ext cx="1569199" cy="1542601"/>
          </a:xfrm>
          <a:prstGeom prst="rect">
            <a:avLst/>
          </a:prstGeom>
          <a:noFill/>
          <a:ln>
            <a:noFill/>
          </a:ln>
        </p:spPr>
      </p:pic>
      <p:pic>
        <p:nvPicPr>
          <p:cNvPr id="838" name="Google Shape;838;p8"/>
          <p:cNvPicPr preferRelativeResize="0"/>
          <p:nvPr/>
        </p:nvPicPr>
        <p:blipFill rotWithShape="1">
          <a:blip r:embed="rId12">
            <a:alphaModFix/>
          </a:blip>
          <a:srcRect b="0" l="0" r="0" t="0"/>
          <a:stretch/>
        </p:blipFill>
        <p:spPr>
          <a:xfrm>
            <a:off x="1113340" y="2620658"/>
            <a:ext cx="1555967" cy="1670283"/>
          </a:xfrm>
          <a:prstGeom prst="rect">
            <a:avLst/>
          </a:prstGeom>
          <a:noFill/>
          <a:ln>
            <a:noFill/>
          </a:ln>
        </p:spPr>
      </p:pic>
      <p:pic>
        <p:nvPicPr>
          <p:cNvPr id="839" name="Google Shape;839;p8"/>
          <p:cNvPicPr preferRelativeResize="0"/>
          <p:nvPr/>
        </p:nvPicPr>
        <p:blipFill rotWithShape="1">
          <a:blip r:embed="rId13">
            <a:alphaModFix/>
          </a:blip>
          <a:srcRect b="0" l="0" r="0" t="0"/>
          <a:stretch/>
        </p:blipFill>
        <p:spPr>
          <a:xfrm>
            <a:off x="9940233" y="4746986"/>
            <a:ext cx="1530563" cy="1737396"/>
          </a:xfrm>
          <a:prstGeom prst="rect">
            <a:avLst/>
          </a:prstGeom>
          <a:noFill/>
          <a:ln>
            <a:noFill/>
          </a:ln>
        </p:spPr>
      </p:pic>
      <p:pic>
        <p:nvPicPr>
          <p:cNvPr id="840" name="Google Shape;840;p8"/>
          <p:cNvPicPr preferRelativeResize="0"/>
          <p:nvPr/>
        </p:nvPicPr>
        <p:blipFill rotWithShape="1">
          <a:blip r:embed="rId14">
            <a:alphaModFix/>
          </a:blip>
          <a:srcRect b="0" l="0" r="0" t="0"/>
          <a:stretch/>
        </p:blipFill>
        <p:spPr>
          <a:xfrm>
            <a:off x="7797541" y="4781113"/>
            <a:ext cx="1511511" cy="1644879"/>
          </a:xfrm>
          <a:prstGeom prst="rect">
            <a:avLst/>
          </a:prstGeom>
          <a:noFill/>
          <a:ln>
            <a:noFill/>
          </a:ln>
        </p:spPr>
      </p:pic>
      <p:pic>
        <p:nvPicPr>
          <p:cNvPr id="841" name="Google Shape;841;p8"/>
          <p:cNvPicPr preferRelativeResize="0"/>
          <p:nvPr/>
        </p:nvPicPr>
        <p:blipFill rotWithShape="1">
          <a:blip r:embed="rId15">
            <a:alphaModFix/>
          </a:blip>
          <a:srcRect b="0" l="0" r="0" t="0"/>
          <a:stretch/>
        </p:blipFill>
        <p:spPr>
          <a:xfrm>
            <a:off x="5532730" y="4890982"/>
            <a:ext cx="1713389" cy="1516580"/>
          </a:xfrm>
          <a:prstGeom prst="rect">
            <a:avLst/>
          </a:prstGeom>
          <a:noFill/>
          <a:ln>
            <a:noFill/>
          </a:ln>
        </p:spPr>
      </p:pic>
      <p:pic>
        <p:nvPicPr>
          <p:cNvPr id="842" name="Google Shape;842;p8"/>
          <p:cNvPicPr preferRelativeResize="0"/>
          <p:nvPr/>
        </p:nvPicPr>
        <p:blipFill rotWithShape="1">
          <a:blip r:embed="rId16">
            <a:alphaModFix/>
          </a:blip>
          <a:srcRect b="0" l="0" r="0" t="0"/>
          <a:stretch/>
        </p:blipFill>
        <p:spPr>
          <a:xfrm>
            <a:off x="3432806" y="4872209"/>
            <a:ext cx="1570958" cy="1586773"/>
          </a:xfrm>
          <a:prstGeom prst="rect">
            <a:avLst/>
          </a:prstGeom>
          <a:noFill/>
          <a:ln>
            <a:noFill/>
          </a:ln>
        </p:spPr>
      </p:pic>
      <p:pic>
        <p:nvPicPr>
          <p:cNvPr id="843" name="Google Shape;843;p8"/>
          <p:cNvPicPr preferRelativeResize="0"/>
          <p:nvPr/>
        </p:nvPicPr>
        <p:blipFill rotWithShape="1">
          <a:blip r:embed="rId17">
            <a:alphaModFix/>
          </a:blip>
          <a:srcRect b="0" l="0" r="0" t="0"/>
          <a:stretch/>
        </p:blipFill>
        <p:spPr>
          <a:xfrm>
            <a:off x="1219200" y="4862904"/>
            <a:ext cx="1309325" cy="15960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0CA"/>
        </a:solidFill>
      </p:bgPr>
    </p:bg>
    <p:spTree>
      <p:nvGrpSpPr>
        <p:cNvPr id="847" name="Shape 847"/>
        <p:cNvGrpSpPr/>
        <p:nvPr/>
      </p:nvGrpSpPr>
      <p:grpSpPr>
        <a:xfrm>
          <a:off x="0" y="0"/>
          <a:ext cx="0" cy="0"/>
          <a:chOff x="0" y="0"/>
          <a:chExt cx="0" cy="0"/>
        </a:xfrm>
      </p:grpSpPr>
      <p:sp>
        <p:nvSpPr>
          <p:cNvPr id="848" name="Google Shape;848;p9"/>
          <p:cNvSpPr/>
          <p:nvPr/>
        </p:nvSpPr>
        <p:spPr>
          <a:xfrm>
            <a:off x="9702800" y="381000"/>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49" name="Google Shape;849;p9"/>
          <p:cNvSpPr/>
          <p:nvPr/>
        </p:nvSpPr>
        <p:spPr>
          <a:xfrm>
            <a:off x="7518400" y="381000"/>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50" name="Google Shape;850;p9"/>
          <p:cNvSpPr/>
          <p:nvPr/>
        </p:nvSpPr>
        <p:spPr>
          <a:xfrm>
            <a:off x="5365655" y="381000"/>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51" name="Google Shape;851;p9"/>
          <p:cNvSpPr/>
          <p:nvPr/>
        </p:nvSpPr>
        <p:spPr>
          <a:xfrm>
            <a:off x="3181255" y="426720"/>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52" name="Google Shape;852;p9"/>
          <p:cNvSpPr/>
          <p:nvPr/>
        </p:nvSpPr>
        <p:spPr>
          <a:xfrm>
            <a:off x="888609" y="436099"/>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53" name="Google Shape;853;p9"/>
          <p:cNvSpPr/>
          <p:nvPr/>
        </p:nvSpPr>
        <p:spPr>
          <a:xfrm>
            <a:off x="9740314" y="2512216"/>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54" name="Google Shape;854;p9"/>
          <p:cNvSpPr/>
          <p:nvPr/>
        </p:nvSpPr>
        <p:spPr>
          <a:xfrm>
            <a:off x="7555914" y="2512216"/>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55" name="Google Shape;855;p9"/>
          <p:cNvSpPr/>
          <p:nvPr/>
        </p:nvSpPr>
        <p:spPr>
          <a:xfrm>
            <a:off x="5403169" y="2512216"/>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56" name="Google Shape;856;p9"/>
          <p:cNvSpPr/>
          <p:nvPr/>
        </p:nvSpPr>
        <p:spPr>
          <a:xfrm>
            <a:off x="3218769" y="2557936"/>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57" name="Google Shape;857;p9"/>
          <p:cNvSpPr/>
          <p:nvPr/>
        </p:nvSpPr>
        <p:spPr>
          <a:xfrm>
            <a:off x="926123" y="2567315"/>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58" name="Google Shape;858;p9"/>
          <p:cNvSpPr/>
          <p:nvPr/>
        </p:nvSpPr>
        <p:spPr>
          <a:xfrm>
            <a:off x="9740314" y="4689152"/>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59" name="Google Shape;859;p9"/>
          <p:cNvSpPr/>
          <p:nvPr/>
        </p:nvSpPr>
        <p:spPr>
          <a:xfrm>
            <a:off x="7555914" y="4689152"/>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60" name="Google Shape;860;p9"/>
          <p:cNvSpPr/>
          <p:nvPr/>
        </p:nvSpPr>
        <p:spPr>
          <a:xfrm>
            <a:off x="5403169" y="4689152"/>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61" name="Google Shape;861;p9"/>
          <p:cNvSpPr/>
          <p:nvPr/>
        </p:nvSpPr>
        <p:spPr>
          <a:xfrm>
            <a:off x="3218769" y="4734872"/>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862" name="Google Shape;862;p9"/>
          <p:cNvSpPr/>
          <p:nvPr/>
        </p:nvSpPr>
        <p:spPr>
          <a:xfrm>
            <a:off x="926123" y="4744251"/>
            <a:ext cx="1930400" cy="1828800"/>
          </a:xfrm>
          <a:prstGeom prst="roundRect">
            <a:avLst>
              <a:gd fmla="val 16667" name="adj"/>
            </a:avLst>
          </a:prstGeom>
          <a:no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pic>
        <p:nvPicPr>
          <p:cNvPr id="863" name="Google Shape;863;p9"/>
          <p:cNvPicPr preferRelativeResize="0"/>
          <p:nvPr/>
        </p:nvPicPr>
        <p:blipFill rotWithShape="1">
          <a:blip r:embed="rId3">
            <a:alphaModFix/>
          </a:blip>
          <a:srcRect b="0" l="0" r="0" t="0"/>
          <a:stretch/>
        </p:blipFill>
        <p:spPr>
          <a:xfrm>
            <a:off x="10023935" y="416170"/>
            <a:ext cx="1363159" cy="1713847"/>
          </a:xfrm>
          <a:prstGeom prst="rect">
            <a:avLst/>
          </a:prstGeom>
          <a:noFill/>
          <a:ln>
            <a:noFill/>
          </a:ln>
        </p:spPr>
      </p:pic>
      <p:pic>
        <p:nvPicPr>
          <p:cNvPr id="864" name="Google Shape;864;p9"/>
          <p:cNvPicPr preferRelativeResize="0"/>
          <p:nvPr/>
        </p:nvPicPr>
        <p:blipFill rotWithShape="1">
          <a:blip r:embed="rId4">
            <a:alphaModFix/>
          </a:blip>
          <a:srcRect b="0" l="0" r="0" t="0"/>
          <a:stretch/>
        </p:blipFill>
        <p:spPr>
          <a:xfrm>
            <a:off x="7712648" y="426720"/>
            <a:ext cx="1604024" cy="1717785"/>
          </a:xfrm>
          <a:prstGeom prst="rect">
            <a:avLst/>
          </a:prstGeom>
          <a:noFill/>
          <a:ln>
            <a:noFill/>
          </a:ln>
        </p:spPr>
      </p:pic>
      <p:pic>
        <p:nvPicPr>
          <p:cNvPr id="865" name="Google Shape;865;p9"/>
          <p:cNvPicPr preferRelativeResize="0"/>
          <p:nvPr/>
        </p:nvPicPr>
        <p:blipFill rotWithShape="1">
          <a:blip r:embed="rId5">
            <a:alphaModFix/>
          </a:blip>
          <a:srcRect b="0" l="0" r="0" t="0"/>
          <a:stretch/>
        </p:blipFill>
        <p:spPr>
          <a:xfrm>
            <a:off x="5450456" y="577710"/>
            <a:ext cx="1804811" cy="1390766"/>
          </a:xfrm>
          <a:prstGeom prst="rect">
            <a:avLst/>
          </a:prstGeom>
          <a:noFill/>
          <a:ln>
            <a:noFill/>
          </a:ln>
        </p:spPr>
      </p:pic>
      <p:pic>
        <p:nvPicPr>
          <p:cNvPr id="866" name="Google Shape;866;p9"/>
          <p:cNvPicPr preferRelativeResize="0"/>
          <p:nvPr/>
        </p:nvPicPr>
        <p:blipFill rotWithShape="1">
          <a:blip r:embed="rId6">
            <a:alphaModFix/>
          </a:blip>
          <a:srcRect b="0" l="0" r="0" t="0"/>
          <a:stretch/>
        </p:blipFill>
        <p:spPr>
          <a:xfrm>
            <a:off x="3545705" y="580401"/>
            <a:ext cx="1276528" cy="1549616"/>
          </a:xfrm>
          <a:prstGeom prst="rect">
            <a:avLst/>
          </a:prstGeom>
          <a:noFill/>
          <a:ln>
            <a:noFill/>
          </a:ln>
        </p:spPr>
      </p:pic>
      <p:pic>
        <p:nvPicPr>
          <p:cNvPr id="867" name="Google Shape;867;p9"/>
          <p:cNvPicPr preferRelativeResize="0"/>
          <p:nvPr/>
        </p:nvPicPr>
        <p:blipFill rotWithShape="1">
          <a:blip r:embed="rId7">
            <a:alphaModFix/>
          </a:blip>
          <a:srcRect b="0" l="0" r="0" t="0"/>
          <a:stretch/>
        </p:blipFill>
        <p:spPr>
          <a:xfrm>
            <a:off x="1127398" y="566378"/>
            <a:ext cx="1505160" cy="1600423"/>
          </a:xfrm>
          <a:prstGeom prst="rect">
            <a:avLst/>
          </a:prstGeom>
          <a:noFill/>
          <a:ln>
            <a:noFill/>
          </a:ln>
        </p:spPr>
      </p:pic>
      <p:pic>
        <p:nvPicPr>
          <p:cNvPr id="868" name="Google Shape;868;p9"/>
          <p:cNvPicPr preferRelativeResize="0"/>
          <p:nvPr/>
        </p:nvPicPr>
        <p:blipFill rotWithShape="1">
          <a:blip r:embed="rId8">
            <a:alphaModFix/>
          </a:blip>
          <a:srcRect b="0" l="0" r="0" t="0"/>
          <a:stretch/>
        </p:blipFill>
        <p:spPr>
          <a:xfrm>
            <a:off x="10135969" y="2528476"/>
            <a:ext cx="1251125" cy="1797301"/>
          </a:xfrm>
          <a:prstGeom prst="rect">
            <a:avLst/>
          </a:prstGeom>
          <a:noFill/>
          <a:ln>
            <a:noFill/>
          </a:ln>
        </p:spPr>
      </p:pic>
      <p:pic>
        <p:nvPicPr>
          <p:cNvPr id="869" name="Google Shape;869;p9"/>
          <p:cNvPicPr preferRelativeResize="0"/>
          <p:nvPr/>
        </p:nvPicPr>
        <p:blipFill rotWithShape="1">
          <a:blip r:embed="rId9">
            <a:alphaModFix/>
          </a:blip>
          <a:srcRect b="0" l="0" r="0" t="0"/>
          <a:stretch/>
        </p:blipFill>
        <p:spPr>
          <a:xfrm rot="-5400000">
            <a:off x="7651302" y="2863325"/>
            <a:ext cx="1827866" cy="1179269"/>
          </a:xfrm>
          <a:prstGeom prst="rect">
            <a:avLst/>
          </a:prstGeom>
          <a:noFill/>
          <a:ln>
            <a:noFill/>
          </a:ln>
        </p:spPr>
      </p:pic>
      <p:pic>
        <p:nvPicPr>
          <p:cNvPr id="870" name="Google Shape;870;p9"/>
          <p:cNvPicPr preferRelativeResize="0"/>
          <p:nvPr/>
        </p:nvPicPr>
        <p:blipFill rotWithShape="1">
          <a:blip r:embed="rId10">
            <a:alphaModFix/>
          </a:blip>
          <a:srcRect b="0" l="0" r="0" t="0"/>
          <a:stretch/>
        </p:blipFill>
        <p:spPr>
          <a:xfrm>
            <a:off x="5544825" y="2634393"/>
            <a:ext cx="1630539" cy="1584447"/>
          </a:xfrm>
          <a:prstGeom prst="rect">
            <a:avLst/>
          </a:prstGeom>
          <a:noFill/>
          <a:ln>
            <a:noFill/>
          </a:ln>
        </p:spPr>
      </p:pic>
      <p:pic>
        <p:nvPicPr>
          <p:cNvPr id="871" name="Google Shape;871;p9"/>
          <p:cNvPicPr preferRelativeResize="0"/>
          <p:nvPr/>
        </p:nvPicPr>
        <p:blipFill rotWithShape="1">
          <a:blip r:embed="rId11">
            <a:alphaModFix/>
          </a:blip>
          <a:srcRect b="0" l="0" r="0" t="0"/>
          <a:stretch/>
        </p:blipFill>
        <p:spPr>
          <a:xfrm>
            <a:off x="3333486" y="2614207"/>
            <a:ext cx="1642305" cy="1702463"/>
          </a:xfrm>
          <a:prstGeom prst="rect">
            <a:avLst/>
          </a:prstGeom>
          <a:noFill/>
          <a:ln>
            <a:noFill/>
          </a:ln>
        </p:spPr>
      </p:pic>
      <p:pic>
        <p:nvPicPr>
          <p:cNvPr id="872" name="Google Shape;872;p9"/>
          <p:cNvPicPr preferRelativeResize="0"/>
          <p:nvPr/>
        </p:nvPicPr>
        <p:blipFill rotWithShape="1">
          <a:blip r:embed="rId12">
            <a:alphaModFix/>
          </a:blip>
          <a:srcRect b="0" l="0" r="0" t="0"/>
          <a:stretch/>
        </p:blipFill>
        <p:spPr>
          <a:xfrm>
            <a:off x="1124272" y="2613035"/>
            <a:ext cx="1552398" cy="1702463"/>
          </a:xfrm>
          <a:prstGeom prst="rect">
            <a:avLst/>
          </a:prstGeom>
          <a:noFill/>
          <a:ln>
            <a:noFill/>
          </a:ln>
        </p:spPr>
      </p:pic>
      <p:pic>
        <p:nvPicPr>
          <p:cNvPr id="873" name="Google Shape;873;p9"/>
          <p:cNvPicPr preferRelativeResize="0"/>
          <p:nvPr/>
        </p:nvPicPr>
        <p:blipFill rotWithShape="1">
          <a:blip r:embed="rId13">
            <a:alphaModFix/>
          </a:blip>
          <a:srcRect b="0" l="0" r="0" t="0"/>
          <a:stretch/>
        </p:blipFill>
        <p:spPr>
          <a:xfrm rot="5400000">
            <a:off x="10249862" y="4633276"/>
            <a:ext cx="911303" cy="1713249"/>
          </a:xfrm>
          <a:prstGeom prst="rect">
            <a:avLst/>
          </a:prstGeom>
          <a:noFill/>
          <a:ln>
            <a:noFill/>
          </a:ln>
        </p:spPr>
      </p:pic>
      <p:pic>
        <p:nvPicPr>
          <p:cNvPr id="874" name="Google Shape;874;p9"/>
          <p:cNvPicPr preferRelativeResize="0"/>
          <p:nvPr/>
        </p:nvPicPr>
        <p:blipFill rotWithShape="1">
          <a:blip r:embed="rId14">
            <a:alphaModFix/>
          </a:blip>
          <a:srcRect b="0" l="0" r="0" t="0"/>
          <a:stretch/>
        </p:blipFill>
        <p:spPr>
          <a:xfrm rot="-5400000">
            <a:off x="7947829" y="4709167"/>
            <a:ext cx="1133663" cy="1776950"/>
          </a:xfrm>
          <a:prstGeom prst="rect">
            <a:avLst/>
          </a:prstGeom>
          <a:noFill/>
          <a:ln>
            <a:noFill/>
          </a:ln>
        </p:spPr>
      </p:pic>
      <p:pic>
        <p:nvPicPr>
          <p:cNvPr id="875" name="Google Shape;875;p9"/>
          <p:cNvPicPr preferRelativeResize="0"/>
          <p:nvPr/>
        </p:nvPicPr>
        <p:blipFill rotWithShape="1">
          <a:blip r:embed="rId15">
            <a:alphaModFix/>
          </a:blip>
          <a:srcRect b="0" l="0" r="0" t="0"/>
          <a:stretch/>
        </p:blipFill>
        <p:spPr>
          <a:xfrm>
            <a:off x="5536995" y="4984781"/>
            <a:ext cx="1587721" cy="1225721"/>
          </a:xfrm>
          <a:prstGeom prst="rect">
            <a:avLst/>
          </a:prstGeom>
          <a:noFill/>
          <a:ln>
            <a:noFill/>
          </a:ln>
        </p:spPr>
      </p:pic>
      <p:pic>
        <p:nvPicPr>
          <p:cNvPr id="876" name="Google Shape;876;p9"/>
          <p:cNvPicPr preferRelativeResize="0"/>
          <p:nvPr/>
        </p:nvPicPr>
        <p:blipFill rotWithShape="1">
          <a:blip r:embed="rId16">
            <a:alphaModFix/>
          </a:blip>
          <a:srcRect b="0" l="0" r="0" t="0"/>
          <a:stretch/>
        </p:blipFill>
        <p:spPr>
          <a:xfrm rot="-5400000">
            <a:off x="3592519" y="4721267"/>
            <a:ext cx="1182900" cy="1801987"/>
          </a:xfrm>
          <a:prstGeom prst="rect">
            <a:avLst/>
          </a:prstGeom>
          <a:noFill/>
          <a:ln>
            <a:noFill/>
          </a:ln>
        </p:spPr>
      </p:pic>
      <p:pic>
        <p:nvPicPr>
          <p:cNvPr id="877" name="Google Shape;877;p9"/>
          <p:cNvPicPr preferRelativeResize="0"/>
          <p:nvPr/>
        </p:nvPicPr>
        <p:blipFill rotWithShape="1">
          <a:blip r:embed="rId17">
            <a:alphaModFix/>
          </a:blip>
          <a:srcRect b="0" l="0" r="0" t="0"/>
          <a:stretch/>
        </p:blipFill>
        <p:spPr>
          <a:xfrm rot="-5400000">
            <a:off x="1333006" y="4811537"/>
            <a:ext cx="1158569" cy="18016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2026-05-19T09:36:23Z</dcterms:created>
  <dc:creator>Owner</dc:creator>
</cp:coreProperties>
</file>