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5"/>
  </p:notesMasterIdLst>
  <p:sldIdLst>
    <p:sldId id="907" r:id="rId3"/>
    <p:sldId id="895" r:id="rId4"/>
    <p:sldId id="896" r:id="rId5"/>
    <p:sldId id="257" r:id="rId6"/>
    <p:sldId id="258" r:id="rId7"/>
    <p:sldId id="897" r:id="rId8"/>
    <p:sldId id="261" r:id="rId9"/>
    <p:sldId id="898" r:id="rId10"/>
    <p:sldId id="259" r:id="rId11"/>
    <p:sldId id="899" r:id="rId12"/>
    <p:sldId id="260" r:id="rId13"/>
    <p:sldId id="900" r:id="rId14"/>
    <p:sldId id="265" r:id="rId15"/>
    <p:sldId id="901" r:id="rId16"/>
    <p:sldId id="264" r:id="rId17"/>
    <p:sldId id="902" r:id="rId18"/>
    <p:sldId id="263" r:id="rId19"/>
    <p:sldId id="903" r:id="rId20"/>
    <p:sldId id="266" r:id="rId21"/>
    <p:sldId id="908" r:id="rId22"/>
    <p:sldId id="905" r:id="rId23"/>
    <p:sldId id="904" r:id="rId24"/>
  </p:sldIdLst>
  <p:sldSz cx="18288000" cy="10287000"/>
  <p:notesSz cx="6858000" cy="9144000"/>
  <p:embeddedFontLst>
    <p:embeddedFont>
      <p:font typeface="Alef Bold" panose="020B0604020202020204" charset="-79"/>
      <p:regular r:id="rId26"/>
      <p:bold r:id="rId27"/>
    </p:embeddedFont>
    <p:embeddedFont>
      <p:font typeface="Arimo Bold" panose="020B060402020202020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885116E-EEB3-47EE-B316-310DBB736A22}" type="datetimeFigureOut">
              <a:rPr lang="he-IL" smtClean="0"/>
              <a:t>י"ז/סיון/תשפ"ו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BDCE143-BA99-495C-80BD-FC26A2DF17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612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10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296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18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958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56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167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77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91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618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61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10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44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66700"/>
            <a:ext cx="18288000" cy="105537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239000" y="0"/>
            <a:ext cx="13417149" cy="1001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9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 Bold"/>
                <a:ea typeface="Arimo Bold"/>
                <a:cs typeface="Arial" panose="020B0604020202020204" pitchFamily="34" charset="0"/>
                <a:sym typeface="Arimo Bold"/>
                <a:rtl/>
              </a:rPr>
              <a:t>مَدرسَة العُطلة الصيفيّة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703064" y="1268122"/>
            <a:ext cx="5245075" cy="1509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12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9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 Bold"/>
                <a:ea typeface="Arimo Bold"/>
                <a:cs typeface="Arial" panose="020B0604020202020204" pitchFamily="34" charset="0"/>
                <a:sym typeface="Arimo Bold"/>
                <a:rtl/>
              </a:rPr>
              <a:t>رياضيّات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887200" y="2811863"/>
            <a:ext cx="5245075" cy="887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72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ef Bold"/>
                <a:ea typeface="Alef Bold"/>
                <a:cs typeface="Arial" panose="020B0604020202020204" pitchFamily="34" charset="0"/>
                <a:sym typeface="Alef Bold"/>
                <a:rtl/>
              </a:rPr>
              <a:t>الصّف الخامس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668000" y="6286500"/>
            <a:ext cx="7980641" cy="17899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72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ef Bold"/>
                <a:ea typeface="Alef Bold"/>
                <a:cs typeface="Arial" panose="020B0604020202020204" pitchFamily="34" charset="0"/>
                <a:sym typeface="Alef Bold"/>
                <a:rtl/>
              </a:rPr>
              <a:t>الأعداد الطبيعيَّة</a:t>
            </a:r>
          </a:p>
          <a:p>
            <a:pPr marL="0" marR="0" lvl="0" indent="0" algn="ctr" defTabSz="914400" rtl="1" eaLnBrk="1" fontAlgn="auto" latinLnBrk="0" hangingPunct="1">
              <a:lnSpc>
                <a:spcPts val="72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sz="5199" dirty="0">
                <a:solidFill>
                  <a:srgbClr val="000000"/>
                </a:solidFill>
                <a:latin typeface="Alef Bold"/>
                <a:ea typeface="Alef Bold"/>
                <a:cs typeface="Arial" panose="020B0604020202020204" pitchFamily="34" charset="0"/>
                <a:sym typeface="Alef Bold"/>
                <a:rtl/>
              </a:rPr>
              <a:t>البَحث عن الكَنز</a:t>
            </a:r>
            <a:endParaRPr kumimoji="0" lang="ar-JO" sz="51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ef Bold"/>
              <a:ea typeface="Alef Bold"/>
              <a:cs typeface="Arial" panose="020B0604020202020204" pitchFamily="34" charset="0"/>
              <a:sym typeface="Alef Bold"/>
              <a:rtl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192F9D-BBE7-D2C3-23F7-4EFD5DE21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10B0A8C9-2B22-5925-71CF-BC84B718396D}"/>
              </a:ext>
            </a:extLst>
          </p:cNvPr>
          <p:cNvSpPr txBox="1"/>
          <p:nvPr/>
        </p:nvSpPr>
        <p:spPr>
          <a:xfrm>
            <a:off x="2895600" y="3086100"/>
            <a:ext cx="12266500" cy="3477875"/>
          </a:xfrm>
          <a:custGeom>
            <a:avLst/>
            <a:gdLst>
              <a:gd name="csX0" fmla="*/ 0 w 12266500"/>
              <a:gd name="csY0" fmla="*/ 0 h 3477875"/>
              <a:gd name="csX1" fmla="*/ 558807 w 12266500"/>
              <a:gd name="csY1" fmla="*/ 0 h 3477875"/>
              <a:gd name="csX2" fmla="*/ 994949 w 12266500"/>
              <a:gd name="csY2" fmla="*/ 0 h 3477875"/>
              <a:gd name="csX3" fmla="*/ 1553757 w 12266500"/>
              <a:gd name="csY3" fmla="*/ 0 h 3477875"/>
              <a:gd name="csX4" fmla="*/ 2235229 w 12266500"/>
              <a:gd name="csY4" fmla="*/ 0 h 3477875"/>
              <a:gd name="csX5" fmla="*/ 2794036 w 12266500"/>
              <a:gd name="csY5" fmla="*/ 0 h 3477875"/>
              <a:gd name="csX6" fmla="*/ 3352843 w 12266500"/>
              <a:gd name="csY6" fmla="*/ 0 h 3477875"/>
              <a:gd name="csX7" fmla="*/ 4156981 w 12266500"/>
              <a:gd name="csY7" fmla="*/ 0 h 3477875"/>
              <a:gd name="csX8" fmla="*/ 4838453 w 12266500"/>
              <a:gd name="csY8" fmla="*/ 0 h 3477875"/>
              <a:gd name="csX9" fmla="*/ 5519925 w 12266500"/>
              <a:gd name="csY9" fmla="*/ 0 h 3477875"/>
              <a:gd name="csX10" fmla="*/ 6446727 w 12266500"/>
              <a:gd name="csY10" fmla="*/ 0 h 3477875"/>
              <a:gd name="csX11" fmla="*/ 7128199 w 12266500"/>
              <a:gd name="csY11" fmla="*/ 0 h 3477875"/>
              <a:gd name="csX12" fmla="*/ 7564342 w 12266500"/>
              <a:gd name="csY12" fmla="*/ 0 h 3477875"/>
              <a:gd name="csX13" fmla="*/ 8491144 w 12266500"/>
              <a:gd name="csY13" fmla="*/ 0 h 3477875"/>
              <a:gd name="csX14" fmla="*/ 8927286 w 12266500"/>
              <a:gd name="csY14" fmla="*/ 0 h 3477875"/>
              <a:gd name="csX15" fmla="*/ 9608758 w 12266500"/>
              <a:gd name="csY15" fmla="*/ 0 h 3477875"/>
              <a:gd name="csX16" fmla="*/ 10412896 w 12266500"/>
              <a:gd name="csY16" fmla="*/ 0 h 3477875"/>
              <a:gd name="csX17" fmla="*/ 10849038 w 12266500"/>
              <a:gd name="csY17" fmla="*/ 0 h 3477875"/>
              <a:gd name="csX18" fmla="*/ 11162515 w 12266500"/>
              <a:gd name="csY18" fmla="*/ 0 h 3477875"/>
              <a:gd name="csX19" fmla="*/ 12266500 w 12266500"/>
              <a:gd name="csY19" fmla="*/ 0 h 3477875"/>
              <a:gd name="csX20" fmla="*/ 12266500 w 12266500"/>
              <a:gd name="csY20" fmla="*/ 695575 h 3477875"/>
              <a:gd name="csX21" fmla="*/ 12266500 w 12266500"/>
              <a:gd name="csY21" fmla="*/ 1391150 h 3477875"/>
              <a:gd name="csX22" fmla="*/ 12266500 w 12266500"/>
              <a:gd name="csY22" fmla="*/ 2017168 h 3477875"/>
              <a:gd name="csX23" fmla="*/ 12266500 w 12266500"/>
              <a:gd name="csY23" fmla="*/ 2747521 h 3477875"/>
              <a:gd name="csX24" fmla="*/ 12266500 w 12266500"/>
              <a:gd name="csY24" fmla="*/ 3477875 h 3477875"/>
              <a:gd name="csX25" fmla="*/ 11953023 w 12266500"/>
              <a:gd name="csY25" fmla="*/ 3477875 h 3477875"/>
              <a:gd name="csX26" fmla="*/ 11639546 w 12266500"/>
              <a:gd name="csY26" fmla="*/ 3477875 h 3477875"/>
              <a:gd name="csX27" fmla="*/ 10712743 w 12266500"/>
              <a:gd name="csY27" fmla="*/ 3477875 h 3477875"/>
              <a:gd name="csX28" fmla="*/ 10276601 w 12266500"/>
              <a:gd name="csY28" fmla="*/ 3477875 h 3477875"/>
              <a:gd name="csX29" fmla="*/ 9349799 w 12266500"/>
              <a:gd name="csY29" fmla="*/ 3477875 h 3477875"/>
              <a:gd name="csX30" fmla="*/ 8913657 w 12266500"/>
              <a:gd name="csY30" fmla="*/ 3477875 h 3477875"/>
              <a:gd name="csX31" fmla="*/ 8354849 w 12266500"/>
              <a:gd name="csY31" fmla="*/ 3477875 h 3477875"/>
              <a:gd name="csX32" fmla="*/ 7673377 w 12266500"/>
              <a:gd name="csY32" fmla="*/ 3477875 h 3477875"/>
              <a:gd name="csX33" fmla="*/ 7359900 w 12266500"/>
              <a:gd name="csY33" fmla="*/ 3477875 h 3477875"/>
              <a:gd name="csX34" fmla="*/ 6555763 w 12266500"/>
              <a:gd name="csY34" fmla="*/ 3477875 h 3477875"/>
              <a:gd name="csX35" fmla="*/ 5874291 w 12266500"/>
              <a:gd name="csY35" fmla="*/ 3477875 h 3477875"/>
              <a:gd name="csX36" fmla="*/ 5560813 w 12266500"/>
              <a:gd name="csY36" fmla="*/ 3477875 h 3477875"/>
              <a:gd name="csX37" fmla="*/ 5124671 w 12266500"/>
              <a:gd name="csY37" fmla="*/ 3477875 h 3477875"/>
              <a:gd name="csX38" fmla="*/ 4811194 w 12266500"/>
              <a:gd name="csY38" fmla="*/ 3477875 h 3477875"/>
              <a:gd name="csX39" fmla="*/ 4375052 w 12266500"/>
              <a:gd name="csY39" fmla="*/ 3477875 h 3477875"/>
              <a:gd name="csX40" fmla="*/ 3693579 w 12266500"/>
              <a:gd name="csY40" fmla="*/ 3477875 h 3477875"/>
              <a:gd name="csX41" fmla="*/ 3012107 w 12266500"/>
              <a:gd name="csY41" fmla="*/ 3477875 h 3477875"/>
              <a:gd name="csX42" fmla="*/ 2698630 w 12266500"/>
              <a:gd name="csY42" fmla="*/ 3477875 h 3477875"/>
              <a:gd name="csX43" fmla="*/ 2385153 w 12266500"/>
              <a:gd name="csY43" fmla="*/ 3477875 h 3477875"/>
              <a:gd name="csX44" fmla="*/ 1703681 w 12266500"/>
              <a:gd name="csY44" fmla="*/ 3477875 h 3477875"/>
              <a:gd name="csX45" fmla="*/ 1267538 w 12266500"/>
              <a:gd name="csY45" fmla="*/ 3477875 h 3477875"/>
              <a:gd name="csX46" fmla="*/ 586066 w 12266500"/>
              <a:gd name="csY46" fmla="*/ 3477875 h 3477875"/>
              <a:gd name="csX47" fmla="*/ 0 w 12266500"/>
              <a:gd name="csY47" fmla="*/ 3477875 h 3477875"/>
              <a:gd name="csX48" fmla="*/ 0 w 12266500"/>
              <a:gd name="csY48" fmla="*/ 2747521 h 3477875"/>
              <a:gd name="csX49" fmla="*/ 0 w 12266500"/>
              <a:gd name="csY49" fmla="*/ 2156283 h 3477875"/>
              <a:gd name="csX50" fmla="*/ 0 w 12266500"/>
              <a:gd name="csY50" fmla="*/ 1565044 h 3477875"/>
              <a:gd name="csX51" fmla="*/ 0 w 12266500"/>
              <a:gd name="csY51" fmla="*/ 799911 h 3477875"/>
              <a:gd name="csX52" fmla="*/ 0 w 12266500"/>
              <a:gd name="csY52" fmla="*/ 0 h 34778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</a:cxnLst>
            <a:rect l="l" t="t" r="r" b="b"/>
            <a:pathLst>
              <a:path w="12266500" h="3477875" extrusionOk="0">
                <a:moveTo>
                  <a:pt x="0" y="0"/>
                </a:moveTo>
                <a:cubicBezTo>
                  <a:pt x="122544" y="11000"/>
                  <a:pt x="369686" y="23438"/>
                  <a:pt x="558807" y="0"/>
                </a:cubicBezTo>
                <a:cubicBezTo>
                  <a:pt x="747928" y="-23438"/>
                  <a:pt x="856759" y="13571"/>
                  <a:pt x="994949" y="0"/>
                </a:cubicBezTo>
                <a:cubicBezTo>
                  <a:pt x="1133139" y="-13571"/>
                  <a:pt x="1372013" y="964"/>
                  <a:pt x="1553757" y="0"/>
                </a:cubicBezTo>
                <a:cubicBezTo>
                  <a:pt x="1735501" y="-964"/>
                  <a:pt x="1991766" y="-33853"/>
                  <a:pt x="2235229" y="0"/>
                </a:cubicBezTo>
                <a:cubicBezTo>
                  <a:pt x="2478692" y="33853"/>
                  <a:pt x="2637734" y="12598"/>
                  <a:pt x="2794036" y="0"/>
                </a:cubicBezTo>
                <a:cubicBezTo>
                  <a:pt x="2950338" y="-12598"/>
                  <a:pt x="3126015" y="4376"/>
                  <a:pt x="3352843" y="0"/>
                </a:cubicBezTo>
                <a:cubicBezTo>
                  <a:pt x="3579671" y="-4376"/>
                  <a:pt x="3810560" y="19037"/>
                  <a:pt x="4156981" y="0"/>
                </a:cubicBezTo>
                <a:cubicBezTo>
                  <a:pt x="4503402" y="-19037"/>
                  <a:pt x="4522367" y="30680"/>
                  <a:pt x="4838453" y="0"/>
                </a:cubicBezTo>
                <a:cubicBezTo>
                  <a:pt x="5154539" y="-30680"/>
                  <a:pt x="5334080" y="-31625"/>
                  <a:pt x="5519925" y="0"/>
                </a:cubicBezTo>
                <a:cubicBezTo>
                  <a:pt x="5705770" y="31625"/>
                  <a:pt x="6073957" y="11105"/>
                  <a:pt x="6446727" y="0"/>
                </a:cubicBezTo>
                <a:cubicBezTo>
                  <a:pt x="6819497" y="-11105"/>
                  <a:pt x="6803882" y="10417"/>
                  <a:pt x="7128199" y="0"/>
                </a:cubicBezTo>
                <a:cubicBezTo>
                  <a:pt x="7452516" y="-10417"/>
                  <a:pt x="7354194" y="-18585"/>
                  <a:pt x="7564342" y="0"/>
                </a:cubicBezTo>
                <a:cubicBezTo>
                  <a:pt x="7774490" y="18585"/>
                  <a:pt x="8195513" y="-23875"/>
                  <a:pt x="8491144" y="0"/>
                </a:cubicBezTo>
                <a:cubicBezTo>
                  <a:pt x="8786775" y="23875"/>
                  <a:pt x="8722888" y="-188"/>
                  <a:pt x="8927286" y="0"/>
                </a:cubicBezTo>
                <a:cubicBezTo>
                  <a:pt x="9131684" y="188"/>
                  <a:pt x="9331924" y="7676"/>
                  <a:pt x="9608758" y="0"/>
                </a:cubicBezTo>
                <a:cubicBezTo>
                  <a:pt x="9885592" y="-7676"/>
                  <a:pt x="10098160" y="-3230"/>
                  <a:pt x="10412896" y="0"/>
                </a:cubicBezTo>
                <a:cubicBezTo>
                  <a:pt x="10727632" y="3230"/>
                  <a:pt x="10725741" y="-12900"/>
                  <a:pt x="10849038" y="0"/>
                </a:cubicBezTo>
                <a:cubicBezTo>
                  <a:pt x="10972335" y="12900"/>
                  <a:pt x="11025076" y="1639"/>
                  <a:pt x="11162515" y="0"/>
                </a:cubicBezTo>
                <a:cubicBezTo>
                  <a:pt x="11299954" y="-1639"/>
                  <a:pt x="12005659" y="-14274"/>
                  <a:pt x="12266500" y="0"/>
                </a:cubicBezTo>
                <a:cubicBezTo>
                  <a:pt x="12299546" y="224683"/>
                  <a:pt x="12241784" y="391192"/>
                  <a:pt x="12266500" y="695575"/>
                </a:cubicBezTo>
                <a:cubicBezTo>
                  <a:pt x="12291216" y="999959"/>
                  <a:pt x="12293380" y="1083008"/>
                  <a:pt x="12266500" y="1391150"/>
                </a:cubicBezTo>
                <a:cubicBezTo>
                  <a:pt x="12239620" y="1699293"/>
                  <a:pt x="12268794" y="1723964"/>
                  <a:pt x="12266500" y="2017168"/>
                </a:cubicBezTo>
                <a:cubicBezTo>
                  <a:pt x="12264206" y="2310372"/>
                  <a:pt x="12300550" y="2462234"/>
                  <a:pt x="12266500" y="2747521"/>
                </a:cubicBezTo>
                <a:cubicBezTo>
                  <a:pt x="12232450" y="3032808"/>
                  <a:pt x="12241250" y="3141019"/>
                  <a:pt x="12266500" y="3477875"/>
                </a:cubicBezTo>
                <a:cubicBezTo>
                  <a:pt x="12127659" y="3488609"/>
                  <a:pt x="12038641" y="3464432"/>
                  <a:pt x="11953023" y="3477875"/>
                </a:cubicBezTo>
                <a:cubicBezTo>
                  <a:pt x="11867405" y="3491318"/>
                  <a:pt x="11715686" y="3479181"/>
                  <a:pt x="11639546" y="3477875"/>
                </a:cubicBezTo>
                <a:cubicBezTo>
                  <a:pt x="11563406" y="3476569"/>
                  <a:pt x="10963676" y="3438546"/>
                  <a:pt x="10712743" y="3477875"/>
                </a:cubicBezTo>
                <a:cubicBezTo>
                  <a:pt x="10461810" y="3517204"/>
                  <a:pt x="10415813" y="3496192"/>
                  <a:pt x="10276601" y="3477875"/>
                </a:cubicBezTo>
                <a:cubicBezTo>
                  <a:pt x="10137389" y="3459558"/>
                  <a:pt x="9560313" y="3436896"/>
                  <a:pt x="9349799" y="3477875"/>
                </a:cubicBezTo>
                <a:cubicBezTo>
                  <a:pt x="9139285" y="3518854"/>
                  <a:pt x="9037584" y="3457100"/>
                  <a:pt x="8913657" y="3477875"/>
                </a:cubicBezTo>
                <a:cubicBezTo>
                  <a:pt x="8789730" y="3498650"/>
                  <a:pt x="8544177" y="3457665"/>
                  <a:pt x="8354849" y="3477875"/>
                </a:cubicBezTo>
                <a:cubicBezTo>
                  <a:pt x="8165521" y="3498085"/>
                  <a:pt x="7883761" y="3498081"/>
                  <a:pt x="7673377" y="3477875"/>
                </a:cubicBezTo>
                <a:cubicBezTo>
                  <a:pt x="7462993" y="3457669"/>
                  <a:pt x="7439854" y="3474928"/>
                  <a:pt x="7359900" y="3477875"/>
                </a:cubicBezTo>
                <a:cubicBezTo>
                  <a:pt x="7279946" y="3480822"/>
                  <a:pt x="6791129" y="3508500"/>
                  <a:pt x="6555763" y="3477875"/>
                </a:cubicBezTo>
                <a:cubicBezTo>
                  <a:pt x="6320397" y="3447250"/>
                  <a:pt x="6124745" y="3508754"/>
                  <a:pt x="5874291" y="3477875"/>
                </a:cubicBezTo>
                <a:cubicBezTo>
                  <a:pt x="5623837" y="3446996"/>
                  <a:pt x="5652410" y="3465640"/>
                  <a:pt x="5560813" y="3477875"/>
                </a:cubicBezTo>
                <a:cubicBezTo>
                  <a:pt x="5469216" y="3490110"/>
                  <a:pt x="5270745" y="3474685"/>
                  <a:pt x="5124671" y="3477875"/>
                </a:cubicBezTo>
                <a:cubicBezTo>
                  <a:pt x="4978597" y="3481065"/>
                  <a:pt x="4884387" y="3481526"/>
                  <a:pt x="4811194" y="3477875"/>
                </a:cubicBezTo>
                <a:cubicBezTo>
                  <a:pt x="4738001" y="3474224"/>
                  <a:pt x="4490166" y="3494327"/>
                  <a:pt x="4375052" y="3477875"/>
                </a:cubicBezTo>
                <a:cubicBezTo>
                  <a:pt x="4259938" y="3461423"/>
                  <a:pt x="4030201" y="3474477"/>
                  <a:pt x="3693579" y="3477875"/>
                </a:cubicBezTo>
                <a:cubicBezTo>
                  <a:pt x="3356957" y="3481273"/>
                  <a:pt x="3188425" y="3444643"/>
                  <a:pt x="3012107" y="3477875"/>
                </a:cubicBezTo>
                <a:cubicBezTo>
                  <a:pt x="2835789" y="3511107"/>
                  <a:pt x="2838124" y="3475402"/>
                  <a:pt x="2698630" y="3477875"/>
                </a:cubicBezTo>
                <a:cubicBezTo>
                  <a:pt x="2559136" y="3480348"/>
                  <a:pt x="2490644" y="3468889"/>
                  <a:pt x="2385153" y="3477875"/>
                </a:cubicBezTo>
                <a:cubicBezTo>
                  <a:pt x="2279662" y="3486861"/>
                  <a:pt x="1916144" y="3499062"/>
                  <a:pt x="1703681" y="3477875"/>
                </a:cubicBezTo>
                <a:cubicBezTo>
                  <a:pt x="1491218" y="3456688"/>
                  <a:pt x="1431726" y="3491358"/>
                  <a:pt x="1267538" y="3477875"/>
                </a:cubicBezTo>
                <a:cubicBezTo>
                  <a:pt x="1103350" y="3464392"/>
                  <a:pt x="827977" y="3492868"/>
                  <a:pt x="586066" y="3477875"/>
                </a:cubicBezTo>
                <a:cubicBezTo>
                  <a:pt x="344155" y="3462882"/>
                  <a:pt x="145001" y="3454184"/>
                  <a:pt x="0" y="3477875"/>
                </a:cubicBezTo>
                <a:cubicBezTo>
                  <a:pt x="-10773" y="3280144"/>
                  <a:pt x="-16004" y="3004169"/>
                  <a:pt x="0" y="2747521"/>
                </a:cubicBezTo>
                <a:cubicBezTo>
                  <a:pt x="16004" y="2490873"/>
                  <a:pt x="-15016" y="2315757"/>
                  <a:pt x="0" y="2156283"/>
                </a:cubicBezTo>
                <a:cubicBezTo>
                  <a:pt x="15016" y="1996809"/>
                  <a:pt x="-26562" y="1726783"/>
                  <a:pt x="0" y="1565044"/>
                </a:cubicBezTo>
                <a:cubicBezTo>
                  <a:pt x="26562" y="1403305"/>
                  <a:pt x="-8694" y="971120"/>
                  <a:pt x="0" y="799911"/>
                </a:cubicBezTo>
                <a:cubicBezTo>
                  <a:pt x="8694" y="628702"/>
                  <a:pt x="-1099" y="182344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96994763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endParaRPr lang="he-IL" sz="4400" dirty="0"/>
          </a:p>
          <a:p>
            <a:endParaRPr lang="he-IL" sz="4400" dirty="0"/>
          </a:p>
          <a:p>
            <a:r>
              <a:rPr kumimoji="0" lang="ar-JO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اللغز التالي موجود في</a:t>
            </a:r>
            <a:r>
              <a:rPr lang="he-IL" sz="4400" dirty="0"/>
              <a:t> ______________________</a:t>
            </a:r>
          </a:p>
          <a:p>
            <a:endParaRPr lang="he-IL" sz="4400" dirty="0"/>
          </a:p>
          <a:p>
            <a:endParaRPr lang="he-IL" sz="4400" dirty="0"/>
          </a:p>
        </p:txBody>
      </p:sp>
    </p:spTree>
    <p:extLst>
      <p:ext uri="{BB962C8B-B14F-4D97-AF65-F5344CB8AC3E}">
        <p14:creationId xmlns:p14="http://schemas.microsoft.com/office/powerpoint/2010/main" val="3173087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35347" y="131647"/>
            <a:ext cx="14396247" cy="10155353"/>
          </a:xfrm>
          <a:custGeom>
            <a:avLst/>
            <a:gdLst/>
            <a:ahLst/>
            <a:cxnLst/>
            <a:rect l="l" t="t" r="r" b="b"/>
            <a:pathLst>
              <a:path w="14396247" h="10155353">
                <a:moveTo>
                  <a:pt x="0" y="0"/>
                </a:moveTo>
                <a:lnTo>
                  <a:pt x="14396247" y="0"/>
                </a:lnTo>
                <a:lnTo>
                  <a:pt x="14396247" y="10155353"/>
                </a:lnTo>
                <a:lnTo>
                  <a:pt x="0" y="101553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200088F0-B985-3DBB-0022-01D1FAEF65A4}"/>
              </a:ext>
            </a:extLst>
          </p:cNvPr>
          <p:cNvSpPr txBox="1"/>
          <p:nvPr/>
        </p:nvSpPr>
        <p:spPr>
          <a:xfrm>
            <a:off x="1508030" y="342900"/>
            <a:ext cx="13857053" cy="37548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لُغز</a:t>
            </a:r>
            <a:r>
              <a:rPr kumimoji="0" lang="he-IL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4- </a:t>
            </a:r>
            <a:r>
              <a:rPr kumimoji="0" lang="ar-JO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هرم اعداد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أمامكُم هرم أعداد، حاصل جمع كلّ عددين متجاورين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مُسجّل في التربيعة التي فَوقهما.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أكملوا الأعداد الملائمة في التّربيعات الفارغة.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F9BC110D-01FB-7ECB-B722-44ED2A77B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3162300"/>
            <a:ext cx="6781800" cy="6781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218508-815D-7930-8A91-EFD39D0B0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5B9DCD58-4A54-467E-8070-EB3F60977DD6}"/>
              </a:ext>
            </a:extLst>
          </p:cNvPr>
          <p:cNvSpPr txBox="1"/>
          <p:nvPr/>
        </p:nvSpPr>
        <p:spPr>
          <a:xfrm>
            <a:off x="2895600" y="3086100"/>
            <a:ext cx="11513088" cy="3477875"/>
          </a:xfrm>
          <a:custGeom>
            <a:avLst/>
            <a:gdLst>
              <a:gd name="csX0" fmla="*/ 0 w 11513088"/>
              <a:gd name="csY0" fmla="*/ 0 h 3477875"/>
              <a:gd name="csX1" fmla="*/ 562110 w 11513088"/>
              <a:gd name="csY1" fmla="*/ 0 h 3477875"/>
              <a:gd name="csX2" fmla="*/ 1009088 w 11513088"/>
              <a:gd name="csY2" fmla="*/ 0 h 3477875"/>
              <a:gd name="csX3" fmla="*/ 1571198 w 11513088"/>
              <a:gd name="csY3" fmla="*/ 0 h 3477875"/>
              <a:gd name="csX4" fmla="*/ 2248438 w 11513088"/>
              <a:gd name="csY4" fmla="*/ 0 h 3477875"/>
              <a:gd name="csX5" fmla="*/ 2810548 w 11513088"/>
              <a:gd name="csY5" fmla="*/ 0 h 3477875"/>
              <a:gd name="csX6" fmla="*/ 3372658 w 11513088"/>
              <a:gd name="csY6" fmla="*/ 0 h 3477875"/>
              <a:gd name="csX7" fmla="*/ 4165029 w 11513088"/>
              <a:gd name="csY7" fmla="*/ 0 h 3477875"/>
              <a:gd name="csX8" fmla="*/ 4842269 w 11513088"/>
              <a:gd name="csY8" fmla="*/ 0 h 3477875"/>
              <a:gd name="csX9" fmla="*/ 5519510 w 11513088"/>
              <a:gd name="csY9" fmla="*/ 0 h 3477875"/>
              <a:gd name="csX10" fmla="*/ 6427012 w 11513088"/>
              <a:gd name="csY10" fmla="*/ 0 h 3477875"/>
              <a:gd name="csX11" fmla="*/ 7104253 w 11513088"/>
              <a:gd name="csY11" fmla="*/ 0 h 3477875"/>
              <a:gd name="csX12" fmla="*/ 7551231 w 11513088"/>
              <a:gd name="csY12" fmla="*/ 0 h 3477875"/>
              <a:gd name="csX13" fmla="*/ 8458733 w 11513088"/>
              <a:gd name="csY13" fmla="*/ 0 h 3477875"/>
              <a:gd name="csX14" fmla="*/ 8905712 w 11513088"/>
              <a:gd name="csY14" fmla="*/ 0 h 3477875"/>
              <a:gd name="csX15" fmla="*/ 9582953 w 11513088"/>
              <a:gd name="csY15" fmla="*/ 0 h 3477875"/>
              <a:gd name="csX16" fmla="*/ 10375324 w 11513088"/>
              <a:gd name="csY16" fmla="*/ 0 h 3477875"/>
              <a:gd name="csX17" fmla="*/ 10822303 w 11513088"/>
              <a:gd name="csY17" fmla="*/ 0 h 3477875"/>
              <a:gd name="csX18" fmla="*/ 11513088 w 11513088"/>
              <a:gd name="csY18" fmla="*/ 0 h 3477875"/>
              <a:gd name="csX19" fmla="*/ 11513088 w 11513088"/>
              <a:gd name="csY19" fmla="*/ 730354 h 3477875"/>
              <a:gd name="csX20" fmla="*/ 11513088 w 11513088"/>
              <a:gd name="csY20" fmla="*/ 1391150 h 3477875"/>
              <a:gd name="csX21" fmla="*/ 11513088 w 11513088"/>
              <a:gd name="csY21" fmla="*/ 2086725 h 3477875"/>
              <a:gd name="csX22" fmla="*/ 11513088 w 11513088"/>
              <a:gd name="csY22" fmla="*/ 2712743 h 3477875"/>
              <a:gd name="csX23" fmla="*/ 11513088 w 11513088"/>
              <a:gd name="csY23" fmla="*/ 3477875 h 3477875"/>
              <a:gd name="csX24" fmla="*/ 11066109 w 11513088"/>
              <a:gd name="csY24" fmla="*/ 3477875 h 3477875"/>
              <a:gd name="csX25" fmla="*/ 10158607 w 11513088"/>
              <a:gd name="csY25" fmla="*/ 3477875 h 3477875"/>
              <a:gd name="csX26" fmla="*/ 9826759 w 11513088"/>
              <a:gd name="csY26" fmla="*/ 3477875 h 3477875"/>
              <a:gd name="csX27" fmla="*/ 8919257 w 11513088"/>
              <a:gd name="csY27" fmla="*/ 3477875 h 3477875"/>
              <a:gd name="csX28" fmla="*/ 8472278 w 11513088"/>
              <a:gd name="csY28" fmla="*/ 3477875 h 3477875"/>
              <a:gd name="csX29" fmla="*/ 7564776 w 11513088"/>
              <a:gd name="csY29" fmla="*/ 3477875 h 3477875"/>
              <a:gd name="csX30" fmla="*/ 7117797 w 11513088"/>
              <a:gd name="csY30" fmla="*/ 3477875 h 3477875"/>
              <a:gd name="csX31" fmla="*/ 6555688 w 11513088"/>
              <a:gd name="csY31" fmla="*/ 3477875 h 3477875"/>
              <a:gd name="csX32" fmla="*/ 5878447 w 11513088"/>
              <a:gd name="csY32" fmla="*/ 3477875 h 3477875"/>
              <a:gd name="csX33" fmla="*/ 5546599 w 11513088"/>
              <a:gd name="csY33" fmla="*/ 3477875 h 3477875"/>
              <a:gd name="csX34" fmla="*/ 4754228 w 11513088"/>
              <a:gd name="csY34" fmla="*/ 3477875 h 3477875"/>
              <a:gd name="csX35" fmla="*/ 4076988 w 11513088"/>
              <a:gd name="csY35" fmla="*/ 3477875 h 3477875"/>
              <a:gd name="csX36" fmla="*/ 3745140 w 11513088"/>
              <a:gd name="csY36" fmla="*/ 3477875 h 3477875"/>
              <a:gd name="csX37" fmla="*/ 3298161 w 11513088"/>
              <a:gd name="csY37" fmla="*/ 3477875 h 3477875"/>
              <a:gd name="csX38" fmla="*/ 2966313 w 11513088"/>
              <a:gd name="csY38" fmla="*/ 3477875 h 3477875"/>
              <a:gd name="csX39" fmla="*/ 2519335 w 11513088"/>
              <a:gd name="csY39" fmla="*/ 3477875 h 3477875"/>
              <a:gd name="csX40" fmla="*/ 1842094 w 11513088"/>
              <a:gd name="csY40" fmla="*/ 3477875 h 3477875"/>
              <a:gd name="csX41" fmla="*/ 1164854 w 11513088"/>
              <a:gd name="csY41" fmla="*/ 3477875 h 3477875"/>
              <a:gd name="csX42" fmla="*/ 833006 w 11513088"/>
              <a:gd name="csY42" fmla="*/ 3477875 h 3477875"/>
              <a:gd name="csX43" fmla="*/ 0 w 11513088"/>
              <a:gd name="csY43" fmla="*/ 3477875 h 3477875"/>
              <a:gd name="csX44" fmla="*/ 0 w 11513088"/>
              <a:gd name="csY44" fmla="*/ 2782300 h 3477875"/>
              <a:gd name="csX45" fmla="*/ 0 w 11513088"/>
              <a:gd name="csY45" fmla="*/ 2051946 h 3477875"/>
              <a:gd name="csX46" fmla="*/ 0 w 11513088"/>
              <a:gd name="csY46" fmla="*/ 1356371 h 3477875"/>
              <a:gd name="csX47" fmla="*/ 0 w 11513088"/>
              <a:gd name="csY47" fmla="*/ 0 h 34778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</a:cxnLst>
            <a:rect l="l" t="t" r="r" b="b"/>
            <a:pathLst>
              <a:path w="11513088" h="3477875" extrusionOk="0">
                <a:moveTo>
                  <a:pt x="0" y="0"/>
                </a:moveTo>
                <a:cubicBezTo>
                  <a:pt x="236983" y="3740"/>
                  <a:pt x="356977" y="3165"/>
                  <a:pt x="562110" y="0"/>
                </a:cubicBezTo>
                <a:cubicBezTo>
                  <a:pt x="767243" y="-3165"/>
                  <a:pt x="847943" y="-20637"/>
                  <a:pt x="1009088" y="0"/>
                </a:cubicBezTo>
                <a:cubicBezTo>
                  <a:pt x="1170233" y="20637"/>
                  <a:pt x="1386997" y="3057"/>
                  <a:pt x="1571198" y="0"/>
                </a:cubicBezTo>
                <a:cubicBezTo>
                  <a:pt x="1755399" y="-3057"/>
                  <a:pt x="1962618" y="-32929"/>
                  <a:pt x="2248438" y="0"/>
                </a:cubicBezTo>
                <a:cubicBezTo>
                  <a:pt x="2534258" y="32929"/>
                  <a:pt x="2534325" y="-202"/>
                  <a:pt x="2810548" y="0"/>
                </a:cubicBezTo>
                <a:cubicBezTo>
                  <a:pt x="3086771" y="202"/>
                  <a:pt x="3237320" y="13031"/>
                  <a:pt x="3372658" y="0"/>
                </a:cubicBezTo>
                <a:cubicBezTo>
                  <a:pt x="3507996" y="-13031"/>
                  <a:pt x="3887759" y="13187"/>
                  <a:pt x="4165029" y="0"/>
                </a:cubicBezTo>
                <a:cubicBezTo>
                  <a:pt x="4442299" y="-13187"/>
                  <a:pt x="4693655" y="-22000"/>
                  <a:pt x="4842269" y="0"/>
                </a:cubicBezTo>
                <a:cubicBezTo>
                  <a:pt x="4990883" y="22000"/>
                  <a:pt x="5284114" y="-15525"/>
                  <a:pt x="5519510" y="0"/>
                </a:cubicBezTo>
                <a:cubicBezTo>
                  <a:pt x="5754906" y="15525"/>
                  <a:pt x="6186978" y="27072"/>
                  <a:pt x="6427012" y="0"/>
                </a:cubicBezTo>
                <a:cubicBezTo>
                  <a:pt x="6667046" y="-27072"/>
                  <a:pt x="6870561" y="19974"/>
                  <a:pt x="7104253" y="0"/>
                </a:cubicBezTo>
                <a:cubicBezTo>
                  <a:pt x="7337945" y="-19974"/>
                  <a:pt x="7331771" y="-21200"/>
                  <a:pt x="7551231" y="0"/>
                </a:cubicBezTo>
                <a:cubicBezTo>
                  <a:pt x="7770691" y="21200"/>
                  <a:pt x="8056643" y="-306"/>
                  <a:pt x="8458733" y="0"/>
                </a:cubicBezTo>
                <a:cubicBezTo>
                  <a:pt x="8860823" y="306"/>
                  <a:pt x="8690987" y="14599"/>
                  <a:pt x="8905712" y="0"/>
                </a:cubicBezTo>
                <a:cubicBezTo>
                  <a:pt x="9120437" y="-14599"/>
                  <a:pt x="9312087" y="-16820"/>
                  <a:pt x="9582953" y="0"/>
                </a:cubicBezTo>
                <a:cubicBezTo>
                  <a:pt x="9853819" y="16820"/>
                  <a:pt x="10185428" y="2945"/>
                  <a:pt x="10375324" y="0"/>
                </a:cubicBezTo>
                <a:cubicBezTo>
                  <a:pt x="10565220" y="-2945"/>
                  <a:pt x="10697648" y="-3373"/>
                  <a:pt x="10822303" y="0"/>
                </a:cubicBezTo>
                <a:cubicBezTo>
                  <a:pt x="10946958" y="3373"/>
                  <a:pt x="11248838" y="-9652"/>
                  <a:pt x="11513088" y="0"/>
                </a:cubicBezTo>
                <a:cubicBezTo>
                  <a:pt x="11533921" y="343616"/>
                  <a:pt x="11491515" y="479139"/>
                  <a:pt x="11513088" y="730354"/>
                </a:cubicBezTo>
                <a:cubicBezTo>
                  <a:pt x="11534661" y="981569"/>
                  <a:pt x="11481650" y="1240234"/>
                  <a:pt x="11513088" y="1391150"/>
                </a:cubicBezTo>
                <a:cubicBezTo>
                  <a:pt x="11544526" y="1542066"/>
                  <a:pt x="11539968" y="1778583"/>
                  <a:pt x="11513088" y="2086725"/>
                </a:cubicBezTo>
                <a:cubicBezTo>
                  <a:pt x="11486208" y="2394868"/>
                  <a:pt x="11515382" y="2419539"/>
                  <a:pt x="11513088" y="2712743"/>
                </a:cubicBezTo>
                <a:cubicBezTo>
                  <a:pt x="11510794" y="3005947"/>
                  <a:pt x="11482923" y="3289867"/>
                  <a:pt x="11513088" y="3477875"/>
                </a:cubicBezTo>
                <a:cubicBezTo>
                  <a:pt x="11409027" y="3483090"/>
                  <a:pt x="11221461" y="3484236"/>
                  <a:pt x="11066109" y="3477875"/>
                </a:cubicBezTo>
                <a:cubicBezTo>
                  <a:pt x="10910757" y="3471514"/>
                  <a:pt x="10546832" y="3468360"/>
                  <a:pt x="10158607" y="3477875"/>
                </a:cubicBezTo>
                <a:cubicBezTo>
                  <a:pt x="9770382" y="3487390"/>
                  <a:pt x="9920350" y="3492370"/>
                  <a:pt x="9826759" y="3477875"/>
                </a:cubicBezTo>
                <a:cubicBezTo>
                  <a:pt x="9733168" y="3463380"/>
                  <a:pt x="9219762" y="3442385"/>
                  <a:pt x="8919257" y="3477875"/>
                </a:cubicBezTo>
                <a:cubicBezTo>
                  <a:pt x="8618752" y="3513365"/>
                  <a:pt x="8683940" y="3469782"/>
                  <a:pt x="8472278" y="3477875"/>
                </a:cubicBezTo>
                <a:cubicBezTo>
                  <a:pt x="8260616" y="3485968"/>
                  <a:pt x="7978233" y="3469179"/>
                  <a:pt x="7564776" y="3477875"/>
                </a:cubicBezTo>
                <a:cubicBezTo>
                  <a:pt x="7151319" y="3486571"/>
                  <a:pt x="7316019" y="3475180"/>
                  <a:pt x="7117797" y="3477875"/>
                </a:cubicBezTo>
                <a:cubicBezTo>
                  <a:pt x="6919575" y="3480570"/>
                  <a:pt x="6747123" y="3454604"/>
                  <a:pt x="6555688" y="3477875"/>
                </a:cubicBezTo>
                <a:cubicBezTo>
                  <a:pt x="6364253" y="3501146"/>
                  <a:pt x="6060486" y="3503806"/>
                  <a:pt x="5878447" y="3477875"/>
                </a:cubicBezTo>
                <a:cubicBezTo>
                  <a:pt x="5696408" y="3451944"/>
                  <a:pt x="5697970" y="3462053"/>
                  <a:pt x="5546599" y="3477875"/>
                </a:cubicBezTo>
                <a:cubicBezTo>
                  <a:pt x="5395228" y="3493697"/>
                  <a:pt x="4917807" y="3506877"/>
                  <a:pt x="4754228" y="3477875"/>
                </a:cubicBezTo>
                <a:cubicBezTo>
                  <a:pt x="4590649" y="3448873"/>
                  <a:pt x="4317648" y="3482957"/>
                  <a:pt x="4076988" y="3477875"/>
                </a:cubicBezTo>
                <a:cubicBezTo>
                  <a:pt x="3836328" y="3472793"/>
                  <a:pt x="3897995" y="3479657"/>
                  <a:pt x="3745140" y="3477875"/>
                </a:cubicBezTo>
                <a:cubicBezTo>
                  <a:pt x="3592285" y="3476093"/>
                  <a:pt x="3488710" y="3489323"/>
                  <a:pt x="3298161" y="3477875"/>
                </a:cubicBezTo>
                <a:cubicBezTo>
                  <a:pt x="3107612" y="3466427"/>
                  <a:pt x="3102526" y="3471418"/>
                  <a:pt x="2966313" y="3477875"/>
                </a:cubicBezTo>
                <a:cubicBezTo>
                  <a:pt x="2830100" y="3484332"/>
                  <a:pt x="2665055" y="3483551"/>
                  <a:pt x="2519335" y="3477875"/>
                </a:cubicBezTo>
                <a:cubicBezTo>
                  <a:pt x="2373615" y="3472199"/>
                  <a:pt x="2051580" y="3499743"/>
                  <a:pt x="1842094" y="3477875"/>
                </a:cubicBezTo>
                <a:cubicBezTo>
                  <a:pt x="1632608" y="3456007"/>
                  <a:pt x="1476346" y="3504864"/>
                  <a:pt x="1164854" y="3477875"/>
                </a:cubicBezTo>
                <a:cubicBezTo>
                  <a:pt x="853362" y="3450886"/>
                  <a:pt x="992928" y="3479177"/>
                  <a:pt x="833006" y="3477875"/>
                </a:cubicBezTo>
                <a:cubicBezTo>
                  <a:pt x="673084" y="3476573"/>
                  <a:pt x="194055" y="3436815"/>
                  <a:pt x="0" y="3477875"/>
                </a:cubicBezTo>
                <a:cubicBezTo>
                  <a:pt x="-15361" y="3281173"/>
                  <a:pt x="-7154" y="3105731"/>
                  <a:pt x="0" y="2782300"/>
                </a:cubicBezTo>
                <a:cubicBezTo>
                  <a:pt x="7154" y="2458869"/>
                  <a:pt x="9863" y="2414773"/>
                  <a:pt x="0" y="2051946"/>
                </a:cubicBezTo>
                <a:cubicBezTo>
                  <a:pt x="-9863" y="1689119"/>
                  <a:pt x="9180" y="1611236"/>
                  <a:pt x="0" y="1356371"/>
                </a:cubicBezTo>
                <a:cubicBezTo>
                  <a:pt x="-9180" y="1101506"/>
                  <a:pt x="-55029" y="470824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96994763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none" rtlCol="1">
            <a:spAutoFit/>
          </a:bodyPr>
          <a:lstStyle/>
          <a:p>
            <a:endParaRPr lang="he-IL" sz="4400" dirty="0"/>
          </a:p>
          <a:p>
            <a:endParaRPr lang="he-IL" sz="4400" dirty="0"/>
          </a:p>
          <a:p>
            <a:r>
              <a:rPr kumimoji="0" lang="ar-JO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اللغز التالي موجود في</a:t>
            </a:r>
            <a:r>
              <a:rPr lang="he-IL" sz="4400" dirty="0"/>
              <a:t> ______________________</a:t>
            </a:r>
          </a:p>
          <a:p>
            <a:endParaRPr lang="he-IL" sz="4400" dirty="0"/>
          </a:p>
          <a:p>
            <a:endParaRPr lang="he-IL" sz="4400" dirty="0"/>
          </a:p>
        </p:txBody>
      </p:sp>
    </p:spTree>
    <p:extLst>
      <p:ext uri="{BB962C8B-B14F-4D97-AF65-F5344CB8AC3E}">
        <p14:creationId xmlns:p14="http://schemas.microsoft.com/office/powerpoint/2010/main" val="3911026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28C2FC-E75B-C567-B07F-C617D8139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5D704D1-E494-1652-FEC8-96E003790390}"/>
              </a:ext>
            </a:extLst>
          </p:cNvPr>
          <p:cNvSpPr/>
          <p:nvPr/>
        </p:nvSpPr>
        <p:spPr>
          <a:xfrm>
            <a:off x="1535347" y="131647"/>
            <a:ext cx="14396247" cy="10155353"/>
          </a:xfrm>
          <a:custGeom>
            <a:avLst/>
            <a:gdLst/>
            <a:ahLst/>
            <a:cxnLst/>
            <a:rect l="l" t="t" r="r" b="b"/>
            <a:pathLst>
              <a:path w="14396247" h="10155353">
                <a:moveTo>
                  <a:pt x="0" y="0"/>
                </a:moveTo>
                <a:lnTo>
                  <a:pt x="14396247" y="0"/>
                </a:lnTo>
                <a:lnTo>
                  <a:pt x="14396247" y="10155353"/>
                </a:lnTo>
                <a:lnTo>
                  <a:pt x="0" y="101553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69C80A2B-CB81-03FC-F875-AD5A49016CC8}"/>
              </a:ext>
            </a:extLst>
          </p:cNvPr>
          <p:cNvSpPr txBox="1"/>
          <p:nvPr/>
        </p:nvSpPr>
        <p:spPr>
          <a:xfrm>
            <a:off x="1508030" y="342900"/>
            <a:ext cx="13857053" cy="37548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لُغز</a:t>
            </a:r>
            <a:r>
              <a:rPr kumimoji="0" lang="he-IL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5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في التَّمرين الذي أمامكم تمّ تبديل أرقام بنُجوم. نجوم بنفس اللون تبدّل أرقام متساوية</a:t>
            </a:r>
            <a:r>
              <a:rPr kumimoji="0" lang="he-IL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. </a:t>
            </a:r>
            <a:endParaRPr kumimoji="0" lang="he-IL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ما هو حاصل جمع التمرين؟</a:t>
            </a:r>
            <a:endParaRPr kumimoji="0" lang="he-IL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95C44540-4C03-C371-3782-7E63A6401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429000"/>
            <a:ext cx="7563573" cy="517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554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63C57-763C-E2DF-FDD4-B243201B0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D9A385BD-849D-2749-7B72-EBCBEF1CACB4}"/>
              </a:ext>
            </a:extLst>
          </p:cNvPr>
          <p:cNvSpPr txBox="1"/>
          <p:nvPr/>
        </p:nvSpPr>
        <p:spPr>
          <a:xfrm>
            <a:off x="2895600" y="3086100"/>
            <a:ext cx="11206914" cy="3477875"/>
          </a:xfrm>
          <a:custGeom>
            <a:avLst/>
            <a:gdLst>
              <a:gd name="csX0" fmla="*/ 0 w 11206914"/>
              <a:gd name="csY0" fmla="*/ 0 h 3477875"/>
              <a:gd name="csX1" fmla="*/ 547161 w 11206914"/>
              <a:gd name="csY1" fmla="*/ 0 h 3477875"/>
              <a:gd name="csX2" fmla="*/ 982253 w 11206914"/>
              <a:gd name="csY2" fmla="*/ 0 h 3477875"/>
              <a:gd name="csX3" fmla="*/ 1529414 w 11206914"/>
              <a:gd name="csY3" fmla="*/ 0 h 3477875"/>
              <a:gd name="csX4" fmla="*/ 2188644 w 11206914"/>
              <a:gd name="csY4" fmla="*/ 0 h 3477875"/>
              <a:gd name="csX5" fmla="*/ 2735805 w 11206914"/>
              <a:gd name="csY5" fmla="*/ 0 h 3477875"/>
              <a:gd name="csX6" fmla="*/ 3282967 w 11206914"/>
              <a:gd name="csY6" fmla="*/ 0 h 3477875"/>
              <a:gd name="csX7" fmla="*/ 4054266 w 11206914"/>
              <a:gd name="csY7" fmla="*/ 0 h 3477875"/>
              <a:gd name="csX8" fmla="*/ 4713496 w 11206914"/>
              <a:gd name="csY8" fmla="*/ 0 h 3477875"/>
              <a:gd name="csX9" fmla="*/ 5372726 w 11206914"/>
              <a:gd name="csY9" fmla="*/ 0 h 3477875"/>
              <a:gd name="csX10" fmla="*/ 6256095 w 11206914"/>
              <a:gd name="csY10" fmla="*/ 0 h 3477875"/>
              <a:gd name="csX11" fmla="*/ 6915325 w 11206914"/>
              <a:gd name="csY11" fmla="*/ 0 h 3477875"/>
              <a:gd name="csX12" fmla="*/ 7350417 w 11206914"/>
              <a:gd name="csY12" fmla="*/ 0 h 3477875"/>
              <a:gd name="csX13" fmla="*/ 8233786 w 11206914"/>
              <a:gd name="csY13" fmla="*/ 0 h 3477875"/>
              <a:gd name="csX14" fmla="*/ 8668878 w 11206914"/>
              <a:gd name="csY14" fmla="*/ 0 h 3477875"/>
              <a:gd name="csX15" fmla="*/ 9328108 w 11206914"/>
              <a:gd name="csY15" fmla="*/ 0 h 3477875"/>
              <a:gd name="csX16" fmla="*/ 10099407 w 11206914"/>
              <a:gd name="csY16" fmla="*/ 0 h 3477875"/>
              <a:gd name="csX17" fmla="*/ 10534499 w 11206914"/>
              <a:gd name="csY17" fmla="*/ 0 h 3477875"/>
              <a:gd name="csX18" fmla="*/ 11206914 w 11206914"/>
              <a:gd name="csY18" fmla="*/ 0 h 3477875"/>
              <a:gd name="csX19" fmla="*/ 11206914 w 11206914"/>
              <a:gd name="csY19" fmla="*/ 730354 h 3477875"/>
              <a:gd name="csX20" fmla="*/ 11206914 w 11206914"/>
              <a:gd name="csY20" fmla="*/ 1391150 h 3477875"/>
              <a:gd name="csX21" fmla="*/ 11206914 w 11206914"/>
              <a:gd name="csY21" fmla="*/ 2086725 h 3477875"/>
              <a:gd name="csX22" fmla="*/ 11206914 w 11206914"/>
              <a:gd name="csY22" fmla="*/ 2712743 h 3477875"/>
              <a:gd name="csX23" fmla="*/ 11206914 w 11206914"/>
              <a:gd name="csY23" fmla="*/ 3477875 h 3477875"/>
              <a:gd name="csX24" fmla="*/ 10771822 w 11206914"/>
              <a:gd name="csY24" fmla="*/ 3477875 h 3477875"/>
              <a:gd name="csX25" fmla="*/ 9888454 w 11206914"/>
              <a:gd name="csY25" fmla="*/ 3477875 h 3477875"/>
              <a:gd name="csX26" fmla="*/ 9565431 w 11206914"/>
              <a:gd name="csY26" fmla="*/ 3477875 h 3477875"/>
              <a:gd name="csX27" fmla="*/ 8682062 w 11206914"/>
              <a:gd name="csY27" fmla="*/ 3477875 h 3477875"/>
              <a:gd name="csX28" fmla="*/ 8246970 w 11206914"/>
              <a:gd name="csY28" fmla="*/ 3477875 h 3477875"/>
              <a:gd name="csX29" fmla="*/ 7363602 w 11206914"/>
              <a:gd name="csY29" fmla="*/ 3477875 h 3477875"/>
              <a:gd name="csX30" fmla="*/ 6928510 w 11206914"/>
              <a:gd name="csY30" fmla="*/ 3477875 h 3477875"/>
              <a:gd name="csX31" fmla="*/ 6381349 w 11206914"/>
              <a:gd name="csY31" fmla="*/ 3477875 h 3477875"/>
              <a:gd name="csX32" fmla="*/ 5722118 w 11206914"/>
              <a:gd name="csY32" fmla="*/ 3477875 h 3477875"/>
              <a:gd name="csX33" fmla="*/ 5399096 w 11206914"/>
              <a:gd name="csY33" fmla="*/ 3477875 h 3477875"/>
              <a:gd name="csX34" fmla="*/ 4627796 w 11206914"/>
              <a:gd name="csY34" fmla="*/ 3477875 h 3477875"/>
              <a:gd name="csX35" fmla="*/ 3968566 w 11206914"/>
              <a:gd name="csY35" fmla="*/ 3477875 h 3477875"/>
              <a:gd name="csX36" fmla="*/ 3645543 w 11206914"/>
              <a:gd name="csY36" fmla="*/ 3477875 h 3477875"/>
              <a:gd name="csX37" fmla="*/ 3210451 w 11206914"/>
              <a:gd name="csY37" fmla="*/ 3477875 h 3477875"/>
              <a:gd name="csX38" fmla="*/ 2887428 w 11206914"/>
              <a:gd name="csY38" fmla="*/ 3477875 h 3477875"/>
              <a:gd name="csX39" fmla="*/ 2452336 w 11206914"/>
              <a:gd name="csY39" fmla="*/ 3477875 h 3477875"/>
              <a:gd name="csX40" fmla="*/ 1793106 w 11206914"/>
              <a:gd name="csY40" fmla="*/ 3477875 h 3477875"/>
              <a:gd name="csX41" fmla="*/ 1133876 w 11206914"/>
              <a:gd name="csY41" fmla="*/ 3477875 h 3477875"/>
              <a:gd name="csX42" fmla="*/ 810853 w 11206914"/>
              <a:gd name="csY42" fmla="*/ 3477875 h 3477875"/>
              <a:gd name="csX43" fmla="*/ 0 w 11206914"/>
              <a:gd name="csY43" fmla="*/ 3477875 h 3477875"/>
              <a:gd name="csX44" fmla="*/ 0 w 11206914"/>
              <a:gd name="csY44" fmla="*/ 2782300 h 3477875"/>
              <a:gd name="csX45" fmla="*/ 0 w 11206914"/>
              <a:gd name="csY45" fmla="*/ 2051946 h 3477875"/>
              <a:gd name="csX46" fmla="*/ 0 w 11206914"/>
              <a:gd name="csY46" fmla="*/ 1356371 h 3477875"/>
              <a:gd name="csX47" fmla="*/ 0 w 11206914"/>
              <a:gd name="csY47" fmla="*/ 0 h 34778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</a:cxnLst>
            <a:rect l="l" t="t" r="r" b="b"/>
            <a:pathLst>
              <a:path w="11206914" h="3477875" extrusionOk="0">
                <a:moveTo>
                  <a:pt x="0" y="0"/>
                </a:moveTo>
                <a:cubicBezTo>
                  <a:pt x="200428" y="11013"/>
                  <a:pt x="283110" y="12120"/>
                  <a:pt x="547161" y="0"/>
                </a:cubicBezTo>
                <a:cubicBezTo>
                  <a:pt x="811212" y="-12120"/>
                  <a:pt x="781843" y="-19049"/>
                  <a:pt x="982253" y="0"/>
                </a:cubicBezTo>
                <a:cubicBezTo>
                  <a:pt x="1182663" y="19049"/>
                  <a:pt x="1313457" y="-9143"/>
                  <a:pt x="1529414" y="0"/>
                </a:cubicBezTo>
                <a:cubicBezTo>
                  <a:pt x="1745371" y="9143"/>
                  <a:pt x="1999297" y="17992"/>
                  <a:pt x="2188644" y="0"/>
                </a:cubicBezTo>
                <a:cubicBezTo>
                  <a:pt x="2377991" y="-17992"/>
                  <a:pt x="2608365" y="-26305"/>
                  <a:pt x="2735805" y="0"/>
                </a:cubicBezTo>
                <a:cubicBezTo>
                  <a:pt x="2863245" y="26305"/>
                  <a:pt x="3173079" y="-11909"/>
                  <a:pt x="3282967" y="0"/>
                </a:cubicBezTo>
                <a:cubicBezTo>
                  <a:pt x="3392855" y="11909"/>
                  <a:pt x="3788618" y="-23717"/>
                  <a:pt x="4054266" y="0"/>
                </a:cubicBezTo>
                <a:cubicBezTo>
                  <a:pt x="4319914" y="23717"/>
                  <a:pt x="4561778" y="-12978"/>
                  <a:pt x="4713496" y="0"/>
                </a:cubicBezTo>
                <a:cubicBezTo>
                  <a:pt x="4865214" y="12978"/>
                  <a:pt x="5131618" y="-23181"/>
                  <a:pt x="5372726" y="0"/>
                </a:cubicBezTo>
                <a:cubicBezTo>
                  <a:pt x="5613834" y="23181"/>
                  <a:pt x="5948287" y="-26360"/>
                  <a:pt x="6256095" y="0"/>
                </a:cubicBezTo>
                <a:cubicBezTo>
                  <a:pt x="6563903" y="26360"/>
                  <a:pt x="6593195" y="6987"/>
                  <a:pt x="6915325" y="0"/>
                </a:cubicBezTo>
                <a:cubicBezTo>
                  <a:pt x="7237455" y="-6987"/>
                  <a:pt x="7205751" y="9585"/>
                  <a:pt x="7350417" y="0"/>
                </a:cubicBezTo>
                <a:cubicBezTo>
                  <a:pt x="7495083" y="-9585"/>
                  <a:pt x="8015410" y="17874"/>
                  <a:pt x="8233786" y="0"/>
                </a:cubicBezTo>
                <a:cubicBezTo>
                  <a:pt x="8452162" y="-17874"/>
                  <a:pt x="8567939" y="20540"/>
                  <a:pt x="8668878" y="0"/>
                </a:cubicBezTo>
                <a:cubicBezTo>
                  <a:pt x="8769817" y="-20540"/>
                  <a:pt x="9009817" y="7403"/>
                  <a:pt x="9328108" y="0"/>
                </a:cubicBezTo>
                <a:cubicBezTo>
                  <a:pt x="9646399" y="-7403"/>
                  <a:pt x="9885404" y="12435"/>
                  <a:pt x="10099407" y="0"/>
                </a:cubicBezTo>
                <a:cubicBezTo>
                  <a:pt x="10313410" y="-12435"/>
                  <a:pt x="10433696" y="7948"/>
                  <a:pt x="10534499" y="0"/>
                </a:cubicBezTo>
                <a:cubicBezTo>
                  <a:pt x="10635302" y="-7948"/>
                  <a:pt x="10980908" y="16424"/>
                  <a:pt x="11206914" y="0"/>
                </a:cubicBezTo>
                <a:cubicBezTo>
                  <a:pt x="11227747" y="343616"/>
                  <a:pt x="11185341" y="479139"/>
                  <a:pt x="11206914" y="730354"/>
                </a:cubicBezTo>
                <a:cubicBezTo>
                  <a:pt x="11228487" y="981569"/>
                  <a:pt x="11175476" y="1240234"/>
                  <a:pt x="11206914" y="1391150"/>
                </a:cubicBezTo>
                <a:cubicBezTo>
                  <a:pt x="11238352" y="1542066"/>
                  <a:pt x="11233794" y="1778583"/>
                  <a:pt x="11206914" y="2086725"/>
                </a:cubicBezTo>
                <a:cubicBezTo>
                  <a:pt x="11180034" y="2394868"/>
                  <a:pt x="11209208" y="2419539"/>
                  <a:pt x="11206914" y="2712743"/>
                </a:cubicBezTo>
                <a:cubicBezTo>
                  <a:pt x="11204620" y="3005947"/>
                  <a:pt x="11176749" y="3289867"/>
                  <a:pt x="11206914" y="3477875"/>
                </a:cubicBezTo>
                <a:cubicBezTo>
                  <a:pt x="11058792" y="3471060"/>
                  <a:pt x="10872284" y="3484593"/>
                  <a:pt x="10771822" y="3477875"/>
                </a:cubicBezTo>
                <a:cubicBezTo>
                  <a:pt x="10671360" y="3471157"/>
                  <a:pt x="10263497" y="3435329"/>
                  <a:pt x="9888454" y="3477875"/>
                </a:cubicBezTo>
                <a:cubicBezTo>
                  <a:pt x="9513411" y="3520421"/>
                  <a:pt x="9637597" y="3480162"/>
                  <a:pt x="9565431" y="3477875"/>
                </a:cubicBezTo>
                <a:cubicBezTo>
                  <a:pt x="9493265" y="3475588"/>
                  <a:pt x="8933433" y="3470949"/>
                  <a:pt x="8682062" y="3477875"/>
                </a:cubicBezTo>
                <a:cubicBezTo>
                  <a:pt x="8430691" y="3484801"/>
                  <a:pt x="8393948" y="3490465"/>
                  <a:pt x="8246970" y="3477875"/>
                </a:cubicBezTo>
                <a:cubicBezTo>
                  <a:pt x="8099992" y="3465285"/>
                  <a:pt x="7708813" y="3492423"/>
                  <a:pt x="7363602" y="3477875"/>
                </a:cubicBezTo>
                <a:cubicBezTo>
                  <a:pt x="7018391" y="3463327"/>
                  <a:pt x="7068478" y="3488871"/>
                  <a:pt x="6928510" y="3477875"/>
                </a:cubicBezTo>
                <a:cubicBezTo>
                  <a:pt x="6788542" y="3466879"/>
                  <a:pt x="6507996" y="3454279"/>
                  <a:pt x="6381349" y="3477875"/>
                </a:cubicBezTo>
                <a:cubicBezTo>
                  <a:pt x="6254702" y="3501471"/>
                  <a:pt x="5980991" y="3499228"/>
                  <a:pt x="5722118" y="3477875"/>
                </a:cubicBezTo>
                <a:cubicBezTo>
                  <a:pt x="5463245" y="3456522"/>
                  <a:pt x="5481463" y="3465372"/>
                  <a:pt x="5399096" y="3477875"/>
                </a:cubicBezTo>
                <a:cubicBezTo>
                  <a:pt x="5316729" y="3490378"/>
                  <a:pt x="4882729" y="3468049"/>
                  <a:pt x="4627796" y="3477875"/>
                </a:cubicBezTo>
                <a:cubicBezTo>
                  <a:pt x="4372863" y="3487701"/>
                  <a:pt x="4216986" y="3491719"/>
                  <a:pt x="3968566" y="3477875"/>
                </a:cubicBezTo>
                <a:cubicBezTo>
                  <a:pt x="3720146" y="3464032"/>
                  <a:pt x="3717318" y="3485041"/>
                  <a:pt x="3645543" y="3477875"/>
                </a:cubicBezTo>
                <a:cubicBezTo>
                  <a:pt x="3573768" y="3470709"/>
                  <a:pt x="3421405" y="3468326"/>
                  <a:pt x="3210451" y="3477875"/>
                </a:cubicBezTo>
                <a:cubicBezTo>
                  <a:pt x="2999497" y="3487424"/>
                  <a:pt x="3048665" y="3462357"/>
                  <a:pt x="2887428" y="3477875"/>
                </a:cubicBezTo>
                <a:cubicBezTo>
                  <a:pt x="2726191" y="3493393"/>
                  <a:pt x="2555738" y="3470963"/>
                  <a:pt x="2452336" y="3477875"/>
                </a:cubicBezTo>
                <a:cubicBezTo>
                  <a:pt x="2348934" y="3484787"/>
                  <a:pt x="2099469" y="3492263"/>
                  <a:pt x="1793106" y="3477875"/>
                </a:cubicBezTo>
                <a:cubicBezTo>
                  <a:pt x="1486743" y="3463488"/>
                  <a:pt x="1314407" y="3464484"/>
                  <a:pt x="1133876" y="3477875"/>
                </a:cubicBezTo>
                <a:cubicBezTo>
                  <a:pt x="953345" y="3491267"/>
                  <a:pt x="879825" y="3493621"/>
                  <a:pt x="810853" y="3477875"/>
                </a:cubicBezTo>
                <a:cubicBezTo>
                  <a:pt x="741881" y="3462129"/>
                  <a:pt x="301835" y="3509635"/>
                  <a:pt x="0" y="3477875"/>
                </a:cubicBezTo>
                <a:cubicBezTo>
                  <a:pt x="-15361" y="3281173"/>
                  <a:pt x="-7154" y="3105731"/>
                  <a:pt x="0" y="2782300"/>
                </a:cubicBezTo>
                <a:cubicBezTo>
                  <a:pt x="7154" y="2458869"/>
                  <a:pt x="9863" y="2414773"/>
                  <a:pt x="0" y="2051946"/>
                </a:cubicBezTo>
                <a:cubicBezTo>
                  <a:pt x="-9863" y="1689119"/>
                  <a:pt x="9180" y="1611236"/>
                  <a:pt x="0" y="1356371"/>
                </a:cubicBezTo>
                <a:cubicBezTo>
                  <a:pt x="-9180" y="1101506"/>
                  <a:pt x="-55029" y="470824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96994763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none" rtlCol="1">
            <a:spAutoFit/>
          </a:bodyPr>
          <a:lstStyle/>
          <a:p>
            <a:endParaRPr lang="he-IL" sz="4400" dirty="0"/>
          </a:p>
          <a:p>
            <a:endParaRPr lang="he-IL" sz="4400" dirty="0"/>
          </a:p>
          <a:p>
            <a:r>
              <a:rPr kumimoji="0" lang="ar-JO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اللغز التالي موجود في</a:t>
            </a:r>
            <a:r>
              <a:rPr lang="he-IL" sz="4400" dirty="0"/>
              <a:t> ______________________</a:t>
            </a:r>
          </a:p>
          <a:p>
            <a:endParaRPr lang="he-IL" sz="4400" dirty="0"/>
          </a:p>
          <a:p>
            <a:endParaRPr lang="he-IL" sz="4400" dirty="0"/>
          </a:p>
        </p:txBody>
      </p:sp>
    </p:spTree>
    <p:extLst>
      <p:ext uri="{BB962C8B-B14F-4D97-AF65-F5344CB8AC3E}">
        <p14:creationId xmlns:p14="http://schemas.microsoft.com/office/powerpoint/2010/main" val="4093099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C051E3-A127-713A-F5E2-B19CD9C644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10C60EA-CA26-8F9A-4FE3-D06AAF72B8BA}"/>
              </a:ext>
            </a:extLst>
          </p:cNvPr>
          <p:cNvSpPr/>
          <p:nvPr/>
        </p:nvSpPr>
        <p:spPr>
          <a:xfrm>
            <a:off x="1535347" y="131647"/>
            <a:ext cx="14396247" cy="10155353"/>
          </a:xfrm>
          <a:custGeom>
            <a:avLst/>
            <a:gdLst/>
            <a:ahLst/>
            <a:cxnLst/>
            <a:rect l="l" t="t" r="r" b="b"/>
            <a:pathLst>
              <a:path w="14396247" h="10155353">
                <a:moveTo>
                  <a:pt x="0" y="0"/>
                </a:moveTo>
                <a:lnTo>
                  <a:pt x="14396247" y="0"/>
                </a:lnTo>
                <a:lnTo>
                  <a:pt x="14396247" y="10155353"/>
                </a:lnTo>
                <a:lnTo>
                  <a:pt x="0" y="101553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97ABA7DB-5F56-DD51-74F7-F7AFBB411676}"/>
              </a:ext>
            </a:extLst>
          </p:cNvPr>
          <p:cNvSpPr txBox="1"/>
          <p:nvPr/>
        </p:nvSpPr>
        <p:spPr>
          <a:xfrm>
            <a:off x="1752600" y="1096238"/>
            <a:ext cx="13716000" cy="80945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لُغز</a:t>
            </a:r>
            <a:r>
              <a:rPr kumimoji="0" lang="he-I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6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لدى سَمَر ثلاثة حِبال 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حَبل قصير</a:t>
            </a:r>
            <a:r>
              <a:rPr kumimoji="0" lang="he-I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حَبل بطول متوسّط، طوله يساوي ضِعفَيّ طول الحبل القصير.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حبل طويل، طوله يساوي 4 أضعاف طول الحبل القصير.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أوصلت الحبال الثلاثة ببعضها، وحصلت على حبل طوله 42 سم.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ما هو طول كلّ واحد من الحبال الثلاثة؟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3673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6A50A1-7442-CB71-B2CD-36618E562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ECE6FA80-1B5D-D327-25C1-32E797CF2F6E}"/>
              </a:ext>
            </a:extLst>
          </p:cNvPr>
          <p:cNvSpPr txBox="1"/>
          <p:nvPr/>
        </p:nvSpPr>
        <p:spPr>
          <a:xfrm>
            <a:off x="2895600" y="3086100"/>
            <a:ext cx="11206914" cy="3477875"/>
          </a:xfrm>
          <a:custGeom>
            <a:avLst/>
            <a:gdLst>
              <a:gd name="csX0" fmla="*/ 0 w 11206914"/>
              <a:gd name="csY0" fmla="*/ 0 h 3477875"/>
              <a:gd name="csX1" fmla="*/ 547161 w 11206914"/>
              <a:gd name="csY1" fmla="*/ 0 h 3477875"/>
              <a:gd name="csX2" fmla="*/ 982253 w 11206914"/>
              <a:gd name="csY2" fmla="*/ 0 h 3477875"/>
              <a:gd name="csX3" fmla="*/ 1529414 w 11206914"/>
              <a:gd name="csY3" fmla="*/ 0 h 3477875"/>
              <a:gd name="csX4" fmla="*/ 2188644 w 11206914"/>
              <a:gd name="csY4" fmla="*/ 0 h 3477875"/>
              <a:gd name="csX5" fmla="*/ 2735805 w 11206914"/>
              <a:gd name="csY5" fmla="*/ 0 h 3477875"/>
              <a:gd name="csX6" fmla="*/ 3282967 w 11206914"/>
              <a:gd name="csY6" fmla="*/ 0 h 3477875"/>
              <a:gd name="csX7" fmla="*/ 4054266 w 11206914"/>
              <a:gd name="csY7" fmla="*/ 0 h 3477875"/>
              <a:gd name="csX8" fmla="*/ 4713496 w 11206914"/>
              <a:gd name="csY8" fmla="*/ 0 h 3477875"/>
              <a:gd name="csX9" fmla="*/ 5372726 w 11206914"/>
              <a:gd name="csY9" fmla="*/ 0 h 3477875"/>
              <a:gd name="csX10" fmla="*/ 6256095 w 11206914"/>
              <a:gd name="csY10" fmla="*/ 0 h 3477875"/>
              <a:gd name="csX11" fmla="*/ 6915325 w 11206914"/>
              <a:gd name="csY11" fmla="*/ 0 h 3477875"/>
              <a:gd name="csX12" fmla="*/ 7350417 w 11206914"/>
              <a:gd name="csY12" fmla="*/ 0 h 3477875"/>
              <a:gd name="csX13" fmla="*/ 8233786 w 11206914"/>
              <a:gd name="csY13" fmla="*/ 0 h 3477875"/>
              <a:gd name="csX14" fmla="*/ 8668878 w 11206914"/>
              <a:gd name="csY14" fmla="*/ 0 h 3477875"/>
              <a:gd name="csX15" fmla="*/ 9328108 w 11206914"/>
              <a:gd name="csY15" fmla="*/ 0 h 3477875"/>
              <a:gd name="csX16" fmla="*/ 10099407 w 11206914"/>
              <a:gd name="csY16" fmla="*/ 0 h 3477875"/>
              <a:gd name="csX17" fmla="*/ 10534499 w 11206914"/>
              <a:gd name="csY17" fmla="*/ 0 h 3477875"/>
              <a:gd name="csX18" fmla="*/ 11206914 w 11206914"/>
              <a:gd name="csY18" fmla="*/ 0 h 3477875"/>
              <a:gd name="csX19" fmla="*/ 11206914 w 11206914"/>
              <a:gd name="csY19" fmla="*/ 730354 h 3477875"/>
              <a:gd name="csX20" fmla="*/ 11206914 w 11206914"/>
              <a:gd name="csY20" fmla="*/ 1391150 h 3477875"/>
              <a:gd name="csX21" fmla="*/ 11206914 w 11206914"/>
              <a:gd name="csY21" fmla="*/ 2086725 h 3477875"/>
              <a:gd name="csX22" fmla="*/ 11206914 w 11206914"/>
              <a:gd name="csY22" fmla="*/ 2712743 h 3477875"/>
              <a:gd name="csX23" fmla="*/ 11206914 w 11206914"/>
              <a:gd name="csY23" fmla="*/ 3477875 h 3477875"/>
              <a:gd name="csX24" fmla="*/ 10771822 w 11206914"/>
              <a:gd name="csY24" fmla="*/ 3477875 h 3477875"/>
              <a:gd name="csX25" fmla="*/ 9888454 w 11206914"/>
              <a:gd name="csY25" fmla="*/ 3477875 h 3477875"/>
              <a:gd name="csX26" fmla="*/ 9565431 w 11206914"/>
              <a:gd name="csY26" fmla="*/ 3477875 h 3477875"/>
              <a:gd name="csX27" fmla="*/ 8682062 w 11206914"/>
              <a:gd name="csY27" fmla="*/ 3477875 h 3477875"/>
              <a:gd name="csX28" fmla="*/ 8246970 w 11206914"/>
              <a:gd name="csY28" fmla="*/ 3477875 h 3477875"/>
              <a:gd name="csX29" fmla="*/ 7363602 w 11206914"/>
              <a:gd name="csY29" fmla="*/ 3477875 h 3477875"/>
              <a:gd name="csX30" fmla="*/ 6928510 w 11206914"/>
              <a:gd name="csY30" fmla="*/ 3477875 h 3477875"/>
              <a:gd name="csX31" fmla="*/ 6381349 w 11206914"/>
              <a:gd name="csY31" fmla="*/ 3477875 h 3477875"/>
              <a:gd name="csX32" fmla="*/ 5722118 w 11206914"/>
              <a:gd name="csY32" fmla="*/ 3477875 h 3477875"/>
              <a:gd name="csX33" fmla="*/ 5399096 w 11206914"/>
              <a:gd name="csY33" fmla="*/ 3477875 h 3477875"/>
              <a:gd name="csX34" fmla="*/ 4627796 w 11206914"/>
              <a:gd name="csY34" fmla="*/ 3477875 h 3477875"/>
              <a:gd name="csX35" fmla="*/ 3968566 w 11206914"/>
              <a:gd name="csY35" fmla="*/ 3477875 h 3477875"/>
              <a:gd name="csX36" fmla="*/ 3645543 w 11206914"/>
              <a:gd name="csY36" fmla="*/ 3477875 h 3477875"/>
              <a:gd name="csX37" fmla="*/ 3210451 w 11206914"/>
              <a:gd name="csY37" fmla="*/ 3477875 h 3477875"/>
              <a:gd name="csX38" fmla="*/ 2887428 w 11206914"/>
              <a:gd name="csY38" fmla="*/ 3477875 h 3477875"/>
              <a:gd name="csX39" fmla="*/ 2452336 w 11206914"/>
              <a:gd name="csY39" fmla="*/ 3477875 h 3477875"/>
              <a:gd name="csX40" fmla="*/ 1793106 w 11206914"/>
              <a:gd name="csY40" fmla="*/ 3477875 h 3477875"/>
              <a:gd name="csX41" fmla="*/ 1133876 w 11206914"/>
              <a:gd name="csY41" fmla="*/ 3477875 h 3477875"/>
              <a:gd name="csX42" fmla="*/ 810853 w 11206914"/>
              <a:gd name="csY42" fmla="*/ 3477875 h 3477875"/>
              <a:gd name="csX43" fmla="*/ 0 w 11206914"/>
              <a:gd name="csY43" fmla="*/ 3477875 h 3477875"/>
              <a:gd name="csX44" fmla="*/ 0 w 11206914"/>
              <a:gd name="csY44" fmla="*/ 2782300 h 3477875"/>
              <a:gd name="csX45" fmla="*/ 0 w 11206914"/>
              <a:gd name="csY45" fmla="*/ 2051946 h 3477875"/>
              <a:gd name="csX46" fmla="*/ 0 w 11206914"/>
              <a:gd name="csY46" fmla="*/ 1356371 h 3477875"/>
              <a:gd name="csX47" fmla="*/ 0 w 11206914"/>
              <a:gd name="csY47" fmla="*/ 0 h 34778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</a:cxnLst>
            <a:rect l="l" t="t" r="r" b="b"/>
            <a:pathLst>
              <a:path w="11206914" h="3477875" extrusionOk="0">
                <a:moveTo>
                  <a:pt x="0" y="0"/>
                </a:moveTo>
                <a:cubicBezTo>
                  <a:pt x="200428" y="11013"/>
                  <a:pt x="283110" y="12120"/>
                  <a:pt x="547161" y="0"/>
                </a:cubicBezTo>
                <a:cubicBezTo>
                  <a:pt x="811212" y="-12120"/>
                  <a:pt x="781843" y="-19049"/>
                  <a:pt x="982253" y="0"/>
                </a:cubicBezTo>
                <a:cubicBezTo>
                  <a:pt x="1182663" y="19049"/>
                  <a:pt x="1313457" y="-9143"/>
                  <a:pt x="1529414" y="0"/>
                </a:cubicBezTo>
                <a:cubicBezTo>
                  <a:pt x="1745371" y="9143"/>
                  <a:pt x="1999297" y="17992"/>
                  <a:pt x="2188644" y="0"/>
                </a:cubicBezTo>
                <a:cubicBezTo>
                  <a:pt x="2377991" y="-17992"/>
                  <a:pt x="2608365" y="-26305"/>
                  <a:pt x="2735805" y="0"/>
                </a:cubicBezTo>
                <a:cubicBezTo>
                  <a:pt x="2863245" y="26305"/>
                  <a:pt x="3173079" y="-11909"/>
                  <a:pt x="3282967" y="0"/>
                </a:cubicBezTo>
                <a:cubicBezTo>
                  <a:pt x="3392855" y="11909"/>
                  <a:pt x="3788618" y="-23717"/>
                  <a:pt x="4054266" y="0"/>
                </a:cubicBezTo>
                <a:cubicBezTo>
                  <a:pt x="4319914" y="23717"/>
                  <a:pt x="4561778" y="-12978"/>
                  <a:pt x="4713496" y="0"/>
                </a:cubicBezTo>
                <a:cubicBezTo>
                  <a:pt x="4865214" y="12978"/>
                  <a:pt x="5131618" y="-23181"/>
                  <a:pt x="5372726" y="0"/>
                </a:cubicBezTo>
                <a:cubicBezTo>
                  <a:pt x="5613834" y="23181"/>
                  <a:pt x="5948287" y="-26360"/>
                  <a:pt x="6256095" y="0"/>
                </a:cubicBezTo>
                <a:cubicBezTo>
                  <a:pt x="6563903" y="26360"/>
                  <a:pt x="6593195" y="6987"/>
                  <a:pt x="6915325" y="0"/>
                </a:cubicBezTo>
                <a:cubicBezTo>
                  <a:pt x="7237455" y="-6987"/>
                  <a:pt x="7205751" y="9585"/>
                  <a:pt x="7350417" y="0"/>
                </a:cubicBezTo>
                <a:cubicBezTo>
                  <a:pt x="7495083" y="-9585"/>
                  <a:pt x="8015410" y="17874"/>
                  <a:pt x="8233786" y="0"/>
                </a:cubicBezTo>
                <a:cubicBezTo>
                  <a:pt x="8452162" y="-17874"/>
                  <a:pt x="8567939" y="20540"/>
                  <a:pt x="8668878" y="0"/>
                </a:cubicBezTo>
                <a:cubicBezTo>
                  <a:pt x="8769817" y="-20540"/>
                  <a:pt x="9009817" y="7403"/>
                  <a:pt x="9328108" y="0"/>
                </a:cubicBezTo>
                <a:cubicBezTo>
                  <a:pt x="9646399" y="-7403"/>
                  <a:pt x="9885404" y="12435"/>
                  <a:pt x="10099407" y="0"/>
                </a:cubicBezTo>
                <a:cubicBezTo>
                  <a:pt x="10313410" y="-12435"/>
                  <a:pt x="10433696" y="7948"/>
                  <a:pt x="10534499" y="0"/>
                </a:cubicBezTo>
                <a:cubicBezTo>
                  <a:pt x="10635302" y="-7948"/>
                  <a:pt x="10980908" y="16424"/>
                  <a:pt x="11206914" y="0"/>
                </a:cubicBezTo>
                <a:cubicBezTo>
                  <a:pt x="11227747" y="343616"/>
                  <a:pt x="11185341" y="479139"/>
                  <a:pt x="11206914" y="730354"/>
                </a:cubicBezTo>
                <a:cubicBezTo>
                  <a:pt x="11228487" y="981569"/>
                  <a:pt x="11175476" y="1240234"/>
                  <a:pt x="11206914" y="1391150"/>
                </a:cubicBezTo>
                <a:cubicBezTo>
                  <a:pt x="11238352" y="1542066"/>
                  <a:pt x="11233794" y="1778583"/>
                  <a:pt x="11206914" y="2086725"/>
                </a:cubicBezTo>
                <a:cubicBezTo>
                  <a:pt x="11180034" y="2394868"/>
                  <a:pt x="11209208" y="2419539"/>
                  <a:pt x="11206914" y="2712743"/>
                </a:cubicBezTo>
                <a:cubicBezTo>
                  <a:pt x="11204620" y="3005947"/>
                  <a:pt x="11176749" y="3289867"/>
                  <a:pt x="11206914" y="3477875"/>
                </a:cubicBezTo>
                <a:cubicBezTo>
                  <a:pt x="11058792" y="3471060"/>
                  <a:pt x="10872284" y="3484593"/>
                  <a:pt x="10771822" y="3477875"/>
                </a:cubicBezTo>
                <a:cubicBezTo>
                  <a:pt x="10671360" y="3471157"/>
                  <a:pt x="10263497" y="3435329"/>
                  <a:pt x="9888454" y="3477875"/>
                </a:cubicBezTo>
                <a:cubicBezTo>
                  <a:pt x="9513411" y="3520421"/>
                  <a:pt x="9637597" y="3480162"/>
                  <a:pt x="9565431" y="3477875"/>
                </a:cubicBezTo>
                <a:cubicBezTo>
                  <a:pt x="9493265" y="3475588"/>
                  <a:pt x="8933433" y="3470949"/>
                  <a:pt x="8682062" y="3477875"/>
                </a:cubicBezTo>
                <a:cubicBezTo>
                  <a:pt x="8430691" y="3484801"/>
                  <a:pt x="8393948" y="3490465"/>
                  <a:pt x="8246970" y="3477875"/>
                </a:cubicBezTo>
                <a:cubicBezTo>
                  <a:pt x="8099992" y="3465285"/>
                  <a:pt x="7708813" y="3492423"/>
                  <a:pt x="7363602" y="3477875"/>
                </a:cubicBezTo>
                <a:cubicBezTo>
                  <a:pt x="7018391" y="3463327"/>
                  <a:pt x="7068478" y="3488871"/>
                  <a:pt x="6928510" y="3477875"/>
                </a:cubicBezTo>
                <a:cubicBezTo>
                  <a:pt x="6788542" y="3466879"/>
                  <a:pt x="6507996" y="3454279"/>
                  <a:pt x="6381349" y="3477875"/>
                </a:cubicBezTo>
                <a:cubicBezTo>
                  <a:pt x="6254702" y="3501471"/>
                  <a:pt x="5980991" y="3499228"/>
                  <a:pt x="5722118" y="3477875"/>
                </a:cubicBezTo>
                <a:cubicBezTo>
                  <a:pt x="5463245" y="3456522"/>
                  <a:pt x="5481463" y="3465372"/>
                  <a:pt x="5399096" y="3477875"/>
                </a:cubicBezTo>
                <a:cubicBezTo>
                  <a:pt x="5316729" y="3490378"/>
                  <a:pt x="4882729" y="3468049"/>
                  <a:pt x="4627796" y="3477875"/>
                </a:cubicBezTo>
                <a:cubicBezTo>
                  <a:pt x="4372863" y="3487701"/>
                  <a:pt x="4216986" y="3491719"/>
                  <a:pt x="3968566" y="3477875"/>
                </a:cubicBezTo>
                <a:cubicBezTo>
                  <a:pt x="3720146" y="3464032"/>
                  <a:pt x="3717318" y="3485041"/>
                  <a:pt x="3645543" y="3477875"/>
                </a:cubicBezTo>
                <a:cubicBezTo>
                  <a:pt x="3573768" y="3470709"/>
                  <a:pt x="3421405" y="3468326"/>
                  <a:pt x="3210451" y="3477875"/>
                </a:cubicBezTo>
                <a:cubicBezTo>
                  <a:pt x="2999497" y="3487424"/>
                  <a:pt x="3048665" y="3462357"/>
                  <a:pt x="2887428" y="3477875"/>
                </a:cubicBezTo>
                <a:cubicBezTo>
                  <a:pt x="2726191" y="3493393"/>
                  <a:pt x="2555738" y="3470963"/>
                  <a:pt x="2452336" y="3477875"/>
                </a:cubicBezTo>
                <a:cubicBezTo>
                  <a:pt x="2348934" y="3484787"/>
                  <a:pt x="2099469" y="3492263"/>
                  <a:pt x="1793106" y="3477875"/>
                </a:cubicBezTo>
                <a:cubicBezTo>
                  <a:pt x="1486743" y="3463488"/>
                  <a:pt x="1314407" y="3464484"/>
                  <a:pt x="1133876" y="3477875"/>
                </a:cubicBezTo>
                <a:cubicBezTo>
                  <a:pt x="953345" y="3491267"/>
                  <a:pt x="879825" y="3493621"/>
                  <a:pt x="810853" y="3477875"/>
                </a:cubicBezTo>
                <a:cubicBezTo>
                  <a:pt x="741881" y="3462129"/>
                  <a:pt x="301835" y="3509635"/>
                  <a:pt x="0" y="3477875"/>
                </a:cubicBezTo>
                <a:cubicBezTo>
                  <a:pt x="-15361" y="3281173"/>
                  <a:pt x="-7154" y="3105731"/>
                  <a:pt x="0" y="2782300"/>
                </a:cubicBezTo>
                <a:cubicBezTo>
                  <a:pt x="7154" y="2458869"/>
                  <a:pt x="9863" y="2414773"/>
                  <a:pt x="0" y="2051946"/>
                </a:cubicBezTo>
                <a:cubicBezTo>
                  <a:pt x="-9863" y="1689119"/>
                  <a:pt x="9180" y="1611236"/>
                  <a:pt x="0" y="1356371"/>
                </a:cubicBezTo>
                <a:cubicBezTo>
                  <a:pt x="-9180" y="1101506"/>
                  <a:pt x="-55029" y="470824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96994763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none" rtlCol="1">
            <a:spAutoFit/>
          </a:bodyPr>
          <a:lstStyle/>
          <a:p>
            <a:endParaRPr lang="he-IL" sz="4400" dirty="0"/>
          </a:p>
          <a:p>
            <a:endParaRPr lang="he-IL" sz="4400" dirty="0"/>
          </a:p>
          <a:p>
            <a:r>
              <a:rPr kumimoji="0" lang="ar-JO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اللغز التالي موجود في </a:t>
            </a:r>
            <a:r>
              <a:rPr lang="he-IL" sz="4400" dirty="0"/>
              <a:t>______________________</a:t>
            </a:r>
          </a:p>
          <a:p>
            <a:endParaRPr lang="he-IL" sz="4400" dirty="0"/>
          </a:p>
          <a:p>
            <a:endParaRPr lang="he-IL" sz="4400" dirty="0"/>
          </a:p>
        </p:txBody>
      </p:sp>
    </p:spTree>
    <p:extLst>
      <p:ext uri="{BB962C8B-B14F-4D97-AF65-F5344CB8AC3E}">
        <p14:creationId xmlns:p14="http://schemas.microsoft.com/office/powerpoint/2010/main" val="2400782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E9846E-4B8A-5C7A-37EE-E5587A7ED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D5A4A42-BA40-8D84-627D-BC28C59D90A4}"/>
              </a:ext>
            </a:extLst>
          </p:cNvPr>
          <p:cNvSpPr/>
          <p:nvPr/>
        </p:nvSpPr>
        <p:spPr>
          <a:xfrm>
            <a:off x="2133599" y="-5032"/>
            <a:ext cx="14396247" cy="10155353"/>
          </a:xfrm>
          <a:custGeom>
            <a:avLst/>
            <a:gdLst/>
            <a:ahLst/>
            <a:cxnLst/>
            <a:rect l="l" t="t" r="r" b="b"/>
            <a:pathLst>
              <a:path w="14396247" h="10155353">
                <a:moveTo>
                  <a:pt x="0" y="0"/>
                </a:moveTo>
                <a:lnTo>
                  <a:pt x="14396247" y="0"/>
                </a:lnTo>
                <a:lnTo>
                  <a:pt x="14396247" y="10155353"/>
                </a:lnTo>
                <a:lnTo>
                  <a:pt x="0" y="101553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961F4353-FD6B-FEB4-7AF0-1245B8C99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5137" y="3848100"/>
            <a:ext cx="11433172" cy="1981200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5A6AD5DF-D00A-B02E-D99C-E45E1D6F552E}"/>
              </a:ext>
            </a:extLst>
          </p:cNvPr>
          <p:cNvSpPr txBox="1"/>
          <p:nvPr/>
        </p:nvSpPr>
        <p:spPr>
          <a:xfrm>
            <a:off x="5295900" y="723900"/>
            <a:ext cx="7696200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لُغز</a:t>
            </a:r>
            <a:r>
              <a:rPr kumimoji="0" lang="he-I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ما العدد الموجود في منتصف القطعة بين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3,700 وَ 10,000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40474A5F-83DD-3FD5-B708-1EBB5CEE90D3}"/>
              </a:ext>
            </a:extLst>
          </p:cNvPr>
          <p:cNvSpPr txBox="1"/>
          <p:nvPr/>
        </p:nvSpPr>
        <p:spPr>
          <a:xfrm>
            <a:off x="5105400" y="5104993"/>
            <a:ext cx="18288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3,700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C5A3D5AC-1BAD-F422-5A74-F70D7D90493E}"/>
              </a:ext>
            </a:extLst>
          </p:cNvPr>
          <p:cNvSpPr txBox="1"/>
          <p:nvPr/>
        </p:nvSpPr>
        <p:spPr>
          <a:xfrm>
            <a:off x="12649200" y="5072644"/>
            <a:ext cx="22098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10,000</a:t>
            </a:r>
          </a:p>
        </p:txBody>
      </p:sp>
    </p:spTree>
    <p:extLst>
      <p:ext uri="{BB962C8B-B14F-4D97-AF65-F5344CB8AC3E}">
        <p14:creationId xmlns:p14="http://schemas.microsoft.com/office/powerpoint/2010/main" val="2655708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4AE4E4-2906-D7FF-CAAE-57A958160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5B1B6859-0BAC-1910-2387-B8603089010A}"/>
              </a:ext>
            </a:extLst>
          </p:cNvPr>
          <p:cNvSpPr txBox="1"/>
          <p:nvPr/>
        </p:nvSpPr>
        <p:spPr>
          <a:xfrm>
            <a:off x="2895600" y="3086100"/>
            <a:ext cx="11513088" cy="3477875"/>
          </a:xfrm>
          <a:custGeom>
            <a:avLst/>
            <a:gdLst>
              <a:gd name="csX0" fmla="*/ 0 w 11513088"/>
              <a:gd name="csY0" fmla="*/ 0 h 3477875"/>
              <a:gd name="csX1" fmla="*/ 562110 w 11513088"/>
              <a:gd name="csY1" fmla="*/ 0 h 3477875"/>
              <a:gd name="csX2" fmla="*/ 1009088 w 11513088"/>
              <a:gd name="csY2" fmla="*/ 0 h 3477875"/>
              <a:gd name="csX3" fmla="*/ 1571198 w 11513088"/>
              <a:gd name="csY3" fmla="*/ 0 h 3477875"/>
              <a:gd name="csX4" fmla="*/ 2248438 w 11513088"/>
              <a:gd name="csY4" fmla="*/ 0 h 3477875"/>
              <a:gd name="csX5" fmla="*/ 2810548 w 11513088"/>
              <a:gd name="csY5" fmla="*/ 0 h 3477875"/>
              <a:gd name="csX6" fmla="*/ 3372658 w 11513088"/>
              <a:gd name="csY6" fmla="*/ 0 h 3477875"/>
              <a:gd name="csX7" fmla="*/ 4165029 w 11513088"/>
              <a:gd name="csY7" fmla="*/ 0 h 3477875"/>
              <a:gd name="csX8" fmla="*/ 4842269 w 11513088"/>
              <a:gd name="csY8" fmla="*/ 0 h 3477875"/>
              <a:gd name="csX9" fmla="*/ 5519510 w 11513088"/>
              <a:gd name="csY9" fmla="*/ 0 h 3477875"/>
              <a:gd name="csX10" fmla="*/ 6427012 w 11513088"/>
              <a:gd name="csY10" fmla="*/ 0 h 3477875"/>
              <a:gd name="csX11" fmla="*/ 7104253 w 11513088"/>
              <a:gd name="csY11" fmla="*/ 0 h 3477875"/>
              <a:gd name="csX12" fmla="*/ 7551231 w 11513088"/>
              <a:gd name="csY12" fmla="*/ 0 h 3477875"/>
              <a:gd name="csX13" fmla="*/ 8458733 w 11513088"/>
              <a:gd name="csY13" fmla="*/ 0 h 3477875"/>
              <a:gd name="csX14" fmla="*/ 8905712 w 11513088"/>
              <a:gd name="csY14" fmla="*/ 0 h 3477875"/>
              <a:gd name="csX15" fmla="*/ 9582953 w 11513088"/>
              <a:gd name="csY15" fmla="*/ 0 h 3477875"/>
              <a:gd name="csX16" fmla="*/ 10375324 w 11513088"/>
              <a:gd name="csY16" fmla="*/ 0 h 3477875"/>
              <a:gd name="csX17" fmla="*/ 10822303 w 11513088"/>
              <a:gd name="csY17" fmla="*/ 0 h 3477875"/>
              <a:gd name="csX18" fmla="*/ 11513088 w 11513088"/>
              <a:gd name="csY18" fmla="*/ 0 h 3477875"/>
              <a:gd name="csX19" fmla="*/ 11513088 w 11513088"/>
              <a:gd name="csY19" fmla="*/ 730354 h 3477875"/>
              <a:gd name="csX20" fmla="*/ 11513088 w 11513088"/>
              <a:gd name="csY20" fmla="*/ 1391150 h 3477875"/>
              <a:gd name="csX21" fmla="*/ 11513088 w 11513088"/>
              <a:gd name="csY21" fmla="*/ 2086725 h 3477875"/>
              <a:gd name="csX22" fmla="*/ 11513088 w 11513088"/>
              <a:gd name="csY22" fmla="*/ 2712743 h 3477875"/>
              <a:gd name="csX23" fmla="*/ 11513088 w 11513088"/>
              <a:gd name="csY23" fmla="*/ 3477875 h 3477875"/>
              <a:gd name="csX24" fmla="*/ 11066109 w 11513088"/>
              <a:gd name="csY24" fmla="*/ 3477875 h 3477875"/>
              <a:gd name="csX25" fmla="*/ 10158607 w 11513088"/>
              <a:gd name="csY25" fmla="*/ 3477875 h 3477875"/>
              <a:gd name="csX26" fmla="*/ 9826759 w 11513088"/>
              <a:gd name="csY26" fmla="*/ 3477875 h 3477875"/>
              <a:gd name="csX27" fmla="*/ 8919257 w 11513088"/>
              <a:gd name="csY27" fmla="*/ 3477875 h 3477875"/>
              <a:gd name="csX28" fmla="*/ 8472278 w 11513088"/>
              <a:gd name="csY28" fmla="*/ 3477875 h 3477875"/>
              <a:gd name="csX29" fmla="*/ 7564776 w 11513088"/>
              <a:gd name="csY29" fmla="*/ 3477875 h 3477875"/>
              <a:gd name="csX30" fmla="*/ 7117797 w 11513088"/>
              <a:gd name="csY30" fmla="*/ 3477875 h 3477875"/>
              <a:gd name="csX31" fmla="*/ 6555688 w 11513088"/>
              <a:gd name="csY31" fmla="*/ 3477875 h 3477875"/>
              <a:gd name="csX32" fmla="*/ 5878447 w 11513088"/>
              <a:gd name="csY32" fmla="*/ 3477875 h 3477875"/>
              <a:gd name="csX33" fmla="*/ 5546599 w 11513088"/>
              <a:gd name="csY33" fmla="*/ 3477875 h 3477875"/>
              <a:gd name="csX34" fmla="*/ 4754228 w 11513088"/>
              <a:gd name="csY34" fmla="*/ 3477875 h 3477875"/>
              <a:gd name="csX35" fmla="*/ 4076988 w 11513088"/>
              <a:gd name="csY35" fmla="*/ 3477875 h 3477875"/>
              <a:gd name="csX36" fmla="*/ 3745140 w 11513088"/>
              <a:gd name="csY36" fmla="*/ 3477875 h 3477875"/>
              <a:gd name="csX37" fmla="*/ 3298161 w 11513088"/>
              <a:gd name="csY37" fmla="*/ 3477875 h 3477875"/>
              <a:gd name="csX38" fmla="*/ 2966313 w 11513088"/>
              <a:gd name="csY38" fmla="*/ 3477875 h 3477875"/>
              <a:gd name="csX39" fmla="*/ 2519335 w 11513088"/>
              <a:gd name="csY39" fmla="*/ 3477875 h 3477875"/>
              <a:gd name="csX40" fmla="*/ 1842094 w 11513088"/>
              <a:gd name="csY40" fmla="*/ 3477875 h 3477875"/>
              <a:gd name="csX41" fmla="*/ 1164854 w 11513088"/>
              <a:gd name="csY41" fmla="*/ 3477875 h 3477875"/>
              <a:gd name="csX42" fmla="*/ 833006 w 11513088"/>
              <a:gd name="csY42" fmla="*/ 3477875 h 3477875"/>
              <a:gd name="csX43" fmla="*/ 0 w 11513088"/>
              <a:gd name="csY43" fmla="*/ 3477875 h 3477875"/>
              <a:gd name="csX44" fmla="*/ 0 w 11513088"/>
              <a:gd name="csY44" fmla="*/ 2782300 h 3477875"/>
              <a:gd name="csX45" fmla="*/ 0 w 11513088"/>
              <a:gd name="csY45" fmla="*/ 2051946 h 3477875"/>
              <a:gd name="csX46" fmla="*/ 0 w 11513088"/>
              <a:gd name="csY46" fmla="*/ 1356371 h 3477875"/>
              <a:gd name="csX47" fmla="*/ 0 w 11513088"/>
              <a:gd name="csY47" fmla="*/ 0 h 34778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</a:cxnLst>
            <a:rect l="l" t="t" r="r" b="b"/>
            <a:pathLst>
              <a:path w="11513088" h="3477875" extrusionOk="0">
                <a:moveTo>
                  <a:pt x="0" y="0"/>
                </a:moveTo>
                <a:cubicBezTo>
                  <a:pt x="236983" y="3740"/>
                  <a:pt x="356977" y="3165"/>
                  <a:pt x="562110" y="0"/>
                </a:cubicBezTo>
                <a:cubicBezTo>
                  <a:pt x="767243" y="-3165"/>
                  <a:pt x="847943" y="-20637"/>
                  <a:pt x="1009088" y="0"/>
                </a:cubicBezTo>
                <a:cubicBezTo>
                  <a:pt x="1170233" y="20637"/>
                  <a:pt x="1386997" y="3057"/>
                  <a:pt x="1571198" y="0"/>
                </a:cubicBezTo>
                <a:cubicBezTo>
                  <a:pt x="1755399" y="-3057"/>
                  <a:pt x="1962618" y="-32929"/>
                  <a:pt x="2248438" y="0"/>
                </a:cubicBezTo>
                <a:cubicBezTo>
                  <a:pt x="2534258" y="32929"/>
                  <a:pt x="2534325" y="-202"/>
                  <a:pt x="2810548" y="0"/>
                </a:cubicBezTo>
                <a:cubicBezTo>
                  <a:pt x="3086771" y="202"/>
                  <a:pt x="3237320" y="13031"/>
                  <a:pt x="3372658" y="0"/>
                </a:cubicBezTo>
                <a:cubicBezTo>
                  <a:pt x="3507996" y="-13031"/>
                  <a:pt x="3887759" y="13187"/>
                  <a:pt x="4165029" y="0"/>
                </a:cubicBezTo>
                <a:cubicBezTo>
                  <a:pt x="4442299" y="-13187"/>
                  <a:pt x="4693655" y="-22000"/>
                  <a:pt x="4842269" y="0"/>
                </a:cubicBezTo>
                <a:cubicBezTo>
                  <a:pt x="4990883" y="22000"/>
                  <a:pt x="5284114" y="-15525"/>
                  <a:pt x="5519510" y="0"/>
                </a:cubicBezTo>
                <a:cubicBezTo>
                  <a:pt x="5754906" y="15525"/>
                  <a:pt x="6186978" y="27072"/>
                  <a:pt x="6427012" y="0"/>
                </a:cubicBezTo>
                <a:cubicBezTo>
                  <a:pt x="6667046" y="-27072"/>
                  <a:pt x="6870561" y="19974"/>
                  <a:pt x="7104253" y="0"/>
                </a:cubicBezTo>
                <a:cubicBezTo>
                  <a:pt x="7337945" y="-19974"/>
                  <a:pt x="7331771" y="-21200"/>
                  <a:pt x="7551231" y="0"/>
                </a:cubicBezTo>
                <a:cubicBezTo>
                  <a:pt x="7770691" y="21200"/>
                  <a:pt x="8056643" y="-306"/>
                  <a:pt x="8458733" y="0"/>
                </a:cubicBezTo>
                <a:cubicBezTo>
                  <a:pt x="8860823" y="306"/>
                  <a:pt x="8690987" y="14599"/>
                  <a:pt x="8905712" y="0"/>
                </a:cubicBezTo>
                <a:cubicBezTo>
                  <a:pt x="9120437" y="-14599"/>
                  <a:pt x="9312087" y="-16820"/>
                  <a:pt x="9582953" y="0"/>
                </a:cubicBezTo>
                <a:cubicBezTo>
                  <a:pt x="9853819" y="16820"/>
                  <a:pt x="10185428" y="2945"/>
                  <a:pt x="10375324" y="0"/>
                </a:cubicBezTo>
                <a:cubicBezTo>
                  <a:pt x="10565220" y="-2945"/>
                  <a:pt x="10697648" y="-3373"/>
                  <a:pt x="10822303" y="0"/>
                </a:cubicBezTo>
                <a:cubicBezTo>
                  <a:pt x="10946958" y="3373"/>
                  <a:pt x="11248838" y="-9652"/>
                  <a:pt x="11513088" y="0"/>
                </a:cubicBezTo>
                <a:cubicBezTo>
                  <a:pt x="11533921" y="343616"/>
                  <a:pt x="11491515" y="479139"/>
                  <a:pt x="11513088" y="730354"/>
                </a:cubicBezTo>
                <a:cubicBezTo>
                  <a:pt x="11534661" y="981569"/>
                  <a:pt x="11481650" y="1240234"/>
                  <a:pt x="11513088" y="1391150"/>
                </a:cubicBezTo>
                <a:cubicBezTo>
                  <a:pt x="11544526" y="1542066"/>
                  <a:pt x="11539968" y="1778583"/>
                  <a:pt x="11513088" y="2086725"/>
                </a:cubicBezTo>
                <a:cubicBezTo>
                  <a:pt x="11486208" y="2394868"/>
                  <a:pt x="11515382" y="2419539"/>
                  <a:pt x="11513088" y="2712743"/>
                </a:cubicBezTo>
                <a:cubicBezTo>
                  <a:pt x="11510794" y="3005947"/>
                  <a:pt x="11482923" y="3289867"/>
                  <a:pt x="11513088" y="3477875"/>
                </a:cubicBezTo>
                <a:cubicBezTo>
                  <a:pt x="11409027" y="3483090"/>
                  <a:pt x="11221461" y="3484236"/>
                  <a:pt x="11066109" y="3477875"/>
                </a:cubicBezTo>
                <a:cubicBezTo>
                  <a:pt x="10910757" y="3471514"/>
                  <a:pt x="10546832" y="3468360"/>
                  <a:pt x="10158607" y="3477875"/>
                </a:cubicBezTo>
                <a:cubicBezTo>
                  <a:pt x="9770382" y="3487390"/>
                  <a:pt x="9920350" y="3492370"/>
                  <a:pt x="9826759" y="3477875"/>
                </a:cubicBezTo>
                <a:cubicBezTo>
                  <a:pt x="9733168" y="3463380"/>
                  <a:pt x="9219762" y="3442385"/>
                  <a:pt x="8919257" y="3477875"/>
                </a:cubicBezTo>
                <a:cubicBezTo>
                  <a:pt x="8618752" y="3513365"/>
                  <a:pt x="8683940" y="3469782"/>
                  <a:pt x="8472278" y="3477875"/>
                </a:cubicBezTo>
                <a:cubicBezTo>
                  <a:pt x="8260616" y="3485968"/>
                  <a:pt x="7978233" y="3469179"/>
                  <a:pt x="7564776" y="3477875"/>
                </a:cubicBezTo>
                <a:cubicBezTo>
                  <a:pt x="7151319" y="3486571"/>
                  <a:pt x="7316019" y="3475180"/>
                  <a:pt x="7117797" y="3477875"/>
                </a:cubicBezTo>
                <a:cubicBezTo>
                  <a:pt x="6919575" y="3480570"/>
                  <a:pt x="6747123" y="3454604"/>
                  <a:pt x="6555688" y="3477875"/>
                </a:cubicBezTo>
                <a:cubicBezTo>
                  <a:pt x="6364253" y="3501146"/>
                  <a:pt x="6060486" y="3503806"/>
                  <a:pt x="5878447" y="3477875"/>
                </a:cubicBezTo>
                <a:cubicBezTo>
                  <a:pt x="5696408" y="3451944"/>
                  <a:pt x="5697970" y="3462053"/>
                  <a:pt x="5546599" y="3477875"/>
                </a:cubicBezTo>
                <a:cubicBezTo>
                  <a:pt x="5395228" y="3493697"/>
                  <a:pt x="4917807" y="3506877"/>
                  <a:pt x="4754228" y="3477875"/>
                </a:cubicBezTo>
                <a:cubicBezTo>
                  <a:pt x="4590649" y="3448873"/>
                  <a:pt x="4317648" y="3482957"/>
                  <a:pt x="4076988" y="3477875"/>
                </a:cubicBezTo>
                <a:cubicBezTo>
                  <a:pt x="3836328" y="3472793"/>
                  <a:pt x="3897995" y="3479657"/>
                  <a:pt x="3745140" y="3477875"/>
                </a:cubicBezTo>
                <a:cubicBezTo>
                  <a:pt x="3592285" y="3476093"/>
                  <a:pt x="3488710" y="3489323"/>
                  <a:pt x="3298161" y="3477875"/>
                </a:cubicBezTo>
                <a:cubicBezTo>
                  <a:pt x="3107612" y="3466427"/>
                  <a:pt x="3102526" y="3471418"/>
                  <a:pt x="2966313" y="3477875"/>
                </a:cubicBezTo>
                <a:cubicBezTo>
                  <a:pt x="2830100" y="3484332"/>
                  <a:pt x="2665055" y="3483551"/>
                  <a:pt x="2519335" y="3477875"/>
                </a:cubicBezTo>
                <a:cubicBezTo>
                  <a:pt x="2373615" y="3472199"/>
                  <a:pt x="2051580" y="3499743"/>
                  <a:pt x="1842094" y="3477875"/>
                </a:cubicBezTo>
                <a:cubicBezTo>
                  <a:pt x="1632608" y="3456007"/>
                  <a:pt x="1476346" y="3504864"/>
                  <a:pt x="1164854" y="3477875"/>
                </a:cubicBezTo>
                <a:cubicBezTo>
                  <a:pt x="853362" y="3450886"/>
                  <a:pt x="992928" y="3479177"/>
                  <a:pt x="833006" y="3477875"/>
                </a:cubicBezTo>
                <a:cubicBezTo>
                  <a:pt x="673084" y="3476573"/>
                  <a:pt x="194055" y="3436815"/>
                  <a:pt x="0" y="3477875"/>
                </a:cubicBezTo>
                <a:cubicBezTo>
                  <a:pt x="-15361" y="3281173"/>
                  <a:pt x="-7154" y="3105731"/>
                  <a:pt x="0" y="2782300"/>
                </a:cubicBezTo>
                <a:cubicBezTo>
                  <a:pt x="7154" y="2458869"/>
                  <a:pt x="9863" y="2414773"/>
                  <a:pt x="0" y="2051946"/>
                </a:cubicBezTo>
                <a:cubicBezTo>
                  <a:pt x="-9863" y="1689119"/>
                  <a:pt x="9180" y="1611236"/>
                  <a:pt x="0" y="1356371"/>
                </a:cubicBezTo>
                <a:cubicBezTo>
                  <a:pt x="-9180" y="1101506"/>
                  <a:pt x="-55029" y="470824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96994763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none" rtlCol="1">
            <a:spAutoFit/>
          </a:bodyPr>
          <a:lstStyle/>
          <a:p>
            <a:endParaRPr lang="he-IL" sz="4400" dirty="0"/>
          </a:p>
          <a:p>
            <a:endParaRPr lang="he-IL" sz="4400" dirty="0"/>
          </a:p>
          <a:p>
            <a:r>
              <a:rPr kumimoji="0" lang="ar-JO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اللغز التالي موجود في</a:t>
            </a:r>
            <a:r>
              <a:rPr lang="he-IL" sz="4400" dirty="0"/>
              <a:t> ______________________</a:t>
            </a:r>
          </a:p>
          <a:p>
            <a:endParaRPr lang="he-IL" sz="4400" dirty="0"/>
          </a:p>
          <a:p>
            <a:endParaRPr lang="he-IL" sz="4400" dirty="0"/>
          </a:p>
        </p:txBody>
      </p:sp>
    </p:spTree>
    <p:extLst>
      <p:ext uri="{BB962C8B-B14F-4D97-AF65-F5344CB8AC3E}">
        <p14:creationId xmlns:p14="http://schemas.microsoft.com/office/powerpoint/2010/main" val="2224815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B5D06-DAAD-6469-14E0-F1F6D24BD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E420725-A44C-0609-0E79-261B5288258F}"/>
              </a:ext>
            </a:extLst>
          </p:cNvPr>
          <p:cNvSpPr/>
          <p:nvPr/>
        </p:nvSpPr>
        <p:spPr>
          <a:xfrm>
            <a:off x="2133599" y="-5032"/>
            <a:ext cx="14396247" cy="10155353"/>
          </a:xfrm>
          <a:custGeom>
            <a:avLst/>
            <a:gdLst/>
            <a:ahLst/>
            <a:cxnLst/>
            <a:rect l="l" t="t" r="r" b="b"/>
            <a:pathLst>
              <a:path w="14396247" h="10155353">
                <a:moveTo>
                  <a:pt x="0" y="0"/>
                </a:moveTo>
                <a:lnTo>
                  <a:pt x="14396247" y="0"/>
                </a:lnTo>
                <a:lnTo>
                  <a:pt x="14396247" y="10155353"/>
                </a:lnTo>
                <a:lnTo>
                  <a:pt x="0" y="101553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C4BD787C-33FB-7DC1-CEB3-6D608CB9C52B}"/>
              </a:ext>
            </a:extLst>
          </p:cNvPr>
          <p:cNvSpPr txBox="1"/>
          <p:nvPr/>
        </p:nvSpPr>
        <p:spPr>
          <a:xfrm>
            <a:off x="4038600" y="723900"/>
            <a:ext cx="1013460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لُغز</a:t>
            </a:r>
            <a:r>
              <a:rPr kumimoji="0" lang="he-I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تمّ تبديل أحد الأعداد في التمرين الذي أمامكم بنجمة.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يختبئ وراء كل نجمة نفس العدد. ما هي قيمة النجمة؟ 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41235236-D56F-1424-2223-BD59F5346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856" y="3884355"/>
            <a:ext cx="11563290" cy="209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89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BCCD7FA0-4521-49AA-C369-FA5C8720957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8600" y="3278477"/>
            <a:ext cx="11459581" cy="3710450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79D346BF-6D67-22E7-0E72-5E7ABD42FA41}"/>
              </a:ext>
            </a:extLst>
          </p:cNvPr>
          <p:cNvSpPr/>
          <p:nvPr/>
        </p:nvSpPr>
        <p:spPr>
          <a:xfrm>
            <a:off x="12268200" y="2171700"/>
            <a:ext cx="1629120" cy="1795173"/>
          </a:xfrm>
          <a:custGeom>
            <a:avLst/>
            <a:gdLst/>
            <a:ahLst/>
            <a:cxnLst/>
            <a:rect l="l" t="t" r="r" b="b"/>
            <a:pathLst>
              <a:path w="1629120" h="1795173">
                <a:moveTo>
                  <a:pt x="0" y="0"/>
                </a:moveTo>
                <a:lnTo>
                  <a:pt x="1629120" y="0"/>
                </a:lnTo>
                <a:lnTo>
                  <a:pt x="1629120" y="1795173"/>
                </a:lnTo>
                <a:lnTo>
                  <a:pt x="0" y="17951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69A6441F-3B00-C380-437F-A41D75D3D3CC}"/>
              </a:ext>
            </a:extLst>
          </p:cNvPr>
          <p:cNvSpPr txBox="1"/>
          <p:nvPr/>
        </p:nvSpPr>
        <p:spPr>
          <a:xfrm>
            <a:off x="4038600" y="4359215"/>
            <a:ext cx="4876800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4400" noProof="0" dirty="0"/>
              <a:t>لُعبة – </a:t>
            </a:r>
          </a:p>
          <a:p>
            <a:pPr algn="ctr"/>
            <a:r>
              <a:rPr lang="ar-JO" sz="4400" dirty="0"/>
              <a:t>البَحث عن الكَنز</a:t>
            </a:r>
            <a:endParaRPr lang="ar-JO" sz="4400" noProof="0" dirty="0"/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99DE4F8F-4B95-734A-DCD8-6384F104770C}"/>
              </a:ext>
            </a:extLst>
          </p:cNvPr>
          <p:cNvSpPr txBox="1"/>
          <p:nvPr/>
        </p:nvSpPr>
        <p:spPr>
          <a:xfrm>
            <a:off x="10615630" y="4359215"/>
            <a:ext cx="4876800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4400" noProof="0" dirty="0"/>
              <a:t>فعاليّة افتتاح -</a:t>
            </a:r>
          </a:p>
          <a:p>
            <a:pPr algn="ctr"/>
            <a:r>
              <a:rPr lang="ar-JO" sz="4400" noProof="0" dirty="0"/>
              <a:t>7.1 عرض تقديمي </a:t>
            </a:r>
            <a:r>
              <a:rPr lang="en-US" sz="4400" dirty="0"/>
              <a:t>splat </a:t>
            </a:r>
            <a:r>
              <a:rPr lang="ar-JO" sz="4400" noProof="0" dirty="0"/>
              <a:t>بُقَع ألوان" </a:t>
            </a:r>
            <a:r>
              <a:rPr lang="ar-JO" sz="4400" dirty="0"/>
              <a:t>  </a:t>
            </a:r>
            <a:r>
              <a:rPr lang="en-US" sz="4400" dirty="0"/>
              <a:t>“  </a:t>
            </a:r>
            <a:endParaRPr lang="ar-JO" sz="4400" noProof="0" dirty="0"/>
          </a:p>
          <a:p>
            <a:pPr algn="ctr"/>
            <a:endParaRPr lang="ar-JO" sz="4400" noProof="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63038-09DE-137C-1C69-A85EFBD4F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D216EAC-E97F-3D9C-1F73-9E4FE0FD674E}"/>
              </a:ext>
            </a:extLst>
          </p:cNvPr>
          <p:cNvSpPr txBox="1"/>
          <p:nvPr/>
        </p:nvSpPr>
        <p:spPr>
          <a:xfrm>
            <a:off x="2895600" y="3086100"/>
            <a:ext cx="11513088" cy="3477875"/>
          </a:xfrm>
          <a:custGeom>
            <a:avLst/>
            <a:gdLst>
              <a:gd name="csX0" fmla="*/ 0 w 11513088"/>
              <a:gd name="csY0" fmla="*/ 0 h 3477875"/>
              <a:gd name="csX1" fmla="*/ 562110 w 11513088"/>
              <a:gd name="csY1" fmla="*/ 0 h 3477875"/>
              <a:gd name="csX2" fmla="*/ 1009088 w 11513088"/>
              <a:gd name="csY2" fmla="*/ 0 h 3477875"/>
              <a:gd name="csX3" fmla="*/ 1571198 w 11513088"/>
              <a:gd name="csY3" fmla="*/ 0 h 3477875"/>
              <a:gd name="csX4" fmla="*/ 2248438 w 11513088"/>
              <a:gd name="csY4" fmla="*/ 0 h 3477875"/>
              <a:gd name="csX5" fmla="*/ 2810548 w 11513088"/>
              <a:gd name="csY5" fmla="*/ 0 h 3477875"/>
              <a:gd name="csX6" fmla="*/ 3372658 w 11513088"/>
              <a:gd name="csY6" fmla="*/ 0 h 3477875"/>
              <a:gd name="csX7" fmla="*/ 4165029 w 11513088"/>
              <a:gd name="csY7" fmla="*/ 0 h 3477875"/>
              <a:gd name="csX8" fmla="*/ 4842269 w 11513088"/>
              <a:gd name="csY8" fmla="*/ 0 h 3477875"/>
              <a:gd name="csX9" fmla="*/ 5519510 w 11513088"/>
              <a:gd name="csY9" fmla="*/ 0 h 3477875"/>
              <a:gd name="csX10" fmla="*/ 6427012 w 11513088"/>
              <a:gd name="csY10" fmla="*/ 0 h 3477875"/>
              <a:gd name="csX11" fmla="*/ 7104253 w 11513088"/>
              <a:gd name="csY11" fmla="*/ 0 h 3477875"/>
              <a:gd name="csX12" fmla="*/ 7551231 w 11513088"/>
              <a:gd name="csY12" fmla="*/ 0 h 3477875"/>
              <a:gd name="csX13" fmla="*/ 8458733 w 11513088"/>
              <a:gd name="csY13" fmla="*/ 0 h 3477875"/>
              <a:gd name="csX14" fmla="*/ 8905712 w 11513088"/>
              <a:gd name="csY14" fmla="*/ 0 h 3477875"/>
              <a:gd name="csX15" fmla="*/ 9582953 w 11513088"/>
              <a:gd name="csY15" fmla="*/ 0 h 3477875"/>
              <a:gd name="csX16" fmla="*/ 10375324 w 11513088"/>
              <a:gd name="csY16" fmla="*/ 0 h 3477875"/>
              <a:gd name="csX17" fmla="*/ 10822303 w 11513088"/>
              <a:gd name="csY17" fmla="*/ 0 h 3477875"/>
              <a:gd name="csX18" fmla="*/ 11513088 w 11513088"/>
              <a:gd name="csY18" fmla="*/ 0 h 3477875"/>
              <a:gd name="csX19" fmla="*/ 11513088 w 11513088"/>
              <a:gd name="csY19" fmla="*/ 730354 h 3477875"/>
              <a:gd name="csX20" fmla="*/ 11513088 w 11513088"/>
              <a:gd name="csY20" fmla="*/ 1391150 h 3477875"/>
              <a:gd name="csX21" fmla="*/ 11513088 w 11513088"/>
              <a:gd name="csY21" fmla="*/ 2086725 h 3477875"/>
              <a:gd name="csX22" fmla="*/ 11513088 w 11513088"/>
              <a:gd name="csY22" fmla="*/ 2712743 h 3477875"/>
              <a:gd name="csX23" fmla="*/ 11513088 w 11513088"/>
              <a:gd name="csY23" fmla="*/ 3477875 h 3477875"/>
              <a:gd name="csX24" fmla="*/ 11066109 w 11513088"/>
              <a:gd name="csY24" fmla="*/ 3477875 h 3477875"/>
              <a:gd name="csX25" fmla="*/ 10158607 w 11513088"/>
              <a:gd name="csY25" fmla="*/ 3477875 h 3477875"/>
              <a:gd name="csX26" fmla="*/ 9826759 w 11513088"/>
              <a:gd name="csY26" fmla="*/ 3477875 h 3477875"/>
              <a:gd name="csX27" fmla="*/ 8919257 w 11513088"/>
              <a:gd name="csY27" fmla="*/ 3477875 h 3477875"/>
              <a:gd name="csX28" fmla="*/ 8472278 w 11513088"/>
              <a:gd name="csY28" fmla="*/ 3477875 h 3477875"/>
              <a:gd name="csX29" fmla="*/ 7564776 w 11513088"/>
              <a:gd name="csY29" fmla="*/ 3477875 h 3477875"/>
              <a:gd name="csX30" fmla="*/ 7117797 w 11513088"/>
              <a:gd name="csY30" fmla="*/ 3477875 h 3477875"/>
              <a:gd name="csX31" fmla="*/ 6555688 w 11513088"/>
              <a:gd name="csY31" fmla="*/ 3477875 h 3477875"/>
              <a:gd name="csX32" fmla="*/ 5878447 w 11513088"/>
              <a:gd name="csY32" fmla="*/ 3477875 h 3477875"/>
              <a:gd name="csX33" fmla="*/ 5546599 w 11513088"/>
              <a:gd name="csY33" fmla="*/ 3477875 h 3477875"/>
              <a:gd name="csX34" fmla="*/ 4754228 w 11513088"/>
              <a:gd name="csY34" fmla="*/ 3477875 h 3477875"/>
              <a:gd name="csX35" fmla="*/ 4076988 w 11513088"/>
              <a:gd name="csY35" fmla="*/ 3477875 h 3477875"/>
              <a:gd name="csX36" fmla="*/ 3745140 w 11513088"/>
              <a:gd name="csY36" fmla="*/ 3477875 h 3477875"/>
              <a:gd name="csX37" fmla="*/ 3298161 w 11513088"/>
              <a:gd name="csY37" fmla="*/ 3477875 h 3477875"/>
              <a:gd name="csX38" fmla="*/ 2966313 w 11513088"/>
              <a:gd name="csY38" fmla="*/ 3477875 h 3477875"/>
              <a:gd name="csX39" fmla="*/ 2519335 w 11513088"/>
              <a:gd name="csY39" fmla="*/ 3477875 h 3477875"/>
              <a:gd name="csX40" fmla="*/ 1842094 w 11513088"/>
              <a:gd name="csY40" fmla="*/ 3477875 h 3477875"/>
              <a:gd name="csX41" fmla="*/ 1164854 w 11513088"/>
              <a:gd name="csY41" fmla="*/ 3477875 h 3477875"/>
              <a:gd name="csX42" fmla="*/ 833006 w 11513088"/>
              <a:gd name="csY42" fmla="*/ 3477875 h 3477875"/>
              <a:gd name="csX43" fmla="*/ 0 w 11513088"/>
              <a:gd name="csY43" fmla="*/ 3477875 h 3477875"/>
              <a:gd name="csX44" fmla="*/ 0 w 11513088"/>
              <a:gd name="csY44" fmla="*/ 2782300 h 3477875"/>
              <a:gd name="csX45" fmla="*/ 0 w 11513088"/>
              <a:gd name="csY45" fmla="*/ 2051946 h 3477875"/>
              <a:gd name="csX46" fmla="*/ 0 w 11513088"/>
              <a:gd name="csY46" fmla="*/ 1356371 h 3477875"/>
              <a:gd name="csX47" fmla="*/ 0 w 11513088"/>
              <a:gd name="csY47" fmla="*/ 0 h 34778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</a:cxnLst>
            <a:rect l="l" t="t" r="r" b="b"/>
            <a:pathLst>
              <a:path w="11513088" h="3477875" extrusionOk="0">
                <a:moveTo>
                  <a:pt x="0" y="0"/>
                </a:moveTo>
                <a:cubicBezTo>
                  <a:pt x="236983" y="3740"/>
                  <a:pt x="356977" y="3165"/>
                  <a:pt x="562110" y="0"/>
                </a:cubicBezTo>
                <a:cubicBezTo>
                  <a:pt x="767243" y="-3165"/>
                  <a:pt x="847943" y="-20637"/>
                  <a:pt x="1009088" y="0"/>
                </a:cubicBezTo>
                <a:cubicBezTo>
                  <a:pt x="1170233" y="20637"/>
                  <a:pt x="1386997" y="3057"/>
                  <a:pt x="1571198" y="0"/>
                </a:cubicBezTo>
                <a:cubicBezTo>
                  <a:pt x="1755399" y="-3057"/>
                  <a:pt x="1962618" y="-32929"/>
                  <a:pt x="2248438" y="0"/>
                </a:cubicBezTo>
                <a:cubicBezTo>
                  <a:pt x="2534258" y="32929"/>
                  <a:pt x="2534325" y="-202"/>
                  <a:pt x="2810548" y="0"/>
                </a:cubicBezTo>
                <a:cubicBezTo>
                  <a:pt x="3086771" y="202"/>
                  <a:pt x="3237320" y="13031"/>
                  <a:pt x="3372658" y="0"/>
                </a:cubicBezTo>
                <a:cubicBezTo>
                  <a:pt x="3507996" y="-13031"/>
                  <a:pt x="3887759" y="13187"/>
                  <a:pt x="4165029" y="0"/>
                </a:cubicBezTo>
                <a:cubicBezTo>
                  <a:pt x="4442299" y="-13187"/>
                  <a:pt x="4693655" y="-22000"/>
                  <a:pt x="4842269" y="0"/>
                </a:cubicBezTo>
                <a:cubicBezTo>
                  <a:pt x="4990883" y="22000"/>
                  <a:pt x="5284114" y="-15525"/>
                  <a:pt x="5519510" y="0"/>
                </a:cubicBezTo>
                <a:cubicBezTo>
                  <a:pt x="5754906" y="15525"/>
                  <a:pt x="6186978" y="27072"/>
                  <a:pt x="6427012" y="0"/>
                </a:cubicBezTo>
                <a:cubicBezTo>
                  <a:pt x="6667046" y="-27072"/>
                  <a:pt x="6870561" y="19974"/>
                  <a:pt x="7104253" y="0"/>
                </a:cubicBezTo>
                <a:cubicBezTo>
                  <a:pt x="7337945" y="-19974"/>
                  <a:pt x="7331771" y="-21200"/>
                  <a:pt x="7551231" y="0"/>
                </a:cubicBezTo>
                <a:cubicBezTo>
                  <a:pt x="7770691" y="21200"/>
                  <a:pt x="8056643" y="-306"/>
                  <a:pt x="8458733" y="0"/>
                </a:cubicBezTo>
                <a:cubicBezTo>
                  <a:pt x="8860823" y="306"/>
                  <a:pt x="8690987" y="14599"/>
                  <a:pt x="8905712" y="0"/>
                </a:cubicBezTo>
                <a:cubicBezTo>
                  <a:pt x="9120437" y="-14599"/>
                  <a:pt x="9312087" y="-16820"/>
                  <a:pt x="9582953" y="0"/>
                </a:cubicBezTo>
                <a:cubicBezTo>
                  <a:pt x="9853819" y="16820"/>
                  <a:pt x="10185428" y="2945"/>
                  <a:pt x="10375324" y="0"/>
                </a:cubicBezTo>
                <a:cubicBezTo>
                  <a:pt x="10565220" y="-2945"/>
                  <a:pt x="10697648" y="-3373"/>
                  <a:pt x="10822303" y="0"/>
                </a:cubicBezTo>
                <a:cubicBezTo>
                  <a:pt x="10946958" y="3373"/>
                  <a:pt x="11248838" y="-9652"/>
                  <a:pt x="11513088" y="0"/>
                </a:cubicBezTo>
                <a:cubicBezTo>
                  <a:pt x="11533921" y="343616"/>
                  <a:pt x="11491515" y="479139"/>
                  <a:pt x="11513088" y="730354"/>
                </a:cubicBezTo>
                <a:cubicBezTo>
                  <a:pt x="11534661" y="981569"/>
                  <a:pt x="11481650" y="1240234"/>
                  <a:pt x="11513088" y="1391150"/>
                </a:cubicBezTo>
                <a:cubicBezTo>
                  <a:pt x="11544526" y="1542066"/>
                  <a:pt x="11539968" y="1778583"/>
                  <a:pt x="11513088" y="2086725"/>
                </a:cubicBezTo>
                <a:cubicBezTo>
                  <a:pt x="11486208" y="2394868"/>
                  <a:pt x="11515382" y="2419539"/>
                  <a:pt x="11513088" y="2712743"/>
                </a:cubicBezTo>
                <a:cubicBezTo>
                  <a:pt x="11510794" y="3005947"/>
                  <a:pt x="11482923" y="3289867"/>
                  <a:pt x="11513088" y="3477875"/>
                </a:cubicBezTo>
                <a:cubicBezTo>
                  <a:pt x="11409027" y="3483090"/>
                  <a:pt x="11221461" y="3484236"/>
                  <a:pt x="11066109" y="3477875"/>
                </a:cubicBezTo>
                <a:cubicBezTo>
                  <a:pt x="10910757" y="3471514"/>
                  <a:pt x="10546832" y="3468360"/>
                  <a:pt x="10158607" y="3477875"/>
                </a:cubicBezTo>
                <a:cubicBezTo>
                  <a:pt x="9770382" y="3487390"/>
                  <a:pt x="9920350" y="3492370"/>
                  <a:pt x="9826759" y="3477875"/>
                </a:cubicBezTo>
                <a:cubicBezTo>
                  <a:pt x="9733168" y="3463380"/>
                  <a:pt x="9219762" y="3442385"/>
                  <a:pt x="8919257" y="3477875"/>
                </a:cubicBezTo>
                <a:cubicBezTo>
                  <a:pt x="8618752" y="3513365"/>
                  <a:pt x="8683940" y="3469782"/>
                  <a:pt x="8472278" y="3477875"/>
                </a:cubicBezTo>
                <a:cubicBezTo>
                  <a:pt x="8260616" y="3485968"/>
                  <a:pt x="7978233" y="3469179"/>
                  <a:pt x="7564776" y="3477875"/>
                </a:cubicBezTo>
                <a:cubicBezTo>
                  <a:pt x="7151319" y="3486571"/>
                  <a:pt x="7316019" y="3475180"/>
                  <a:pt x="7117797" y="3477875"/>
                </a:cubicBezTo>
                <a:cubicBezTo>
                  <a:pt x="6919575" y="3480570"/>
                  <a:pt x="6747123" y="3454604"/>
                  <a:pt x="6555688" y="3477875"/>
                </a:cubicBezTo>
                <a:cubicBezTo>
                  <a:pt x="6364253" y="3501146"/>
                  <a:pt x="6060486" y="3503806"/>
                  <a:pt x="5878447" y="3477875"/>
                </a:cubicBezTo>
                <a:cubicBezTo>
                  <a:pt x="5696408" y="3451944"/>
                  <a:pt x="5697970" y="3462053"/>
                  <a:pt x="5546599" y="3477875"/>
                </a:cubicBezTo>
                <a:cubicBezTo>
                  <a:pt x="5395228" y="3493697"/>
                  <a:pt x="4917807" y="3506877"/>
                  <a:pt x="4754228" y="3477875"/>
                </a:cubicBezTo>
                <a:cubicBezTo>
                  <a:pt x="4590649" y="3448873"/>
                  <a:pt x="4317648" y="3482957"/>
                  <a:pt x="4076988" y="3477875"/>
                </a:cubicBezTo>
                <a:cubicBezTo>
                  <a:pt x="3836328" y="3472793"/>
                  <a:pt x="3897995" y="3479657"/>
                  <a:pt x="3745140" y="3477875"/>
                </a:cubicBezTo>
                <a:cubicBezTo>
                  <a:pt x="3592285" y="3476093"/>
                  <a:pt x="3488710" y="3489323"/>
                  <a:pt x="3298161" y="3477875"/>
                </a:cubicBezTo>
                <a:cubicBezTo>
                  <a:pt x="3107612" y="3466427"/>
                  <a:pt x="3102526" y="3471418"/>
                  <a:pt x="2966313" y="3477875"/>
                </a:cubicBezTo>
                <a:cubicBezTo>
                  <a:pt x="2830100" y="3484332"/>
                  <a:pt x="2665055" y="3483551"/>
                  <a:pt x="2519335" y="3477875"/>
                </a:cubicBezTo>
                <a:cubicBezTo>
                  <a:pt x="2373615" y="3472199"/>
                  <a:pt x="2051580" y="3499743"/>
                  <a:pt x="1842094" y="3477875"/>
                </a:cubicBezTo>
                <a:cubicBezTo>
                  <a:pt x="1632608" y="3456007"/>
                  <a:pt x="1476346" y="3504864"/>
                  <a:pt x="1164854" y="3477875"/>
                </a:cubicBezTo>
                <a:cubicBezTo>
                  <a:pt x="853362" y="3450886"/>
                  <a:pt x="992928" y="3479177"/>
                  <a:pt x="833006" y="3477875"/>
                </a:cubicBezTo>
                <a:cubicBezTo>
                  <a:pt x="673084" y="3476573"/>
                  <a:pt x="194055" y="3436815"/>
                  <a:pt x="0" y="3477875"/>
                </a:cubicBezTo>
                <a:cubicBezTo>
                  <a:pt x="-15361" y="3281173"/>
                  <a:pt x="-7154" y="3105731"/>
                  <a:pt x="0" y="2782300"/>
                </a:cubicBezTo>
                <a:cubicBezTo>
                  <a:pt x="7154" y="2458869"/>
                  <a:pt x="9863" y="2414773"/>
                  <a:pt x="0" y="2051946"/>
                </a:cubicBezTo>
                <a:cubicBezTo>
                  <a:pt x="-9863" y="1689119"/>
                  <a:pt x="9180" y="1611236"/>
                  <a:pt x="0" y="1356371"/>
                </a:cubicBezTo>
                <a:cubicBezTo>
                  <a:pt x="-9180" y="1101506"/>
                  <a:pt x="-55029" y="470824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96994763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none" rtlCol="1">
            <a:spAutoFit/>
          </a:bodyPr>
          <a:lstStyle/>
          <a:p>
            <a:endParaRPr lang="he-IL" sz="4400" dirty="0"/>
          </a:p>
          <a:p>
            <a:endParaRPr lang="he-IL" sz="4400" dirty="0"/>
          </a:p>
          <a:p>
            <a:r>
              <a:rPr kumimoji="0" lang="ar-JO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اللغز التالي موجود في</a:t>
            </a:r>
            <a:r>
              <a:rPr lang="he-IL" sz="4400" dirty="0"/>
              <a:t> ______________________</a:t>
            </a:r>
          </a:p>
          <a:p>
            <a:endParaRPr lang="he-IL" sz="4400" dirty="0"/>
          </a:p>
          <a:p>
            <a:endParaRPr lang="he-IL" sz="4400" dirty="0"/>
          </a:p>
        </p:txBody>
      </p:sp>
    </p:spTree>
    <p:extLst>
      <p:ext uri="{BB962C8B-B14F-4D97-AF65-F5344CB8AC3E}">
        <p14:creationId xmlns:p14="http://schemas.microsoft.com/office/powerpoint/2010/main" val="3029513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672AA-5606-19B7-A8EB-4C5BEC354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67512E3-9323-A82B-35DD-70821F5652C5}"/>
              </a:ext>
            </a:extLst>
          </p:cNvPr>
          <p:cNvSpPr/>
          <p:nvPr/>
        </p:nvSpPr>
        <p:spPr>
          <a:xfrm>
            <a:off x="2133599" y="-5032"/>
            <a:ext cx="14396247" cy="10155353"/>
          </a:xfrm>
          <a:custGeom>
            <a:avLst/>
            <a:gdLst/>
            <a:ahLst/>
            <a:cxnLst/>
            <a:rect l="l" t="t" r="r" b="b"/>
            <a:pathLst>
              <a:path w="14396247" h="10155353">
                <a:moveTo>
                  <a:pt x="0" y="0"/>
                </a:moveTo>
                <a:lnTo>
                  <a:pt x="14396247" y="0"/>
                </a:lnTo>
                <a:lnTo>
                  <a:pt x="14396247" y="10155353"/>
                </a:lnTo>
                <a:lnTo>
                  <a:pt x="0" y="101553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13A47784-2B1F-1C6A-68FC-F1453A67C473}"/>
              </a:ext>
            </a:extLst>
          </p:cNvPr>
          <p:cNvSpPr txBox="1"/>
          <p:nvPr/>
        </p:nvSpPr>
        <p:spPr>
          <a:xfrm>
            <a:off x="4038600" y="723900"/>
            <a:ext cx="10134600" cy="747897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لُغز 9</a:t>
            </a:r>
          </a:p>
          <a:p>
            <a:pPr lvl="0" algn="r" rtl="1">
              <a:defRPr/>
            </a:pPr>
            <a:r>
              <a:rPr lang="ar-JO" sz="4000" dirty="0">
                <a:solidFill>
                  <a:prstClr val="black"/>
                </a:solidFill>
              </a:rPr>
              <a:t>تتكوّن مسابقة رياضيّة من 4 مراحل : </a:t>
            </a:r>
          </a:p>
          <a:p>
            <a:pPr lvl="0" algn="r" rtl="1">
              <a:defRPr/>
            </a:pPr>
            <a:r>
              <a:rPr lang="ar-JO" sz="4000" dirty="0">
                <a:solidFill>
                  <a:prstClr val="black"/>
                </a:solidFill>
              </a:rPr>
              <a:t>تبدأ المرحلة الأولى بالركض دَورتَين حول مسار دائري طوله 750 متر.</a:t>
            </a:r>
          </a:p>
          <a:p>
            <a:pPr lvl="0" algn="r" rtl="1">
              <a:defRPr/>
            </a:pPr>
            <a:r>
              <a:rPr lang="ar-JO" sz="4000" dirty="0">
                <a:solidFill>
                  <a:prstClr val="black"/>
                </a:solidFill>
              </a:rPr>
              <a:t>بعد ذلك، ركوب دراجات هوائيّة بمسار طوله 5 كم.</a:t>
            </a:r>
          </a:p>
          <a:p>
            <a:pPr lvl="0" algn="r" rtl="1">
              <a:defRPr/>
            </a:pPr>
            <a:r>
              <a:rPr lang="ar-JO" sz="4000" dirty="0">
                <a:solidFill>
                  <a:prstClr val="black"/>
                </a:solidFill>
              </a:rPr>
              <a:t>في المرحلة الثالثة بعد الركوب على الدراجات، يستمر المتسابقين بمسار سباحة طوله 1,250 متر.</a:t>
            </a:r>
          </a:p>
          <a:p>
            <a:pPr lvl="0" algn="r" rtl="1">
              <a:defRPr/>
            </a:pPr>
            <a:r>
              <a:rPr lang="ar-JO" sz="4000" dirty="0">
                <a:solidFill>
                  <a:prstClr val="black"/>
                </a:solidFill>
              </a:rPr>
              <a:t>في المرحلة الأخيرة من المسابقة، يعود المتسابقون للركض في المسار الدائري.</a:t>
            </a:r>
          </a:p>
          <a:p>
            <a:pPr lvl="0" algn="r" rtl="1">
              <a:defRPr/>
            </a:pPr>
            <a:r>
              <a:rPr lang="ar-JO" sz="4000" dirty="0">
                <a:solidFill>
                  <a:prstClr val="black"/>
                </a:solidFill>
              </a:rPr>
              <a:t>يسير المتسابقون مسافة 10 كم في جميع مراحل المسابقة. </a:t>
            </a:r>
          </a:p>
          <a:p>
            <a:pPr lvl="0" algn="r" rtl="1">
              <a:defRPr/>
            </a:pPr>
            <a:r>
              <a:rPr lang="ar-JO" sz="4000" dirty="0">
                <a:solidFill>
                  <a:prstClr val="black"/>
                </a:solidFill>
              </a:rPr>
              <a:t>كم دورة حول المسار الدائري يوجد في المرحلة الأخيرة من المسابقة؟ </a:t>
            </a:r>
          </a:p>
        </p:txBody>
      </p:sp>
    </p:spTree>
    <p:extLst>
      <p:ext uri="{BB962C8B-B14F-4D97-AF65-F5344CB8AC3E}">
        <p14:creationId xmlns:p14="http://schemas.microsoft.com/office/powerpoint/2010/main" val="3946043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44B49-7DE4-C850-4D9B-D3329AE09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D9DC5F30-59AC-13E7-F33F-51B8250C2CD2}"/>
              </a:ext>
            </a:extLst>
          </p:cNvPr>
          <p:cNvSpPr txBox="1"/>
          <p:nvPr/>
        </p:nvSpPr>
        <p:spPr>
          <a:xfrm>
            <a:off x="3030254" y="3086100"/>
            <a:ext cx="9926115" cy="3477875"/>
          </a:xfrm>
          <a:custGeom>
            <a:avLst/>
            <a:gdLst>
              <a:gd name="csX0" fmla="*/ 0 w 9926115"/>
              <a:gd name="csY0" fmla="*/ 0 h 3477875"/>
              <a:gd name="csX1" fmla="*/ 562480 w 9926115"/>
              <a:gd name="csY1" fmla="*/ 0 h 3477875"/>
              <a:gd name="csX2" fmla="*/ 1025699 w 9926115"/>
              <a:gd name="csY2" fmla="*/ 0 h 3477875"/>
              <a:gd name="csX3" fmla="*/ 1588178 w 9926115"/>
              <a:gd name="csY3" fmla="*/ 0 h 3477875"/>
              <a:gd name="csX4" fmla="*/ 2249919 w 9926115"/>
              <a:gd name="csY4" fmla="*/ 0 h 3477875"/>
              <a:gd name="csX5" fmla="*/ 2812399 w 9926115"/>
              <a:gd name="csY5" fmla="*/ 0 h 3477875"/>
              <a:gd name="csX6" fmla="*/ 3374879 w 9926115"/>
              <a:gd name="csY6" fmla="*/ 0 h 3477875"/>
              <a:gd name="csX7" fmla="*/ 4135881 w 9926115"/>
              <a:gd name="csY7" fmla="*/ 0 h 3477875"/>
              <a:gd name="csX8" fmla="*/ 4797622 w 9926115"/>
              <a:gd name="csY8" fmla="*/ 0 h 3477875"/>
              <a:gd name="csX9" fmla="*/ 5459363 w 9926115"/>
              <a:gd name="csY9" fmla="*/ 0 h 3477875"/>
              <a:gd name="csX10" fmla="*/ 6319627 w 9926115"/>
              <a:gd name="csY10" fmla="*/ 0 h 3477875"/>
              <a:gd name="csX11" fmla="*/ 6981368 w 9926115"/>
              <a:gd name="csY11" fmla="*/ 0 h 3477875"/>
              <a:gd name="csX12" fmla="*/ 7444586 w 9926115"/>
              <a:gd name="csY12" fmla="*/ 0 h 3477875"/>
              <a:gd name="csX13" fmla="*/ 8304850 w 9926115"/>
              <a:gd name="csY13" fmla="*/ 0 h 3477875"/>
              <a:gd name="csX14" fmla="*/ 8768068 w 9926115"/>
              <a:gd name="csY14" fmla="*/ 0 h 3477875"/>
              <a:gd name="csX15" fmla="*/ 9926115 w 9926115"/>
              <a:gd name="csY15" fmla="*/ 0 h 3477875"/>
              <a:gd name="csX16" fmla="*/ 9926115 w 9926115"/>
              <a:gd name="csY16" fmla="*/ 730354 h 3477875"/>
              <a:gd name="csX17" fmla="*/ 9926115 w 9926115"/>
              <a:gd name="csY17" fmla="*/ 1321593 h 3477875"/>
              <a:gd name="csX18" fmla="*/ 9926115 w 9926115"/>
              <a:gd name="csY18" fmla="*/ 1947610 h 3477875"/>
              <a:gd name="csX19" fmla="*/ 9926115 w 9926115"/>
              <a:gd name="csY19" fmla="*/ 2677964 h 3477875"/>
              <a:gd name="csX20" fmla="*/ 9926115 w 9926115"/>
              <a:gd name="csY20" fmla="*/ 3477875 h 3477875"/>
              <a:gd name="csX21" fmla="*/ 9264374 w 9926115"/>
              <a:gd name="csY21" fmla="*/ 3477875 h 3477875"/>
              <a:gd name="csX22" fmla="*/ 8602633 w 9926115"/>
              <a:gd name="csY22" fmla="*/ 3477875 h 3477875"/>
              <a:gd name="csX23" fmla="*/ 7841631 w 9926115"/>
              <a:gd name="csY23" fmla="*/ 3477875 h 3477875"/>
              <a:gd name="csX24" fmla="*/ 7279151 w 9926115"/>
              <a:gd name="csY24" fmla="*/ 3477875 h 3477875"/>
              <a:gd name="csX25" fmla="*/ 6418888 w 9926115"/>
              <a:gd name="csY25" fmla="*/ 3477875 h 3477875"/>
              <a:gd name="csX26" fmla="*/ 6054930 w 9926115"/>
              <a:gd name="csY26" fmla="*/ 3477875 h 3477875"/>
              <a:gd name="csX27" fmla="*/ 5194667 w 9926115"/>
              <a:gd name="csY27" fmla="*/ 3477875 h 3477875"/>
              <a:gd name="csX28" fmla="*/ 4731448 w 9926115"/>
              <a:gd name="csY28" fmla="*/ 3477875 h 3477875"/>
              <a:gd name="csX29" fmla="*/ 3871185 w 9926115"/>
              <a:gd name="csY29" fmla="*/ 3477875 h 3477875"/>
              <a:gd name="csX30" fmla="*/ 3407966 w 9926115"/>
              <a:gd name="csY30" fmla="*/ 3477875 h 3477875"/>
              <a:gd name="csX31" fmla="*/ 2845486 w 9926115"/>
              <a:gd name="csY31" fmla="*/ 3477875 h 3477875"/>
              <a:gd name="csX32" fmla="*/ 2183745 w 9926115"/>
              <a:gd name="csY32" fmla="*/ 3477875 h 3477875"/>
              <a:gd name="csX33" fmla="*/ 1819788 w 9926115"/>
              <a:gd name="csY33" fmla="*/ 3477875 h 3477875"/>
              <a:gd name="csX34" fmla="*/ 1058786 w 9926115"/>
              <a:gd name="csY34" fmla="*/ 3477875 h 3477875"/>
              <a:gd name="csX35" fmla="*/ 0 w 9926115"/>
              <a:gd name="csY35" fmla="*/ 3477875 h 3477875"/>
              <a:gd name="csX36" fmla="*/ 0 w 9926115"/>
              <a:gd name="csY36" fmla="*/ 2886636 h 3477875"/>
              <a:gd name="csX37" fmla="*/ 0 w 9926115"/>
              <a:gd name="csY37" fmla="*/ 2156283 h 3477875"/>
              <a:gd name="csX38" fmla="*/ 0 w 9926115"/>
              <a:gd name="csY38" fmla="*/ 1391150 h 3477875"/>
              <a:gd name="csX39" fmla="*/ 0 w 9926115"/>
              <a:gd name="csY39" fmla="*/ 695575 h 3477875"/>
              <a:gd name="csX40" fmla="*/ 0 w 9926115"/>
              <a:gd name="csY40" fmla="*/ 0 h 34778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</a:cxnLst>
            <a:rect l="l" t="t" r="r" b="b"/>
            <a:pathLst>
              <a:path w="9926115" h="3477875" extrusionOk="0">
                <a:moveTo>
                  <a:pt x="0" y="0"/>
                </a:moveTo>
                <a:cubicBezTo>
                  <a:pt x="133905" y="20005"/>
                  <a:pt x="353674" y="-27725"/>
                  <a:pt x="562480" y="0"/>
                </a:cubicBezTo>
                <a:cubicBezTo>
                  <a:pt x="771286" y="27725"/>
                  <a:pt x="888772" y="9729"/>
                  <a:pt x="1025699" y="0"/>
                </a:cubicBezTo>
                <a:cubicBezTo>
                  <a:pt x="1162626" y="-9729"/>
                  <a:pt x="1405206" y="-8106"/>
                  <a:pt x="1588178" y="0"/>
                </a:cubicBezTo>
                <a:cubicBezTo>
                  <a:pt x="1771150" y="8106"/>
                  <a:pt x="1962141" y="-11716"/>
                  <a:pt x="2249919" y="0"/>
                </a:cubicBezTo>
                <a:cubicBezTo>
                  <a:pt x="2537697" y="11716"/>
                  <a:pt x="2691219" y="-24531"/>
                  <a:pt x="2812399" y="0"/>
                </a:cubicBezTo>
                <a:cubicBezTo>
                  <a:pt x="2933579" y="24531"/>
                  <a:pt x="3152940" y="-18820"/>
                  <a:pt x="3374879" y="0"/>
                </a:cubicBezTo>
                <a:cubicBezTo>
                  <a:pt x="3596818" y="18820"/>
                  <a:pt x="3941701" y="-14926"/>
                  <a:pt x="4135881" y="0"/>
                </a:cubicBezTo>
                <a:cubicBezTo>
                  <a:pt x="4330061" y="14926"/>
                  <a:pt x="4480136" y="21961"/>
                  <a:pt x="4797622" y="0"/>
                </a:cubicBezTo>
                <a:cubicBezTo>
                  <a:pt x="5115108" y="-21961"/>
                  <a:pt x="5258189" y="1029"/>
                  <a:pt x="5459363" y="0"/>
                </a:cubicBezTo>
                <a:cubicBezTo>
                  <a:pt x="5660537" y="-1029"/>
                  <a:pt x="6000933" y="-8240"/>
                  <a:pt x="6319627" y="0"/>
                </a:cubicBezTo>
                <a:cubicBezTo>
                  <a:pt x="6638321" y="8240"/>
                  <a:pt x="6700630" y="26571"/>
                  <a:pt x="6981368" y="0"/>
                </a:cubicBezTo>
                <a:cubicBezTo>
                  <a:pt x="7262106" y="-26571"/>
                  <a:pt x="7326707" y="-20751"/>
                  <a:pt x="7444586" y="0"/>
                </a:cubicBezTo>
                <a:cubicBezTo>
                  <a:pt x="7562465" y="20751"/>
                  <a:pt x="7878745" y="23449"/>
                  <a:pt x="8304850" y="0"/>
                </a:cubicBezTo>
                <a:cubicBezTo>
                  <a:pt x="8730955" y="-23449"/>
                  <a:pt x="8563509" y="12016"/>
                  <a:pt x="8768068" y="0"/>
                </a:cubicBezTo>
                <a:cubicBezTo>
                  <a:pt x="8972627" y="-12016"/>
                  <a:pt x="9499695" y="18796"/>
                  <a:pt x="9926115" y="0"/>
                </a:cubicBezTo>
                <a:cubicBezTo>
                  <a:pt x="9918171" y="172426"/>
                  <a:pt x="9933749" y="522600"/>
                  <a:pt x="9926115" y="730354"/>
                </a:cubicBezTo>
                <a:cubicBezTo>
                  <a:pt x="9918481" y="938108"/>
                  <a:pt x="9913614" y="1062516"/>
                  <a:pt x="9926115" y="1321593"/>
                </a:cubicBezTo>
                <a:cubicBezTo>
                  <a:pt x="9938616" y="1580670"/>
                  <a:pt x="9927419" y="1685913"/>
                  <a:pt x="9926115" y="1947610"/>
                </a:cubicBezTo>
                <a:cubicBezTo>
                  <a:pt x="9924811" y="2209307"/>
                  <a:pt x="9904542" y="2426749"/>
                  <a:pt x="9926115" y="2677964"/>
                </a:cubicBezTo>
                <a:cubicBezTo>
                  <a:pt x="9947688" y="2929179"/>
                  <a:pt x="9922762" y="3103726"/>
                  <a:pt x="9926115" y="3477875"/>
                </a:cubicBezTo>
                <a:cubicBezTo>
                  <a:pt x="9740604" y="3496698"/>
                  <a:pt x="9525546" y="3484070"/>
                  <a:pt x="9264374" y="3477875"/>
                </a:cubicBezTo>
                <a:cubicBezTo>
                  <a:pt x="9003202" y="3471680"/>
                  <a:pt x="8821029" y="3461259"/>
                  <a:pt x="8602633" y="3477875"/>
                </a:cubicBezTo>
                <a:cubicBezTo>
                  <a:pt x="8384237" y="3494491"/>
                  <a:pt x="8120607" y="3464181"/>
                  <a:pt x="7841631" y="3477875"/>
                </a:cubicBezTo>
                <a:cubicBezTo>
                  <a:pt x="7562655" y="3491569"/>
                  <a:pt x="7549760" y="3469847"/>
                  <a:pt x="7279151" y="3477875"/>
                </a:cubicBezTo>
                <a:cubicBezTo>
                  <a:pt x="7008542" y="3485903"/>
                  <a:pt x="6773614" y="3506537"/>
                  <a:pt x="6418888" y="3477875"/>
                </a:cubicBezTo>
                <a:cubicBezTo>
                  <a:pt x="6064162" y="3449213"/>
                  <a:pt x="6225755" y="3485750"/>
                  <a:pt x="6054930" y="3477875"/>
                </a:cubicBezTo>
                <a:cubicBezTo>
                  <a:pt x="5884105" y="3470000"/>
                  <a:pt x="5509183" y="3504538"/>
                  <a:pt x="5194667" y="3477875"/>
                </a:cubicBezTo>
                <a:cubicBezTo>
                  <a:pt x="4880151" y="3451212"/>
                  <a:pt x="4837470" y="3485865"/>
                  <a:pt x="4731448" y="3477875"/>
                </a:cubicBezTo>
                <a:cubicBezTo>
                  <a:pt x="4625426" y="3469885"/>
                  <a:pt x="4074999" y="3448291"/>
                  <a:pt x="3871185" y="3477875"/>
                </a:cubicBezTo>
                <a:cubicBezTo>
                  <a:pt x="3667371" y="3507459"/>
                  <a:pt x="3577828" y="3500370"/>
                  <a:pt x="3407966" y="3477875"/>
                </a:cubicBezTo>
                <a:cubicBezTo>
                  <a:pt x="3238104" y="3455380"/>
                  <a:pt x="3049582" y="3479244"/>
                  <a:pt x="2845486" y="3477875"/>
                </a:cubicBezTo>
                <a:cubicBezTo>
                  <a:pt x="2641390" y="3476506"/>
                  <a:pt x="2487600" y="3453120"/>
                  <a:pt x="2183745" y="3477875"/>
                </a:cubicBezTo>
                <a:cubicBezTo>
                  <a:pt x="1879890" y="3502630"/>
                  <a:pt x="1952720" y="3476555"/>
                  <a:pt x="1819788" y="3477875"/>
                </a:cubicBezTo>
                <a:cubicBezTo>
                  <a:pt x="1686856" y="3479195"/>
                  <a:pt x="1244969" y="3464448"/>
                  <a:pt x="1058786" y="3477875"/>
                </a:cubicBezTo>
                <a:cubicBezTo>
                  <a:pt x="872603" y="3491302"/>
                  <a:pt x="461002" y="3434048"/>
                  <a:pt x="0" y="3477875"/>
                </a:cubicBezTo>
                <a:cubicBezTo>
                  <a:pt x="-22614" y="3270306"/>
                  <a:pt x="25806" y="3180277"/>
                  <a:pt x="0" y="2886636"/>
                </a:cubicBezTo>
                <a:cubicBezTo>
                  <a:pt x="-25806" y="2592995"/>
                  <a:pt x="-12380" y="2473186"/>
                  <a:pt x="0" y="2156283"/>
                </a:cubicBezTo>
                <a:cubicBezTo>
                  <a:pt x="12380" y="1839380"/>
                  <a:pt x="-37194" y="1759919"/>
                  <a:pt x="0" y="1391150"/>
                </a:cubicBezTo>
                <a:cubicBezTo>
                  <a:pt x="37194" y="1022381"/>
                  <a:pt x="-30457" y="846404"/>
                  <a:pt x="0" y="695575"/>
                </a:cubicBezTo>
                <a:cubicBezTo>
                  <a:pt x="30457" y="544746"/>
                  <a:pt x="-6505" y="338195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96994763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none" rtlCol="1">
            <a:spAutoFit/>
          </a:bodyPr>
          <a:lstStyle/>
          <a:p>
            <a:pPr algn="ctr"/>
            <a:endParaRPr lang="he-IL" sz="4400" dirty="0"/>
          </a:p>
          <a:p>
            <a:pPr algn="ctr"/>
            <a:r>
              <a:rPr lang="ar-JO" sz="4400" dirty="0"/>
              <a:t>كلّ الاحترام</a:t>
            </a:r>
            <a:r>
              <a:rPr lang="he-IL" sz="4400" dirty="0"/>
              <a:t>!!!</a:t>
            </a:r>
          </a:p>
          <a:p>
            <a:pPr algn="ctr"/>
            <a:r>
              <a:rPr lang="ar-JO" sz="4400" dirty="0"/>
              <a:t>الكنز موجود في</a:t>
            </a:r>
            <a:r>
              <a:rPr lang="he-IL" sz="4400" dirty="0"/>
              <a:t>______________________</a:t>
            </a:r>
          </a:p>
          <a:p>
            <a:pPr algn="ctr"/>
            <a:endParaRPr lang="he-IL" sz="4400" dirty="0"/>
          </a:p>
          <a:p>
            <a:pPr algn="ctr"/>
            <a:endParaRPr lang="he-IL" sz="4400" dirty="0"/>
          </a:p>
        </p:txBody>
      </p:sp>
    </p:spTree>
    <p:extLst>
      <p:ext uri="{BB962C8B-B14F-4D97-AF65-F5344CB8AC3E}">
        <p14:creationId xmlns:p14="http://schemas.microsoft.com/office/powerpoint/2010/main" val="3062211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81400" y="-876300"/>
            <a:ext cx="11887200" cy="10656488"/>
          </a:xfrm>
          <a:custGeom>
            <a:avLst/>
            <a:gdLst/>
            <a:ahLst/>
            <a:cxnLst/>
            <a:rect l="l" t="t" r="r" b="b"/>
            <a:pathLst>
              <a:path w="8897260" h="10256208">
                <a:moveTo>
                  <a:pt x="0" y="0"/>
                </a:moveTo>
                <a:lnTo>
                  <a:pt x="8897261" y="0"/>
                </a:lnTo>
                <a:lnTo>
                  <a:pt x="8897261" y="10256208"/>
                </a:lnTo>
                <a:lnTo>
                  <a:pt x="0" y="1025620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B9991DAF-A398-51F6-914C-E0B5AEF74359}"/>
              </a:ext>
            </a:extLst>
          </p:cNvPr>
          <p:cNvSpPr txBox="1"/>
          <p:nvPr/>
        </p:nvSpPr>
        <p:spPr>
          <a:xfrm>
            <a:off x="4648200" y="1790700"/>
            <a:ext cx="9753600" cy="57861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قبل سَنوات كثيرة، عندما بُنيَت المدرسَة، خبّأ المدير الأوّل للمدرسة كنزًا سرّي داخل المدرسة.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كان المدير يحبّ الألغاز كثيرًا، ولذلك ترك وراءَه سلسلة رموز يستطيع حلّها فقط التلاميذ الأذكياء.</a:t>
            </a:r>
            <a:br>
              <a:rPr kumimoji="0" lang="ar-JO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</a:br>
            <a:r>
              <a:rPr kumimoji="0" lang="ar-JO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لكن...لم ينجح حتى يومنا هذا أي شخص في إيجاد الكنز.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في هذا الصباح، عند تنظيف الصّف، وُجِد داخل كتاب قديم، مكتوب قديم مغطّى بالغُبار…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47800" y="233838"/>
            <a:ext cx="15079743" cy="10053162"/>
          </a:xfrm>
          <a:custGeom>
            <a:avLst/>
            <a:gdLst/>
            <a:ahLst/>
            <a:cxnLst/>
            <a:rect l="l" t="t" r="r" b="b"/>
            <a:pathLst>
              <a:path w="15079743" h="10053162">
                <a:moveTo>
                  <a:pt x="0" y="0"/>
                </a:moveTo>
                <a:lnTo>
                  <a:pt x="15079742" y="0"/>
                </a:lnTo>
                <a:lnTo>
                  <a:pt x="15079742" y="10053162"/>
                </a:lnTo>
                <a:lnTo>
                  <a:pt x="0" y="100531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490E86AE-4411-1964-723C-7F171B9E2C21}"/>
              </a:ext>
            </a:extLst>
          </p:cNvPr>
          <p:cNvSpPr txBox="1"/>
          <p:nvPr/>
        </p:nvSpPr>
        <p:spPr>
          <a:xfrm>
            <a:off x="3048000" y="2476500"/>
            <a:ext cx="10439400" cy="52937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“ التّلاميذ الأعزاء،</a:t>
            </a:r>
            <a:br>
              <a:rPr kumimoji="0" lang="ar-J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</a:br>
            <a:r>
              <a:rPr kumimoji="0" lang="ar-J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إن وجدتم هذا المكتوب – علامة على أنّكم مستعدون للتحدّي!</a:t>
            </a:r>
            <a:br>
              <a:rPr kumimoji="0" lang="ar-J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</a:br>
            <a:r>
              <a:rPr kumimoji="0" lang="ar-J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الكنز الذي خبّأته ما زال مخفيًّا داخل المدرسة، لكن مَن يُفكّر، وَيشارك ولا يتنازل – يمكنه إيجاد الكنز.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سوف تجدون مهمّة في كلّ محطّة.</a:t>
            </a:r>
            <a:br>
              <a:rPr kumimoji="0" lang="ar-J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</a:br>
            <a:r>
              <a:rPr kumimoji="0" lang="ar-J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كلّ حلّ سيوصلكم لإيجاد بوصلة مكان الكنز.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بالنّجاح!</a:t>
            </a:r>
            <a:br>
              <a:rPr kumimoji="0" lang="ar-J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</a:br>
            <a:r>
              <a:rPr kumimoji="0" lang="ar-J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المدير الأوّل للمدرسة"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6400" y="694473"/>
            <a:ext cx="14396247" cy="5469053"/>
          </a:xfrm>
          <a:custGeom>
            <a:avLst/>
            <a:gdLst/>
            <a:ahLst/>
            <a:cxnLst/>
            <a:rect l="l" t="t" r="r" b="b"/>
            <a:pathLst>
              <a:path w="14396247" h="10155353">
                <a:moveTo>
                  <a:pt x="0" y="0"/>
                </a:moveTo>
                <a:lnTo>
                  <a:pt x="14396247" y="0"/>
                </a:lnTo>
                <a:lnTo>
                  <a:pt x="14396247" y="10155353"/>
                </a:lnTo>
                <a:lnTo>
                  <a:pt x="0" y="101553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569938B5-73DB-6517-6393-D6D072521E17}"/>
              </a:ext>
            </a:extLst>
          </p:cNvPr>
          <p:cNvSpPr txBox="1"/>
          <p:nvPr/>
        </p:nvSpPr>
        <p:spPr>
          <a:xfrm>
            <a:off x="2092723" y="952500"/>
            <a:ext cx="13563600" cy="53245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لُغز</a:t>
            </a:r>
            <a:r>
              <a:rPr kumimoji="0" lang="he-IL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1</a:t>
            </a:r>
            <a:endParaRPr kumimoji="0" lang="ar-JO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مُعطاة الأرقام 5, 4, 3, 2, 1.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عليكم بناء أكبر عدد ممكن والمكوّن من 4 منازل ويقبَل القسمة على 6.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لا يجوز استخدام نفس الرّقم أكثر من مرة واحدة. 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36F9136C-05E8-372D-ABCD-B27F57AB6EB7}"/>
              </a:ext>
            </a:extLst>
          </p:cNvPr>
          <p:cNvSpPr txBox="1"/>
          <p:nvPr/>
        </p:nvSpPr>
        <p:spPr>
          <a:xfrm>
            <a:off x="2895600" y="3086100"/>
            <a:ext cx="11206914" cy="3477875"/>
          </a:xfrm>
          <a:custGeom>
            <a:avLst/>
            <a:gdLst>
              <a:gd name="csX0" fmla="*/ 0 w 11206914"/>
              <a:gd name="csY0" fmla="*/ 0 h 3477875"/>
              <a:gd name="csX1" fmla="*/ 547161 w 11206914"/>
              <a:gd name="csY1" fmla="*/ 0 h 3477875"/>
              <a:gd name="csX2" fmla="*/ 982253 w 11206914"/>
              <a:gd name="csY2" fmla="*/ 0 h 3477875"/>
              <a:gd name="csX3" fmla="*/ 1529414 w 11206914"/>
              <a:gd name="csY3" fmla="*/ 0 h 3477875"/>
              <a:gd name="csX4" fmla="*/ 2188644 w 11206914"/>
              <a:gd name="csY4" fmla="*/ 0 h 3477875"/>
              <a:gd name="csX5" fmla="*/ 2735805 w 11206914"/>
              <a:gd name="csY5" fmla="*/ 0 h 3477875"/>
              <a:gd name="csX6" fmla="*/ 3282967 w 11206914"/>
              <a:gd name="csY6" fmla="*/ 0 h 3477875"/>
              <a:gd name="csX7" fmla="*/ 4054266 w 11206914"/>
              <a:gd name="csY7" fmla="*/ 0 h 3477875"/>
              <a:gd name="csX8" fmla="*/ 4713496 w 11206914"/>
              <a:gd name="csY8" fmla="*/ 0 h 3477875"/>
              <a:gd name="csX9" fmla="*/ 5372726 w 11206914"/>
              <a:gd name="csY9" fmla="*/ 0 h 3477875"/>
              <a:gd name="csX10" fmla="*/ 6256095 w 11206914"/>
              <a:gd name="csY10" fmla="*/ 0 h 3477875"/>
              <a:gd name="csX11" fmla="*/ 6915325 w 11206914"/>
              <a:gd name="csY11" fmla="*/ 0 h 3477875"/>
              <a:gd name="csX12" fmla="*/ 7350417 w 11206914"/>
              <a:gd name="csY12" fmla="*/ 0 h 3477875"/>
              <a:gd name="csX13" fmla="*/ 8233786 w 11206914"/>
              <a:gd name="csY13" fmla="*/ 0 h 3477875"/>
              <a:gd name="csX14" fmla="*/ 8668878 w 11206914"/>
              <a:gd name="csY14" fmla="*/ 0 h 3477875"/>
              <a:gd name="csX15" fmla="*/ 9328108 w 11206914"/>
              <a:gd name="csY15" fmla="*/ 0 h 3477875"/>
              <a:gd name="csX16" fmla="*/ 10099407 w 11206914"/>
              <a:gd name="csY16" fmla="*/ 0 h 3477875"/>
              <a:gd name="csX17" fmla="*/ 10534499 w 11206914"/>
              <a:gd name="csY17" fmla="*/ 0 h 3477875"/>
              <a:gd name="csX18" fmla="*/ 11206914 w 11206914"/>
              <a:gd name="csY18" fmla="*/ 0 h 3477875"/>
              <a:gd name="csX19" fmla="*/ 11206914 w 11206914"/>
              <a:gd name="csY19" fmla="*/ 730354 h 3477875"/>
              <a:gd name="csX20" fmla="*/ 11206914 w 11206914"/>
              <a:gd name="csY20" fmla="*/ 1391150 h 3477875"/>
              <a:gd name="csX21" fmla="*/ 11206914 w 11206914"/>
              <a:gd name="csY21" fmla="*/ 2086725 h 3477875"/>
              <a:gd name="csX22" fmla="*/ 11206914 w 11206914"/>
              <a:gd name="csY22" fmla="*/ 2712743 h 3477875"/>
              <a:gd name="csX23" fmla="*/ 11206914 w 11206914"/>
              <a:gd name="csY23" fmla="*/ 3477875 h 3477875"/>
              <a:gd name="csX24" fmla="*/ 10771822 w 11206914"/>
              <a:gd name="csY24" fmla="*/ 3477875 h 3477875"/>
              <a:gd name="csX25" fmla="*/ 9888454 w 11206914"/>
              <a:gd name="csY25" fmla="*/ 3477875 h 3477875"/>
              <a:gd name="csX26" fmla="*/ 9565431 w 11206914"/>
              <a:gd name="csY26" fmla="*/ 3477875 h 3477875"/>
              <a:gd name="csX27" fmla="*/ 8682062 w 11206914"/>
              <a:gd name="csY27" fmla="*/ 3477875 h 3477875"/>
              <a:gd name="csX28" fmla="*/ 8246970 w 11206914"/>
              <a:gd name="csY28" fmla="*/ 3477875 h 3477875"/>
              <a:gd name="csX29" fmla="*/ 7363602 w 11206914"/>
              <a:gd name="csY29" fmla="*/ 3477875 h 3477875"/>
              <a:gd name="csX30" fmla="*/ 6928510 w 11206914"/>
              <a:gd name="csY30" fmla="*/ 3477875 h 3477875"/>
              <a:gd name="csX31" fmla="*/ 6381349 w 11206914"/>
              <a:gd name="csY31" fmla="*/ 3477875 h 3477875"/>
              <a:gd name="csX32" fmla="*/ 5722118 w 11206914"/>
              <a:gd name="csY32" fmla="*/ 3477875 h 3477875"/>
              <a:gd name="csX33" fmla="*/ 5399096 w 11206914"/>
              <a:gd name="csY33" fmla="*/ 3477875 h 3477875"/>
              <a:gd name="csX34" fmla="*/ 4627796 w 11206914"/>
              <a:gd name="csY34" fmla="*/ 3477875 h 3477875"/>
              <a:gd name="csX35" fmla="*/ 3968566 w 11206914"/>
              <a:gd name="csY35" fmla="*/ 3477875 h 3477875"/>
              <a:gd name="csX36" fmla="*/ 3645543 w 11206914"/>
              <a:gd name="csY36" fmla="*/ 3477875 h 3477875"/>
              <a:gd name="csX37" fmla="*/ 3210451 w 11206914"/>
              <a:gd name="csY37" fmla="*/ 3477875 h 3477875"/>
              <a:gd name="csX38" fmla="*/ 2887428 w 11206914"/>
              <a:gd name="csY38" fmla="*/ 3477875 h 3477875"/>
              <a:gd name="csX39" fmla="*/ 2452336 w 11206914"/>
              <a:gd name="csY39" fmla="*/ 3477875 h 3477875"/>
              <a:gd name="csX40" fmla="*/ 1793106 w 11206914"/>
              <a:gd name="csY40" fmla="*/ 3477875 h 3477875"/>
              <a:gd name="csX41" fmla="*/ 1133876 w 11206914"/>
              <a:gd name="csY41" fmla="*/ 3477875 h 3477875"/>
              <a:gd name="csX42" fmla="*/ 810853 w 11206914"/>
              <a:gd name="csY42" fmla="*/ 3477875 h 3477875"/>
              <a:gd name="csX43" fmla="*/ 0 w 11206914"/>
              <a:gd name="csY43" fmla="*/ 3477875 h 3477875"/>
              <a:gd name="csX44" fmla="*/ 0 w 11206914"/>
              <a:gd name="csY44" fmla="*/ 2782300 h 3477875"/>
              <a:gd name="csX45" fmla="*/ 0 w 11206914"/>
              <a:gd name="csY45" fmla="*/ 2051946 h 3477875"/>
              <a:gd name="csX46" fmla="*/ 0 w 11206914"/>
              <a:gd name="csY46" fmla="*/ 1356371 h 3477875"/>
              <a:gd name="csX47" fmla="*/ 0 w 11206914"/>
              <a:gd name="csY47" fmla="*/ 0 h 34778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</a:cxnLst>
            <a:rect l="l" t="t" r="r" b="b"/>
            <a:pathLst>
              <a:path w="11206914" h="3477875" extrusionOk="0">
                <a:moveTo>
                  <a:pt x="0" y="0"/>
                </a:moveTo>
                <a:cubicBezTo>
                  <a:pt x="200428" y="11013"/>
                  <a:pt x="283110" y="12120"/>
                  <a:pt x="547161" y="0"/>
                </a:cubicBezTo>
                <a:cubicBezTo>
                  <a:pt x="811212" y="-12120"/>
                  <a:pt x="781843" y="-19049"/>
                  <a:pt x="982253" y="0"/>
                </a:cubicBezTo>
                <a:cubicBezTo>
                  <a:pt x="1182663" y="19049"/>
                  <a:pt x="1313457" y="-9143"/>
                  <a:pt x="1529414" y="0"/>
                </a:cubicBezTo>
                <a:cubicBezTo>
                  <a:pt x="1745371" y="9143"/>
                  <a:pt x="1999297" y="17992"/>
                  <a:pt x="2188644" y="0"/>
                </a:cubicBezTo>
                <a:cubicBezTo>
                  <a:pt x="2377991" y="-17992"/>
                  <a:pt x="2608365" y="-26305"/>
                  <a:pt x="2735805" y="0"/>
                </a:cubicBezTo>
                <a:cubicBezTo>
                  <a:pt x="2863245" y="26305"/>
                  <a:pt x="3173079" y="-11909"/>
                  <a:pt x="3282967" y="0"/>
                </a:cubicBezTo>
                <a:cubicBezTo>
                  <a:pt x="3392855" y="11909"/>
                  <a:pt x="3788618" y="-23717"/>
                  <a:pt x="4054266" y="0"/>
                </a:cubicBezTo>
                <a:cubicBezTo>
                  <a:pt x="4319914" y="23717"/>
                  <a:pt x="4561778" y="-12978"/>
                  <a:pt x="4713496" y="0"/>
                </a:cubicBezTo>
                <a:cubicBezTo>
                  <a:pt x="4865214" y="12978"/>
                  <a:pt x="5131618" y="-23181"/>
                  <a:pt x="5372726" y="0"/>
                </a:cubicBezTo>
                <a:cubicBezTo>
                  <a:pt x="5613834" y="23181"/>
                  <a:pt x="5948287" y="-26360"/>
                  <a:pt x="6256095" y="0"/>
                </a:cubicBezTo>
                <a:cubicBezTo>
                  <a:pt x="6563903" y="26360"/>
                  <a:pt x="6593195" y="6987"/>
                  <a:pt x="6915325" y="0"/>
                </a:cubicBezTo>
                <a:cubicBezTo>
                  <a:pt x="7237455" y="-6987"/>
                  <a:pt x="7205751" y="9585"/>
                  <a:pt x="7350417" y="0"/>
                </a:cubicBezTo>
                <a:cubicBezTo>
                  <a:pt x="7495083" y="-9585"/>
                  <a:pt x="8015410" y="17874"/>
                  <a:pt x="8233786" y="0"/>
                </a:cubicBezTo>
                <a:cubicBezTo>
                  <a:pt x="8452162" y="-17874"/>
                  <a:pt x="8567939" y="20540"/>
                  <a:pt x="8668878" y="0"/>
                </a:cubicBezTo>
                <a:cubicBezTo>
                  <a:pt x="8769817" y="-20540"/>
                  <a:pt x="9009817" y="7403"/>
                  <a:pt x="9328108" y="0"/>
                </a:cubicBezTo>
                <a:cubicBezTo>
                  <a:pt x="9646399" y="-7403"/>
                  <a:pt x="9885404" y="12435"/>
                  <a:pt x="10099407" y="0"/>
                </a:cubicBezTo>
                <a:cubicBezTo>
                  <a:pt x="10313410" y="-12435"/>
                  <a:pt x="10433696" y="7948"/>
                  <a:pt x="10534499" y="0"/>
                </a:cubicBezTo>
                <a:cubicBezTo>
                  <a:pt x="10635302" y="-7948"/>
                  <a:pt x="10980908" y="16424"/>
                  <a:pt x="11206914" y="0"/>
                </a:cubicBezTo>
                <a:cubicBezTo>
                  <a:pt x="11227747" y="343616"/>
                  <a:pt x="11185341" y="479139"/>
                  <a:pt x="11206914" y="730354"/>
                </a:cubicBezTo>
                <a:cubicBezTo>
                  <a:pt x="11228487" y="981569"/>
                  <a:pt x="11175476" y="1240234"/>
                  <a:pt x="11206914" y="1391150"/>
                </a:cubicBezTo>
                <a:cubicBezTo>
                  <a:pt x="11238352" y="1542066"/>
                  <a:pt x="11233794" y="1778583"/>
                  <a:pt x="11206914" y="2086725"/>
                </a:cubicBezTo>
                <a:cubicBezTo>
                  <a:pt x="11180034" y="2394868"/>
                  <a:pt x="11209208" y="2419539"/>
                  <a:pt x="11206914" y="2712743"/>
                </a:cubicBezTo>
                <a:cubicBezTo>
                  <a:pt x="11204620" y="3005947"/>
                  <a:pt x="11176749" y="3289867"/>
                  <a:pt x="11206914" y="3477875"/>
                </a:cubicBezTo>
                <a:cubicBezTo>
                  <a:pt x="11058792" y="3471060"/>
                  <a:pt x="10872284" y="3484593"/>
                  <a:pt x="10771822" y="3477875"/>
                </a:cubicBezTo>
                <a:cubicBezTo>
                  <a:pt x="10671360" y="3471157"/>
                  <a:pt x="10263497" y="3435329"/>
                  <a:pt x="9888454" y="3477875"/>
                </a:cubicBezTo>
                <a:cubicBezTo>
                  <a:pt x="9513411" y="3520421"/>
                  <a:pt x="9637597" y="3480162"/>
                  <a:pt x="9565431" y="3477875"/>
                </a:cubicBezTo>
                <a:cubicBezTo>
                  <a:pt x="9493265" y="3475588"/>
                  <a:pt x="8933433" y="3470949"/>
                  <a:pt x="8682062" y="3477875"/>
                </a:cubicBezTo>
                <a:cubicBezTo>
                  <a:pt x="8430691" y="3484801"/>
                  <a:pt x="8393948" y="3490465"/>
                  <a:pt x="8246970" y="3477875"/>
                </a:cubicBezTo>
                <a:cubicBezTo>
                  <a:pt x="8099992" y="3465285"/>
                  <a:pt x="7708813" y="3492423"/>
                  <a:pt x="7363602" y="3477875"/>
                </a:cubicBezTo>
                <a:cubicBezTo>
                  <a:pt x="7018391" y="3463327"/>
                  <a:pt x="7068478" y="3488871"/>
                  <a:pt x="6928510" y="3477875"/>
                </a:cubicBezTo>
                <a:cubicBezTo>
                  <a:pt x="6788542" y="3466879"/>
                  <a:pt x="6507996" y="3454279"/>
                  <a:pt x="6381349" y="3477875"/>
                </a:cubicBezTo>
                <a:cubicBezTo>
                  <a:pt x="6254702" y="3501471"/>
                  <a:pt x="5980991" y="3499228"/>
                  <a:pt x="5722118" y="3477875"/>
                </a:cubicBezTo>
                <a:cubicBezTo>
                  <a:pt x="5463245" y="3456522"/>
                  <a:pt x="5481463" y="3465372"/>
                  <a:pt x="5399096" y="3477875"/>
                </a:cubicBezTo>
                <a:cubicBezTo>
                  <a:pt x="5316729" y="3490378"/>
                  <a:pt x="4882729" y="3468049"/>
                  <a:pt x="4627796" y="3477875"/>
                </a:cubicBezTo>
                <a:cubicBezTo>
                  <a:pt x="4372863" y="3487701"/>
                  <a:pt x="4216986" y="3491719"/>
                  <a:pt x="3968566" y="3477875"/>
                </a:cubicBezTo>
                <a:cubicBezTo>
                  <a:pt x="3720146" y="3464032"/>
                  <a:pt x="3717318" y="3485041"/>
                  <a:pt x="3645543" y="3477875"/>
                </a:cubicBezTo>
                <a:cubicBezTo>
                  <a:pt x="3573768" y="3470709"/>
                  <a:pt x="3421405" y="3468326"/>
                  <a:pt x="3210451" y="3477875"/>
                </a:cubicBezTo>
                <a:cubicBezTo>
                  <a:pt x="2999497" y="3487424"/>
                  <a:pt x="3048665" y="3462357"/>
                  <a:pt x="2887428" y="3477875"/>
                </a:cubicBezTo>
                <a:cubicBezTo>
                  <a:pt x="2726191" y="3493393"/>
                  <a:pt x="2555738" y="3470963"/>
                  <a:pt x="2452336" y="3477875"/>
                </a:cubicBezTo>
                <a:cubicBezTo>
                  <a:pt x="2348934" y="3484787"/>
                  <a:pt x="2099469" y="3492263"/>
                  <a:pt x="1793106" y="3477875"/>
                </a:cubicBezTo>
                <a:cubicBezTo>
                  <a:pt x="1486743" y="3463488"/>
                  <a:pt x="1314407" y="3464484"/>
                  <a:pt x="1133876" y="3477875"/>
                </a:cubicBezTo>
                <a:cubicBezTo>
                  <a:pt x="953345" y="3491267"/>
                  <a:pt x="879825" y="3493621"/>
                  <a:pt x="810853" y="3477875"/>
                </a:cubicBezTo>
                <a:cubicBezTo>
                  <a:pt x="741881" y="3462129"/>
                  <a:pt x="301835" y="3509635"/>
                  <a:pt x="0" y="3477875"/>
                </a:cubicBezTo>
                <a:cubicBezTo>
                  <a:pt x="-15361" y="3281173"/>
                  <a:pt x="-7154" y="3105731"/>
                  <a:pt x="0" y="2782300"/>
                </a:cubicBezTo>
                <a:cubicBezTo>
                  <a:pt x="7154" y="2458869"/>
                  <a:pt x="9863" y="2414773"/>
                  <a:pt x="0" y="2051946"/>
                </a:cubicBezTo>
                <a:cubicBezTo>
                  <a:pt x="-9863" y="1689119"/>
                  <a:pt x="9180" y="1611236"/>
                  <a:pt x="0" y="1356371"/>
                </a:cubicBezTo>
                <a:cubicBezTo>
                  <a:pt x="-9180" y="1101506"/>
                  <a:pt x="-55029" y="470824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96994763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none" rtlCol="1">
            <a:spAutoFit/>
          </a:bodyPr>
          <a:lstStyle/>
          <a:p>
            <a:endParaRPr lang="he-IL" sz="4400" dirty="0"/>
          </a:p>
          <a:p>
            <a:endParaRPr lang="he-IL" sz="4400" dirty="0"/>
          </a:p>
          <a:p>
            <a:r>
              <a:rPr kumimoji="0" lang="ar-JO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اللغز التالي موجود في </a:t>
            </a:r>
            <a:r>
              <a:rPr lang="he-IL" sz="4400" dirty="0"/>
              <a:t>______________________</a:t>
            </a:r>
          </a:p>
          <a:p>
            <a:endParaRPr lang="he-IL" sz="4400" dirty="0"/>
          </a:p>
          <a:p>
            <a:endParaRPr lang="he-IL" sz="4400" dirty="0"/>
          </a:p>
        </p:txBody>
      </p:sp>
    </p:spTree>
    <p:extLst>
      <p:ext uri="{BB962C8B-B14F-4D97-AF65-F5344CB8AC3E}">
        <p14:creationId xmlns:p14="http://schemas.microsoft.com/office/powerpoint/2010/main" val="1757365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74F282-AA23-9E4C-2A08-6F0F7C6E4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B1B8DB1-3334-57EB-398A-02DF41B47880}"/>
              </a:ext>
            </a:extLst>
          </p:cNvPr>
          <p:cNvSpPr/>
          <p:nvPr/>
        </p:nvSpPr>
        <p:spPr>
          <a:xfrm>
            <a:off x="1676400" y="694473"/>
            <a:ext cx="14396247" cy="5469053"/>
          </a:xfrm>
          <a:custGeom>
            <a:avLst/>
            <a:gdLst/>
            <a:ahLst/>
            <a:cxnLst/>
            <a:rect l="l" t="t" r="r" b="b"/>
            <a:pathLst>
              <a:path w="14396247" h="10155353">
                <a:moveTo>
                  <a:pt x="0" y="0"/>
                </a:moveTo>
                <a:lnTo>
                  <a:pt x="14396247" y="0"/>
                </a:lnTo>
                <a:lnTo>
                  <a:pt x="14396247" y="10155353"/>
                </a:lnTo>
                <a:lnTo>
                  <a:pt x="0" y="101553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24CD0AFD-B173-B707-02B2-9D7DB858419E}"/>
              </a:ext>
            </a:extLst>
          </p:cNvPr>
          <p:cNvSpPr txBox="1"/>
          <p:nvPr/>
        </p:nvSpPr>
        <p:spPr>
          <a:xfrm>
            <a:off x="1940323" y="1104900"/>
            <a:ext cx="13868399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لغز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مُعطاة الأرقام 9, 8, 6, 3, 1.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عليكم استخدام جميع الأرقام وبناء أصغر عدد مُمكن ويقبل القسمة على 3.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9869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6FEA5E-5BA2-B43F-85DC-5E97963F0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5950B48F-E7FF-98CD-B303-586FDF78042C}"/>
              </a:ext>
            </a:extLst>
          </p:cNvPr>
          <p:cNvSpPr txBox="1"/>
          <p:nvPr/>
        </p:nvSpPr>
        <p:spPr>
          <a:xfrm>
            <a:off x="3276600" y="3162300"/>
            <a:ext cx="11206914" cy="3477875"/>
          </a:xfrm>
          <a:custGeom>
            <a:avLst/>
            <a:gdLst>
              <a:gd name="csX0" fmla="*/ 0 w 11206914"/>
              <a:gd name="csY0" fmla="*/ 0 h 3477875"/>
              <a:gd name="csX1" fmla="*/ 547161 w 11206914"/>
              <a:gd name="csY1" fmla="*/ 0 h 3477875"/>
              <a:gd name="csX2" fmla="*/ 982253 w 11206914"/>
              <a:gd name="csY2" fmla="*/ 0 h 3477875"/>
              <a:gd name="csX3" fmla="*/ 1529414 w 11206914"/>
              <a:gd name="csY3" fmla="*/ 0 h 3477875"/>
              <a:gd name="csX4" fmla="*/ 2188644 w 11206914"/>
              <a:gd name="csY4" fmla="*/ 0 h 3477875"/>
              <a:gd name="csX5" fmla="*/ 2735805 w 11206914"/>
              <a:gd name="csY5" fmla="*/ 0 h 3477875"/>
              <a:gd name="csX6" fmla="*/ 3282967 w 11206914"/>
              <a:gd name="csY6" fmla="*/ 0 h 3477875"/>
              <a:gd name="csX7" fmla="*/ 4054266 w 11206914"/>
              <a:gd name="csY7" fmla="*/ 0 h 3477875"/>
              <a:gd name="csX8" fmla="*/ 4713496 w 11206914"/>
              <a:gd name="csY8" fmla="*/ 0 h 3477875"/>
              <a:gd name="csX9" fmla="*/ 5372726 w 11206914"/>
              <a:gd name="csY9" fmla="*/ 0 h 3477875"/>
              <a:gd name="csX10" fmla="*/ 6256095 w 11206914"/>
              <a:gd name="csY10" fmla="*/ 0 h 3477875"/>
              <a:gd name="csX11" fmla="*/ 6915325 w 11206914"/>
              <a:gd name="csY11" fmla="*/ 0 h 3477875"/>
              <a:gd name="csX12" fmla="*/ 7350417 w 11206914"/>
              <a:gd name="csY12" fmla="*/ 0 h 3477875"/>
              <a:gd name="csX13" fmla="*/ 8233786 w 11206914"/>
              <a:gd name="csY13" fmla="*/ 0 h 3477875"/>
              <a:gd name="csX14" fmla="*/ 8668878 w 11206914"/>
              <a:gd name="csY14" fmla="*/ 0 h 3477875"/>
              <a:gd name="csX15" fmla="*/ 9328108 w 11206914"/>
              <a:gd name="csY15" fmla="*/ 0 h 3477875"/>
              <a:gd name="csX16" fmla="*/ 10099407 w 11206914"/>
              <a:gd name="csY16" fmla="*/ 0 h 3477875"/>
              <a:gd name="csX17" fmla="*/ 10534499 w 11206914"/>
              <a:gd name="csY17" fmla="*/ 0 h 3477875"/>
              <a:gd name="csX18" fmla="*/ 11206914 w 11206914"/>
              <a:gd name="csY18" fmla="*/ 0 h 3477875"/>
              <a:gd name="csX19" fmla="*/ 11206914 w 11206914"/>
              <a:gd name="csY19" fmla="*/ 730354 h 3477875"/>
              <a:gd name="csX20" fmla="*/ 11206914 w 11206914"/>
              <a:gd name="csY20" fmla="*/ 1391150 h 3477875"/>
              <a:gd name="csX21" fmla="*/ 11206914 w 11206914"/>
              <a:gd name="csY21" fmla="*/ 2086725 h 3477875"/>
              <a:gd name="csX22" fmla="*/ 11206914 w 11206914"/>
              <a:gd name="csY22" fmla="*/ 2712743 h 3477875"/>
              <a:gd name="csX23" fmla="*/ 11206914 w 11206914"/>
              <a:gd name="csY23" fmla="*/ 3477875 h 3477875"/>
              <a:gd name="csX24" fmla="*/ 10771822 w 11206914"/>
              <a:gd name="csY24" fmla="*/ 3477875 h 3477875"/>
              <a:gd name="csX25" fmla="*/ 9888454 w 11206914"/>
              <a:gd name="csY25" fmla="*/ 3477875 h 3477875"/>
              <a:gd name="csX26" fmla="*/ 9565431 w 11206914"/>
              <a:gd name="csY26" fmla="*/ 3477875 h 3477875"/>
              <a:gd name="csX27" fmla="*/ 8682062 w 11206914"/>
              <a:gd name="csY27" fmla="*/ 3477875 h 3477875"/>
              <a:gd name="csX28" fmla="*/ 8246970 w 11206914"/>
              <a:gd name="csY28" fmla="*/ 3477875 h 3477875"/>
              <a:gd name="csX29" fmla="*/ 7363602 w 11206914"/>
              <a:gd name="csY29" fmla="*/ 3477875 h 3477875"/>
              <a:gd name="csX30" fmla="*/ 6928510 w 11206914"/>
              <a:gd name="csY30" fmla="*/ 3477875 h 3477875"/>
              <a:gd name="csX31" fmla="*/ 6381349 w 11206914"/>
              <a:gd name="csY31" fmla="*/ 3477875 h 3477875"/>
              <a:gd name="csX32" fmla="*/ 5722118 w 11206914"/>
              <a:gd name="csY32" fmla="*/ 3477875 h 3477875"/>
              <a:gd name="csX33" fmla="*/ 5399096 w 11206914"/>
              <a:gd name="csY33" fmla="*/ 3477875 h 3477875"/>
              <a:gd name="csX34" fmla="*/ 4627796 w 11206914"/>
              <a:gd name="csY34" fmla="*/ 3477875 h 3477875"/>
              <a:gd name="csX35" fmla="*/ 3968566 w 11206914"/>
              <a:gd name="csY35" fmla="*/ 3477875 h 3477875"/>
              <a:gd name="csX36" fmla="*/ 3645543 w 11206914"/>
              <a:gd name="csY36" fmla="*/ 3477875 h 3477875"/>
              <a:gd name="csX37" fmla="*/ 3210451 w 11206914"/>
              <a:gd name="csY37" fmla="*/ 3477875 h 3477875"/>
              <a:gd name="csX38" fmla="*/ 2887428 w 11206914"/>
              <a:gd name="csY38" fmla="*/ 3477875 h 3477875"/>
              <a:gd name="csX39" fmla="*/ 2452336 w 11206914"/>
              <a:gd name="csY39" fmla="*/ 3477875 h 3477875"/>
              <a:gd name="csX40" fmla="*/ 1793106 w 11206914"/>
              <a:gd name="csY40" fmla="*/ 3477875 h 3477875"/>
              <a:gd name="csX41" fmla="*/ 1133876 w 11206914"/>
              <a:gd name="csY41" fmla="*/ 3477875 h 3477875"/>
              <a:gd name="csX42" fmla="*/ 810853 w 11206914"/>
              <a:gd name="csY42" fmla="*/ 3477875 h 3477875"/>
              <a:gd name="csX43" fmla="*/ 0 w 11206914"/>
              <a:gd name="csY43" fmla="*/ 3477875 h 3477875"/>
              <a:gd name="csX44" fmla="*/ 0 w 11206914"/>
              <a:gd name="csY44" fmla="*/ 2782300 h 3477875"/>
              <a:gd name="csX45" fmla="*/ 0 w 11206914"/>
              <a:gd name="csY45" fmla="*/ 2051946 h 3477875"/>
              <a:gd name="csX46" fmla="*/ 0 w 11206914"/>
              <a:gd name="csY46" fmla="*/ 1356371 h 3477875"/>
              <a:gd name="csX47" fmla="*/ 0 w 11206914"/>
              <a:gd name="csY47" fmla="*/ 0 h 34778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</a:cxnLst>
            <a:rect l="l" t="t" r="r" b="b"/>
            <a:pathLst>
              <a:path w="11206914" h="3477875" extrusionOk="0">
                <a:moveTo>
                  <a:pt x="0" y="0"/>
                </a:moveTo>
                <a:cubicBezTo>
                  <a:pt x="200428" y="11013"/>
                  <a:pt x="283110" y="12120"/>
                  <a:pt x="547161" y="0"/>
                </a:cubicBezTo>
                <a:cubicBezTo>
                  <a:pt x="811212" y="-12120"/>
                  <a:pt x="781843" y="-19049"/>
                  <a:pt x="982253" y="0"/>
                </a:cubicBezTo>
                <a:cubicBezTo>
                  <a:pt x="1182663" y="19049"/>
                  <a:pt x="1313457" y="-9143"/>
                  <a:pt x="1529414" y="0"/>
                </a:cubicBezTo>
                <a:cubicBezTo>
                  <a:pt x="1745371" y="9143"/>
                  <a:pt x="1999297" y="17992"/>
                  <a:pt x="2188644" y="0"/>
                </a:cubicBezTo>
                <a:cubicBezTo>
                  <a:pt x="2377991" y="-17992"/>
                  <a:pt x="2608365" y="-26305"/>
                  <a:pt x="2735805" y="0"/>
                </a:cubicBezTo>
                <a:cubicBezTo>
                  <a:pt x="2863245" y="26305"/>
                  <a:pt x="3173079" y="-11909"/>
                  <a:pt x="3282967" y="0"/>
                </a:cubicBezTo>
                <a:cubicBezTo>
                  <a:pt x="3392855" y="11909"/>
                  <a:pt x="3788618" y="-23717"/>
                  <a:pt x="4054266" y="0"/>
                </a:cubicBezTo>
                <a:cubicBezTo>
                  <a:pt x="4319914" y="23717"/>
                  <a:pt x="4561778" y="-12978"/>
                  <a:pt x="4713496" y="0"/>
                </a:cubicBezTo>
                <a:cubicBezTo>
                  <a:pt x="4865214" y="12978"/>
                  <a:pt x="5131618" y="-23181"/>
                  <a:pt x="5372726" y="0"/>
                </a:cubicBezTo>
                <a:cubicBezTo>
                  <a:pt x="5613834" y="23181"/>
                  <a:pt x="5948287" y="-26360"/>
                  <a:pt x="6256095" y="0"/>
                </a:cubicBezTo>
                <a:cubicBezTo>
                  <a:pt x="6563903" y="26360"/>
                  <a:pt x="6593195" y="6987"/>
                  <a:pt x="6915325" y="0"/>
                </a:cubicBezTo>
                <a:cubicBezTo>
                  <a:pt x="7237455" y="-6987"/>
                  <a:pt x="7205751" y="9585"/>
                  <a:pt x="7350417" y="0"/>
                </a:cubicBezTo>
                <a:cubicBezTo>
                  <a:pt x="7495083" y="-9585"/>
                  <a:pt x="8015410" y="17874"/>
                  <a:pt x="8233786" y="0"/>
                </a:cubicBezTo>
                <a:cubicBezTo>
                  <a:pt x="8452162" y="-17874"/>
                  <a:pt x="8567939" y="20540"/>
                  <a:pt x="8668878" y="0"/>
                </a:cubicBezTo>
                <a:cubicBezTo>
                  <a:pt x="8769817" y="-20540"/>
                  <a:pt x="9009817" y="7403"/>
                  <a:pt x="9328108" y="0"/>
                </a:cubicBezTo>
                <a:cubicBezTo>
                  <a:pt x="9646399" y="-7403"/>
                  <a:pt x="9885404" y="12435"/>
                  <a:pt x="10099407" y="0"/>
                </a:cubicBezTo>
                <a:cubicBezTo>
                  <a:pt x="10313410" y="-12435"/>
                  <a:pt x="10433696" y="7948"/>
                  <a:pt x="10534499" y="0"/>
                </a:cubicBezTo>
                <a:cubicBezTo>
                  <a:pt x="10635302" y="-7948"/>
                  <a:pt x="10980908" y="16424"/>
                  <a:pt x="11206914" y="0"/>
                </a:cubicBezTo>
                <a:cubicBezTo>
                  <a:pt x="11227747" y="343616"/>
                  <a:pt x="11185341" y="479139"/>
                  <a:pt x="11206914" y="730354"/>
                </a:cubicBezTo>
                <a:cubicBezTo>
                  <a:pt x="11228487" y="981569"/>
                  <a:pt x="11175476" y="1240234"/>
                  <a:pt x="11206914" y="1391150"/>
                </a:cubicBezTo>
                <a:cubicBezTo>
                  <a:pt x="11238352" y="1542066"/>
                  <a:pt x="11233794" y="1778583"/>
                  <a:pt x="11206914" y="2086725"/>
                </a:cubicBezTo>
                <a:cubicBezTo>
                  <a:pt x="11180034" y="2394868"/>
                  <a:pt x="11209208" y="2419539"/>
                  <a:pt x="11206914" y="2712743"/>
                </a:cubicBezTo>
                <a:cubicBezTo>
                  <a:pt x="11204620" y="3005947"/>
                  <a:pt x="11176749" y="3289867"/>
                  <a:pt x="11206914" y="3477875"/>
                </a:cubicBezTo>
                <a:cubicBezTo>
                  <a:pt x="11058792" y="3471060"/>
                  <a:pt x="10872284" y="3484593"/>
                  <a:pt x="10771822" y="3477875"/>
                </a:cubicBezTo>
                <a:cubicBezTo>
                  <a:pt x="10671360" y="3471157"/>
                  <a:pt x="10263497" y="3435329"/>
                  <a:pt x="9888454" y="3477875"/>
                </a:cubicBezTo>
                <a:cubicBezTo>
                  <a:pt x="9513411" y="3520421"/>
                  <a:pt x="9637597" y="3480162"/>
                  <a:pt x="9565431" y="3477875"/>
                </a:cubicBezTo>
                <a:cubicBezTo>
                  <a:pt x="9493265" y="3475588"/>
                  <a:pt x="8933433" y="3470949"/>
                  <a:pt x="8682062" y="3477875"/>
                </a:cubicBezTo>
                <a:cubicBezTo>
                  <a:pt x="8430691" y="3484801"/>
                  <a:pt x="8393948" y="3490465"/>
                  <a:pt x="8246970" y="3477875"/>
                </a:cubicBezTo>
                <a:cubicBezTo>
                  <a:pt x="8099992" y="3465285"/>
                  <a:pt x="7708813" y="3492423"/>
                  <a:pt x="7363602" y="3477875"/>
                </a:cubicBezTo>
                <a:cubicBezTo>
                  <a:pt x="7018391" y="3463327"/>
                  <a:pt x="7068478" y="3488871"/>
                  <a:pt x="6928510" y="3477875"/>
                </a:cubicBezTo>
                <a:cubicBezTo>
                  <a:pt x="6788542" y="3466879"/>
                  <a:pt x="6507996" y="3454279"/>
                  <a:pt x="6381349" y="3477875"/>
                </a:cubicBezTo>
                <a:cubicBezTo>
                  <a:pt x="6254702" y="3501471"/>
                  <a:pt x="5980991" y="3499228"/>
                  <a:pt x="5722118" y="3477875"/>
                </a:cubicBezTo>
                <a:cubicBezTo>
                  <a:pt x="5463245" y="3456522"/>
                  <a:pt x="5481463" y="3465372"/>
                  <a:pt x="5399096" y="3477875"/>
                </a:cubicBezTo>
                <a:cubicBezTo>
                  <a:pt x="5316729" y="3490378"/>
                  <a:pt x="4882729" y="3468049"/>
                  <a:pt x="4627796" y="3477875"/>
                </a:cubicBezTo>
                <a:cubicBezTo>
                  <a:pt x="4372863" y="3487701"/>
                  <a:pt x="4216986" y="3491719"/>
                  <a:pt x="3968566" y="3477875"/>
                </a:cubicBezTo>
                <a:cubicBezTo>
                  <a:pt x="3720146" y="3464032"/>
                  <a:pt x="3717318" y="3485041"/>
                  <a:pt x="3645543" y="3477875"/>
                </a:cubicBezTo>
                <a:cubicBezTo>
                  <a:pt x="3573768" y="3470709"/>
                  <a:pt x="3421405" y="3468326"/>
                  <a:pt x="3210451" y="3477875"/>
                </a:cubicBezTo>
                <a:cubicBezTo>
                  <a:pt x="2999497" y="3487424"/>
                  <a:pt x="3048665" y="3462357"/>
                  <a:pt x="2887428" y="3477875"/>
                </a:cubicBezTo>
                <a:cubicBezTo>
                  <a:pt x="2726191" y="3493393"/>
                  <a:pt x="2555738" y="3470963"/>
                  <a:pt x="2452336" y="3477875"/>
                </a:cubicBezTo>
                <a:cubicBezTo>
                  <a:pt x="2348934" y="3484787"/>
                  <a:pt x="2099469" y="3492263"/>
                  <a:pt x="1793106" y="3477875"/>
                </a:cubicBezTo>
                <a:cubicBezTo>
                  <a:pt x="1486743" y="3463488"/>
                  <a:pt x="1314407" y="3464484"/>
                  <a:pt x="1133876" y="3477875"/>
                </a:cubicBezTo>
                <a:cubicBezTo>
                  <a:pt x="953345" y="3491267"/>
                  <a:pt x="879825" y="3493621"/>
                  <a:pt x="810853" y="3477875"/>
                </a:cubicBezTo>
                <a:cubicBezTo>
                  <a:pt x="741881" y="3462129"/>
                  <a:pt x="301835" y="3509635"/>
                  <a:pt x="0" y="3477875"/>
                </a:cubicBezTo>
                <a:cubicBezTo>
                  <a:pt x="-15361" y="3281173"/>
                  <a:pt x="-7154" y="3105731"/>
                  <a:pt x="0" y="2782300"/>
                </a:cubicBezTo>
                <a:cubicBezTo>
                  <a:pt x="7154" y="2458869"/>
                  <a:pt x="9863" y="2414773"/>
                  <a:pt x="0" y="2051946"/>
                </a:cubicBezTo>
                <a:cubicBezTo>
                  <a:pt x="-9863" y="1689119"/>
                  <a:pt x="9180" y="1611236"/>
                  <a:pt x="0" y="1356371"/>
                </a:cubicBezTo>
                <a:cubicBezTo>
                  <a:pt x="-9180" y="1101506"/>
                  <a:pt x="-55029" y="470824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96994763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none" rtlCol="1">
            <a:spAutoFit/>
          </a:bodyPr>
          <a:lstStyle/>
          <a:p>
            <a:endParaRPr lang="he-IL" sz="4400" dirty="0"/>
          </a:p>
          <a:p>
            <a:endParaRPr lang="he-IL" sz="4400" dirty="0"/>
          </a:p>
          <a:p>
            <a:r>
              <a:rPr kumimoji="0" lang="ar-JO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اللغز التالي موجود في </a:t>
            </a:r>
            <a:r>
              <a:rPr lang="he-IL" sz="4400" dirty="0"/>
              <a:t>______________________</a:t>
            </a:r>
          </a:p>
          <a:p>
            <a:endParaRPr lang="he-IL" sz="4400" dirty="0"/>
          </a:p>
          <a:p>
            <a:endParaRPr lang="he-IL" sz="4400" dirty="0"/>
          </a:p>
        </p:txBody>
      </p:sp>
    </p:spTree>
    <p:extLst>
      <p:ext uri="{BB962C8B-B14F-4D97-AF65-F5344CB8AC3E}">
        <p14:creationId xmlns:p14="http://schemas.microsoft.com/office/powerpoint/2010/main" val="1395010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00200" y="65823"/>
            <a:ext cx="14396247" cy="10155353"/>
          </a:xfrm>
          <a:custGeom>
            <a:avLst/>
            <a:gdLst/>
            <a:ahLst/>
            <a:cxnLst/>
            <a:rect l="l" t="t" r="r" b="b"/>
            <a:pathLst>
              <a:path w="14396247" h="10155353">
                <a:moveTo>
                  <a:pt x="0" y="0"/>
                </a:moveTo>
                <a:lnTo>
                  <a:pt x="14396247" y="0"/>
                </a:lnTo>
                <a:lnTo>
                  <a:pt x="14396247" y="10155353"/>
                </a:lnTo>
                <a:lnTo>
                  <a:pt x="0" y="101553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1FCAE864-142A-CEDA-6F98-3A3CBD449F3B}"/>
              </a:ext>
            </a:extLst>
          </p:cNvPr>
          <p:cNvSpPr txBox="1"/>
          <p:nvPr/>
        </p:nvSpPr>
        <p:spPr>
          <a:xfrm>
            <a:off x="2667000" y="1257300"/>
            <a:ext cx="12344400" cy="62478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لُغز</a:t>
            </a:r>
            <a:r>
              <a:rPr kumimoji="0" lang="he-IL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3</a:t>
            </a:r>
          </a:p>
          <a:p>
            <a:pPr lvl="0" algn="r" rtl="1">
              <a:defRPr/>
            </a:pPr>
            <a:r>
              <a:rPr lang="he-IL" sz="6000" dirty="0">
                <a:solidFill>
                  <a:prstClr val="black"/>
                </a:solidFill>
              </a:rPr>
              <a:t> </a:t>
            </a:r>
            <a:r>
              <a:rPr lang="ar-JO" sz="6000" dirty="0">
                <a:solidFill>
                  <a:prstClr val="black"/>
                </a:solidFill>
              </a:rPr>
              <a:t>قسم من الأرقام تمَّ تبديلها برسومات. جدوا قيمة كلّ رَسمة</a:t>
            </a:r>
            <a:r>
              <a:rPr lang="he-IL" sz="6000" dirty="0">
                <a:solidFill>
                  <a:prstClr val="black"/>
                </a:solidFill>
              </a:rPr>
              <a:t>. </a:t>
            </a:r>
          </a:p>
          <a:p>
            <a:pPr lvl="0" algn="r" rtl="1">
              <a:defRPr/>
            </a:pPr>
            <a:r>
              <a:rPr lang="ar-JO" sz="6000" dirty="0">
                <a:solidFill>
                  <a:prstClr val="black"/>
                </a:solidFill>
              </a:rPr>
              <a:t>تُمثّل الرسومات المختلفة أرقامًا مُختلفة</a:t>
            </a:r>
            <a:r>
              <a:rPr lang="he-IL" sz="6000" dirty="0">
                <a:solidFill>
                  <a:prstClr val="black"/>
                </a:solidFill>
              </a:rPr>
              <a:t>.</a:t>
            </a:r>
          </a:p>
          <a:p>
            <a:pPr lvl="0" algn="r" rtl="1">
              <a:defRPr/>
            </a:pPr>
            <a:endParaRPr kumimoji="0" lang="he-IL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lvl="0" algn="r" rtl="1">
              <a:defRPr/>
            </a:pPr>
            <a:endParaRPr kumimoji="0" lang="he-IL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6C668250-C0C1-87CB-2333-3504308B5E91}"/>
              </a:ext>
            </a:extLst>
          </p:cNvPr>
          <p:cNvSpPr txBox="1"/>
          <p:nvPr/>
        </p:nvSpPr>
        <p:spPr>
          <a:xfrm>
            <a:off x="7928999" y="5671446"/>
            <a:ext cx="56936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endParaRPr kumimoji="0" lang="he-IL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לב 7">
            <a:extLst>
              <a:ext uri="{FF2B5EF4-FFF2-40B4-BE49-F238E27FC236}">
                <a16:creationId xmlns:a16="http://schemas.microsoft.com/office/drawing/2014/main" id="{6F7F2B66-2563-6708-CB87-84F6B573EF74}"/>
              </a:ext>
            </a:extLst>
          </p:cNvPr>
          <p:cNvSpPr/>
          <p:nvPr/>
        </p:nvSpPr>
        <p:spPr>
          <a:xfrm>
            <a:off x="10276994" y="5880219"/>
            <a:ext cx="666999" cy="714557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5A7E8FCF-25E3-9365-5061-C995045DF2B5}"/>
              </a:ext>
            </a:extLst>
          </p:cNvPr>
          <p:cNvSpPr txBox="1"/>
          <p:nvPr/>
        </p:nvSpPr>
        <p:spPr>
          <a:xfrm>
            <a:off x="8160726" y="5673612"/>
            <a:ext cx="121563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</a:t>
            </a:r>
            <a:endParaRPr kumimoji="0" lang="he-IL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86F7C5D9-025C-B956-8BBC-116F2602317F}"/>
              </a:ext>
            </a:extLst>
          </p:cNvPr>
          <p:cNvSpPr txBox="1"/>
          <p:nvPr/>
        </p:nvSpPr>
        <p:spPr>
          <a:xfrm>
            <a:off x="9442159" y="5658914"/>
            <a:ext cx="42672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  <a:endParaRPr kumimoji="0" lang="he-IL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B76DC4F5-572F-1216-3951-4FB1FB56C808}"/>
              </a:ext>
            </a:extLst>
          </p:cNvPr>
          <p:cNvSpPr txBox="1"/>
          <p:nvPr/>
        </p:nvSpPr>
        <p:spPr>
          <a:xfrm>
            <a:off x="9948109" y="5671446"/>
            <a:ext cx="35995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  <a:endParaRPr kumimoji="0" lang="he-IL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B660EDD4-2834-03B2-A4FA-694B76DDFB6E}"/>
              </a:ext>
            </a:extLst>
          </p:cNvPr>
          <p:cNvSpPr txBox="1"/>
          <p:nvPr/>
        </p:nvSpPr>
        <p:spPr>
          <a:xfrm>
            <a:off x="10935679" y="5705080"/>
            <a:ext cx="54592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endParaRPr kumimoji="0" lang="he-IL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שמש 12">
            <a:extLst>
              <a:ext uri="{FF2B5EF4-FFF2-40B4-BE49-F238E27FC236}">
                <a16:creationId xmlns:a16="http://schemas.microsoft.com/office/drawing/2014/main" id="{C3470E89-227A-473D-038E-CD437C35C9CB}"/>
              </a:ext>
            </a:extLst>
          </p:cNvPr>
          <p:cNvSpPr/>
          <p:nvPr/>
        </p:nvSpPr>
        <p:spPr>
          <a:xfrm>
            <a:off x="5890267" y="5671446"/>
            <a:ext cx="1215631" cy="990600"/>
          </a:xfrm>
          <a:prstGeom prst="sun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ירח 15">
            <a:extLst>
              <a:ext uri="{FF2B5EF4-FFF2-40B4-BE49-F238E27FC236}">
                <a16:creationId xmlns:a16="http://schemas.microsoft.com/office/drawing/2014/main" id="{C77ED65B-24CA-A88A-A97D-CEA123F8257B}"/>
              </a:ext>
            </a:extLst>
          </p:cNvPr>
          <p:cNvSpPr/>
          <p:nvPr/>
        </p:nvSpPr>
        <p:spPr>
          <a:xfrm>
            <a:off x="7286208" y="5671446"/>
            <a:ext cx="534911" cy="990600"/>
          </a:xfrm>
          <a:prstGeom prst="mo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4356</TotalTime>
  <Words>523</Words>
  <Application>Microsoft Office PowerPoint</Application>
  <PresentationFormat>מותאם אישית</PresentationFormat>
  <Paragraphs>96</Paragraphs>
  <Slides>22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22</vt:i4>
      </vt:variant>
    </vt:vector>
  </HeadingPairs>
  <TitlesOfParts>
    <vt:vector size="29" baseType="lpstr">
      <vt:lpstr>Alef Bold</vt:lpstr>
      <vt:lpstr>Aptos</vt:lpstr>
      <vt:lpstr>Arial</vt:lpstr>
      <vt:lpstr>Calibri</vt:lpstr>
      <vt:lpstr>Arimo Bold</vt:lpstr>
      <vt:lpstr>Office Theme</vt:lpstr>
      <vt:lpstr>2_Office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בית הספר של החופש הגדול</dc:title>
  <dc:creator>רחל גבאי</dc:creator>
  <cp:lastModifiedBy>ראיד שיח אחמד</cp:lastModifiedBy>
  <cp:revision>30</cp:revision>
  <dcterms:created xsi:type="dcterms:W3CDTF">2006-08-16T00:00:00Z</dcterms:created>
  <dcterms:modified xsi:type="dcterms:W3CDTF">2026-06-02T08:56:54Z</dcterms:modified>
  <dc:identifier>DAHG5W1gSCg</dc:identifier>
</cp:coreProperties>
</file>