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8" r:id="rId3"/>
    <p:sldMasterId id="2147483738" r:id="rId4"/>
  </p:sldMasterIdLst>
  <p:notesMasterIdLst>
    <p:notesMasterId r:id="rId12"/>
  </p:notesMasterIdLst>
  <p:sldIdLst>
    <p:sldId id="256" r:id="rId5"/>
    <p:sldId id="900" r:id="rId6"/>
    <p:sldId id="775" r:id="rId7"/>
    <p:sldId id="778" r:id="rId8"/>
    <p:sldId id="882" r:id="rId9"/>
    <p:sldId id="339" r:id="rId10"/>
    <p:sldId id="905" r:id="rId11"/>
  </p:sldIdLst>
  <p:sldSz cx="18288000" cy="10287000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885116E-EEB3-47EE-B316-310DBB736A22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BDCE143-BA99-495C-80BD-FC26A2DF177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61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A072-8EA1-48B1-93C6-2FD3C53003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צריך לעבוד על הגורמים המפעילים...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7A1BC-35BC-4FBD-A51C-88A69878D9B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8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4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5.jpe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6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7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8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9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0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1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3.jpe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4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5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6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7.jpe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39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0.jpe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1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5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8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29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5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6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7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39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0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2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3.jpe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svg"/><Relationship Id="rId4" Type="http://schemas.openxmlformats.org/officeDocument/2006/relationships/image" Target="../media/image1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4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5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6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8.jpe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19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2.jpe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2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66E9AD42-4C82-45D0-AE65-D672125D876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EFBF82A9-84AE-4F2C-B83B-A69B3BF3D2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8617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E71F4FB8-464E-4338-BD68-335CDAB051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1A541429-DC30-4BF8-BEA2-F729136EB5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47063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581"/>
            <a:ext cx="819340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354714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9519" y="3569581"/>
            <a:ext cx="8185178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660800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523395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36207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69804"/>
            <a:ext cx="8192379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07285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70146"/>
            <a:ext cx="8192379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7861287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433"/>
            <a:ext cx="8191584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036009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803" y="3594433"/>
            <a:ext cx="7264847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3480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593142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38447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882" y="3594696"/>
            <a:ext cx="8182689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8711822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938"/>
            <a:ext cx="8191584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6360558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612427"/>
            <a:ext cx="8191584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0491072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2511" y="3612427"/>
            <a:ext cx="813943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470906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3031" y="3612427"/>
            <a:ext cx="813839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1806678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51" y="3612427"/>
            <a:ext cx="8028752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1995520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531928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79953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98293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377999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111407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9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8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44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99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794" y="9213041"/>
            <a:ext cx="1361520" cy="1184412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899" y="7657124"/>
            <a:ext cx="1117997" cy="11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94056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0814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225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62621745-C71F-46D4-B4FB-04F4AA0E83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A55BA2DF-04D3-472A-B235-32046ED9B5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224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44700602-D6FD-43C6-8A52-3A8C94771D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46034AF7-8542-4123-8301-E9A8CDDD69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0CB76F23-AC46-4BFD-9689-06F993AD9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41E3D89-862E-42F8-854B-BE96DB33A0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Calibri" panose="020F0502020204030204" pitchFamily="34" charset="0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cs typeface="Calibri" panose="020F050202020403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cs typeface="Calibri" panose="020F050202020403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173845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14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26684DD4-99D1-4460-8121-A48DE62462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865592" y="341237"/>
            <a:ext cx="4050780" cy="3045927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A719D9CA-50E1-4A47-9ECC-DD2FDCA7B4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625062" y="85348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29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45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5768411" y="7337820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5863" flipH="1">
            <a:off x="16875524" y="8235803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5351422" y="8642996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417692" y="9150530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75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גרפיקה 5">
            <a:extLst>
              <a:ext uri="{FF2B5EF4-FFF2-40B4-BE49-F238E27FC236}">
                <a16:creationId xmlns:a16="http://schemas.microsoft.com/office/drawing/2014/main" id="{B2A1EE97-87A6-4731-ABFC-CA84887C78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6799AF97-E80A-46E7-8470-AE114FAE3A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38455" y="8701796"/>
            <a:ext cx="1728788" cy="2943225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8463263-D392-4534-BC39-705C351B91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6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A779BF-ACB3-46DB-90D6-2EE0D62C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BF5DF2-67C0-429E-A153-ED2950F2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DC0364-7E64-441F-9675-1875C172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014B3DB3-461F-4398-BA6E-4A106B985A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6C39D0E-C63B-410E-8C84-DC4C300B4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C59754D-A532-455A-A60E-F4CECECF7C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2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9219C75A-9A71-45E3-946F-3F80769000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FA0AB42-0ADA-4DAF-8AD3-F2BB01D7AF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819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6570114-1D49-44F6-85CC-CA25433E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84F275A-4DFF-44A3-B95F-4875A4B8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CDC0E4A-2DB8-48EB-8187-D915E809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0F0B874-01FA-4483-AA47-938F271F9A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FE4569F7-A0CF-4B5F-B036-997C0F913D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EE8294A-1A34-4CDD-8D51-076313F9E7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435DA7A-45D5-4361-8703-862123413F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A7221E2D-CD09-4B2B-AB90-184389CB24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82672588-0F76-48C9-9277-BB2E922944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971A767-B5AE-4997-9557-3971C0E90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44296C63-1829-4C47-AD7B-CCB9536324D6}"/>
              </a:ext>
            </a:extLst>
          </p:cNvPr>
          <p:cNvSpPr/>
          <p:nvPr userDrawn="1"/>
        </p:nvSpPr>
        <p:spPr>
          <a:xfrm>
            <a:off x="14911557" y="7112912"/>
            <a:ext cx="1589376" cy="139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7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175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EBC94832-9C1A-431D-84AC-8D1AD64F0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0294EC97-5149-4579-A737-1CB75C59F0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</p:spTree>
    <p:extLst>
      <p:ext uri="{BB962C8B-B14F-4D97-AF65-F5344CB8AC3E}">
        <p14:creationId xmlns:p14="http://schemas.microsoft.com/office/powerpoint/2010/main" val="33728049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C1BD9C92-7104-43A0-B352-75DE578AD5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40250034-B401-481E-AAD1-B345999F51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14162">
            <a:off x="15503720" y="8523027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6FAEEE5A-F911-494F-9787-4A80225CB0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43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BFA445E-B0AA-4F89-8766-DB7A591A4E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56041"/>
            <a:ext cx="18288000" cy="103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78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E27B7659-7B53-4E1A-9884-2599DDE81D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52420" y="5418401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34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368826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7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65252" y="0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516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32834" y="3321842"/>
            <a:ext cx="1855367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06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6643688"/>
            <a:ext cx="18288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188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5143502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885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6572250" y="4664268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069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7133" y="175849"/>
            <a:ext cx="17953734" cy="99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4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30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3C42CFD-E947-446B-9FF7-A90E540DF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5508BE9E-27DE-49D3-9D84-5CB2926315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969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86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35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411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3084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823861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731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9444824"/>
            <a:ext cx="182880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20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6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2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825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+mn-cs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Arial" panose="020B060402020202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Arial" panose="020B060402020202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19309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4367853"/>
            <a:ext cx="7558106" cy="377905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81100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866530"/>
            <a:ext cx="7558106" cy="478170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54283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688435"/>
            <a:ext cx="7558106" cy="513789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922132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4007273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526022"/>
            <a:ext cx="7558106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14600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9190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370"/>
            <a:ext cx="7558106" cy="50380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1380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748593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>
            <a:outerShdw blurRad="88900" dist="76200" dir="672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0ED6C9EE-24A9-4B86-BCD9-437A47A0C8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2F7F9868-7346-4AB3-9684-97BD9762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B3E9749-E50A-4CC5-A8DB-7428377FAB8E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10929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445" y="3569581"/>
            <a:ext cx="819532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A9EF87B9-6FF2-484A-8949-1287DF568C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6123228-AA83-4EFF-AB1B-D27C291A70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877220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66E9AD42-4C82-45D0-AE65-D672125D876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EFBF82A9-84AE-4F2C-B83B-A69B3BF3D2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580602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E71F4FB8-464E-4338-BD68-335CDAB051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1A541429-DC30-4BF8-BEA2-F729136EB5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33419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581"/>
            <a:ext cx="819340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73066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9519" y="3569581"/>
            <a:ext cx="8185178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985174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85382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405" y="3569804"/>
            <a:ext cx="8193405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60958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69804"/>
            <a:ext cx="8192379" cy="5462270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201888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918" y="3570146"/>
            <a:ext cx="8192379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936558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433"/>
            <a:ext cx="8191584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23542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9803" y="3594433"/>
            <a:ext cx="7264847" cy="546158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85920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76789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696"/>
            <a:ext cx="8191584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8089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882" y="3594696"/>
            <a:ext cx="8182689" cy="5461056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9201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594938"/>
            <a:ext cx="8191584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04434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435" y="3612427"/>
            <a:ext cx="8191584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34161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2511" y="3612427"/>
            <a:ext cx="813943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469971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3031" y="3612427"/>
            <a:ext cx="8138391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916199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7851" y="3612427"/>
            <a:ext cx="8028752" cy="5425595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294064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254648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3744112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376124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/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797" y="3594938"/>
            <a:ext cx="8190860" cy="5460573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7048F2C6-3DBC-4F6C-AF6D-7423A8445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5B9C0AB-5AC7-4A57-B55B-69838A61E56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4115425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7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סגרת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4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28C0AB45-3B1A-413E-813C-8E8F5FAC3C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F82382F-B613-4A78-8A3F-AADA2D721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CBF0CD4-94C6-4BFD-9B64-AE84F4EA21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8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794" y="9213041"/>
            <a:ext cx="1361520" cy="1184412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6899" y="7657124"/>
            <a:ext cx="1117997" cy="11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0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084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2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3E9EC2D2-C003-4525-83A0-6D17471778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92164" y="185352"/>
            <a:ext cx="17953734" cy="977418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75715D86-8C2C-4098-AEC7-4BFD5ECF58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94056" y="8552560"/>
            <a:ext cx="1757363" cy="1528763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820612A8-5863-4B17-BA97-DEF5C6DB9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40814" y="8760074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95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62621745-C71F-46D4-B4FB-04F4AA0E83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A55BA2DF-04D3-472A-B235-32046ED9B5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44700602-D6FD-43C6-8A52-3A8C94771D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46034AF7-8542-4123-8301-E9A8CDDD69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0CB76F23-AC46-4BFD-9689-06F993AD9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41E3D89-862E-42F8-854B-BE96DB33A0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82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F4712C4-FB47-4122-BF3D-4040B69DA7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7FD9E413-0C85-4871-9FC8-9D186162A0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26684DD4-99D1-4460-8121-A48DE62462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865592" y="341237"/>
            <a:ext cx="4050780" cy="3045927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A719D9CA-50E1-4A47-9ECC-DD2FDCA7B4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625062" y="85348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4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9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33DC1CF-8BE1-4C8D-9D9B-408A1CC4E1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15768411" y="7337820"/>
            <a:ext cx="1200150" cy="1143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3EDE4C19-BF50-4C7D-9142-AA40A6649F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95863" flipH="1">
            <a:off x="16875524" y="8235803"/>
            <a:ext cx="871538" cy="814388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BF416CD-98C5-4834-9E1B-AF8463946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5351422" y="8642996"/>
            <a:ext cx="833979" cy="833979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3DE9E6D4-468A-4913-BD7A-9F6CD712FA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417692" y="9150530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גרפיקה 5">
            <a:extLst>
              <a:ext uri="{FF2B5EF4-FFF2-40B4-BE49-F238E27FC236}">
                <a16:creationId xmlns:a16="http://schemas.microsoft.com/office/drawing/2014/main" id="{B2A1EE97-87A6-4731-ABFC-CA84887C78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6799AF97-E80A-46E7-8470-AE114FAE3A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38455" y="8701796"/>
            <a:ext cx="1728788" cy="2943225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38463263-D392-4534-BC39-705C351B91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6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A779BF-ACB3-46DB-90D6-2EE0D62C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8BF5DF2-67C0-429E-A153-ED2950F2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DC0364-7E64-441F-9675-1875C172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014B3DB3-461F-4398-BA6E-4A106B985A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6C39D0E-C63B-410E-8C84-DC4C300B46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C59754D-A532-455A-A60E-F4CECECF7C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1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9219C75A-9A71-45E3-946F-3F80769000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5FA0AB42-0ADA-4DAF-8AD3-F2BB01D7AF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6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6570114-1D49-44F6-85CC-CA25433E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4C3-D428-4187-AB14-09F09794C5B4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84F275A-4DFF-44A3-B95F-4875A4B8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CDC0E4A-2DB8-48EB-8187-D915E809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2BC5-0CA4-437F-A309-82984C31DC81}" type="slidenum">
              <a:rPr lang="he-IL" smtClean="0"/>
              <a:t>‹#›</a:t>
            </a:fld>
            <a:endParaRPr lang="he-IL"/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0F0B874-01FA-4483-AA47-938F271F9A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065" y="314568"/>
            <a:ext cx="1200150" cy="1143000"/>
          </a:xfrm>
          <a:prstGeom prst="rect">
            <a:avLst/>
          </a:prstGeom>
        </p:spPr>
      </p:pic>
      <p:pic>
        <p:nvPicPr>
          <p:cNvPr id="8" name="גרפיקה 7">
            <a:extLst>
              <a:ext uri="{FF2B5EF4-FFF2-40B4-BE49-F238E27FC236}">
                <a16:creationId xmlns:a16="http://schemas.microsoft.com/office/drawing/2014/main" id="{FE4569F7-A0CF-4B5F-B036-997C0F913D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04137">
            <a:off x="1953177" y="1212551"/>
            <a:ext cx="871538" cy="814388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DEE8294A-1A34-4CDD-8D51-076313F9E7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5" y="1619743"/>
            <a:ext cx="833979" cy="833979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2435DA7A-45D5-4361-8703-862123413F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5346" y="2127278"/>
            <a:ext cx="833979" cy="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6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A7221E2D-CD09-4B2B-AB90-184389CB24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82672588-0F76-48C9-9277-BB2E922944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5146129" y="7112912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F971A767-B5AE-4997-9557-3971C0E902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44296C63-1829-4C47-AD7B-CCB9536324D6}"/>
              </a:ext>
            </a:extLst>
          </p:cNvPr>
          <p:cNvSpPr/>
          <p:nvPr userDrawn="1"/>
        </p:nvSpPr>
        <p:spPr>
          <a:xfrm>
            <a:off x="14911557" y="7112912"/>
            <a:ext cx="1589376" cy="1396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700" dirty="0"/>
          </a:p>
        </p:txBody>
      </p:sp>
    </p:spTree>
    <p:extLst>
      <p:ext uri="{BB962C8B-B14F-4D97-AF65-F5344CB8AC3E}">
        <p14:creationId xmlns:p14="http://schemas.microsoft.com/office/powerpoint/2010/main" val="122746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EBC94832-9C1A-431D-84AC-8D1AD64F0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350615" y="327468"/>
            <a:ext cx="4050780" cy="3045927"/>
          </a:xfrm>
          <a:prstGeom prst="rect">
            <a:avLst/>
          </a:prstGeom>
        </p:spPr>
      </p:pic>
      <p:pic>
        <p:nvPicPr>
          <p:cNvPr id="5" name="גרפיקה 4">
            <a:extLst>
              <a:ext uri="{FF2B5EF4-FFF2-40B4-BE49-F238E27FC236}">
                <a16:creationId xmlns:a16="http://schemas.microsoft.com/office/drawing/2014/main" id="{0294EC97-5149-4579-A737-1CB75C59F0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85" y="839717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9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גרפיקה 7">
            <a:extLst>
              <a:ext uri="{FF2B5EF4-FFF2-40B4-BE49-F238E27FC236}">
                <a16:creationId xmlns:a16="http://schemas.microsoft.com/office/drawing/2014/main" id="{C1BD9C92-7104-43A0-B352-75DE578AD5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H="1">
            <a:off x="13985133" y="6831526"/>
            <a:ext cx="4050780" cy="3045927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40250034-B401-481E-AAD1-B345999F51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14162">
            <a:off x="15503720" y="8523027"/>
            <a:ext cx="1728788" cy="2943225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6FAEEE5A-F911-494F-9787-4A80225CB0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6867243" y="8069465"/>
            <a:ext cx="172878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0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BFA445E-B0AA-4F89-8766-DB7A591A4E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56041"/>
            <a:ext cx="18288000" cy="103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1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E27B7659-7B53-4E1A-9884-2599DDE81D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52420" y="5418401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3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368826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94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9CBE7D26-CCAB-4DC6-9D39-884F967263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65252" y="0"/>
            <a:ext cx="6635580" cy="58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14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32834" y="3321842"/>
            <a:ext cx="1855367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16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6643688"/>
            <a:ext cx="18288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66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5143502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1">
            <a:extLst>
              <a:ext uri="{FF2B5EF4-FFF2-40B4-BE49-F238E27FC236}">
                <a16:creationId xmlns:a16="http://schemas.microsoft.com/office/drawing/2014/main" id="{9D0920FC-A16E-4667-821D-C77C294F5A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6572250" y="4664268"/>
            <a:ext cx="1828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3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8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09390B8E-8054-419E-BF97-30EC189DC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12980619" y="4541700"/>
            <a:ext cx="9849081" cy="765681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E869203A-262B-4169-8A9D-88C182CAB3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69886" y="8560107"/>
            <a:ext cx="935274" cy="935274"/>
          </a:xfrm>
          <a:prstGeom prst="rect">
            <a:avLst/>
          </a:prstGeom>
        </p:spPr>
      </p:pic>
      <p:pic>
        <p:nvPicPr>
          <p:cNvPr id="2" name="גרפיקה 1">
            <a:extLst>
              <a:ext uri="{FF2B5EF4-FFF2-40B4-BE49-F238E27FC236}">
                <a16:creationId xmlns:a16="http://schemas.microsoft.com/office/drawing/2014/main" id="{63C42CFD-E947-446B-9FF7-A90E540DF7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>
            <a:off x="-4563149" y="4541703"/>
            <a:ext cx="9849081" cy="765681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5508BE9E-27DE-49D3-9D84-5CB2926315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55" y="8527056"/>
            <a:ext cx="935274" cy="9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5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7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47371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876" y="825513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0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837067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747844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3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3379" y="9130849"/>
            <a:ext cx="17824622" cy="1128713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59255D33-EF63-4DF6-95AF-E5BF518EE8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4837" y="8238611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94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88316BEC-4B99-4C42-97EB-91B0D4C14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" y="9444824"/>
            <a:ext cx="182880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84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6C37B9-3375-4515-8993-19A5ACFF4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EB0DE8D-43E4-453C-BC2A-606D0AF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D004B4-B8A9-4269-836F-5AC535BB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B246A-F88F-4239-BB9A-3199336F82C8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7193FB5-48C6-4C63-8566-B44CD18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B027A36-8533-4E79-894C-B38B619C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5067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יאור פעיל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גרפיקה 6">
            <a:extLst>
              <a:ext uri="{FF2B5EF4-FFF2-40B4-BE49-F238E27FC236}">
                <a16:creationId xmlns:a16="http://schemas.microsoft.com/office/drawing/2014/main" id="{6E470822-E55F-4D70-B5CC-61513C53E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28021"/>
            <a:ext cx="18288000" cy="10343042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8D36EF1A-5211-4C6E-B0B0-37479E454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47688"/>
            <a:ext cx="18287997" cy="1988345"/>
          </a:xfrm>
        </p:spPr>
        <p:txBody>
          <a:bodyPr/>
          <a:lstStyle>
            <a:lvl1pPr algn="ctr">
              <a:defRPr>
                <a:cs typeface="Calibri" panose="020F0502020204030204" pitchFamily="34" charset="0"/>
              </a:defRPr>
            </a:lvl1pPr>
          </a:lstStyle>
          <a:p>
            <a:pPr algn="ctr"/>
            <a:r>
              <a:rPr lang="he-IL" dirty="0">
                <a:cs typeface="+mn-cs"/>
              </a:rPr>
              <a:t>הצעה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8486746-B137-4DD1-BE38-DA31C3AB6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63" y="813805"/>
            <a:ext cx="1943103" cy="2783027"/>
          </a:xfrm>
          <a:prstGeom prst="rect">
            <a:avLst/>
          </a:prstGeom>
        </p:spPr>
      </p:pic>
      <p:cxnSp>
        <p:nvCxnSpPr>
          <p:cNvPr id="11" name="מחבר ישר 10">
            <a:extLst>
              <a:ext uri="{FF2B5EF4-FFF2-40B4-BE49-F238E27FC236}">
                <a16:creationId xmlns:a16="http://schemas.microsoft.com/office/drawing/2014/main" id="{4659812C-A219-4FE8-8DA4-2C8B0C8D5D3C}"/>
              </a:ext>
            </a:extLst>
          </p:cNvPr>
          <p:cNvCxnSpPr>
            <a:cxnSpLocks/>
          </p:cNvCxnSpPr>
          <p:nvPr userDrawn="1"/>
        </p:nvCxnSpPr>
        <p:spPr>
          <a:xfrm>
            <a:off x="5540462" y="3139037"/>
            <a:ext cx="720707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EE7A3D3C-31CD-454A-9398-89DCC108E658}"/>
              </a:ext>
            </a:extLst>
          </p:cNvPr>
          <p:cNvSpPr txBox="1">
            <a:spLocks/>
          </p:cNvSpPr>
          <p:nvPr userDrawn="1"/>
        </p:nvSpPr>
        <p:spPr>
          <a:xfrm>
            <a:off x="3" y="1695893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מציין מיקום של תאריך 16">
            <a:extLst>
              <a:ext uri="{FF2B5EF4-FFF2-40B4-BE49-F238E27FC236}">
                <a16:creationId xmlns:a16="http://schemas.microsoft.com/office/drawing/2014/main" id="{13BFA6BE-2869-47C2-AEAD-897E55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A7D9-65C4-429B-8621-DC1821EF50E2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18" name="מציין מיקום של כותרת תחתונה 17">
            <a:extLst>
              <a:ext uri="{FF2B5EF4-FFF2-40B4-BE49-F238E27FC236}">
                <a16:creationId xmlns:a16="http://schemas.microsoft.com/office/drawing/2014/main" id="{D251EB85-9BBD-4781-BAFC-BFEF38BC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מציין מיקום של מספר שקופית 18">
            <a:extLst>
              <a:ext uri="{FF2B5EF4-FFF2-40B4-BE49-F238E27FC236}">
                <a16:creationId xmlns:a16="http://schemas.microsoft.com/office/drawing/2014/main" id="{BB2D7310-9215-4ED5-AB45-508DFECE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1402-F4C4-4924-A8AE-7A3A310726D1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מציין מיקום תוכן 20">
            <a:extLst>
              <a:ext uri="{FF2B5EF4-FFF2-40B4-BE49-F238E27FC236}">
                <a16:creationId xmlns:a16="http://schemas.microsoft.com/office/drawing/2014/main" id="{63495393-0E71-432A-9E78-962853C157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52228" y="3418121"/>
            <a:ext cx="15226991" cy="5353346"/>
          </a:xfrm>
        </p:spPr>
        <p:txBody>
          <a:bodyPr>
            <a:normAutofit/>
          </a:bodyPr>
          <a:lstStyle>
            <a:lvl1pPr marL="2157413" indent="-7145">
              <a:lnSpc>
                <a:spcPts val="2700"/>
              </a:lnSpc>
              <a:buNone/>
              <a:defRPr sz="3000"/>
            </a:lvl1pPr>
          </a:lstStyle>
          <a:p>
            <a:pPr lvl="0"/>
            <a:r>
              <a:rPr lang="he-IL" dirty="0"/>
              <a:t>תכן</a:t>
            </a: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8495A483-C8AF-4D1B-9E5D-C8321E598883}"/>
              </a:ext>
            </a:extLst>
          </p:cNvPr>
          <p:cNvSpPr txBox="1">
            <a:spLocks/>
          </p:cNvSpPr>
          <p:nvPr userDrawn="1"/>
        </p:nvSpPr>
        <p:spPr>
          <a:xfrm>
            <a:off x="-8780" y="-887529"/>
            <a:ext cx="18287997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sz="52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מציין מיקום תוכן 20">
            <a:extLst>
              <a:ext uri="{FF2B5EF4-FFF2-40B4-BE49-F238E27FC236}">
                <a16:creationId xmlns:a16="http://schemas.microsoft.com/office/drawing/2014/main" id="{EC60D0E2-5612-464D-9087-6A72E127B0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2180265"/>
            <a:ext cx="18279218" cy="1098315"/>
          </a:xfrm>
        </p:spPr>
        <p:txBody>
          <a:bodyPr>
            <a:normAutofit/>
          </a:bodyPr>
          <a:lstStyle>
            <a:lvl1pPr marL="7145" indent="-7145" algn="ctr">
              <a:buNone/>
              <a:defRPr sz="5250" b="1"/>
            </a:lvl1pPr>
          </a:lstStyle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908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4367853"/>
            <a:ext cx="7558106" cy="377905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38093588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866530"/>
            <a:ext cx="7558106" cy="478170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154583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688435"/>
            <a:ext cx="7558106" cy="5137892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760710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83980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526022"/>
            <a:ext cx="7558106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894815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539336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370"/>
            <a:ext cx="7558106" cy="50380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4231829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191" y="3738010"/>
            <a:ext cx="7558106" cy="503873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F9240C07-B5AD-46BB-9D51-7A53079DE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5" name="מציין מיקום תוכן 20">
            <a:extLst>
              <a:ext uri="{FF2B5EF4-FFF2-40B4-BE49-F238E27FC236}">
                <a16:creationId xmlns:a16="http://schemas.microsoft.com/office/drawing/2014/main" id="{0E4C9D24-875B-46F9-8D32-683CAFF5A5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57705B5-BC13-48FA-902E-83466E4594A4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23279038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532AEC-D27F-4866-9D6A-FB5EDA960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9CDEA280-D15A-4265-9C00-5985FFFF42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EE77427E-A756-4A5D-BDAF-4798EBE57B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071" y="3569581"/>
            <a:ext cx="8194074" cy="5462717"/>
          </a:xfrm>
          <a:prstGeom prst="rect">
            <a:avLst/>
          </a:prstGeom>
          <a:effectLst>
            <a:outerShdw blurRad="88900" dist="76200" dir="672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BA01AC45-911F-4D25-8518-DB4D1235B6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A67946A7-CB69-4AAB-AF2B-08AE81DBBAF2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0ED6C9EE-24A9-4B86-BCD9-437A47A0C8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2F7F9868-7346-4AB3-9684-97BD9762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B3E9749-E50A-4CC5-A8DB-7428377FAB8E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en-IL" sz="2700" dirty="0"/>
          </a:p>
        </p:txBody>
      </p:sp>
    </p:spTree>
    <p:extLst>
      <p:ext uri="{BB962C8B-B14F-4D97-AF65-F5344CB8AC3E}">
        <p14:creationId xmlns:p14="http://schemas.microsoft.com/office/powerpoint/2010/main" val="1615628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F781F648-AC68-4923-9905-888D7A9AB7B8}"/>
              </a:ext>
            </a:extLst>
          </p:cNvPr>
          <p:cNvSpPr txBox="1"/>
          <p:nvPr userDrawn="1"/>
        </p:nvSpPr>
        <p:spPr>
          <a:xfrm>
            <a:off x="876388" y="9594503"/>
            <a:ext cx="165352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הופק עבור משרד החינוך על ידי</a:t>
            </a:r>
            <a:r>
              <a:rPr lang="en-US" sz="2700" dirty="0">
                <a:latin typeface="Arial Narrow" panose="020B0606020202030204" pitchFamily="34" charset="0"/>
                <a:cs typeface="Heebo" pitchFamily="2" charset="-79"/>
              </a:rPr>
              <a:t> </a:t>
            </a:r>
            <a:r>
              <a:rPr lang="he-IL" sz="2700" dirty="0">
                <a:latin typeface="Arial Narrow" panose="020B0606020202030204" pitchFamily="34" charset="0"/>
                <a:cs typeface="Heebo" pitchFamily="2" charset="-79"/>
              </a:rPr>
              <a:t> אלנט טכנולוגיות בע"מ</a:t>
            </a:r>
          </a:p>
          <a:p>
            <a:br>
              <a:rPr lang="he-IL" sz="2700" dirty="0">
                <a:cs typeface="Calibri" panose="020F0502020204030204" pitchFamily="34" charset="0"/>
              </a:rPr>
            </a:br>
            <a:endParaRPr lang="x-none" sz="2700" dirty="0"/>
          </a:p>
        </p:txBody>
      </p:sp>
      <p:pic>
        <p:nvPicPr>
          <p:cNvPr id="8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D0A3B0E-4C78-411B-893B-93ECAF14F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1" y="193634"/>
            <a:ext cx="1583201" cy="1583201"/>
          </a:xfrm>
          <a:prstGeom prst="rect">
            <a:avLst/>
          </a:prstGeom>
        </p:spPr>
      </p:pic>
      <p:pic>
        <p:nvPicPr>
          <p:cNvPr id="9" name="גרפיקה 8">
            <a:extLst>
              <a:ext uri="{FF2B5EF4-FFF2-40B4-BE49-F238E27FC236}">
                <a16:creationId xmlns:a16="http://schemas.microsoft.com/office/drawing/2014/main" id="{FD2674D9-3FE8-4FCB-ABAD-BB5BAC88F1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365" y="2162273"/>
            <a:ext cx="17006637" cy="1128713"/>
          </a:xfrm>
          <a:prstGeom prst="rect">
            <a:avLst/>
          </a:prstGeom>
        </p:spPr>
      </p:pic>
      <p:pic>
        <p:nvPicPr>
          <p:cNvPr id="10" name="גרפיקה 10">
            <a:extLst>
              <a:ext uri="{FF2B5EF4-FFF2-40B4-BE49-F238E27FC236}">
                <a16:creationId xmlns:a16="http://schemas.microsoft.com/office/drawing/2014/main" id="{3DF76145-6F55-463D-A880-A20D6C053B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445" y="3569581"/>
            <a:ext cx="8195325" cy="5462717"/>
          </a:xfrm>
          <a:prstGeom prst="rect">
            <a:avLst/>
          </a:prstGeom>
          <a:effectLst/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C57C652A-5593-4D85-A2C6-44D9E8D833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230" y="382062"/>
            <a:ext cx="4028073" cy="2997192"/>
          </a:xfrm>
          <a:prstGeom prst="rect">
            <a:avLst/>
          </a:prstGeom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3EB252F-C55C-4CB0-B735-AE5E9A662B77}"/>
              </a:ext>
            </a:extLst>
          </p:cNvPr>
          <p:cNvCxnSpPr>
            <a:cxnSpLocks/>
          </p:cNvCxnSpPr>
          <p:nvPr userDrawn="1"/>
        </p:nvCxnSpPr>
        <p:spPr>
          <a:xfrm>
            <a:off x="328230" y="9359465"/>
            <a:ext cx="17631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ציין מיקום תוכן 20">
            <a:extLst>
              <a:ext uri="{FF2B5EF4-FFF2-40B4-BE49-F238E27FC236}">
                <a16:creationId xmlns:a16="http://schemas.microsoft.com/office/drawing/2014/main" id="{A9EF87B9-6FF2-484A-8949-1287DF568C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78683" y="8372883"/>
            <a:ext cx="4806000" cy="1026000"/>
          </a:xfrm>
        </p:spPr>
        <p:txBody>
          <a:bodyPr/>
          <a:lstStyle>
            <a:lvl1pPr marL="271463" indent="0" algn="r">
              <a:buNone/>
              <a:tabLst>
                <a:tab pos="271463" algn="l"/>
              </a:tabLst>
              <a:defRPr sz="6600"/>
            </a:lvl1pPr>
          </a:lstStyle>
          <a:p>
            <a:pPr lvl="0"/>
            <a:r>
              <a:rPr lang="he-IL" dirty="0"/>
              <a:t>שיעור</a:t>
            </a:r>
          </a:p>
        </p:txBody>
      </p:sp>
      <p:sp>
        <p:nvSpPr>
          <p:cNvPr id="14" name="מציין מיקום תוכן 20">
            <a:extLst>
              <a:ext uri="{FF2B5EF4-FFF2-40B4-BE49-F238E27FC236}">
                <a16:creationId xmlns:a16="http://schemas.microsoft.com/office/drawing/2014/main" id="{A6123228-AA83-4EFF-AB1B-D27C291A70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2147561"/>
            <a:ext cx="18288000" cy="1098315"/>
          </a:xfrm>
        </p:spPr>
        <p:txBody>
          <a:bodyPr anchor="ctr" anchorCtr="0">
            <a:normAutofit/>
          </a:bodyPr>
          <a:lstStyle>
            <a:lvl1pPr marL="7145" indent="-7145" algn="ctr">
              <a:buNone/>
              <a:defRPr sz="9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נושא</a:t>
            </a:r>
          </a:p>
        </p:txBody>
      </p:sp>
    </p:spTree>
    <p:extLst>
      <p:ext uri="{BB962C8B-B14F-4D97-AF65-F5344CB8AC3E}">
        <p14:creationId xmlns:p14="http://schemas.microsoft.com/office/powerpoint/2010/main" val="101323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34.xml"/><Relationship Id="rId63" Type="http://schemas.openxmlformats.org/officeDocument/2006/relationships/slideLayout" Target="../slideLayouts/slideLayout150.xml"/><Relationship Id="rId6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3" Type="http://schemas.openxmlformats.org/officeDocument/2006/relationships/slideLayout" Target="../slideLayouts/slideLayout140.xml"/><Relationship Id="rId58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92.xml"/><Relationship Id="rId61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48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43.xml"/><Relationship Id="rId64" Type="http://schemas.openxmlformats.org/officeDocument/2006/relationships/slideLayout" Target="../slideLayouts/slideLayout151.xml"/><Relationship Id="rId6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95.xml"/><Relationship Id="rId51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slideLayout" Target="../slideLayouts/slideLayout133.xml"/><Relationship Id="rId59" Type="http://schemas.openxmlformats.org/officeDocument/2006/relationships/slideLayout" Target="../slideLayouts/slideLayout146.xml"/><Relationship Id="rId67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Relationship Id="rId54" Type="http://schemas.openxmlformats.org/officeDocument/2006/relationships/slideLayout" Target="../slideLayouts/slideLayout141.xml"/><Relationship Id="rId62" Type="http://schemas.openxmlformats.org/officeDocument/2006/relationships/slideLayout" Target="../slideLayouts/slideLayout149.xml"/><Relationship Id="rId70" Type="http://schemas.openxmlformats.org/officeDocument/2006/relationships/theme" Target="../theme/theme4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49" Type="http://schemas.openxmlformats.org/officeDocument/2006/relationships/slideLayout" Target="../slideLayouts/slideLayout136.xml"/><Relationship Id="rId57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52" Type="http://schemas.openxmlformats.org/officeDocument/2006/relationships/slideLayout" Target="../slideLayouts/slideLayout139.xml"/><Relationship Id="rId60" Type="http://schemas.openxmlformats.org/officeDocument/2006/relationships/slideLayout" Target="../slideLayouts/slideLayout147.xml"/><Relationship Id="rId6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37.xml"/><Relationship Id="rId55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035B246A-F88F-4239-BB9A-3199336F82C8}" type="datetimeFigureOut">
              <a:rPr lang="he-IL" smtClean="0"/>
              <a:pPr/>
              <a:t>י"ח/סיון/תשפ"ו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7696521F-DA1E-481C-B10F-4227867CC9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955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246A-F88F-4239-BB9A-3199336F82C8}" type="datetimeFigureOut">
              <a:rPr lang="he-IL" smtClean="0"/>
              <a:t>י"ח/סיון/תשפ"ו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521F-DA1E-481C-B10F-4227867CC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697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8B8D9F4-6538-46A9-92E2-C46BFEBD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84A32D-17DF-4B4D-807F-399DCC9EF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7D6FB9-F54B-4FC8-AE0D-7267EC46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035B246A-F88F-4239-BB9A-3199336F82C8}" type="datetimeFigureOut">
              <a:rPr lang="he-IL" smtClean="0"/>
              <a:pPr/>
              <a:t>י"ח/סיון/תשפ"ו</a:t>
            </a:fld>
            <a:endParaRPr lang="he-IL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10EAEDD-8F21-4C57-8580-6678013CB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363C6A-6A9B-47EC-A21B-313D34B1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7696521F-DA1E-481C-B10F-4227867CC94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2901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777" r:id="rId39"/>
    <p:sldLayoutId id="2147483778" r:id="rId40"/>
    <p:sldLayoutId id="2147483779" r:id="rId41"/>
    <p:sldLayoutId id="2147483780" r:id="rId42"/>
    <p:sldLayoutId id="2147483781" r:id="rId43"/>
    <p:sldLayoutId id="2147483782" r:id="rId44"/>
    <p:sldLayoutId id="2147483783" r:id="rId45"/>
    <p:sldLayoutId id="2147483784" r:id="rId46"/>
    <p:sldLayoutId id="2147483785" r:id="rId47"/>
    <p:sldLayoutId id="2147483786" r:id="rId48"/>
    <p:sldLayoutId id="2147483787" r:id="rId49"/>
    <p:sldLayoutId id="2147483788" r:id="rId50"/>
    <p:sldLayoutId id="2147483789" r:id="rId51"/>
    <p:sldLayoutId id="2147483790" r:id="rId52"/>
    <p:sldLayoutId id="2147483791" r:id="rId53"/>
    <p:sldLayoutId id="2147483792" r:id="rId54"/>
    <p:sldLayoutId id="2147483793" r:id="rId55"/>
    <p:sldLayoutId id="2147483794" r:id="rId56"/>
    <p:sldLayoutId id="2147483795" r:id="rId57"/>
    <p:sldLayoutId id="2147483796" r:id="rId58"/>
    <p:sldLayoutId id="2147483797" r:id="rId59"/>
    <p:sldLayoutId id="2147483798" r:id="rId60"/>
    <p:sldLayoutId id="2147483799" r:id="rId61"/>
    <p:sldLayoutId id="2147483800" r:id="rId62"/>
    <p:sldLayoutId id="2147483801" r:id="rId63"/>
    <p:sldLayoutId id="2147483802" r:id="rId64"/>
    <p:sldLayoutId id="2147483803" r:id="rId65"/>
    <p:sldLayoutId id="2147483804" r:id="rId66"/>
    <p:sldLayoutId id="2147483805" r:id="rId67"/>
    <p:sldLayoutId id="2147483806" r:id="rId68"/>
    <p:sldLayoutId id="2147483807" r:id="rId69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microsoft.com/office/2007/relationships/hdphoto" Target="../media/hdphoto1.wdp"/><Relationship Id="rId10" Type="http://schemas.openxmlformats.org/officeDocument/2006/relationships/hyperlink" Target="https://pop.education.gov.il/tchumey_daat/matmatika/yesodi/noseem_nilmadim/peolot-shvarim-pshotim/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0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Relationship Id="rId11" Type="http://schemas.openxmlformats.org/officeDocument/2006/relationships/image" Target="../media/image102.png"/><Relationship Id="rId5" Type="http://schemas.openxmlformats.org/officeDocument/2006/relationships/image" Target="../media/image86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p.education.gov.il/tchumey_daat/matmatika/yesodi/noseem_nilmadim/peolot-shvarim-pshotim/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08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58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9957253" y="6572968"/>
            <a:ext cx="7980641" cy="1400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0" indent="-323850" algn="ctr" rtl="1">
              <a:lnSpc>
                <a:spcPct val="200000"/>
              </a:lnSpc>
              <a:spcBef>
                <a:spcPts val="285"/>
              </a:spcBef>
              <a:spcAft>
                <a:spcPts val="285"/>
              </a:spcAft>
              <a:tabLst>
                <a:tab pos="323850" algn="l"/>
              </a:tabLst>
              <a:defRPr/>
            </a:pPr>
            <a:r>
              <a:rPr lang="ar-AE" sz="5199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DecoType Naskh Special" panose="02010000000000000000" pitchFamily="2" charset="-78"/>
                <a:rtl/>
              </a:rPr>
              <a:t>ضرب الكسور البسيطة</a:t>
            </a:r>
            <a:endParaRPr lang="he-IL" sz="5199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rtl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DE05326-8C24-E3AF-D3C7-7E5BE240A379}"/>
              </a:ext>
            </a:extLst>
          </p:cNvPr>
          <p:cNvSpPr txBox="1"/>
          <p:nvPr/>
        </p:nvSpPr>
        <p:spPr>
          <a:xfrm>
            <a:off x="10307359" y="0"/>
            <a:ext cx="7980641" cy="102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9240"/>
              </a:lnSpc>
            </a:pPr>
            <a:r>
              <a:rPr lang="ar-AE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مدرسة العطلة الصيفية</a:t>
            </a:r>
            <a:endParaRPr lang="he-IL" sz="4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mo Bold"/>
              <a:rtl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4A1A9C0-90F7-D10C-D844-36A4BFAE9134}"/>
              </a:ext>
            </a:extLst>
          </p:cNvPr>
          <p:cNvSpPr txBox="1"/>
          <p:nvPr/>
        </p:nvSpPr>
        <p:spPr>
          <a:xfrm>
            <a:off x="11703064" y="1268122"/>
            <a:ext cx="5245075" cy="155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880"/>
              </a:lnSpc>
            </a:pPr>
            <a:r>
              <a:rPr lang="ar-AE" sz="9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mo Bold"/>
                <a:rtl/>
              </a:rPr>
              <a:t>رياضيات</a:t>
            </a:r>
            <a:endParaRPr lang="he-IL" sz="9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mo Bold"/>
              <a:rtl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2D7C1F5-A170-3B35-1429-1E3BEB6E99D0}"/>
              </a:ext>
            </a:extLst>
          </p:cNvPr>
          <p:cNvSpPr txBox="1"/>
          <p:nvPr/>
        </p:nvSpPr>
        <p:spPr>
          <a:xfrm>
            <a:off x="11887200" y="2811863"/>
            <a:ext cx="5245075" cy="9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79"/>
              </a:lnSpc>
            </a:pPr>
            <a:r>
              <a:rPr lang="ar-AE" sz="5199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lef Bold"/>
                <a:rtl/>
              </a:rPr>
              <a:t>الصّف السادس</a:t>
            </a:r>
            <a:endParaRPr lang="he-IL" sz="5199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lef Bold"/>
              <a:rtl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CABC2-2ABE-6ED7-E501-3598AA6DD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B3261C5-0784-3784-DC88-C906AF6A7A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7169" y="3429000"/>
            <a:ext cx="10119652" cy="32766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3255149-2377-8337-C130-E31C74967AC2}"/>
              </a:ext>
            </a:extLst>
          </p:cNvPr>
          <p:cNvSpPr txBox="1"/>
          <p:nvPr/>
        </p:nvSpPr>
        <p:spPr>
          <a:xfrm>
            <a:off x="10515600" y="4381500"/>
            <a:ext cx="38862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مهام افتتاحية في موضوع ضرب الكسور البسيطة</a:t>
            </a:r>
            <a:r>
              <a:rPr lang="ar-AE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e-IL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1CFD97D-75B1-DE1E-3BB2-F1924FBA3A05}"/>
              </a:ext>
            </a:extLst>
          </p:cNvPr>
          <p:cNvSpPr txBox="1"/>
          <p:nvPr/>
        </p:nvSpPr>
        <p:spPr>
          <a:xfrm>
            <a:off x="4838701" y="4229100"/>
            <a:ext cx="38862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ورقة عمل في موضوع ضرب الكسور البسيطة</a:t>
            </a:r>
            <a:endParaRPr lang="he-IL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314C4B2-78F9-DA0B-A822-BE990A8BA0E3}"/>
              </a:ext>
            </a:extLst>
          </p:cNvPr>
          <p:cNvSpPr/>
          <p:nvPr/>
        </p:nvSpPr>
        <p:spPr>
          <a:xfrm>
            <a:off x="11506200" y="2589258"/>
            <a:ext cx="1629120" cy="1795173"/>
          </a:xfrm>
          <a:custGeom>
            <a:avLst/>
            <a:gdLst/>
            <a:ahLst/>
            <a:cxnLst/>
            <a:rect l="l" t="t" r="r" b="b"/>
            <a:pathLst>
              <a:path w="1629120" h="1795173">
                <a:moveTo>
                  <a:pt x="0" y="0"/>
                </a:moveTo>
                <a:lnTo>
                  <a:pt x="1629120" y="0"/>
                </a:lnTo>
                <a:lnTo>
                  <a:pt x="1629120" y="1795173"/>
                </a:lnTo>
                <a:lnTo>
                  <a:pt x="0" y="179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92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: פינות מעוגלות 3">
                <a:extLst>
                  <a:ext uri="{FF2B5EF4-FFF2-40B4-BE49-F238E27FC236}">
                    <a16:creationId xmlns:a16="http://schemas.microsoft.com/office/drawing/2014/main" id="{8695B5D3-8624-460A-92C2-061090E730A7}"/>
                  </a:ext>
                </a:extLst>
              </p:cNvPr>
              <p:cNvSpPr/>
              <p:nvPr/>
            </p:nvSpPr>
            <p:spPr>
              <a:xfrm>
                <a:off x="8102094" y="1017982"/>
                <a:ext cx="9693456" cy="3838553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E2F0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 defTabSz="1371600" rtl="1">
                  <a:spcAft>
                    <a:spcPts val="1200"/>
                  </a:spcAft>
                </a:pP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لدى راوي قضيب طوله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متر</a:t>
                </a:r>
                <a:r>
                  <a:rPr lang="he-IL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قاس طول الجدار في غرفته باستعمال هذا القضيب، فوجد أن القضيب يتسع عليه تمامًا 12 مرة.</a:t>
                </a:r>
              </a:p>
              <a:p>
                <a:pPr algn="r" defTabSz="1371600" rtl="1">
                  <a:spcAft>
                    <a:spcPts val="1200"/>
                  </a:spcAft>
                </a:pP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ما طول الجدار؟</a:t>
                </a:r>
                <a:endParaRPr lang="en-US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מלבן: פינות מעוגלות 3">
                <a:extLst>
                  <a:ext uri="{FF2B5EF4-FFF2-40B4-BE49-F238E27FC236}">
                    <a16:creationId xmlns:a16="http://schemas.microsoft.com/office/drawing/2014/main" id="{8695B5D3-8624-460A-92C2-061090E73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094" y="1017982"/>
                <a:ext cx="9693456" cy="3838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E2F0D9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5A04C04-A93A-4A11-864D-D39D8908551A}"/>
              </a:ext>
            </a:extLst>
          </p:cNvPr>
          <p:cNvSpPr txBox="1">
            <a:spLocks/>
          </p:cNvSpPr>
          <p:nvPr/>
        </p:nvSpPr>
        <p:spPr>
          <a:xfrm>
            <a:off x="-58679" y="-328905"/>
            <a:ext cx="18288000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ar-AE" sz="4000" b="1" dirty="0"/>
              <a:t>حلّوا المسألة.</a:t>
            </a:r>
            <a:endParaRPr lang="he-IL" sz="42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6AF751F-C865-4A37-9564-F8C61447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16" y="5318009"/>
            <a:ext cx="3560483" cy="4475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/>
              <p:nvPr/>
            </p:nvSpPr>
            <p:spPr>
              <a:xfrm>
                <a:off x="13317131" y="5219858"/>
                <a:ext cx="4432148" cy="129811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12</m:t>
                    </m:r>
                    <m:r>
                      <m:rPr>
                        <m:nor/>
                      </m:rPr>
                      <a:rPr lang="ar-AE" sz="5400" b="0" i="0" smtClean="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×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?</a:t>
                </a:r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131" y="5219858"/>
                <a:ext cx="4432148" cy="1298112"/>
              </a:xfrm>
              <a:prstGeom prst="rect">
                <a:avLst/>
              </a:prstGeom>
              <a:blipFill>
                <a:blip r:embed="rId6"/>
                <a:stretch>
                  <a:fillRect b="-1877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/>
              <p:nvPr/>
            </p:nvSpPr>
            <p:spPr>
              <a:xfrm>
                <a:off x="13322452" y="5219858"/>
                <a:ext cx="4432148" cy="129811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12</m:t>
                    </m:r>
                    <m:r>
                      <m:rPr>
                        <m:nor/>
                      </m:rPr>
                      <a:rPr lang="ar-AE" sz="5400" b="0" i="0" smtClean="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×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2452" y="5219858"/>
                <a:ext cx="4432148" cy="1298112"/>
              </a:xfrm>
              <a:prstGeom prst="rect">
                <a:avLst/>
              </a:prstGeom>
              <a:blipFill>
                <a:blip r:embed="rId7"/>
                <a:stretch>
                  <a:fillRect b="-1877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CAB71D54-1BDF-422F-8666-A8352D94B1F0}"/>
              </a:ext>
            </a:extLst>
          </p:cNvPr>
          <p:cNvSpPr txBox="1">
            <a:spLocks/>
          </p:cNvSpPr>
          <p:nvPr/>
        </p:nvSpPr>
        <p:spPr>
          <a:xfrm>
            <a:off x="10300319" y="6735816"/>
            <a:ext cx="7882967" cy="760272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ar-AE" sz="4000" dirty="0"/>
              <a:t>طول الجدار هو 3 م.</a:t>
            </a:r>
            <a:endParaRPr lang="he-IL" sz="42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4" name="לחצו עלי לתשובה">
            <a:extLst>
              <a:ext uri="{FF2B5EF4-FFF2-40B4-BE49-F238E27FC236}">
                <a16:creationId xmlns:a16="http://schemas.microsoft.com/office/drawing/2014/main" id="{8E2BA358-BE2E-457E-98C5-5D9808AD04A8}"/>
              </a:ext>
            </a:extLst>
          </p:cNvPr>
          <p:cNvSpPr/>
          <p:nvPr/>
        </p:nvSpPr>
        <p:spPr>
          <a:xfrm>
            <a:off x="13804044" y="7712705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لعرض الإجابة.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5" name="לחצו עלי לתרגיל">
            <a:extLst>
              <a:ext uri="{FF2B5EF4-FFF2-40B4-BE49-F238E27FC236}">
                <a16:creationId xmlns:a16="http://schemas.microsoft.com/office/drawing/2014/main" id="{56A7DDF2-D678-4473-BAD0-E0D94D3D02DA}"/>
              </a:ext>
            </a:extLst>
          </p:cNvPr>
          <p:cNvSpPr/>
          <p:nvPr/>
        </p:nvSpPr>
        <p:spPr>
          <a:xfrm>
            <a:off x="13802232" y="7675685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لعرض التمرين.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7" name="לחצו עלי לרמז">
            <a:extLst>
              <a:ext uri="{FF2B5EF4-FFF2-40B4-BE49-F238E27FC236}">
                <a16:creationId xmlns:a16="http://schemas.microsoft.com/office/drawing/2014/main" id="{41FD9EBA-D170-4BFD-BC22-DB0EA6F6FBD7}"/>
              </a:ext>
            </a:extLst>
          </p:cNvPr>
          <p:cNvSpPr/>
          <p:nvPr/>
        </p:nvSpPr>
        <p:spPr>
          <a:xfrm>
            <a:off x="13784829" y="7716541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للحصول على تلميح.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בועית דיבור - בן">
                <a:extLst>
                  <a:ext uri="{FF2B5EF4-FFF2-40B4-BE49-F238E27FC236}">
                    <a16:creationId xmlns:a16="http://schemas.microsoft.com/office/drawing/2014/main" id="{65D68069-C07C-4032-AD00-2E6935247145}"/>
                  </a:ext>
                </a:extLst>
              </p:cNvPr>
              <p:cNvSpPr/>
              <p:nvPr/>
            </p:nvSpPr>
            <p:spPr>
              <a:xfrm>
                <a:off x="1290201" y="1979143"/>
                <a:ext cx="5191005" cy="4229183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solidFill>
                <a:srgbClr val="FF5052"/>
              </a:solidFill>
              <a:ln w="57150" cap="rnd">
                <a:solidFill>
                  <a:srgbClr val="D24345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6350" contourW="38100">
                <a:extrusionClr>
                  <a:schemeClr val="tx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960120" rtlCol="0" anchor="ctr"/>
              <a:lstStyle/>
              <a:p>
                <a:pPr algn="ctr" defTabSz="1371600" rtl="1"/>
                <a:r>
                  <a:rPr lang="ar-AE" sz="4400" dirty="0">
                    <a:solidFill>
                      <a:schemeClr val="tx1"/>
                    </a:solidFill>
                  </a:rPr>
                  <a:t>نجمع الكسر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ar-AE" sz="4400" dirty="0">
                    <a:solidFill>
                      <a:schemeClr val="tx1"/>
                    </a:solidFill>
                  </a:rPr>
                  <a:t> إلى نفسه 12 مرة.</a:t>
                </a:r>
                <a:endParaRPr lang="he-IL" sz="4400" dirty="0">
                  <a:solidFill>
                    <a:schemeClr val="tx1"/>
                  </a:solidFill>
                </a:endParaRPr>
              </a:p>
              <a:p>
                <a:pPr algn="ctr" defTabSz="1371600" rtl="1"/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+…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+</a:t>
                </a:r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he-IL" sz="42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  <a:p>
                <a:pPr algn="ctr" defTabSz="1371600" rtl="1"/>
                <a:r>
                  <a:rPr lang="he-IL" sz="42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בועית דיבור - בן">
                <a:extLst>
                  <a:ext uri="{FF2B5EF4-FFF2-40B4-BE49-F238E27FC236}">
                    <a16:creationId xmlns:a16="http://schemas.microsoft.com/office/drawing/2014/main" id="{65D68069-C07C-4032-AD00-2E6935247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201" y="1979143"/>
                <a:ext cx="5191005" cy="4229183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540" r="-1217"/>
                </a:stretch>
              </a:blipFill>
              <a:ln w="57150" cap="rnd">
                <a:solidFill>
                  <a:srgbClr val="D24345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A809636D-8469-4EF5-87B8-187D58A90A5A}"/>
              </a:ext>
            </a:extLst>
          </p:cNvPr>
          <p:cNvGrpSpPr/>
          <p:nvPr/>
        </p:nvGrpSpPr>
        <p:grpSpPr>
          <a:xfrm>
            <a:off x="1527611" y="9631831"/>
            <a:ext cx="1350000" cy="323858"/>
            <a:chOff x="2058483" y="5473399"/>
            <a:chExt cx="1213422" cy="215905"/>
          </a:xfrm>
        </p:grpSpPr>
        <p:cxnSp>
          <p:nvCxnSpPr>
            <p:cNvPr id="5" name="מחבר ישר 4">
              <a:extLst>
                <a:ext uri="{FF2B5EF4-FFF2-40B4-BE49-F238E27FC236}">
                  <a16:creationId xmlns:a16="http://schemas.microsoft.com/office/drawing/2014/main" id="{CB13EF29-A304-4464-B4A9-1BF828BCD92B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298106E5-2C02-47B5-971C-7F872A8A885E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מחבר ישר 21">
              <a:extLst>
                <a:ext uri="{FF2B5EF4-FFF2-40B4-BE49-F238E27FC236}">
                  <a16:creationId xmlns:a16="http://schemas.microsoft.com/office/drawing/2014/main" id="{62978196-DE02-4AAF-AC18-0A2AEE35BE0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E3C9C426-F291-4286-9FAB-7218571427C4}"/>
              </a:ext>
            </a:extLst>
          </p:cNvPr>
          <p:cNvGrpSpPr/>
          <p:nvPr/>
        </p:nvGrpSpPr>
        <p:grpSpPr>
          <a:xfrm>
            <a:off x="2882789" y="9631831"/>
            <a:ext cx="1350000" cy="323858"/>
            <a:chOff x="2058483" y="5473399"/>
            <a:chExt cx="1213422" cy="215905"/>
          </a:xfrm>
        </p:grpSpPr>
        <p:cxnSp>
          <p:nvCxnSpPr>
            <p:cNvPr id="26" name="מחבר ישר 25">
              <a:extLst>
                <a:ext uri="{FF2B5EF4-FFF2-40B4-BE49-F238E27FC236}">
                  <a16:creationId xmlns:a16="http://schemas.microsoft.com/office/drawing/2014/main" id="{5C6ABAEA-685C-4EE2-BBA5-DEF30CDFA989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3C95F7A5-F16E-4A38-BD26-E3F19AFF5CEC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B4BEDC5E-342D-4FE0-90AD-4038ABBF5ED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FC204382-70F7-4BF4-8BC2-4E3C445FA05F}"/>
              </a:ext>
            </a:extLst>
          </p:cNvPr>
          <p:cNvGrpSpPr/>
          <p:nvPr/>
        </p:nvGrpSpPr>
        <p:grpSpPr>
          <a:xfrm>
            <a:off x="4232787" y="9631829"/>
            <a:ext cx="1350000" cy="323858"/>
            <a:chOff x="2058483" y="5473399"/>
            <a:chExt cx="1213422" cy="215905"/>
          </a:xfrm>
        </p:grpSpPr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6C7BDE8C-C7CA-4778-BEFB-B6B77BE9A90E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53235ABA-6808-4C72-A5C4-CDBE2284495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C0857439-B7C8-4CB8-8C94-8E657A8F17A8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B00FC357-9181-4BB4-A292-100F37A298E3}"/>
              </a:ext>
            </a:extLst>
          </p:cNvPr>
          <p:cNvGrpSpPr/>
          <p:nvPr/>
        </p:nvGrpSpPr>
        <p:grpSpPr>
          <a:xfrm>
            <a:off x="5602070" y="9631829"/>
            <a:ext cx="1350000" cy="323858"/>
            <a:chOff x="2058483" y="5473399"/>
            <a:chExt cx="1213422" cy="215905"/>
          </a:xfrm>
        </p:grpSpPr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00814481-55FC-4D73-85A0-417A4AD373B2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>
              <a:extLst>
                <a:ext uri="{FF2B5EF4-FFF2-40B4-BE49-F238E27FC236}">
                  <a16:creationId xmlns:a16="http://schemas.microsoft.com/office/drawing/2014/main" id="{E29A0CBF-191D-4CBF-960F-F821E7F0E86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מחבר ישר 39">
              <a:extLst>
                <a:ext uri="{FF2B5EF4-FFF2-40B4-BE49-F238E27FC236}">
                  <a16:creationId xmlns:a16="http://schemas.microsoft.com/office/drawing/2014/main" id="{CE80CC6C-2987-4E89-8126-11A69A89CAD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51AD22B4-2DC0-4450-BC99-7E937A85414B}"/>
              </a:ext>
            </a:extLst>
          </p:cNvPr>
          <p:cNvGrpSpPr/>
          <p:nvPr/>
        </p:nvGrpSpPr>
        <p:grpSpPr>
          <a:xfrm>
            <a:off x="6971354" y="9631831"/>
            <a:ext cx="1350000" cy="323858"/>
            <a:chOff x="2058483" y="5473399"/>
            <a:chExt cx="1213422" cy="215905"/>
          </a:xfrm>
        </p:grpSpPr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84AE6529-0AB4-4F88-BEDA-A7EA1C8A3E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3D8F9EBC-FFD1-402E-BA80-2987790B90E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>
              <a:extLst>
                <a:ext uri="{FF2B5EF4-FFF2-40B4-BE49-F238E27FC236}">
                  <a16:creationId xmlns:a16="http://schemas.microsoft.com/office/drawing/2014/main" id="{A754DD9A-041F-459F-8681-AB096A6E37F2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4654DCA-28FF-4620-B436-1F3D72259338}"/>
              </a:ext>
            </a:extLst>
          </p:cNvPr>
          <p:cNvGrpSpPr/>
          <p:nvPr/>
        </p:nvGrpSpPr>
        <p:grpSpPr>
          <a:xfrm>
            <a:off x="8326532" y="9631831"/>
            <a:ext cx="1350000" cy="323858"/>
            <a:chOff x="2058483" y="5473399"/>
            <a:chExt cx="1213422" cy="215905"/>
          </a:xfrm>
        </p:grpSpPr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CFBFC318-DC27-4A79-9E29-1CE142ACBADF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A0293248-41B6-418C-84E8-E22A15FF268A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3A31D73F-1876-43CC-AA97-D22D99DAE6F8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קבוצה 48">
            <a:extLst>
              <a:ext uri="{FF2B5EF4-FFF2-40B4-BE49-F238E27FC236}">
                <a16:creationId xmlns:a16="http://schemas.microsoft.com/office/drawing/2014/main" id="{2DB247B5-018C-41FC-BD82-AFC56124C671}"/>
              </a:ext>
            </a:extLst>
          </p:cNvPr>
          <p:cNvGrpSpPr/>
          <p:nvPr/>
        </p:nvGrpSpPr>
        <p:grpSpPr>
          <a:xfrm>
            <a:off x="9676530" y="9631829"/>
            <a:ext cx="1350000" cy="323858"/>
            <a:chOff x="2058483" y="5473399"/>
            <a:chExt cx="1213422" cy="215905"/>
          </a:xfrm>
        </p:grpSpPr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E7BA2F1C-155B-427D-9BA6-03D1C6AED15A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מחבר ישר 50">
              <a:extLst>
                <a:ext uri="{FF2B5EF4-FFF2-40B4-BE49-F238E27FC236}">
                  <a16:creationId xmlns:a16="http://schemas.microsoft.com/office/drawing/2014/main" id="{958066CB-8D8B-4A41-A7DD-0B27E77B32B9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מחבר ישר 51">
              <a:extLst>
                <a:ext uri="{FF2B5EF4-FFF2-40B4-BE49-F238E27FC236}">
                  <a16:creationId xmlns:a16="http://schemas.microsoft.com/office/drawing/2014/main" id="{11C287AE-303E-4053-B4C6-FD320A1F7EA5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FE4D7A94-2DE4-4624-8F7A-6FF2D652FDAC}"/>
              </a:ext>
            </a:extLst>
          </p:cNvPr>
          <p:cNvGrpSpPr/>
          <p:nvPr/>
        </p:nvGrpSpPr>
        <p:grpSpPr>
          <a:xfrm>
            <a:off x="11045813" y="9631829"/>
            <a:ext cx="1350000" cy="323858"/>
            <a:chOff x="2058483" y="5473399"/>
            <a:chExt cx="1213422" cy="215905"/>
          </a:xfrm>
        </p:grpSpPr>
        <p:cxnSp>
          <p:nvCxnSpPr>
            <p:cNvPr id="54" name="מחבר ישר 53">
              <a:extLst>
                <a:ext uri="{FF2B5EF4-FFF2-40B4-BE49-F238E27FC236}">
                  <a16:creationId xmlns:a16="http://schemas.microsoft.com/office/drawing/2014/main" id="{4AB139A1-A073-411E-8FDB-491FD2AED033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מחבר ישר 54">
              <a:extLst>
                <a:ext uri="{FF2B5EF4-FFF2-40B4-BE49-F238E27FC236}">
                  <a16:creationId xmlns:a16="http://schemas.microsoft.com/office/drawing/2014/main" id="{BAC28019-B0C1-4B29-A8FC-2DC0B2831A2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ישר 55">
              <a:extLst>
                <a:ext uri="{FF2B5EF4-FFF2-40B4-BE49-F238E27FC236}">
                  <a16:creationId xmlns:a16="http://schemas.microsoft.com/office/drawing/2014/main" id="{B06E15E7-0C71-46D0-89E4-512A57D2BFF3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4CD9B58E-E603-4BCE-A9BB-24DB4DBA8C92}"/>
              </a:ext>
            </a:extLst>
          </p:cNvPr>
          <p:cNvGrpSpPr/>
          <p:nvPr/>
        </p:nvGrpSpPr>
        <p:grpSpPr>
          <a:xfrm>
            <a:off x="12395813" y="9631831"/>
            <a:ext cx="1350000" cy="323858"/>
            <a:chOff x="2058483" y="5473399"/>
            <a:chExt cx="1213422" cy="215905"/>
          </a:xfrm>
        </p:grpSpPr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8F535C2E-379C-4A75-95F7-F2F80B71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מחבר ישר 58">
              <a:extLst>
                <a:ext uri="{FF2B5EF4-FFF2-40B4-BE49-F238E27FC236}">
                  <a16:creationId xmlns:a16="http://schemas.microsoft.com/office/drawing/2014/main" id="{BD0ECA10-9086-4A4C-A141-42D6F05671D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מחבר ישר 59">
              <a:extLst>
                <a:ext uri="{FF2B5EF4-FFF2-40B4-BE49-F238E27FC236}">
                  <a16:creationId xmlns:a16="http://schemas.microsoft.com/office/drawing/2014/main" id="{1A640DF0-47C5-496B-93E0-A08774FE248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קבוצה 60">
            <a:extLst>
              <a:ext uri="{FF2B5EF4-FFF2-40B4-BE49-F238E27FC236}">
                <a16:creationId xmlns:a16="http://schemas.microsoft.com/office/drawing/2014/main" id="{644664E8-4D9A-4211-9AD7-791E36B14F57}"/>
              </a:ext>
            </a:extLst>
          </p:cNvPr>
          <p:cNvGrpSpPr/>
          <p:nvPr/>
        </p:nvGrpSpPr>
        <p:grpSpPr>
          <a:xfrm>
            <a:off x="13750991" y="9631831"/>
            <a:ext cx="1350000" cy="323858"/>
            <a:chOff x="2058483" y="5473399"/>
            <a:chExt cx="1213422" cy="215905"/>
          </a:xfrm>
        </p:grpSpPr>
        <p:cxnSp>
          <p:nvCxnSpPr>
            <p:cNvPr id="62" name="מחבר ישר 61">
              <a:extLst>
                <a:ext uri="{FF2B5EF4-FFF2-40B4-BE49-F238E27FC236}">
                  <a16:creationId xmlns:a16="http://schemas.microsoft.com/office/drawing/2014/main" id="{AF2704B1-EF54-4F97-A5F3-D5FCE0B44E4E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מחבר ישר 62">
              <a:extLst>
                <a:ext uri="{FF2B5EF4-FFF2-40B4-BE49-F238E27FC236}">
                  <a16:creationId xmlns:a16="http://schemas.microsoft.com/office/drawing/2014/main" id="{3E95EAE0-A49A-4F37-8E85-468FEBC4EDCF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מחבר ישר 63">
              <a:extLst>
                <a:ext uri="{FF2B5EF4-FFF2-40B4-BE49-F238E27FC236}">
                  <a16:creationId xmlns:a16="http://schemas.microsoft.com/office/drawing/2014/main" id="{0E18A6E1-511E-4CA3-90E6-50D9BB4A84FF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קבוצה 64">
            <a:extLst>
              <a:ext uri="{FF2B5EF4-FFF2-40B4-BE49-F238E27FC236}">
                <a16:creationId xmlns:a16="http://schemas.microsoft.com/office/drawing/2014/main" id="{45064D19-11C1-487A-B269-971B8EF71659}"/>
              </a:ext>
            </a:extLst>
          </p:cNvPr>
          <p:cNvGrpSpPr/>
          <p:nvPr/>
        </p:nvGrpSpPr>
        <p:grpSpPr>
          <a:xfrm>
            <a:off x="15100989" y="9631829"/>
            <a:ext cx="1350000" cy="323858"/>
            <a:chOff x="2058483" y="5473399"/>
            <a:chExt cx="1213422" cy="215905"/>
          </a:xfrm>
        </p:grpSpPr>
        <p:cxnSp>
          <p:nvCxnSpPr>
            <p:cNvPr id="66" name="מחבר ישר 65">
              <a:extLst>
                <a:ext uri="{FF2B5EF4-FFF2-40B4-BE49-F238E27FC236}">
                  <a16:creationId xmlns:a16="http://schemas.microsoft.com/office/drawing/2014/main" id="{78CD79E6-96F9-452F-B0A1-60E0378F0DDD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מחבר ישר 66">
              <a:extLst>
                <a:ext uri="{FF2B5EF4-FFF2-40B4-BE49-F238E27FC236}">
                  <a16:creationId xmlns:a16="http://schemas.microsoft.com/office/drawing/2014/main" id="{F72710ED-003A-4872-B3C8-F7423B787399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מחבר ישר 67">
              <a:extLst>
                <a:ext uri="{FF2B5EF4-FFF2-40B4-BE49-F238E27FC236}">
                  <a16:creationId xmlns:a16="http://schemas.microsoft.com/office/drawing/2014/main" id="{75F8A897-CB1C-4EDD-B676-853757527F7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A76C4A40-67F4-426D-AF87-936ED883042D}"/>
              </a:ext>
            </a:extLst>
          </p:cNvPr>
          <p:cNvGrpSpPr/>
          <p:nvPr/>
        </p:nvGrpSpPr>
        <p:grpSpPr>
          <a:xfrm>
            <a:off x="16470272" y="9631829"/>
            <a:ext cx="1350000" cy="323858"/>
            <a:chOff x="2058483" y="5473399"/>
            <a:chExt cx="1213422" cy="215905"/>
          </a:xfrm>
        </p:grpSpPr>
        <p:cxnSp>
          <p:nvCxnSpPr>
            <p:cNvPr id="70" name="מחבר ישר 69">
              <a:extLst>
                <a:ext uri="{FF2B5EF4-FFF2-40B4-BE49-F238E27FC236}">
                  <a16:creationId xmlns:a16="http://schemas.microsoft.com/office/drawing/2014/main" id="{DBD979D8-03F6-4A44-BB96-005998AC6455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מחבר ישר 70">
              <a:extLst>
                <a:ext uri="{FF2B5EF4-FFF2-40B4-BE49-F238E27FC236}">
                  <a16:creationId xmlns:a16="http://schemas.microsoft.com/office/drawing/2014/main" id="{E1AC0E26-8BE4-469D-B9F9-0636532B1C0B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מחבר ישר 71">
              <a:extLst>
                <a:ext uri="{FF2B5EF4-FFF2-40B4-BE49-F238E27FC236}">
                  <a16:creationId xmlns:a16="http://schemas.microsoft.com/office/drawing/2014/main" id="{415C5AFF-BA9F-4E2B-84B3-FABE76377BE0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D310377-1B2C-43BC-9FD4-8E3A9A385B9C}"/>
              </a:ext>
            </a:extLst>
          </p:cNvPr>
          <p:cNvSpPr txBox="1"/>
          <p:nvPr/>
        </p:nvSpPr>
        <p:spPr>
          <a:xfrm>
            <a:off x="266637" y="219412"/>
            <a:ext cx="39661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1371600" rtl="1"/>
            <a:r>
              <a:rPr lang="ar-AE" sz="2800" dirty="0"/>
              <a:t>القضيب مرسوم بمقياس تصغير.</a:t>
            </a:r>
            <a:endParaRPr lang="he-IL" sz="27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93DAAB4C-1F84-4371-9621-7334F1C076BA}"/>
              </a:ext>
            </a:extLst>
          </p:cNvPr>
          <p:cNvGrpSpPr/>
          <p:nvPr/>
        </p:nvGrpSpPr>
        <p:grpSpPr>
          <a:xfrm>
            <a:off x="1546896" y="8184881"/>
            <a:ext cx="5399997" cy="1446947"/>
            <a:chOff x="1031264" y="5456587"/>
            <a:chExt cx="3654284" cy="964631"/>
          </a:xfrm>
        </p:grpSpPr>
        <p:sp>
          <p:nvSpPr>
            <p:cNvPr id="11" name="סוגר מסולסל שמאלי 10">
              <a:extLst>
                <a:ext uri="{FF2B5EF4-FFF2-40B4-BE49-F238E27FC236}">
                  <a16:creationId xmlns:a16="http://schemas.microsoft.com/office/drawing/2014/main" id="{0B864D11-C280-4E69-82D1-87F82A1C3377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AFE882AF-E100-472E-87B7-0F4D6C696BBB}"/>
                </a:ext>
              </a:extLst>
            </p:cNvPr>
            <p:cNvSpPr txBox="1"/>
            <p:nvPr/>
          </p:nvSpPr>
          <p:spPr>
            <a:xfrm>
              <a:off x="2694878" y="5456587"/>
              <a:ext cx="397247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</a:t>
              </a:r>
              <a:r>
                <a:rPr lang="ar-AE" sz="2700" dirty="0">
                  <a:solidFill>
                    <a:prstClr val="black"/>
                  </a:solidFill>
                  <a:latin typeface="Calibri"/>
                  <a:cs typeface="Calibri"/>
                </a:rPr>
                <a:t>م</a:t>
              </a:r>
              <a:endParaRPr lang="he-IL" sz="27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9" name="קבוצה 88">
            <a:extLst>
              <a:ext uri="{FF2B5EF4-FFF2-40B4-BE49-F238E27FC236}">
                <a16:creationId xmlns:a16="http://schemas.microsoft.com/office/drawing/2014/main" id="{253741D8-EA17-4C19-88B5-31F146D88BA9}"/>
              </a:ext>
            </a:extLst>
          </p:cNvPr>
          <p:cNvGrpSpPr/>
          <p:nvPr/>
        </p:nvGrpSpPr>
        <p:grpSpPr>
          <a:xfrm>
            <a:off x="6955103" y="8226254"/>
            <a:ext cx="5440710" cy="1446947"/>
            <a:chOff x="1031264" y="5456587"/>
            <a:chExt cx="3654284" cy="964631"/>
          </a:xfrm>
        </p:grpSpPr>
        <p:sp>
          <p:nvSpPr>
            <p:cNvPr id="90" name="סוגר מסולסל שמאלי 89">
              <a:extLst>
                <a:ext uri="{FF2B5EF4-FFF2-40B4-BE49-F238E27FC236}">
                  <a16:creationId xmlns:a16="http://schemas.microsoft.com/office/drawing/2014/main" id="{6E8114F3-2B7C-4C64-BFDE-51DCE78382AD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EC72DA4-E5FC-4E99-9E94-147B365A44CA}"/>
                </a:ext>
              </a:extLst>
            </p:cNvPr>
            <p:cNvSpPr txBox="1"/>
            <p:nvPr/>
          </p:nvSpPr>
          <p:spPr>
            <a:xfrm>
              <a:off x="2697849" y="5456587"/>
              <a:ext cx="394275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</a:t>
              </a:r>
              <a:r>
                <a:rPr lang="ar-AE" sz="2700" dirty="0">
                  <a:solidFill>
                    <a:prstClr val="black"/>
                  </a:solidFill>
                  <a:latin typeface="Calibri"/>
                  <a:cs typeface="Calibri"/>
                </a:rPr>
                <a:t>م</a:t>
              </a:r>
              <a:endParaRPr lang="he-IL" sz="27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2" name="קבוצה 91">
            <a:extLst>
              <a:ext uri="{FF2B5EF4-FFF2-40B4-BE49-F238E27FC236}">
                <a16:creationId xmlns:a16="http://schemas.microsoft.com/office/drawing/2014/main" id="{E203E705-C743-49CD-A077-D8D328654F05}"/>
              </a:ext>
            </a:extLst>
          </p:cNvPr>
          <p:cNvGrpSpPr/>
          <p:nvPr/>
        </p:nvGrpSpPr>
        <p:grpSpPr>
          <a:xfrm>
            <a:off x="12436528" y="8226254"/>
            <a:ext cx="5405174" cy="1446947"/>
            <a:chOff x="1031264" y="5456587"/>
            <a:chExt cx="3654284" cy="964631"/>
          </a:xfrm>
        </p:grpSpPr>
        <p:sp>
          <p:nvSpPr>
            <p:cNvPr id="93" name="סוגר מסולסל שמאלי 92">
              <a:extLst>
                <a:ext uri="{FF2B5EF4-FFF2-40B4-BE49-F238E27FC236}">
                  <a16:creationId xmlns:a16="http://schemas.microsoft.com/office/drawing/2014/main" id="{7250C91C-0D16-4829-9977-F47312C2D3AD}"/>
                </a:ext>
              </a:extLst>
            </p:cNvPr>
            <p:cNvSpPr/>
            <p:nvPr/>
          </p:nvSpPr>
          <p:spPr>
            <a:xfrm rot="5400000">
              <a:off x="2522401" y="4258071"/>
              <a:ext cx="672010" cy="3654284"/>
            </a:xfrm>
            <a:prstGeom prst="lef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5ABE6AD6-C374-4197-B7D5-317F48986C12}"/>
                </a:ext>
              </a:extLst>
            </p:cNvPr>
            <p:cNvSpPr txBox="1"/>
            <p:nvPr/>
          </p:nvSpPr>
          <p:spPr>
            <a:xfrm>
              <a:off x="2695256" y="5456587"/>
              <a:ext cx="396867" cy="338554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2700" dirty="0">
                  <a:solidFill>
                    <a:prstClr val="black"/>
                  </a:solidFill>
                  <a:latin typeface="Calibri"/>
                  <a:cs typeface="Calibri"/>
                </a:rPr>
                <a:t>1 </a:t>
              </a:r>
              <a:r>
                <a:rPr lang="ar-AE" sz="2700" dirty="0">
                  <a:solidFill>
                    <a:prstClr val="black"/>
                  </a:solidFill>
                  <a:latin typeface="Calibri"/>
                  <a:cs typeface="Calibri"/>
                </a:rPr>
                <a:t>م</a:t>
              </a:r>
              <a:endParaRPr lang="he-IL" sz="27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5" name="קבוצה 94">
            <a:extLst>
              <a:ext uri="{FF2B5EF4-FFF2-40B4-BE49-F238E27FC236}">
                <a16:creationId xmlns:a16="http://schemas.microsoft.com/office/drawing/2014/main" id="{CCE416CE-027F-48C0-B1E8-7314C815F718}"/>
              </a:ext>
            </a:extLst>
          </p:cNvPr>
          <p:cNvGrpSpPr/>
          <p:nvPr/>
        </p:nvGrpSpPr>
        <p:grpSpPr>
          <a:xfrm>
            <a:off x="9085322" y="1879274"/>
            <a:ext cx="1350000" cy="323858"/>
            <a:chOff x="2058483" y="5473399"/>
            <a:chExt cx="1213422" cy="215905"/>
          </a:xfrm>
        </p:grpSpPr>
        <p:cxnSp>
          <p:nvCxnSpPr>
            <p:cNvPr id="96" name="מחבר ישר 95">
              <a:extLst>
                <a:ext uri="{FF2B5EF4-FFF2-40B4-BE49-F238E27FC236}">
                  <a16:creationId xmlns:a16="http://schemas.microsoft.com/office/drawing/2014/main" id="{2862E1B0-8526-42C0-A264-0100FC6A5A22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18" y="5581351"/>
              <a:ext cx="11960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מחבר ישר 96">
              <a:extLst>
                <a:ext uri="{FF2B5EF4-FFF2-40B4-BE49-F238E27FC236}">
                  <a16:creationId xmlns:a16="http://schemas.microsoft.com/office/drawing/2014/main" id="{23B99EB9-3228-4DBA-87E5-BC2800FB7E2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483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מחבר ישר 97">
              <a:extLst>
                <a:ext uri="{FF2B5EF4-FFF2-40B4-BE49-F238E27FC236}">
                  <a16:creationId xmlns:a16="http://schemas.microsoft.com/office/drawing/2014/main" id="{5FEC629A-A5AB-4A36-A8F6-016C28E30110}"/>
                </a:ext>
              </a:extLst>
            </p:cNvPr>
            <p:cNvCxnSpPr>
              <a:cxnSpLocks/>
            </p:cNvCxnSpPr>
            <p:nvPr/>
          </p:nvCxnSpPr>
          <p:spPr>
            <a:xfrm>
              <a:off x="3271905" y="5473399"/>
              <a:ext cx="0" cy="2159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תיבת טקסט 98">
                <a:extLst>
                  <a:ext uri="{FF2B5EF4-FFF2-40B4-BE49-F238E27FC236}">
                    <a16:creationId xmlns:a16="http://schemas.microsoft.com/office/drawing/2014/main" id="{243B594D-7724-4C9D-8EF4-E9CD2E358295}"/>
                  </a:ext>
                </a:extLst>
              </p:cNvPr>
              <p:cNvSpPr txBox="1"/>
              <p:nvPr/>
            </p:nvSpPr>
            <p:spPr>
              <a:xfrm>
                <a:off x="9241397" y="1232991"/>
                <a:ext cx="984464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AE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</a:t>
                </a:r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9" name="תיבת טקסט 98">
                <a:extLst>
                  <a:ext uri="{FF2B5EF4-FFF2-40B4-BE49-F238E27FC236}">
                    <a16:creationId xmlns:a16="http://schemas.microsoft.com/office/drawing/2014/main" id="{243B594D-7724-4C9D-8EF4-E9CD2E358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1397" y="1232991"/>
                <a:ext cx="984464" cy="741421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754F7B1-B1D4-EA80-943A-301618398DBC}"/>
              </a:ext>
            </a:extLst>
          </p:cNvPr>
          <p:cNvSpPr txBox="1"/>
          <p:nvPr/>
        </p:nvSpPr>
        <p:spPr>
          <a:xfrm>
            <a:off x="165712" y="670695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>
                <a:hlinkClick r:id="rId10"/>
              </a:rPr>
              <a:t>من وحدة تعليمية محوسبة – ضرب الكسور البسيطة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4AA0E7EE-DCEA-630C-8184-EAD5EAB09DC2}"/>
                  </a:ext>
                </a:extLst>
              </p:cNvPr>
              <p:cNvSpPr txBox="1"/>
              <p:nvPr/>
            </p:nvSpPr>
            <p:spPr>
              <a:xfrm>
                <a:off x="1648300" y="9064557"/>
                <a:ext cx="984464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AE" sz="27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</a:t>
                </a:r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תיבת טקסט 6">
                <a:extLst>
                  <a:ext uri="{FF2B5EF4-FFF2-40B4-BE49-F238E27FC236}">
                    <a16:creationId xmlns:a16="http://schemas.microsoft.com/office/drawing/2014/main" id="{4AA0E7EE-DCEA-630C-8184-EAD5EAB09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300" y="9064557"/>
                <a:ext cx="984464" cy="741421"/>
              </a:xfrm>
              <a:prstGeom prst="rect">
                <a:avLst/>
              </a:prstGeom>
              <a:blipFill>
                <a:blip r:embed="rId11"/>
                <a:stretch>
                  <a:fillRect b="-901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8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8" grpId="0"/>
      <p:bldP spid="20" grpId="0"/>
      <p:bldP spid="24" grpId="0" animBg="1"/>
      <p:bldP spid="24" grpId="1" animBg="1"/>
      <p:bldP spid="24" grpId="2" animBg="1"/>
      <p:bldP spid="25" grpId="0" animBg="1"/>
      <p:bldP spid="37" grpId="0" animBg="1"/>
      <p:bldP spid="37" grpId="1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idx="4294967295"/>
          </p:nvPr>
        </p:nvSpPr>
        <p:spPr>
          <a:xfrm>
            <a:off x="-278998" y="-19310"/>
            <a:ext cx="18499016" cy="1781856"/>
          </a:xfrm>
        </p:spPr>
        <p:txBody>
          <a:bodyPr>
            <a:normAutofit/>
          </a:bodyPr>
          <a:lstStyle/>
          <a:p>
            <a:pPr marL="1071563"/>
            <a:r>
              <a:rPr lang="ar-AE" sz="4400" b="1" dirty="0"/>
              <a:t>حلّوا المسألة.</a:t>
            </a:r>
            <a:endParaRPr lang="he-IL" sz="48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73" name="קשת 272">
            <a:extLst>
              <a:ext uri="{FF2B5EF4-FFF2-40B4-BE49-F238E27FC236}">
                <a16:creationId xmlns:a16="http://schemas.microsoft.com/office/drawing/2014/main" id="{EFB6C826-B643-4413-95B8-C8B41CD39665}"/>
              </a:ext>
            </a:extLst>
          </p:cNvPr>
          <p:cNvSpPr/>
          <p:nvPr/>
        </p:nvSpPr>
        <p:spPr>
          <a:xfrm>
            <a:off x="667555" y="4255689"/>
            <a:ext cx="1714337" cy="1941882"/>
          </a:xfrm>
          <a:prstGeom prst="arc">
            <a:avLst>
              <a:gd name="adj1" fmla="val 10848223"/>
              <a:gd name="adj2" fmla="val 2137645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מלבן: פינות מעוגלות 303">
                <a:extLst>
                  <a:ext uri="{FF2B5EF4-FFF2-40B4-BE49-F238E27FC236}">
                    <a16:creationId xmlns:a16="http://schemas.microsoft.com/office/drawing/2014/main" id="{208FC666-9907-4E50-BD4E-735533E04AD0}"/>
                  </a:ext>
                </a:extLst>
              </p:cNvPr>
              <p:cNvSpPr/>
              <p:nvPr/>
            </p:nvSpPr>
            <p:spPr>
              <a:xfrm>
                <a:off x="6483953" y="1209496"/>
                <a:ext cx="11303286" cy="2625785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C5E0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411957" algn="r" defTabSz="1371600" rtl="1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ضفدع صغير يقفز في كل قفزة مسافة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​ م.</a:t>
                </a:r>
              </a:p>
              <a:p>
                <a:pPr marL="411957" algn="r" defTabSz="1371600" rtl="1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ar-AE" sz="4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ما المسافة التي يقطعها في 5 قفزات؟</a:t>
                </a:r>
                <a:endParaRPr lang="he-IL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4" name="מלבן: פינות מעוגלות 303">
                <a:extLst>
                  <a:ext uri="{FF2B5EF4-FFF2-40B4-BE49-F238E27FC236}">
                    <a16:creationId xmlns:a16="http://schemas.microsoft.com/office/drawing/2014/main" id="{208FC666-9907-4E50-BD4E-735533E04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53" y="1209496"/>
                <a:ext cx="11303286" cy="262578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C5E0B4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76CEE9F6-F19E-4D49-AC07-891ECE356B2A}"/>
                  </a:ext>
                </a:extLst>
              </p:cNvPr>
              <p:cNvSpPr txBox="1"/>
              <p:nvPr/>
            </p:nvSpPr>
            <p:spPr>
              <a:xfrm>
                <a:off x="6469051" y="6825476"/>
                <a:ext cx="8496236" cy="259609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defTabSz="1371600"/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5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ar-AE" sz="5400" dirty="0">
                    <a:solidFill>
                      <a:prstClr val="black"/>
                    </a:solidFill>
                  </a:rPr>
                  <a:t>×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 2</a:t>
                </a:r>
              </a:p>
              <a:p>
                <a:pPr algn="ctr" defTabSz="1371600" rtl="1"/>
                <a:endParaRPr lang="he-IL" sz="42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  <a:p>
                <a:pPr algn="ctr" defTabSz="1371600" rtl="1"/>
                <a:r>
                  <a:rPr lang="ar-AE" sz="4400" dirty="0"/>
                  <a:t>يقطع الضفدع في 5 قفزات مسافة 2 م.</a:t>
                </a:r>
                <a:endParaRPr lang="he-IL" sz="42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9" name="תיבת טקסט 308">
                <a:extLst>
                  <a:ext uri="{FF2B5EF4-FFF2-40B4-BE49-F238E27FC236}">
                    <a16:creationId xmlns:a16="http://schemas.microsoft.com/office/drawing/2014/main" id="{76CEE9F6-F19E-4D49-AC07-891ECE356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051" y="6825476"/>
                <a:ext cx="8496236" cy="2596095"/>
              </a:xfrm>
              <a:prstGeom prst="rect">
                <a:avLst/>
              </a:prstGeom>
              <a:blipFill>
                <a:blip r:embed="rId4"/>
                <a:stretch>
                  <a:fillRect l="-3156" r="-3228" b="-1032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תיבת טקסט 85">
                <a:extLst>
                  <a:ext uri="{FF2B5EF4-FFF2-40B4-BE49-F238E27FC236}">
                    <a16:creationId xmlns:a16="http://schemas.microsoft.com/office/drawing/2014/main" id="{0C8E6EA3-7C69-4BE4-BA19-5F93B6C1681A}"/>
                  </a:ext>
                </a:extLst>
              </p:cNvPr>
              <p:cNvSpPr txBox="1"/>
              <p:nvPr/>
            </p:nvSpPr>
            <p:spPr>
              <a:xfrm>
                <a:off x="5590877" y="6850867"/>
                <a:ext cx="4154717" cy="1272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5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ar-AE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×</a:t>
                </a:r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=?</a:t>
                </a:r>
              </a:p>
            </p:txBody>
          </p:sp>
        </mc:Choice>
        <mc:Fallback xmlns="">
          <p:sp>
            <p:nvSpPr>
              <p:cNvPr id="86" name="תיבת טקסט 85">
                <a:extLst>
                  <a:ext uri="{FF2B5EF4-FFF2-40B4-BE49-F238E27FC236}">
                    <a16:creationId xmlns:a16="http://schemas.microsoft.com/office/drawing/2014/main" id="{0C8E6EA3-7C69-4BE4-BA19-5F93B6C16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877" y="6850867"/>
                <a:ext cx="4154717" cy="1272656"/>
              </a:xfrm>
              <a:prstGeom prst="rect">
                <a:avLst/>
              </a:prstGeom>
              <a:blipFill>
                <a:blip r:embed="rId5"/>
                <a:stretch>
                  <a:fillRect b="-1483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לחצו עלי לרמז">
            <a:extLst>
              <a:ext uri="{FF2B5EF4-FFF2-40B4-BE49-F238E27FC236}">
                <a16:creationId xmlns:a16="http://schemas.microsoft.com/office/drawing/2014/main" id="{3D7FE14A-0D18-4BAA-A0D4-54CF24A8B9C0}"/>
              </a:ext>
            </a:extLst>
          </p:cNvPr>
          <p:cNvSpPr/>
          <p:nvPr/>
        </p:nvSpPr>
        <p:spPr>
          <a:xfrm>
            <a:off x="448085" y="7938569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dirty="0"/>
              <a:t>اضغطوا عليَّ لعرض التمرين.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06" name="לחצו עלי לרמז">
            <a:extLst>
              <a:ext uri="{FF2B5EF4-FFF2-40B4-BE49-F238E27FC236}">
                <a16:creationId xmlns:a16="http://schemas.microsoft.com/office/drawing/2014/main" id="{AC8A87B1-5B1E-4828-9DD3-4C79C394BEDA}"/>
              </a:ext>
            </a:extLst>
          </p:cNvPr>
          <p:cNvSpPr/>
          <p:nvPr/>
        </p:nvSpPr>
        <p:spPr>
          <a:xfrm>
            <a:off x="448085" y="7889257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dirty="0"/>
              <a:t>اضغطوا عليَّ لعرض الإجابة.</a:t>
            </a:r>
            <a:r>
              <a:rPr lang="he-IL" sz="4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9" name="מחבר חץ ישר 8">
            <a:extLst>
              <a:ext uri="{FF2B5EF4-FFF2-40B4-BE49-F238E27FC236}">
                <a16:creationId xmlns:a16="http://schemas.microsoft.com/office/drawing/2014/main" id="{A79C350D-4B33-412B-8D22-A4969DEFB4D9}"/>
              </a:ext>
            </a:extLst>
          </p:cNvPr>
          <p:cNvCxnSpPr>
            <a:cxnSpLocks/>
          </p:cNvCxnSpPr>
          <p:nvPr/>
        </p:nvCxnSpPr>
        <p:spPr>
          <a:xfrm>
            <a:off x="532534" y="5224162"/>
            <a:ext cx="17523239" cy="51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קשת 58">
            <a:extLst>
              <a:ext uri="{FF2B5EF4-FFF2-40B4-BE49-F238E27FC236}">
                <a16:creationId xmlns:a16="http://schemas.microsoft.com/office/drawing/2014/main" id="{8585E1DE-F429-4E83-B894-5BDDE1506EE1}"/>
              </a:ext>
            </a:extLst>
          </p:cNvPr>
          <p:cNvSpPr/>
          <p:nvPr/>
        </p:nvSpPr>
        <p:spPr>
          <a:xfrm>
            <a:off x="2422922" y="4355958"/>
            <a:ext cx="1639631" cy="1781856"/>
          </a:xfrm>
          <a:prstGeom prst="arc">
            <a:avLst>
              <a:gd name="adj1" fmla="val 10967801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0" name="קשת 59">
            <a:extLst>
              <a:ext uri="{FF2B5EF4-FFF2-40B4-BE49-F238E27FC236}">
                <a16:creationId xmlns:a16="http://schemas.microsoft.com/office/drawing/2014/main" id="{0F6D1F65-76D0-4A2F-BBB9-258A061D4CE2}"/>
              </a:ext>
            </a:extLst>
          </p:cNvPr>
          <p:cNvSpPr/>
          <p:nvPr/>
        </p:nvSpPr>
        <p:spPr>
          <a:xfrm>
            <a:off x="4074029" y="4355957"/>
            <a:ext cx="1622796" cy="1890926"/>
          </a:xfrm>
          <a:prstGeom prst="arc">
            <a:avLst>
              <a:gd name="adj1" fmla="val 10964595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455353D4-EE7A-4779-95AF-BEE3787E7452}"/>
              </a:ext>
            </a:extLst>
          </p:cNvPr>
          <p:cNvGrpSpPr/>
          <p:nvPr/>
        </p:nvGrpSpPr>
        <p:grpSpPr>
          <a:xfrm>
            <a:off x="720437" y="4992906"/>
            <a:ext cx="16587954" cy="540000"/>
            <a:chOff x="480291" y="3328604"/>
            <a:chExt cx="11058636" cy="360000"/>
          </a:xfrm>
        </p:grpSpPr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462852EC-04C9-4083-AAC0-E8F8C3EB2F4A}"/>
                </a:ext>
              </a:extLst>
            </p:cNvPr>
            <p:cNvCxnSpPr>
              <a:cxnSpLocks/>
            </p:cNvCxnSpPr>
            <p:nvPr/>
          </p:nvCxnSpPr>
          <p:spPr>
            <a:xfrm>
              <a:off x="48029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מחבר ישר 87">
              <a:extLst>
                <a:ext uri="{FF2B5EF4-FFF2-40B4-BE49-F238E27FC236}">
                  <a16:creationId xmlns:a16="http://schemas.microsoft.com/office/drawing/2014/main" id="{42C2380F-7E28-45C5-888C-1B7EA7CF3B8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22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מחבר ישר 88">
              <a:extLst>
                <a:ext uri="{FF2B5EF4-FFF2-40B4-BE49-F238E27FC236}">
                  <a16:creationId xmlns:a16="http://schemas.microsoft.com/office/drawing/2014/main" id="{F02699B1-5229-42CC-9640-56F82BF4C415}"/>
                </a:ext>
              </a:extLst>
            </p:cNvPr>
            <p:cNvCxnSpPr>
              <a:cxnSpLocks/>
            </p:cNvCxnSpPr>
            <p:nvPr/>
          </p:nvCxnSpPr>
          <p:spPr>
            <a:xfrm>
              <a:off x="158615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מחבר ישר 89">
              <a:extLst>
                <a:ext uri="{FF2B5EF4-FFF2-40B4-BE49-F238E27FC236}">
                  <a16:creationId xmlns:a16="http://schemas.microsoft.com/office/drawing/2014/main" id="{31945BFC-E49F-407D-AF61-28CDBAFC6C37}"/>
                </a:ext>
              </a:extLst>
            </p:cNvPr>
            <p:cNvCxnSpPr>
              <a:cxnSpLocks/>
            </p:cNvCxnSpPr>
            <p:nvPr/>
          </p:nvCxnSpPr>
          <p:spPr>
            <a:xfrm>
              <a:off x="213908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מחבר ישר 90">
              <a:extLst>
                <a:ext uri="{FF2B5EF4-FFF2-40B4-BE49-F238E27FC236}">
                  <a16:creationId xmlns:a16="http://schemas.microsoft.com/office/drawing/2014/main" id="{1D040BC0-9AB1-4E42-8594-B1D461D1092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74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מחבר ישר 91">
              <a:extLst>
                <a:ext uri="{FF2B5EF4-FFF2-40B4-BE49-F238E27FC236}">
                  <a16:creationId xmlns:a16="http://schemas.microsoft.com/office/drawing/2014/main" id="{135997D7-7330-42C2-9E39-32D52B1AF4D6}"/>
                </a:ext>
              </a:extLst>
            </p:cNvPr>
            <p:cNvCxnSpPr>
              <a:cxnSpLocks/>
            </p:cNvCxnSpPr>
            <p:nvPr/>
          </p:nvCxnSpPr>
          <p:spPr>
            <a:xfrm>
              <a:off x="545667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מחבר ישר 92">
              <a:extLst>
                <a:ext uri="{FF2B5EF4-FFF2-40B4-BE49-F238E27FC236}">
                  <a16:creationId xmlns:a16="http://schemas.microsoft.com/office/drawing/2014/main" id="{9B3A5B27-066E-4E2D-A4AF-3B8A75A18D03}"/>
                </a:ext>
              </a:extLst>
            </p:cNvPr>
            <p:cNvCxnSpPr>
              <a:cxnSpLocks/>
            </p:cNvCxnSpPr>
            <p:nvPr/>
          </p:nvCxnSpPr>
          <p:spPr>
            <a:xfrm>
              <a:off x="600961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מחבר ישר 94">
              <a:extLst>
                <a:ext uri="{FF2B5EF4-FFF2-40B4-BE49-F238E27FC236}">
                  <a16:creationId xmlns:a16="http://schemas.microsoft.com/office/drawing/2014/main" id="{CCAD502F-CB77-4398-A993-08DD10390601}"/>
                </a:ext>
              </a:extLst>
            </p:cNvPr>
            <p:cNvCxnSpPr>
              <a:cxnSpLocks/>
            </p:cNvCxnSpPr>
            <p:nvPr/>
          </p:nvCxnSpPr>
          <p:spPr>
            <a:xfrm>
              <a:off x="656254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מחבר ישר 95">
              <a:extLst>
                <a:ext uri="{FF2B5EF4-FFF2-40B4-BE49-F238E27FC236}">
                  <a16:creationId xmlns:a16="http://schemas.microsoft.com/office/drawing/2014/main" id="{06B55E9F-7538-47AB-8CCA-B335D2A5E2C8}"/>
                </a:ext>
              </a:extLst>
            </p:cNvPr>
            <p:cNvCxnSpPr>
              <a:cxnSpLocks/>
            </p:cNvCxnSpPr>
            <p:nvPr/>
          </p:nvCxnSpPr>
          <p:spPr>
            <a:xfrm>
              <a:off x="932720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>
              <a:extLst>
                <a:ext uri="{FF2B5EF4-FFF2-40B4-BE49-F238E27FC236}">
                  <a16:creationId xmlns:a16="http://schemas.microsoft.com/office/drawing/2014/main" id="{7226AF65-D3DD-4D36-8384-477B3A5E8045}"/>
                </a:ext>
              </a:extLst>
            </p:cNvPr>
            <p:cNvCxnSpPr>
              <a:cxnSpLocks/>
            </p:cNvCxnSpPr>
            <p:nvPr/>
          </p:nvCxnSpPr>
          <p:spPr>
            <a:xfrm>
              <a:off x="269201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מחבר ישר 39">
              <a:extLst>
                <a:ext uri="{FF2B5EF4-FFF2-40B4-BE49-F238E27FC236}">
                  <a16:creationId xmlns:a16="http://schemas.microsoft.com/office/drawing/2014/main" id="{36ECCC39-4C29-4575-B9BA-161239E41B2A}"/>
                </a:ext>
              </a:extLst>
            </p:cNvPr>
            <p:cNvCxnSpPr>
              <a:cxnSpLocks/>
            </p:cNvCxnSpPr>
            <p:nvPr/>
          </p:nvCxnSpPr>
          <p:spPr>
            <a:xfrm>
              <a:off x="324495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>
              <a:extLst>
                <a:ext uri="{FF2B5EF4-FFF2-40B4-BE49-F238E27FC236}">
                  <a16:creationId xmlns:a16="http://schemas.microsoft.com/office/drawing/2014/main" id="{832E363F-48E3-4238-8E01-34E502F5ECB6}"/>
                </a:ext>
              </a:extLst>
            </p:cNvPr>
            <p:cNvCxnSpPr>
              <a:cxnSpLocks/>
            </p:cNvCxnSpPr>
            <p:nvPr/>
          </p:nvCxnSpPr>
          <p:spPr>
            <a:xfrm>
              <a:off x="3797883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BB44FEFE-FDEA-4F25-B392-B3626DD74C0B}"/>
                </a:ext>
              </a:extLst>
            </p:cNvPr>
            <p:cNvCxnSpPr>
              <a:cxnSpLocks/>
            </p:cNvCxnSpPr>
            <p:nvPr/>
          </p:nvCxnSpPr>
          <p:spPr>
            <a:xfrm>
              <a:off x="435081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ACBFC363-341E-46AA-8920-F2F6BC267FDE}"/>
                </a:ext>
              </a:extLst>
            </p:cNvPr>
            <p:cNvCxnSpPr>
              <a:cxnSpLocks/>
            </p:cNvCxnSpPr>
            <p:nvPr/>
          </p:nvCxnSpPr>
          <p:spPr>
            <a:xfrm>
              <a:off x="711547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>
              <a:extLst>
                <a:ext uri="{FF2B5EF4-FFF2-40B4-BE49-F238E27FC236}">
                  <a16:creationId xmlns:a16="http://schemas.microsoft.com/office/drawing/2014/main" id="{A48EB138-ED1E-4E79-8419-0B8377293F90}"/>
                </a:ext>
              </a:extLst>
            </p:cNvPr>
            <p:cNvCxnSpPr>
              <a:cxnSpLocks/>
            </p:cNvCxnSpPr>
            <p:nvPr/>
          </p:nvCxnSpPr>
          <p:spPr>
            <a:xfrm>
              <a:off x="766840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>
              <a:extLst>
                <a:ext uri="{FF2B5EF4-FFF2-40B4-BE49-F238E27FC236}">
                  <a16:creationId xmlns:a16="http://schemas.microsoft.com/office/drawing/2014/main" id="{B1FB5C3F-80E9-49EE-BCF2-49BC4789F57C}"/>
                </a:ext>
              </a:extLst>
            </p:cNvPr>
            <p:cNvCxnSpPr>
              <a:cxnSpLocks/>
            </p:cNvCxnSpPr>
            <p:nvPr/>
          </p:nvCxnSpPr>
          <p:spPr>
            <a:xfrm>
              <a:off x="822133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CA279757-4786-4C30-85E9-A47BDCEEEFB6}"/>
                </a:ext>
              </a:extLst>
            </p:cNvPr>
            <p:cNvCxnSpPr>
              <a:cxnSpLocks/>
            </p:cNvCxnSpPr>
            <p:nvPr/>
          </p:nvCxnSpPr>
          <p:spPr>
            <a:xfrm>
              <a:off x="8774271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7BBA0E5C-1D9D-43F2-BBFB-BD7CD4326B82}"/>
                </a:ext>
              </a:extLst>
            </p:cNvPr>
            <p:cNvCxnSpPr>
              <a:cxnSpLocks/>
            </p:cNvCxnSpPr>
            <p:nvPr/>
          </p:nvCxnSpPr>
          <p:spPr>
            <a:xfrm>
              <a:off x="1153892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A9B7FB12-F8AA-4BEE-8392-5CAC6FFE8FCF}"/>
                </a:ext>
              </a:extLst>
            </p:cNvPr>
            <p:cNvCxnSpPr>
              <a:cxnSpLocks/>
            </p:cNvCxnSpPr>
            <p:nvPr/>
          </p:nvCxnSpPr>
          <p:spPr>
            <a:xfrm>
              <a:off x="9880135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מחבר ישר 60">
              <a:extLst>
                <a:ext uri="{FF2B5EF4-FFF2-40B4-BE49-F238E27FC236}">
                  <a16:creationId xmlns:a16="http://schemas.microsoft.com/office/drawing/2014/main" id="{40B1355A-C162-4AF5-8546-4557C909B1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67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מחבר ישר 61">
              <a:extLst>
                <a:ext uri="{FF2B5EF4-FFF2-40B4-BE49-F238E27FC236}">
                  <a16:creationId xmlns:a16="http://schemas.microsoft.com/office/drawing/2014/main" id="{C70EDA99-DEB7-4BFA-9C23-7FFBBC95F2E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999" y="3328604"/>
              <a:ext cx="0" cy="36000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BD70A1B7-6028-4486-80DC-CA51531A916C}"/>
              </a:ext>
            </a:extLst>
          </p:cNvPr>
          <p:cNvGrpSpPr/>
          <p:nvPr/>
        </p:nvGrpSpPr>
        <p:grpSpPr>
          <a:xfrm>
            <a:off x="559386" y="5571809"/>
            <a:ext cx="16930785" cy="959687"/>
            <a:chOff x="372924" y="3714537"/>
            <a:chExt cx="11287190" cy="639791"/>
          </a:xfrm>
        </p:grpSpPr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1D3F5B36-D294-4CC7-8EC3-26DBAD09DD53}"/>
                </a:ext>
              </a:extLst>
            </p:cNvPr>
            <p:cNvSpPr txBox="1"/>
            <p:nvPr/>
          </p:nvSpPr>
          <p:spPr>
            <a:xfrm>
              <a:off x="372924" y="3714537"/>
              <a:ext cx="253488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defTabSz="1371600" rtl="1"/>
              <a:r>
                <a:rPr lang="he-IL" sz="30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תיבת טקסט 96">
                  <a:extLst>
                    <a:ext uri="{FF2B5EF4-FFF2-40B4-BE49-F238E27FC236}">
                      <a16:creationId xmlns:a16="http://schemas.microsoft.com/office/drawing/2014/main" id="{A7EE8FE2-635E-4E39-B433-D36F939F7BCD}"/>
                    </a:ext>
                  </a:extLst>
                </p:cNvPr>
                <p:cNvSpPr txBox="1"/>
                <p:nvPr/>
              </p:nvSpPr>
              <p:spPr>
                <a:xfrm>
                  <a:off x="97214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7" name="תיבת טקסט 96">
                  <a:extLst>
                    <a:ext uri="{FF2B5EF4-FFF2-40B4-BE49-F238E27FC236}">
                      <a16:creationId xmlns:a16="http://schemas.microsoft.com/office/drawing/2014/main" id="{A7EE8FE2-635E-4E39-B433-D36F939F7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145" y="3714537"/>
                  <a:ext cx="180819" cy="639791"/>
                </a:xfrm>
                <a:prstGeom prst="rect">
                  <a:avLst/>
                </a:prstGeom>
                <a:blipFill>
                  <a:blip r:embed="rId6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תיבת טקסט 97">
                  <a:extLst>
                    <a:ext uri="{FF2B5EF4-FFF2-40B4-BE49-F238E27FC236}">
                      <a16:creationId xmlns:a16="http://schemas.microsoft.com/office/drawing/2014/main" id="{625AE2D6-1CFD-4BCE-8D8B-E97D03B8FCAA}"/>
                    </a:ext>
                  </a:extLst>
                </p:cNvPr>
                <p:cNvSpPr txBox="1"/>
                <p:nvPr/>
              </p:nvSpPr>
              <p:spPr>
                <a:xfrm>
                  <a:off x="149959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8" name="תיבת טקסט 97">
                  <a:extLst>
                    <a:ext uri="{FF2B5EF4-FFF2-40B4-BE49-F238E27FC236}">
                      <a16:creationId xmlns:a16="http://schemas.microsoft.com/office/drawing/2014/main" id="{625AE2D6-1CFD-4BCE-8D8B-E97D03B8F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599" y="3714537"/>
                  <a:ext cx="180819" cy="639791"/>
                </a:xfrm>
                <a:prstGeom prst="rect">
                  <a:avLst/>
                </a:prstGeom>
                <a:blipFill>
                  <a:blip r:embed="rId7"/>
                  <a:stretch>
                    <a:fillRect r="-131818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תיבת טקסט 98">
                  <a:extLst>
                    <a:ext uri="{FF2B5EF4-FFF2-40B4-BE49-F238E27FC236}">
                      <a16:creationId xmlns:a16="http://schemas.microsoft.com/office/drawing/2014/main" id="{5504FDD9-0D29-4307-9AE2-522E00C24828}"/>
                    </a:ext>
                  </a:extLst>
                </p:cNvPr>
                <p:cNvSpPr txBox="1"/>
                <p:nvPr/>
              </p:nvSpPr>
              <p:spPr>
                <a:xfrm>
                  <a:off x="203743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9" name="תיבת טקסט 98">
                  <a:extLst>
                    <a:ext uri="{FF2B5EF4-FFF2-40B4-BE49-F238E27FC236}">
                      <a16:creationId xmlns:a16="http://schemas.microsoft.com/office/drawing/2014/main" id="{5504FDD9-0D29-4307-9AE2-522E00C24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439" y="3714537"/>
                  <a:ext cx="180819" cy="639791"/>
                </a:xfrm>
                <a:prstGeom prst="rect">
                  <a:avLst/>
                </a:prstGeom>
                <a:blipFill>
                  <a:blip r:embed="rId8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תיבת טקסט 99">
                  <a:extLst>
                    <a:ext uri="{FF2B5EF4-FFF2-40B4-BE49-F238E27FC236}">
                      <a16:creationId xmlns:a16="http://schemas.microsoft.com/office/drawing/2014/main" id="{86D677D7-3FAE-475A-B746-AB72330D9B41}"/>
                    </a:ext>
                  </a:extLst>
                </p:cNvPr>
                <p:cNvSpPr txBox="1"/>
                <p:nvPr/>
              </p:nvSpPr>
              <p:spPr>
                <a:xfrm>
                  <a:off x="3141531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תיבת טקסט 99">
                  <a:extLst>
                    <a:ext uri="{FF2B5EF4-FFF2-40B4-BE49-F238E27FC236}">
                      <a16:creationId xmlns:a16="http://schemas.microsoft.com/office/drawing/2014/main" id="{86D677D7-3FAE-475A-B746-AB72330D9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1531" y="3714537"/>
                  <a:ext cx="180819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3187" r="-128889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תיבת טקסט 100">
                  <a:extLst>
                    <a:ext uri="{FF2B5EF4-FFF2-40B4-BE49-F238E27FC236}">
                      <a16:creationId xmlns:a16="http://schemas.microsoft.com/office/drawing/2014/main" id="{53DC7794-FDAE-480B-BDF3-B7BB7DCC5B71}"/>
                    </a:ext>
                  </a:extLst>
                </p:cNvPr>
                <p:cNvSpPr txBox="1"/>
                <p:nvPr/>
              </p:nvSpPr>
              <p:spPr>
                <a:xfrm>
                  <a:off x="2584465" y="3714537"/>
                  <a:ext cx="180819" cy="638679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תיבת טקסט 100">
                  <a:extLst>
                    <a:ext uri="{FF2B5EF4-FFF2-40B4-BE49-F238E27FC236}">
                      <a16:creationId xmlns:a16="http://schemas.microsoft.com/office/drawing/2014/main" id="{53DC7794-FDAE-480B-BDF3-B7BB7DCC5B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4465" y="3714537"/>
                  <a:ext cx="180819" cy="638679"/>
                </a:xfrm>
                <a:prstGeom prst="rect">
                  <a:avLst/>
                </a:prstGeom>
                <a:blipFill>
                  <a:blip r:embed="rId10"/>
                  <a:stretch>
                    <a:fillRect r="-131818" b="-254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תיבת טקסט 101">
                  <a:extLst>
                    <a:ext uri="{FF2B5EF4-FFF2-40B4-BE49-F238E27FC236}">
                      <a16:creationId xmlns:a16="http://schemas.microsoft.com/office/drawing/2014/main" id="{94511734-0C3E-43ED-9413-80FA2181D11B}"/>
                    </a:ext>
                  </a:extLst>
                </p:cNvPr>
                <p:cNvSpPr txBox="1"/>
                <p:nvPr/>
              </p:nvSpPr>
              <p:spPr>
                <a:xfrm>
                  <a:off x="372725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תיבת טקסט 101">
                  <a:extLst>
                    <a:ext uri="{FF2B5EF4-FFF2-40B4-BE49-F238E27FC236}">
                      <a16:creationId xmlns:a16="http://schemas.microsoft.com/office/drawing/2014/main" id="{94511734-0C3E-43ED-9413-80FA2181D1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7251" y="3714537"/>
                  <a:ext cx="180819" cy="639791"/>
                </a:xfrm>
                <a:prstGeom prst="rect">
                  <a:avLst/>
                </a:prstGeom>
                <a:blipFill>
                  <a:blip r:embed="rId11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תיבת טקסט 102">
                  <a:extLst>
                    <a:ext uri="{FF2B5EF4-FFF2-40B4-BE49-F238E27FC236}">
                      <a16:creationId xmlns:a16="http://schemas.microsoft.com/office/drawing/2014/main" id="{8408FDE2-9A4E-46A1-93DA-5CABCF63A10C}"/>
                    </a:ext>
                  </a:extLst>
                </p:cNvPr>
                <p:cNvSpPr txBox="1"/>
                <p:nvPr/>
              </p:nvSpPr>
              <p:spPr>
                <a:xfrm>
                  <a:off x="481688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תיבת טקסט 102">
                  <a:extLst>
                    <a:ext uri="{FF2B5EF4-FFF2-40B4-BE49-F238E27FC236}">
                      <a16:creationId xmlns:a16="http://schemas.microsoft.com/office/drawing/2014/main" id="{8408FDE2-9A4E-46A1-93DA-5CABCF63A1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6885" y="3714537"/>
                  <a:ext cx="180819" cy="639791"/>
                </a:xfrm>
                <a:prstGeom prst="rect">
                  <a:avLst/>
                </a:prstGeom>
                <a:blipFill>
                  <a:blip r:embed="rId12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תיבת טקסט 103">
                  <a:extLst>
                    <a:ext uri="{FF2B5EF4-FFF2-40B4-BE49-F238E27FC236}">
                      <a16:creationId xmlns:a16="http://schemas.microsoft.com/office/drawing/2014/main" id="{9DED279D-419F-4D80-A946-5AA9F1A21B17}"/>
                    </a:ext>
                  </a:extLst>
                </p:cNvPr>
                <p:cNvSpPr txBox="1"/>
                <p:nvPr/>
              </p:nvSpPr>
              <p:spPr>
                <a:xfrm>
                  <a:off x="5920707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תיבת טקסט 103">
                  <a:extLst>
                    <a:ext uri="{FF2B5EF4-FFF2-40B4-BE49-F238E27FC236}">
                      <a16:creationId xmlns:a16="http://schemas.microsoft.com/office/drawing/2014/main" id="{9DED279D-419F-4D80-A946-5AA9F1A21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0707" y="3714537"/>
                  <a:ext cx="180819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13187" r="-131818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28CF2B49-6699-47F5-8977-FD4DBFB9ECA3}"/>
                    </a:ext>
                  </a:extLst>
                </p:cNvPr>
                <p:cNvSpPr txBox="1"/>
                <p:nvPr/>
              </p:nvSpPr>
              <p:spPr>
                <a:xfrm>
                  <a:off x="536922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9" name="תיבת טקסט 48">
                  <a:extLst>
                    <a:ext uri="{FF2B5EF4-FFF2-40B4-BE49-F238E27FC236}">
                      <a16:creationId xmlns:a16="http://schemas.microsoft.com/office/drawing/2014/main" id="{28CF2B49-6699-47F5-8977-FD4DBFB9E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9223" y="3714537"/>
                  <a:ext cx="180819" cy="639791"/>
                </a:xfrm>
                <a:prstGeom prst="rect">
                  <a:avLst/>
                </a:prstGeom>
                <a:blipFill>
                  <a:blip r:embed="rId14"/>
                  <a:stretch>
                    <a:fillRect r="-128889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3A16D431-41F7-4946-9B1B-8D54B637B5AE}"/>
                    </a:ext>
                  </a:extLst>
                </p:cNvPr>
                <p:cNvSpPr txBox="1"/>
                <p:nvPr/>
              </p:nvSpPr>
              <p:spPr>
                <a:xfrm>
                  <a:off x="638910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0" name="תיבת טקסט 49">
                  <a:extLst>
                    <a:ext uri="{FF2B5EF4-FFF2-40B4-BE49-F238E27FC236}">
                      <a16:creationId xmlns:a16="http://schemas.microsoft.com/office/drawing/2014/main" id="{3A16D431-41F7-4946-9B1B-8D54B637B5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9103" y="3714537"/>
                  <a:ext cx="180819" cy="639791"/>
                </a:xfrm>
                <a:prstGeom prst="rect">
                  <a:avLst/>
                </a:prstGeom>
                <a:blipFill>
                  <a:blip r:embed="rId15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DEA6726C-7E72-4D43-9D8C-CD8C091A2F7E}"/>
                    </a:ext>
                  </a:extLst>
                </p:cNvPr>
                <p:cNvSpPr txBox="1"/>
                <p:nvPr/>
              </p:nvSpPr>
              <p:spPr>
                <a:xfrm>
                  <a:off x="6937743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תיבת טקסט 50">
                  <a:extLst>
                    <a:ext uri="{FF2B5EF4-FFF2-40B4-BE49-F238E27FC236}">
                      <a16:creationId xmlns:a16="http://schemas.microsoft.com/office/drawing/2014/main" id="{DEA6726C-7E72-4D43-9D8C-CD8C091A2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743" y="3714537"/>
                  <a:ext cx="180819" cy="639791"/>
                </a:xfrm>
                <a:prstGeom prst="rect">
                  <a:avLst/>
                </a:prstGeom>
                <a:blipFill>
                  <a:blip r:embed="rId16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תיבת טקסט 51">
                  <a:extLst>
                    <a:ext uri="{FF2B5EF4-FFF2-40B4-BE49-F238E27FC236}">
                      <a16:creationId xmlns:a16="http://schemas.microsoft.com/office/drawing/2014/main" id="{F91C7EE5-6622-4BB3-850D-4B5DC09DCC90}"/>
                    </a:ext>
                  </a:extLst>
                </p:cNvPr>
                <p:cNvSpPr txBox="1"/>
                <p:nvPr/>
              </p:nvSpPr>
              <p:spPr>
                <a:xfrm>
                  <a:off x="11479295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2" name="תיבת טקסט 51">
                  <a:extLst>
                    <a:ext uri="{FF2B5EF4-FFF2-40B4-BE49-F238E27FC236}">
                      <a16:creationId xmlns:a16="http://schemas.microsoft.com/office/drawing/2014/main" id="{F91C7EE5-6622-4BB3-850D-4B5DC09DCC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9295" y="3714537"/>
                  <a:ext cx="180819" cy="369332"/>
                </a:xfrm>
                <a:prstGeom prst="rect">
                  <a:avLst/>
                </a:prstGeom>
                <a:blipFill>
                  <a:blip r:embed="rId17"/>
                  <a:stretch>
                    <a:fillRect t="-13187" r="-131818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22CD2BC1-ECDB-44FF-89FA-10D5795AB54B}"/>
                    </a:ext>
                  </a:extLst>
                </p:cNvPr>
                <p:cNvSpPr txBox="1"/>
                <p:nvPr/>
              </p:nvSpPr>
              <p:spPr>
                <a:xfrm>
                  <a:off x="7513299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תיבת טקסט 52">
                  <a:extLst>
                    <a:ext uri="{FF2B5EF4-FFF2-40B4-BE49-F238E27FC236}">
                      <a16:creationId xmlns:a16="http://schemas.microsoft.com/office/drawing/2014/main" id="{22CD2BC1-ECDB-44FF-89FA-10D5795AB5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3299" y="3714537"/>
                  <a:ext cx="180819" cy="639791"/>
                </a:xfrm>
                <a:prstGeom prst="rect">
                  <a:avLst/>
                </a:prstGeom>
                <a:blipFill>
                  <a:blip r:embed="rId18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תיבת טקסט 53">
                  <a:extLst>
                    <a:ext uri="{FF2B5EF4-FFF2-40B4-BE49-F238E27FC236}">
                      <a16:creationId xmlns:a16="http://schemas.microsoft.com/office/drawing/2014/main" id="{999711B3-DAA2-4EE2-A62E-BD45B3F5F9D6}"/>
                    </a:ext>
                  </a:extLst>
                </p:cNvPr>
                <p:cNvSpPr txBox="1"/>
                <p:nvPr/>
              </p:nvSpPr>
              <p:spPr>
                <a:xfrm>
                  <a:off x="8054845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4" name="תיבת טקסט 53">
                  <a:extLst>
                    <a:ext uri="{FF2B5EF4-FFF2-40B4-BE49-F238E27FC236}">
                      <a16:creationId xmlns:a16="http://schemas.microsoft.com/office/drawing/2014/main" id="{999711B3-DAA2-4EE2-A62E-BD45B3F5F9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4845" y="3714537"/>
                  <a:ext cx="180819" cy="639791"/>
                </a:xfrm>
                <a:prstGeom prst="rect">
                  <a:avLst/>
                </a:prstGeom>
                <a:blipFill>
                  <a:blip r:embed="rId19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תיבת טקסט 54">
                  <a:extLst>
                    <a:ext uri="{FF2B5EF4-FFF2-40B4-BE49-F238E27FC236}">
                      <a16:creationId xmlns:a16="http://schemas.microsoft.com/office/drawing/2014/main" id="{44362AD8-26E3-44A8-81FF-8AF09B4FBDC0}"/>
                    </a:ext>
                  </a:extLst>
                </p:cNvPr>
                <p:cNvSpPr txBox="1"/>
                <p:nvPr/>
              </p:nvSpPr>
              <p:spPr>
                <a:xfrm>
                  <a:off x="9171947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תיבת טקסט 54">
                  <a:extLst>
                    <a:ext uri="{FF2B5EF4-FFF2-40B4-BE49-F238E27FC236}">
                      <a16:creationId xmlns:a16="http://schemas.microsoft.com/office/drawing/2014/main" id="{44362AD8-26E3-44A8-81FF-8AF09B4FB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1947" y="3714537"/>
                  <a:ext cx="180819" cy="639791"/>
                </a:xfrm>
                <a:prstGeom prst="rect">
                  <a:avLst/>
                </a:prstGeom>
                <a:blipFill>
                  <a:blip r:embed="rId20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281F6D14-1E9F-443A-831B-381E12D0AF85}"/>
                    </a:ext>
                  </a:extLst>
                </p:cNvPr>
                <p:cNvSpPr txBox="1"/>
                <p:nvPr/>
              </p:nvSpPr>
              <p:spPr>
                <a:xfrm>
                  <a:off x="8653109" y="3714537"/>
                  <a:ext cx="180819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e-IL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תיבת טקסט 55">
                  <a:extLst>
                    <a:ext uri="{FF2B5EF4-FFF2-40B4-BE49-F238E27FC236}">
                      <a16:creationId xmlns:a16="http://schemas.microsoft.com/office/drawing/2014/main" id="{281F6D14-1E9F-443A-831B-381E12D0AF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109" y="3714537"/>
                  <a:ext cx="180819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13187" r="-128889" b="-3406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81935CC3-BCB9-4CED-81B7-260CE7BAA26A}"/>
                    </a:ext>
                  </a:extLst>
                </p:cNvPr>
                <p:cNvSpPr txBox="1"/>
                <p:nvPr/>
              </p:nvSpPr>
              <p:spPr>
                <a:xfrm>
                  <a:off x="4286795" y="3714537"/>
                  <a:ext cx="180819" cy="63778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81935CC3-BCB9-4CED-81B7-260CE7BAA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6795" y="3714537"/>
                  <a:ext cx="180819" cy="637781"/>
                </a:xfrm>
                <a:prstGeom prst="rect">
                  <a:avLst/>
                </a:prstGeom>
                <a:blipFill>
                  <a:blip r:embed="rId22"/>
                  <a:stretch>
                    <a:fillRect r="-131818" b="-254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5E7EDAC5-2186-490E-803C-A996C1BF00BC}"/>
                    </a:ext>
                  </a:extLst>
                </p:cNvPr>
                <p:cNvSpPr txBox="1"/>
                <p:nvPr/>
              </p:nvSpPr>
              <p:spPr>
                <a:xfrm>
                  <a:off x="9712097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5E7EDAC5-2186-490E-803C-A996C1BF0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2097" y="3714537"/>
                  <a:ext cx="180819" cy="639791"/>
                </a:xfrm>
                <a:prstGeom prst="rect">
                  <a:avLst/>
                </a:prstGeom>
                <a:blipFill>
                  <a:blip r:embed="rId23"/>
                  <a:stretch>
                    <a:fillRect r="-209091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B7450A18-50B1-4D27-B4F0-DC1E4BC918CB}"/>
                    </a:ext>
                  </a:extLst>
                </p:cNvPr>
                <p:cNvSpPr txBox="1"/>
                <p:nvPr/>
              </p:nvSpPr>
              <p:spPr>
                <a:xfrm>
                  <a:off x="1027142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B7450A18-50B1-4D27-B4F0-DC1E4BC918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421" y="3714537"/>
                  <a:ext cx="180819" cy="639791"/>
                </a:xfrm>
                <a:prstGeom prst="rect">
                  <a:avLst/>
                </a:prstGeom>
                <a:blipFill>
                  <a:blip r:embed="rId24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0A437AF9-B824-42E7-B7FD-FD3097BE0229}"/>
                    </a:ext>
                  </a:extLst>
                </p:cNvPr>
                <p:cNvSpPr txBox="1"/>
                <p:nvPr/>
              </p:nvSpPr>
              <p:spPr>
                <a:xfrm>
                  <a:off x="10811571" y="3714537"/>
                  <a:ext cx="180819" cy="63979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he-IL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he-IL" sz="30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0A437AF9-B824-42E7-B7FD-FD3097BE0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1571" y="3714537"/>
                  <a:ext cx="180819" cy="639791"/>
                </a:xfrm>
                <a:prstGeom prst="rect">
                  <a:avLst/>
                </a:prstGeom>
                <a:blipFill>
                  <a:blip r:embed="rId25"/>
                  <a:stretch>
                    <a:fillRect r="-204444" b="-318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קשת 66">
            <a:extLst>
              <a:ext uri="{FF2B5EF4-FFF2-40B4-BE49-F238E27FC236}">
                <a16:creationId xmlns:a16="http://schemas.microsoft.com/office/drawing/2014/main" id="{22FE1F3B-8E33-4433-8D0A-FFC62FCCF831}"/>
              </a:ext>
            </a:extLst>
          </p:cNvPr>
          <p:cNvSpPr/>
          <p:nvPr/>
        </p:nvSpPr>
        <p:spPr>
          <a:xfrm>
            <a:off x="5658032" y="4315446"/>
            <a:ext cx="1714337" cy="1941882"/>
          </a:xfrm>
          <a:prstGeom prst="arc">
            <a:avLst>
              <a:gd name="adj1" fmla="val 10848223"/>
              <a:gd name="adj2" fmla="val 2137645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8" name="קשת 67">
            <a:extLst>
              <a:ext uri="{FF2B5EF4-FFF2-40B4-BE49-F238E27FC236}">
                <a16:creationId xmlns:a16="http://schemas.microsoft.com/office/drawing/2014/main" id="{D3BE97B2-F06F-4200-AF0C-D74C8F3F28FE}"/>
              </a:ext>
            </a:extLst>
          </p:cNvPr>
          <p:cNvSpPr/>
          <p:nvPr/>
        </p:nvSpPr>
        <p:spPr>
          <a:xfrm>
            <a:off x="7413400" y="4415715"/>
            <a:ext cx="1639631" cy="1781856"/>
          </a:xfrm>
          <a:prstGeom prst="arc">
            <a:avLst>
              <a:gd name="adj1" fmla="val 10967801"/>
              <a:gd name="adj2" fmla="val 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921B43D9-2673-4E88-A3E9-B01A8A209054}"/>
              </a:ext>
            </a:extLst>
          </p:cNvPr>
          <p:cNvSpPr/>
          <p:nvPr/>
        </p:nvSpPr>
        <p:spPr>
          <a:xfrm>
            <a:off x="8929045" y="5104039"/>
            <a:ext cx="247970" cy="2402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1E398C3-7539-C63D-2039-B88B24FCF3B6}"/>
              </a:ext>
            </a:extLst>
          </p:cNvPr>
          <p:cNvSpPr txBox="1"/>
          <p:nvPr/>
        </p:nvSpPr>
        <p:spPr>
          <a:xfrm>
            <a:off x="290353" y="392288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>
                <a:hlinkClick r:id="rId26"/>
              </a:rPr>
              <a:t>من وحدة تعليمية محوسبة – ضرب الكسور البسيطة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932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273" grpId="0" animBg="1"/>
      <p:bldP spid="309" grpId="0"/>
      <p:bldP spid="86" grpId="0"/>
      <p:bldP spid="86" grpId="1"/>
      <p:bldP spid="86" grpId="2"/>
      <p:bldP spid="105" grpId="0" animBg="1"/>
      <p:bldP spid="106" grpId="0" animBg="1"/>
      <p:bldP spid="106" grpId="1" animBg="1"/>
      <p:bldP spid="59" grpId="0" animBg="1"/>
      <p:bldP spid="60" grpId="0" animBg="1"/>
      <p:bldP spid="67" grpId="0" animBg="1"/>
      <p:bldP spid="6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0334CDC-636F-410F-997E-DE31EC166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8379" y="272901"/>
                <a:ext cx="18288000" cy="1662543"/>
              </a:xfrm>
              <a:prstGeom prst="rect">
                <a:avLst/>
              </a:prstGeom>
            </p:spPr>
            <p:txBody>
              <a:bodyPr vert="horz" lIns="137160" tIns="68580" rIns="137160" bIns="68580" rtlCol="1" anchor="ctr">
                <a:no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071563" defTabSz="1371600"/>
                <a:r>
                  <a:rPr lang="ar-JO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نرسم معًا التمثيل للتمرين</a:t>
                </a:r>
                <a:r>
                  <a:rPr lang="he-IL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: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60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en-US" sz="6000" dirty="0">
                    <a:solidFill>
                      <a:prstClr val="black"/>
                    </a:solidFill>
                    <a:latin typeface="Calibri"/>
                    <a:cs typeface="Calibri"/>
                  </a:rPr>
                  <a:t>      </a:t>
                </a:r>
                <a:b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Calibri"/>
                  </a:rPr>
                </a:br>
                <a:r>
                  <a:rPr lang="ar-JO" sz="3600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Calibri"/>
                  </a:rPr>
                  <a:t>اضغطوا في كل مرحلة على الدائرة الملونة لعرض مثال لرسم أو إجابة</a:t>
                </a:r>
                <a:r>
                  <a:rPr lang="he-IL" sz="3600" dirty="0">
                    <a:solidFill>
                      <a:prstClr val="white">
                        <a:lumMod val="65000"/>
                      </a:prstClr>
                    </a:solidFill>
                    <a:latin typeface="Arial" panose="020B0604020202020204" pitchFamily="34" charset="0"/>
                    <a:cs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00334CDC-636F-410F-997E-DE31EC166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79" y="272901"/>
                <a:ext cx="18288000" cy="1662543"/>
              </a:xfrm>
              <a:prstGeom prst="rect">
                <a:avLst/>
              </a:prstGeom>
              <a:blipFill>
                <a:blip r:embed="rId2"/>
                <a:stretch>
                  <a:fillRect t="-7721" b="-1286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5ECE19CA-6244-4099-8DCD-85B5199BFDE1}"/>
              </a:ext>
            </a:extLst>
          </p:cNvPr>
          <p:cNvSpPr txBox="1">
            <a:spLocks/>
          </p:cNvSpPr>
          <p:nvPr/>
        </p:nvSpPr>
        <p:spPr>
          <a:xfrm>
            <a:off x="8453159" y="2499281"/>
            <a:ext cx="8158086" cy="1079616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ar-JO" sz="4200" noProof="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ارسموا مستطيلًا، قسّموه لـِ 5 أقسام متطابقة ولوّنوا منها 3 أقسام.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0A562E1A-C2B4-490A-88B0-1E1DABC02E98}"/>
              </a:ext>
            </a:extLst>
          </p:cNvPr>
          <p:cNvSpPr/>
          <p:nvPr/>
        </p:nvSpPr>
        <p:spPr>
          <a:xfrm>
            <a:off x="16400571" y="2206053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074A6C-BC25-4B7D-8B2A-F7594E8C3C3F}"/>
              </a:ext>
            </a:extLst>
          </p:cNvPr>
          <p:cNvSpPr txBox="1">
            <a:spLocks/>
          </p:cNvSpPr>
          <p:nvPr/>
        </p:nvSpPr>
        <p:spPr>
          <a:xfrm>
            <a:off x="9558292" y="4437007"/>
            <a:ext cx="7034690" cy="1079616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ar-JO" sz="4200" noProof="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قسّموا المستطيل الكبير بمساعدة رسم خطوط لـِ 4 أقسام متساوية.</a:t>
            </a: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7C861277-7DAC-4C7C-BED7-E872D3E97022}"/>
              </a:ext>
            </a:extLst>
          </p:cNvPr>
          <p:cNvSpPr/>
          <p:nvPr/>
        </p:nvSpPr>
        <p:spPr>
          <a:xfrm>
            <a:off x="16400571" y="4240572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D05AAF9B-4EF1-4A9E-99A9-A38B04948459}"/>
              </a:ext>
            </a:extLst>
          </p:cNvPr>
          <p:cNvSpPr/>
          <p:nvPr/>
        </p:nvSpPr>
        <p:spPr>
          <a:xfrm>
            <a:off x="16400571" y="8309610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177B9403-76C2-45F1-970D-6C2C025B2A66}"/>
              </a:ext>
            </a:extLst>
          </p:cNvPr>
          <p:cNvSpPr/>
          <p:nvPr/>
        </p:nvSpPr>
        <p:spPr>
          <a:xfrm>
            <a:off x="423474" y="3369954"/>
            <a:ext cx="8100000" cy="48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C2F10F76-BB67-406F-8F08-35376CAE9532}"/>
              </a:ext>
            </a:extLst>
          </p:cNvPr>
          <p:cNvSpPr/>
          <p:nvPr/>
        </p:nvSpPr>
        <p:spPr>
          <a:xfrm>
            <a:off x="431730" y="3369954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D48FDB1-7B15-4A1F-BD26-1DB7D2052347}"/>
              </a:ext>
            </a:extLst>
          </p:cNvPr>
          <p:cNvSpPr/>
          <p:nvPr/>
        </p:nvSpPr>
        <p:spPr>
          <a:xfrm>
            <a:off x="2053797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6C439BC7-B38A-45AD-BBE4-128D5855F639}"/>
              </a:ext>
            </a:extLst>
          </p:cNvPr>
          <p:cNvSpPr/>
          <p:nvPr/>
        </p:nvSpPr>
        <p:spPr>
          <a:xfrm>
            <a:off x="3675864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567DD1FD-DB23-49EC-95E3-E9CFD04CE13B}"/>
              </a:ext>
            </a:extLst>
          </p:cNvPr>
          <p:cNvSpPr/>
          <p:nvPr/>
        </p:nvSpPr>
        <p:spPr>
          <a:xfrm>
            <a:off x="5297931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7BF917B5-C707-4032-9F66-C2343C2FFEB4}"/>
              </a:ext>
            </a:extLst>
          </p:cNvPr>
          <p:cNvSpPr/>
          <p:nvPr/>
        </p:nvSpPr>
        <p:spPr>
          <a:xfrm>
            <a:off x="6920000" y="3369953"/>
            <a:ext cx="1620000" cy="48600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49436789-AA4B-460F-B385-26BF3AB443FB}"/>
                  </a:ext>
                </a:extLst>
              </p:cNvPr>
              <p:cNvSpPr/>
              <p:nvPr/>
            </p:nvSpPr>
            <p:spPr>
              <a:xfrm>
                <a:off x="448256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מלבן 24">
                <a:extLst>
                  <a:ext uri="{FF2B5EF4-FFF2-40B4-BE49-F238E27FC236}">
                    <a16:creationId xmlns:a16="http://schemas.microsoft.com/office/drawing/2014/main" id="{49436789-AA4B-460F-B385-26BF3AB44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56" y="7005413"/>
                <a:ext cx="1620000" cy="1215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0F0B975-E065-429C-9C96-10F3A4B925E2}"/>
              </a:ext>
            </a:extLst>
          </p:cNvPr>
          <p:cNvSpPr txBox="1">
            <a:spLocks/>
          </p:cNvSpPr>
          <p:nvPr/>
        </p:nvSpPr>
        <p:spPr>
          <a:xfrm>
            <a:off x="9002382" y="6253170"/>
            <a:ext cx="7719226" cy="910622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ar-JO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ما عدد الأقسام الكليّ في الصحيح؟ </a:t>
            </a:r>
            <a:b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</a:br>
            <a:r>
              <a:rPr lang="ar-JO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ما هو كِبَر كل قسم؟</a:t>
            </a:r>
            <a:endParaRPr lang="he-IL" sz="4200" dirty="0">
              <a:solidFill>
                <a:prstClr val="black"/>
              </a:solidFill>
              <a:latin typeface="Arial" panose="020B0604020202020204" pitchFamily="34" charset="0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D1FB111C-C1CB-402A-B0A6-D54A5E4F3347}"/>
                  </a:ext>
                </a:extLst>
              </p:cNvPr>
              <p:cNvSpPr txBox="1"/>
              <p:nvPr/>
            </p:nvSpPr>
            <p:spPr>
              <a:xfrm>
                <a:off x="783476" y="8360384"/>
                <a:ext cx="8100000" cy="1398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X</m:t>
                    </m:r>
                    <m:r>
                      <m:rPr>
                        <m:nor/>
                      </m:rPr>
                      <a:rPr lang="he-IL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he-IL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/>
                          </a:rPr>
                          <m:t>20</m:t>
                        </m:r>
                      </m:den>
                    </m:f>
                  </m:oMath>
                </a14:m>
                <a:endParaRPr lang="he-IL" sz="54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תיבת טקסט 29">
                <a:extLst>
                  <a:ext uri="{FF2B5EF4-FFF2-40B4-BE49-F238E27FC236}">
                    <a16:creationId xmlns:a16="http://schemas.microsoft.com/office/drawing/2014/main" id="{D1FB111C-C1CB-402A-B0A6-D54A5E4F3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76" y="8360384"/>
                <a:ext cx="8100000" cy="1398203"/>
              </a:xfrm>
              <a:prstGeom prst="rect">
                <a:avLst/>
              </a:prstGeom>
              <a:blipFill>
                <a:blip r:embed="rId4"/>
                <a:stretch>
                  <a:fillRect b="-1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תמונה 20">
            <a:extLst>
              <a:ext uri="{FF2B5EF4-FFF2-40B4-BE49-F238E27FC236}">
                <a16:creationId xmlns:a16="http://schemas.microsoft.com/office/drawing/2014/main" id="{6D067D89-FF3E-4A74-8C21-A438DCAEE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942990" y="7629632"/>
            <a:ext cx="1558781" cy="2531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בועית דיבור - בת">
                <a:extLst>
                  <a:ext uri="{FF2B5EF4-FFF2-40B4-BE49-F238E27FC236}">
                    <a16:creationId xmlns:a16="http://schemas.microsoft.com/office/drawing/2014/main" id="{771A93BB-F1F1-4639-80FA-5D62E7BC6F7D}"/>
                  </a:ext>
                </a:extLst>
              </p:cNvPr>
              <p:cNvSpPr/>
              <p:nvPr/>
            </p:nvSpPr>
            <p:spPr>
              <a:xfrm flipH="1">
                <a:off x="6115936" y="5720700"/>
                <a:ext cx="4162802" cy="2478152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solidFill>
                <a:srgbClr val="60C6BC"/>
              </a:solidFill>
              <a:ln w="57150" cap="rnd">
                <a:solidFill>
                  <a:srgbClr val="4B9991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extrusionH="6350" contourW="38100">
                <a:extrusionClr>
                  <a:schemeClr val="tx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97280" rtlCol="0" anchor="ctr"/>
              <a:lstStyle/>
              <a:p>
                <a:pPr algn="ctr" defTabSz="1371600" rtl="1"/>
                <a14:m>
                  <m:oMath xmlns:m="http://schemas.openxmlformats.org/officeDocument/2006/math">
                    <m:r>
                      <a:rPr lang="he-IL" sz="4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ar-JO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هو</a:t>
                </a:r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JO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ألـ </a:t>
                </a:r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he-IL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בועית דיבור - בת">
                <a:extLst>
                  <a:ext uri="{FF2B5EF4-FFF2-40B4-BE49-F238E27FC236}">
                    <a16:creationId xmlns:a16="http://schemas.microsoft.com/office/drawing/2014/main" id="{771A93BB-F1F1-4639-80FA-5D62E7BC6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15936" y="5720700"/>
                <a:ext cx="4162802" cy="2478152"/>
              </a:xfrm>
              <a:custGeom>
                <a:avLst/>
                <a:gdLst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00585 w 3462287"/>
                  <a:gd name="connsiteY13" fmla="*/ 21090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62287"/>
                  <a:gd name="connsiteY0" fmla="*/ 546923 h 2925577"/>
                  <a:gd name="connsiteX1" fmla="*/ 3448585 w 3462287"/>
                  <a:gd name="connsiteY1" fmla="*/ 251648 h 2925577"/>
                  <a:gd name="connsiteX2" fmla="*/ 3324760 w 3462287"/>
                  <a:gd name="connsiteY2" fmla="*/ 175448 h 2925577"/>
                  <a:gd name="connsiteX3" fmla="*/ 3124735 w 3462287"/>
                  <a:gd name="connsiteY3" fmla="*/ 99248 h 2925577"/>
                  <a:gd name="connsiteX4" fmla="*/ 2000785 w 3462287"/>
                  <a:gd name="connsiteY4" fmla="*/ 3998 h 2925577"/>
                  <a:gd name="connsiteX5" fmla="*/ 810160 w 3462287"/>
                  <a:gd name="connsiteY5" fmla="*/ 23048 h 2925577"/>
                  <a:gd name="connsiteX6" fmla="*/ 333910 w 3462287"/>
                  <a:gd name="connsiteY6" fmla="*/ 70673 h 2925577"/>
                  <a:gd name="connsiteX7" fmla="*/ 124360 w 3462287"/>
                  <a:gd name="connsiteY7" fmla="*/ 184973 h 2925577"/>
                  <a:gd name="connsiteX8" fmla="*/ 29110 w 3462287"/>
                  <a:gd name="connsiteY8" fmla="*/ 404048 h 2925577"/>
                  <a:gd name="connsiteX9" fmla="*/ 535 w 3462287"/>
                  <a:gd name="connsiteY9" fmla="*/ 1242248 h 2925577"/>
                  <a:gd name="connsiteX10" fmla="*/ 48160 w 3462287"/>
                  <a:gd name="connsiteY10" fmla="*/ 1766123 h 2925577"/>
                  <a:gd name="connsiteX11" fmla="*/ 105310 w 3462287"/>
                  <a:gd name="connsiteY11" fmla="*/ 2004248 h 2925577"/>
                  <a:gd name="connsiteX12" fmla="*/ 248185 w 3462287"/>
                  <a:gd name="connsiteY12" fmla="*/ 2118548 h 2925577"/>
                  <a:gd name="connsiteX13" fmla="*/ 429160 w 3462287"/>
                  <a:gd name="connsiteY13" fmla="*/ 2185223 h 2925577"/>
                  <a:gd name="connsiteX14" fmla="*/ 486310 w 3462287"/>
                  <a:gd name="connsiteY14" fmla="*/ 2480498 h 2925577"/>
                  <a:gd name="connsiteX15" fmla="*/ 533935 w 3462287"/>
                  <a:gd name="connsiteY15" fmla="*/ 2775773 h 2925577"/>
                  <a:gd name="connsiteX16" fmla="*/ 552985 w 3462287"/>
                  <a:gd name="connsiteY16" fmla="*/ 2918648 h 2925577"/>
                  <a:gd name="connsiteX17" fmla="*/ 638710 w 3462287"/>
                  <a:gd name="connsiteY17" fmla="*/ 2566223 h 2925577"/>
                  <a:gd name="connsiteX18" fmla="*/ 676810 w 3462287"/>
                  <a:gd name="connsiteY18" fmla="*/ 2404298 h 2925577"/>
                  <a:gd name="connsiteX19" fmla="*/ 733960 w 3462287"/>
                  <a:gd name="connsiteY19" fmla="*/ 2232848 h 2925577"/>
                  <a:gd name="connsiteX20" fmla="*/ 819685 w 3462287"/>
                  <a:gd name="connsiteY20" fmla="*/ 2185223 h 2925577"/>
                  <a:gd name="connsiteX21" fmla="*/ 962560 w 3462287"/>
                  <a:gd name="connsiteY21" fmla="*/ 2175698 h 2925577"/>
                  <a:gd name="connsiteX22" fmla="*/ 1267360 w 3462287"/>
                  <a:gd name="connsiteY22" fmla="*/ 2185223 h 2925577"/>
                  <a:gd name="connsiteX23" fmla="*/ 1610260 w 3462287"/>
                  <a:gd name="connsiteY23" fmla="*/ 2204273 h 2925577"/>
                  <a:gd name="connsiteX24" fmla="*/ 2248435 w 3462287"/>
                  <a:gd name="connsiteY24" fmla="*/ 2185223 h 2925577"/>
                  <a:gd name="connsiteX25" fmla="*/ 2562760 w 3462287"/>
                  <a:gd name="connsiteY25" fmla="*/ 2185223 h 2925577"/>
                  <a:gd name="connsiteX26" fmla="*/ 2829460 w 3462287"/>
                  <a:gd name="connsiteY26" fmla="*/ 2147123 h 2925577"/>
                  <a:gd name="connsiteX27" fmla="*/ 3000910 w 3462287"/>
                  <a:gd name="connsiteY27" fmla="*/ 2023298 h 2925577"/>
                  <a:gd name="connsiteX28" fmla="*/ 3143785 w 3462287"/>
                  <a:gd name="connsiteY28" fmla="*/ 1794698 h 2925577"/>
                  <a:gd name="connsiteX29" fmla="*/ 3258085 w 3462287"/>
                  <a:gd name="connsiteY29" fmla="*/ 1556573 h 2925577"/>
                  <a:gd name="connsiteX30" fmla="*/ 3353335 w 3462287"/>
                  <a:gd name="connsiteY30" fmla="*/ 1204148 h 2925577"/>
                  <a:gd name="connsiteX31" fmla="*/ 3439060 w 3462287"/>
                  <a:gd name="connsiteY31" fmla="*/ 899348 h 2925577"/>
                  <a:gd name="connsiteX32" fmla="*/ 3458110 w 3462287"/>
                  <a:gd name="connsiteY32" fmla="*/ 546923 h 2925577"/>
                  <a:gd name="connsiteX0" fmla="*/ 3458110 w 3458646"/>
                  <a:gd name="connsiteY0" fmla="*/ 546923 h 2925577"/>
                  <a:gd name="connsiteX1" fmla="*/ 3448585 w 3458646"/>
                  <a:gd name="connsiteY1" fmla="*/ 251648 h 2925577"/>
                  <a:gd name="connsiteX2" fmla="*/ 3400960 w 3458646"/>
                  <a:gd name="connsiteY2" fmla="*/ 156398 h 2925577"/>
                  <a:gd name="connsiteX3" fmla="*/ 3124735 w 3458646"/>
                  <a:gd name="connsiteY3" fmla="*/ 99248 h 2925577"/>
                  <a:gd name="connsiteX4" fmla="*/ 2000785 w 3458646"/>
                  <a:gd name="connsiteY4" fmla="*/ 3998 h 2925577"/>
                  <a:gd name="connsiteX5" fmla="*/ 810160 w 3458646"/>
                  <a:gd name="connsiteY5" fmla="*/ 23048 h 2925577"/>
                  <a:gd name="connsiteX6" fmla="*/ 333910 w 3458646"/>
                  <a:gd name="connsiteY6" fmla="*/ 70673 h 2925577"/>
                  <a:gd name="connsiteX7" fmla="*/ 124360 w 3458646"/>
                  <a:gd name="connsiteY7" fmla="*/ 184973 h 2925577"/>
                  <a:gd name="connsiteX8" fmla="*/ 29110 w 3458646"/>
                  <a:gd name="connsiteY8" fmla="*/ 404048 h 2925577"/>
                  <a:gd name="connsiteX9" fmla="*/ 535 w 3458646"/>
                  <a:gd name="connsiteY9" fmla="*/ 1242248 h 2925577"/>
                  <a:gd name="connsiteX10" fmla="*/ 48160 w 3458646"/>
                  <a:gd name="connsiteY10" fmla="*/ 1766123 h 2925577"/>
                  <a:gd name="connsiteX11" fmla="*/ 105310 w 3458646"/>
                  <a:gd name="connsiteY11" fmla="*/ 2004248 h 2925577"/>
                  <a:gd name="connsiteX12" fmla="*/ 248185 w 3458646"/>
                  <a:gd name="connsiteY12" fmla="*/ 2118548 h 2925577"/>
                  <a:gd name="connsiteX13" fmla="*/ 429160 w 3458646"/>
                  <a:gd name="connsiteY13" fmla="*/ 2185223 h 2925577"/>
                  <a:gd name="connsiteX14" fmla="*/ 486310 w 3458646"/>
                  <a:gd name="connsiteY14" fmla="*/ 2480498 h 2925577"/>
                  <a:gd name="connsiteX15" fmla="*/ 533935 w 3458646"/>
                  <a:gd name="connsiteY15" fmla="*/ 2775773 h 2925577"/>
                  <a:gd name="connsiteX16" fmla="*/ 552985 w 3458646"/>
                  <a:gd name="connsiteY16" fmla="*/ 2918648 h 2925577"/>
                  <a:gd name="connsiteX17" fmla="*/ 638710 w 3458646"/>
                  <a:gd name="connsiteY17" fmla="*/ 2566223 h 2925577"/>
                  <a:gd name="connsiteX18" fmla="*/ 676810 w 3458646"/>
                  <a:gd name="connsiteY18" fmla="*/ 2404298 h 2925577"/>
                  <a:gd name="connsiteX19" fmla="*/ 733960 w 3458646"/>
                  <a:gd name="connsiteY19" fmla="*/ 2232848 h 2925577"/>
                  <a:gd name="connsiteX20" fmla="*/ 819685 w 3458646"/>
                  <a:gd name="connsiteY20" fmla="*/ 2185223 h 2925577"/>
                  <a:gd name="connsiteX21" fmla="*/ 962560 w 3458646"/>
                  <a:gd name="connsiteY21" fmla="*/ 2175698 h 2925577"/>
                  <a:gd name="connsiteX22" fmla="*/ 1267360 w 3458646"/>
                  <a:gd name="connsiteY22" fmla="*/ 2185223 h 2925577"/>
                  <a:gd name="connsiteX23" fmla="*/ 1610260 w 3458646"/>
                  <a:gd name="connsiteY23" fmla="*/ 2204273 h 2925577"/>
                  <a:gd name="connsiteX24" fmla="*/ 2248435 w 3458646"/>
                  <a:gd name="connsiteY24" fmla="*/ 2185223 h 2925577"/>
                  <a:gd name="connsiteX25" fmla="*/ 2562760 w 3458646"/>
                  <a:gd name="connsiteY25" fmla="*/ 2185223 h 2925577"/>
                  <a:gd name="connsiteX26" fmla="*/ 2829460 w 3458646"/>
                  <a:gd name="connsiteY26" fmla="*/ 2147123 h 2925577"/>
                  <a:gd name="connsiteX27" fmla="*/ 3000910 w 3458646"/>
                  <a:gd name="connsiteY27" fmla="*/ 2023298 h 2925577"/>
                  <a:gd name="connsiteX28" fmla="*/ 3143785 w 3458646"/>
                  <a:gd name="connsiteY28" fmla="*/ 1794698 h 2925577"/>
                  <a:gd name="connsiteX29" fmla="*/ 3258085 w 3458646"/>
                  <a:gd name="connsiteY29" fmla="*/ 1556573 h 2925577"/>
                  <a:gd name="connsiteX30" fmla="*/ 3353335 w 3458646"/>
                  <a:gd name="connsiteY30" fmla="*/ 1204148 h 2925577"/>
                  <a:gd name="connsiteX31" fmla="*/ 3439060 w 3458646"/>
                  <a:gd name="connsiteY31" fmla="*/ 899348 h 2925577"/>
                  <a:gd name="connsiteX32" fmla="*/ 3458110 w 3458646"/>
                  <a:gd name="connsiteY32" fmla="*/ 546923 h 2925577"/>
                  <a:gd name="connsiteX0" fmla="*/ 3458110 w 3459978"/>
                  <a:gd name="connsiteY0" fmla="*/ 546923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46923 h 2925577"/>
                  <a:gd name="connsiteX0" fmla="*/ 3458110 w 3459978"/>
                  <a:gd name="connsiteY0" fmla="*/ 518348 h 2925577"/>
                  <a:gd name="connsiteX1" fmla="*/ 3448585 w 3459978"/>
                  <a:gd name="connsiteY1" fmla="*/ 251648 h 2925577"/>
                  <a:gd name="connsiteX2" fmla="*/ 3400960 w 3459978"/>
                  <a:gd name="connsiteY2" fmla="*/ 156398 h 2925577"/>
                  <a:gd name="connsiteX3" fmla="*/ 3124735 w 3459978"/>
                  <a:gd name="connsiteY3" fmla="*/ 99248 h 2925577"/>
                  <a:gd name="connsiteX4" fmla="*/ 2000785 w 3459978"/>
                  <a:gd name="connsiteY4" fmla="*/ 3998 h 2925577"/>
                  <a:gd name="connsiteX5" fmla="*/ 810160 w 3459978"/>
                  <a:gd name="connsiteY5" fmla="*/ 23048 h 2925577"/>
                  <a:gd name="connsiteX6" fmla="*/ 333910 w 3459978"/>
                  <a:gd name="connsiteY6" fmla="*/ 70673 h 2925577"/>
                  <a:gd name="connsiteX7" fmla="*/ 124360 w 3459978"/>
                  <a:gd name="connsiteY7" fmla="*/ 184973 h 2925577"/>
                  <a:gd name="connsiteX8" fmla="*/ 29110 w 3459978"/>
                  <a:gd name="connsiteY8" fmla="*/ 404048 h 2925577"/>
                  <a:gd name="connsiteX9" fmla="*/ 535 w 3459978"/>
                  <a:gd name="connsiteY9" fmla="*/ 1242248 h 2925577"/>
                  <a:gd name="connsiteX10" fmla="*/ 48160 w 3459978"/>
                  <a:gd name="connsiteY10" fmla="*/ 1766123 h 2925577"/>
                  <a:gd name="connsiteX11" fmla="*/ 105310 w 3459978"/>
                  <a:gd name="connsiteY11" fmla="*/ 2004248 h 2925577"/>
                  <a:gd name="connsiteX12" fmla="*/ 248185 w 3459978"/>
                  <a:gd name="connsiteY12" fmla="*/ 2118548 h 2925577"/>
                  <a:gd name="connsiteX13" fmla="*/ 429160 w 3459978"/>
                  <a:gd name="connsiteY13" fmla="*/ 2185223 h 2925577"/>
                  <a:gd name="connsiteX14" fmla="*/ 486310 w 3459978"/>
                  <a:gd name="connsiteY14" fmla="*/ 2480498 h 2925577"/>
                  <a:gd name="connsiteX15" fmla="*/ 533935 w 3459978"/>
                  <a:gd name="connsiteY15" fmla="*/ 2775773 h 2925577"/>
                  <a:gd name="connsiteX16" fmla="*/ 552985 w 3459978"/>
                  <a:gd name="connsiteY16" fmla="*/ 2918648 h 2925577"/>
                  <a:gd name="connsiteX17" fmla="*/ 638710 w 3459978"/>
                  <a:gd name="connsiteY17" fmla="*/ 2566223 h 2925577"/>
                  <a:gd name="connsiteX18" fmla="*/ 676810 w 3459978"/>
                  <a:gd name="connsiteY18" fmla="*/ 2404298 h 2925577"/>
                  <a:gd name="connsiteX19" fmla="*/ 733960 w 3459978"/>
                  <a:gd name="connsiteY19" fmla="*/ 2232848 h 2925577"/>
                  <a:gd name="connsiteX20" fmla="*/ 819685 w 3459978"/>
                  <a:gd name="connsiteY20" fmla="*/ 2185223 h 2925577"/>
                  <a:gd name="connsiteX21" fmla="*/ 962560 w 3459978"/>
                  <a:gd name="connsiteY21" fmla="*/ 2175698 h 2925577"/>
                  <a:gd name="connsiteX22" fmla="*/ 1267360 w 3459978"/>
                  <a:gd name="connsiteY22" fmla="*/ 2185223 h 2925577"/>
                  <a:gd name="connsiteX23" fmla="*/ 1610260 w 3459978"/>
                  <a:gd name="connsiteY23" fmla="*/ 2204273 h 2925577"/>
                  <a:gd name="connsiteX24" fmla="*/ 2248435 w 3459978"/>
                  <a:gd name="connsiteY24" fmla="*/ 2185223 h 2925577"/>
                  <a:gd name="connsiteX25" fmla="*/ 2562760 w 3459978"/>
                  <a:gd name="connsiteY25" fmla="*/ 2185223 h 2925577"/>
                  <a:gd name="connsiteX26" fmla="*/ 2829460 w 3459978"/>
                  <a:gd name="connsiteY26" fmla="*/ 2147123 h 2925577"/>
                  <a:gd name="connsiteX27" fmla="*/ 3000910 w 3459978"/>
                  <a:gd name="connsiteY27" fmla="*/ 2023298 h 2925577"/>
                  <a:gd name="connsiteX28" fmla="*/ 3143785 w 3459978"/>
                  <a:gd name="connsiteY28" fmla="*/ 1794698 h 2925577"/>
                  <a:gd name="connsiteX29" fmla="*/ 3258085 w 3459978"/>
                  <a:gd name="connsiteY29" fmla="*/ 1556573 h 2925577"/>
                  <a:gd name="connsiteX30" fmla="*/ 3353335 w 3459978"/>
                  <a:gd name="connsiteY30" fmla="*/ 1204148 h 2925577"/>
                  <a:gd name="connsiteX31" fmla="*/ 3420010 w 3459978"/>
                  <a:gd name="connsiteY31" fmla="*/ 899348 h 2925577"/>
                  <a:gd name="connsiteX32" fmla="*/ 3458110 w 3459978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7681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5577"/>
                  <a:gd name="connsiteX1" fmla="*/ 3448585 w 3460957"/>
                  <a:gd name="connsiteY1" fmla="*/ 251648 h 2925577"/>
                  <a:gd name="connsiteX2" fmla="*/ 3372385 w 3460957"/>
                  <a:gd name="connsiteY2" fmla="*/ 146873 h 2925577"/>
                  <a:gd name="connsiteX3" fmla="*/ 3124735 w 3460957"/>
                  <a:gd name="connsiteY3" fmla="*/ 99248 h 2925577"/>
                  <a:gd name="connsiteX4" fmla="*/ 2000785 w 3460957"/>
                  <a:gd name="connsiteY4" fmla="*/ 3998 h 2925577"/>
                  <a:gd name="connsiteX5" fmla="*/ 810160 w 3460957"/>
                  <a:gd name="connsiteY5" fmla="*/ 23048 h 2925577"/>
                  <a:gd name="connsiteX6" fmla="*/ 333910 w 3460957"/>
                  <a:gd name="connsiteY6" fmla="*/ 70673 h 2925577"/>
                  <a:gd name="connsiteX7" fmla="*/ 124360 w 3460957"/>
                  <a:gd name="connsiteY7" fmla="*/ 184973 h 2925577"/>
                  <a:gd name="connsiteX8" fmla="*/ 29110 w 3460957"/>
                  <a:gd name="connsiteY8" fmla="*/ 404048 h 2925577"/>
                  <a:gd name="connsiteX9" fmla="*/ 535 w 3460957"/>
                  <a:gd name="connsiteY9" fmla="*/ 1242248 h 2925577"/>
                  <a:gd name="connsiteX10" fmla="*/ 48160 w 3460957"/>
                  <a:gd name="connsiteY10" fmla="*/ 1766123 h 2925577"/>
                  <a:gd name="connsiteX11" fmla="*/ 105310 w 3460957"/>
                  <a:gd name="connsiteY11" fmla="*/ 2004248 h 2925577"/>
                  <a:gd name="connsiteX12" fmla="*/ 248185 w 3460957"/>
                  <a:gd name="connsiteY12" fmla="*/ 2118548 h 2925577"/>
                  <a:gd name="connsiteX13" fmla="*/ 429160 w 3460957"/>
                  <a:gd name="connsiteY13" fmla="*/ 2185223 h 2925577"/>
                  <a:gd name="connsiteX14" fmla="*/ 486310 w 3460957"/>
                  <a:gd name="connsiteY14" fmla="*/ 2480498 h 2925577"/>
                  <a:gd name="connsiteX15" fmla="*/ 533935 w 3460957"/>
                  <a:gd name="connsiteY15" fmla="*/ 2775773 h 2925577"/>
                  <a:gd name="connsiteX16" fmla="*/ 552985 w 3460957"/>
                  <a:gd name="connsiteY16" fmla="*/ 2918648 h 2925577"/>
                  <a:gd name="connsiteX17" fmla="*/ 638710 w 3460957"/>
                  <a:gd name="connsiteY17" fmla="*/ 2566223 h 2925577"/>
                  <a:gd name="connsiteX18" fmla="*/ 632360 w 3460957"/>
                  <a:gd name="connsiteY18" fmla="*/ 2404298 h 2925577"/>
                  <a:gd name="connsiteX19" fmla="*/ 733960 w 3460957"/>
                  <a:gd name="connsiteY19" fmla="*/ 2232848 h 2925577"/>
                  <a:gd name="connsiteX20" fmla="*/ 819685 w 3460957"/>
                  <a:gd name="connsiteY20" fmla="*/ 2185223 h 2925577"/>
                  <a:gd name="connsiteX21" fmla="*/ 962560 w 3460957"/>
                  <a:gd name="connsiteY21" fmla="*/ 2175698 h 2925577"/>
                  <a:gd name="connsiteX22" fmla="*/ 1267360 w 3460957"/>
                  <a:gd name="connsiteY22" fmla="*/ 2185223 h 2925577"/>
                  <a:gd name="connsiteX23" fmla="*/ 1610260 w 3460957"/>
                  <a:gd name="connsiteY23" fmla="*/ 2204273 h 2925577"/>
                  <a:gd name="connsiteX24" fmla="*/ 2248435 w 3460957"/>
                  <a:gd name="connsiteY24" fmla="*/ 2185223 h 2925577"/>
                  <a:gd name="connsiteX25" fmla="*/ 2562760 w 3460957"/>
                  <a:gd name="connsiteY25" fmla="*/ 2185223 h 2925577"/>
                  <a:gd name="connsiteX26" fmla="*/ 2829460 w 3460957"/>
                  <a:gd name="connsiteY26" fmla="*/ 2147123 h 2925577"/>
                  <a:gd name="connsiteX27" fmla="*/ 3000910 w 3460957"/>
                  <a:gd name="connsiteY27" fmla="*/ 2023298 h 2925577"/>
                  <a:gd name="connsiteX28" fmla="*/ 3143785 w 3460957"/>
                  <a:gd name="connsiteY28" fmla="*/ 1794698 h 2925577"/>
                  <a:gd name="connsiteX29" fmla="*/ 3258085 w 3460957"/>
                  <a:gd name="connsiteY29" fmla="*/ 1556573 h 2925577"/>
                  <a:gd name="connsiteX30" fmla="*/ 3353335 w 3460957"/>
                  <a:gd name="connsiteY30" fmla="*/ 1204148 h 2925577"/>
                  <a:gd name="connsiteX31" fmla="*/ 3420010 w 3460957"/>
                  <a:gd name="connsiteY31" fmla="*/ 899348 h 2925577"/>
                  <a:gd name="connsiteX32" fmla="*/ 3458110 w 3460957"/>
                  <a:gd name="connsiteY32" fmla="*/ 518348 h 2925577"/>
                  <a:gd name="connsiteX0" fmla="*/ 3458110 w 3460957"/>
                  <a:gd name="connsiteY0" fmla="*/ 518348 h 2924938"/>
                  <a:gd name="connsiteX1" fmla="*/ 3448585 w 3460957"/>
                  <a:gd name="connsiteY1" fmla="*/ 251648 h 2924938"/>
                  <a:gd name="connsiteX2" fmla="*/ 3372385 w 3460957"/>
                  <a:gd name="connsiteY2" fmla="*/ 146873 h 2924938"/>
                  <a:gd name="connsiteX3" fmla="*/ 3124735 w 3460957"/>
                  <a:gd name="connsiteY3" fmla="*/ 99248 h 2924938"/>
                  <a:gd name="connsiteX4" fmla="*/ 2000785 w 3460957"/>
                  <a:gd name="connsiteY4" fmla="*/ 3998 h 2924938"/>
                  <a:gd name="connsiteX5" fmla="*/ 810160 w 3460957"/>
                  <a:gd name="connsiteY5" fmla="*/ 23048 h 2924938"/>
                  <a:gd name="connsiteX6" fmla="*/ 333910 w 3460957"/>
                  <a:gd name="connsiteY6" fmla="*/ 70673 h 2924938"/>
                  <a:gd name="connsiteX7" fmla="*/ 124360 w 3460957"/>
                  <a:gd name="connsiteY7" fmla="*/ 184973 h 2924938"/>
                  <a:gd name="connsiteX8" fmla="*/ 29110 w 3460957"/>
                  <a:gd name="connsiteY8" fmla="*/ 404048 h 2924938"/>
                  <a:gd name="connsiteX9" fmla="*/ 535 w 3460957"/>
                  <a:gd name="connsiteY9" fmla="*/ 1242248 h 2924938"/>
                  <a:gd name="connsiteX10" fmla="*/ 48160 w 3460957"/>
                  <a:gd name="connsiteY10" fmla="*/ 1766123 h 2924938"/>
                  <a:gd name="connsiteX11" fmla="*/ 105310 w 3460957"/>
                  <a:gd name="connsiteY11" fmla="*/ 2004248 h 2924938"/>
                  <a:gd name="connsiteX12" fmla="*/ 248185 w 3460957"/>
                  <a:gd name="connsiteY12" fmla="*/ 2118548 h 2924938"/>
                  <a:gd name="connsiteX13" fmla="*/ 429160 w 3460957"/>
                  <a:gd name="connsiteY13" fmla="*/ 2185223 h 2924938"/>
                  <a:gd name="connsiteX14" fmla="*/ 486310 w 3460957"/>
                  <a:gd name="connsiteY14" fmla="*/ 2480498 h 2924938"/>
                  <a:gd name="connsiteX15" fmla="*/ 533935 w 3460957"/>
                  <a:gd name="connsiteY15" fmla="*/ 2775773 h 2924938"/>
                  <a:gd name="connsiteX16" fmla="*/ 552985 w 3460957"/>
                  <a:gd name="connsiteY16" fmla="*/ 2918648 h 2924938"/>
                  <a:gd name="connsiteX17" fmla="*/ 594260 w 3460957"/>
                  <a:gd name="connsiteY17" fmla="*/ 2578923 h 2924938"/>
                  <a:gd name="connsiteX18" fmla="*/ 632360 w 3460957"/>
                  <a:gd name="connsiteY18" fmla="*/ 2404298 h 2924938"/>
                  <a:gd name="connsiteX19" fmla="*/ 733960 w 3460957"/>
                  <a:gd name="connsiteY19" fmla="*/ 2232848 h 2924938"/>
                  <a:gd name="connsiteX20" fmla="*/ 819685 w 3460957"/>
                  <a:gd name="connsiteY20" fmla="*/ 2185223 h 2924938"/>
                  <a:gd name="connsiteX21" fmla="*/ 962560 w 3460957"/>
                  <a:gd name="connsiteY21" fmla="*/ 2175698 h 2924938"/>
                  <a:gd name="connsiteX22" fmla="*/ 1267360 w 3460957"/>
                  <a:gd name="connsiteY22" fmla="*/ 2185223 h 2924938"/>
                  <a:gd name="connsiteX23" fmla="*/ 1610260 w 3460957"/>
                  <a:gd name="connsiteY23" fmla="*/ 2204273 h 2924938"/>
                  <a:gd name="connsiteX24" fmla="*/ 2248435 w 3460957"/>
                  <a:gd name="connsiteY24" fmla="*/ 2185223 h 2924938"/>
                  <a:gd name="connsiteX25" fmla="*/ 2562760 w 3460957"/>
                  <a:gd name="connsiteY25" fmla="*/ 2185223 h 2924938"/>
                  <a:gd name="connsiteX26" fmla="*/ 2829460 w 3460957"/>
                  <a:gd name="connsiteY26" fmla="*/ 2147123 h 2924938"/>
                  <a:gd name="connsiteX27" fmla="*/ 3000910 w 3460957"/>
                  <a:gd name="connsiteY27" fmla="*/ 2023298 h 2924938"/>
                  <a:gd name="connsiteX28" fmla="*/ 3143785 w 3460957"/>
                  <a:gd name="connsiteY28" fmla="*/ 1794698 h 2924938"/>
                  <a:gd name="connsiteX29" fmla="*/ 3258085 w 3460957"/>
                  <a:gd name="connsiteY29" fmla="*/ 1556573 h 2924938"/>
                  <a:gd name="connsiteX30" fmla="*/ 3353335 w 3460957"/>
                  <a:gd name="connsiteY30" fmla="*/ 1204148 h 2924938"/>
                  <a:gd name="connsiteX31" fmla="*/ 3420010 w 3460957"/>
                  <a:gd name="connsiteY31" fmla="*/ 899348 h 2924938"/>
                  <a:gd name="connsiteX32" fmla="*/ 3458110 w 3460957"/>
                  <a:gd name="connsiteY32" fmla="*/ 518348 h 2924938"/>
                  <a:gd name="connsiteX0" fmla="*/ 3458110 w 3460957"/>
                  <a:gd name="connsiteY0" fmla="*/ 518348 h 2819686"/>
                  <a:gd name="connsiteX1" fmla="*/ 3448585 w 3460957"/>
                  <a:gd name="connsiteY1" fmla="*/ 251648 h 2819686"/>
                  <a:gd name="connsiteX2" fmla="*/ 3372385 w 3460957"/>
                  <a:gd name="connsiteY2" fmla="*/ 146873 h 2819686"/>
                  <a:gd name="connsiteX3" fmla="*/ 3124735 w 3460957"/>
                  <a:gd name="connsiteY3" fmla="*/ 99248 h 2819686"/>
                  <a:gd name="connsiteX4" fmla="*/ 2000785 w 3460957"/>
                  <a:gd name="connsiteY4" fmla="*/ 3998 h 2819686"/>
                  <a:gd name="connsiteX5" fmla="*/ 810160 w 3460957"/>
                  <a:gd name="connsiteY5" fmla="*/ 23048 h 2819686"/>
                  <a:gd name="connsiteX6" fmla="*/ 333910 w 3460957"/>
                  <a:gd name="connsiteY6" fmla="*/ 70673 h 2819686"/>
                  <a:gd name="connsiteX7" fmla="*/ 124360 w 3460957"/>
                  <a:gd name="connsiteY7" fmla="*/ 184973 h 2819686"/>
                  <a:gd name="connsiteX8" fmla="*/ 29110 w 3460957"/>
                  <a:gd name="connsiteY8" fmla="*/ 404048 h 2819686"/>
                  <a:gd name="connsiteX9" fmla="*/ 535 w 3460957"/>
                  <a:gd name="connsiteY9" fmla="*/ 1242248 h 2819686"/>
                  <a:gd name="connsiteX10" fmla="*/ 48160 w 3460957"/>
                  <a:gd name="connsiteY10" fmla="*/ 1766123 h 2819686"/>
                  <a:gd name="connsiteX11" fmla="*/ 105310 w 3460957"/>
                  <a:gd name="connsiteY11" fmla="*/ 2004248 h 2819686"/>
                  <a:gd name="connsiteX12" fmla="*/ 248185 w 3460957"/>
                  <a:gd name="connsiteY12" fmla="*/ 2118548 h 2819686"/>
                  <a:gd name="connsiteX13" fmla="*/ 429160 w 3460957"/>
                  <a:gd name="connsiteY13" fmla="*/ 2185223 h 2819686"/>
                  <a:gd name="connsiteX14" fmla="*/ 486310 w 3460957"/>
                  <a:gd name="connsiteY14" fmla="*/ 2480498 h 2819686"/>
                  <a:gd name="connsiteX15" fmla="*/ 533935 w 3460957"/>
                  <a:gd name="connsiteY15" fmla="*/ 2775773 h 2819686"/>
                  <a:gd name="connsiteX16" fmla="*/ 552985 w 3460957"/>
                  <a:gd name="connsiteY16" fmla="*/ 2797998 h 2819686"/>
                  <a:gd name="connsiteX17" fmla="*/ 594260 w 3460957"/>
                  <a:gd name="connsiteY17" fmla="*/ 2578923 h 2819686"/>
                  <a:gd name="connsiteX18" fmla="*/ 632360 w 3460957"/>
                  <a:gd name="connsiteY18" fmla="*/ 2404298 h 2819686"/>
                  <a:gd name="connsiteX19" fmla="*/ 733960 w 3460957"/>
                  <a:gd name="connsiteY19" fmla="*/ 2232848 h 2819686"/>
                  <a:gd name="connsiteX20" fmla="*/ 819685 w 3460957"/>
                  <a:gd name="connsiteY20" fmla="*/ 2185223 h 2819686"/>
                  <a:gd name="connsiteX21" fmla="*/ 962560 w 3460957"/>
                  <a:gd name="connsiteY21" fmla="*/ 2175698 h 2819686"/>
                  <a:gd name="connsiteX22" fmla="*/ 1267360 w 3460957"/>
                  <a:gd name="connsiteY22" fmla="*/ 2185223 h 2819686"/>
                  <a:gd name="connsiteX23" fmla="*/ 1610260 w 3460957"/>
                  <a:gd name="connsiteY23" fmla="*/ 2204273 h 2819686"/>
                  <a:gd name="connsiteX24" fmla="*/ 2248435 w 3460957"/>
                  <a:gd name="connsiteY24" fmla="*/ 2185223 h 2819686"/>
                  <a:gd name="connsiteX25" fmla="*/ 2562760 w 3460957"/>
                  <a:gd name="connsiteY25" fmla="*/ 2185223 h 2819686"/>
                  <a:gd name="connsiteX26" fmla="*/ 2829460 w 3460957"/>
                  <a:gd name="connsiteY26" fmla="*/ 2147123 h 2819686"/>
                  <a:gd name="connsiteX27" fmla="*/ 3000910 w 3460957"/>
                  <a:gd name="connsiteY27" fmla="*/ 2023298 h 2819686"/>
                  <a:gd name="connsiteX28" fmla="*/ 3143785 w 3460957"/>
                  <a:gd name="connsiteY28" fmla="*/ 1794698 h 2819686"/>
                  <a:gd name="connsiteX29" fmla="*/ 3258085 w 3460957"/>
                  <a:gd name="connsiteY29" fmla="*/ 1556573 h 2819686"/>
                  <a:gd name="connsiteX30" fmla="*/ 3353335 w 3460957"/>
                  <a:gd name="connsiteY30" fmla="*/ 1204148 h 2819686"/>
                  <a:gd name="connsiteX31" fmla="*/ 3420010 w 3460957"/>
                  <a:gd name="connsiteY31" fmla="*/ 899348 h 2819686"/>
                  <a:gd name="connsiteX32" fmla="*/ 3458110 w 3460957"/>
                  <a:gd name="connsiteY32" fmla="*/ 518348 h 2819686"/>
                  <a:gd name="connsiteX0" fmla="*/ 3458170 w 3461017"/>
                  <a:gd name="connsiteY0" fmla="*/ 518348 h 2819686"/>
                  <a:gd name="connsiteX1" fmla="*/ 3448645 w 3461017"/>
                  <a:gd name="connsiteY1" fmla="*/ 251648 h 2819686"/>
                  <a:gd name="connsiteX2" fmla="*/ 3372445 w 3461017"/>
                  <a:gd name="connsiteY2" fmla="*/ 146873 h 2819686"/>
                  <a:gd name="connsiteX3" fmla="*/ 3124795 w 3461017"/>
                  <a:gd name="connsiteY3" fmla="*/ 99248 h 2819686"/>
                  <a:gd name="connsiteX4" fmla="*/ 2000845 w 3461017"/>
                  <a:gd name="connsiteY4" fmla="*/ 3998 h 2819686"/>
                  <a:gd name="connsiteX5" fmla="*/ 810220 w 3461017"/>
                  <a:gd name="connsiteY5" fmla="*/ 23048 h 2819686"/>
                  <a:gd name="connsiteX6" fmla="*/ 333970 w 3461017"/>
                  <a:gd name="connsiteY6" fmla="*/ 70673 h 2819686"/>
                  <a:gd name="connsiteX7" fmla="*/ 133945 w 3461017"/>
                  <a:gd name="connsiteY7" fmla="*/ 162748 h 2819686"/>
                  <a:gd name="connsiteX8" fmla="*/ 29170 w 3461017"/>
                  <a:gd name="connsiteY8" fmla="*/ 404048 h 2819686"/>
                  <a:gd name="connsiteX9" fmla="*/ 595 w 3461017"/>
                  <a:gd name="connsiteY9" fmla="*/ 1242248 h 2819686"/>
                  <a:gd name="connsiteX10" fmla="*/ 48220 w 3461017"/>
                  <a:gd name="connsiteY10" fmla="*/ 1766123 h 2819686"/>
                  <a:gd name="connsiteX11" fmla="*/ 105370 w 3461017"/>
                  <a:gd name="connsiteY11" fmla="*/ 2004248 h 2819686"/>
                  <a:gd name="connsiteX12" fmla="*/ 248245 w 3461017"/>
                  <a:gd name="connsiteY12" fmla="*/ 2118548 h 2819686"/>
                  <a:gd name="connsiteX13" fmla="*/ 429220 w 3461017"/>
                  <a:gd name="connsiteY13" fmla="*/ 2185223 h 2819686"/>
                  <a:gd name="connsiteX14" fmla="*/ 486370 w 3461017"/>
                  <a:gd name="connsiteY14" fmla="*/ 2480498 h 2819686"/>
                  <a:gd name="connsiteX15" fmla="*/ 533995 w 3461017"/>
                  <a:gd name="connsiteY15" fmla="*/ 2775773 h 2819686"/>
                  <a:gd name="connsiteX16" fmla="*/ 553045 w 3461017"/>
                  <a:gd name="connsiteY16" fmla="*/ 2797998 h 2819686"/>
                  <a:gd name="connsiteX17" fmla="*/ 594320 w 3461017"/>
                  <a:gd name="connsiteY17" fmla="*/ 2578923 h 2819686"/>
                  <a:gd name="connsiteX18" fmla="*/ 632420 w 3461017"/>
                  <a:gd name="connsiteY18" fmla="*/ 2404298 h 2819686"/>
                  <a:gd name="connsiteX19" fmla="*/ 734020 w 3461017"/>
                  <a:gd name="connsiteY19" fmla="*/ 2232848 h 2819686"/>
                  <a:gd name="connsiteX20" fmla="*/ 819745 w 3461017"/>
                  <a:gd name="connsiteY20" fmla="*/ 2185223 h 2819686"/>
                  <a:gd name="connsiteX21" fmla="*/ 962620 w 3461017"/>
                  <a:gd name="connsiteY21" fmla="*/ 2175698 h 2819686"/>
                  <a:gd name="connsiteX22" fmla="*/ 1267420 w 3461017"/>
                  <a:gd name="connsiteY22" fmla="*/ 2185223 h 2819686"/>
                  <a:gd name="connsiteX23" fmla="*/ 1610320 w 3461017"/>
                  <a:gd name="connsiteY23" fmla="*/ 2204273 h 2819686"/>
                  <a:gd name="connsiteX24" fmla="*/ 2248495 w 3461017"/>
                  <a:gd name="connsiteY24" fmla="*/ 2185223 h 2819686"/>
                  <a:gd name="connsiteX25" fmla="*/ 2562820 w 3461017"/>
                  <a:gd name="connsiteY25" fmla="*/ 2185223 h 2819686"/>
                  <a:gd name="connsiteX26" fmla="*/ 2829520 w 3461017"/>
                  <a:gd name="connsiteY26" fmla="*/ 2147123 h 2819686"/>
                  <a:gd name="connsiteX27" fmla="*/ 3000970 w 3461017"/>
                  <a:gd name="connsiteY27" fmla="*/ 2023298 h 2819686"/>
                  <a:gd name="connsiteX28" fmla="*/ 3143845 w 3461017"/>
                  <a:gd name="connsiteY28" fmla="*/ 1794698 h 2819686"/>
                  <a:gd name="connsiteX29" fmla="*/ 3258145 w 3461017"/>
                  <a:gd name="connsiteY29" fmla="*/ 1556573 h 2819686"/>
                  <a:gd name="connsiteX30" fmla="*/ 3353395 w 3461017"/>
                  <a:gd name="connsiteY30" fmla="*/ 1204148 h 2819686"/>
                  <a:gd name="connsiteX31" fmla="*/ 3420070 w 3461017"/>
                  <a:gd name="connsiteY31" fmla="*/ 899348 h 2819686"/>
                  <a:gd name="connsiteX32" fmla="*/ 3458170 w 3461017"/>
                  <a:gd name="connsiteY32" fmla="*/ 518348 h 2819686"/>
                  <a:gd name="connsiteX0" fmla="*/ 3458130 w 3460977"/>
                  <a:gd name="connsiteY0" fmla="*/ 518348 h 2819686"/>
                  <a:gd name="connsiteX1" fmla="*/ 3448605 w 3460977"/>
                  <a:gd name="connsiteY1" fmla="*/ 251648 h 2819686"/>
                  <a:gd name="connsiteX2" fmla="*/ 3372405 w 3460977"/>
                  <a:gd name="connsiteY2" fmla="*/ 146873 h 2819686"/>
                  <a:gd name="connsiteX3" fmla="*/ 3124755 w 3460977"/>
                  <a:gd name="connsiteY3" fmla="*/ 99248 h 2819686"/>
                  <a:gd name="connsiteX4" fmla="*/ 2000805 w 3460977"/>
                  <a:gd name="connsiteY4" fmla="*/ 3998 h 2819686"/>
                  <a:gd name="connsiteX5" fmla="*/ 810180 w 3460977"/>
                  <a:gd name="connsiteY5" fmla="*/ 23048 h 2819686"/>
                  <a:gd name="connsiteX6" fmla="*/ 333930 w 3460977"/>
                  <a:gd name="connsiteY6" fmla="*/ 70673 h 2819686"/>
                  <a:gd name="connsiteX7" fmla="*/ 127555 w 3460977"/>
                  <a:gd name="connsiteY7" fmla="*/ 162748 h 2819686"/>
                  <a:gd name="connsiteX8" fmla="*/ 29130 w 3460977"/>
                  <a:gd name="connsiteY8" fmla="*/ 404048 h 2819686"/>
                  <a:gd name="connsiteX9" fmla="*/ 555 w 3460977"/>
                  <a:gd name="connsiteY9" fmla="*/ 1242248 h 2819686"/>
                  <a:gd name="connsiteX10" fmla="*/ 48180 w 3460977"/>
                  <a:gd name="connsiteY10" fmla="*/ 1766123 h 2819686"/>
                  <a:gd name="connsiteX11" fmla="*/ 105330 w 3460977"/>
                  <a:gd name="connsiteY11" fmla="*/ 2004248 h 2819686"/>
                  <a:gd name="connsiteX12" fmla="*/ 248205 w 3460977"/>
                  <a:gd name="connsiteY12" fmla="*/ 2118548 h 2819686"/>
                  <a:gd name="connsiteX13" fmla="*/ 429180 w 3460977"/>
                  <a:gd name="connsiteY13" fmla="*/ 2185223 h 2819686"/>
                  <a:gd name="connsiteX14" fmla="*/ 486330 w 3460977"/>
                  <a:gd name="connsiteY14" fmla="*/ 2480498 h 2819686"/>
                  <a:gd name="connsiteX15" fmla="*/ 533955 w 3460977"/>
                  <a:gd name="connsiteY15" fmla="*/ 2775773 h 2819686"/>
                  <a:gd name="connsiteX16" fmla="*/ 553005 w 3460977"/>
                  <a:gd name="connsiteY16" fmla="*/ 2797998 h 2819686"/>
                  <a:gd name="connsiteX17" fmla="*/ 594280 w 3460977"/>
                  <a:gd name="connsiteY17" fmla="*/ 2578923 h 2819686"/>
                  <a:gd name="connsiteX18" fmla="*/ 632380 w 3460977"/>
                  <a:gd name="connsiteY18" fmla="*/ 2404298 h 2819686"/>
                  <a:gd name="connsiteX19" fmla="*/ 733980 w 3460977"/>
                  <a:gd name="connsiteY19" fmla="*/ 2232848 h 2819686"/>
                  <a:gd name="connsiteX20" fmla="*/ 819705 w 3460977"/>
                  <a:gd name="connsiteY20" fmla="*/ 2185223 h 2819686"/>
                  <a:gd name="connsiteX21" fmla="*/ 962580 w 3460977"/>
                  <a:gd name="connsiteY21" fmla="*/ 2175698 h 2819686"/>
                  <a:gd name="connsiteX22" fmla="*/ 1267380 w 3460977"/>
                  <a:gd name="connsiteY22" fmla="*/ 2185223 h 2819686"/>
                  <a:gd name="connsiteX23" fmla="*/ 1610280 w 3460977"/>
                  <a:gd name="connsiteY23" fmla="*/ 2204273 h 2819686"/>
                  <a:gd name="connsiteX24" fmla="*/ 2248455 w 3460977"/>
                  <a:gd name="connsiteY24" fmla="*/ 2185223 h 2819686"/>
                  <a:gd name="connsiteX25" fmla="*/ 2562780 w 3460977"/>
                  <a:gd name="connsiteY25" fmla="*/ 2185223 h 2819686"/>
                  <a:gd name="connsiteX26" fmla="*/ 2829480 w 3460977"/>
                  <a:gd name="connsiteY26" fmla="*/ 2147123 h 2819686"/>
                  <a:gd name="connsiteX27" fmla="*/ 3000930 w 3460977"/>
                  <a:gd name="connsiteY27" fmla="*/ 2023298 h 2819686"/>
                  <a:gd name="connsiteX28" fmla="*/ 3143805 w 3460977"/>
                  <a:gd name="connsiteY28" fmla="*/ 1794698 h 2819686"/>
                  <a:gd name="connsiteX29" fmla="*/ 3258105 w 3460977"/>
                  <a:gd name="connsiteY29" fmla="*/ 1556573 h 2819686"/>
                  <a:gd name="connsiteX30" fmla="*/ 3353355 w 3460977"/>
                  <a:gd name="connsiteY30" fmla="*/ 1204148 h 2819686"/>
                  <a:gd name="connsiteX31" fmla="*/ 3420030 w 3460977"/>
                  <a:gd name="connsiteY31" fmla="*/ 899348 h 2819686"/>
                  <a:gd name="connsiteX32" fmla="*/ 3458130 w 3460977"/>
                  <a:gd name="connsiteY32" fmla="*/ 518348 h 2819686"/>
                  <a:gd name="connsiteX0" fmla="*/ 3458130 w 3460977"/>
                  <a:gd name="connsiteY0" fmla="*/ 518117 h 2819455"/>
                  <a:gd name="connsiteX1" fmla="*/ 3448605 w 3460977"/>
                  <a:gd name="connsiteY1" fmla="*/ 251417 h 2819455"/>
                  <a:gd name="connsiteX2" fmla="*/ 3372405 w 3460977"/>
                  <a:gd name="connsiteY2" fmla="*/ 146642 h 2819455"/>
                  <a:gd name="connsiteX3" fmla="*/ 3124755 w 3460977"/>
                  <a:gd name="connsiteY3" fmla="*/ 99017 h 2819455"/>
                  <a:gd name="connsiteX4" fmla="*/ 2000805 w 3460977"/>
                  <a:gd name="connsiteY4" fmla="*/ 3767 h 2819455"/>
                  <a:gd name="connsiteX5" fmla="*/ 810180 w 3460977"/>
                  <a:gd name="connsiteY5" fmla="*/ 22817 h 2819455"/>
                  <a:gd name="connsiteX6" fmla="*/ 359330 w 3460977"/>
                  <a:gd name="connsiteY6" fmla="*/ 57742 h 2819455"/>
                  <a:gd name="connsiteX7" fmla="*/ 127555 w 3460977"/>
                  <a:gd name="connsiteY7" fmla="*/ 162517 h 2819455"/>
                  <a:gd name="connsiteX8" fmla="*/ 29130 w 3460977"/>
                  <a:gd name="connsiteY8" fmla="*/ 403817 h 2819455"/>
                  <a:gd name="connsiteX9" fmla="*/ 555 w 3460977"/>
                  <a:gd name="connsiteY9" fmla="*/ 1242017 h 2819455"/>
                  <a:gd name="connsiteX10" fmla="*/ 48180 w 3460977"/>
                  <a:gd name="connsiteY10" fmla="*/ 1765892 h 2819455"/>
                  <a:gd name="connsiteX11" fmla="*/ 105330 w 3460977"/>
                  <a:gd name="connsiteY11" fmla="*/ 2004017 h 2819455"/>
                  <a:gd name="connsiteX12" fmla="*/ 248205 w 3460977"/>
                  <a:gd name="connsiteY12" fmla="*/ 2118317 h 2819455"/>
                  <a:gd name="connsiteX13" fmla="*/ 429180 w 3460977"/>
                  <a:gd name="connsiteY13" fmla="*/ 2184992 h 2819455"/>
                  <a:gd name="connsiteX14" fmla="*/ 486330 w 3460977"/>
                  <a:gd name="connsiteY14" fmla="*/ 2480267 h 2819455"/>
                  <a:gd name="connsiteX15" fmla="*/ 533955 w 3460977"/>
                  <a:gd name="connsiteY15" fmla="*/ 2775542 h 2819455"/>
                  <a:gd name="connsiteX16" fmla="*/ 553005 w 3460977"/>
                  <a:gd name="connsiteY16" fmla="*/ 2797767 h 2819455"/>
                  <a:gd name="connsiteX17" fmla="*/ 594280 w 3460977"/>
                  <a:gd name="connsiteY17" fmla="*/ 2578692 h 2819455"/>
                  <a:gd name="connsiteX18" fmla="*/ 632380 w 3460977"/>
                  <a:gd name="connsiteY18" fmla="*/ 2404067 h 2819455"/>
                  <a:gd name="connsiteX19" fmla="*/ 733980 w 3460977"/>
                  <a:gd name="connsiteY19" fmla="*/ 2232617 h 2819455"/>
                  <a:gd name="connsiteX20" fmla="*/ 819705 w 3460977"/>
                  <a:gd name="connsiteY20" fmla="*/ 2184992 h 2819455"/>
                  <a:gd name="connsiteX21" fmla="*/ 962580 w 3460977"/>
                  <a:gd name="connsiteY21" fmla="*/ 2175467 h 2819455"/>
                  <a:gd name="connsiteX22" fmla="*/ 1267380 w 3460977"/>
                  <a:gd name="connsiteY22" fmla="*/ 2184992 h 2819455"/>
                  <a:gd name="connsiteX23" fmla="*/ 1610280 w 3460977"/>
                  <a:gd name="connsiteY23" fmla="*/ 2204042 h 2819455"/>
                  <a:gd name="connsiteX24" fmla="*/ 2248455 w 3460977"/>
                  <a:gd name="connsiteY24" fmla="*/ 2184992 h 2819455"/>
                  <a:gd name="connsiteX25" fmla="*/ 2562780 w 3460977"/>
                  <a:gd name="connsiteY25" fmla="*/ 2184992 h 2819455"/>
                  <a:gd name="connsiteX26" fmla="*/ 2829480 w 3460977"/>
                  <a:gd name="connsiteY26" fmla="*/ 2146892 h 2819455"/>
                  <a:gd name="connsiteX27" fmla="*/ 3000930 w 3460977"/>
                  <a:gd name="connsiteY27" fmla="*/ 2023067 h 2819455"/>
                  <a:gd name="connsiteX28" fmla="*/ 3143805 w 3460977"/>
                  <a:gd name="connsiteY28" fmla="*/ 1794467 h 2819455"/>
                  <a:gd name="connsiteX29" fmla="*/ 3258105 w 3460977"/>
                  <a:gd name="connsiteY29" fmla="*/ 1556342 h 2819455"/>
                  <a:gd name="connsiteX30" fmla="*/ 3353355 w 3460977"/>
                  <a:gd name="connsiteY30" fmla="*/ 1203917 h 2819455"/>
                  <a:gd name="connsiteX31" fmla="*/ 3420030 w 3460977"/>
                  <a:gd name="connsiteY31" fmla="*/ 899117 h 2819455"/>
                  <a:gd name="connsiteX32" fmla="*/ 3458130 w 3460977"/>
                  <a:gd name="connsiteY32" fmla="*/ 518117 h 2819455"/>
                  <a:gd name="connsiteX0" fmla="*/ 3458111 w 3460958"/>
                  <a:gd name="connsiteY0" fmla="*/ 518117 h 2819455"/>
                  <a:gd name="connsiteX1" fmla="*/ 3448586 w 3460958"/>
                  <a:gd name="connsiteY1" fmla="*/ 251417 h 2819455"/>
                  <a:gd name="connsiteX2" fmla="*/ 3372386 w 3460958"/>
                  <a:gd name="connsiteY2" fmla="*/ 146642 h 2819455"/>
                  <a:gd name="connsiteX3" fmla="*/ 3124736 w 3460958"/>
                  <a:gd name="connsiteY3" fmla="*/ 99017 h 2819455"/>
                  <a:gd name="connsiteX4" fmla="*/ 2000786 w 3460958"/>
                  <a:gd name="connsiteY4" fmla="*/ 3767 h 2819455"/>
                  <a:gd name="connsiteX5" fmla="*/ 810161 w 3460958"/>
                  <a:gd name="connsiteY5" fmla="*/ 22817 h 2819455"/>
                  <a:gd name="connsiteX6" fmla="*/ 359311 w 3460958"/>
                  <a:gd name="connsiteY6" fmla="*/ 57742 h 2819455"/>
                  <a:gd name="connsiteX7" fmla="*/ 124361 w 3460958"/>
                  <a:gd name="connsiteY7" fmla="*/ 149817 h 2819455"/>
                  <a:gd name="connsiteX8" fmla="*/ 29111 w 3460958"/>
                  <a:gd name="connsiteY8" fmla="*/ 403817 h 2819455"/>
                  <a:gd name="connsiteX9" fmla="*/ 536 w 3460958"/>
                  <a:gd name="connsiteY9" fmla="*/ 1242017 h 2819455"/>
                  <a:gd name="connsiteX10" fmla="*/ 48161 w 3460958"/>
                  <a:gd name="connsiteY10" fmla="*/ 1765892 h 2819455"/>
                  <a:gd name="connsiteX11" fmla="*/ 105311 w 3460958"/>
                  <a:gd name="connsiteY11" fmla="*/ 2004017 h 2819455"/>
                  <a:gd name="connsiteX12" fmla="*/ 248186 w 3460958"/>
                  <a:gd name="connsiteY12" fmla="*/ 2118317 h 2819455"/>
                  <a:gd name="connsiteX13" fmla="*/ 429161 w 3460958"/>
                  <a:gd name="connsiteY13" fmla="*/ 2184992 h 2819455"/>
                  <a:gd name="connsiteX14" fmla="*/ 486311 w 3460958"/>
                  <a:gd name="connsiteY14" fmla="*/ 2480267 h 2819455"/>
                  <a:gd name="connsiteX15" fmla="*/ 533936 w 3460958"/>
                  <a:gd name="connsiteY15" fmla="*/ 2775542 h 2819455"/>
                  <a:gd name="connsiteX16" fmla="*/ 552986 w 3460958"/>
                  <a:gd name="connsiteY16" fmla="*/ 2797767 h 2819455"/>
                  <a:gd name="connsiteX17" fmla="*/ 594261 w 3460958"/>
                  <a:gd name="connsiteY17" fmla="*/ 2578692 h 2819455"/>
                  <a:gd name="connsiteX18" fmla="*/ 632361 w 3460958"/>
                  <a:gd name="connsiteY18" fmla="*/ 2404067 h 2819455"/>
                  <a:gd name="connsiteX19" fmla="*/ 733961 w 3460958"/>
                  <a:gd name="connsiteY19" fmla="*/ 2232617 h 2819455"/>
                  <a:gd name="connsiteX20" fmla="*/ 819686 w 3460958"/>
                  <a:gd name="connsiteY20" fmla="*/ 2184992 h 2819455"/>
                  <a:gd name="connsiteX21" fmla="*/ 962561 w 3460958"/>
                  <a:gd name="connsiteY21" fmla="*/ 2175467 h 2819455"/>
                  <a:gd name="connsiteX22" fmla="*/ 1267361 w 3460958"/>
                  <a:gd name="connsiteY22" fmla="*/ 2184992 h 2819455"/>
                  <a:gd name="connsiteX23" fmla="*/ 1610261 w 3460958"/>
                  <a:gd name="connsiteY23" fmla="*/ 2204042 h 2819455"/>
                  <a:gd name="connsiteX24" fmla="*/ 2248436 w 3460958"/>
                  <a:gd name="connsiteY24" fmla="*/ 2184992 h 2819455"/>
                  <a:gd name="connsiteX25" fmla="*/ 2562761 w 3460958"/>
                  <a:gd name="connsiteY25" fmla="*/ 2184992 h 2819455"/>
                  <a:gd name="connsiteX26" fmla="*/ 2829461 w 3460958"/>
                  <a:gd name="connsiteY26" fmla="*/ 2146892 h 2819455"/>
                  <a:gd name="connsiteX27" fmla="*/ 3000911 w 3460958"/>
                  <a:gd name="connsiteY27" fmla="*/ 2023067 h 2819455"/>
                  <a:gd name="connsiteX28" fmla="*/ 3143786 w 3460958"/>
                  <a:gd name="connsiteY28" fmla="*/ 1794467 h 2819455"/>
                  <a:gd name="connsiteX29" fmla="*/ 3258086 w 3460958"/>
                  <a:gd name="connsiteY29" fmla="*/ 1556342 h 2819455"/>
                  <a:gd name="connsiteX30" fmla="*/ 3353336 w 3460958"/>
                  <a:gd name="connsiteY30" fmla="*/ 1203917 h 2819455"/>
                  <a:gd name="connsiteX31" fmla="*/ 3420011 w 3460958"/>
                  <a:gd name="connsiteY31" fmla="*/ 899117 h 2819455"/>
                  <a:gd name="connsiteX32" fmla="*/ 3458111 w 3460958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2026"/>
                  <a:gd name="connsiteY0" fmla="*/ 518117 h 2819455"/>
                  <a:gd name="connsiteX1" fmla="*/ 3448586 w 3462026"/>
                  <a:gd name="connsiteY1" fmla="*/ 251417 h 2819455"/>
                  <a:gd name="connsiteX2" fmla="*/ 3350161 w 3462026"/>
                  <a:gd name="connsiteY2" fmla="*/ 130767 h 2819455"/>
                  <a:gd name="connsiteX3" fmla="*/ 3124736 w 3462026"/>
                  <a:gd name="connsiteY3" fmla="*/ 99017 h 2819455"/>
                  <a:gd name="connsiteX4" fmla="*/ 2000786 w 3462026"/>
                  <a:gd name="connsiteY4" fmla="*/ 3767 h 2819455"/>
                  <a:gd name="connsiteX5" fmla="*/ 810161 w 3462026"/>
                  <a:gd name="connsiteY5" fmla="*/ 22817 h 2819455"/>
                  <a:gd name="connsiteX6" fmla="*/ 359311 w 3462026"/>
                  <a:gd name="connsiteY6" fmla="*/ 57742 h 2819455"/>
                  <a:gd name="connsiteX7" fmla="*/ 124361 w 3462026"/>
                  <a:gd name="connsiteY7" fmla="*/ 149817 h 2819455"/>
                  <a:gd name="connsiteX8" fmla="*/ 29111 w 3462026"/>
                  <a:gd name="connsiteY8" fmla="*/ 403817 h 2819455"/>
                  <a:gd name="connsiteX9" fmla="*/ 536 w 3462026"/>
                  <a:gd name="connsiteY9" fmla="*/ 1242017 h 2819455"/>
                  <a:gd name="connsiteX10" fmla="*/ 48161 w 3462026"/>
                  <a:gd name="connsiteY10" fmla="*/ 1765892 h 2819455"/>
                  <a:gd name="connsiteX11" fmla="*/ 105311 w 3462026"/>
                  <a:gd name="connsiteY11" fmla="*/ 2004017 h 2819455"/>
                  <a:gd name="connsiteX12" fmla="*/ 248186 w 3462026"/>
                  <a:gd name="connsiteY12" fmla="*/ 2118317 h 2819455"/>
                  <a:gd name="connsiteX13" fmla="*/ 429161 w 3462026"/>
                  <a:gd name="connsiteY13" fmla="*/ 2184992 h 2819455"/>
                  <a:gd name="connsiteX14" fmla="*/ 486311 w 3462026"/>
                  <a:gd name="connsiteY14" fmla="*/ 2480267 h 2819455"/>
                  <a:gd name="connsiteX15" fmla="*/ 533936 w 3462026"/>
                  <a:gd name="connsiteY15" fmla="*/ 2775542 h 2819455"/>
                  <a:gd name="connsiteX16" fmla="*/ 552986 w 3462026"/>
                  <a:gd name="connsiteY16" fmla="*/ 2797767 h 2819455"/>
                  <a:gd name="connsiteX17" fmla="*/ 594261 w 3462026"/>
                  <a:gd name="connsiteY17" fmla="*/ 2578692 h 2819455"/>
                  <a:gd name="connsiteX18" fmla="*/ 632361 w 3462026"/>
                  <a:gd name="connsiteY18" fmla="*/ 2404067 h 2819455"/>
                  <a:gd name="connsiteX19" fmla="*/ 733961 w 3462026"/>
                  <a:gd name="connsiteY19" fmla="*/ 2232617 h 2819455"/>
                  <a:gd name="connsiteX20" fmla="*/ 819686 w 3462026"/>
                  <a:gd name="connsiteY20" fmla="*/ 2184992 h 2819455"/>
                  <a:gd name="connsiteX21" fmla="*/ 962561 w 3462026"/>
                  <a:gd name="connsiteY21" fmla="*/ 2175467 h 2819455"/>
                  <a:gd name="connsiteX22" fmla="*/ 1267361 w 3462026"/>
                  <a:gd name="connsiteY22" fmla="*/ 2184992 h 2819455"/>
                  <a:gd name="connsiteX23" fmla="*/ 1610261 w 3462026"/>
                  <a:gd name="connsiteY23" fmla="*/ 2204042 h 2819455"/>
                  <a:gd name="connsiteX24" fmla="*/ 2248436 w 3462026"/>
                  <a:gd name="connsiteY24" fmla="*/ 2184992 h 2819455"/>
                  <a:gd name="connsiteX25" fmla="*/ 2562761 w 3462026"/>
                  <a:gd name="connsiteY25" fmla="*/ 2184992 h 2819455"/>
                  <a:gd name="connsiteX26" fmla="*/ 2829461 w 3462026"/>
                  <a:gd name="connsiteY26" fmla="*/ 2146892 h 2819455"/>
                  <a:gd name="connsiteX27" fmla="*/ 3000911 w 3462026"/>
                  <a:gd name="connsiteY27" fmla="*/ 2023067 h 2819455"/>
                  <a:gd name="connsiteX28" fmla="*/ 3143786 w 3462026"/>
                  <a:gd name="connsiteY28" fmla="*/ 1794467 h 2819455"/>
                  <a:gd name="connsiteX29" fmla="*/ 3258086 w 3462026"/>
                  <a:gd name="connsiteY29" fmla="*/ 1556342 h 2819455"/>
                  <a:gd name="connsiteX30" fmla="*/ 3353336 w 3462026"/>
                  <a:gd name="connsiteY30" fmla="*/ 1203917 h 2819455"/>
                  <a:gd name="connsiteX31" fmla="*/ 3420011 w 3462026"/>
                  <a:gd name="connsiteY31" fmla="*/ 899117 h 2819455"/>
                  <a:gd name="connsiteX32" fmla="*/ 3458111 w 3462026"/>
                  <a:gd name="connsiteY32" fmla="*/ 518117 h 2819455"/>
                  <a:gd name="connsiteX0" fmla="*/ 3458111 w 3461387"/>
                  <a:gd name="connsiteY0" fmla="*/ 518117 h 2819455"/>
                  <a:gd name="connsiteX1" fmla="*/ 3448586 w 3461387"/>
                  <a:gd name="connsiteY1" fmla="*/ 251417 h 2819455"/>
                  <a:gd name="connsiteX2" fmla="*/ 3362861 w 3461387"/>
                  <a:gd name="connsiteY2" fmla="*/ 133942 h 2819455"/>
                  <a:gd name="connsiteX3" fmla="*/ 3124736 w 3461387"/>
                  <a:gd name="connsiteY3" fmla="*/ 99017 h 2819455"/>
                  <a:gd name="connsiteX4" fmla="*/ 2000786 w 3461387"/>
                  <a:gd name="connsiteY4" fmla="*/ 3767 h 2819455"/>
                  <a:gd name="connsiteX5" fmla="*/ 810161 w 3461387"/>
                  <a:gd name="connsiteY5" fmla="*/ 22817 h 2819455"/>
                  <a:gd name="connsiteX6" fmla="*/ 359311 w 3461387"/>
                  <a:gd name="connsiteY6" fmla="*/ 57742 h 2819455"/>
                  <a:gd name="connsiteX7" fmla="*/ 124361 w 3461387"/>
                  <a:gd name="connsiteY7" fmla="*/ 149817 h 2819455"/>
                  <a:gd name="connsiteX8" fmla="*/ 29111 w 3461387"/>
                  <a:gd name="connsiteY8" fmla="*/ 403817 h 2819455"/>
                  <a:gd name="connsiteX9" fmla="*/ 536 w 3461387"/>
                  <a:gd name="connsiteY9" fmla="*/ 1242017 h 2819455"/>
                  <a:gd name="connsiteX10" fmla="*/ 48161 w 3461387"/>
                  <a:gd name="connsiteY10" fmla="*/ 1765892 h 2819455"/>
                  <a:gd name="connsiteX11" fmla="*/ 105311 w 3461387"/>
                  <a:gd name="connsiteY11" fmla="*/ 2004017 h 2819455"/>
                  <a:gd name="connsiteX12" fmla="*/ 248186 w 3461387"/>
                  <a:gd name="connsiteY12" fmla="*/ 2118317 h 2819455"/>
                  <a:gd name="connsiteX13" fmla="*/ 429161 w 3461387"/>
                  <a:gd name="connsiteY13" fmla="*/ 2184992 h 2819455"/>
                  <a:gd name="connsiteX14" fmla="*/ 486311 w 3461387"/>
                  <a:gd name="connsiteY14" fmla="*/ 2480267 h 2819455"/>
                  <a:gd name="connsiteX15" fmla="*/ 533936 w 3461387"/>
                  <a:gd name="connsiteY15" fmla="*/ 2775542 h 2819455"/>
                  <a:gd name="connsiteX16" fmla="*/ 552986 w 3461387"/>
                  <a:gd name="connsiteY16" fmla="*/ 2797767 h 2819455"/>
                  <a:gd name="connsiteX17" fmla="*/ 594261 w 3461387"/>
                  <a:gd name="connsiteY17" fmla="*/ 2578692 h 2819455"/>
                  <a:gd name="connsiteX18" fmla="*/ 632361 w 3461387"/>
                  <a:gd name="connsiteY18" fmla="*/ 2404067 h 2819455"/>
                  <a:gd name="connsiteX19" fmla="*/ 733961 w 3461387"/>
                  <a:gd name="connsiteY19" fmla="*/ 2232617 h 2819455"/>
                  <a:gd name="connsiteX20" fmla="*/ 819686 w 3461387"/>
                  <a:gd name="connsiteY20" fmla="*/ 2184992 h 2819455"/>
                  <a:gd name="connsiteX21" fmla="*/ 962561 w 3461387"/>
                  <a:gd name="connsiteY21" fmla="*/ 2175467 h 2819455"/>
                  <a:gd name="connsiteX22" fmla="*/ 1267361 w 3461387"/>
                  <a:gd name="connsiteY22" fmla="*/ 2184992 h 2819455"/>
                  <a:gd name="connsiteX23" fmla="*/ 1610261 w 3461387"/>
                  <a:gd name="connsiteY23" fmla="*/ 2204042 h 2819455"/>
                  <a:gd name="connsiteX24" fmla="*/ 2248436 w 3461387"/>
                  <a:gd name="connsiteY24" fmla="*/ 2184992 h 2819455"/>
                  <a:gd name="connsiteX25" fmla="*/ 2562761 w 3461387"/>
                  <a:gd name="connsiteY25" fmla="*/ 2184992 h 2819455"/>
                  <a:gd name="connsiteX26" fmla="*/ 2829461 w 3461387"/>
                  <a:gd name="connsiteY26" fmla="*/ 2146892 h 2819455"/>
                  <a:gd name="connsiteX27" fmla="*/ 3000911 w 3461387"/>
                  <a:gd name="connsiteY27" fmla="*/ 2023067 h 2819455"/>
                  <a:gd name="connsiteX28" fmla="*/ 3143786 w 3461387"/>
                  <a:gd name="connsiteY28" fmla="*/ 1794467 h 2819455"/>
                  <a:gd name="connsiteX29" fmla="*/ 3258086 w 3461387"/>
                  <a:gd name="connsiteY29" fmla="*/ 1556342 h 2819455"/>
                  <a:gd name="connsiteX30" fmla="*/ 3353336 w 3461387"/>
                  <a:gd name="connsiteY30" fmla="*/ 1203917 h 2819455"/>
                  <a:gd name="connsiteX31" fmla="*/ 3420011 w 3461387"/>
                  <a:gd name="connsiteY31" fmla="*/ 899117 h 2819455"/>
                  <a:gd name="connsiteX32" fmla="*/ 3458111 w 3461387"/>
                  <a:gd name="connsiteY32" fmla="*/ 518117 h 2819455"/>
                  <a:gd name="connsiteX0" fmla="*/ 3458111 w 3461061"/>
                  <a:gd name="connsiteY0" fmla="*/ 518117 h 2819455"/>
                  <a:gd name="connsiteX1" fmla="*/ 3448586 w 3461061"/>
                  <a:gd name="connsiteY1" fmla="*/ 251417 h 2819455"/>
                  <a:gd name="connsiteX2" fmla="*/ 3370004 w 3461061"/>
                  <a:gd name="connsiteY2" fmla="*/ 138704 h 2819455"/>
                  <a:gd name="connsiteX3" fmla="*/ 3124736 w 3461061"/>
                  <a:gd name="connsiteY3" fmla="*/ 99017 h 2819455"/>
                  <a:gd name="connsiteX4" fmla="*/ 2000786 w 3461061"/>
                  <a:gd name="connsiteY4" fmla="*/ 3767 h 2819455"/>
                  <a:gd name="connsiteX5" fmla="*/ 810161 w 3461061"/>
                  <a:gd name="connsiteY5" fmla="*/ 22817 h 2819455"/>
                  <a:gd name="connsiteX6" fmla="*/ 359311 w 3461061"/>
                  <a:gd name="connsiteY6" fmla="*/ 57742 h 2819455"/>
                  <a:gd name="connsiteX7" fmla="*/ 124361 w 3461061"/>
                  <a:gd name="connsiteY7" fmla="*/ 149817 h 2819455"/>
                  <a:gd name="connsiteX8" fmla="*/ 29111 w 3461061"/>
                  <a:gd name="connsiteY8" fmla="*/ 403817 h 2819455"/>
                  <a:gd name="connsiteX9" fmla="*/ 536 w 3461061"/>
                  <a:gd name="connsiteY9" fmla="*/ 1242017 h 2819455"/>
                  <a:gd name="connsiteX10" fmla="*/ 48161 w 3461061"/>
                  <a:gd name="connsiteY10" fmla="*/ 1765892 h 2819455"/>
                  <a:gd name="connsiteX11" fmla="*/ 105311 w 3461061"/>
                  <a:gd name="connsiteY11" fmla="*/ 2004017 h 2819455"/>
                  <a:gd name="connsiteX12" fmla="*/ 248186 w 3461061"/>
                  <a:gd name="connsiteY12" fmla="*/ 2118317 h 2819455"/>
                  <a:gd name="connsiteX13" fmla="*/ 429161 w 3461061"/>
                  <a:gd name="connsiteY13" fmla="*/ 2184992 h 2819455"/>
                  <a:gd name="connsiteX14" fmla="*/ 486311 w 3461061"/>
                  <a:gd name="connsiteY14" fmla="*/ 2480267 h 2819455"/>
                  <a:gd name="connsiteX15" fmla="*/ 533936 w 3461061"/>
                  <a:gd name="connsiteY15" fmla="*/ 2775542 h 2819455"/>
                  <a:gd name="connsiteX16" fmla="*/ 552986 w 3461061"/>
                  <a:gd name="connsiteY16" fmla="*/ 2797767 h 2819455"/>
                  <a:gd name="connsiteX17" fmla="*/ 594261 w 3461061"/>
                  <a:gd name="connsiteY17" fmla="*/ 2578692 h 2819455"/>
                  <a:gd name="connsiteX18" fmla="*/ 632361 w 3461061"/>
                  <a:gd name="connsiteY18" fmla="*/ 2404067 h 2819455"/>
                  <a:gd name="connsiteX19" fmla="*/ 733961 w 3461061"/>
                  <a:gd name="connsiteY19" fmla="*/ 2232617 h 2819455"/>
                  <a:gd name="connsiteX20" fmla="*/ 819686 w 3461061"/>
                  <a:gd name="connsiteY20" fmla="*/ 2184992 h 2819455"/>
                  <a:gd name="connsiteX21" fmla="*/ 962561 w 3461061"/>
                  <a:gd name="connsiteY21" fmla="*/ 2175467 h 2819455"/>
                  <a:gd name="connsiteX22" fmla="*/ 1267361 w 3461061"/>
                  <a:gd name="connsiteY22" fmla="*/ 2184992 h 2819455"/>
                  <a:gd name="connsiteX23" fmla="*/ 1610261 w 3461061"/>
                  <a:gd name="connsiteY23" fmla="*/ 2204042 h 2819455"/>
                  <a:gd name="connsiteX24" fmla="*/ 2248436 w 3461061"/>
                  <a:gd name="connsiteY24" fmla="*/ 2184992 h 2819455"/>
                  <a:gd name="connsiteX25" fmla="*/ 2562761 w 3461061"/>
                  <a:gd name="connsiteY25" fmla="*/ 2184992 h 2819455"/>
                  <a:gd name="connsiteX26" fmla="*/ 2829461 w 3461061"/>
                  <a:gd name="connsiteY26" fmla="*/ 2146892 h 2819455"/>
                  <a:gd name="connsiteX27" fmla="*/ 3000911 w 3461061"/>
                  <a:gd name="connsiteY27" fmla="*/ 2023067 h 2819455"/>
                  <a:gd name="connsiteX28" fmla="*/ 3143786 w 3461061"/>
                  <a:gd name="connsiteY28" fmla="*/ 1794467 h 2819455"/>
                  <a:gd name="connsiteX29" fmla="*/ 3258086 w 3461061"/>
                  <a:gd name="connsiteY29" fmla="*/ 1556342 h 2819455"/>
                  <a:gd name="connsiteX30" fmla="*/ 3353336 w 3461061"/>
                  <a:gd name="connsiteY30" fmla="*/ 1203917 h 2819455"/>
                  <a:gd name="connsiteX31" fmla="*/ 3420011 w 3461061"/>
                  <a:gd name="connsiteY31" fmla="*/ 899117 h 2819455"/>
                  <a:gd name="connsiteX32" fmla="*/ 3458111 w 3461061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763"/>
                  <a:gd name="connsiteY0" fmla="*/ 518117 h 2819455"/>
                  <a:gd name="connsiteX1" fmla="*/ 3448586 w 3460763"/>
                  <a:gd name="connsiteY1" fmla="*/ 251417 h 2819455"/>
                  <a:gd name="connsiteX2" fmla="*/ 3377148 w 3460763"/>
                  <a:gd name="connsiteY2" fmla="*/ 148229 h 2819455"/>
                  <a:gd name="connsiteX3" fmla="*/ 3124736 w 3460763"/>
                  <a:gd name="connsiteY3" fmla="*/ 99017 h 2819455"/>
                  <a:gd name="connsiteX4" fmla="*/ 2000786 w 3460763"/>
                  <a:gd name="connsiteY4" fmla="*/ 3767 h 2819455"/>
                  <a:gd name="connsiteX5" fmla="*/ 810161 w 3460763"/>
                  <a:gd name="connsiteY5" fmla="*/ 22817 h 2819455"/>
                  <a:gd name="connsiteX6" fmla="*/ 359311 w 3460763"/>
                  <a:gd name="connsiteY6" fmla="*/ 57742 h 2819455"/>
                  <a:gd name="connsiteX7" fmla="*/ 124361 w 3460763"/>
                  <a:gd name="connsiteY7" fmla="*/ 149817 h 2819455"/>
                  <a:gd name="connsiteX8" fmla="*/ 29111 w 3460763"/>
                  <a:gd name="connsiteY8" fmla="*/ 403817 h 2819455"/>
                  <a:gd name="connsiteX9" fmla="*/ 536 w 3460763"/>
                  <a:gd name="connsiteY9" fmla="*/ 1242017 h 2819455"/>
                  <a:gd name="connsiteX10" fmla="*/ 48161 w 3460763"/>
                  <a:gd name="connsiteY10" fmla="*/ 1765892 h 2819455"/>
                  <a:gd name="connsiteX11" fmla="*/ 105311 w 3460763"/>
                  <a:gd name="connsiteY11" fmla="*/ 2004017 h 2819455"/>
                  <a:gd name="connsiteX12" fmla="*/ 248186 w 3460763"/>
                  <a:gd name="connsiteY12" fmla="*/ 2118317 h 2819455"/>
                  <a:gd name="connsiteX13" fmla="*/ 429161 w 3460763"/>
                  <a:gd name="connsiteY13" fmla="*/ 2184992 h 2819455"/>
                  <a:gd name="connsiteX14" fmla="*/ 486311 w 3460763"/>
                  <a:gd name="connsiteY14" fmla="*/ 2480267 h 2819455"/>
                  <a:gd name="connsiteX15" fmla="*/ 533936 w 3460763"/>
                  <a:gd name="connsiteY15" fmla="*/ 2775542 h 2819455"/>
                  <a:gd name="connsiteX16" fmla="*/ 552986 w 3460763"/>
                  <a:gd name="connsiteY16" fmla="*/ 2797767 h 2819455"/>
                  <a:gd name="connsiteX17" fmla="*/ 594261 w 3460763"/>
                  <a:gd name="connsiteY17" fmla="*/ 2578692 h 2819455"/>
                  <a:gd name="connsiteX18" fmla="*/ 632361 w 3460763"/>
                  <a:gd name="connsiteY18" fmla="*/ 2404067 h 2819455"/>
                  <a:gd name="connsiteX19" fmla="*/ 733961 w 3460763"/>
                  <a:gd name="connsiteY19" fmla="*/ 2232617 h 2819455"/>
                  <a:gd name="connsiteX20" fmla="*/ 819686 w 3460763"/>
                  <a:gd name="connsiteY20" fmla="*/ 2184992 h 2819455"/>
                  <a:gd name="connsiteX21" fmla="*/ 962561 w 3460763"/>
                  <a:gd name="connsiteY21" fmla="*/ 2175467 h 2819455"/>
                  <a:gd name="connsiteX22" fmla="*/ 1267361 w 3460763"/>
                  <a:gd name="connsiteY22" fmla="*/ 2184992 h 2819455"/>
                  <a:gd name="connsiteX23" fmla="*/ 1610261 w 3460763"/>
                  <a:gd name="connsiteY23" fmla="*/ 2204042 h 2819455"/>
                  <a:gd name="connsiteX24" fmla="*/ 2248436 w 3460763"/>
                  <a:gd name="connsiteY24" fmla="*/ 2184992 h 2819455"/>
                  <a:gd name="connsiteX25" fmla="*/ 2562761 w 3460763"/>
                  <a:gd name="connsiteY25" fmla="*/ 2184992 h 2819455"/>
                  <a:gd name="connsiteX26" fmla="*/ 2829461 w 3460763"/>
                  <a:gd name="connsiteY26" fmla="*/ 2146892 h 2819455"/>
                  <a:gd name="connsiteX27" fmla="*/ 3000911 w 3460763"/>
                  <a:gd name="connsiteY27" fmla="*/ 2023067 h 2819455"/>
                  <a:gd name="connsiteX28" fmla="*/ 3143786 w 3460763"/>
                  <a:gd name="connsiteY28" fmla="*/ 1794467 h 2819455"/>
                  <a:gd name="connsiteX29" fmla="*/ 3258086 w 3460763"/>
                  <a:gd name="connsiteY29" fmla="*/ 1556342 h 2819455"/>
                  <a:gd name="connsiteX30" fmla="*/ 3353336 w 3460763"/>
                  <a:gd name="connsiteY30" fmla="*/ 1203917 h 2819455"/>
                  <a:gd name="connsiteX31" fmla="*/ 3420011 w 3460763"/>
                  <a:gd name="connsiteY31" fmla="*/ 899117 h 2819455"/>
                  <a:gd name="connsiteX32" fmla="*/ 3458111 w 3460763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8229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  <a:gd name="connsiteX0" fmla="*/ 3458111 w 3460670"/>
                  <a:gd name="connsiteY0" fmla="*/ 518117 h 2819455"/>
                  <a:gd name="connsiteX1" fmla="*/ 3448586 w 3460670"/>
                  <a:gd name="connsiteY1" fmla="*/ 251417 h 2819455"/>
                  <a:gd name="connsiteX2" fmla="*/ 3379529 w 3460670"/>
                  <a:gd name="connsiteY2" fmla="*/ 143467 h 2819455"/>
                  <a:gd name="connsiteX3" fmla="*/ 3124736 w 3460670"/>
                  <a:gd name="connsiteY3" fmla="*/ 99017 h 2819455"/>
                  <a:gd name="connsiteX4" fmla="*/ 2000786 w 3460670"/>
                  <a:gd name="connsiteY4" fmla="*/ 3767 h 2819455"/>
                  <a:gd name="connsiteX5" fmla="*/ 810161 w 3460670"/>
                  <a:gd name="connsiteY5" fmla="*/ 22817 h 2819455"/>
                  <a:gd name="connsiteX6" fmla="*/ 359311 w 3460670"/>
                  <a:gd name="connsiteY6" fmla="*/ 57742 h 2819455"/>
                  <a:gd name="connsiteX7" fmla="*/ 124361 w 3460670"/>
                  <a:gd name="connsiteY7" fmla="*/ 149817 h 2819455"/>
                  <a:gd name="connsiteX8" fmla="*/ 29111 w 3460670"/>
                  <a:gd name="connsiteY8" fmla="*/ 403817 h 2819455"/>
                  <a:gd name="connsiteX9" fmla="*/ 536 w 3460670"/>
                  <a:gd name="connsiteY9" fmla="*/ 1242017 h 2819455"/>
                  <a:gd name="connsiteX10" fmla="*/ 48161 w 3460670"/>
                  <a:gd name="connsiteY10" fmla="*/ 1765892 h 2819455"/>
                  <a:gd name="connsiteX11" fmla="*/ 105311 w 3460670"/>
                  <a:gd name="connsiteY11" fmla="*/ 2004017 h 2819455"/>
                  <a:gd name="connsiteX12" fmla="*/ 248186 w 3460670"/>
                  <a:gd name="connsiteY12" fmla="*/ 2118317 h 2819455"/>
                  <a:gd name="connsiteX13" fmla="*/ 429161 w 3460670"/>
                  <a:gd name="connsiteY13" fmla="*/ 2184992 h 2819455"/>
                  <a:gd name="connsiteX14" fmla="*/ 486311 w 3460670"/>
                  <a:gd name="connsiteY14" fmla="*/ 2480267 h 2819455"/>
                  <a:gd name="connsiteX15" fmla="*/ 533936 w 3460670"/>
                  <a:gd name="connsiteY15" fmla="*/ 2775542 h 2819455"/>
                  <a:gd name="connsiteX16" fmla="*/ 552986 w 3460670"/>
                  <a:gd name="connsiteY16" fmla="*/ 2797767 h 2819455"/>
                  <a:gd name="connsiteX17" fmla="*/ 594261 w 3460670"/>
                  <a:gd name="connsiteY17" fmla="*/ 2578692 h 2819455"/>
                  <a:gd name="connsiteX18" fmla="*/ 632361 w 3460670"/>
                  <a:gd name="connsiteY18" fmla="*/ 2404067 h 2819455"/>
                  <a:gd name="connsiteX19" fmla="*/ 733961 w 3460670"/>
                  <a:gd name="connsiteY19" fmla="*/ 2232617 h 2819455"/>
                  <a:gd name="connsiteX20" fmla="*/ 819686 w 3460670"/>
                  <a:gd name="connsiteY20" fmla="*/ 2184992 h 2819455"/>
                  <a:gd name="connsiteX21" fmla="*/ 962561 w 3460670"/>
                  <a:gd name="connsiteY21" fmla="*/ 2175467 h 2819455"/>
                  <a:gd name="connsiteX22" fmla="*/ 1267361 w 3460670"/>
                  <a:gd name="connsiteY22" fmla="*/ 2184992 h 2819455"/>
                  <a:gd name="connsiteX23" fmla="*/ 1610261 w 3460670"/>
                  <a:gd name="connsiteY23" fmla="*/ 2204042 h 2819455"/>
                  <a:gd name="connsiteX24" fmla="*/ 2248436 w 3460670"/>
                  <a:gd name="connsiteY24" fmla="*/ 2184992 h 2819455"/>
                  <a:gd name="connsiteX25" fmla="*/ 2562761 w 3460670"/>
                  <a:gd name="connsiteY25" fmla="*/ 2184992 h 2819455"/>
                  <a:gd name="connsiteX26" fmla="*/ 2829461 w 3460670"/>
                  <a:gd name="connsiteY26" fmla="*/ 2146892 h 2819455"/>
                  <a:gd name="connsiteX27" fmla="*/ 3000911 w 3460670"/>
                  <a:gd name="connsiteY27" fmla="*/ 2023067 h 2819455"/>
                  <a:gd name="connsiteX28" fmla="*/ 3143786 w 3460670"/>
                  <a:gd name="connsiteY28" fmla="*/ 1794467 h 2819455"/>
                  <a:gd name="connsiteX29" fmla="*/ 3258086 w 3460670"/>
                  <a:gd name="connsiteY29" fmla="*/ 1556342 h 2819455"/>
                  <a:gd name="connsiteX30" fmla="*/ 3353336 w 3460670"/>
                  <a:gd name="connsiteY30" fmla="*/ 1203917 h 2819455"/>
                  <a:gd name="connsiteX31" fmla="*/ 3420011 w 3460670"/>
                  <a:gd name="connsiteY31" fmla="*/ 899117 h 2819455"/>
                  <a:gd name="connsiteX32" fmla="*/ 3458111 w 3460670"/>
                  <a:gd name="connsiteY32" fmla="*/ 518117 h 281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460670" h="2819455">
                    <a:moveTo>
                      <a:pt x="3458111" y="518117"/>
                    </a:moveTo>
                    <a:cubicBezTo>
                      <a:pt x="3462873" y="410167"/>
                      <a:pt x="3461683" y="313859"/>
                      <a:pt x="3448586" y="251417"/>
                    </a:cubicBezTo>
                    <a:cubicBezTo>
                      <a:pt x="3435489" y="188975"/>
                      <a:pt x="3433504" y="172835"/>
                      <a:pt x="3379529" y="143467"/>
                    </a:cubicBezTo>
                    <a:cubicBezTo>
                      <a:pt x="3325554" y="114099"/>
                      <a:pt x="3354526" y="122300"/>
                      <a:pt x="3124736" y="99017"/>
                    </a:cubicBezTo>
                    <a:cubicBezTo>
                      <a:pt x="2894946" y="75734"/>
                      <a:pt x="2386548" y="16467"/>
                      <a:pt x="2000786" y="3767"/>
                    </a:cubicBezTo>
                    <a:cubicBezTo>
                      <a:pt x="1615024" y="-8933"/>
                      <a:pt x="1083740" y="13821"/>
                      <a:pt x="810161" y="22817"/>
                    </a:cubicBezTo>
                    <a:cubicBezTo>
                      <a:pt x="536582" y="31813"/>
                      <a:pt x="473611" y="36575"/>
                      <a:pt x="359311" y="57742"/>
                    </a:cubicBezTo>
                    <a:cubicBezTo>
                      <a:pt x="245011" y="78909"/>
                      <a:pt x="179394" y="92138"/>
                      <a:pt x="124361" y="149817"/>
                    </a:cubicBezTo>
                    <a:cubicBezTo>
                      <a:pt x="69328" y="207496"/>
                      <a:pt x="49748" y="221784"/>
                      <a:pt x="29111" y="403817"/>
                    </a:cubicBezTo>
                    <a:cubicBezTo>
                      <a:pt x="8474" y="585850"/>
                      <a:pt x="-2639" y="1015005"/>
                      <a:pt x="536" y="1242017"/>
                    </a:cubicBezTo>
                    <a:cubicBezTo>
                      <a:pt x="3711" y="1469029"/>
                      <a:pt x="30698" y="1638892"/>
                      <a:pt x="48161" y="1765892"/>
                    </a:cubicBezTo>
                    <a:cubicBezTo>
                      <a:pt x="65623" y="1892892"/>
                      <a:pt x="71974" y="1945280"/>
                      <a:pt x="105311" y="2004017"/>
                    </a:cubicBezTo>
                    <a:cubicBezTo>
                      <a:pt x="138648" y="2062754"/>
                      <a:pt x="194211" y="2088155"/>
                      <a:pt x="248186" y="2118317"/>
                    </a:cubicBezTo>
                    <a:cubicBezTo>
                      <a:pt x="302161" y="2148480"/>
                      <a:pt x="389473" y="2124667"/>
                      <a:pt x="429161" y="2184992"/>
                    </a:cubicBezTo>
                    <a:cubicBezTo>
                      <a:pt x="468849" y="2245317"/>
                      <a:pt x="468849" y="2381842"/>
                      <a:pt x="486311" y="2480267"/>
                    </a:cubicBezTo>
                    <a:cubicBezTo>
                      <a:pt x="503774" y="2578692"/>
                      <a:pt x="522824" y="2722625"/>
                      <a:pt x="533936" y="2775542"/>
                    </a:cubicBezTo>
                    <a:cubicBezTo>
                      <a:pt x="545049" y="2828459"/>
                      <a:pt x="542932" y="2830575"/>
                      <a:pt x="552986" y="2797767"/>
                    </a:cubicBezTo>
                    <a:cubicBezTo>
                      <a:pt x="563040" y="2764959"/>
                      <a:pt x="581032" y="2644309"/>
                      <a:pt x="594261" y="2578692"/>
                    </a:cubicBezTo>
                    <a:cubicBezTo>
                      <a:pt x="607490" y="2513075"/>
                      <a:pt x="609078" y="2461746"/>
                      <a:pt x="632361" y="2404067"/>
                    </a:cubicBezTo>
                    <a:cubicBezTo>
                      <a:pt x="655644" y="2346388"/>
                      <a:pt x="702740" y="2269130"/>
                      <a:pt x="733961" y="2232617"/>
                    </a:cubicBezTo>
                    <a:cubicBezTo>
                      <a:pt x="765182" y="2196105"/>
                      <a:pt x="781586" y="2194517"/>
                      <a:pt x="819686" y="2184992"/>
                    </a:cubicBezTo>
                    <a:cubicBezTo>
                      <a:pt x="857786" y="2175467"/>
                      <a:pt x="887949" y="2175467"/>
                      <a:pt x="962561" y="2175467"/>
                    </a:cubicBezTo>
                    <a:cubicBezTo>
                      <a:pt x="1037173" y="2175467"/>
                      <a:pt x="1159411" y="2180230"/>
                      <a:pt x="1267361" y="2184992"/>
                    </a:cubicBezTo>
                    <a:cubicBezTo>
                      <a:pt x="1375311" y="2189754"/>
                      <a:pt x="1446749" y="2204042"/>
                      <a:pt x="1610261" y="2204042"/>
                    </a:cubicBezTo>
                    <a:cubicBezTo>
                      <a:pt x="1773773" y="2204042"/>
                      <a:pt x="2089686" y="2188167"/>
                      <a:pt x="2248436" y="2184992"/>
                    </a:cubicBezTo>
                    <a:cubicBezTo>
                      <a:pt x="2407186" y="2181817"/>
                      <a:pt x="2465924" y="2191342"/>
                      <a:pt x="2562761" y="2184992"/>
                    </a:cubicBezTo>
                    <a:cubicBezTo>
                      <a:pt x="2659598" y="2178642"/>
                      <a:pt x="2756436" y="2173880"/>
                      <a:pt x="2829461" y="2146892"/>
                    </a:cubicBezTo>
                    <a:cubicBezTo>
                      <a:pt x="2902486" y="2119905"/>
                      <a:pt x="2948524" y="2081804"/>
                      <a:pt x="3000911" y="2023067"/>
                    </a:cubicBezTo>
                    <a:cubicBezTo>
                      <a:pt x="3053298" y="1964330"/>
                      <a:pt x="3100924" y="1872254"/>
                      <a:pt x="3143786" y="1794467"/>
                    </a:cubicBezTo>
                    <a:cubicBezTo>
                      <a:pt x="3186648" y="1716680"/>
                      <a:pt x="3223161" y="1654767"/>
                      <a:pt x="3258086" y="1556342"/>
                    </a:cubicBezTo>
                    <a:cubicBezTo>
                      <a:pt x="3293011" y="1457917"/>
                      <a:pt x="3323174" y="1313454"/>
                      <a:pt x="3353336" y="1203917"/>
                    </a:cubicBezTo>
                    <a:cubicBezTo>
                      <a:pt x="3383498" y="1094380"/>
                      <a:pt x="3402549" y="1013417"/>
                      <a:pt x="3420011" y="899117"/>
                    </a:cubicBezTo>
                    <a:cubicBezTo>
                      <a:pt x="3437473" y="784817"/>
                      <a:pt x="3453349" y="626067"/>
                      <a:pt x="3458111" y="518117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57150" cap="rnd">
                <a:solidFill>
                  <a:srgbClr val="4B9991"/>
                </a:solidFill>
                <a:round/>
              </a:ln>
              <a:effectLst>
                <a:outerShdw blurRad="63500" sx="102000" sy="102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אליפסה 28">
            <a:extLst>
              <a:ext uri="{FF2B5EF4-FFF2-40B4-BE49-F238E27FC236}">
                <a16:creationId xmlns:a16="http://schemas.microsoft.com/office/drawing/2014/main" id="{1717702E-9A83-4DA2-8EC5-AD6B9DE6C69B}"/>
              </a:ext>
            </a:extLst>
          </p:cNvPr>
          <p:cNvSpPr/>
          <p:nvPr/>
        </p:nvSpPr>
        <p:spPr>
          <a:xfrm>
            <a:off x="16400571" y="6275091"/>
            <a:ext cx="1508760" cy="150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r>
              <a:rPr lang="he-IL" sz="5400" dirty="0">
                <a:solidFill>
                  <a:prstClr val="white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32607AB-3FBB-48CB-B094-7DF4C7510BC5}"/>
              </a:ext>
            </a:extLst>
          </p:cNvPr>
          <p:cNvSpPr txBox="1">
            <a:spLocks/>
          </p:cNvSpPr>
          <p:nvPr/>
        </p:nvSpPr>
        <p:spPr>
          <a:xfrm>
            <a:off x="9525838" y="8431772"/>
            <a:ext cx="7034690" cy="1726421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4813" defTabSz="1371600"/>
            <a:r>
              <a:rPr lang="ar-JO" sz="42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ما هو الجواب للتمرين؟</a:t>
            </a:r>
            <a:endParaRPr lang="he-IL" sz="4200" dirty="0">
              <a:solidFill>
                <a:prstClr val="black"/>
              </a:solidFill>
              <a:latin typeface="Arial" panose="020B0604020202020204" pitchFamily="34" charset="0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19C716B2-69AC-4E00-90A3-7D637E35E0D6}"/>
                  </a:ext>
                </a:extLst>
              </p:cNvPr>
              <p:cNvSpPr txBox="1"/>
              <p:nvPr/>
            </p:nvSpPr>
            <p:spPr>
              <a:xfrm>
                <a:off x="10487521" y="7231963"/>
                <a:ext cx="5854487" cy="175169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defTabSz="1371600" rtl="1"/>
                <a:r>
                  <a:rPr lang="ar-JO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قُسِّم المستطيل لـ 20 قسمًا.</a:t>
                </a:r>
              </a:p>
              <a:p>
                <a:pPr algn="r" defTabSz="1371600" rtl="1"/>
                <a:r>
                  <a:rPr lang="ar-JO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كل قسم هو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200" i="1">
                            <a:solidFill>
                              <a:srgbClr val="69D3C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200">
                            <a:solidFill>
                              <a:srgbClr val="69D3C8"/>
                            </a:solidFill>
                            <a:latin typeface="Calibri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200">
                            <a:solidFill>
                              <a:srgbClr val="69D3C8"/>
                            </a:solidFill>
                            <a:latin typeface="Calibri"/>
                            <a:cs typeface="Calibri"/>
                          </a:rPr>
                          <m:t>20</m:t>
                        </m:r>
                      </m:den>
                    </m:f>
                  </m:oMath>
                </a14:m>
                <a:r>
                  <a:rPr lang="he-IL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  </a:t>
                </a:r>
                <a:r>
                  <a:rPr lang="ar-JO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من المستطيل</a:t>
                </a:r>
                <a:r>
                  <a:rPr lang="he-IL" sz="4200" dirty="0">
                    <a:solidFill>
                      <a:srgbClr val="69D3C8"/>
                    </a:solidFill>
                    <a:latin typeface="Calibri"/>
                    <a:cs typeface="Calibri"/>
                  </a:rPr>
                  <a:t>.</a:t>
                </a:r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19C716B2-69AC-4E00-90A3-7D637E35E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521" y="7231963"/>
                <a:ext cx="5854487" cy="1751698"/>
              </a:xfrm>
              <a:prstGeom prst="rect">
                <a:avLst/>
              </a:prstGeom>
              <a:blipFill>
                <a:blip r:embed="rId7"/>
                <a:stretch>
                  <a:fillRect l="-3018" t="-6597" r="-3954" b="-76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לבן 4">
            <a:extLst>
              <a:ext uri="{FF2B5EF4-FFF2-40B4-BE49-F238E27FC236}">
                <a16:creationId xmlns:a16="http://schemas.microsoft.com/office/drawing/2014/main" id="{C77926D9-91CD-403A-AE7F-AF2B1DEC82EC}"/>
              </a:ext>
            </a:extLst>
          </p:cNvPr>
          <p:cNvSpPr/>
          <p:nvPr/>
        </p:nvSpPr>
        <p:spPr>
          <a:xfrm>
            <a:off x="406887" y="3369951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007F37A1-C21C-45D1-A784-6EC0D032F21D}"/>
                  </a:ext>
                </a:extLst>
              </p:cNvPr>
              <p:cNvSpPr/>
              <p:nvPr/>
            </p:nvSpPr>
            <p:spPr>
              <a:xfrm>
                <a:off x="429252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007F37A1-C21C-45D1-A784-6EC0D032F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52" y="7005413"/>
                <a:ext cx="1620000" cy="121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מלבן 31">
            <a:extLst>
              <a:ext uri="{FF2B5EF4-FFF2-40B4-BE49-F238E27FC236}">
                <a16:creationId xmlns:a16="http://schemas.microsoft.com/office/drawing/2014/main" id="{25D56537-9BDD-4B43-AA1F-FE7836011F18}"/>
              </a:ext>
            </a:extLst>
          </p:cNvPr>
          <p:cNvSpPr/>
          <p:nvPr/>
        </p:nvSpPr>
        <p:spPr>
          <a:xfrm>
            <a:off x="2075027" y="3369951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C722BA8D-FF02-4B17-8728-365C7E62EF54}"/>
                  </a:ext>
                </a:extLst>
              </p:cNvPr>
              <p:cNvSpPr/>
              <p:nvPr/>
            </p:nvSpPr>
            <p:spPr>
              <a:xfrm>
                <a:off x="2056403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C722BA8D-FF02-4B17-8728-365C7E62E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403" y="7005413"/>
                <a:ext cx="1620000" cy="121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מלבן 33">
            <a:extLst>
              <a:ext uri="{FF2B5EF4-FFF2-40B4-BE49-F238E27FC236}">
                <a16:creationId xmlns:a16="http://schemas.microsoft.com/office/drawing/2014/main" id="{F23E63AF-5F74-43FF-A966-69BB149BCC36}"/>
              </a:ext>
            </a:extLst>
          </p:cNvPr>
          <p:cNvSpPr/>
          <p:nvPr/>
        </p:nvSpPr>
        <p:spPr>
          <a:xfrm>
            <a:off x="2061932" y="3387429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5D5387F7-E7BE-4CC9-8C95-818E14753893}"/>
                  </a:ext>
                </a:extLst>
              </p:cNvPr>
              <p:cNvSpPr/>
              <p:nvPr/>
            </p:nvSpPr>
            <p:spPr>
              <a:xfrm>
                <a:off x="2102699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5D5387F7-E7BE-4CC9-8C95-818E14753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699" y="7005413"/>
                <a:ext cx="1620000" cy="121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מלבן 36">
            <a:extLst>
              <a:ext uri="{FF2B5EF4-FFF2-40B4-BE49-F238E27FC236}">
                <a16:creationId xmlns:a16="http://schemas.microsoft.com/office/drawing/2014/main" id="{CA7C04EE-30FD-4FD2-B8AF-CEBF0013E882}"/>
              </a:ext>
            </a:extLst>
          </p:cNvPr>
          <p:cNvSpPr/>
          <p:nvPr/>
        </p:nvSpPr>
        <p:spPr>
          <a:xfrm>
            <a:off x="3711614" y="3404553"/>
            <a:ext cx="1620000" cy="48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99AA339F-FD90-49E4-8FF2-44519F7FE269}"/>
                  </a:ext>
                </a:extLst>
              </p:cNvPr>
              <p:cNvSpPr/>
              <p:nvPr/>
            </p:nvSpPr>
            <p:spPr>
              <a:xfrm>
                <a:off x="3691085" y="7005413"/>
                <a:ext cx="1620000" cy="1215000"/>
              </a:xfrm>
              <a:prstGeom prst="rect">
                <a:avLst/>
              </a:prstGeom>
              <a:solidFill>
                <a:srgbClr val="FFE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מלבן 37">
                <a:extLst>
                  <a:ext uri="{FF2B5EF4-FFF2-40B4-BE49-F238E27FC236}">
                    <a16:creationId xmlns:a16="http://schemas.microsoft.com/office/drawing/2014/main" id="{99AA339F-FD90-49E4-8FF2-44519F7FE2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85" y="7005413"/>
                <a:ext cx="1620000" cy="1215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מלבן 38">
                <a:extLst>
                  <a:ext uri="{FF2B5EF4-FFF2-40B4-BE49-F238E27FC236}">
                    <a16:creationId xmlns:a16="http://schemas.microsoft.com/office/drawing/2014/main" id="{EAEDC725-FB36-4FB0-A664-7DC0AC044115}"/>
                  </a:ext>
                </a:extLst>
              </p:cNvPr>
              <p:cNvSpPr/>
              <p:nvPr/>
            </p:nvSpPr>
            <p:spPr>
              <a:xfrm>
                <a:off x="3669638" y="7005413"/>
                <a:ext cx="1620000" cy="1215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1371600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e-IL" sz="2700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מלבן 38">
                <a:extLst>
                  <a:ext uri="{FF2B5EF4-FFF2-40B4-BE49-F238E27FC236}">
                    <a16:creationId xmlns:a16="http://schemas.microsoft.com/office/drawing/2014/main" id="{EAEDC725-FB36-4FB0-A664-7DC0AC044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638" y="7005413"/>
                <a:ext cx="1620000" cy="1215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מלבן 40">
            <a:extLst>
              <a:ext uri="{FF2B5EF4-FFF2-40B4-BE49-F238E27FC236}">
                <a16:creationId xmlns:a16="http://schemas.microsoft.com/office/drawing/2014/main" id="{83819609-601E-485B-BBC9-A1F1D7D22221}"/>
              </a:ext>
            </a:extLst>
          </p:cNvPr>
          <p:cNvSpPr/>
          <p:nvPr/>
        </p:nvSpPr>
        <p:spPr>
          <a:xfrm>
            <a:off x="3678135" y="3369951"/>
            <a:ext cx="1671489" cy="4860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EDC1BE8B-3BFD-4DE8-B1EA-C2E1869EF128}"/>
              </a:ext>
            </a:extLst>
          </p:cNvPr>
          <p:cNvCxnSpPr>
            <a:cxnSpLocks/>
          </p:cNvCxnSpPr>
          <p:nvPr/>
        </p:nvCxnSpPr>
        <p:spPr>
          <a:xfrm>
            <a:off x="423474" y="4642082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A52CBD9F-2354-478F-BCBE-CD00DD65D683}"/>
              </a:ext>
            </a:extLst>
          </p:cNvPr>
          <p:cNvCxnSpPr>
            <a:cxnSpLocks/>
          </p:cNvCxnSpPr>
          <p:nvPr/>
        </p:nvCxnSpPr>
        <p:spPr>
          <a:xfrm>
            <a:off x="423474" y="6992778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>
            <a:extLst>
              <a:ext uri="{FF2B5EF4-FFF2-40B4-BE49-F238E27FC236}">
                <a16:creationId xmlns:a16="http://schemas.microsoft.com/office/drawing/2014/main" id="{9D1027B1-A05A-4723-B194-940861AAF405}"/>
              </a:ext>
            </a:extLst>
          </p:cNvPr>
          <p:cNvCxnSpPr>
            <a:cxnSpLocks/>
          </p:cNvCxnSpPr>
          <p:nvPr/>
        </p:nvCxnSpPr>
        <p:spPr>
          <a:xfrm>
            <a:off x="423474" y="5817429"/>
            <a:ext cx="8100000" cy="0"/>
          </a:xfrm>
          <a:prstGeom prst="line">
            <a:avLst/>
          </a:prstGeom>
          <a:ln w="38100">
            <a:solidFill>
              <a:srgbClr val="9A9A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83B3913-C93B-D95D-8C69-490798C2ECF1}"/>
              </a:ext>
            </a:extLst>
          </p:cNvPr>
          <p:cNvSpPr txBox="1"/>
          <p:nvPr/>
        </p:nvSpPr>
        <p:spPr>
          <a:xfrm>
            <a:off x="290353" y="392288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>
                <a:hlinkClick r:id="rId13"/>
              </a:rPr>
              <a:t>من وحدة تعليمية محوسبة – ضرب الكسور البسيطة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291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30" grpId="0"/>
      <p:bldP spid="28" grpId="0" animBg="1"/>
      <p:bldP spid="4" grpId="0"/>
      <p:bldP spid="5" grpId="0" animBg="1"/>
      <p:bldP spid="36" grpId="0" animBg="1"/>
      <p:bldP spid="36" grpId="1" animBg="1"/>
      <p:bldP spid="36" grpId="2" animBg="1"/>
      <p:bldP spid="32" grpId="0" animBg="1"/>
      <p:bldP spid="33" grpId="0" animBg="1"/>
      <p:bldP spid="34" grpId="0" animBg="1"/>
      <p:bldP spid="35" grpId="0" animBg="1"/>
      <p:bldP spid="35" grpId="1" animBg="1"/>
      <p:bldP spid="35" grpId="2" animBg="1"/>
      <p:bldP spid="37" grpId="0" animBg="1"/>
      <p:bldP spid="38" grpId="0" animBg="1"/>
      <p:bldP spid="38" grpId="1" animBg="1"/>
      <p:bldP spid="38" grpId="2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A04C04-A93A-4A11-864D-D39D8908551A}"/>
              </a:ext>
            </a:extLst>
          </p:cNvPr>
          <p:cNvSpPr txBox="1">
            <a:spLocks/>
          </p:cNvSpPr>
          <p:nvPr/>
        </p:nvSpPr>
        <p:spPr>
          <a:xfrm>
            <a:off x="0" y="-23286"/>
            <a:ext cx="18288000" cy="1988345"/>
          </a:xfrm>
          <a:prstGeom prst="rect">
            <a:avLst/>
          </a:prstGeom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ar-AE" b="1" dirty="0"/>
              <a:t>حلّوا المسألة.</a:t>
            </a:r>
            <a:endParaRPr lang="he-IL" sz="4800" dirty="0">
              <a:solidFill>
                <a:prstClr val="black"/>
              </a:solidFill>
              <a:latin typeface="Calibri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/>
              <p:nvPr/>
            </p:nvSpPr>
            <p:spPr>
              <a:xfrm>
                <a:off x="8162492" y="4927163"/>
                <a:ext cx="4432148" cy="130587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ar-AE" sz="5400" b="0" i="0" smtClean="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×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?</a:t>
                </a:r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4A995F0C-42AE-4A9A-8557-9A388E9C4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492" y="4927163"/>
                <a:ext cx="4432148" cy="1305870"/>
              </a:xfrm>
              <a:prstGeom prst="rect">
                <a:avLst/>
              </a:prstGeom>
              <a:blipFill>
                <a:blip r:embed="rId2"/>
                <a:stretch>
                  <a:fillRect l="-138" b="-18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/>
              <p:nvPr/>
            </p:nvSpPr>
            <p:spPr>
              <a:xfrm>
                <a:off x="8162492" y="4927163"/>
                <a:ext cx="5481981" cy="1305870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1371600"/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ar-AE" sz="5400" b="0" i="0" smtClean="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×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ar-AE" sz="5400" b="0" i="0" smtClean="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ar-AE" sz="5400" b="0" i="0" smtClean="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e-IL" sz="54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54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he-IL" sz="54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תיבת טקסט 17">
                <a:extLst>
                  <a:ext uri="{FF2B5EF4-FFF2-40B4-BE49-F238E27FC236}">
                    <a16:creationId xmlns:a16="http://schemas.microsoft.com/office/drawing/2014/main" id="{B434D8D2-0066-4D81-977A-B45E32FD0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492" y="4927163"/>
                <a:ext cx="5481981" cy="1305870"/>
              </a:xfrm>
              <a:prstGeom prst="rect">
                <a:avLst/>
              </a:prstGeom>
              <a:blipFill>
                <a:blip r:embed="rId3"/>
                <a:stretch>
                  <a:fillRect l="-111" r="-5006" b="-18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CAB71D54-1BDF-422F-8666-A8352D94B1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15642" y="6411096"/>
                <a:ext cx="7882967" cy="760272"/>
              </a:xfrm>
              <a:prstGeom prst="rect">
                <a:avLst/>
              </a:prstGeom>
            </p:spPr>
            <p:txBody>
              <a:bodyPr vert="horz" lIns="137160" tIns="68580" rIns="137160" bIns="68580" rtlCol="1" anchor="ctr">
                <a:noAutofit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071563" defTabSz="1371600"/>
                <a:r>
                  <a:rPr lang="ar-AE" sz="4000" dirty="0"/>
                  <a:t>أكل غسان وعيد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ar-AE" sz="4000" dirty="0"/>
                  <a:t>كعكة.</a:t>
                </a:r>
                <a:endParaRPr lang="he-IL" sz="4200" dirty="0"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CAB71D54-1BDF-422F-8666-A8352D94B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642" y="6411096"/>
                <a:ext cx="7882967" cy="760272"/>
              </a:xfrm>
              <a:prstGeom prst="rect">
                <a:avLst/>
              </a:prstGeom>
              <a:blipFill>
                <a:blip r:embed="rId4"/>
                <a:stretch>
                  <a:fillRect t="-12097" b="-298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לחצו עלי לתשובה">
            <a:extLst>
              <a:ext uri="{FF2B5EF4-FFF2-40B4-BE49-F238E27FC236}">
                <a16:creationId xmlns:a16="http://schemas.microsoft.com/office/drawing/2014/main" id="{8E2BA358-BE2E-457E-98C5-5D9808AD04A8}"/>
              </a:ext>
            </a:extLst>
          </p:cNvPr>
          <p:cNvSpPr/>
          <p:nvPr/>
        </p:nvSpPr>
        <p:spPr>
          <a:xfrm>
            <a:off x="12839750" y="7538744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dirty="0"/>
              <a:t>اضغطوا عليَّ لعرض الإجابة.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25" name="לחצו עלי לתרגיל">
            <a:extLst>
              <a:ext uri="{FF2B5EF4-FFF2-40B4-BE49-F238E27FC236}">
                <a16:creationId xmlns:a16="http://schemas.microsoft.com/office/drawing/2014/main" id="{56A7DDF2-D678-4473-BAD0-E0D94D3D02DA}"/>
              </a:ext>
            </a:extLst>
          </p:cNvPr>
          <p:cNvSpPr/>
          <p:nvPr/>
        </p:nvSpPr>
        <p:spPr>
          <a:xfrm>
            <a:off x="12859000" y="7581900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dirty="0"/>
              <a:t>اضغطوا عليَّ لعرض التمرين.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7" name="לחצו עלי לרמז">
            <a:extLst>
              <a:ext uri="{FF2B5EF4-FFF2-40B4-BE49-F238E27FC236}">
                <a16:creationId xmlns:a16="http://schemas.microsoft.com/office/drawing/2014/main" id="{41FD9EBA-D170-4BFD-BC22-DB0EA6F6FBD7}"/>
              </a:ext>
            </a:extLst>
          </p:cNvPr>
          <p:cNvSpPr/>
          <p:nvPr/>
        </p:nvSpPr>
        <p:spPr>
          <a:xfrm>
            <a:off x="12849375" y="7538744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لعرض توضيح.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36" name="תמונה 35">
            <a:extLst>
              <a:ext uri="{FF2B5EF4-FFF2-40B4-BE49-F238E27FC236}">
                <a16:creationId xmlns:a16="http://schemas.microsoft.com/office/drawing/2014/main" id="{70196AAA-5883-4D36-8D57-E32545888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2293" y="6699137"/>
            <a:ext cx="2111453" cy="3428999"/>
          </a:xfrm>
          <a:prstGeom prst="rect">
            <a:avLst/>
          </a:prstGeom>
        </p:spPr>
      </p:pic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1FE7A7B8-5D3B-4168-B019-2B89D5E5FFD7}"/>
              </a:ext>
            </a:extLst>
          </p:cNvPr>
          <p:cNvGrpSpPr/>
          <p:nvPr/>
        </p:nvGrpSpPr>
        <p:grpSpPr>
          <a:xfrm>
            <a:off x="384201" y="388430"/>
            <a:ext cx="3219051" cy="3240000"/>
            <a:chOff x="742950" y="671513"/>
            <a:chExt cx="2146034" cy="2160000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821EBBA6-07A2-41AF-B669-E2B51FD75A10}"/>
                </a:ext>
              </a:extLst>
            </p:cNvPr>
            <p:cNvSpPr/>
            <p:nvPr/>
          </p:nvSpPr>
          <p:spPr>
            <a:xfrm>
              <a:off x="742950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3A545F81-8C4A-4D81-BD3B-59F9134A8043}"/>
                </a:ext>
              </a:extLst>
            </p:cNvPr>
            <p:cNvSpPr/>
            <p:nvPr/>
          </p:nvSpPr>
          <p:spPr>
            <a:xfrm>
              <a:off x="1278295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6AA57460-5E16-4F82-9D36-B6334B819589}"/>
                </a:ext>
              </a:extLst>
            </p:cNvPr>
            <p:cNvSpPr/>
            <p:nvPr/>
          </p:nvSpPr>
          <p:spPr>
            <a:xfrm>
              <a:off x="1813640" y="671513"/>
              <a:ext cx="540000" cy="216000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661DAEC3-562F-46BA-B784-5F33C45F1E66}"/>
                </a:ext>
              </a:extLst>
            </p:cNvPr>
            <p:cNvSpPr/>
            <p:nvPr/>
          </p:nvSpPr>
          <p:spPr>
            <a:xfrm>
              <a:off x="2348984" y="671513"/>
              <a:ext cx="540000" cy="2160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856FFABC-85E8-4EE4-B409-A8629D6E285F}"/>
              </a:ext>
            </a:extLst>
          </p:cNvPr>
          <p:cNvGrpSpPr/>
          <p:nvPr/>
        </p:nvGrpSpPr>
        <p:grpSpPr>
          <a:xfrm>
            <a:off x="4134651" y="416046"/>
            <a:ext cx="3240000" cy="3244053"/>
            <a:chOff x="2624138" y="281230"/>
            <a:chExt cx="2160000" cy="2162702"/>
          </a:xfrm>
        </p:grpSpPr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F7037FE6-BF31-438E-8BBF-E81278A81EAB}"/>
                </a:ext>
              </a:extLst>
            </p:cNvPr>
            <p:cNvSpPr/>
            <p:nvPr/>
          </p:nvSpPr>
          <p:spPr>
            <a:xfrm>
              <a:off x="2624138" y="281230"/>
              <a:ext cx="2160000" cy="720000"/>
            </a:xfrm>
            <a:prstGeom prst="rect">
              <a:avLst/>
            </a:prstGeom>
            <a:solidFill>
              <a:srgbClr val="EDEDED">
                <a:alpha val="41961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A76349E1-A07D-43D8-9E1E-E67D1FDDD020}"/>
                </a:ext>
              </a:extLst>
            </p:cNvPr>
            <p:cNvSpPr/>
            <p:nvPr/>
          </p:nvSpPr>
          <p:spPr>
            <a:xfrm>
              <a:off x="2624138" y="1021575"/>
              <a:ext cx="2160000" cy="720000"/>
            </a:xfrm>
            <a:prstGeom prst="rect">
              <a:avLst/>
            </a:prstGeom>
            <a:solidFill>
              <a:srgbClr val="4472C4">
                <a:alpha val="36078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מלבן 54">
              <a:extLst>
                <a:ext uri="{FF2B5EF4-FFF2-40B4-BE49-F238E27FC236}">
                  <a16:creationId xmlns:a16="http://schemas.microsoft.com/office/drawing/2014/main" id="{71604B41-1A95-48A7-9681-6C0AA005FD70}"/>
                </a:ext>
              </a:extLst>
            </p:cNvPr>
            <p:cNvSpPr/>
            <p:nvPr/>
          </p:nvSpPr>
          <p:spPr>
            <a:xfrm>
              <a:off x="2624138" y="1723932"/>
              <a:ext cx="2160000" cy="720000"/>
            </a:xfrm>
            <a:prstGeom prst="rect">
              <a:avLst/>
            </a:prstGeom>
            <a:solidFill>
              <a:srgbClr val="4472C4">
                <a:alpha val="36078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29CABC49-8E11-436E-8887-BD61689780FB}"/>
              </a:ext>
            </a:extLst>
          </p:cNvPr>
          <p:cNvGrpSpPr/>
          <p:nvPr/>
        </p:nvGrpSpPr>
        <p:grpSpPr>
          <a:xfrm>
            <a:off x="376059" y="1480119"/>
            <a:ext cx="2407299" cy="2160225"/>
            <a:chOff x="250706" y="986746"/>
            <a:chExt cx="1604866" cy="1440150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EC13A9FF-A54D-4563-A05E-326EFC7F5C8A}"/>
                </a:ext>
              </a:extLst>
            </p:cNvPr>
            <p:cNvSpPr/>
            <p:nvPr/>
          </p:nvSpPr>
          <p:spPr>
            <a:xfrm>
              <a:off x="256134" y="98674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B2B91224-6084-4001-9D62-3D4CADAB2B94}"/>
                </a:ext>
              </a:extLst>
            </p:cNvPr>
            <p:cNvSpPr/>
            <p:nvPr/>
          </p:nvSpPr>
          <p:spPr>
            <a:xfrm>
              <a:off x="782168" y="100247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7" name="מלבן 56">
              <a:extLst>
                <a:ext uri="{FF2B5EF4-FFF2-40B4-BE49-F238E27FC236}">
                  <a16:creationId xmlns:a16="http://schemas.microsoft.com/office/drawing/2014/main" id="{3E949CB3-1734-4A17-BE99-E0A6260EE422}"/>
                </a:ext>
              </a:extLst>
            </p:cNvPr>
            <p:cNvSpPr/>
            <p:nvPr/>
          </p:nvSpPr>
          <p:spPr>
            <a:xfrm>
              <a:off x="250706" y="170533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34A0E270-5FF2-4253-AD64-7962FB38730B}"/>
                </a:ext>
              </a:extLst>
            </p:cNvPr>
            <p:cNvSpPr/>
            <p:nvPr/>
          </p:nvSpPr>
          <p:spPr>
            <a:xfrm>
              <a:off x="776740" y="172106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D333308F-131C-4E76-9F48-22866DBB1DFC}"/>
                </a:ext>
              </a:extLst>
            </p:cNvPr>
            <p:cNvSpPr/>
            <p:nvPr/>
          </p:nvSpPr>
          <p:spPr>
            <a:xfrm>
              <a:off x="1320227" y="1009126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C0DE3CEC-DF81-44CC-8F8A-49BF2250623E}"/>
                </a:ext>
              </a:extLst>
            </p:cNvPr>
            <p:cNvSpPr/>
            <p:nvPr/>
          </p:nvSpPr>
          <p:spPr>
            <a:xfrm>
              <a:off x="1314799" y="1727717"/>
              <a:ext cx="535345" cy="69917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371600" rtl="1"/>
              <a:endParaRPr lang="he-IL" sz="270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636A4906-92FF-4244-8727-F3C02C6BE0BA}"/>
              </a:ext>
            </a:extLst>
          </p:cNvPr>
          <p:cNvGrpSpPr/>
          <p:nvPr/>
        </p:nvGrpSpPr>
        <p:grpSpPr>
          <a:xfrm>
            <a:off x="455679" y="1544954"/>
            <a:ext cx="2238663" cy="1949319"/>
            <a:chOff x="303786" y="1029969"/>
            <a:chExt cx="1492442" cy="12995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C4AC1BCC-D067-4CE4-8139-97E4845C2EB4}"/>
                    </a:ext>
                  </a:extLst>
                </p:cNvPr>
                <p:cNvSpPr txBox="1"/>
                <p:nvPr/>
              </p:nvSpPr>
              <p:spPr>
                <a:xfrm>
                  <a:off x="313097" y="104569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תיבת טקסט 62">
                  <a:extLst>
                    <a:ext uri="{FF2B5EF4-FFF2-40B4-BE49-F238E27FC236}">
                      <a16:creationId xmlns:a16="http://schemas.microsoft.com/office/drawing/2014/main" id="{C4AC1BCC-D067-4CE4-8139-97E4845C2E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097" y="1045699"/>
                  <a:ext cx="472954" cy="580117"/>
                </a:xfrm>
                <a:prstGeom prst="rect">
                  <a:avLst/>
                </a:prstGeom>
                <a:blipFill>
                  <a:blip r:embed="rId7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A431BBCA-14D0-480E-A6A1-D28132945719}"/>
                    </a:ext>
                  </a:extLst>
                </p:cNvPr>
                <p:cNvSpPr txBox="1"/>
                <p:nvPr/>
              </p:nvSpPr>
              <p:spPr>
                <a:xfrm>
                  <a:off x="837190" y="102996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תיבת טקסט 63">
                  <a:extLst>
                    <a:ext uri="{FF2B5EF4-FFF2-40B4-BE49-F238E27FC236}">
                      <a16:creationId xmlns:a16="http://schemas.microsoft.com/office/drawing/2014/main" id="{A431BBCA-14D0-480E-A6A1-D28132945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90" y="1029969"/>
                  <a:ext cx="472954" cy="580117"/>
                </a:xfrm>
                <a:prstGeom prst="rect">
                  <a:avLst/>
                </a:prstGeom>
                <a:blipFill>
                  <a:blip r:embed="rId8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FA14ABED-A0C9-4F98-BBA3-0724B7160FA9}"/>
                    </a:ext>
                  </a:extLst>
                </p:cNvPr>
                <p:cNvSpPr txBox="1"/>
                <p:nvPr/>
              </p:nvSpPr>
              <p:spPr>
                <a:xfrm>
                  <a:off x="1323274" y="1045699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תיבת טקסט 64">
                  <a:extLst>
                    <a:ext uri="{FF2B5EF4-FFF2-40B4-BE49-F238E27FC236}">
                      <a16:creationId xmlns:a16="http://schemas.microsoft.com/office/drawing/2014/main" id="{FA14ABED-A0C9-4F98-BBA3-0724B7160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274" y="1045699"/>
                  <a:ext cx="472954" cy="580117"/>
                </a:xfrm>
                <a:prstGeom prst="rect">
                  <a:avLst/>
                </a:prstGeom>
                <a:blipFill>
                  <a:blip r:embed="rId9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C09335FD-DB0E-4D81-A2E2-AABB48042ECE}"/>
                    </a:ext>
                  </a:extLst>
                </p:cNvPr>
                <p:cNvSpPr txBox="1"/>
                <p:nvPr/>
              </p:nvSpPr>
              <p:spPr>
                <a:xfrm>
                  <a:off x="303786" y="174939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תיבת טקסט 65">
                  <a:extLst>
                    <a:ext uri="{FF2B5EF4-FFF2-40B4-BE49-F238E27FC236}">
                      <a16:creationId xmlns:a16="http://schemas.microsoft.com/office/drawing/2014/main" id="{C09335FD-DB0E-4D81-A2E2-AABB48042E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86" y="1749398"/>
                  <a:ext cx="472954" cy="580117"/>
                </a:xfrm>
                <a:prstGeom prst="rect">
                  <a:avLst/>
                </a:prstGeom>
                <a:blipFill>
                  <a:blip r:embed="rId10"/>
                  <a:stretch>
                    <a:fillRect r="-18103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id="{9CE01BEA-649F-4B07-83BF-CD1091CEFB1A}"/>
                    </a:ext>
                  </a:extLst>
                </p:cNvPr>
                <p:cNvSpPr txBox="1"/>
                <p:nvPr/>
              </p:nvSpPr>
              <p:spPr>
                <a:xfrm>
                  <a:off x="827879" y="173366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id="{9CE01BEA-649F-4B07-83BF-CD1091CEF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879" y="1733668"/>
                  <a:ext cx="472954" cy="580117"/>
                </a:xfrm>
                <a:prstGeom prst="rect">
                  <a:avLst/>
                </a:prstGeom>
                <a:blipFill>
                  <a:blip r:embed="rId11"/>
                  <a:stretch>
                    <a:fillRect r="-18103" b="-2113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id="{3FC035E4-5CF2-4525-886C-EA4EB3F5E3A4}"/>
                    </a:ext>
                  </a:extLst>
                </p:cNvPr>
                <p:cNvSpPr txBox="1"/>
                <p:nvPr/>
              </p:nvSpPr>
              <p:spPr>
                <a:xfrm>
                  <a:off x="1313963" y="1749398"/>
                  <a:ext cx="472954" cy="5801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 defTabSz="1371600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e-IL" sz="27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he-IL" sz="2700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id="{3FC035E4-5CF2-4525-886C-EA4EB3F5E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963" y="1749398"/>
                  <a:ext cx="472954" cy="580117"/>
                </a:xfrm>
                <a:prstGeom prst="rect">
                  <a:avLst/>
                </a:prstGeom>
                <a:blipFill>
                  <a:blip r:embed="rId12"/>
                  <a:stretch>
                    <a:fillRect r="-17094" b="-209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3013289-EEDC-564D-F7D6-670D4B95CBB4}"/>
              </a:ext>
            </a:extLst>
          </p:cNvPr>
          <p:cNvSpPr txBox="1"/>
          <p:nvPr/>
        </p:nvSpPr>
        <p:spPr>
          <a:xfrm>
            <a:off x="1390897" y="9479934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>
                <a:hlinkClick r:id="rId13"/>
              </a:rPr>
              <a:t>من وحدة تعليمية محوسبة – ضرب الكسور البسيطة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881A972E-6BC6-A84C-CEAB-041E4E08A93F}"/>
                  </a:ext>
                </a:extLst>
              </p:cNvPr>
              <p:cNvSpPr txBox="1"/>
              <p:nvPr/>
            </p:nvSpPr>
            <p:spPr>
              <a:xfrm>
                <a:off x="7932586" y="1480119"/>
                <a:ext cx="9324108" cy="263931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/>
                <a:r>
                  <a:rPr lang="ar-AE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بقي في القالب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he-I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ar-AE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​ من الكعكة.</a:t>
                </a:r>
              </a:p>
              <a:p>
                <a:pPr algn="r" rtl="1"/>
                <a:r>
                  <a:rPr lang="ar-AE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أكل غسان وعيد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000">
                            <a:solidFill>
                              <a:prstClr val="black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000">
                            <a:solidFill>
                              <a:prstClr val="black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he-IL" sz="4000" dirty="0">
                    <a:solidFill>
                      <a:prstClr val="black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AE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من الكعكة المتبقية.</a:t>
                </a:r>
              </a:p>
              <a:p>
                <a:pPr algn="r" rtl="1"/>
                <a:r>
                  <a:rPr lang="ar-AE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أيّ جزء من الكعكة أكلاه؟</a:t>
                </a:r>
                <a:endParaRPr lang="he-IL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881A972E-6BC6-A84C-CEAB-041E4E08A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86" y="1480119"/>
                <a:ext cx="9324108" cy="2639312"/>
              </a:xfrm>
              <a:prstGeom prst="rect">
                <a:avLst/>
              </a:prstGeom>
              <a:blipFill>
                <a:blip r:embed="rId14"/>
                <a:stretch>
                  <a:fillRect r="-2219" b="-87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09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0455 -0.005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8" grpId="0"/>
      <p:bldP spid="20" grpId="0"/>
      <p:bldP spid="24" grpId="0" animBg="1"/>
      <p:bldP spid="24" grpId="1" animBg="1"/>
      <p:bldP spid="24" grpId="2" animBg="1"/>
      <p:bldP spid="24" grpId="3" animBg="1"/>
      <p:bldP spid="25" grpId="0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53F9-0100-4E19-8072-A5571C6CA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28600" y="-161864"/>
            <a:ext cx="18288000" cy="1988345"/>
          </a:xfrm>
        </p:spPr>
        <p:txBody>
          <a:bodyPr>
            <a:noAutofit/>
          </a:bodyPr>
          <a:lstStyle/>
          <a:p>
            <a:pPr marL="535782"/>
            <a:r>
              <a:rPr lang="ar-AE" sz="4200" dirty="0">
                <a:cs typeface="Calibri" panose="020F0502020204030204" pitchFamily="34" charset="0"/>
              </a:rPr>
              <a:t>حلّوا المسألة. اكتبوا تمرينًا مناسبًا.</a:t>
            </a:r>
            <a:endParaRPr lang="he-IL" sz="4200" dirty="0"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מלבן: פינות מעוגלות 7">
                <a:extLst>
                  <a:ext uri="{FF2B5EF4-FFF2-40B4-BE49-F238E27FC236}">
                    <a16:creationId xmlns:a16="http://schemas.microsoft.com/office/drawing/2014/main" id="{EE2E9C70-F52B-4036-A063-E4A1B8AA1DF3}"/>
                  </a:ext>
                </a:extLst>
              </p:cNvPr>
              <p:cNvSpPr/>
              <p:nvPr/>
            </p:nvSpPr>
            <p:spPr>
              <a:xfrm>
                <a:off x="8429730" y="1316373"/>
                <a:ext cx="9261927" cy="350778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C5E0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lvl="0" algn="r" rtl="1"/>
                <a:r>
                  <a:rPr lang="ar-AE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طول أحد ضلعي المستطيل </a:t>
                </a:r>
                <a14:m>
                  <m:oMath xmlns:m="http://schemas.openxmlformats.org/officeDocument/2006/math">
                    <m:r>
                      <a:rPr lang="ar-AE" sz="36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36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ar-AE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وحدة طول، وطول الضلع الآخر </a:t>
                </a:r>
                <a14:m>
                  <m:oMath xmlns:m="http://schemas.openxmlformats.org/officeDocument/2006/math">
                    <m:r>
                      <a:rPr lang="ar-AE" sz="36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3600" b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ar-AE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وحدة طول.</a:t>
                </a:r>
              </a:p>
              <a:p>
                <a:pPr lvl="0" algn="r" rtl="1"/>
                <a:r>
                  <a:rPr lang="ar-AE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ما مساحة المستطيل؟</a:t>
                </a:r>
                <a:endParaRPr lang="he-IL" sz="4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מלבן: פינות מעוגלות 7">
                <a:extLst>
                  <a:ext uri="{FF2B5EF4-FFF2-40B4-BE49-F238E27FC236}">
                    <a16:creationId xmlns:a16="http://schemas.microsoft.com/office/drawing/2014/main" id="{EE2E9C70-F52B-4036-A063-E4A1B8AA1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730" y="1316373"/>
                <a:ext cx="9261927" cy="350778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rgbClr val="C5E0B4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F636168-BDBD-4268-872F-D6534D0F9A9B}"/>
                  </a:ext>
                </a:extLst>
              </p:cNvPr>
              <p:cNvSpPr txBox="1"/>
              <p:nvPr/>
            </p:nvSpPr>
            <p:spPr>
              <a:xfrm>
                <a:off x="8077200" y="5417414"/>
                <a:ext cx="4873163" cy="1250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48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?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ar-AE" sz="4800" b="0" i="0" smtClean="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×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 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1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he-IL" sz="4800" dirty="0">
                  <a:solidFill>
                    <a:prstClr val="black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9F636168-BDBD-4268-872F-D6534D0F9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417414"/>
                <a:ext cx="4873163" cy="1250086"/>
              </a:xfrm>
              <a:prstGeom prst="rect">
                <a:avLst/>
              </a:prstGeom>
              <a:blipFill>
                <a:blip r:embed="rId3"/>
                <a:stretch>
                  <a:fillRect r="-5632" b="-1317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8549F3D-27C7-417B-B593-828F0440E066}"/>
              </a:ext>
            </a:extLst>
          </p:cNvPr>
          <p:cNvSpPr txBox="1">
            <a:spLocks/>
          </p:cNvSpPr>
          <p:nvPr/>
        </p:nvSpPr>
        <p:spPr>
          <a:xfrm>
            <a:off x="719603" y="4576127"/>
            <a:ext cx="7720838" cy="1769895"/>
          </a:xfrm>
          <a:prstGeom prst="rect">
            <a:avLst/>
          </a:prstGeom>
          <a:ln w="57150">
            <a:solidFill>
              <a:srgbClr val="8681FF"/>
            </a:solidFill>
          </a:ln>
        </p:spPr>
        <p:txBody>
          <a:bodyPr vert="horz" lIns="137160" tIns="68580" rIns="137160" bIns="6858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1563" defTabSz="1371600"/>
            <a:r>
              <a:rPr lang="ar-AE" sz="4000" dirty="0"/>
              <a:t>مساحة المستطيل تساوي حاصل ضرب طولي الضلعين المتجاورين.</a:t>
            </a:r>
            <a:endParaRPr lang="he-IL" sz="4200" dirty="0">
              <a:solidFill>
                <a:prstClr val="black"/>
              </a:solidFill>
              <a:latin typeface="Calibri Light"/>
              <a:cs typeface="Calibri" panose="020F0502020204030204" pitchFamily="34" charset="0"/>
            </a:endParaRPr>
          </a:p>
        </p:txBody>
      </p:sp>
      <p:sp>
        <p:nvSpPr>
          <p:cNvPr id="15" name="לחצו עלי לרמז">
            <a:extLst>
              <a:ext uri="{FF2B5EF4-FFF2-40B4-BE49-F238E27FC236}">
                <a16:creationId xmlns:a16="http://schemas.microsoft.com/office/drawing/2014/main" id="{BC88F984-6FEE-42A2-A6D2-FFF339A8E74E}"/>
              </a:ext>
            </a:extLst>
          </p:cNvPr>
          <p:cNvSpPr/>
          <p:nvPr/>
        </p:nvSpPr>
        <p:spPr>
          <a:xfrm>
            <a:off x="609981" y="7421836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dirty="0"/>
              <a:t>اضغطوا عليَّ لعرض التمرين.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6" name="לחצו עלי לרמז">
            <a:extLst>
              <a:ext uri="{FF2B5EF4-FFF2-40B4-BE49-F238E27FC236}">
                <a16:creationId xmlns:a16="http://schemas.microsoft.com/office/drawing/2014/main" id="{165876A4-E6FE-44A3-96A5-265C8B8DFFBB}"/>
              </a:ext>
            </a:extLst>
          </p:cNvPr>
          <p:cNvSpPr/>
          <p:nvPr/>
        </p:nvSpPr>
        <p:spPr>
          <a:xfrm>
            <a:off x="719603" y="7410846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لعرض تلميح.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7" name="לחצו עלי לרמז">
            <a:extLst>
              <a:ext uri="{FF2B5EF4-FFF2-40B4-BE49-F238E27FC236}">
                <a16:creationId xmlns:a16="http://schemas.microsoft.com/office/drawing/2014/main" id="{2D20E54F-8F1F-497E-8E0F-366E88AEDC0C}"/>
              </a:ext>
            </a:extLst>
          </p:cNvPr>
          <p:cNvSpPr/>
          <p:nvPr/>
        </p:nvSpPr>
        <p:spPr>
          <a:xfrm>
            <a:off x="650133" y="7386601"/>
            <a:ext cx="4115103" cy="1956143"/>
          </a:xfrm>
          <a:custGeom>
            <a:avLst/>
            <a:gdLst>
              <a:gd name="connsiteX0" fmla="*/ 254115 w 3369197"/>
              <a:gd name="connsiteY0" fmla="*/ 6913 h 1475174"/>
              <a:gd name="connsiteX1" fmla="*/ 171565 w 3369197"/>
              <a:gd name="connsiteY1" fmla="*/ 563 h 1475174"/>
              <a:gd name="connsiteX2" fmla="*/ 95365 w 3369197"/>
              <a:gd name="connsiteY2" fmla="*/ 19613 h 1475174"/>
              <a:gd name="connsiteX3" fmla="*/ 19165 w 3369197"/>
              <a:gd name="connsiteY3" fmla="*/ 64063 h 1475174"/>
              <a:gd name="connsiteX4" fmla="*/ 115 w 3369197"/>
              <a:gd name="connsiteY4" fmla="*/ 191063 h 1475174"/>
              <a:gd name="connsiteX5" fmla="*/ 12815 w 3369197"/>
              <a:gd name="connsiteY5" fmla="*/ 362513 h 1475174"/>
              <a:gd name="connsiteX6" fmla="*/ 44565 w 3369197"/>
              <a:gd name="connsiteY6" fmla="*/ 692713 h 1475174"/>
              <a:gd name="connsiteX7" fmla="*/ 95365 w 3369197"/>
              <a:gd name="connsiteY7" fmla="*/ 1162613 h 1475174"/>
              <a:gd name="connsiteX8" fmla="*/ 108065 w 3369197"/>
              <a:gd name="connsiteY8" fmla="*/ 1327713 h 1475174"/>
              <a:gd name="connsiteX9" fmla="*/ 120765 w 3369197"/>
              <a:gd name="connsiteY9" fmla="*/ 1410263 h 1475174"/>
              <a:gd name="connsiteX10" fmla="*/ 171565 w 3369197"/>
              <a:gd name="connsiteY10" fmla="*/ 1454713 h 1475174"/>
              <a:gd name="connsiteX11" fmla="*/ 355715 w 3369197"/>
              <a:gd name="connsiteY11" fmla="*/ 1473763 h 1475174"/>
              <a:gd name="connsiteX12" fmla="*/ 558915 w 3369197"/>
              <a:gd name="connsiteY12" fmla="*/ 1473763 h 1475174"/>
              <a:gd name="connsiteX13" fmla="*/ 1187565 w 3369197"/>
              <a:gd name="connsiteY13" fmla="*/ 1467413 h 1475174"/>
              <a:gd name="connsiteX14" fmla="*/ 2482965 w 3369197"/>
              <a:gd name="connsiteY14" fmla="*/ 1467413 h 1475174"/>
              <a:gd name="connsiteX15" fmla="*/ 3137015 w 3369197"/>
              <a:gd name="connsiteY15" fmla="*/ 1467413 h 1475174"/>
              <a:gd name="connsiteX16" fmla="*/ 3187815 w 3369197"/>
              <a:gd name="connsiteY16" fmla="*/ 1454713 h 1475174"/>
              <a:gd name="connsiteX17" fmla="*/ 3264015 w 3369197"/>
              <a:gd name="connsiteY17" fmla="*/ 1422963 h 1475174"/>
              <a:gd name="connsiteX18" fmla="*/ 3302115 w 3369197"/>
              <a:gd name="connsiteY18" fmla="*/ 1384863 h 1475174"/>
              <a:gd name="connsiteX19" fmla="*/ 3340215 w 3369197"/>
              <a:gd name="connsiteY19" fmla="*/ 1207063 h 1475174"/>
              <a:gd name="connsiteX20" fmla="*/ 3365615 w 3369197"/>
              <a:gd name="connsiteY20" fmla="*/ 260913 h 1475174"/>
              <a:gd name="connsiteX21" fmla="*/ 3365615 w 3369197"/>
              <a:gd name="connsiteY21" fmla="*/ 191063 h 1475174"/>
              <a:gd name="connsiteX22" fmla="*/ 3333865 w 3369197"/>
              <a:gd name="connsiteY22" fmla="*/ 70413 h 1475174"/>
              <a:gd name="connsiteX23" fmla="*/ 3308465 w 3369197"/>
              <a:gd name="connsiteY23" fmla="*/ 38663 h 1475174"/>
              <a:gd name="connsiteX24" fmla="*/ 3257665 w 3369197"/>
              <a:gd name="connsiteY24" fmla="*/ 19613 h 1475174"/>
              <a:gd name="connsiteX25" fmla="*/ 3225915 w 3369197"/>
              <a:gd name="connsiteY25" fmla="*/ 13263 h 1475174"/>
              <a:gd name="connsiteX26" fmla="*/ 3111615 w 3369197"/>
              <a:gd name="connsiteY26" fmla="*/ 6913 h 1475174"/>
              <a:gd name="connsiteX27" fmla="*/ 3041765 w 3369197"/>
              <a:gd name="connsiteY27" fmla="*/ 6913 h 1475174"/>
              <a:gd name="connsiteX28" fmla="*/ 254115 w 3369197"/>
              <a:gd name="connsiteY28" fmla="*/ 6913 h 1475174"/>
              <a:gd name="connsiteX0" fmla="*/ 254115 w 3366916"/>
              <a:gd name="connsiteY0" fmla="*/ 6913 h 1475174"/>
              <a:gd name="connsiteX1" fmla="*/ 171565 w 3366916"/>
              <a:gd name="connsiteY1" fmla="*/ 563 h 1475174"/>
              <a:gd name="connsiteX2" fmla="*/ 95365 w 3366916"/>
              <a:gd name="connsiteY2" fmla="*/ 19613 h 1475174"/>
              <a:gd name="connsiteX3" fmla="*/ 19165 w 3366916"/>
              <a:gd name="connsiteY3" fmla="*/ 64063 h 1475174"/>
              <a:gd name="connsiteX4" fmla="*/ 115 w 3366916"/>
              <a:gd name="connsiteY4" fmla="*/ 191063 h 1475174"/>
              <a:gd name="connsiteX5" fmla="*/ 12815 w 3366916"/>
              <a:gd name="connsiteY5" fmla="*/ 362513 h 1475174"/>
              <a:gd name="connsiteX6" fmla="*/ 44565 w 3366916"/>
              <a:gd name="connsiteY6" fmla="*/ 692713 h 1475174"/>
              <a:gd name="connsiteX7" fmla="*/ 95365 w 3366916"/>
              <a:gd name="connsiteY7" fmla="*/ 1162613 h 1475174"/>
              <a:gd name="connsiteX8" fmla="*/ 108065 w 3366916"/>
              <a:gd name="connsiteY8" fmla="*/ 1327713 h 1475174"/>
              <a:gd name="connsiteX9" fmla="*/ 120765 w 3366916"/>
              <a:gd name="connsiteY9" fmla="*/ 1410263 h 1475174"/>
              <a:gd name="connsiteX10" fmla="*/ 171565 w 3366916"/>
              <a:gd name="connsiteY10" fmla="*/ 1454713 h 1475174"/>
              <a:gd name="connsiteX11" fmla="*/ 355715 w 3366916"/>
              <a:gd name="connsiteY11" fmla="*/ 1473763 h 1475174"/>
              <a:gd name="connsiteX12" fmla="*/ 558915 w 3366916"/>
              <a:gd name="connsiteY12" fmla="*/ 1473763 h 1475174"/>
              <a:gd name="connsiteX13" fmla="*/ 1187565 w 3366916"/>
              <a:gd name="connsiteY13" fmla="*/ 1467413 h 1475174"/>
              <a:gd name="connsiteX14" fmla="*/ 2482965 w 3366916"/>
              <a:gd name="connsiteY14" fmla="*/ 1467413 h 1475174"/>
              <a:gd name="connsiteX15" fmla="*/ 3137015 w 3366916"/>
              <a:gd name="connsiteY15" fmla="*/ 1467413 h 1475174"/>
              <a:gd name="connsiteX16" fmla="*/ 3187815 w 3366916"/>
              <a:gd name="connsiteY16" fmla="*/ 1454713 h 1475174"/>
              <a:gd name="connsiteX17" fmla="*/ 3264015 w 3366916"/>
              <a:gd name="connsiteY17" fmla="*/ 1422963 h 1475174"/>
              <a:gd name="connsiteX18" fmla="*/ 3302115 w 3366916"/>
              <a:gd name="connsiteY18" fmla="*/ 1384863 h 1475174"/>
              <a:gd name="connsiteX19" fmla="*/ 3340215 w 3366916"/>
              <a:gd name="connsiteY19" fmla="*/ 1207063 h 1475174"/>
              <a:gd name="connsiteX20" fmla="*/ 3365615 w 3366916"/>
              <a:gd name="connsiteY20" fmla="*/ 260913 h 1475174"/>
              <a:gd name="connsiteX21" fmla="*/ 3360162 w 3366916"/>
              <a:gd name="connsiteY21" fmla="*/ 143441 h 1475174"/>
              <a:gd name="connsiteX22" fmla="*/ 3333865 w 3366916"/>
              <a:gd name="connsiteY22" fmla="*/ 70413 h 1475174"/>
              <a:gd name="connsiteX23" fmla="*/ 3308465 w 3366916"/>
              <a:gd name="connsiteY23" fmla="*/ 38663 h 1475174"/>
              <a:gd name="connsiteX24" fmla="*/ 3257665 w 3366916"/>
              <a:gd name="connsiteY24" fmla="*/ 19613 h 1475174"/>
              <a:gd name="connsiteX25" fmla="*/ 3225915 w 3366916"/>
              <a:gd name="connsiteY25" fmla="*/ 13263 h 1475174"/>
              <a:gd name="connsiteX26" fmla="*/ 3111615 w 3366916"/>
              <a:gd name="connsiteY26" fmla="*/ 6913 h 1475174"/>
              <a:gd name="connsiteX27" fmla="*/ 3041765 w 3366916"/>
              <a:gd name="connsiteY27" fmla="*/ 6913 h 1475174"/>
              <a:gd name="connsiteX28" fmla="*/ 254115 w 3366916"/>
              <a:gd name="connsiteY28" fmla="*/ 6913 h 1475174"/>
              <a:gd name="connsiteX0" fmla="*/ 254115 w 3368387"/>
              <a:gd name="connsiteY0" fmla="*/ 6913 h 1475174"/>
              <a:gd name="connsiteX1" fmla="*/ 171565 w 3368387"/>
              <a:gd name="connsiteY1" fmla="*/ 563 h 1475174"/>
              <a:gd name="connsiteX2" fmla="*/ 95365 w 3368387"/>
              <a:gd name="connsiteY2" fmla="*/ 19613 h 1475174"/>
              <a:gd name="connsiteX3" fmla="*/ 19165 w 3368387"/>
              <a:gd name="connsiteY3" fmla="*/ 64063 h 1475174"/>
              <a:gd name="connsiteX4" fmla="*/ 115 w 3368387"/>
              <a:gd name="connsiteY4" fmla="*/ 191063 h 1475174"/>
              <a:gd name="connsiteX5" fmla="*/ 12815 w 3368387"/>
              <a:gd name="connsiteY5" fmla="*/ 362513 h 1475174"/>
              <a:gd name="connsiteX6" fmla="*/ 44565 w 3368387"/>
              <a:gd name="connsiteY6" fmla="*/ 692713 h 1475174"/>
              <a:gd name="connsiteX7" fmla="*/ 95365 w 3368387"/>
              <a:gd name="connsiteY7" fmla="*/ 1162613 h 1475174"/>
              <a:gd name="connsiteX8" fmla="*/ 108065 w 3368387"/>
              <a:gd name="connsiteY8" fmla="*/ 1327713 h 1475174"/>
              <a:gd name="connsiteX9" fmla="*/ 120765 w 3368387"/>
              <a:gd name="connsiteY9" fmla="*/ 1410263 h 1475174"/>
              <a:gd name="connsiteX10" fmla="*/ 171565 w 3368387"/>
              <a:gd name="connsiteY10" fmla="*/ 1454713 h 1475174"/>
              <a:gd name="connsiteX11" fmla="*/ 355715 w 3368387"/>
              <a:gd name="connsiteY11" fmla="*/ 1473763 h 1475174"/>
              <a:gd name="connsiteX12" fmla="*/ 558915 w 3368387"/>
              <a:gd name="connsiteY12" fmla="*/ 1473763 h 1475174"/>
              <a:gd name="connsiteX13" fmla="*/ 1187565 w 3368387"/>
              <a:gd name="connsiteY13" fmla="*/ 1467413 h 1475174"/>
              <a:gd name="connsiteX14" fmla="*/ 2482965 w 3368387"/>
              <a:gd name="connsiteY14" fmla="*/ 1467413 h 1475174"/>
              <a:gd name="connsiteX15" fmla="*/ 3137015 w 3368387"/>
              <a:gd name="connsiteY15" fmla="*/ 1467413 h 1475174"/>
              <a:gd name="connsiteX16" fmla="*/ 3187815 w 3368387"/>
              <a:gd name="connsiteY16" fmla="*/ 1454713 h 1475174"/>
              <a:gd name="connsiteX17" fmla="*/ 3264015 w 3368387"/>
              <a:gd name="connsiteY17" fmla="*/ 1422963 h 1475174"/>
              <a:gd name="connsiteX18" fmla="*/ 3302115 w 3368387"/>
              <a:gd name="connsiteY18" fmla="*/ 1384863 h 1475174"/>
              <a:gd name="connsiteX19" fmla="*/ 3340215 w 3368387"/>
              <a:gd name="connsiteY19" fmla="*/ 1207063 h 1475174"/>
              <a:gd name="connsiteX20" fmla="*/ 3367306 w 3368387"/>
              <a:gd name="connsiteY20" fmla="*/ 326797 h 1475174"/>
              <a:gd name="connsiteX21" fmla="*/ 3360162 w 3368387"/>
              <a:gd name="connsiteY21" fmla="*/ 143441 h 1475174"/>
              <a:gd name="connsiteX22" fmla="*/ 3333865 w 3368387"/>
              <a:gd name="connsiteY22" fmla="*/ 70413 h 1475174"/>
              <a:gd name="connsiteX23" fmla="*/ 3308465 w 3368387"/>
              <a:gd name="connsiteY23" fmla="*/ 38663 h 1475174"/>
              <a:gd name="connsiteX24" fmla="*/ 3257665 w 3368387"/>
              <a:gd name="connsiteY24" fmla="*/ 19613 h 1475174"/>
              <a:gd name="connsiteX25" fmla="*/ 3225915 w 3368387"/>
              <a:gd name="connsiteY25" fmla="*/ 13263 h 1475174"/>
              <a:gd name="connsiteX26" fmla="*/ 3111615 w 3368387"/>
              <a:gd name="connsiteY26" fmla="*/ 6913 h 1475174"/>
              <a:gd name="connsiteX27" fmla="*/ 3041765 w 3368387"/>
              <a:gd name="connsiteY27" fmla="*/ 6913 h 1475174"/>
              <a:gd name="connsiteX28" fmla="*/ 254115 w 3368387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02115 w 3368651"/>
              <a:gd name="connsiteY18" fmla="*/ 1384863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137015 w 3368651"/>
              <a:gd name="connsiteY15" fmla="*/ 1467413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254115 w 3368651"/>
              <a:gd name="connsiteY0" fmla="*/ 6913 h 1475174"/>
              <a:gd name="connsiteX1" fmla="*/ 171565 w 3368651"/>
              <a:gd name="connsiteY1" fmla="*/ 563 h 1475174"/>
              <a:gd name="connsiteX2" fmla="*/ 95365 w 3368651"/>
              <a:gd name="connsiteY2" fmla="*/ 19613 h 1475174"/>
              <a:gd name="connsiteX3" fmla="*/ 19165 w 3368651"/>
              <a:gd name="connsiteY3" fmla="*/ 64063 h 1475174"/>
              <a:gd name="connsiteX4" fmla="*/ 115 w 3368651"/>
              <a:gd name="connsiteY4" fmla="*/ 191063 h 1475174"/>
              <a:gd name="connsiteX5" fmla="*/ 12815 w 3368651"/>
              <a:gd name="connsiteY5" fmla="*/ 362513 h 1475174"/>
              <a:gd name="connsiteX6" fmla="*/ 44565 w 3368651"/>
              <a:gd name="connsiteY6" fmla="*/ 692713 h 1475174"/>
              <a:gd name="connsiteX7" fmla="*/ 95365 w 3368651"/>
              <a:gd name="connsiteY7" fmla="*/ 1162613 h 1475174"/>
              <a:gd name="connsiteX8" fmla="*/ 108065 w 3368651"/>
              <a:gd name="connsiteY8" fmla="*/ 1327713 h 1475174"/>
              <a:gd name="connsiteX9" fmla="*/ 120765 w 3368651"/>
              <a:gd name="connsiteY9" fmla="*/ 1410263 h 1475174"/>
              <a:gd name="connsiteX10" fmla="*/ 171565 w 3368651"/>
              <a:gd name="connsiteY10" fmla="*/ 1454713 h 1475174"/>
              <a:gd name="connsiteX11" fmla="*/ 355715 w 3368651"/>
              <a:gd name="connsiteY11" fmla="*/ 1473763 h 1475174"/>
              <a:gd name="connsiteX12" fmla="*/ 558915 w 3368651"/>
              <a:gd name="connsiteY12" fmla="*/ 1473763 h 1475174"/>
              <a:gd name="connsiteX13" fmla="*/ 1187565 w 3368651"/>
              <a:gd name="connsiteY13" fmla="*/ 1467413 h 1475174"/>
              <a:gd name="connsiteX14" fmla="*/ 2482965 w 3368651"/>
              <a:gd name="connsiteY14" fmla="*/ 1467413 h 1475174"/>
              <a:gd name="connsiteX15" fmla="*/ 3041074 w 3368651"/>
              <a:gd name="connsiteY15" fmla="*/ 1465035 h 1475174"/>
              <a:gd name="connsiteX16" fmla="*/ 3187815 w 3368651"/>
              <a:gd name="connsiteY16" fmla="*/ 1454713 h 1475174"/>
              <a:gd name="connsiteX17" fmla="*/ 3264015 w 3368651"/>
              <a:gd name="connsiteY17" fmla="*/ 1422963 h 1475174"/>
              <a:gd name="connsiteX18" fmla="*/ 3314918 w 3368651"/>
              <a:gd name="connsiteY18" fmla="*/ 1343591 h 1475174"/>
              <a:gd name="connsiteX19" fmla="*/ 3336349 w 3368651"/>
              <a:gd name="connsiteY19" fmla="*/ 1155472 h 1475174"/>
              <a:gd name="connsiteX20" fmla="*/ 3367306 w 3368651"/>
              <a:gd name="connsiteY20" fmla="*/ 326797 h 1475174"/>
              <a:gd name="connsiteX21" fmla="*/ 3360162 w 3368651"/>
              <a:gd name="connsiteY21" fmla="*/ 143441 h 1475174"/>
              <a:gd name="connsiteX22" fmla="*/ 3333865 w 3368651"/>
              <a:gd name="connsiteY22" fmla="*/ 70413 h 1475174"/>
              <a:gd name="connsiteX23" fmla="*/ 3308465 w 3368651"/>
              <a:gd name="connsiteY23" fmla="*/ 38663 h 1475174"/>
              <a:gd name="connsiteX24" fmla="*/ 3257665 w 3368651"/>
              <a:gd name="connsiteY24" fmla="*/ 19613 h 1475174"/>
              <a:gd name="connsiteX25" fmla="*/ 3225915 w 3368651"/>
              <a:gd name="connsiteY25" fmla="*/ 13263 h 1475174"/>
              <a:gd name="connsiteX26" fmla="*/ 3111615 w 3368651"/>
              <a:gd name="connsiteY26" fmla="*/ 6913 h 1475174"/>
              <a:gd name="connsiteX27" fmla="*/ 3041765 w 3368651"/>
              <a:gd name="connsiteY27" fmla="*/ 6913 h 1475174"/>
              <a:gd name="connsiteX28" fmla="*/ 254115 w 3368651"/>
              <a:gd name="connsiteY28" fmla="*/ 6913 h 1475174"/>
              <a:gd name="connsiteX0" fmla="*/ 304121 w 3368651"/>
              <a:gd name="connsiteY0" fmla="*/ 3518 h 1476542"/>
              <a:gd name="connsiteX1" fmla="*/ 171565 w 3368651"/>
              <a:gd name="connsiteY1" fmla="*/ 1931 h 1476542"/>
              <a:gd name="connsiteX2" fmla="*/ 95365 w 3368651"/>
              <a:gd name="connsiteY2" fmla="*/ 20981 h 1476542"/>
              <a:gd name="connsiteX3" fmla="*/ 19165 w 3368651"/>
              <a:gd name="connsiteY3" fmla="*/ 65431 h 1476542"/>
              <a:gd name="connsiteX4" fmla="*/ 115 w 3368651"/>
              <a:gd name="connsiteY4" fmla="*/ 192431 h 1476542"/>
              <a:gd name="connsiteX5" fmla="*/ 12815 w 3368651"/>
              <a:gd name="connsiteY5" fmla="*/ 363881 h 1476542"/>
              <a:gd name="connsiteX6" fmla="*/ 44565 w 3368651"/>
              <a:gd name="connsiteY6" fmla="*/ 694081 h 1476542"/>
              <a:gd name="connsiteX7" fmla="*/ 95365 w 3368651"/>
              <a:gd name="connsiteY7" fmla="*/ 1163981 h 1476542"/>
              <a:gd name="connsiteX8" fmla="*/ 108065 w 3368651"/>
              <a:gd name="connsiteY8" fmla="*/ 1329081 h 1476542"/>
              <a:gd name="connsiteX9" fmla="*/ 120765 w 3368651"/>
              <a:gd name="connsiteY9" fmla="*/ 1411631 h 1476542"/>
              <a:gd name="connsiteX10" fmla="*/ 171565 w 3368651"/>
              <a:gd name="connsiteY10" fmla="*/ 1456081 h 1476542"/>
              <a:gd name="connsiteX11" fmla="*/ 355715 w 3368651"/>
              <a:gd name="connsiteY11" fmla="*/ 1475131 h 1476542"/>
              <a:gd name="connsiteX12" fmla="*/ 558915 w 3368651"/>
              <a:gd name="connsiteY12" fmla="*/ 1475131 h 1476542"/>
              <a:gd name="connsiteX13" fmla="*/ 1187565 w 3368651"/>
              <a:gd name="connsiteY13" fmla="*/ 1468781 h 1476542"/>
              <a:gd name="connsiteX14" fmla="*/ 2482965 w 3368651"/>
              <a:gd name="connsiteY14" fmla="*/ 1468781 h 1476542"/>
              <a:gd name="connsiteX15" fmla="*/ 3041074 w 3368651"/>
              <a:gd name="connsiteY15" fmla="*/ 1466403 h 1476542"/>
              <a:gd name="connsiteX16" fmla="*/ 3187815 w 3368651"/>
              <a:gd name="connsiteY16" fmla="*/ 1456081 h 1476542"/>
              <a:gd name="connsiteX17" fmla="*/ 3264015 w 3368651"/>
              <a:gd name="connsiteY17" fmla="*/ 1424331 h 1476542"/>
              <a:gd name="connsiteX18" fmla="*/ 3314918 w 3368651"/>
              <a:gd name="connsiteY18" fmla="*/ 1344959 h 1476542"/>
              <a:gd name="connsiteX19" fmla="*/ 3336349 w 3368651"/>
              <a:gd name="connsiteY19" fmla="*/ 1156840 h 1476542"/>
              <a:gd name="connsiteX20" fmla="*/ 3367306 w 3368651"/>
              <a:gd name="connsiteY20" fmla="*/ 328165 h 1476542"/>
              <a:gd name="connsiteX21" fmla="*/ 3360162 w 3368651"/>
              <a:gd name="connsiteY21" fmla="*/ 144809 h 1476542"/>
              <a:gd name="connsiteX22" fmla="*/ 3333865 w 3368651"/>
              <a:gd name="connsiteY22" fmla="*/ 71781 h 1476542"/>
              <a:gd name="connsiteX23" fmla="*/ 3308465 w 3368651"/>
              <a:gd name="connsiteY23" fmla="*/ 40031 h 1476542"/>
              <a:gd name="connsiteX24" fmla="*/ 3257665 w 3368651"/>
              <a:gd name="connsiteY24" fmla="*/ 20981 h 1476542"/>
              <a:gd name="connsiteX25" fmla="*/ 3225915 w 3368651"/>
              <a:gd name="connsiteY25" fmla="*/ 14631 h 1476542"/>
              <a:gd name="connsiteX26" fmla="*/ 3111615 w 3368651"/>
              <a:gd name="connsiteY26" fmla="*/ 8281 h 1476542"/>
              <a:gd name="connsiteX27" fmla="*/ 3041765 w 3368651"/>
              <a:gd name="connsiteY27" fmla="*/ 8281 h 1476542"/>
              <a:gd name="connsiteX28" fmla="*/ 304121 w 3368651"/>
              <a:gd name="connsiteY28" fmla="*/ 3518 h 1476542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95365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04121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04121 w 3368651"/>
              <a:gd name="connsiteY28" fmla="*/ 7213 h 1480237"/>
              <a:gd name="connsiteX0" fmla="*/ 325552 w 3368651"/>
              <a:gd name="connsiteY0" fmla="*/ 7213 h 1480237"/>
              <a:gd name="connsiteX1" fmla="*/ 188234 w 3368651"/>
              <a:gd name="connsiteY1" fmla="*/ 864 h 1480237"/>
              <a:gd name="connsiteX2" fmla="*/ 81078 w 3368651"/>
              <a:gd name="connsiteY2" fmla="*/ 24676 h 1480237"/>
              <a:gd name="connsiteX3" fmla="*/ 19165 w 3368651"/>
              <a:gd name="connsiteY3" fmla="*/ 69126 h 1480237"/>
              <a:gd name="connsiteX4" fmla="*/ 115 w 3368651"/>
              <a:gd name="connsiteY4" fmla="*/ 196126 h 1480237"/>
              <a:gd name="connsiteX5" fmla="*/ 12815 w 3368651"/>
              <a:gd name="connsiteY5" fmla="*/ 367576 h 1480237"/>
              <a:gd name="connsiteX6" fmla="*/ 44565 w 3368651"/>
              <a:gd name="connsiteY6" fmla="*/ 697776 h 1480237"/>
              <a:gd name="connsiteX7" fmla="*/ 95365 w 3368651"/>
              <a:gd name="connsiteY7" fmla="*/ 1167676 h 1480237"/>
              <a:gd name="connsiteX8" fmla="*/ 108065 w 3368651"/>
              <a:gd name="connsiteY8" fmla="*/ 1332776 h 1480237"/>
              <a:gd name="connsiteX9" fmla="*/ 120765 w 3368651"/>
              <a:gd name="connsiteY9" fmla="*/ 1415326 h 1480237"/>
              <a:gd name="connsiteX10" fmla="*/ 171565 w 3368651"/>
              <a:gd name="connsiteY10" fmla="*/ 1459776 h 1480237"/>
              <a:gd name="connsiteX11" fmla="*/ 355715 w 3368651"/>
              <a:gd name="connsiteY11" fmla="*/ 1478826 h 1480237"/>
              <a:gd name="connsiteX12" fmla="*/ 558915 w 3368651"/>
              <a:gd name="connsiteY12" fmla="*/ 1478826 h 1480237"/>
              <a:gd name="connsiteX13" fmla="*/ 1187565 w 3368651"/>
              <a:gd name="connsiteY13" fmla="*/ 1472476 h 1480237"/>
              <a:gd name="connsiteX14" fmla="*/ 2482965 w 3368651"/>
              <a:gd name="connsiteY14" fmla="*/ 1472476 h 1480237"/>
              <a:gd name="connsiteX15" fmla="*/ 3041074 w 3368651"/>
              <a:gd name="connsiteY15" fmla="*/ 1470098 h 1480237"/>
              <a:gd name="connsiteX16" fmla="*/ 3187815 w 3368651"/>
              <a:gd name="connsiteY16" fmla="*/ 1459776 h 1480237"/>
              <a:gd name="connsiteX17" fmla="*/ 3264015 w 3368651"/>
              <a:gd name="connsiteY17" fmla="*/ 1428026 h 1480237"/>
              <a:gd name="connsiteX18" fmla="*/ 3314918 w 3368651"/>
              <a:gd name="connsiteY18" fmla="*/ 1348654 h 1480237"/>
              <a:gd name="connsiteX19" fmla="*/ 3336349 w 3368651"/>
              <a:gd name="connsiteY19" fmla="*/ 1160535 h 1480237"/>
              <a:gd name="connsiteX20" fmla="*/ 3367306 w 3368651"/>
              <a:gd name="connsiteY20" fmla="*/ 331860 h 1480237"/>
              <a:gd name="connsiteX21" fmla="*/ 3360162 w 3368651"/>
              <a:gd name="connsiteY21" fmla="*/ 148504 h 1480237"/>
              <a:gd name="connsiteX22" fmla="*/ 3333865 w 3368651"/>
              <a:gd name="connsiteY22" fmla="*/ 75476 h 1480237"/>
              <a:gd name="connsiteX23" fmla="*/ 3308465 w 3368651"/>
              <a:gd name="connsiteY23" fmla="*/ 43726 h 1480237"/>
              <a:gd name="connsiteX24" fmla="*/ 3257665 w 3368651"/>
              <a:gd name="connsiteY24" fmla="*/ 24676 h 1480237"/>
              <a:gd name="connsiteX25" fmla="*/ 3225915 w 3368651"/>
              <a:gd name="connsiteY25" fmla="*/ 18326 h 1480237"/>
              <a:gd name="connsiteX26" fmla="*/ 3111615 w 3368651"/>
              <a:gd name="connsiteY26" fmla="*/ 11976 h 1480237"/>
              <a:gd name="connsiteX27" fmla="*/ 3041765 w 3368651"/>
              <a:gd name="connsiteY27" fmla="*/ 11976 h 1480237"/>
              <a:gd name="connsiteX28" fmla="*/ 325552 w 3368651"/>
              <a:gd name="connsiteY28" fmla="*/ 7213 h 1480237"/>
              <a:gd name="connsiteX0" fmla="*/ 325447 w 3368546"/>
              <a:gd name="connsiteY0" fmla="*/ 7213 h 1480237"/>
              <a:gd name="connsiteX1" fmla="*/ 188129 w 3368546"/>
              <a:gd name="connsiteY1" fmla="*/ 864 h 1480237"/>
              <a:gd name="connsiteX2" fmla="*/ 80973 w 3368546"/>
              <a:gd name="connsiteY2" fmla="*/ 24676 h 1480237"/>
              <a:gd name="connsiteX3" fmla="*/ 14297 w 3368546"/>
              <a:gd name="connsiteY3" fmla="*/ 81033 h 1480237"/>
              <a:gd name="connsiteX4" fmla="*/ 10 w 3368546"/>
              <a:gd name="connsiteY4" fmla="*/ 196126 h 1480237"/>
              <a:gd name="connsiteX5" fmla="*/ 12710 w 3368546"/>
              <a:gd name="connsiteY5" fmla="*/ 367576 h 1480237"/>
              <a:gd name="connsiteX6" fmla="*/ 44460 w 3368546"/>
              <a:gd name="connsiteY6" fmla="*/ 697776 h 1480237"/>
              <a:gd name="connsiteX7" fmla="*/ 95260 w 3368546"/>
              <a:gd name="connsiteY7" fmla="*/ 1167676 h 1480237"/>
              <a:gd name="connsiteX8" fmla="*/ 107960 w 3368546"/>
              <a:gd name="connsiteY8" fmla="*/ 1332776 h 1480237"/>
              <a:gd name="connsiteX9" fmla="*/ 120660 w 3368546"/>
              <a:gd name="connsiteY9" fmla="*/ 1415326 h 1480237"/>
              <a:gd name="connsiteX10" fmla="*/ 171460 w 3368546"/>
              <a:gd name="connsiteY10" fmla="*/ 1459776 h 1480237"/>
              <a:gd name="connsiteX11" fmla="*/ 355610 w 3368546"/>
              <a:gd name="connsiteY11" fmla="*/ 1478826 h 1480237"/>
              <a:gd name="connsiteX12" fmla="*/ 558810 w 3368546"/>
              <a:gd name="connsiteY12" fmla="*/ 1478826 h 1480237"/>
              <a:gd name="connsiteX13" fmla="*/ 1187460 w 3368546"/>
              <a:gd name="connsiteY13" fmla="*/ 1472476 h 1480237"/>
              <a:gd name="connsiteX14" fmla="*/ 2482860 w 3368546"/>
              <a:gd name="connsiteY14" fmla="*/ 1472476 h 1480237"/>
              <a:gd name="connsiteX15" fmla="*/ 3040969 w 3368546"/>
              <a:gd name="connsiteY15" fmla="*/ 1470098 h 1480237"/>
              <a:gd name="connsiteX16" fmla="*/ 3187710 w 3368546"/>
              <a:gd name="connsiteY16" fmla="*/ 1459776 h 1480237"/>
              <a:gd name="connsiteX17" fmla="*/ 3263910 w 3368546"/>
              <a:gd name="connsiteY17" fmla="*/ 1428026 h 1480237"/>
              <a:gd name="connsiteX18" fmla="*/ 3314813 w 3368546"/>
              <a:gd name="connsiteY18" fmla="*/ 1348654 h 1480237"/>
              <a:gd name="connsiteX19" fmla="*/ 3336244 w 3368546"/>
              <a:gd name="connsiteY19" fmla="*/ 1160535 h 1480237"/>
              <a:gd name="connsiteX20" fmla="*/ 3367201 w 3368546"/>
              <a:gd name="connsiteY20" fmla="*/ 331860 h 1480237"/>
              <a:gd name="connsiteX21" fmla="*/ 3360057 w 3368546"/>
              <a:gd name="connsiteY21" fmla="*/ 148504 h 1480237"/>
              <a:gd name="connsiteX22" fmla="*/ 3333760 w 3368546"/>
              <a:gd name="connsiteY22" fmla="*/ 75476 h 1480237"/>
              <a:gd name="connsiteX23" fmla="*/ 3308360 w 3368546"/>
              <a:gd name="connsiteY23" fmla="*/ 43726 h 1480237"/>
              <a:gd name="connsiteX24" fmla="*/ 3257560 w 3368546"/>
              <a:gd name="connsiteY24" fmla="*/ 24676 h 1480237"/>
              <a:gd name="connsiteX25" fmla="*/ 3225810 w 3368546"/>
              <a:gd name="connsiteY25" fmla="*/ 18326 h 1480237"/>
              <a:gd name="connsiteX26" fmla="*/ 3111510 w 3368546"/>
              <a:gd name="connsiteY26" fmla="*/ 11976 h 1480237"/>
              <a:gd name="connsiteX27" fmla="*/ 3041660 w 3368546"/>
              <a:gd name="connsiteY27" fmla="*/ 11976 h 1480237"/>
              <a:gd name="connsiteX28" fmla="*/ 325447 w 3368546"/>
              <a:gd name="connsiteY28" fmla="*/ 7213 h 1480237"/>
              <a:gd name="connsiteX0" fmla="*/ 325447 w 3368546"/>
              <a:gd name="connsiteY0" fmla="*/ 5196 h 1478220"/>
              <a:gd name="connsiteX1" fmla="*/ 173842 w 3368546"/>
              <a:gd name="connsiteY1" fmla="*/ 1228 h 1478220"/>
              <a:gd name="connsiteX2" fmla="*/ 80973 w 3368546"/>
              <a:gd name="connsiteY2" fmla="*/ 22659 h 1478220"/>
              <a:gd name="connsiteX3" fmla="*/ 14297 w 3368546"/>
              <a:gd name="connsiteY3" fmla="*/ 79016 h 1478220"/>
              <a:gd name="connsiteX4" fmla="*/ 10 w 3368546"/>
              <a:gd name="connsiteY4" fmla="*/ 194109 h 1478220"/>
              <a:gd name="connsiteX5" fmla="*/ 12710 w 3368546"/>
              <a:gd name="connsiteY5" fmla="*/ 365559 h 1478220"/>
              <a:gd name="connsiteX6" fmla="*/ 44460 w 3368546"/>
              <a:gd name="connsiteY6" fmla="*/ 695759 h 1478220"/>
              <a:gd name="connsiteX7" fmla="*/ 95260 w 3368546"/>
              <a:gd name="connsiteY7" fmla="*/ 1165659 h 1478220"/>
              <a:gd name="connsiteX8" fmla="*/ 107960 w 3368546"/>
              <a:gd name="connsiteY8" fmla="*/ 1330759 h 1478220"/>
              <a:gd name="connsiteX9" fmla="*/ 120660 w 3368546"/>
              <a:gd name="connsiteY9" fmla="*/ 1413309 h 1478220"/>
              <a:gd name="connsiteX10" fmla="*/ 171460 w 3368546"/>
              <a:gd name="connsiteY10" fmla="*/ 1457759 h 1478220"/>
              <a:gd name="connsiteX11" fmla="*/ 355610 w 3368546"/>
              <a:gd name="connsiteY11" fmla="*/ 1476809 h 1478220"/>
              <a:gd name="connsiteX12" fmla="*/ 558810 w 3368546"/>
              <a:gd name="connsiteY12" fmla="*/ 1476809 h 1478220"/>
              <a:gd name="connsiteX13" fmla="*/ 1187460 w 3368546"/>
              <a:gd name="connsiteY13" fmla="*/ 1470459 h 1478220"/>
              <a:gd name="connsiteX14" fmla="*/ 2482860 w 3368546"/>
              <a:gd name="connsiteY14" fmla="*/ 1470459 h 1478220"/>
              <a:gd name="connsiteX15" fmla="*/ 3040969 w 3368546"/>
              <a:gd name="connsiteY15" fmla="*/ 1468081 h 1478220"/>
              <a:gd name="connsiteX16" fmla="*/ 3187710 w 3368546"/>
              <a:gd name="connsiteY16" fmla="*/ 1457759 h 1478220"/>
              <a:gd name="connsiteX17" fmla="*/ 3263910 w 3368546"/>
              <a:gd name="connsiteY17" fmla="*/ 1426009 h 1478220"/>
              <a:gd name="connsiteX18" fmla="*/ 3314813 w 3368546"/>
              <a:gd name="connsiteY18" fmla="*/ 1346637 h 1478220"/>
              <a:gd name="connsiteX19" fmla="*/ 3336244 w 3368546"/>
              <a:gd name="connsiteY19" fmla="*/ 1158518 h 1478220"/>
              <a:gd name="connsiteX20" fmla="*/ 3367201 w 3368546"/>
              <a:gd name="connsiteY20" fmla="*/ 329843 h 1478220"/>
              <a:gd name="connsiteX21" fmla="*/ 3360057 w 3368546"/>
              <a:gd name="connsiteY21" fmla="*/ 146487 h 1478220"/>
              <a:gd name="connsiteX22" fmla="*/ 3333760 w 3368546"/>
              <a:gd name="connsiteY22" fmla="*/ 73459 h 1478220"/>
              <a:gd name="connsiteX23" fmla="*/ 3308360 w 3368546"/>
              <a:gd name="connsiteY23" fmla="*/ 41709 h 1478220"/>
              <a:gd name="connsiteX24" fmla="*/ 3257560 w 3368546"/>
              <a:gd name="connsiteY24" fmla="*/ 22659 h 1478220"/>
              <a:gd name="connsiteX25" fmla="*/ 3225810 w 3368546"/>
              <a:gd name="connsiteY25" fmla="*/ 16309 h 1478220"/>
              <a:gd name="connsiteX26" fmla="*/ 3111510 w 3368546"/>
              <a:gd name="connsiteY26" fmla="*/ 9959 h 1478220"/>
              <a:gd name="connsiteX27" fmla="*/ 3041660 w 3368546"/>
              <a:gd name="connsiteY27" fmla="*/ 9959 h 1478220"/>
              <a:gd name="connsiteX28" fmla="*/ 325447 w 3368546"/>
              <a:gd name="connsiteY28" fmla="*/ 5196 h 1478220"/>
              <a:gd name="connsiteX0" fmla="*/ 344497 w 3368546"/>
              <a:gd name="connsiteY0" fmla="*/ 1551 h 1484100"/>
              <a:gd name="connsiteX1" fmla="*/ 173842 w 3368546"/>
              <a:gd name="connsiteY1" fmla="*/ 7108 h 1484100"/>
              <a:gd name="connsiteX2" fmla="*/ 80973 w 3368546"/>
              <a:gd name="connsiteY2" fmla="*/ 28539 h 1484100"/>
              <a:gd name="connsiteX3" fmla="*/ 14297 w 3368546"/>
              <a:gd name="connsiteY3" fmla="*/ 84896 h 1484100"/>
              <a:gd name="connsiteX4" fmla="*/ 10 w 3368546"/>
              <a:gd name="connsiteY4" fmla="*/ 199989 h 1484100"/>
              <a:gd name="connsiteX5" fmla="*/ 12710 w 3368546"/>
              <a:gd name="connsiteY5" fmla="*/ 371439 h 1484100"/>
              <a:gd name="connsiteX6" fmla="*/ 44460 w 3368546"/>
              <a:gd name="connsiteY6" fmla="*/ 701639 h 1484100"/>
              <a:gd name="connsiteX7" fmla="*/ 95260 w 3368546"/>
              <a:gd name="connsiteY7" fmla="*/ 1171539 h 1484100"/>
              <a:gd name="connsiteX8" fmla="*/ 107960 w 3368546"/>
              <a:gd name="connsiteY8" fmla="*/ 1336639 h 1484100"/>
              <a:gd name="connsiteX9" fmla="*/ 120660 w 3368546"/>
              <a:gd name="connsiteY9" fmla="*/ 1419189 h 1484100"/>
              <a:gd name="connsiteX10" fmla="*/ 171460 w 3368546"/>
              <a:gd name="connsiteY10" fmla="*/ 1463639 h 1484100"/>
              <a:gd name="connsiteX11" fmla="*/ 355610 w 3368546"/>
              <a:gd name="connsiteY11" fmla="*/ 1482689 h 1484100"/>
              <a:gd name="connsiteX12" fmla="*/ 558810 w 3368546"/>
              <a:gd name="connsiteY12" fmla="*/ 1482689 h 1484100"/>
              <a:gd name="connsiteX13" fmla="*/ 1187460 w 3368546"/>
              <a:gd name="connsiteY13" fmla="*/ 1476339 h 1484100"/>
              <a:gd name="connsiteX14" fmla="*/ 2482860 w 3368546"/>
              <a:gd name="connsiteY14" fmla="*/ 1476339 h 1484100"/>
              <a:gd name="connsiteX15" fmla="*/ 3040969 w 3368546"/>
              <a:gd name="connsiteY15" fmla="*/ 1473961 h 1484100"/>
              <a:gd name="connsiteX16" fmla="*/ 3187710 w 3368546"/>
              <a:gd name="connsiteY16" fmla="*/ 1463639 h 1484100"/>
              <a:gd name="connsiteX17" fmla="*/ 3263910 w 3368546"/>
              <a:gd name="connsiteY17" fmla="*/ 1431889 h 1484100"/>
              <a:gd name="connsiteX18" fmla="*/ 3314813 w 3368546"/>
              <a:gd name="connsiteY18" fmla="*/ 1352517 h 1484100"/>
              <a:gd name="connsiteX19" fmla="*/ 3336244 w 3368546"/>
              <a:gd name="connsiteY19" fmla="*/ 1164398 h 1484100"/>
              <a:gd name="connsiteX20" fmla="*/ 3367201 w 3368546"/>
              <a:gd name="connsiteY20" fmla="*/ 335723 h 1484100"/>
              <a:gd name="connsiteX21" fmla="*/ 3360057 w 3368546"/>
              <a:gd name="connsiteY21" fmla="*/ 152367 h 1484100"/>
              <a:gd name="connsiteX22" fmla="*/ 3333760 w 3368546"/>
              <a:gd name="connsiteY22" fmla="*/ 79339 h 1484100"/>
              <a:gd name="connsiteX23" fmla="*/ 3308360 w 3368546"/>
              <a:gd name="connsiteY23" fmla="*/ 47589 h 1484100"/>
              <a:gd name="connsiteX24" fmla="*/ 3257560 w 3368546"/>
              <a:gd name="connsiteY24" fmla="*/ 28539 h 1484100"/>
              <a:gd name="connsiteX25" fmla="*/ 3225810 w 3368546"/>
              <a:gd name="connsiteY25" fmla="*/ 22189 h 1484100"/>
              <a:gd name="connsiteX26" fmla="*/ 3111510 w 3368546"/>
              <a:gd name="connsiteY26" fmla="*/ 15839 h 1484100"/>
              <a:gd name="connsiteX27" fmla="*/ 3041660 w 3368546"/>
              <a:gd name="connsiteY27" fmla="*/ 15839 h 1484100"/>
              <a:gd name="connsiteX28" fmla="*/ 344497 w 3368546"/>
              <a:gd name="connsiteY28" fmla="*/ 1551 h 148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68546" h="1484100">
                <a:moveTo>
                  <a:pt x="344497" y="1551"/>
                </a:moveTo>
                <a:cubicBezTo>
                  <a:pt x="316451" y="-2683"/>
                  <a:pt x="217763" y="2610"/>
                  <a:pt x="173842" y="7108"/>
                </a:cubicBezTo>
                <a:cubicBezTo>
                  <a:pt x="129921" y="11606"/>
                  <a:pt x="107564" y="15574"/>
                  <a:pt x="80973" y="28539"/>
                </a:cubicBezTo>
                <a:cubicBezTo>
                  <a:pt x="54382" y="41504"/>
                  <a:pt x="27791" y="56321"/>
                  <a:pt x="14297" y="84896"/>
                </a:cubicBezTo>
                <a:cubicBezTo>
                  <a:pt x="803" y="113471"/>
                  <a:pt x="274" y="152232"/>
                  <a:pt x="10" y="199989"/>
                </a:cubicBezTo>
                <a:cubicBezTo>
                  <a:pt x="-254" y="247746"/>
                  <a:pt x="5302" y="287831"/>
                  <a:pt x="12710" y="371439"/>
                </a:cubicBezTo>
                <a:cubicBezTo>
                  <a:pt x="20118" y="455047"/>
                  <a:pt x="30702" y="568289"/>
                  <a:pt x="44460" y="701639"/>
                </a:cubicBezTo>
                <a:cubicBezTo>
                  <a:pt x="58218" y="834989"/>
                  <a:pt x="84677" y="1065706"/>
                  <a:pt x="95260" y="1171539"/>
                </a:cubicBezTo>
                <a:cubicBezTo>
                  <a:pt x="105843" y="1277372"/>
                  <a:pt x="103727" y="1295364"/>
                  <a:pt x="107960" y="1336639"/>
                </a:cubicBezTo>
                <a:cubicBezTo>
                  <a:pt x="112193" y="1377914"/>
                  <a:pt x="110077" y="1398022"/>
                  <a:pt x="120660" y="1419189"/>
                </a:cubicBezTo>
                <a:cubicBezTo>
                  <a:pt x="131243" y="1440356"/>
                  <a:pt x="132302" y="1453056"/>
                  <a:pt x="171460" y="1463639"/>
                </a:cubicBezTo>
                <a:cubicBezTo>
                  <a:pt x="210618" y="1474222"/>
                  <a:pt x="291052" y="1479514"/>
                  <a:pt x="355610" y="1482689"/>
                </a:cubicBezTo>
                <a:cubicBezTo>
                  <a:pt x="420168" y="1485864"/>
                  <a:pt x="558810" y="1482689"/>
                  <a:pt x="558810" y="1482689"/>
                </a:cubicBezTo>
                <a:lnTo>
                  <a:pt x="1187460" y="1476339"/>
                </a:lnTo>
                <a:lnTo>
                  <a:pt x="2482860" y="1476339"/>
                </a:lnTo>
                <a:lnTo>
                  <a:pt x="3040969" y="1473961"/>
                </a:lnTo>
                <a:cubicBezTo>
                  <a:pt x="3158444" y="1471844"/>
                  <a:pt x="3150553" y="1470651"/>
                  <a:pt x="3187710" y="1463639"/>
                </a:cubicBezTo>
                <a:cubicBezTo>
                  <a:pt x="3224867" y="1456627"/>
                  <a:pt x="3242726" y="1450409"/>
                  <a:pt x="3263910" y="1431889"/>
                </a:cubicBezTo>
                <a:cubicBezTo>
                  <a:pt x="3285094" y="1413369"/>
                  <a:pt x="3302757" y="1397099"/>
                  <a:pt x="3314813" y="1352517"/>
                </a:cubicBezTo>
                <a:cubicBezTo>
                  <a:pt x="3326869" y="1307935"/>
                  <a:pt x="3327513" y="1333864"/>
                  <a:pt x="3336244" y="1164398"/>
                </a:cubicBezTo>
                <a:cubicBezTo>
                  <a:pt x="3344975" y="994932"/>
                  <a:pt x="3363232" y="504395"/>
                  <a:pt x="3367201" y="335723"/>
                </a:cubicBezTo>
                <a:cubicBezTo>
                  <a:pt x="3371170" y="167051"/>
                  <a:pt x="3365630" y="195097"/>
                  <a:pt x="3360057" y="152367"/>
                </a:cubicBezTo>
                <a:cubicBezTo>
                  <a:pt x="3354484" y="109637"/>
                  <a:pt x="3342376" y="96802"/>
                  <a:pt x="3333760" y="79339"/>
                </a:cubicBezTo>
                <a:cubicBezTo>
                  <a:pt x="3325144" y="61876"/>
                  <a:pt x="3321060" y="56056"/>
                  <a:pt x="3308360" y="47589"/>
                </a:cubicBezTo>
                <a:cubicBezTo>
                  <a:pt x="3295660" y="39122"/>
                  <a:pt x="3271318" y="32772"/>
                  <a:pt x="3257560" y="28539"/>
                </a:cubicBezTo>
                <a:cubicBezTo>
                  <a:pt x="3243802" y="24306"/>
                  <a:pt x="3250152" y="24306"/>
                  <a:pt x="3225810" y="22189"/>
                </a:cubicBezTo>
                <a:cubicBezTo>
                  <a:pt x="3201468" y="20072"/>
                  <a:pt x="3142202" y="16897"/>
                  <a:pt x="3111510" y="15839"/>
                </a:cubicBezTo>
                <a:cubicBezTo>
                  <a:pt x="3080818" y="14781"/>
                  <a:pt x="3041660" y="15839"/>
                  <a:pt x="3041660" y="15839"/>
                </a:cubicBezTo>
                <a:lnTo>
                  <a:pt x="344497" y="1551"/>
                </a:lnTo>
                <a:close/>
              </a:path>
            </a:pathLst>
          </a:custGeom>
          <a:solidFill>
            <a:srgbClr val="45579E"/>
          </a:solidFill>
          <a:ln w="57150" cap="rnd">
            <a:solidFill>
              <a:srgbClr val="33487A"/>
            </a:solidFill>
            <a:round/>
          </a:ln>
          <a:effectLst>
            <a:outerShdw blurRad="63500" sx="102000" sy="102000" algn="ctr" rotWithShape="0">
              <a:schemeClr val="bg2">
                <a:lumMod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6350" contourW="38100">
            <a:extrusionClr>
              <a:schemeClr val="tx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>
            <a:defPPr>
              <a:defRPr lang="en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ar-AE" sz="4400" b="1" dirty="0"/>
              <a:t>اضغطوا عليَّ لعرض الإجابة.</a:t>
            </a:r>
            <a:endParaRPr lang="en-IL" sz="4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1E7BC335-28E8-42C9-97AF-8847D6DB32F2}"/>
                  </a:ext>
                </a:extLst>
              </p:cNvPr>
              <p:cNvSpPr txBox="1"/>
              <p:nvPr/>
            </p:nvSpPr>
            <p:spPr>
              <a:xfrm>
                <a:off x="9847561" y="5413545"/>
                <a:ext cx="7722000" cy="125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71600" rt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he-IL" sz="4800" dirty="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2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ar-AE" sz="4800">
                        <a:solidFill>
                          <a:prstClr val="black"/>
                        </a:solidFill>
                      </a:rPr>
                      <m:t>×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1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libri"/>
                        <a:cs typeface="Calibri"/>
                      </a:rPr>
                      <m:t>=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ar-AE" sz="4800">
                        <a:solidFill>
                          <a:prstClr val="black"/>
                        </a:solidFill>
                      </a:rPr>
                      <m:t>×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= </m:t>
                    </m:r>
                    <m:f>
                      <m:fPr>
                        <m:ctrlPr>
                          <a:rPr lang="he-IL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36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48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=</m:t>
                    </m:r>
                    <m:r>
                      <m:rPr>
                        <m:nor/>
                      </m:rPr>
                      <a:rPr lang="he-IL" sz="4800">
                        <a:solidFill>
                          <a:prstClr val="black"/>
                        </a:solidFill>
                        <a:latin typeface="Calibri"/>
                        <a:cs typeface="Calibri" panose="020F0502020204030204" pitchFamily="34" charset="0"/>
                      </a:rPr>
                      <m:t> </m:t>
                    </m:r>
                    <m:r>
                      <a:rPr lang="he-IL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</m:oMath>
                </a14:m>
                <a:r>
                  <a:rPr lang="he-IL" sz="48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1E7BC335-28E8-42C9-97AF-8847D6DB3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561" y="5413545"/>
                <a:ext cx="7722000" cy="1253100"/>
              </a:xfrm>
              <a:prstGeom prst="rect">
                <a:avLst/>
              </a:prstGeom>
              <a:blipFill>
                <a:blip r:embed="rId4"/>
                <a:stretch>
                  <a:fillRect l="-7182" b="-1262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64B986B-CA3D-4EF9-BE65-5936F693E885}"/>
              </a:ext>
            </a:extLst>
          </p:cNvPr>
          <p:cNvSpPr txBox="1"/>
          <p:nvPr/>
        </p:nvSpPr>
        <p:spPr>
          <a:xfrm>
            <a:off x="7825606" y="7691078"/>
            <a:ext cx="839685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1371600" rtl="1"/>
            <a:r>
              <a:rPr lang="ar-AE" sz="4400" dirty="0"/>
              <a:t>مساحة المستطيل تساوي 3 وحدات مساحة.</a:t>
            </a:r>
            <a:endParaRPr lang="he-IL" sz="4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73D22DF5-49F2-471F-98F7-AA18E9C1BB7D}"/>
              </a:ext>
            </a:extLst>
          </p:cNvPr>
          <p:cNvSpPr/>
          <p:nvPr/>
        </p:nvSpPr>
        <p:spPr>
          <a:xfrm>
            <a:off x="1120236" y="1003878"/>
            <a:ext cx="3645000" cy="2160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371600" rtl="1"/>
            <a:endParaRPr lang="he-IL" sz="2700">
              <a:solidFill>
                <a:prstClr val="white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27D053E5-1F80-4CAF-B740-BA8E1DE90836}"/>
                  </a:ext>
                </a:extLst>
              </p:cNvPr>
              <p:cNvSpPr txBox="1"/>
              <p:nvPr/>
            </p:nvSpPr>
            <p:spPr>
              <a:xfrm>
                <a:off x="2611039" y="193682"/>
                <a:ext cx="663398" cy="741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27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27D053E5-1F80-4CAF-B740-BA8E1DE9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039" y="193682"/>
                <a:ext cx="663398" cy="741421"/>
              </a:xfrm>
              <a:prstGeom prst="rect">
                <a:avLst/>
              </a:prstGeom>
              <a:blipFill>
                <a:blip r:embed="rId6"/>
                <a:stretch>
                  <a:fillRect l="-8257" b="-99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19E26FC4-E2B8-451B-BDCA-825BB3D0E8CC}"/>
                  </a:ext>
                </a:extLst>
              </p:cNvPr>
              <p:cNvSpPr txBox="1"/>
              <p:nvPr/>
            </p:nvSpPr>
            <p:spPr>
              <a:xfrm>
                <a:off x="387904" y="1678794"/>
                <a:ext cx="663398" cy="743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1371600" rtl="1"/>
                <a:r>
                  <a:rPr lang="he-IL" sz="2700" dirty="0">
                    <a:solidFill>
                      <a:prstClr val="black"/>
                    </a:solidFill>
                    <a:latin typeface="Calibri"/>
                    <a:cs typeface="Calibri" panose="020F0502020204030204" pitchFamily="34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he-IL" sz="2700">
                            <a:solidFill>
                              <a:prstClr val="black"/>
                            </a:solidFill>
                            <a:latin typeface="Calibri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he-IL" sz="27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19E26FC4-E2B8-451B-BDCA-825BB3D0E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4" y="1678794"/>
                <a:ext cx="663398" cy="743602"/>
              </a:xfrm>
              <a:prstGeom prst="rect">
                <a:avLst/>
              </a:prstGeom>
              <a:blipFill>
                <a:blip r:embed="rId7"/>
                <a:stretch>
                  <a:fillRect l="-8333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711821-D8EA-F6F5-3138-7BF5770DA1EA}"/>
              </a:ext>
            </a:extLst>
          </p:cNvPr>
          <p:cNvSpPr txBox="1"/>
          <p:nvPr/>
        </p:nvSpPr>
        <p:spPr>
          <a:xfrm>
            <a:off x="13345716" y="9639300"/>
            <a:ext cx="4460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>
                <a:hlinkClick r:id="rId8"/>
              </a:rPr>
              <a:t>من وحدة تعليمية محوسبة – ضرب الكسور البسيطة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883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3" grpId="0" animBg="1"/>
      <p:bldP spid="23" grpId="1" animBg="1"/>
      <p:bldP spid="15" grpId="0" animBg="1"/>
      <p:bldP spid="15" grpId="1" animBg="1"/>
      <p:bldP spid="15" grpId="2" animBg="1"/>
      <p:bldP spid="16" grpId="0" animBg="1"/>
      <p:bldP spid="17" grpId="0" animBg="1"/>
      <p:bldP spid="17" grpId="1" animBg="1"/>
      <p:bldP spid="21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4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5">
      <a:majorFont>
        <a:latin typeface="Calibri Light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5">
      <a:majorFont>
        <a:latin typeface="Calibri Light"/>
        <a:ea typeface=""/>
        <a:cs typeface="Calibri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505</Words>
  <Application>Microsoft Office PowerPoint</Application>
  <PresentationFormat>מותאם אישית</PresentationFormat>
  <Paragraphs>110</Paragraphs>
  <Slides>7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7</vt:i4>
      </vt:variant>
    </vt:vector>
  </HeadingPairs>
  <TitlesOfParts>
    <vt:vector size="17" baseType="lpstr">
      <vt:lpstr>Aptos</vt:lpstr>
      <vt:lpstr>Arial</vt:lpstr>
      <vt:lpstr>Arial Narrow</vt:lpstr>
      <vt:lpstr>Cambria Math</vt:lpstr>
      <vt:lpstr>Calibri</vt:lpstr>
      <vt:lpstr>Calibri Light</vt:lpstr>
      <vt:lpstr>Office Theme</vt:lpstr>
      <vt:lpstr>ערכת נושא Office</vt:lpstr>
      <vt:lpstr>1_ערכת נושא Office</vt:lpstr>
      <vt:lpstr>2_ערכת נושא Office</vt:lpstr>
      <vt:lpstr>מצגת של PowerPoint‏</vt:lpstr>
      <vt:lpstr>מצגת של PowerPoint‏</vt:lpstr>
      <vt:lpstr>מצגת של PowerPoint‏</vt:lpstr>
      <vt:lpstr>حلّوا المسألة.</vt:lpstr>
      <vt:lpstr>מצגת של PowerPoint‏</vt:lpstr>
      <vt:lpstr>מצגת של PowerPoint‏</vt:lpstr>
      <vt:lpstr>حلّوا المسألة. اكتبوا تمرينًا مناسبًا.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בית הספר של החופש הגדול</dc:title>
  <dc:creator>רחל גבאי</dc:creator>
  <cp:lastModifiedBy>ראיד שיח אחמד</cp:lastModifiedBy>
  <cp:revision>22</cp:revision>
  <dcterms:created xsi:type="dcterms:W3CDTF">2006-08-16T00:00:00Z</dcterms:created>
  <dcterms:modified xsi:type="dcterms:W3CDTF">2026-06-03T11:02:03Z</dcterms:modified>
  <dc:identifier>DAHG5W1gSCg</dc:identifier>
</cp:coreProperties>
</file>