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2"/>
  </p:notesMasterIdLst>
  <p:sldIdLst>
    <p:sldId id="902" r:id="rId4"/>
    <p:sldId id="895" r:id="rId5"/>
    <p:sldId id="897" r:id="rId6"/>
    <p:sldId id="268" r:id="rId7"/>
    <p:sldId id="898" r:id="rId8"/>
    <p:sldId id="899" r:id="rId9"/>
    <p:sldId id="900" r:id="rId10"/>
    <p:sldId id="901" r:id="rId11"/>
    <p:sldId id="890" r:id="rId12"/>
    <p:sldId id="894" r:id="rId13"/>
    <p:sldId id="891" r:id="rId14"/>
    <p:sldId id="386" r:id="rId15"/>
    <p:sldId id="388" r:id="rId16"/>
    <p:sldId id="387" r:id="rId17"/>
    <p:sldId id="390" r:id="rId18"/>
    <p:sldId id="391" r:id="rId19"/>
    <p:sldId id="392" r:id="rId20"/>
    <p:sldId id="393" r:id="rId21"/>
  </p:sldIdLst>
  <p:sldSz cx="18288000" cy="10287000"/>
  <p:notesSz cx="6858000" cy="9144000"/>
  <p:embeddedFontLst>
    <p:embeddedFont>
      <p:font typeface="Alef Bold" panose="020B0604020202020204" charset="-79"/>
      <p:regular r:id="rId23"/>
      <p:bold r:id="rId24"/>
    </p:embeddedFont>
    <p:embeddedFont>
      <p:font typeface="Arimo Bold" panose="020B0604020202020204" charset="0"/>
      <p:regular r:id="rId25"/>
    </p:embeddedFont>
    <p:embeddedFont>
      <p:font typeface="Cambria Math" panose="02040503050406030204"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85116E-EEB3-47EE-B316-310DBB736A22}" type="datetimeFigureOut">
              <a:rPr lang="he-IL" smtClean="0"/>
              <a:t>י"ז/סיון/תשפ"ו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BDCE143-BA99-495C-80BD-FC26A2DF177D}" type="slidenum">
              <a:rPr lang="he-IL" smtClean="0"/>
              <a:t>‹#›</a:t>
            </a:fld>
            <a:endParaRPr lang="he-IL"/>
          </a:p>
        </p:txBody>
      </p:sp>
    </p:spTree>
    <p:extLst>
      <p:ext uri="{BB962C8B-B14F-4D97-AF65-F5344CB8AC3E}">
        <p14:creationId xmlns:p14="http://schemas.microsoft.com/office/powerpoint/2010/main" val="696126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EB4077-55C6-6CBF-CBE1-6E018D4EB635}"/>
              </a:ext>
            </a:extLst>
          </p:cNvPr>
          <p:cNvSpPr>
            <a:spLocks noGrp="1"/>
          </p:cNvSpPr>
          <p:nvPr>
            <p:ph type="ctrTitle"/>
          </p:nvPr>
        </p:nvSpPr>
        <p:spPr>
          <a:xfrm>
            <a:off x="2286000" y="1683545"/>
            <a:ext cx="13716000" cy="3581400"/>
          </a:xfrm>
        </p:spPr>
        <p:txBody>
          <a:bodyPr anchor="b"/>
          <a:lstStyle>
            <a:lvl1pPr algn="ctr">
              <a:defRPr sz="9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91232DB-144A-38D0-6786-1D233C9D54E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809E4A9-130C-9C6B-3914-E9208C833BCF}"/>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5" name="מציין מיקום של כותרת תחתונה 4">
            <a:extLst>
              <a:ext uri="{FF2B5EF4-FFF2-40B4-BE49-F238E27FC236}">
                <a16:creationId xmlns:a16="http://schemas.microsoft.com/office/drawing/2014/main" id="{EFB488F7-136B-71F6-AEDB-593D9C1A561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8A54AEA-D425-3153-2F7D-97FC44F77746}"/>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40918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C4E0C6-92E9-0394-B773-15AF314C59A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C64D6A4-E1C1-97F0-0EB8-1F2B2857AF4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27611A8-B05B-768A-029D-FC8D5B20BD43}"/>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5" name="מציין מיקום של כותרת תחתונה 4">
            <a:extLst>
              <a:ext uri="{FF2B5EF4-FFF2-40B4-BE49-F238E27FC236}">
                <a16:creationId xmlns:a16="http://schemas.microsoft.com/office/drawing/2014/main" id="{66FF5A55-E7AB-A9F5-DE22-55FBCACFE38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ADA6212-A2B4-EA3A-4305-B5D5B7FFCC7E}"/>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1979774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C6C8F3-612B-7D81-9B0B-E1727C0D61EE}"/>
              </a:ext>
            </a:extLst>
          </p:cNvPr>
          <p:cNvSpPr>
            <a:spLocks noGrp="1"/>
          </p:cNvSpPr>
          <p:nvPr>
            <p:ph type="title"/>
          </p:nvPr>
        </p:nvSpPr>
        <p:spPr>
          <a:xfrm>
            <a:off x="1247775" y="2564608"/>
            <a:ext cx="15773400" cy="4279106"/>
          </a:xfrm>
        </p:spPr>
        <p:txBody>
          <a:bodyPr anchor="b"/>
          <a:lstStyle>
            <a:lvl1pPr>
              <a:defRPr sz="9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2F6A2EB-84B9-4042-3C1C-A8A4B4AE4D45}"/>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8174CF3-C065-595F-52FF-576EF6798EEC}"/>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5" name="מציין מיקום של כותרת תחתונה 4">
            <a:extLst>
              <a:ext uri="{FF2B5EF4-FFF2-40B4-BE49-F238E27FC236}">
                <a16:creationId xmlns:a16="http://schemas.microsoft.com/office/drawing/2014/main" id="{BB4F2E60-526F-150E-2A4F-92FB5173035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5E4030-FCDF-3A66-8E51-070966BF163D}"/>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295452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5AE68C-2150-8DDF-1CDE-CE1842924E8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6434A64-336B-C4D6-C489-DCD9092B2600}"/>
              </a:ext>
            </a:extLst>
          </p:cNvPr>
          <p:cNvSpPr>
            <a:spLocks noGrp="1"/>
          </p:cNvSpPr>
          <p:nvPr>
            <p:ph sz="half" idx="1"/>
          </p:nvPr>
        </p:nvSpPr>
        <p:spPr>
          <a:xfrm>
            <a:off x="1257300" y="2738438"/>
            <a:ext cx="7772400" cy="65270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ACF35BD-16E0-3897-A781-62CF5D6D7772}"/>
              </a:ext>
            </a:extLst>
          </p:cNvPr>
          <p:cNvSpPr>
            <a:spLocks noGrp="1"/>
          </p:cNvSpPr>
          <p:nvPr>
            <p:ph sz="half" idx="2"/>
          </p:nvPr>
        </p:nvSpPr>
        <p:spPr>
          <a:xfrm>
            <a:off x="9258300" y="2738438"/>
            <a:ext cx="7772400" cy="65270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A60E879E-D074-B234-9C0A-E06553CA07A0}"/>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6" name="מציין מיקום של כותרת תחתונה 5">
            <a:extLst>
              <a:ext uri="{FF2B5EF4-FFF2-40B4-BE49-F238E27FC236}">
                <a16:creationId xmlns:a16="http://schemas.microsoft.com/office/drawing/2014/main" id="{F7DAB8E0-07EF-645E-DF4F-745240F5E53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D93C395-869B-4328-EE77-E7D10AF05F6A}"/>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54474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FD2408-F650-A40C-9736-915465E537E1}"/>
              </a:ext>
            </a:extLst>
          </p:cNvPr>
          <p:cNvSpPr>
            <a:spLocks noGrp="1"/>
          </p:cNvSpPr>
          <p:nvPr>
            <p:ph type="title"/>
          </p:nvPr>
        </p:nvSpPr>
        <p:spPr>
          <a:xfrm>
            <a:off x="1259682" y="547688"/>
            <a:ext cx="15773400" cy="1988345"/>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942179E-BBFB-DA33-F9FA-BD4589623484}"/>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1CB8C00D-7823-E385-2574-27A978AF45D8}"/>
              </a:ext>
            </a:extLst>
          </p:cNvPr>
          <p:cNvSpPr>
            <a:spLocks noGrp="1"/>
          </p:cNvSpPr>
          <p:nvPr>
            <p:ph sz="half" idx="2"/>
          </p:nvPr>
        </p:nvSpPr>
        <p:spPr>
          <a:xfrm>
            <a:off x="1259683" y="3757613"/>
            <a:ext cx="7736681" cy="55268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CE75BCE-D517-982A-278E-11CF36B6186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D169EC99-217A-6E6A-984B-B1A1A6E8FB8F}"/>
              </a:ext>
            </a:extLst>
          </p:cNvPr>
          <p:cNvSpPr>
            <a:spLocks noGrp="1"/>
          </p:cNvSpPr>
          <p:nvPr>
            <p:ph sz="quarter" idx="4"/>
          </p:nvPr>
        </p:nvSpPr>
        <p:spPr>
          <a:xfrm>
            <a:off x="9258300" y="3757613"/>
            <a:ext cx="7774782" cy="55268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255D747-F463-C248-6C3B-F531CEBB2E95}"/>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8" name="מציין מיקום של כותרת תחתונה 7">
            <a:extLst>
              <a:ext uri="{FF2B5EF4-FFF2-40B4-BE49-F238E27FC236}">
                <a16:creationId xmlns:a16="http://schemas.microsoft.com/office/drawing/2014/main" id="{6BAB21BB-3019-D65B-993A-04D9CDA56AD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FBC62AF-090A-3AF6-3E79-862833247F14}"/>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3544328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93C729-8299-FCFC-D4EA-323D5A6FD34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50B9D01F-5C23-745C-314A-D0DA0C1FF6CA}"/>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4" name="מציין מיקום של כותרת תחתונה 3">
            <a:extLst>
              <a:ext uri="{FF2B5EF4-FFF2-40B4-BE49-F238E27FC236}">
                <a16:creationId xmlns:a16="http://schemas.microsoft.com/office/drawing/2014/main" id="{4FDFBA0D-F7CC-888F-E79D-4D0B0A262372}"/>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1E2C366-08E2-738F-033E-3F100CC63923}"/>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234656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8FA4A15-43C8-7745-1520-AE9B26985595}"/>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3" name="מציין מיקום של כותרת תחתונה 2">
            <a:extLst>
              <a:ext uri="{FF2B5EF4-FFF2-40B4-BE49-F238E27FC236}">
                <a16:creationId xmlns:a16="http://schemas.microsoft.com/office/drawing/2014/main" id="{4DAE74AC-ACFE-A400-1262-AE299F6108D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E721417F-ADFF-9AEE-D626-C2C86697D663}"/>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3271613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F98C2B-C184-B991-B5D9-F5425E7BB8B0}"/>
              </a:ext>
            </a:extLst>
          </p:cNvPr>
          <p:cNvSpPr>
            <a:spLocks noGrp="1"/>
          </p:cNvSpPr>
          <p:nvPr>
            <p:ph type="title"/>
          </p:nvPr>
        </p:nvSpPr>
        <p:spPr>
          <a:xfrm>
            <a:off x="1259683" y="685800"/>
            <a:ext cx="5898356" cy="2400300"/>
          </a:xfrm>
        </p:spPr>
        <p:txBody>
          <a:bodyPr anchor="b"/>
          <a:lstStyle>
            <a:lvl1pPr>
              <a:defRPr sz="48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06FBBE6-F63F-74BC-9B7D-C6BD1BACAF7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95B8B0D-F94B-7F56-135A-F2233FA1D4F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B6A13ED-5F52-CA97-B120-13173EE99580}"/>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6" name="מציין מיקום של כותרת תחתונה 5">
            <a:extLst>
              <a:ext uri="{FF2B5EF4-FFF2-40B4-BE49-F238E27FC236}">
                <a16:creationId xmlns:a16="http://schemas.microsoft.com/office/drawing/2014/main" id="{9636E609-20B9-4937-C078-5CCC0465FF4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A8B7FEF-C6F2-2166-5D6F-56F2D7A04B3A}"/>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325498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9038AB-A4D5-5448-1FFC-73BEF538D1B6}"/>
              </a:ext>
            </a:extLst>
          </p:cNvPr>
          <p:cNvSpPr>
            <a:spLocks noGrp="1"/>
          </p:cNvSpPr>
          <p:nvPr>
            <p:ph type="title"/>
          </p:nvPr>
        </p:nvSpPr>
        <p:spPr>
          <a:xfrm>
            <a:off x="1259683" y="685800"/>
            <a:ext cx="5898356" cy="2400300"/>
          </a:xfrm>
        </p:spPr>
        <p:txBody>
          <a:bodyPr anchor="b"/>
          <a:lstStyle>
            <a:lvl1pPr>
              <a:defRPr sz="48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A0B2A7F2-C785-7197-C4BB-4AE3147E1D4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he-IL"/>
          </a:p>
        </p:txBody>
      </p:sp>
      <p:sp>
        <p:nvSpPr>
          <p:cNvPr id="4" name="מציין מיקום טקסט 3">
            <a:extLst>
              <a:ext uri="{FF2B5EF4-FFF2-40B4-BE49-F238E27FC236}">
                <a16:creationId xmlns:a16="http://schemas.microsoft.com/office/drawing/2014/main" id="{CF8B56F6-AAB3-339D-6695-7E99D128B7C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009B5AE-153B-5F7F-02D8-36B0D495906D}"/>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6" name="מציין מיקום של כותרת תחתונה 5">
            <a:extLst>
              <a:ext uri="{FF2B5EF4-FFF2-40B4-BE49-F238E27FC236}">
                <a16:creationId xmlns:a16="http://schemas.microsoft.com/office/drawing/2014/main" id="{EABAD291-ED2D-8175-A905-2ECB65CE395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037E24B-D67B-7E12-9A24-B432548F63EB}"/>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3228126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7F86BE-427A-EE6F-77DA-03A60F405D7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D574DCD-8B88-737A-75A9-BC648648843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50804A6-E5E4-A956-A892-B01B197DD423}"/>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5" name="מציין מיקום של כותרת תחתונה 4">
            <a:extLst>
              <a:ext uri="{FF2B5EF4-FFF2-40B4-BE49-F238E27FC236}">
                <a16:creationId xmlns:a16="http://schemas.microsoft.com/office/drawing/2014/main" id="{4486B150-FB5A-3ABF-484E-A4EDB189E87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7612FEB-FB54-14A4-5343-C989E5714960}"/>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424630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CEA6117-5992-9C26-A432-2D08C2B97C85}"/>
              </a:ext>
            </a:extLst>
          </p:cNvPr>
          <p:cNvSpPr>
            <a:spLocks noGrp="1"/>
          </p:cNvSpPr>
          <p:nvPr>
            <p:ph type="title" orient="vert"/>
          </p:nvPr>
        </p:nvSpPr>
        <p:spPr>
          <a:xfrm>
            <a:off x="13087350" y="547688"/>
            <a:ext cx="3943350" cy="8717757"/>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205A61C-08EB-5FC5-DF5A-3C87B00A9B62}"/>
              </a:ext>
            </a:extLst>
          </p:cNvPr>
          <p:cNvSpPr>
            <a:spLocks noGrp="1"/>
          </p:cNvSpPr>
          <p:nvPr>
            <p:ph type="body" orient="vert" idx="1"/>
          </p:nvPr>
        </p:nvSpPr>
        <p:spPr>
          <a:xfrm>
            <a:off x="1257300" y="547688"/>
            <a:ext cx="11601450" cy="871775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5E59151-6914-C3D2-8530-ECD6F54500F5}"/>
              </a:ext>
            </a:extLst>
          </p:cNvPr>
          <p:cNvSpPr>
            <a:spLocks noGrp="1"/>
          </p:cNvSpPr>
          <p:nvPr>
            <p:ph type="dt" sz="half" idx="10"/>
          </p:nvPr>
        </p:nvSpPr>
        <p:spPr/>
        <p:txBody>
          <a:bodyPr/>
          <a:lstStyle/>
          <a:p>
            <a:fld id="{06875D52-3402-4385-B603-3772B1F932B3}" type="datetimeFigureOut">
              <a:rPr lang="he-IL" smtClean="0"/>
              <a:t>י"ז/סיון/תשפ"ו</a:t>
            </a:fld>
            <a:endParaRPr lang="he-IL"/>
          </a:p>
        </p:txBody>
      </p:sp>
      <p:sp>
        <p:nvSpPr>
          <p:cNvPr id="5" name="מציין מיקום של כותרת תחתונה 4">
            <a:extLst>
              <a:ext uri="{FF2B5EF4-FFF2-40B4-BE49-F238E27FC236}">
                <a16:creationId xmlns:a16="http://schemas.microsoft.com/office/drawing/2014/main" id="{BC98017D-89D3-3CCF-00EE-6065EFCB6F0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87404F4-27AC-4C66-7B20-9AC263E07C69}"/>
              </a:ext>
            </a:extLst>
          </p:cNvPr>
          <p:cNvSpPr>
            <a:spLocks noGrp="1"/>
          </p:cNvSpPr>
          <p:nvPr>
            <p:ph type="sldNum" sz="quarter" idx="12"/>
          </p:nvPr>
        </p:nvSpPr>
        <p:spPr/>
        <p:txBody>
          <a:bodyPr/>
          <a:lstStyle/>
          <a:p>
            <a:fld id="{3B1D0445-9721-4601-9FC8-FC055C8CA81B}" type="slidenum">
              <a:rPr lang="he-IL" smtClean="0"/>
              <a:t>‹#›</a:t>
            </a:fld>
            <a:endParaRPr lang="he-IL"/>
          </a:p>
        </p:txBody>
      </p:sp>
    </p:spTree>
    <p:extLst>
      <p:ext uri="{BB962C8B-B14F-4D97-AF65-F5344CB8AC3E}">
        <p14:creationId xmlns:p14="http://schemas.microsoft.com/office/powerpoint/2010/main" val="2848918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601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4375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3341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1976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195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8968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176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4879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4866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3807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519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4F71203-E6CD-C6EA-00BB-0F51FC308CA0}"/>
              </a:ext>
            </a:extLst>
          </p:cNvPr>
          <p:cNvSpPr>
            <a:spLocks noGrp="1"/>
          </p:cNvSpPr>
          <p:nvPr>
            <p:ph type="title"/>
          </p:nvPr>
        </p:nvSpPr>
        <p:spPr>
          <a:xfrm>
            <a:off x="1257300" y="547688"/>
            <a:ext cx="15773400" cy="1988345"/>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DB11C40-B2B3-7604-C11E-4ABA1209CCB1}"/>
              </a:ext>
            </a:extLst>
          </p:cNvPr>
          <p:cNvSpPr>
            <a:spLocks noGrp="1"/>
          </p:cNvSpPr>
          <p:nvPr>
            <p:ph type="body" idx="1"/>
          </p:nvPr>
        </p:nvSpPr>
        <p:spPr>
          <a:xfrm>
            <a:off x="1257300" y="2738438"/>
            <a:ext cx="15773400" cy="6527007"/>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26DFB56-9603-0E40-427E-0DD4DC4EBBED}"/>
              </a:ext>
            </a:extLst>
          </p:cNvPr>
          <p:cNvSpPr>
            <a:spLocks noGrp="1"/>
          </p:cNvSpPr>
          <p:nvPr>
            <p:ph type="dt" sz="half" idx="2"/>
          </p:nvPr>
        </p:nvSpPr>
        <p:spPr>
          <a:xfrm>
            <a:off x="12915900" y="9534526"/>
            <a:ext cx="41148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fld id="{06875D52-3402-4385-B603-3772B1F932B3}" type="datetimeFigureOut">
              <a:rPr lang="he-IL" smtClean="0"/>
              <a:t>י"ז/סיון/תשפ"ו</a:t>
            </a:fld>
            <a:endParaRPr lang="he-IL"/>
          </a:p>
        </p:txBody>
      </p:sp>
      <p:sp>
        <p:nvSpPr>
          <p:cNvPr id="5" name="מציין מיקום של כותרת תחתונה 4">
            <a:extLst>
              <a:ext uri="{FF2B5EF4-FFF2-40B4-BE49-F238E27FC236}">
                <a16:creationId xmlns:a16="http://schemas.microsoft.com/office/drawing/2014/main" id="{1927CF0F-0264-576E-FA1F-E5EB81C996B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A4185DC-A45E-DD66-103B-6B1E8BCDB787}"/>
              </a:ext>
            </a:extLst>
          </p:cNvPr>
          <p:cNvSpPr>
            <a:spLocks noGrp="1"/>
          </p:cNvSpPr>
          <p:nvPr>
            <p:ph type="sldNum" sz="quarter" idx="4"/>
          </p:nvPr>
        </p:nvSpPr>
        <p:spPr>
          <a:xfrm>
            <a:off x="1257300" y="9534526"/>
            <a:ext cx="41148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fld id="{3B1D0445-9721-4601-9FC8-FC055C8CA81B}" type="slidenum">
              <a:rPr lang="he-IL" smtClean="0"/>
              <a:t>‹#›</a:t>
            </a:fld>
            <a:endParaRPr lang="he-IL"/>
          </a:p>
        </p:txBody>
      </p:sp>
    </p:spTree>
    <p:extLst>
      <p:ext uri="{BB962C8B-B14F-4D97-AF65-F5344CB8AC3E}">
        <p14:creationId xmlns:p14="http://schemas.microsoft.com/office/powerpoint/2010/main" val="3946240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371600"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r" defTabSz="1371600"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r" defTabSz="1371600"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r" defTabSz="1371600"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he-IL"/>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48696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slideLayout" Target="../slideLayouts/slideLayout7.xml"/><Relationship Id="rId4" Type="http://schemas.openxmlformats.org/officeDocument/2006/relationships/hyperlink" Target="https://ymath.haifa.ac.il/images/stories/part4/archive/games/game63heb.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4.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microsoft.com/office/2007/relationships/hdphoto" Target="../media/hdphoto6.wdp"/><Relationship Id="rId7" Type="http://schemas.microsoft.com/office/2007/relationships/hdphoto" Target="../media/hdphoto8.wdp"/><Relationship Id="rId12"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png"/><Relationship Id="rId5" Type="http://schemas.microsoft.com/office/2007/relationships/hdphoto" Target="../media/hdphoto7.wdp"/><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0.wdp"/><Relationship Id="rId4" Type="http://schemas.openxmlformats.org/officeDocument/2006/relationships/image" Target="../media/image30.png"/><Relationship Id="rId9" Type="http://schemas.microsoft.com/office/2007/relationships/hdphoto" Target="../media/hdphoto12.wdp"/></Relationships>
</file>

<file path=ppt/slides/_rels/slide7.xml.rels><?xml version="1.0" encoding="UTF-8" standalone="yes"?>
<Relationships xmlns="http://schemas.openxmlformats.org/package/2006/relationships"><Relationship Id="rId3" Type="http://schemas.microsoft.com/office/2007/relationships/hdphoto" Target="../media/hdphoto13.wdp"/><Relationship Id="rId7" Type="http://schemas.microsoft.com/office/2007/relationships/hdphoto" Target="../media/hdphoto15.wdp"/><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14.wdp"/><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 name="Freeform 2"/>
          <p:cNvSpPr/>
          <p:nvPr/>
        </p:nvSpPr>
        <p:spPr>
          <a:xfrm>
            <a:off x="0" y="-3575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TextBox 3"/>
          <p:cNvSpPr txBox="1"/>
          <p:nvPr/>
        </p:nvSpPr>
        <p:spPr>
          <a:xfrm>
            <a:off x="7239000" y="0"/>
            <a:ext cx="13417149" cy="1001621"/>
          </a:xfrm>
          <a:prstGeom prst="rect">
            <a:avLst/>
          </a:prstGeom>
        </p:spPr>
        <p:txBody>
          <a:bodyPr wrap="square" lIns="0" tIns="0" rIns="0" bIns="0" rtlCol="0" anchor="t">
            <a:spAutoFit/>
          </a:bodyPr>
          <a:lstStyle/>
          <a:p>
            <a:pPr marL="0" marR="0" lvl="0" indent="0" algn="ctr" defTabSz="914400" rtl="1" eaLnBrk="1" fontAlgn="auto" latinLnBrk="0" hangingPunct="1">
              <a:lnSpc>
                <a:spcPts val="924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mo Bold"/>
                <a:ea typeface="Arimo Bold"/>
                <a:cs typeface="Arial" panose="020B0604020202020204" pitchFamily="34" charset="0"/>
                <a:sym typeface="Arimo Bold"/>
                <a:rtl/>
              </a:rPr>
              <a:t>مَدرسَة العُطلة الصيفيّة</a:t>
            </a:r>
          </a:p>
        </p:txBody>
      </p:sp>
      <p:sp>
        <p:nvSpPr>
          <p:cNvPr id="4" name="TextBox 4"/>
          <p:cNvSpPr txBox="1"/>
          <p:nvPr/>
        </p:nvSpPr>
        <p:spPr>
          <a:xfrm>
            <a:off x="11703064" y="1268122"/>
            <a:ext cx="5245075" cy="1509259"/>
          </a:xfrm>
          <a:prstGeom prst="rect">
            <a:avLst/>
          </a:prstGeom>
        </p:spPr>
        <p:txBody>
          <a:bodyPr lIns="0" tIns="0" rIns="0" bIns="0" rtlCol="0" anchor="t">
            <a:spAutoFit/>
          </a:bodyPr>
          <a:lstStyle/>
          <a:p>
            <a:pPr marL="0" marR="0" lvl="0" indent="0" algn="ctr" defTabSz="914400" rtl="1" eaLnBrk="1" fontAlgn="auto" latinLnBrk="0" hangingPunct="1">
              <a:lnSpc>
                <a:spcPts val="12880"/>
              </a:lnSpc>
              <a:spcBef>
                <a:spcPts val="0"/>
              </a:spcBef>
              <a:spcAft>
                <a:spcPts val="0"/>
              </a:spcAft>
              <a:buClrTx/>
              <a:buSzTx/>
              <a:buFontTx/>
              <a:buNone/>
              <a:tabLst/>
              <a:defRPr/>
            </a:pPr>
            <a:r>
              <a:rPr kumimoji="0" lang="ar-JO" sz="9200" b="1" i="0" u="none" strike="noStrike" kern="1200" cap="none" spc="0" normalizeH="0" baseline="0" noProof="0" dirty="0">
                <a:ln>
                  <a:noFill/>
                </a:ln>
                <a:solidFill>
                  <a:srgbClr val="000000"/>
                </a:solidFill>
                <a:effectLst/>
                <a:uLnTx/>
                <a:uFillTx/>
                <a:latin typeface="Arimo Bold"/>
                <a:ea typeface="Arimo Bold"/>
                <a:cs typeface="Arial" panose="020B0604020202020204" pitchFamily="34" charset="0"/>
                <a:sym typeface="Arimo Bold"/>
                <a:rtl/>
              </a:rPr>
              <a:t>رياضيّات</a:t>
            </a:r>
          </a:p>
        </p:txBody>
      </p:sp>
      <p:sp>
        <p:nvSpPr>
          <p:cNvPr id="5" name="TextBox 5"/>
          <p:cNvSpPr txBox="1"/>
          <p:nvPr/>
        </p:nvSpPr>
        <p:spPr>
          <a:xfrm>
            <a:off x="11887200" y="2811863"/>
            <a:ext cx="5245075" cy="887021"/>
          </a:xfrm>
          <a:prstGeom prst="rect">
            <a:avLst/>
          </a:prstGeom>
        </p:spPr>
        <p:txBody>
          <a:bodyPr lIns="0" tIns="0" rIns="0" bIns="0" rtlCol="0" anchor="t">
            <a:spAutoFit/>
          </a:bodyPr>
          <a:lstStyle/>
          <a:p>
            <a:pPr marL="0" marR="0" lvl="0" indent="0" algn="ctr" defTabSz="914400" rtl="1" eaLnBrk="1" fontAlgn="auto" latinLnBrk="0" hangingPunct="1">
              <a:lnSpc>
                <a:spcPts val="7279"/>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Alef Bold"/>
                <a:ea typeface="Alef Bold"/>
                <a:cs typeface="Arial" panose="020B0604020202020204" pitchFamily="34" charset="0"/>
                <a:sym typeface="Alef Bold"/>
                <a:rtl/>
              </a:rPr>
              <a:t>الصّف الخامس</a:t>
            </a:r>
          </a:p>
        </p:txBody>
      </p:sp>
      <p:sp>
        <p:nvSpPr>
          <p:cNvPr id="6" name="TextBox 6"/>
          <p:cNvSpPr txBox="1"/>
          <p:nvPr/>
        </p:nvSpPr>
        <p:spPr>
          <a:xfrm>
            <a:off x="10210800" y="6027033"/>
            <a:ext cx="7980641" cy="1838324"/>
          </a:xfrm>
          <a:prstGeom prst="rect">
            <a:avLst/>
          </a:prstGeom>
        </p:spPr>
        <p:txBody>
          <a:bodyPr wrap="square" lIns="0" tIns="0" rIns="0" bIns="0" rtlCol="0" anchor="t">
            <a:spAutoFit/>
          </a:bodyPr>
          <a:lstStyle/>
          <a:p>
            <a:pPr marL="0" marR="0" lvl="0" indent="0" algn="ctr" defTabSz="914400" rtl="1" eaLnBrk="1" fontAlgn="auto" latinLnBrk="0" hangingPunct="1">
              <a:lnSpc>
                <a:spcPts val="7279"/>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Alef Bold"/>
                <a:ea typeface="Alef Bold"/>
                <a:cs typeface="Arial" panose="020B0604020202020204" pitchFamily="34" charset="0"/>
                <a:sym typeface="Alef Bold"/>
                <a:rtl/>
              </a:rPr>
              <a:t>موضوع الدّرس:</a:t>
            </a:r>
          </a:p>
          <a:p>
            <a:pPr marL="0" marR="0" lvl="0" indent="0" algn="ctr" defTabSz="914400" rtl="1" eaLnBrk="1" fontAlgn="auto" latinLnBrk="0" hangingPunct="1">
              <a:lnSpc>
                <a:spcPts val="7279"/>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Alef Bold"/>
                <a:ea typeface="Alef Bold"/>
                <a:cs typeface="Arial" panose="020B0604020202020204" pitchFamily="34" charset="0"/>
                <a:sym typeface="Alef Bold"/>
                <a:rtl/>
              </a:rPr>
              <a:t>مُعادلات</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E650A-D1D1-C291-FC06-F3D8C77A7D79}"/>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10D6D60D-233B-3885-C8BC-8E6EE1994702}"/>
              </a:ext>
            </a:extLst>
          </p:cNvPr>
          <p:cNvSpPr/>
          <p:nvPr/>
        </p:nvSpPr>
        <p:spPr>
          <a:xfrm>
            <a:off x="190501" y="1790700"/>
            <a:ext cx="12525374"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 name="מלבן: פינות מעוגלות 3">
            <a:extLst>
              <a:ext uri="{FF2B5EF4-FFF2-40B4-BE49-F238E27FC236}">
                <a16:creationId xmlns:a16="http://schemas.microsoft.com/office/drawing/2014/main" id="{CD2DE2C2-CF5C-C111-FB7E-4A2F223AEED8}"/>
              </a:ext>
            </a:extLst>
          </p:cNvPr>
          <p:cNvSpPr/>
          <p:nvPr/>
        </p:nvSpPr>
        <p:spPr>
          <a:xfrm>
            <a:off x="13030200" y="1790700"/>
            <a:ext cx="4762499"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10" name="גרפיקה 9" descr="נורת חשמל וגלגל שיניים קו מיתאר">
            <a:extLst>
              <a:ext uri="{FF2B5EF4-FFF2-40B4-BE49-F238E27FC236}">
                <a16:creationId xmlns:a16="http://schemas.microsoft.com/office/drawing/2014/main" id="{F55F7DAC-3CFC-F398-1D6C-369D5AA8827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249275" y="1823700"/>
            <a:ext cx="914400" cy="914400"/>
          </a:xfrm>
          <a:prstGeom prst="rect">
            <a:avLst/>
          </a:prstGeom>
        </p:spPr>
      </p:pic>
      <p:sp>
        <p:nvSpPr>
          <p:cNvPr id="2" name="מלבן: פינות מעוגלות 1">
            <a:extLst>
              <a:ext uri="{FF2B5EF4-FFF2-40B4-BE49-F238E27FC236}">
                <a16:creationId xmlns:a16="http://schemas.microsoft.com/office/drawing/2014/main" id="{B2E4894E-7DA9-A154-4E25-170113AA5EFF}"/>
              </a:ext>
            </a:extLst>
          </p:cNvPr>
          <p:cNvSpPr/>
          <p:nvPr/>
        </p:nvSpPr>
        <p:spPr>
          <a:xfrm>
            <a:off x="533400" y="9405965"/>
            <a:ext cx="16764000" cy="609600"/>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1" name="תמונה 10">
            <a:extLst>
              <a:ext uri="{FF2B5EF4-FFF2-40B4-BE49-F238E27FC236}">
                <a16:creationId xmlns:a16="http://schemas.microsoft.com/office/drawing/2014/main" id="{C177E0EA-BAFB-791E-F853-5D80698D09FE}"/>
              </a:ext>
            </a:extLst>
          </p:cNvPr>
          <p:cNvPicPr>
            <a:picLocks noChangeAspect="1"/>
          </p:cNvPicPr>
          <p:nvPr/>
        </p:nvPicPr>
        <p:blipFill rotWithShape="1">
          <a:blip r:embed="rId3"/>
          <a:srcRect t="65526" r="670"/>
          <a:stretch/>
        </p:blipFill>
        <p:spPr>
          <a:xfrm>
            <a:off x="14087746" y="9492023"/>
            <a:ext cx="675659" cy="494364"/>
          </a:xfrm>
          <a:prstGeom prst="rect">
            <a:avLst/>
          </a:prstGeom>
        </p:spPr>
      </p:pic>
      <p:sp>
        <p:nvSpPr>
          <p:cNvPr id="5" name="תיבת טקסט 4">
            <a:extLst>
              <a:ext uri="{FF2B5EF4-FFF2-40B4-BE49-F238E27FC236}">
                <a16:creationId xmlns:a16="http://schemas.microsoft.com/office/drawing/2014/main" id="{32895B92-B269-7D57-71EB-7E36B31A4CE0}"/>
              </a:ext>
            </a:extLst>
          </p:cNvPr>
          <p:cNvSpPr txBox="1"/>
          <p:nvPr/>
        </p:nvSpPr>
        <p:spPr>
          <a:xfrm>
            <a:off x="3048000" y="552682"/>
            <a:ext cx="7620000" cy="92333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ما هو المَجهول؟ </a:t>
            </a:r>
          </a:p>
        </p:txBody>
      </p:sp>
      <p:sp>
        <p:nvSpPr>
          <p:cNvPr id="13" name="תיבת טקסט 12">
            <a:extLst>
              <a:ext uri="{FF2B5EF4-FFF2-40B4-BE49-F238E27FC236}">
                <a16:creationId xmlns:a16="http://schemas.microsoft.com/office/drawing/2014/main" id="{553953FA-4DF6-A217-5057-B87FC9483CF0}"/>
              </a:ext>
            </a:extLst>
          </p:cNvPr>
          <p:cNvSpPr txBox="1"/>
          <p:nvPr/>
        </p:nvSpPr>
        <p:spPr>
          <a:xfrm>
            <a:off x="13249275" y="2247437"/>
            <a:ext cx="4191000" cy="689419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الصّف: الخامس</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Calibri"/>
                <a:ea typeface="+mn-ea"/>
                <a:cs typeface="+mn-cs"/>
              </a:rPr>
              <a:t> </a:t>
            </a:r>
            <a:r>
              <a:rPr kumimoji="0" lang="ar-JO" sz="3200" b="1" i="0" u="none" strike="noStrike" kern="1200" cap="none" spc="0" normalizeH="0" baseline="0" noProof="0" dirty="0">
                <a:ln>
                  <a:noFill/>
                </a:ln>
                <a:solidFill>
                  <a:prstClr val="black"/>
                </a:solidFill>
                <a:effectLst/>
                <a:uLnTx/>
                <a:uFillTx/>
                <a:latin typeface="Calibri"/>
                <a:ea typeface="+mn-ea"/>
                <a:cs typeface="+mn-cs"/>
              </a:rPr>
              <a:t>عَدد المُشاركين</a:t>
            </a: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مشاركان اثنان + حَكَم أو زَوجان من المشاركين (يُتيح إجراء نقاش بين كلّ زوج) + حَكَم.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أدوات مَطلوبة</a:t>
            </a:r>
            <a:r>
              <a:rPr kumimoji="0" lang="ar-JO"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JO"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14 بطاقة مهامّ</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JO"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جَدول لتسجيل نتائج كل مُشارك. </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JO"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جَدول الفَحص للحَكَم.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JO"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JO" sz="18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4" name="תיבת טקסט 13">
            <a:extLst>
              <a:ext uri="{FF2B5EF4-FFF2-40B4-BE49-F238E27FC236}">
                <a16:creationId xmlns:a16="http://schemas.microsoft.com/office/drawing/2014/main" id="{5CDC0CF7-E5D9-0A56-F0EA-4FF57BEE8A65}"/>
              </a:ext>
            </a:extLst>
          </p:cNvPr>
          <p:cNvSpPr txBox="1"/>
          <p:nvPr/>
        </p:nvSpPr>
        <p:spPr>
          <a:xfrm>
            <a:off x="180240" y="2050345"/>
            <a:ext cx="12115800" cy="6186309"/>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none" strike="noStrike" kern="0" cap="none" spc="0" normalizeH="0" baseline="0" noProof="0" dirty="0">
                <a:ln>
                  <a:noFill/>
                </a:ln>
                <a:solidFill>
                  <a:prstClr val="black"/>
                </a:solidFill>
                <a:effectLst/>
                <a:uLnTx/>
                <a:uFillTx/>
              </a:rPr>
              <a:t>سَير اللعبَة: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JO" sz="3600" b="1" i="0" u="none" strike="noStrike" kern="0" cap="none" spc="0" normalizeH="0" baseline="0" noProof="0" dirty="0">
              <a:ln>
                <a:noFill/>
              </a:ln>
              <a:solidFill>
                <a:prstClr val="black"/>
              </a:solidFill>
              <a:effectLst/>
              <a:uLnTx/>
              <a:uFillTx/>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prstClr val="black"/>
                </a:solidFill>
                <a:effectLst/>
                <a:uLnTx/>
                <a:uFillTx/>
              </a:rPr>
              <a:t>1. نُعيِّن </a:t>
            </a:r>
            <a:r>
              <a:rPr lang="ar-JO" sz="3600" kern="0" dirty="0">
                <a:solidFill>
                  <a:prstClr val="black"/>
                </a:solidFill>
              </a:rPr>
              <a:t>حَكَم يكون مَسؤولًا عن جَدول الفَحص في اللعبَة، دون أنْ يرى بقيَّة المشاركين الجَدول</a:t>
            </a:r>
            <a:r>
              <a:rPr kumimoji="0" lang="ar-JO" sz="3600" b="0" i="0" u="none" strike="noStrike" kern="0" cap="none" spc="0" normalizeH="0" baseline="0" noProof="0" dirty="0">
                <a:ln>
                  <a:noFill/>
                </a:ln>
                <a:solidFill>
                  <a:prstClr val="black"/>
                </a:solidFill>
                <a:effectLst/>
                <a:uLnTx/>
                <a:uFillTx/>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prstClr val="black"/>
                </a:solidFill>
                <a:effectLst/>
                <a:uLnTx/>
                <a:uFillTx/>
              </a:rPr>
              <a:t>2. نَخلُط البطاقات ونضعها في كَومة مَقلوبة </a:t>
            </a:r>
            <a:r>
              <a:rPr lang="ar-JO" sz="3600" kern="0" dirty="0">
                <a:solidFill>
                  <a:prstClr val="black"/>
                </a:solidFill>
              </a:rPr>
              <a:t>للأسفل</a:t>
            </a:r>
            <a:r>
              <a:rPr kumimoji="0" lang="ar-JO" sz="3600" b="0" i="0" u="none" strike="noStrike" kern="0" cap="none" spc="0" normalizeH="0" baseline="0" noProof="0" dirty="0">
                <a:ln>
                  <a:noFill/>
                </a:ln>
                <a:solidFill>
                  <a:prstClr val="black"/>
                </a:solidFill>
                <a:effectLst/>
                <a:uLnTx/>
                <a:uFillTx/>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prstClr val="black"/>
                </a:solidFill>
                <a:effectLst/>
                <a:uLnTx/>
                <a:uFillTx/>
              </a:rPr>
              <a:t>3. كل مُشارك (او زَوج) بِدوره يرفع البطاقة العُليا من الكومَة وينفّذ المهمّة.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prstClr val="black"/>
                </a:solidFill>
                <a:effectLst/>
                <a:uLnTx/>
                <a:uFillTx/>
              </a:rPr>
              <a:t>4. يفحَص الحَكَم </a:t>
            </a:r>
            <a:r>
              <a:rPr lang="ar-JO" sz="3600" kern="0" dirty="0">
                <a:solidFill>
                  <a:prstClr val="black"/>
                </a:solidFill>
              </a:rPr>
              <a:t>في جَدول الفَحص ما إذا كانت الإجابة صحيحة. إذا كانت الإجابة صحيحة، تُسجَّل في جدول النتائج الخاصّ بالمُشارك، ومن ثمّ توضع البطاقة جانبًا. إذا لم تكن الإجابة صحيحة، تنتقل البطاقة للمُشارك التّالي</a:t>
            </a:r>
            <a:r>
              <a:rPr kumimoji="0" lang="ar-JO" sz="3600" b="0" i="0" u="none" strike="noStrike" kern="0" cap="none" spc="0" normalizeH="0" baseline="0" noProof="0" dirty="0">
                <a:ln>
                  <a:noFill/>
                </a:ln>
                <a:solidFill>
                  <a:prstClr val="black"/>
                </a:solidFill>
                <a:effectLst/>
                <a:uLnTx/>
                <a:uFillTx/>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prstClr val="black"/>
                </a:solidFill>
                <a:effectLst/>
                <a:uLnTx/>
                <a:uFillTx/>
              </a:rPr>
              <a:t>5. نُكمل هكذا حتّى يمتلئ جدول النتائج لكل مُشارك.</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prstClr val="black"/>
                </a:solidFill>
                <a:effectLst/>
                <a:uLnTx/>
                <a:uFillTx/>
              </a:rPr>
              <a:t>6.نجمع النتائج، واللاعب الذي حصل على أكبر مجموع يكون هو الفائز. </a:t>
            </a:r>
          </a:p>
        </p:txBody>
      </p:sp>
      <p:sp>
        <p:nvSpPr>
          <p:cNvPr id="15" name="תיבת טקסט 14">
            <a:extLst>
              <a:ext uri="{FF2B5EF4-FFF2-40B4-BE49-F238E27FC236}">
                <a16:creationId xmlns:a16="http://schemas.microsoft.com/office/drawing/2014/main" id="{2D017620-AA4C-2F66-9064-E38408709D62}"/>
              </a:ext>
            </a:extLst>
          </p:cNvPr>
          <p:cNvSpPr txBox="1"/>
          <p:nvPr/>
        </p:nvSpPr>
        <p:spPr>
          <a:xfrm>
            <a:off x="1525197" y="9492023"/>
            <a:ext cx="9855982" cy="400110"/>
          </a:xfrm>
          <a:prstGeom prst="rect">
            <a:avLst/>
          </a:prstGeom>
          <a:noFill/>
        </p:spPr>
        <p:txBody>
          <a:bodyPr wrap="square" rtlCol="1">
            <a:spAutoFit/>
          </a:bodyPr>
          <a:lstStyle/>
          <a:p>
            <a:r>
              <a:rPr lang="ar-JO" sz="2000" dirty="0">
                <a:hlinkClick r:id="rId4"/>
              </a:rPr>
              <a:t>أعدّت من: مركز المعلمين القطري للرياضيات في المرحلة الابتدائية، قسم التربية، جامعة حيفا</a:t>
            </a:r>
            <a:endParaRPr lang="he-IL" sz="2000" dirty="0"/>
          </a:p>
        </p:txBody>
      </p:sp>
    </p:spTree>
    <p:extLst>
      <p:ext uri="{BB962C8B-B14F-4D97-AF65-F5344CB8AC3E}">
        <p14:creationId xmlns:p14="http://schemas.microsoft.com/office/powerpoint/2010/main" val="419083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EE659-A754-323A-F05B-397DB0FA591E}"/>
            </a:ext>
          </a:extLst>
        </p:cNvPr>
        <p:cNvGrpSpPr/>
        <p:nvPr/>
      </p:nvGrpSpPr>
      <p:grpSpPr>
        <a:xfrm>
          <a:off x="0" y="0"/>
          <a:ext cx="0" cy="0"/>
          <a:chOff x="0" y="0"/>
          <a:chExt cx="0" cy="0"/>
        </a:xfrm>
      </p:grpSpPr>
      <p:sp>
        <p:nvSpPr>
          <p:cNvPr id="5" name="תיבת טקסט 4">
            <a:extLst>
              <a:ext uri="{FF2B5EF4-FFF2-40B4-BE49-F238E27FC236}">
                <a16:creationId xmlns:a16="http://schemas.microsoft.com/office/drawing/2014/main" id="{B3DB93D6-786C-ECBC-0124-F84D854074B2}"/>
              </a:ext>
            </a:extLst>
          </p:cNvPr>
          <p:cNvSpPr txBox="1"/>
          <p:nvPr/>
        </p:nvSpPr>
        <p:spPr>
          <a:xfrm>
            <a:off x="7543800" y="342900"/>
            <a:ext cx="7125114"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prstClr val="black"/>
                </a:solidFill>
                <a:effectLst/>
                <a:uLnTx/>
                <a:uFillTx/>
              </a:rPr>
              <a:t>جدول نتائج اللعبة – ما هو المَجهول؟ </a:t>
            </a:r>
          </a:p>
        </p:txBody>
      </p:sp>
      <p:pic>
        <p:nvPicPr>
          <p:cNvPr id="6" name="תמונה 5">
            <a:extLst>
              <a:ext uri="{FF2B5EF4-FFF2-40B4-BE49-F238E27FC236}">
                <a16:creationId xmlns:a16="http://schemas.microsoft.com/office/drawing/2014/main" id="{E7E15499-DAFB-87CC-B403-9426732DD2FB}"/>
              </a:ext>
            </a:extLst>
          </p:cNvPr>
          <p:cNvPicPr>
            <a:picLocks noChangeAspect="1"/>
          </p:cNvPicPr>
          <p:nvPr/>
        </p:nvPicPr>
        <p:blipFill>
          <a:blip r:embed="rId2"/>
          <a:stretch>
            <a:fillRect/>
          </a:stretch>
        </p:blipFill>
        <p:spPr>
          <a:xfrm>
            <a:off x="7391400" y="1409700"/>
            <a:ext cx="10138203" cy="5560105"/>
          </a:xfrm>
          <a:prstGeom prst="rect">
            <a:avLst/>
          </a:prstGeom>
        </p:spPr>
      </p:pic>
      <p:pic>
        <p:nvPicPr>
          <p:cNvPr id="7" name="תמונה 6">
            <a:extLst>
              <a:ext uri="{FF2B5EF4-FFF2-40B4-BE49-F238E27FC236}">
                <a16:creationId xmlns:a16="http://schemas.microsoft.com/office/drawing/2014/main" id="{180803BA-22B6-FA28-B929-3875033A8FE3}"/>
              </a:ext>
            </a:extLst>
          </p:cNvPr>
          <p:cNvPicPr>
            <a:picLocks noChangeAspect="1"/>
          </p:cNvPicPr>
          <p:nvPr/>
        </p:nvPicPr>
        <p:blipFill>
          <a:blip r:embed="rId3"/>
          <a:stretch>
            <a:fillRect/>
          </a:stretch>
        </p:blipFill>
        <p:spPr>
          <a:xfrm>
            <a:off x="152400" y="6248400"/>
            <a:ext cx="6685211" cy="4038600"/>
          </a:xfrm>
          <a:prstGeom prst="rect">
            <a:avLst/>
          </a:prstGeom>
        </p:spPr>
      </p:pic>
    </p:spTree>
    <p:extLst>
      <p:ext uri="{BB962C8B-B14F-4D97-AF65-F5344CB8AC3E}">
        <p14:creationId xmlns:p14="http://schemas.microsoft.com/office/powerpoint/2010/main" val="308618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CA0E2739-E915-7A99-3478-39ACF904D9A6}"/>
              </a:ext>
            </a:extLst>
          </p:cNvPr>
          <p:cNvSpPr/>
          <p:nvPr/>
        </p:nvSpPr>
        <p:spPr>
          <a:xfrm>
            <a:off x="9894695" y="1318162"/>
            <a:ext cx="664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3" name="תיבת טקסט 2">
            <a:extLst>
              <a:ext uri="{FF2B5EF4-FFF2-40B4-BE49-F238E27FC236}">
                <a16:creationId xmlns:a16="http://schemas.microsoft.com/office/drawing/2014/main" id="{FC4C9B32-29A7-E887-1ED3-88406C13ACA0}"/>
              </a:ext>
            </a:extLst>
          </p:cNvPr>
          <p:cNvSpPr txBox="1"/>
          <p:nvPr/>
        </p:nvSpPr>
        <p:spPr>
          <a:xfrm>
            <a:off x="12759778" y="1421450"/>
            <a:ext cx="1556837"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1</a:t>
            </a:r>
          </a:p>
        </p:txBody>
      </p:sp>
      <p:sp>
        <p:nvSpPr>
          <p:cNvPr id="41" name="מלבן: פינות מעוגלות 40">
            <a:extLst>
              <a:ext uri="{FF2B5EF4-FFF2-40B4-BE49-F238E27FC236}">
                <a16:creationId xmlns:a16="http://schemas.microsoft.com/office/drawing/2014/main" id="{65ABD1E9-81F3-C4E0-0A9C-82081BDC8B0C}"/>
              </a:ext>
            </a:extLst>
          </p:cNvPr>
          <p:cNvSpPr/>
          <p:nvPr/>
        </p:nvSpPr>
        <p:spPr>
          <a:xfrm>
            <a:off x="2144159" y="1385824"/>
            <a:ext cx="664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42" name="תיבת טקסט 41">
            <a:extLst>
              <a:ext uri="{FF2B5EF4-FFF2-40B4-BE49-F238E27FC236}">
                <a16:creationId xmlns:a16="http://schemas.microsoft.com/office/drawing/2014/main" id="{F47A4AAB-E51C-CB22-C230-2E967CE77F66}"/>
              </a:ext>
            </a:extLst>
          </p:cNvPr>
          <p:cNvSpPr txBox="1"/>
          <p:nvPr/>
        </p:nvSpPr>
        <p:spPr>
          <a:xfrm>
            <a:off x="4948163" y="1421450"/>
            <a:ext cx="1556837"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2</a:t>
            </a:r>
          </a:p>
        </p:txBody>
      </p:sp>
      <p:sp>
        <p:nvSpPr>
          <p:cNvPr id="5" name="תיבת טקסט 4">
            <a:extLst>
              <a:ext uri="{FF2B5EF4-FFF2-40B4-BE49-F238E27FC236}">
                <a16:creationId xmlns:a16="http://schemas.microsoft.com/office/drawing/2014/main" id="{19A06A35-FDEC-C13F-944F-CB91A890FC86}"/>
              </a:ext>
            </a:extLst>
          </p:cNvPr>
          <p:cNvSpPr txBox="1"/>
          <p:nvPr/>
        </p:nvSpPr>
        <p:spPr>
          <a:xfrm>
            <a:off x="6365643" y="285595"/>
            <a:ext cx="9405258" cy="738664"/>
          </a:xfrm>
          <a:prstGeom prst="rect">
            <a:avLst/>
          </a:prstGeom>
          <a:noFill/>
        </p:spPr>
        <p:txBody>
          <a:bodyPr wrap="square" rtlCol="1">
            <a:spAutoFit/>
          </a:bodyPr>
          <a:lstStyle/>
          <a:p>
            <a:pPr algn="r" defTabSz="1371600" rtl="1"/>
            <a:r>
              <a:rPr lang="ar-JO" sz="4200" noProof="0" dirty="0">
                <a:solidFill>
                  <a:prstClr val="black"/>
                </a:solidFill>
                <a:latin typeface="Calibri" panose="020F0502020204030204"/>
                <a:cs typeface="Arial" panose="020B0604020202020204" pitchFamily="34" charset="0"/>
              </a:rPr>
              <a:t>بطاقات مهامّ للّعبَة – ما هو المَجهول؟ </a:t>
            </a:r>
          </a:p>
        </p:txBody>
      </p:sp>
      <p:grpSp>
        <p:nvGrpSpPr>
          <p:cNvPr id="7" name="קבוצה 6">
            <a:extLst>
              <a:ext uri="{FF2B5EF4-FFF2-40B4-BE49-F238E27FC236}">
                <a16:creationId xmlns:a16="http://schemas.microsoft.com/office/drawing/2014/main" id="{B5AC39B7-A1A0-22E6-3D84-0BB35FDB04B1}"/>
              </a:ext>
            </a:extLst>
          </p:cNvPr>
          <p:cNvGrpSpPr/>
          <p:nvPr/>
        </p:nvGrpSpPr>
        <p:grpSpPr>
          <a:xfrm>
            <a:off x="10586567" y="3063060"/>
            <a:ext cx="5258256" cy="4160880"/>
            <a:chOff x="10586567" y="3359402"/>
            <a:chExt cx="5258256" cy="4160880"/>
          </a:xfrm>
        </p:grpSpPr>
        <p:pic>
          <p:nvPicPr>
            <p:cNvPr id="90" name="תמונה 89">
              <a:extLst>
                <a:ext uri="{FF2B5EF4-FFF2-40B4-BE49-F238E27FC236}">
                  <a16:creationId xmlns:a16="http://schemas.microsoft.com/office/drawing/2014/main" id="{F4EBC8D9-ECB3-9C79-DFAE-B83136A0DA3E}"/>
                </a:ext>
              </a:extLst>
            </p:cNvPr>
            <p:cNvPicPr>
              <a:picLocks noChangeAspect="1"/>
            </p:cNvPicPr>
            <p:nvPr/>
          </p:nvPicPr>
          <p:blipFill>
            <a:blip r:embed="rId2"/>
            <a:stretch>
              <a:fillRect/>
            </a:stretch>
          </p:blipFill>
          <p:spPr>
            <a:xfrm>
              <a:off x="10586567" y="3359402"/>
              <a:ext cx="5258256" cy="4160880"/>
            </a:xfrm>
            <a:prstGeom prst="rect">
              <a:avLst/>
            </a:prstGeom>
          </p:spPr>
        </p:pic>
        <p:sp>
          <p:nvSpPr>
            <p:cNvPr id="6" name="תיבת טקסט 5">
              <a:extLst>
                <a:ext uri="{FF2B5EF4-FFF2-40B4-BE49-F238E27FC236}">
                  <a16:creationId xmlns:a16="http://schemas.microsoft.com/office/drawing/2014/main" id="{8C7697EC-2991-83A3-5EB5-FD9E7CDEA6E2}"/>
                </a:ext>
              </a:extLst>
            </p:cNvPr>
            <p:cNvSpPr txBox="1"/>
            <p:nvPr/>
          </p:nvSpPr>
          <p:spPr>
            <a:xfrm>
              <a:off x="11068272" y="6840766"/>
              <a:ext cx="4165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دائرة واحِدة؟</a:t>
              </a:r>
              <a:endParaRPr lang="he-IL" sz="3600" dirty="0"/>
            </a:p>
          </p:txBody>
        </p:sp>
      </p:grpSp>
      <p:grpSp>
        <p:nvGrpSpPr>
          <p:cNvPr id="10" name="קבוצה 9">
            <a:extLst>
              <a:ext uri="{FF2B5EF4-FFF2-40B4-BE49-F238E27FC236}">
                <a16:creationId xmlns:a16="http://schemas.microsoft.com/office/drawing/2014/main" id="{B5F813E4-86B5-998B-BB02-634BB1C5CBFE}"/>
              </a:ext>
            </a:extLst>
          </p:cNvPr>
          <p:cNvGrpSpPr/>
          <p:nvPr/>
        </p:nvGrpSpPr>
        <p:grpSpPr>
          <a:xfrm>
            <a:off x="2241619" y="3281671"/>
            <a:ext cx="6447080" cy="4316342"/>
            <a:chOff x="2241619" y="3281671"/>
            <a:chExt cx="6447080" cy="4316342"/>
          </a:xfrm>
        </p:grpSpPr>
        <p:pic>
          <p:nvPicPr>
            <p:cNvPr id="117" name="תמונה 116">
              <a:extLst>
                <a:ext uri="{FF2B5EF4-FFF2-40B4-BE49-F238E27FC236}">
                  <a16:creationId xmlns:a16="http://schemas.microsoft.com/office/drawing/2014/main" id="{E3779ACB-CCA7-25D0-2980-891602AB9CC0}"/>
                </a:ext>
              </a:extLst>
            </p:cNvPr>
            <p:cNvPicPr>
              <a:picLocks noChangeAspect="1"/>
            </p:cNvPicPr>
            <p:nvPr/>
          </p:nvPicPr>
          <p:blipFill>
            <a:blip r:embed="rId3"/>
            <a:stretch>
              <a:fillRect/>
            </a:stretch>
          </p:blipFill>
          <p:spPr>
            <a:xfrm>
              <a:off x="2241619" y="3281671"/>
              <a:ext cx="6447080" cy="4316342"/>
            </a:xfrm>
            <a:prstGeom prst="rect">
              <a:avLst/>
            </a:prstGeom>
          </p:spPr>
        </p:pic>
        <p:sp>
          <p:nvSpPr>
            <p:cNvPr id="9" name="תיבת טקסט 8">
              <a:extLst>
                <a:ext uri="{FF2B5EF4-FFF2-40B4-BE49-F238E27FC236}">
                  <a16:creationId xmlns:a16="http://schemas.microsoft.com/office/drawing/2014/main" id="{6EB1B8CF-B246-7335-78FB-544167146404}"/>
                </a:ext>
              </a:extLst>
            </p:cNvPr>
            <p:cNvSpPr txBox="1"/>
            <p:nvPr/>
          </p:nvSpPr>
          <p:spPr>
            <a:xfrm>
              <a:off x="2883701" y="6900774"/>
              <a:ext cx="4165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دائرة واحِدة؟</a:t>
              </a:r>
              <a:endParaRPr lang="he-IL" sz="3600" dirty="0"/>
            </a:p>
          </p:txBody>
        </p:sp>
      </p:grpSp>
    </p:spTree>
    <p:extLst>
      <p:ext uri="{BB962C8B-B14F-4D97-AF65-F5344CB8AC3E}">
        <p14:creationId xmlns:p14="http://schemas.microsoft.com/office/powerpoint/2010/main" val="283985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CA0E2739-E915-7A99-3478-39ACF904D9A6}"/>
              </a:ext>
            </a:extLst>
          </p:cNvPr>
          <p:cNvSpPr/>
          <p:nvPr/>
        </p:nvSpPr>
        <p:spPr>
          <a:xfrm>
            <a:off x="10046528" y="1318162"/>
            <a:ext cx="664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3" name="תיבת טקסט 2">
            <a:extLst>
              <a:ext uri="{FF2B5EF4-FFF2-40B4-BE49-F238E27FC236}">
                <a16:creationId xmlns:a16="http://schemas.microsoft.com/office/drawing/2014/main" id="{FC4C9B32-29A7-E887-1ED3-88406C13ACA0}"/>
              </a:ext>
            </a:extLst>
          </p:cNvPr>
          <p:cNvSpPr txBox="1"/>
          <p:nvPr/>
        </p:nvSpPr>
        <p:spPr>
          <a:xfrm>
            <a:off x="12937903" y="1421450"/>
            <a:ext cx="1556837"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3</a:t>
            </a:r>
          </a:p>
        </p:txBody>
      </p:sp>
      <p:sp>
        <p:nvSpPr>
          <p:cNvPr id="41" name="מלבן: פינות מעוגלות 40">
            <a:extLst>
              <a:ext uri="{FF2B5EF4-FFF2-40B4-BE49-F238E27FC236}">
                <a16:creationId xmlns:a16="http://schemas.microsoft.com/office/drawing/2014/main" id="{65ABD1E9-81F3-C4E0-0A9C-82081BDC8B0C}"/>
              </a:ext>
            </a:extLst>
          </p:cNvPr>
          <p:cNvSpPr/>
          <p:nvPr/>
        </p:nvSpPr>
        <p:spPr>
          <a:xfrm>
            <a:off x="1956482" y="1318162"/>
            <a:ext cx="664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42" name="תיבת טקסט 41">
            <a:extLst>
              <a:ext uri="{FF2B5EF4-FFF2-40B4-BE49-F238E27FC236}">
                <a16:creationId xmlns:a16="http://schemas.microsoft.com/office/drawing/2014/main" id="{F47A4AAB-E51C-CB22-C230-2E967CE77F66}"/>
              </a:ext>
            </a:extLst>
          </p:cNvPr>
          <p:cNvSpPr txBox="1"/>
          <p:nvPr/>
        </p:nvSpPr>
        <p:spPr>
          <a:xfrm>
            <a:off x="4081528" y="1441058"/>
            <a:ext cx="2547871" cy="507831"/>
          </a:xfrm>
          <a:prstGeom prst="rect">
            <a:avLst/>
          </a:prstGeom>
          <a:noFill/>
        </p:spPr>
        <p:txBody>
          <a:bodyPr wrap="squar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4</a:t>
            </a:r>
          </a:p>
        </p:txBody>
      </p:sp>
      <p:pic>
        <p:nvPicPr>
          <p:cNvPr id="30" name="תמונה 29">
            <a:extLst>
              <a:ext uri="{FF2B5EF4-FFF2-40B4-BE49-F238E27FC236}">
                <a16:creationId xmlns:a16="http://schemas.microsoft.com/office/drawing/2014/main" id="{FF22DEAA-895C-E21D-3653-54F68ECC4F81}"/>
              </a:ext>
            </a:extLst>
          </p:cNvPr>
          <p:cNvPicPr>
            <a:picLocks noChangeAspect="1"/>
          </p:cNvPicPr>
          <p:nvPr/>
        </p:nvPicPr>
        <p:blipFill>
          <a:blip r:embed="rId2"/>
          <a:stretch>
            <a:fillRect/>
          </a:stretch>
        </p:blipFill>
        <p:spPr>
          <a:xfrm>
            <a:off x="2144107" y="3457136"/>
            <a:ext cx="6447080" cy="4334631"/>
          </a:xfrm>
          <a:prstGeom prst="rect">
            <a:avLst/>
          </a:prstGeom>
        </p:spPr>
      </p:pic>
      <p:pic>
        <p:nvPicPr>
          <p:cNvPr id="58" name="תמונה 57">
            <a:extLst>
              <a:ext uri="{FF2B5EF4-FFF2-40B4-BE49-F238E27FC236}">
                <a16:creationId xmlns:a16="http://schemas.microsoft.com/office/drawing/2014/main" id="{2E15B145-E2D7-9D44-5A42-AB40936EF778}"/>
              </a:ext>
            </a:extLst>
          </p:cNvPr>
          <p:cNvPicPr>
            <a:picLocks noChangeAspect="1"/>
          </p:cNvPicPr>
          <p:nvPr/>
        </p:nvPicPr>
        <p:blipFill>
          <a:blip r:embed="rId3"/>
          <a:stretch>
            <a:fillRect/>
          </a:stretch>
        </p:blipFill>
        <p:spPr>
          <a:xfrm>
            <a:off x="10309232" y="3457136"/>
            <a:ext cx="6319052" cy="4215750"/>
          </a:xfrm>
          <a:prstGeom prst="rect">
            <a:avLst/>
          </a:prstGeom>
        </p:spPr>
      </p:pic>
      <p:sp>
        <p:nvSpPr>
          <p:cNvPr id="5" name="תיבת טקסט 4">
            <a:extLst>
              <a:ext uri="{FF2B5EF4-FFF2-40B4-BE49-F238E27FC236}">
                <a16:creationId xmlns:a16="http://schemas.microsoft.com/office/drawing/2014/main" id="{E5AD4B59-F26A-68A5-0CBC-8FC0002DB149}"/>
              </a:ext>
            </a:extLst>
          </p:cNvPr>
          <p:cNvSpPr txBox="1"/>
          <p:nvPr/>
        </p:nvSpPr>
        <p:spPr>
          <a:xfrm>
            <a:off x="6629400" y="323805"/>
            <a:ext cx="9405258" cy="738664"/>
          </a:xfrm>
          <a:prstGeom prst="rect">
            <a:avLst/>
          </a:prstGeom>
          <a:noFill/>
        </p:spPr>
        <p:txBody>
          <a:bodyPr wrap="square" rtlCol="1">
            <a:spAutoFit/>
          </a:bodyPr>
          <a:lstStyle/>
          <a:p>
            <a:pPr algn="r" defTabSz="1371600" rtl="1"/>
            <a:r>
              <a:rPr lang="ar-JO" sz="4200" noProof="0" dirty="0">
                <a:solidFill>
                  <a:prstClr val="black"/>
                </a:solidFill>
                <a:latin typeface="Calibri" panose="020F0502020204030204"/>
                <a:cs typeface="Arial" panose="020B0604020202020204" pitchFamily="34" charset="0"/>
              </a:rPr>
              <a:t>بطاقات مهامّ للّعبَة – ما هو المَجهول؟ </a:t>
            </a:r>
          </a:p>
        </p:txBody>
      </p:sp>
      <p:sp>
        <p:nvSpPr>
          <p:cNvPr id="6" name="תיבת טקסט 5">
            <a:extLst>
              <a:ext uri="{FF2B5EF4-FFF2-40B4-BE49-F238E27FC236}">
                <a16:creationId xmlns:a16="http://schemas.microsoft.com/office/drawing/2014/main" id="{D8E61C23-2363-8154-8FFE-E484E1E88844}"/>
              </a:ext>
            </a:extLst>
          </p:cNvPr>
          <p:cNvSpPr txBox="1"/>
          <p:nvPr/>
        </p:nvSpPr>
        <p:spPr>
          <a:xfrm>
            <a:off x="11332029" y="7026554"/>
            <a:ext cx="4165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هلال واحِد؟</a:t>
            </a:r>
            <a:endParaRPr lang="he-IL" sz="3600" dirty="0"/>
          </a:p>
        </p:txBody>
      </p:sp>
      <p:sp>
        <p:nvSpPr>
          <p:cNvPr id="8" name="תיבת טקסט 7">
            <a:extLst>
              <a:ext uri="{FF2B5EF4-FFF2-40B4-BE49-F238E27FC236}">
                <a16:creationId xmlns:a16="http://schemas.microsoft.com/office/drawing/2014/main" id="{02FD8177-5A38-2EF4-A416-EE2D3867DB5E}"/>
              </a:ext>
            </a:extLst>
          </p:cNvPr>
          <p:cNvSpPr txBox="1"/>
          <p:nvPr/>
        </p:nvSpPr>
        <p:spPr>
          <a:xfrm>
            <a:off x="2908123" y="7026553"/>
            <a:ext cx="4165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هلال واحِد؟</a:t>
            </a:r>
            <a:endParaRPr lang="he-IL" sz="3600" dirty="0"/>
          </a:p>
        </p:txBody>
      </p:sp>
    </p:spTree>
    <p:extLst>
      <p:ext uri="{BB962C8B-B14F-4D97-AF65-F5344CB8AC3E}">
        <p14:creationId xmlns:p14="http://schemas.microsoft.com/office/powerpoint/2010/main" val="176798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CA0E2739-E915-7A99-3478-39ACF904D9A6}"/>
              </a:ext>
            </a:extLst>
          </p:cNvPr>
          <p:cNvSpPr/>
          <p:nvPr/>
        </p:nvSpPr>
        <p:spPr>
          <a:xfrm>
            <a:off x="10046528" y="1318162"/>
            <a:ext cx="664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3" name="תיבת טקסט 2">
            <a:extLst>
              <a:ext uri="{FF2B5EF4-FFF2-40B4-BE49-F238E27FC236}">
                <a16:creationId xmlns:a16="http://schemas.microsoft.com/office/drawing/2014/main" id="{FC4C9B32-29A7-E887-1ED3-88406C13ACA0}"/>
              </a:ext>
            </a:extLst>
          </p:cNvPr>
          <p:cNvSpPr txBox="1"/>
          <p:nvPr/>
        </p:nvSpPr>
        <p:spPr>
          <a:xfrm>
            <a:off x="12937903" y="1421450"/>
            <a:ext cx="1556837"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5</a:t>
            </a:r>
          </a:p>
        </p:txBody>
      </p:sp>
      <p:sp>
        <p:nvSpPr>
          <p:cNvPr id="41" name="מלבן: פינות מעוגלות 40">
            <a:extLst>
              <a:ext uri="{FF2B5EF4-FFF2-40B4-BE49-F238E27FC236}">
                <a16:creationId xmlns:a16="http://schemas.microsoft.com/office/drawing/2014/main" id="{65ABD1E9-81F3-C4E0-0A9C-82081BDC8B0C}"/>
              </a:ext>
            </a:extLst>
          </p:cNvPr>
          <p:cNvSpPr/>
          <p:nvPr/>
        </p:nvSpPr>
        <p:spPr>
          <a:xfrm>
            <a:off x="1956482" y="1318162"/>
            <a:ext cx="664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42" name="תיבת טקסט 41">
            <a:extLst>
              <a:ext uri="{FF2B5EF4-FFF2-40B4-BE49-F238E27FC236}">
                <a16:creationId xmlns:a16="http://schemas.microsoft.com/office/drawing/2014/main" id="{F47A4AAB-E51C-CB22-C230-2E967CE77F66}"/>
              </a:ext>
            </a:extLst>
          </p:cNvPr>
          <p:cNvSpPr txBox="1"/>
          <p:nvPr/>
        </p:nvSpPr>
        <p:spPr>
          <a:xfrm>
            <a:off x="4782040" y="1441058"/>
            <a:ext cx="1556837"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6</a:t>
            </a:r>
          </a:p>
        </p:txBody>
      </p:sp>
      <p:pic>
        <p:nvPicPr>
          <p:cNvPr id="24" name="תמונה 23">
            <a:extLst>
              <a:ext uri="{FF2B5EF4-FFF2-40B4-BE49-F238E27FC236}">
                <a16:creationId xmlns:a16="http://schemas.microsoft.com/office/drawing/2014/main" id="{EAA846AA-80FD-6E60-DEEA-E340B98A35CC}"/>
              </a:ext>
            </a:extLst>
          </p:cNvPr>
          <p:cNvPicPr>
            <a:picLocks noChangeAspect="1"/>
          </p:cNvPicPr>
          <p:nvPr/>
        </p:nvPicPr>
        <p:blipFill>
          <a:blip r:embed="rId2"/>
          <a:stretch>
            <a:fillRect/>
          </a:stretch>
        </p:blipFill>
        <p:spPr>
          <a:xfrm>
            <a:off x="10396549" y="3552680"/>
            <a:ext cx="5934971" cy="4179170"/>
          </a:xfrm>
          <a:prstGeom prst="rect">
            <a:avLst/>
          </a:prstGeom>
        </p:spPr>
      </p:pic>
      <p:sp>
        <p:nvSpPr>
          <p:cNvPr id="5" name="תיבת טקסט 4">
            <a:extLst>
              <a:ext uri="{FF2B5EF4-FFF2-40B4-BE49-F238E27FC236}">
                <a16:creationId xmlns:a16="http://schemas.microsoft.com/office/drawing/2014/main" id="{5AC4AA55-8062-C782-10E7-A4242AA5FD43}"/>
              </a:ext>
            </a:extLst>
          </p:cNvPr>
          <p:cNvSpPr txBox="1"/>
          <p:nvPr/>
        </p:nvSpPr>
        <p:spPr>
          <a:xfrm>
            <a:off x="6629400" y="323805"/>
            <a:ext cx="9405258" cy="738664"/>
          </a:xfrm>
          <a:prstGeom prst="rect">
            <a:avLst/>
          </a:prstGeom>
          <a:noFill/>
        </p:spPr>
        <p:txBody>
          <a:bodyPr wrap="square" rtlCol="1">
            <a:spAutoFit/>
          </a:bodyPr>
          <a:lstStyle/>
          <a:p>
            <a:pPr algn="r" defTabSz="1371600" rtl="1"/>
            <a:r>
              <a:rPr lang="ar-JO" sz="4200" noProof="0" dirty="0">
                <a:solidFill>
                  <a:prstClr val="black"/>
                </a:solidFill>
                <a:latin typeface="Calibri" panose="020F0502020204030204"/>
                <a:cs typeface="Arial" panose="020B0604020202020204" pitchFamily="34" charset="0"/>
              </a:rPr>
              <a:t>بطاقات مهامّ للّعبَة – ما هو المَجهول؟ </a:t>
            </a:r>
          </a:p>
        </p:txBody>
      </p:sp>
      <p:sp>
        <p:nvSpPr>
          <p:cNvPr id="6" name="תיבת טקסט 5">
            <a:extLst>
              <a:ext uri="{FF2B5EF4-FFF2-40B4-BE49-F238E27FC236}">
                <a16:creationId xmlns:a16="http://schemas.microsoft.com/office/drawing/2014/main" id="{952B7A98-2139-22F8-92B5-2041C33E9F1E}"/>
              </a:ext>
            </a:extLst>
          </p:cNvPr>
          <p:cNvSpPr txBox="1"/>
          <p:nvPr/>
        </p:nvSpPr>
        <p:spPr>
          <a:xfrm>
            <a:off x="10972076" y="7069542"/>
            <a:ext cx="4165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قلب واحِد؟</a:t>
            </a:r>
            <a:endParaRPr lang="he-IL" sz="3600" dirty="0"/>
          </a:p>
        </p:txBody>
      </p:sp>
      <p:grpSp>
        <p:nvGrpSpPr>
          <p:cNvPr id="8" name="קבוצה 7">
            <a:extLst>
              <a:ext uri="{FF2B5EF4-FFF2-40B4-BE49-F238E27FC236}">
                <a16:creationId xmlns:a16="http://schemas.microsoft.com/office/drawing/2014/main" id="{F37DC7D4-C497-D61B-270B-5554223F226A}"/>
              </a:ext>
            </a:extLst>
          </p:cNvPr>
          <p:cNvGrpSpPr/>
          <p:nvPr/>
        </p:nvGrpSpPr>
        <p:grpSpPr>
          <a:xfrm>
            <a:off x="1956482" y="3452087"/>
            <a:ext cx="6931754" cy="4279763"/>
            <a:chOff x="1956482" y="3452087"/>
            <a:chExt cx="6931754" cy="4279763"/>
          </a:xfrm>
        </p:grpSpPr>
        <p:pic>
          <p:nvPicPr>
            <p:cNvPr id="82" name="תמונה 81">
              <a:extLst>
                <a:ext uri="{FF2B5EF4-FFF2-40B4-BE49-F238E27FC236}">
                  <a16:creationId xmlns:a16="http://schemas.microsoft.com/office/drawing/2014/main" id="{FEDF0BDE-498E-5079-FF8B-1C91E5B77B66}"/>
                </a:ext>
              </a:extLst>
            </p:cNvPr>
            <p:cNvPicPr>
              <a:picLocks noChangeAspect="1"/>
            </p:cNvPicPr>
            <p:nvPr/>
          </p:nvPicPr>
          <p:blipFill>
            <a:blip r:embed="rId3"/>
            <a:stretch>
              <a:fillRect/>
            </a:stretch>
          </p:blipFill>
          <p:spPr>
            <a:xfrm>
              <a:off x="1956482" y="3452087"/>
              <a:ext cx="6931754" cy="4279763"/>
            </a:xfrm>
            <a:prstGeom prst="rect">
              <a:avLst/>
            </a:prstGeom>
          </p:spPr>
        </p:pic>
        <p:sp>
          <p:nvSpPr>
            <p:cNvPr id="7" name="תיבת טקסט 6">
              <a:extLst>
                <a:ext uri="{FF2B5EF4-FFF2-40B4-BE49-F238E27FC236}">
                  <a16:creationId xmlns:a16="http://schemas.microsoft.com/office/drawing/2014/main" id="{AAC10D03-F62B-B57E-003D-00DDDBCDA890}"/>
                </a:ext>
              </a:extLst>
            </p:cNvPr>
            <p:cNvSpPr txBox="1"/>
            <p:nvPr/>
          </p:nvSpPr>
          <p:spPr>
            <a:xfrm>
              <a:off x="3083960" y="6972300"/>
              <a:ext cx="4165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وجه واحِد؟</a:t>
              </a:r>
              <a:endParaRPr lang="he-IL" sz="3600" dirty="0"/>
            </a:p>
          </p:txBody>
        </p:sp>
      </p:grpSp>
    </p:spTree>
    <p:extLst>
      <p:ext uri="{BB962C8B-B14F-4D97-AF65-F5344CB8AC3E}">
        <p14:creationId xmlns:p14="http://schemas.microsoft.com/office/powerpoint/2010/main" val="22729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CA0E2739-E915-7A99-3478-39ACF904D9A6}"/>
              </a:ext>
            </a:extLst>
          </p:cNvPr>
          <p:cNvSpPr/>
          <p:nvPr/>
        </p:nvSpPr>
        <p:spPr>
          <a:xfrm>
            <a:off x="10046528" y="1318162"/>
            <a:ext cx="637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3" name="תיבת טקסט 2">
            <a:extLst>
              <a:ext uri="{FF2B5EF4-FFF2-40B4-BE49-F238E27FC236}">
                <a16:creationId xmlns:a16="http://schemas.microsoft.com/office/drawing/2014/main" id="{FC4C9B32-29A7-E887-1ED3-88406C13ACA0}"/>
              </a:ext>
            </a:extLst>
          </p:cNvPr>
          <p:cNvSpPr txBox="1"/>
          <p:nvPr/>
        </p:nvSpPr>
        <p:spPr>
          <a:xfrm>
            <a:off x="12937903" y="1421450"/>
            <a:ext cx="1556837"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7</a:t>
            </a:r>
          </a:p>
        </p:txBody>
      </p:sp>
      <p:sp>
        <p:nvSpPr>
          <p:cNvPr id="41" name="מלבן: פינות מעוגלות 40">
            <a:extLst>
              <a:ext uri="{FF2B5EF4-FFF2-40B4-BE49-F238E27FC236}">
                <a16:creationId xmlns:a16="http://schemas.microsoft.com/office/drawing/2014/main" id="{65ABD1E9-81F3-C4E0-0A9C-82081BDC8B0C}"/>
              </a:ext>
            </a:extLst>
          </p:cNvPr>
          <p:cNvSpPr/>
          <p:nvPr/>
        </p:nvSpPr>
        <p:spPr>
          <a:xfrm>
            <a:off x="1956482" y="1318162"/>
            <a:ext cx="637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42" name="תיבת טקסט 41">
            <a:extLst>
              <a:ext uri="{FF2B5EF4-FFF2-40B4-BE49-F238E27FC236}">
                <a16:creationId xmlns:a16="http://schemas.microsoft.com/office/drawing/2014/main" id="{F47A4AAB-E51C-CB22-C230-2E967CE77F66}"/>
              </a:ext>
            </a:extLst>
          </p:cNvPr>
          <p:cNvSpPr txBox="1"/>
          <p:nvPr/>
        </p:nvSpPr>
        <p:spPr>
          <a:xfrm>
            <a:off x="4782040" y="1441058"/>
            <a:ext cx="1556837"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8</a:t>
            </a:r>
          </a:p>
        </p:txBody>
      </p:sp>
      <p:sp>
        <p:nvSpPr>
          <p:cNvPr id="5" name="תיבת טקסט 4">
            <a:extLst>
              <a:ext uri="{FF2B5EF4-FFF2-40B4-BE49-F238E27FC236}">
                <a16:creationId xmlns:a16="http://schemas.microsoft.com/office/drawing/2014/main" id="{3D7B59E0-6358-0EFF-0430-DA1DA43879C1}"/>
              </a:ext>
            </a:extLst>
          </p:cNvPr>
          <p:cNvSpPr txBox="1"/>
          <p:nvPr/>
        </p:nvSpPr>
        <p:spPr>
          <a:xfrm>
            <a:off x="6629400" y="323805"/>
            <a:ext cx="9405258" cy="738664"/>
          </a:xfrm>
          <a:prstGeom prst="rect">
            <a:avLst/>
          </a:prstGeom>
          <a:noFill/>
        </p:spPr>
        <p:txBody>
          <a:bodyPr wrap="square" rtlCol="1">
            <a:spAutoFit/>
          </a:bodyPr>
          <a:lstStyle/>
          <a:p>
            <a:pPr algn="r" defTabSz="1371600" rtl="1"/>
            <a:r>
              <a:rPr lang="ar-JO" sz="4200" noProof="0" dirty="0">
                <a:solidFill>
                  <a:prstClr val="black"/>
                </a:solidFill>
                <a:latin typeface="Calibri" panose="020F0502020204030204"/>
                <a:cs typeface="Arial" panose="020B0604020202020204" pitchFamily="34" charset="0"/>
              </a:rPr>
              <a:t>بطاقات مهامّ للّعبَة – ما هو المَجهول؟ </a:t>
            </a:r>
          </a:p>
        </p:txBody>
      </p:sp>
      <p:grpSp>
        <p:nvGrpSpPr>
          <p:cNvPr id="9" name="קבוצה 8">
            <a:extLst>
              <a:ext uri="{FF2B5EF4-FFF2-40B4-BE49-F238E27FC236}">
                <a16:creationId xmlns:a16="http://schemas.microsoft.com/office/drawing/2014/main" id="{4DA7D424-8021-42F5-D997-88FFBEAA4015}"/>
              </a:ext>
            </a:extLst>
          </p:cNvPr>
          <p:cNvGrpSpPr/>
          <p:nvPr/>
        </p:nvGrpSpPr>
        <p:grpSpPr>
          <a:xfrm>
            <a:off x="10082642" y="3669179"/>
            <a:ext cx="6474513" cy="4124301"/>
            <a:chOff x="10082642" y="3669179"/>
            <a:chExt cx="6474513" cy="4124301"/>
          </a:xfrm>
        </p:grpSpPr>
        <p:pic>
          <p:nvPicPr>
            <p:cNvPr id="23" name="תמונה 22">
              <a:extLst>
                <a:ext uri="{FF2B5EF4-FFF2-40B4-BE49-F238E27FC236}">
                  <a16:creationId xmlns:a16="http://schemas.microsoft.com/office/drawing/2014/main" id="{A00FF9AD-2044-4E24-9D17-0297BF4999D0}"/>
                </a:ext>
              </a:extLst>
            </p:cNvPr>
            <p:cNvPicPr>
              <a:picLocks noChangeAspect="1"/>
            </p:cNvPicPr>
            <p:nvPr/>
          </p:nvPicPr>
          <p:blipFill>
            <a:blip r:embed="rId2"/>
            <a:stretch>
              <a:fillRect/>
            </a:stretch>
          </p:blipFill>
          <p:spPr>
            <a:xfrm>
              <a:off x="10082642" y="3669179"/>
              <a:ext cx="6474513" cy="4124301"/>
            </a:xfrm>
            <a:prstGeom prst="rect">
              <a:avLst/>
            </a:prstGeom>
          </p:spPr>
        </p:pic>
        <p:sp>
          <p:nvSpPr>
            <p:cNvPr id="6" name="תיבת טקסט 5">
              <a:extLst>
                <a:ext uri="{FF2B5EF4-FFF2-40B4-BE49-F238E27FC236}">
                  <a16:creationId xmlns:a16="http://schemas.microsoft.com/office/drawing/2014/main" id="{CE2C446A-AD4F-A976-8731-E2C6B575136E}"/>
                </a:ext>
              </a:extLst>
            </p:cNvPr>
            <p:cNvSpPr txBox="1"/>
            <p:nvPr/>
          </p:nvSpPr>
          <p:spPr>
            <a:xfrm>
              <a:off x="11237100" y="7147149"/>
              <a:ext cx="4165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هلال واحِد؟</a:t>
              </a:r>
              <a:endParaRPr lang="he-IL" sz="3600" dirty="0"/>
            </a:p>
          </p:txBody>
        </p:sp>
      </p:grpSp>
      <p:grpSp>
        <p:nvGrpSpPr>
          <p:cNvPr id="8" name="קבוצה 7">
            <a:extLst>
              <a:ext uri="{FF2B5EF4-FFF2-40B4-BE49-F238E27FC236}">
                <a16:creationId xmlns:a16="http://schemas.microsoft.com/office/drawing/2014/main" id="{F1C84BD9-3A74-C68D-966E-72FC9EFDAC18}"/>
              </a:ext>
            </a:extLst>
          </p:cNvPr>
          <p:cNvGrpSpPr/>
          <p:nvPr/>
        </p:nvGrpSpPr>
        <p:grpSpPr>
          <a:xfrm>
            <a:off x="2108005" y="3669179"/>
            <a:ext cx="6483659" cy="4170026"/>
            <a:chOff x="2108005" y="3669179"/>
            <a:chExt cx="6483659" cy="4170026"/>
          </a:xfrm>
        </p:grpSpPr>
        <p:pic>
          <p:nvPicPr>
            <p:cNvPr id="81" name="תמונה 80">
              <a:extLst>
                <a:ext uri="{FF2B5EF4-FFF2-40B4-BE49-F238E27FC236}">
                  <a16:creationId xmlns:a16="http://schemas.microsoft.com/office/drawing/2014/main" id="{A4AA7023-2812-D0AA-4192-EE3377098B9A}"/>
                </a:ext>
              </a:extLst>
            </p:cNvPr>
            <p:cNvPicPr>
              <a:picLocks noChangeAspect="1"/>
            </p:cNvPicPr>
            <p:nvPr/>
          </p:nvPicPr>
          <p:blipFill>
            <a:blip r:embed="rId3"/>
            <a:stretch>
              <a:fillRect/>
            </a:stretch>
          </p:blipFill>
          <p:spPr>
            <a:xfrm>
              <a:off x="2108005" y="3669179"/>
              <a:ext cx="6483659" cy="4170026"/>
            </a:xfrm>
            <a:prstGeom prst="rect">
              <a:avLst/>
            </a:prstGeom>
          </p:spPr>
        </p:pic>
        <p:sp>
          <p:nvSpPr>
            <p:cNvPr id="7" name="תיבת טקסט 6">
              <a:extLst>
                <a:ext uri="{FF2B5EF4-FFF2-40B4-BE49-F238E27FC236}">
                  <a16:creationId xmlns:a16="http://schemas.microsoft.com/office/drawing/2014/main" id="{091BE4E3-E48E-8684-09AE-D6DA96215EC3}"/>
                </a:ext>
              </a:extLst>
            </p:cNvPr>
            <p:cNvSpPr txBox="1"/>
            <p:nvPr/>
          </p:nvSpPr>
          <p:spPr>
            <a:xfrm>
              <a:off x="2564189" y="7026555"/>
              <a:ext cx="4165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مثلّث واحِد؟</a:t>
              </a:r>
              <a:endParaRPr lang="he-IL" sz="3600" dirty="0"/>
            </a:p>
          </p:txBody>
        </p:sp>
      </p:grpSp>
    </p:spTree>
    <p:extLst>
      <p:ext uri="{BB962C8B-B14F-4D97-AF65-F5344CB8AC3E}">
        <p14:creationId xmlns:p14="http://schemas.microsoft.com/office/powerpoint/2010/main" val="1393196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CA0E2739-E915-7A99-3478-39ACF904D9A6}"/>
              </a:ext>
            </a:extLst>
          </p:cNvPr>
          <p:cNvSpPr/>
          <p:nvPr/>
        </p:nvSpPr>
        <p:spPr>
          <a:xfrm>
            <a:off x="10046528" y="1318162"/>
            <a:ext cx="637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3" name="תיבת טקסט 2">
            <a:extLst>
              <a:ext uri="{FF2B5EF4-FFF2-40B4-BE49-F238E27FC236}">
                <a16:creationId xmlns:a16="http://schemas.microsoft.com/office/drawing/2014/main" id="{FC4C9B32-29A7-E887-1ED3-88406C13ACA0}"/>
              </a:ext>
            </a:extLst>
          </p:cNvPr>
          <p:cNvSpPr txBox="1"/>
          <p:nvPr/>
        </p:nvSpPr>
        <p:spPr>
          <a:xfrm>
            <a:off x="12937903" y="1421450"/>
            <a:ext cx="1556837"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9</a:t>
            </a:r>
          </a:p>
        </p:txBody>
      </p:sp>
      <p:sp>
        <p:nvSpPr>
          <p:cNvPr id="41" name="מלבן: פינות מעוגלות 40">
            <a:extLst>
              <a:ext uri="{FF2B5EF4-FFF2-40B4-BE49-F238E27FC236}">
                <a16:creationId xmlns:a16="http://schemas.microsoft.com/office/drawing/2014/main" id="{65ABD1E9-81F3-C4E0-0A9C-82081BDC8B0C}"/>
              </a:ext>
            </a:extLst>
          </p:cNvPr>
          <p:cNvSpPr/>
          <p:nvPr/>
        </p:nvSpPr>
        <p:spPr>
          <a:xfrm>
            <a:off x="1956482" y="1318162"/>
            <a:ext cx="637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42" name="תיבת טקסט 41">
            <a:extLst>
              <a:ext uri="{FF2B5EF4-FFF2-40B4-BE49-F238E27FC236}">
                <a16:creationId xmlns:a16="http://schemas.microsoft.com/office/drawing/2014/main" id="{F47A4AAB-E51C-CB22-C230-2E967CE77F66}"/>
              </a:ext>
            </a:extLst>
          </p:cNvPr>
          <p:cNvSpPr txBox="1"/>
          <p:nvPr/>
        </p:nvSpPr>
        <p:spPr>
          <a:xfrm>
            <a:off x="4589678" y="1441058"/>
            <a:ext cx="1749198"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10</a:t>
            </a:r>
          </a:p>
        </p:txBody>
      </p:sp>
      <p:sp>
        <p:nvSpPr>
          <p:cNvPr id="5" name="תיבת טקסט 4">
            <a:extLst>
              <a:ext uri="{FF2B5EF4-FFF2-40B4-BE49-F238E27FC236}">
                <a16:creationId xmlns:a16="http://schemas.microsoft.com/office/drawing/2014/main" id="{2E1B23C3-8795-FB6B-0780-ACC37F2B7003}"/>
              </a:ext>
            </a:extLst>
          </p:cNvPr>
          <p:cNvSpPr txBox="1"/>
          <p:nvPr/>
        </p:nvSpPr>
        <p:spPr>
          <a:xfrm>
            <a:off x="6629400" y="323805"/>
            <a:ext cx="9405258" cy="738664"/>
          </a:xfrm>
          <a:prstGeom prst="rect">
            <a:avLst/>
          </a:prstGeom>
          <a:noFill/>
        </p:spPr>
        <p:txBody>
          <a:bodyPr wrap="square" rtlCol="1">
            <a:spAutoFit/>
          </a:bodyPr>
          <a:lstStyle/>
          <a:p>
            <a:pPr algn="r" defTabSz="1371600" rtl="1"/>
            <a:r>
              <a:rPr lang="ar-JO" sz="4200" noProof="0" dirty="0">
                <a:solidFill>
                  <a:prstClr val="black"/>
                </a:solidFill>
                <a:latin typeface="Calibri" panose="020F0502020204030204"/>
                <a:cs typeface="Arial" panose="020B0604020202020204" pitchFamily="34" charset="0"/>
              </a:rPr>
              <a:t>بطاقات مهامّ للّعبَة – ما هو المَجهول؟ </a:t>
            </a:r>
          </a:p>
        </p:txBody>
      </p:sp>
      <p:grpSp>
        <p:nvGrpSpPr>
          <p:cNvPr id="7" name="קבוצה 6">
            <a:extLst>
              <a:ext uri="{FF2B5EF4-FFF2-40B4-BE49-F238E27FC236}">
                <a16:creationId xmlns:a16="http://schemas.microsoft.com/office/drawing/2014/main" id="{332B262E-23D3-50FD-744A-7E3B65F918E0}"/>
              </a:ext>
            </a:extLst>
          </p:cNvPr>
          <p:cNvGrpSpPr/>
          <p:nvPr/>
        </p:nvGrpSpPr>
        <p:grpSpPr>
          <a:xfrm>
            <a:off x="10082153" y="3767387"/>
            <a:ext cx="6575106" cy="4106012"/>
            <a:chOff x="10082153" y="3767387"/>
            <a:chExt cx="6575106" cy="4106012"/>
          </a:xfrm>
        </p:grpSpPr>
        <p:pic>
          <p:nvPicPr>
            <p:cNvPr id="29" name="תמונה 28">
              <a:extLst>
                <a:ext uri="{FF2B5EF4-FFF2-40B4-BE49-F238E27FC236}">
                  <a16:creationId xmlns:a16="http://schemas.microsoft.com/office/drawing/2014/main" id="{BCED9AB6-2195-13F1-36EA-478960A11A50}"/>
                </a:ext>
              </a:extLst>
            </p:cNvPr>
            <p:cNvPicPr>
              <a:picLocks noChangeAspect="1"/>
            </p:cNvPicPr>
            <p:nvPr/>
          </p:nvPicPr>
          <p:blipFill>
            <a:blip r:embed="rId2"/>
            <a:stretch>
              <a:fillRect/>
            </a:stretch>
          </p:blipFill>
          <p:spPr>
            <a:xfrm>
              <a:off x="10082153" y="3767387"/>
              <a:ext cx="6575106" cy="4106012"/>
            </a:xfrm>
            <a:prstGeom prst="rect">
              <a:avLst/>
            </a:prstGeom>
          </p:spPr>
        </p:pic>
        <p:sp>
          <p:nvSpPr>
            <p:cNvPr id="6" name="תיבת טקסט 5">
              <a:extLst>
                <a:ext uri="{FF2B5EF4-FFF2-40B4-BE49-F238E27FC236}">
                  <a16:creationId xmlns:a16="http://schemas.microsoft.com/office/drawing/2014/main" id="{392D93FE-F869-961B-B310-0F99EB12190E}"/>
                </a:ext>
              </a:extLst>
            </p:cNvPr>
            <p:cNvSpPr txBox="1"/>
            <p:nvPr/>
          </p:nvSpPr>
          <p:spPr>
            <a:xfrm>
              <a:off x="11506200" y="7081684"/>
              <a:ext cx="4165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مكعّب واحِد؟</a:t>
              </a:r>
              <a:endParaRPr lang="he-IL" sz="3600" dirty="0"/>
            </a:p>
          </p:txBody>
        </p:sp>
      </p:grpSp>
      <p:grpSp>
        <p:nvGrpSpPr>
          <p:cNvPr id="9" name="קבוצה 8">
            <a:extLst>
              <a:ext uri="{FF2B5EF4-FFF2-40B4-BE49-F238E27FC236}">
                <a16:creationId xmlns:a16="http://schemas.microsoft.com/office/drawing/2014/main" id="{599A647C-E2D7-581F-6535-F010A81D9CA0}"/>
              </a:ext>
            </a:extLst>
          </p:cNvPr>
          <p:cNvGrpSpPr/>
          <p:nvPr/>
        </p:nvGrpSpPr>
        <p:grpSpPr>
          <a:xfrm>
            <a:off x="1956482" y="3758241"/>
            <a:ext cx="6593396" cy="4124301"/>
            <a:chOff x="1956482" y="3758241"/>
            <a:chExt cx="6593396" cy="4124301"/>
          </a:xfrm>
        </p:grpSpPr>
        <p:pic>
          <p:nvPicPr>
            <p:cNvPr id="119" name="תמונה 118">
              <a:extLst>
                <a:ext uri="{FF2B5EF4-FFF2-40B4-BE49-F238E27FC236}">
                  <a16:creationId xmlns:a16="http://schemas.microsoft.com/office/drawing/2014/main" id="{6E1EC49A-76AE-6293-52AF-80DB3533BE0C}"/>
                </a:ext>
              </a:extLst>
            </p:cNvPr>
            <p:cNvPicPr>
              <a:picLocks noChangeAspect="1"/>
            </p:cNvPicPr>
            <p:nvPr/>
          </p:nvPicPr>
          <p:blipFill>
            <a:blip r:embed="rId3"/>
            <a:stretch>
              <a:fillRect/>
            </a:stretch>
          </p:blipFill>
          <p:spPr>
            <a:xfrm>
              <a:off x="1956482" y="3758241"/>
              <a:ext cx="6593396" cy="4124301"/>
            </a:xfrm>
            <a:prstGeom prst="rect">
              <a:avLst/>
            </a:prstGeom>
          </p:spPr>
        </p:pic>
        <p:sp>
          <p:nvSpPr>
            <p:cNvPr id="8" name="תיבת טקסט 7">
              <a:extLst>
                <a:ext uri="{FF2B5EF4-FFF2-40B4-BE49-F238E27FC236}">
                  <a16:creationId xmlns:a16="http://schemas.microsoft.com/office/drawing/2014/main" id="{0DD197C3-18C1-1602-791A-6FDC22AAC201}"/>
                </a:ext>
              </a:extLst>
            </p:cNvPr>
            <p:cNvSpPr txBox="1"/>
            <p:nvPr/>
          </p:nvSpPr>
          <p:spPr>
            <a:xfrm>
              <a:off x="2939111" y="7143136"/>
              <a:ext cx="4165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اسطوانتَين؟</a:t>
              </a:r>
              <a:endParaRPr lang="he-IL" sz="3600" dirty="0"/>
            </a:p>
          </p:txBody>
        </p:sp>
      </p:grpSp>
    </p:spTree>
    <p:extLst>
      <p:ext uri="{BB962C8B-B14F-4D97-AF65-F5344CB8AC3E}">
        <p14:creationId xmlns:p14="http://schemas.microsoft.com/office/powerpoint/2010/main" val="341696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CA0E2739-E915-7A99-3478-39ACF904D9A6}"/>
              </a:ext>
            </a:extLst>
          </p:cNvPr>
          <p:cNvSpPr/>
          <p:nvPr/>
        </p:nvSpPr>
        <p:spPr>
          <a:xfrm>
            <a:off x="10046528" y="1318162"/>
            <a:ext cx="637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3" name="תיבת טקסט 2">
            <a:extLst>
              <a:ext uri="{FF2B5EF4-FFF2-40B4-BE49-F238E27FC236}">
                <a16:creationId xmlns:a16="http://schemas.microsoft.com/office/drawing/2014/main" id="{FC4C9B32-29A7-E887-1ED3-88406C13ACA0}"/>
              </a:ext>
            </a:extLst>
          </p:cNvPr>
          <p:cNvSpPr txBox="1"/>
          <p:nvPr/>
        </p:nvSpPr>
        <p:spPr>
          <a:xfrm>
            <a:off x="12764778" y="1421450"/>
            <a:ext cx="1729961"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11</a:t>
            </a:r>
          </a:p>
        </p:txBody>
      </p:sp>
      <p:sp>
        <p:nvSpPr>
          <p:cNvPr id="41" name="מלבן: פינות מעוגלות 40">
            <a:extLst>
              <a:ext uri="{FF2B5EF4-FFF2-40B4-BE49-F238E27FC236}">
                <a16:creationId xmlns:a16="http://schemas.microsoft.com/office/drawing/2014/main" id="{65ABD1E9-81F3-C4E0-0A9C-82081BDC8B0C}"/>
              </a:ext>
            </a:extLst>
          </p:cNvPr>
          <p:cNvSpPr/>
          <p:nvPr/>
        </p:nvSpPr>
        <p:spPr>
          <a:xfrm>
            <a:off x="1956482" y="1318162"/>
            <a:ext cx="637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42" name="תיבת טקסט 41">
            <a:extLst>
              <a:ext uri="{FF2B5EF4-FFF2-40B4-BE49-F238E27FC236}">
                <a16:creationId xmlns:a16="http://schemas.microsoft.com/office/drawing/2014/main" id="{F47A4AAB-E51C-CB22-C230-2E967CE77F66}"/>
              </a:ext>
            </a:extLst>
          </p:cNvPr>
          <p:cNvSpPr txBox="1"/>
          <p:nvPr/>
        </p:nvSpPr>
        <p:spPr>
          <a:xfrm>
            <a:off x="4589678" y="1441058"/>
            <a:ext cx="1749198"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12</a:t>
            </a:r>
          </a:p>
        </p:txBody>
      </p:sp>
      <p:grpSp>
        <p:nvGrpSpPr>
          <p:cNvPr id="6" name="קבוצה 5">
            <a:extLst>
              <a:ext uri="{FF2B5EF4-FFF2-40B4-BE49-F238E27FC236}">
                <a16:creationId xmlns:a16="http://schemas.microsoft.com/office/drawing/2014/main" id="{AF5E933D-97F9-954B-DE77-8DDA4D0912E0}"/>
              </a:ext>
            </a:extLst>
          </p:cNvPr>
          <p:cNvGrpSpPr/>
          <p:nvPr/>
        </p:nvGrpSpPr>
        <p:grpSpPr>
          <a:xfrm>
            <a:off x="10046528" y="3508862"/>
            <a:ext cx="6620831" cy="4124301"/>
            <a:chOff x="10046528" y="3508862"/>
            <a:chExt cx="6620831" cy="4124301"/>
          </a:xfrm>
        </p:grpSpPr>
        <p:pic>
          <p:nvPicPr>
            <p:cNvPr id="117" name="תמונה 116">
              <a:extLst>
                <a:ext uri="{FF2B5EF4-FFF2-40B4-BE49-F238E27FC236}">
                  <a16:creationId xmlns:a16="http://schemas.microsoft.com/office/drawing/2014/main" id="{219CFD5A-1486-AC96-3F29-EBE6F47002B1}"/>
                </a:ext>
              </a:extLst>
            </p:cNvPr>
            <p:cNvPicPr>
              <a:picLocks noChangeAspect="1"/>
            </p:cNvPicPr>
            <p:nvPr/>
          </p:nvPicPr>
          <p:blipFill>
            <a:blip r:embed="rId2"/>
            <a:stretch>
              <a:fillRect/>
            </a:stretch>
          </p:blipFill>
          <p:spPr>
            <a:xfrm>
              <a:off x="10046528" y="3508862"/>
              <a:ext cx="6620831" cy="4124301"/>
            </a:xfrm>
            <a:prstGeom prst="rect">
              <a:avLst/>
            </a:prstGeom>
          </p:spPr>
        </p:pic>
        <p:sp>
          <p:nvSpPr>
            <p:cNvPr id="5" name="תיבת טקסט 4">
              <a:extLst>
                <a:ext uri="{FF2B5EF4-FFF2-40B4-BE49-F238E27FC236}">
                  <a16:creationId xmlns:a16="http://schemas.microsoft.com/office/drawing/2014/main" id="{30593865-429A-D286-7EB8-307B2F0BFA9F}"/>
                </a:ext>
              </a:extLst>
            </p:cNvPr>
            <p:cNvSpPr txBox="1"/>
            <p:nvPr/>
          </p:nvSpPr>
          <p:spPr>
            <a:xfrm>
              <a:off x="10825267" y="6986832"/>
              <a:ext cx="4927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a:t>
              </a:r>
              <a:r>
                <a:rPr lang="ar-JO" sz="3600" b="1" dirty="0"/>
                <a:t>أربع اسطوانات؟</a:t>
              </a:r>
              <a:endParaRPr lang="he-IL" sz="3600" b="1" dirty="0"/>
            </a:p>
          </p:txBody>
        </p:sp>
      </p:grpSp>
      <p:grpSp>
        <p:nvGrpSpPr>
          <p:cNvPr id="8" name="קבוצה 7">
            <a:extLst>
              <a:ext uri="{FF2B5EF4-FFF2-40B4-BE49-F238E27FC236}">
                <a16:creationId xmlns:a16="http://schemas.microsoft.com/office/drawing/2014/main" id="{1C02AC80-C927-18EF-B36A-873D72D4BECF}"/>
              </a:ext>
            </a:extLst>
          </p:cNvPr>
          <p:cNvGrpSpPr/>
          <p:nvPr/>
        </p:nvGrpSpPr>
        <p:grpSpPr>
          <a:xfrm>
            <a:off x="1956482" y="3508862"/>
            <a:ext cx="6611685" cy="4124301"/>
            <a:chOff x="1956482" y="3508862"/>
            <a:chExt cx="6611685" cy="4124301"/>
          </a:xfrm>
        </p:grpSpPr>
        <p:pic>
          <p:nvPicPr>
            <p:cNvPr id="143" name="תמונה 142">
              <a:extLst>
                <a:ext uri="{FF2B5EF4-FFF2-40B4-BE49-F238E27FC236}">
                  <a16:creationId xmlns:a16="http://schemas.microsoft.com/office/drawing/2014/main" id="{E572164D-5B2E-9C17-A69E-ECC4738EE346}"/>
                </a:ext>
              </a:extLst>
            </p:cNvPr>
            <p:cNvPicPr>
              <a:picLocks noChangeAspect="1"/>
            </p:cNvPicPr>
            <p:nvPr/>
          </p:nvPicPr>
          <p:blipFill>
            <a:blip r:embed="rId3"/>
            <a:stretch>
              <a:fillRect/>
            </a:stretch>
          </p:blipFill>
          <p:spPr>
            <a:xfrm>
              <a:off x="1956482" y="3508862"/>
              <a:ext cx="6611685" cy="4124301"/>
            </a:xfrm>
            <a:prstGeom prst="rect">
              <a:avLst/>
            </a:prstGeom>
          </p:spPr>
        </p:pic>
        <p:sp>
          <p:nvSpPr>
            <p:cNvPr id="7" name="תיבת טקסט 6">
              <a:extLst>
                <a:ext uri="{FF2B5EF4-FFF2-40B4-BE49-F238E27FC236}">
                  <a16:creationId xmlns:a16="http://schemas.microsoft.com/office/drawing/2014/main" id="{51DDB64B-F179-E51F-539F-A69168F6E286}"/>
                </a:ext>
              </a:extLst>
            </p:cNvPr>
            <p:cNvSpPr txBox="1"/>
            <p:nvPr/>
          </p:nvSpPr>
          <p:spPr>
            <a:xfrm>
              <a:off x="2641924" y="6986831"/>
              <a:ext cx="4676823" cy="646331"/>
            </a:xfrm>
            <a:prstGeom prst="rect">
              <a:avLst/>
            </a:prstGeom>
            <a:solidFill>
              <a:schemeClr val="accent3">
                <a:lumMod val="40000"/>
                <a:lumOff val="60000"/>
              </a:schemeClr>
            </a:solidFill>
          </p:spPr>
          <p:txBody>
            <a:bodyPr wrap="square" rtlCol="1">
              <a:spAutoFit/>
            </a:bodyPr>
            <a:lstStyle/>
            <a:p>
              <a:pPr algn="ctr"/>
              <a:r>
                <a:rPr lang="ar-JO" sz="3600" dirty="0"/>
                <a:t>ما هي قيمة </a:t>
              </a:r>
              <a:r>
                <a:rPr lang="ar-JO" sz="3600" b="1" dirty="0"/>
                <a:t>مكعّبَين</a:t>
              </a:r>
              <a:r>
                <a:rPr lang="ar-JO" sz="3600" dirty="0"/>
                <a:t>؟</a:t>
              </a:r>
              <a:endParaRPr lang="he-IL" sz="3600" dirty="0"/>
            </a:p>
          </p:txBody>
        </p:sp>
      </p:grpSp>
      <p:sp>
        <p:nvSpPr>
          <p:cNvPr id="9" name="תיבת טקסט 8">
            <a:extLst>
              <a:ext uri="{FF2B5EF4-FFF2-40B4-BE49-F238E27FC236}">
                <a16:creationId xmlns:a16="http://schemas.microsoft.com/office/drawing/2014/main" id="{920F0909-021F-ACFA-F6BF-66F843E92388}"/>
              </a:ext>
            </a:extLst>
          </p:cNvPr>
          <p:cNvSpPr txBox="1"/>
          <p:nvPr/>
        </p:nvSpPr>
        <p:spPr>
          <a:xfrm>
            <a:off x="6629400" y="323805"/>
            <a:ext cx="9405258" cy="738664"/>
          </a:xfrm>
          <a:prstGeom prst="rect">
            <a:avLst/>
          </a:prstGeom>
          <a:noFill/>
        </p:spPr>
        <p:txBody>
          <a:bodyPr wrap="square" rtlCol="1">
            <a:spAutoFit/>
          </a:bodyPr>
          <a:lstStyle/>
          <a:p>
            <a:pPr algn="r" defTabSz="1371600" rtl="1"/>
            <a:r>
              <a:rPr lang="ar-JO" sz="4200" noProof="0" dirty="0">
                <a:solidFill>
                  <a:prstClr val="black"/>
                </a:solidFill>
                <a:latin typeface="Calibri" panose="020F0502020204030204"/>
                <a:cs typeface="Arial" panose="020B0604020202020204" pitchFamily="34" charset="0"/>
              </a:rPr>
              <a:t>بطاقات مهامّ للّعبَة – ما هو المَجهول؟ </a:t>
            </a:r>
          </a:p>
        </p:txBody>
      </p:sp>
    </p:spTree>
    <p:extLst>
      <p:ext uri="{BB962C8B-B14F-4D97-AF65-F5344CB8AC3E}">
        <p14:creationId xmlns:p14="http://schemas.microsoft.com/office/powerpoint/2010/main" val="152074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CA0E2739-E915-7A99-3478-39ACF904D9A6}"/>
              </a:ext>
            </a:extLst>
          </p:cNvPr>
          <p:cNvSpPr/>
          <p:nvPr/>
        </p:nvSpPr>
        <p:spPr>
          <a:xfrm>
            <a:off x="10046528" y="1318162"/>
            <a:ext cx="637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3" name="תיבת טקסט 2">
            <a:extLst>
              <a:ext uri="{FF2B5EF4-FFF2-40B4-BE49-F238E27FC236}">
                <a16:creationId xmlns:a16="http://schemas.microsoft.com/office/drawing/2014/main" id="{FC4C9B32-29A7-E887-1ED3-88406C13ACA0}"/>
              </a:ext>
            </a:extLst>
          </p:cNvPr>
          <p:cNvSpPr txBox="1"/>
          <p:nvPr/>
        </p:nvSpPr>
        <p:spPr>
          <a:xfrm>
            <a:off x="12745541" y="1421450"/>
            <a:ext cx="1749198"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13</a:t>
            </a:r>
          </a:p>
        </p:txBody>
      </p:sp>
      <p:sp>
        <p:nvSpPr>
          <p:cNvPr id="41" name="מלבן: פינות מעוגלות 40">
            <a:extLst>
              <a:ext uri="{FF2B5EF4-FFF2-40B4-BE49-F238E27FC236}">
                <a16:creationId xmlns:a16="http://schemas.microsoft.com/office/drawing/2014/main" id="{65ABD1E9-81F3-C4E0-0A9C-82081BDC8B0C}"/>
              </a:ext>
            </a:extLst>
          </p:cNvPr>
          <p:cNvSpPr/>
          <p:nvPr/>
        </p:nvSpPr>
        <p:spPr>
          <a:xfrm>
            <a:off x="1956482" y="1318162"/>
            <a:ext cx="6372000" cy="72498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1371600" rtl="1"/>
            <a:endParaRPr lang="he-IL" sz="2700">
              <a:solidFill>
                <a:prstClr val="white"/>
              </a:solidFill>
              <a:latin typeface="Calibri" panose="020F0502020204030204"/>
              <a:cs typeface="Arial" panose="020B0604020202020204" pitchFamily="34" charset="0"/>
            </a:endParaRPr>
          </a:p>
        </p:txBody>
      </p:sp>
      <p:sp>
        <p:nvSpPr>
          <p:cNvPr id="42" name="תיבת טקסט 41">
            <a:extLst>
              <a:ext uri="{FF2B5EF4-FFF2-40B4-BE49-F238E27FC236}">
                <a16:creationId xmlns:a16="http://schemas.microsoft.com/office/drawing/2014/main" id="{F47A4AAB-E51C-CB22-C230-2E967CE77F66}"/>
              </a:ext>
            </a:extLst>
          </p:cNvPr>
          <p:cNvSpPr txBox="1"/>
          <p:nvPr/>
        </p:nvSpPr>
        <p:spPr>
          <a:xfrm>
            <a:off x="4589678" y="1441058"/>
            <a:ext cx="1749198" cy="507831"/>
          </a:xfrm>
          <a:prstGeom prst="rect">
            <a:avLst/>
          </a:prstGeom>
          <a:noFill/>
        </p:spPr>
        <p:txBody>
          <a:bodyPr wrap="none" rtlCol="1">
            <a:spAutoFit/>
          </a:bodyPr>
          <a:lstStyle/>
          <a:p>
            <a:pPr algn="r" defTabSz="1371600" rtl="1"/>
            <a:r>
              <a:rPr lang="ar-JO" sz="2700" b="1" dirty="0">
                <a:solidFill>
                  <a:srgbClr val="4472C4">
                    <a:lumMod val="75000"/>
                  </a:srgbClr>
                </a:solidFill>
                <a:latin typeface="Calibri" panose="020F0502020204030204"/>
                <a:cs typeface="Arial" panose="020B0604020202020204" pitchFamily="34" charset="0"/>
              </a:rPr>
              <a:t>بطاقة رقم </a:t>
            </a:r>
            <a:r>
              <a:rPr lang="he-IL" sz="2700" b="1" dirty="0">
                <a:solidFill>
                  <a:srgbClr val="4472C4">
                    <a:lumMod val="75000"/>
                  </a:srgbClr>
                </a:solidFill>
                <a:latin typeface="Calibri" panose="020F0502020204030204"/>
                <a:cs typeface="Arial" panose="020B0604020202020204" pitchFamily="34" charset="0"/>
              </a:rPr>
              <a:t>14</a:t>
            </a:r>
          </a:p>
        </p:txBody>
      </p:sp>
      <p:sp>
        <p:nvSpPr>
          <p:cNvPr id="5" name="תיבת טקסט 4">
            <a:extLst>
              <a:ext uri="{FF2B5EF4-FFF2-40B4-BE49-F238E27FC236}">
                <a16:creationId xmlns:a16="http://schemas.microsoft.com/office/drawing/2014/main" id="{ABB6ACB8-4A7F-1B6D-1E4D-960341074F17}"/>
              </a:ext>
            </a:extLst>
          </p:cNvPr>
          <p:cNvSpPr txBox="1"/>
          <p:nvPr/>
        </p:nvSpPr>
        <p:spPr>
          <a:xfrm>
            <a:off x="6629400" y="323805"/>
            <a:ext cx="9405258" cy="738664"/>
          </a:xfrm>
          <a:prstGeom prst="rect">
            <a:avLst/>
          </a:prstGeom>
          <a:noFill/>
        </p:spPr>
        <p:txBody>
          <a:bodyPr wrap="square" rtlCol="1">
            <a:spAutoFit/>
          </a:bodyPr>
          <a:lstStyle/>
          <a:p>
            <a:pPr algn="r" defTabSz="1371600" rtl="1"/>
            <a:r>
              <a:rPr lang="ar-JO" sz="4200" noProof="0" dirty="0">
                <a:solidFill>
                  <a:prstClr val="black"/>
                </a:solidFill>
                <a:latin typeface="Calibri" panose="020F0502020204030204"/>
                <a:cs typeface="Arial" panose="020B0604020202020204" pitchFamily="34" charset="0"/>
              </a:rPr>
              <a:t>بطاقات مهامّ للّعبَة – ما هو المَجهول؟ </a:t>
            </a:r>
          </a:p>
        </p:txBody>
      </p:sp>
      <p:grpSp>
        <p:nvGrpSpPr>
          <p:cNvPr id="7" name="קבוצה 6">
            <a:extLst>
              <a:ext uri="{FF2B5EF4-FFF2-40B4-BE49-F238E27FC236}">
                <a16:creationId xmlns:a16="http://schemas.microsoft.com/office/drawing/2014/main" id="{7F08B32B-D1A4-B8D5-C93A-B7AE82FBAD68}"/>
              </a:ext>
            </a:extLst>
          </p:cNvPr>
          <p:cNvGrpSpPr/>
          <p:nvPr/>
        </p:nvGrpSpPr>
        <p:grpSpPr>
          <a:xfrm>
            <a:off x="10497142" y="3487905"/>
            <a:ext cx="5834378" cy="4023708"/>
            <a:chOff x="10497142" y="3487905"/>
            <a:chExt cx="5834378" cy="4023708"/>
          </a:xfrm>
        </p:grpSpPr>
        <p:pic>
          <p:nvPicPr>
            <p:cNvPr id="29" name="תמונה 28">
              <a:extLst>
                <a:ext uri="{FF2B5EF4-FFF2-40B4-BE49-F238E27FC236}">
                  <a16:creationId xmlns:a16="http://schemas.microsoft.com/office/drawing/2014/main" id="{CFE3BDC3-2E33-171F-C2FA-4462139850E9}"/>
                </a:ext>
              </a:extLst>
            </p:cNvPr>
            <p:cNvPicPr>
              <a:picLocks noChangeAspect="1"/>
            </p:cNvPicPr>
            <p:nvPr/>
          </p:nvPicPr>
          <p:blipFill>
            <a:blip r:embed="rId2"/>
            <a:stretch>
              <a:fillRect/>
            </a:stretch>
          </p:blipFill>
          <p:spPr>
            <a:xfrm>
              <a:off x="10497142" y="3487905"/>
              <a:ext cx="5834378" cy="4023708"/>
            </a:xfrm>
            <a:prstGeom prst="rect">
              <a:avLst/>
            </a:prstGeom>
          </p:spPr>
        </p:pic>
        <p:sp>
          <p:nvSpPr>
            <p:cNvPr id="6" name="תיבת טקסט 5">
              <a:extLst>
                <a:ext uri="{FF2B5EF4-FFF2-40B4-BE49-F238E27FC236}">
                  <a16:creationId xmlns:a16="http://schemas.microsoft.com/office/drawing/2014/main" id="{1EFCEE9C-9142-FE7C-2CFD-4A3577120B45}"/>
                </a:ext>
              </a:extLst>
            </p:cNvPr>
            <p:cNvSpPr txBox="1"/>
            <p:nvPr/>
          </p:nvSpPr>
          <p:spPr>
            <a:xfrm>
              <a:off x="10895094" y="6865281"/>
              <a:ext cx="4927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a:t>
              </a:r>
              <a:r>
                <a:rPr lang="ar-JO" sz="3600" b="1" dirty="0"/>
                <a:t>مكعّبَين؟</a:t>
              </a:r>
              <a:endParaRPr lang="he-IL" sz="3600" b="1" dirty="0"/>
            </a:p>
          </p:txBody>
        </p:sp>
      </p:grpSp>
      <p:grpSp>
        <p:nvGrpSpPr>
          <p:cNvPr id="9" name="קבוצה 8">
            <a:extLst>
              <a:ext uri="{FF2B5EF4-FFF2-40B4-BE49-F238E27FC236}">
                <a16:creationId xmlns:a16="http://schemas.microsoft.com/office/drawing/2014/main" id="{D77397C4-72B1-1A37-3091-EEB680F1A42E}"/>
              </a:ext>
            </a:extLst>
          </p:cNvPr>
          <p:cNvGrpSpPr/>
          <p:nvPr/>
        </p:nvGrpSpPr>
        <p:grpSpPr>
          <a:xfrm>
            <a:off x="1956482" y="3576019"/>
            <a:ext cx="6611685" cy="4096868"/>
            <a:chOff x="1956482" y="3576019"/>
            <a:chExt cx="6611685" cy="4096868"/>
          </a:xfrm>
        </p:grpSpPr>
        <p:pic>
          <p:nvPicPr>
            <p:cNvPr id="61" name="תמונה 60">
              <a:extLst>
                <a:ext uri="{FF2B5EF4-FFF2-40B4-BE49-F238E27FC236}">
                  <a16:creationId xmlns:a16="http://schemas.microsoft.com/office/drawing/2014/main" id="{7A5033B5-1AAF-BC34-212B-B5EA74CA7316}"/>
                </a:ext>
              </a:extLst>
            </p:cNvPr>
            <p:cNvPicPr>
              <a:picLocks noChangeAspect="1"/>
            </p:cNvPicPr>
            <p:nvPr/>
          </p:nvPicPr>
          <p:blipFill>
            <a:blip r:embed="rId3"/>
            <a:stretch>
              <a:fillRect/>
            </a:stretch>
          </p:blipFill>
          <p:spPr>
            <a:xfrm>
              <a:off x="1956482" y="3576019"/>
              <a:ext cx="6611685" cy="4096868"/>
            </a:xfrm>
            <a:prstGeom prst="rect">
              <a:avLst/>
            </a:prstGeom>
          </p:spPr>
        </p:pic>
        <p:sp>
          <p:nvSpPr>
            <p:cNvPr id="8" name="תיבת טקסט 7">
              <a:extLst>
                <a:ext uri="{FF2B5EF4-FFF2-40B4-BE49-F238E27FC236}">
                  <a16:creationId xmlns:a16="http://schemas.microsoft.com/office/drawing/2014/main" id="{39BB08B7-54B5-4E53-F667-46F6259AB799}"/>
                </a:ext>
              </a:extLst>
            </p:cNvPr>
            <p:cNvSpPr txBox="1"/>
            <p:nvPr/>
          </p:nvSpPr>
          <p:spPr>
            <a:xfrm>
              <a:off x="2429827" y="6865281"/>
              <a:ext cx="4927596" cy="646331"/>
            </a:xfrm>
            <a:prstGeom prst="rect">
              <a:avLst/>
            </a:prstGeom>
            <a:solidFill>
              <a:schemeClr val="accent3">
                <a:lumMod val="40000"/>
                <a:lumOff val="60000"/>
              </a:schemeClr>
            </a:solidFill>
          </p:spPr>
          <p:txBody>
            <a:bodyPr wrap="square" rtlCol="1">
              <a:spAutoFit/>
            </a:bodyPr>
            <a:lstStyle/>
            <a:p>
              <a:pPr algn="ctr"/>
              <a:r>
                <a:rPr lang="ar-JO" sz="3600" dirty="0"/>
                <a:t>ما هي قيمة </a:t>
              </a:r>
              <a:r>
                <a:rPr lang="ar-JO" sz="3600" b="1" dirty="0"/>
                <a:t>هلالَين؟</a:t>
              </a:r>
              <a:endParaRPr lang="he-IL" sz="3600" b="1" dirty="0"/>
            </a:p>
          </p:txBody>
        </p:sp>
      </p:grpSp>
    </p:spTree>
    <p:extLst>
      <p:ext uri="{BB962C8B-B14F-4D97-AF65-F5344CB8AC3E}">
        <p14:creationId xmlns:p14="http://schemas.microsoft.com/office/powerpoint/2010/main" val="266332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CEC64D91-5E46-D275-28D4-57E8300C1A30}"/>
              </a:ext>
            </a:extLst>
          </p:cNvPr>
          <p:cNvPicPr>
            <a:picLocks noChangeAspect="1"/>
          </p:cNvPicPr>
          <p:nvPr/>
        </p:nvPicPr>
        <p:blipFill>
          <a:blip r:embed="rId2"/>
          <a:stretch/>
        </p:blipFill>
        <p:spPr>
          <a:xfrm>
            <a:off x="2414182" y="2886386"/>
            <a:ext cx="14069624" cy="3041472"/>
          </a:xfrm>
          <a:prstGeom prst="rect">
            <a:avLst/>
          </a:prstGeom>
        </p:spPr>
      </p:pic>
      <p:sp>
        <p:nvSpPr>
          <p:cNvPr id="4" name="Freeform 3">
            <a:extLst>
              <a:ext uri="{FF2B5EF4-FFF2-40B4-BE49-F238E27FC236}">
                <a16:creationId xmlns:a16="http://schemas.microsoft.com/office/drawing/2014/main" id="{79D346BF-6D67-22E7-0E72-5E7ABD42FA41}"/>
              </a:ext>
            </a:extLst>
          </p:cNvPr>
          <p:cNvSpPr/>
          <p:nvPr/>
        </p:nvSpPr>
        <p:spPr>
          <a:xfrm>
            <a:off x="13701734" y="1988799"/>
            <a:ext cx="1629120" cy="1795173"/>
          </a:xfrm>
          <a:custGeom>
            <a:avLst/>
            <a:gdLst/>
            <a:ahLst/>
            <a:cxnLst/>
            <a:rect l="l" t="t" r="r" b="b"/>
            <a:pathLst>
              <a:path w="1629120" h="1795173">
                <a:moveTo>
                  <a:pt x="0" y="0"/>
                </a:moveTo>
                <a:lnTo>
                  <a:pt x="1629120" y="0"/>
                </a:lnTo>
                <a:lnTo>
                  <a:pt x="1629120" y="1795173"/>
                </a:lnTo>
                <a:lnTo>
                  <a:pt x="0" y="179517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 name="תיבת טקסט 1">
            <a:extLst>
              <a:ext uri="{FF2B5EF4-FFF2-40B4-BE49-F238E27FC236}">
                <a16:creationId xmlns:a16="http://schemas.microsoft.com/office/drawing/2014/main" id="{C3F11CD1-FD44-80A2-0277-5FDE709DA524}"/>
              </a:ext>
            </a:extLst>
          </p:cNvPr>
          <p:cNvSpPr txBox="1"/>
          <p:nvPr/>
        </p:nvSpPr>
        <p:spPr>
          <a:xfrm>
            <a:off x="12877800" y="3990938"/>
            <a:ext cx="3276988" cy="1200329"/>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نشاط افتتاح –</a:t>
            </a:r>
          </a:p>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dirty="0">
                <a:solidFill>
                  <a:prstClr val="black"/>
                </a:solidFill>
                <a:latin typeface="Calibri"/>
                <a:cs typeface="Arial" panose="020B0604020202020204" pitchFamily="34" charset="0"/>
              </a:rPr>
              <a:t>ماذا يَختبئ هنا؟</a:t>
            </a:r>
            <a:endParaRPr kumimoji="0" lang="ar-JO"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 name="תיבת טקסט 2">
            <a:extLst>
              <a:ext uri="{FF2B5EF4-FFF2-40B4-BE49-F238E27FC236}">
                <a16:creationId xmlns:a16="http://schemas.microsoft.com/office/drawing/2014/main" id="{5E397DEE-5507-F80B-50E5-DA7BD35672DA}"/>
              </a:ext>
            </a:extLst>
          </p:cNvPr>
          <p:cNvSpPr txBox="1"/>
          <p:nvPr/>
        </p:nvSpPr>
        <p:spPr>
          <a:xfrm>
            <a:off x="8115494" y="3990938"/>
            <a:ext cx="2667000" cy="1200329"/>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noProof="0" dirty="0">
                <a:solidFill>
                  <a:prstClr val="black"/>
                </a:solidFill>
                <a:latin typeface="Calibri"/>
                <a:cs typeface="Arial" panose="020B0604020202020204" pitchFamily="34" charset="0"/>
              </a:rPr>
              <a:t>ماذا يَختبِئ هنا؟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600" b="0" i="0" u="none" strike="noStrike" kern="1200" cap="none" spc="0" normalizeH="0" baseline="0" dirty="0">
                <a:ln>
                  <a:noFill/>
                </a:ln>
                <a:solidFill>
                  <a:prstClr val="black"/>
                </a:solidFill>
                <a:effectLst/>
                <a:uLnTx/>
                <a:uFillTx/>
                <a:latin typeface="Calibri"/>
                <a:ea typeface="+mn-ea"/>
                <a:cs typeface="Arial" panose="020B0604020202020204" pitchFamily="34" charset="0"/>
              </a:rPr>
              <a:t>نبني ألغ</a:t>
            </a:r>
            <a:r>
              <a:rPr lang="ar-JO" sz="3600" dirty="0">
                <a:solidFill>
                  <a:prstClr val="black"/>
                </a:solidFill>
                <a:latin typeface="Calibri"/>
                <a:cs typeface="Arial" panose="020B0604020202020204" pitchFamily="34" charset="0"/>
              </a:rPr>
              <a:t>ازًا</a:t>
            </a:r>
            <a:endParaRPr kumimoji="0" lang="ar-JO"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תיבת טקסט 6">
            <a:extLst>
              <a:ext uri="{FF2B5EF4-FFF2-40B4-BE49-F238E27FC236}">
                <a16:creationId xmlns:a16="http://schemas.microsoft.com/office/drawing/2014/main" id="{42040C77-E0B5-B9B4-DAEE-BB5CD31509A2}"/>
              </a:ext>
            </a:extLst>
          </p:cNvPr>
          <p:cNvSpPr txBox="1"/>
          <p:nvPr/>
        </p:nvSpPr>
        <p:spPr>
          <a:xfrm>
            <a:off x="3048000" y="3943171"/>
            <a:ext cx="2667000" cy="1200329"/>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noProof="0" dirty="0">
                <a:solidFill>
                  <a:prstClr val="black"/>
                </a:solidFill>
                <a:latin typeface="Calibri"/>
                <a:cs typeface="Arial" panose="020B0604020202020204" pitchFamily="34" charset="0"/>
              </a:rPr>
              <a:t>لُعبَة – ما هو المَجهول؟</a:t>
            </a:r>
            <a:endParaRPr kumimoji="0" lang="ar-JO"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4AACB-4359-0275-E21D-C9788A3F00D5}"/>
            </a:ext>
          </a:extLst>
        </p:cNvPr>
        <p:cNvGrpSpPr/>
        <p:nvPr/>
      </p:nvGrpSpPr>
      <p:grpSpPr>
        <a:xfrm>
          <a:off x="0" y="0"/>
          <a:ext cx="0" cy="0"/>
          <a:chOff x="0" y="0"/>
          <a:chExt cx="0" cy="0"/>
        </a:xfrm>
      </p:grpSpPr>
      <p:sp>
        <p:nvSpPr>
          <p:cNvPr id="2" name="תיבת טקסט 1">
            <a:extLst>
              <a:ext uri="{FF2B5EF4-FFF2-40B4-BE49-F238E27FC236}">
                <a16:creationId xmlns:a16="http://schemas.microsoft.com/office/drawing/2014/main" id="{44198D4A-2710-F601-CDE6-85B825E09FA0}"/>
              </a:ext>
            </a:extLst>
          </p:cNvPr>
          <p:cNvSpPr txBox="1"/>
          <p:nvPr/>
        </p:nvSpPr>
        <p:spPr>
          <a:xfrm>
            <a:off x="5181600" y="495300"/>
            <a:ext cx="7620000" cy="1354217"/>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ماذا يَختبئ هنا؟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جِدوا قيمَة كلّ رَسمَة</a:t>
            </a:r>
          </a:p>
        </p:txBody>
      </p:sp>
      <p:sp>
        <p:nvSpPr>
          <p:cNvPr id="3" name="מלבן: פינות מעוגלות 2">
            <a:extLst>
              <a:ext uri="{FF2B5EF4-FFF2-40B4-BE49-F238E27FC236}">
                <a16:creationId xmlns:a16="http://schemas.microsoft.com/office/drawing/2014/main" id="{D8267731-50E2-F684-249A-337D17DA4C99}"/>
              </a:ext>
            </a:extLst>
          </p:cNvPr>
          <p:cNvSpPr/>
          <p:nvPr/>
        </p:nvSpPr>
        <p:spPr>
          <a:xfrm>
            <a:off x="4572000" y="24003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פינות מעוגלות 3">
            <a:extLst>
              <a:ext uri="{FF2B5EF4-FFF2-40B4-BE49-F238E27FC236}">
                <a16:creationId xmlns:a16="http://schemas.microsoft.com/office/drawing/2014/main" id="{F1DF1B91-033C-FBB1-8488-17E8C7001787}"/>
              </a:ext>
            </a:extLst>
          </p:cNvPr>
          <p:cNvSpPr/>
          <p:nvPr/>
        </p:nvSpPr>
        <p:spPr>
          <a:xfrm>
            <a:off x="7162800" y="24003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פינות מעוגלות 4">
            <a:extLst>
              <a:ext uri="{FF2B5EF4-FFF2-40B4-BE49-F238E27FC236}">
                <a16:creationId xmlns:a16="http://schemas.microsoft.com/office/drawing/2014/main" id="{FDFC9BEB-359B-38FC-112E-F0972EB002DC}"/>
              </a:ext>
            </a:extLst>
          </p:cNvPr>
          <p:cNvSpPr/>
          <p:nvPr/>
        </p:nvSpPr>
        <p:spPr>
          <a:xfrm>
            <a:off x="9829800" y="2420815"/>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B0BE1D4A-49F1-1C23-6174-3189A5B7CFC6}"/>
              </a:ext>
            </a:extLst>
          </p:cNvPr>
          <p:cNvSpPr/>
          <p:nvPr/>
        </p:nvSpPr>
        <p:spPr>
          <a:xfrm>
            <a:off x="4572000" y="4229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פינות מעוגלות 6">
            <a:extLst>
              <a:ext uri="{FF2B5EF4-FFF2-40B4-BE49-F238E27FC236}">
                <a16:creationId xmlns:a16="http://schemas.microsoft.com/office/drawing/2014/main" id="{7C6C7326-EA4B-3EE8-279F-FEAA2C293A0C}"/>
              </a:ext>
            </a:extLst>
          </p:cNvPr>
          <p:cNvSpPr/>
          <p:nvPr/>
        </p:nvSpPr>
        <p:spPr>
          <a:xfrm>
            <a:off x="7162800" y="4229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פינות מעוגלות 7">
            <a:extLst>
              <a:ext uri="{FF2B5EF4-FFF2-40B4-BE49-F238E27FC236}">
                <a16:creationId xmlns:a16="http://schemas.microsoft.com/office/drawing/2014/main" id="{40BDB975-A74E-C571-49F4-502FFBB17726}"/>
              </a:ext>
            </a:extLst>
          </p:cNvPr>
          <p:cNvSpPr/>
          <p:nvPr/>
        </p:nvSpPr>
        <p:spPr>
          <a:xfrm>
            <a:off x="9906000" y="4229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68239FF0-E222-FF20-59F4-5D60504A583B}"/>
              </a:ext>
            </a:extLst>
          </p:cNvPr>
          <p:cNvSpPr txBox="1"/>
          <p:nvPr/>
        </p:nvSpPr>
        <p:spPr>
          <a:xfrm>
            <a:off x="12126351" y="2503912"/>
            <a:ext cx="1219200" cy="923330"/>
          </a:xfrm>
          <a:prstGeom prst="rect">
            <a:avLst/>
          </a:prstGeom>
          <a:noFill/>
        </p:spPr>
        <p:txBody>
          <a:bodyPr wrap="square" rtlCol="1">
            <a:spAutoFit/>
          </a:bodyPr>
          <a:lstStyle/>
          <a:p>
            <a:r>
              <a:rPr lang="he-IL" sz="5400" dirty="0"/>
              <a:t>=</a:t>
            </a:r>
          </a:p>
        </p:txBody>
      </p:sp>
      <p:sp>
        <p:nvSpPr>
          <p:cNvPr id="11" name="תיבת טקסט 10">
            <a:extLst>
              <a:ext uri="{FF2B5EF4-FFF2-40B4-BE49-F238E27FC236}">
                <a16:creationId xmlns:a16="http://schemas.microsoft.com/office/drawing/2014/main" id="{DF2ACDBA-B2AB-FF04-A6E1-90FCF85F66B6}"/>
              </a:ext>
            </a:extLst>
          </p:cNvPr>
          <p:cNvSpPr txBox="1"/>
          <p:nvPr/>
        </p:nvSpPr>
        <p:spPr>
          <a:xfrm>
            <a:off x="12192000" y="4220170"/>
            <a:ext cx="1219200" cy="923330"/>
          </a:xfrm>
          <a:prstGeom prst="rect">
            <a:avLst/>
          </a:prstGeom>
          <a:noFill/>
        </p:spPr>
        <p:txBody>
          <a:bodyPr wrap="square" rtlCol="1">
            <a:spAutoFit/>
          </a:bodyPr>
          <a:lstStyle/>
          <a:p>
            <a:r>
              <a:rPr lang="he-IL" sz="5400" dirty="0"/>
              <a:t>=</a:t>
            </a:r>
          </a:p>
        </p:txBody>
      </p:sp>
      <p:sp>
        <p:nvSpPr>
          <p:cNvPr id="12" name="אליפסה 11">
            <a:extLst>
              <a:ext uri="{FF2B5EF4-FFF2-40B4-BE49-F238E27FC236}">
                <a16:creationId xmlns:a16="http://schemas.microsoft.com/office/drawing/2014/main" id="{122DBCE8-B7A0-2446-31FA-CD29D05E4326}"/>
              </a:ext>
            </a:extLst>
          </p:cNvPr>
          <p:cNvSpPr/>
          <p:nvPr/>
        </p:nvSpPr>
        <p:spPr>
          <a:xfrm>
            <a:off x="12855526" y="2420815"/>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a:extLst>
              <a:ext uri="{FF2B5EF4-FFF2-40B4-BE49-F238E27FC236}">
                <a16:creationId xmlns:a16="http://schemas.microsoft.com/office/drawing/2014/main" id="{07651ADD-47ED-45CD-1B7C-0B7EB31F9DF5}"/>
              </a:ext>
            </a:extLst>
          </p:cNvPr>
          <p:cNvSpPr/>
          <p:nvPr/>
        </p:nvSpPr>
        <p:spPr>
          <a:xfrm>
            <a:off x="12895384" y="4111869"/>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תיבת טקסט 14">
            <a:extLst>
              <a:ext uri="{FF2B5EF4-FFF2-40B4-BE49-F238E27FC236}">
                <a16:creationId xmlns:a16="http://schemas.microsoft.com/office/drawing/2014/main" id="{1A507538-BBC8-816D-2F40-6D4AF8867B5F}"/>
              </a:ext>
            </a:extLst>
          </p:cNvPr>
          <p:cNvSpPr txBox="1"/>
          <p:nvPr/>
        </p:nvSpPr>
        <p:spPr>
          <a:xfrm>
            <a:off x="12893253" y="2560418"/>
            <a:ext cx="1371600" cy="707886"/>
          </a:xfrm>
          <a:prstGeom prst="rect">
            <a:avLst/>
          </a:prstGeom>
          <a:noFill/>
        </p:spPr>
        <p:txBody>
          <a:bodyPr wrap="square" rtlCol="1">
            <a:spAutoFit/>
          </a:bodyPr>
          <a:lstStyle/>
          <a:p>
            <a:r>
              <a:rPr lang="he-IL" sz="4000" dirty="0"/>
              <a:t>450</a:t>
            </a:r>
          </a:p>
        </p:txBody>
      </p:sp>
      <p:sp>
        <p:nvSpPr>
          <p:cNvPr id="16" name="תיבת טקסט 15">
            <a:extLst>
              <a:ext uri="{FF2B5EF4-FFF2-40B4-BE49-F238E27FC236}">
                <a16:creationId xmlns:a16="http://schemas.microsoft.com/office/drawing/2014/main" id="{39227905-D227-3B39-0CA2-7103EFE5AA68}"/>
              </a:ext>
            </a:extLst>
          </p:cNvPr>
          <p:cNvSpPr txBox="1"/>
          <p:nvPr/>
        </p:nvSpPr>
        <p:spPr>
          <a:xfrm>
            <a:off x="12935241" y="4288677"/>
            <a:ext cx="1371600" cy="707886"/>
          </a:xfrm>
          <a:prstGeom prst="rect">
            <a:avLst/>
          </a:prstGeom>
          <a:noFill/>
        </p:spPr>
        <p:txBody>
          <a:bodyPr wrap="square" rtlCol="1">
            <a:spAutoFit/>
          </a:bodyPr>
          <a:lstStyle/>
          <a:p>
            <a:r>
              <a:rPr lang="he-IL" sz="4000" dirty="0"/>
              <a:t>420</a:t>
            </a:r>
          </a:p>
        </p:txBody>
      </p:sp>
      <p:sp>
        <p:nvSpPr>
          <p:cNvPr id="17" name="מלבן: פינות מעוגלות 16">
            <a:extLst>
              <a:ext uri="{FF2B5EF4-FFF2-40B4-BE49-F238E27FC236}">
                <a16:creationId xmlns:a16="http://schemas.microsoft.com/office/drawing/2014/main" id="{1C0A6072-BD51-5B47-1A0F-7BCA1A1BFD7B}"/>
              </a:ext>
            </a:extLst>
          </p:cNvPr>
          <p:cNvSpPr/>
          <p:nvPr/>
        </p:nvSpPr>
        <p:spPr>
          <a:xfrm>
            <a:off x="8327579" y="886837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פינות מעוגלות 17">
            <a:extLst>
              <a:ext uri="{FF2B5EF4-FFF2-40B4-BE49-F238E27FC236}">
                <a16:creationId xmlns:a16="http://schemas.microsoft.com/office/drawing/2014/main" id="{69069248-0D77-B270-1031-3B977BC31AC4}"/>
              </a:ext>
            </a:extLst>
          </p:cNvPr>
          <p:cNvSpPr/>
          <p:nvPr/>
        </p:nvSpPr>
        <p:spPr>
          <a:xfrm>
            <a:off x="13422924" y="8801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תיבת טקסט 18">
            <a:extLst>
              <a:ext uri="{FF2B5EF4-FFF2-40B4-BE49-F238E27FC236}">
                <a16:creationId xmlns:a16="http://schemas.microsoft.com/office/drawing/2014/main" id="{2D0239D1-0660-53AE-2A27-B8BDD4E6C38B}"/>
              </a:ext>
            </a:extLst>
          </p:cNvPr>
          <p:cNvSpPr txBox="1"/>
          <p:nvPr/>
        </p:nvSpPr>
        <p:spPr>
          <a:xfrm>
            <a:off x="12417084" y="8949035"/>
            <a:ext cx="1219200" cy="923330"/>
          </a:xfrm>
          <a:prstGeom prst="rect">
            <a:avLst/>
          </a:prstGeom>
          <a:noFill/>
        </p:spPr>
        <p:txBody>
          <a:bodyPr wrap="square" rtlCol="1">
            <a:spAutoFit/>
          </a:bodyPr>
          <a:lstStyle/>
          <a:p>
            <a:r>
              <a:rPr lang="he-IL" sz="5400" dirty="0"/>
              <a:t>=</a:t>
            </a:r>
          </a:p>
        </p:txBody>
      </p:sp>
      <p:sp>
        <p:nvSpPr>
          <p:cNvPr id="20" name="תיבת טקסט 19">
            <a:extLst>
              <a:ext uri="{FF2B5EF4-FFF2-40B4-BE49-F238E27FC236}">
                <a16:creationId xmlns:a16="http://schemas.microsoft.com/office/drawing/2014/main" id="{C1384004-F84F-18F7-36C3-D66FFB97E02D}"/>
              </a:ext>
            </a:extLst>
          </p:cNvPr>
          <p:cNvSpPr txBox="1"/>
          <p:nvPr/>
        </p:nvSpPr>
        <p:spPr>
          <a:xfrm>
            <a:off x="7421200" y="9046423"/>
            <a:ext cx="1219200" cy="923330"/>
          </a:xfrm>
          <a:prstGeom prst="rect">
            <a:avLst/>
          </a:prstGeom>
          <a:noFill/>
        </p:spPr>
        <p:txBody>
          <a:bodyPr wrap="square" rtlCol="1">
            <a:spAutoFit/>
          </a:bodyPr>
          <a:lstStyle/>
          <a:p>
            <a:r>
              <a:rPr lang="he-IL" sz="5400" dirty="0"/>
              <a:t>=</a:t>
            </a:r>
          </a:p>
        </p:txBody>
      </p:sp>
      <p:sp>
        <p:nvSpPr>
          <p:cNvPr id="10" name="אליפסה 9">
            <a:extLst>
              <a:ext uri="{FF2B5EF4-FFF2-40B4-BE49-F238E27FC236}">
                <a16:creationId xmlns:a16="http://schemas.microsoft.com/office/drawing/2014/main" id="{9298CB7B-438C-FBD1-E79E-AAD15A505118}"/>
              </a:ext>
            </a:extLst>
          </p:cNvPr>
          <p:cNvSpPr/>
          <p:nvPr/>
        </p:nvSpPr>
        <p:spPr>
          <a:xfrm>
            <a:off x="12916487" y="6113478"/>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תיבת טקסט 13">
            <a:extLst>
              <a:ext uri="{FF2B5EF4-FFF2-40B4-BE49-F238E27FC236}">
                <a16:creationId xmlns:a16="http://schemas.microsoft.com/office/drawing/2014/main" id="{E1507C18-A100-3815-F247-523804FE59E8}"/>
              </a:ext>
            </a:extLst>
          </p:cNvPr>
          <p:cNvSpPr txBox="1"/>
          <p:nvPr/>
        </p:nvSpPr>
        <p:spPr>
          <a:xfrm>
            <a:off x="12933110" y="6252840"/>
            <a:ext cx="1371600" cy="707886"/>
          </a:xfrm>
          <a:prstGeom prst="rect">
            <a:avLst/>
          </a:prstGeom>
          <a:noFill/>
        </p:spPr>
        <p:txBody>
          <a:bodyPr wrap="square" rtlCol="1">
            <a:spAutoFit/>
          </a:bodyPr>
          <a:lstStyle/>
          <a:p>
            <a:r>
              <a:rPr lang="he-IL" sz="4000" dirty="0"/>
              <a:t>105</a:t>
            </a:r>
          </a:p>
        </p:txBody>
      </p:sp>
      <p:sp>
        <p:nvSpPr>
          <p:cNvPr id="21" name="תיבת טקסט 20">
            <a:extLst>
              <a:ext uri="{FF2B5EF4-FFF2-40B4-BE49-F238E27FC236}">
                <a16:creationId xmlns:a16="http://schemas.microsoft.com/office/drawing/2014/main" id="{B12CDDE5-1F96-741F-6187-D0F9261C7CD3}"/>
              </a:ext>
            </a:extLst>
          </p:cNvPr>
          <p:cNvSpPr txBox="1"/>
          <p:nvPr/>
        </p:nvSpPr>
        <p:spPr>
          <a:xfrm>
            <a:off x="12114628" y="6145118"/>
            <a:ext cx="1219200" cy="923330"/>
          </a:xfrm>
          <a:prstGeom prst="rect">
            <a:avLst/>
          </a:prstGeom>
          <a:noFill/>
        </p:spPr>
        <p:txBody>
          <a:bodyPr wrap="square" rtlCol="1">
            <a:spAutoFit/>
          </a:bodyPr>
          <a:lstStyle/>
          <a:p>
            <a:r>
              <a:rPr lang="he-IL" sz="5400" dirty="0"/>
              <a:t>=</a:t>
            </a:r>
          </a:p>
        </p:txBody>
      </p:sp>
      <p:sp>
        <p:nvSpPr>
          <p:cNvPr id="22" name="מלבן: פינות מעוגלות 21">
            <a:extLst>
              <a:ext uri="{FF2B5EF4-FFF2-40B4-BE49-F238E27FC236}">
                <a16:creationId xmlns:a16="http://schemas.microsoft.com/office/drawing/2014/main" id="{E04CA4AF-2D1C-12FB-84BB-97BBBAC365B9}"/>
              </a:ext>
            </a:extLst>
          </p:cNvPr>
          <p:cNvSpPr/>
          <p:nvPr/>
        </p:nvSpPr>
        <p:spPr>
          <a:xfrm>
            <a:off x="2028884" y="4254397"/>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פינות מעוגלות 22">
            <a:extLst>
              <a:ext uri="{FF2B5EF4-FFF2-40B4-BE49-F238E27FC236}">
                <a16:creationId xmlns:a16="http://schemas.microsoft.com/office/drawing/2014/main" id="{3C5A435D-AC18-E0C1-F65A-38740135F33F}"/>
              </a:ext>
            </a:extLst>
          </p:cNvPr>
          <p:cNvSpPr/>
          <p:nvPr/>
        </p:nvSpPr>
        <p:spPr>
          <a:xfrm>
            <a:off x="1935376" y="5790519"/>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פינות מעוגלות 23">
            <a:extLst>
              <a:ext uri="{FF2B5EF4-FFF2-40B4-BE49-F238E27FC236}">
                <a16:creationId xmlns:a16="http://schemas.microsoft.com/office/drawing/2014/main" id="{15784DBE-9F8D-CC6E-7944-3CD73CB4165A}"/>
              </a:ext>
            </a:extLst>
          </p:cNvPr>
          <p:cNvSpPr/>
          <p:nvPr/>
        </p:nvSpPr>
        <p:spPr>
          <a:xfrm>
            <a:off x="4572000" y="586528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פינות מעוגלות 24">
            <a:extLst>
              <a:ext uri="{FF2B5EF4-FFF2-40B4-BE49-F238E27FC236}">
                <a16:creationId xmlns:a16="http://schemas.microsoft.com/office/drawing/2014/main" id="{9124507C-A04E-1D09-5494-1338D9F5925C}"/>
              </a:ext>
            </a:extLst>
          </p:cNvPr>
          <p:cNvSpPr/>
          <p:nvPr/>
        </p:nvSpPr>
        <p:spPr>
          <a:xfrm>
            <a:off x="7162800" y="586528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פינות מעוגלות 25">
            <a:extLst>
              <a:ext uri="{FF2B5EF4-FFF2-40B4-BE49-F238E27FC236}">
                <a16:creationId xmlns:a16="http://schemas.microsoft.com/office/drawing/2014/main" id="{84730F88-094A-7B01-4153-6A912BBB5D4F}"/>
              </a:ext>
            </a:extLst>
          </p:cNvPr>
          <p:cNvSpPr/>
          <p:nvPr/>
        </p:nvSpPr>
        <p:spPr>
          <a:xfrm>
            <a:off x="9906000" y="586528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פינות מעוגלות 26">
            <a:extLst>
              <a:ext uri="{FF2B5EF4-FFF2-40B4-BE49-F238E27FC236}">
                <a16:creationId xmlns:a16="http://schemas.microsoft.com/office/drawing/2014/main" id="{C01F9750-A5EB-0D74-80F7-6D0CB8A260C3}"/>
              </a:ext>
            </a:extLst>
          </p:cNvPr>
          <p:cNvSpPr/>
          <p:nvPr/>
        </p:nvSpPr>
        <p:spPr>
          <a:xfrm>
            <a:off x="3798707" y="886837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תיבת טקסט 27">
            <a:extLst>
              <a:ext uri="{FF2B5EF4-FFF2-40B4-BE49-F238E27FC236}">
                <a16:creationId xmlns:a16="http://schemas.microsoft.com/office/drawing/2014/main" id="{B120A1CE-A8AD-B334-3A83-AC6D52BC01E7}"/>
              </a:ext>
            </a:extLst>
          </p:cNvPr>
          <p:cNvSpPr txBox="1"/>
          <p:nvPr/>
        </p:nvSpPr>
        <p:spPr>
          <a:xfrm>
            <a:off x="2940148" y="9046423"/>
            <a:ext cx="1219200" cy="923330"/>
          </a:xfrm>
          <a:prstGeom prst="rect">
            <a:avLst/>
          </a:prstGeom>
          <a:noFill/>
        </p:spPr>
        <p:txBody>
          <a:bodyPr wrap="square" rtlCol="1">
            <a:spAutoFit/>
          </a:bodyPr>
          <a:lstStyle/>
          <a:p>
            <a:r>
              <a:rPr lang="he-IL" sz="5400" dirty="0"/>
              <a:t>=</a:t>
            </a:r>
          </a:p>
        </p:txBody>
      </p:sp>
      <p:pic>
        <p:nvPicPr>
          <p:cNvPr id="30" name="תמונה 29">
            <a:extLst>
              <a:ext uri="{FF2B5EF4-FFF2-40B4-BE49-F238E27FC236}">
                <a16:creationId xmlns:a16="http://schemas.microsoft.com/office/drawing/2014/main" id="{054DD208-7336-9B2C-2B2B-7D810F07826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050979" y="2513183"/>
            <a:ext cx="1023241" cy="982849"/>
          </a:xfrm>
          <a:prstGeom prst="rect">
            <a:avLst/>
          </a:prstGeom>
        </p:spPr>
      </p:pic>
      <p:pic>
        <p:nvPicPr>
          <p:cNvPr id="31" name="תמונה 30">
            <a:extLst>
              <a:ext uri="{FF2B5EF4-FFF2-40B4-BE49-F238E27FC236}">
                <a16:creationId xmlns:a16="http://schemas.microsoft.com/office/drawing/2014/main" id="{7ED435F2-E280-A345-BB10-8BC52AF7130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519180" y="2583288"/>
            <a:ext cx="1023241" cy="982849"/>
          </a:xfrm>
          <a:prstGeom prst="rect">
            <a:avLst/>
          </a:prstGeom>
        </p:spPr>
      </p:pic>
      <p:pic>
        <p:nvPicPr>
          <p:cNvPr id="32" name="תמונה 31">
            <a:extLst>
              <a:ext uri="{FF2B5EF4-FFF2-40B4-BE49-F238E27FC236}">
                <a16:creationId xmlns:a16="http://schemas.microsoft.com/office/drawing/2014/main" id="{84FF0DFF-7427-C1CB-DD29-37E9520F939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308779" y="2538990"/>
            <a:ext cx="1023241" cy="982849"/>
          </a:xfrm>
          <a:prstGeom prst="rect">
            <a:avLst/>
          </a:prstGeom>
        </p:spPr>
      </p:pic>
      <p:pic>
        <p:nvPicPr>
          <p:cNvPr id="33" name="תמונה 32">
            <a:extLst>
              <a:ext uri="{FF2B5EF4-FFF2-40B4-BE49-F238E27FC236}">
                <a16:creationId xmlns:a16="http://schemas.microsoft.com/office/drawing/2014/main" id="{686A9E47-6B42-8678-E83B-5E0BEA673C6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502540" y="4372572"/>
            <a:ext cx="1023241" cy="982849"/>
          </a:xfrm>
          <a:prstGeom prst="rect">
            <a:avLst/>
          </a:prstGeom>
        </p:spPr>
      </p:pic>
      <p:pic>
        <p:nvPicPr>
          <p:cNvPr id="34" name="תמונה 33">
            <a:extLst>
              <a:ext uri="{FF2B5EF4-FFF2-40B4-BE49-F238E27FC236}">
                <a16:creationId xmlns:a16="http://schemas.microsoft.com/office/drawing/2014/main" id="{7E6E3C31-E231-7FA0-28EF-18A8DCB06D5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029877" y="4317039"/>
            <a:ext cx="1023241" cy="982849"/>
          </a:xfrm>
          <a:prstGeom prst="rect">
            <a:avLst/>
          </a:prstGeom>
        </p:spPr>
      </p:pic>
      <p:pic>
        <p:nvPicPr>
          <p:cNvPr id="36" name="תמונה 35">
            <a:extLst>
              <a:ext uri="{FF2B5EF4-FFF2-40B4-BE49-F238E27FC236}">
                <a16:creationId xmlns:a16="http://schemas.microsoft.com/office/drawing/2014/main" id="{389721A7-9236-2A0D-7931-89A6D747CCB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738403" y="8919275"/>
            <a:ext cx="1023241" cy="982849"/>
          </a:xfrm>
          <a:prstGeom prst="rect">
            <a:avLst/>
          </a:prstGeom>
        </p:spPr>
      </p:pic>
      <p:pic>
        <p:nvPicPr>
          <p:cNvPr id="38" name="תמונה 37">
            <a:extLst>
              <a:ext uri="{FF2B5EF4-FFF2-40B4-BE49-F238E27FC236}">
                <a16:creationId xmlns:a16="http://schemas.microsoft.com/office/drawing/2014/main" id="{1B1822D2-3C6F-3F19-A00A-CB443DCC185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640581" y="4268466"/>
            <a:ext cx="1027460" cy="1113082"/>
          </a:xfrm>
          <a:prstGeom prst="rect">
            <a:avLst/>
          </a:prstGeom>
        </p:spPr>
      </p:pic>
      <p:pic>
        <p:nvPicPr>
          <p:cNvPr id="39" name="תמונה 38">
            <a:extLst>
              <a:ext uri="{FF2B5EF4-FFF2-40B4-BE49-F238E27FC236}">
                <a16:creationId xmlns:a16="http://schemas.microsoft.com/office/drawing/2014/main" id="{346CD79B-332C-7469-B6DB-91C951DC50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382870" y="4295806"/>
            <a:ext cx="1027460" cy="1113082"/>
          </a:xfrm>
          <a:prstGeom prst="rect">
            <a:avLst/>
          </a:prstGeom>
        </p:spPr>
      </p:pic>
      <p:pic>
        <p:nvPicPr>
          <p:cNvPr id="40" name="תמונה 39">
            <a:extLst>
              <a:ext uri="{FF2B5EF4-FFF2-40B4-BE49-F238E27FC236}">
                <a16:creationId xmlns:a16="http://schemas.microsoft.com/office/drawing/2014/main" id="{D96185F1-D05C-6B0C-87FE-7425F43ADC4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391076" y="5924282"/>
            <a:ext cx="1027460" cy="1113082"/>
          </a:xfrm>
          <a:prstGeom prst="rect">
            <a:avLst/>
          </a:prstGeom>
        </p:spPr>
      </p:pic>
      <p:pic>
        <p:nvPicPr>
          <p:cNvPr id="41" name="תמונה 40">
            <a:extLst>
              <a:ext uri="{FF2B5EF4-FFF2-40B4-BE49-F238E27FC236}">
                <a16:creationId xmlns:a16="http://schemas.microsoft.com/office/drawing/2014/main" id="{FD9954FB-61B8-97B3-B99D-95EC95C149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540013" y="8907218"/>
            <a:ext cx="1027460" cy="1113082"/>
          </a:xfrm>
          <a:prstGeom prst="rect">
            <a:avLst/>
          </a:prstGeom>
        </p:spPr>
      </p:pic>
      <p:pic>
        <p:nvPicPr>
          <p:cNvPr id="43" name="תמונה 42">
            <a:extLst>
              <a:ext uri="{FF2B5EF4-FFF2-40B4-BE49-F238E27FC236}">
                <a16:creationId xmlns:a16="http://schemas.microsoft.com/office/drawing/2014/main" id="{DDBE8473-A0A9-FDBB-3521-FF37C37C28D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632780" y="5974904"/>
            <a:ext cx="1095794" cy="1012569"/>
          </a:xfrm>
          <a:prstGeom prst="rect">
            <a:avLst/>
          </a:prstGeom>
        </p:spPr>
      </p:pic>
      <p:pic>
        <p:nvPicPr>
          <p:cNvPr id="44" name="תמונה 43">
            <a:extLst>
              <a:ext uri="{FF2B5EF4-FFF2-40B4-BE49-F238E27FC236}">
                <a16:creationId xmlns:a16="http://schemas.microsoft.com/office/drawing/2014/main" id="{4DAF799D-2D16-27CE-E605-1E9FBC9C184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915487" y="5952563"/>
            <a:ext cx="1095794" cy="1012569"/>
          </a:xfrm>
          <a:prstGeom prst="rect">
            <a:avLst/>
          </a:prstGeom>
        </p:spPr>
      </p:pic>
      <p:pic>
        <p:nvPicPr>
          <p:cNvPr id="45" name="תמונה 44">
            <a:extLst>
              <a:ext uri="{FF2B5EF4-FFF2-40B4-BE49-F238E27FC236}">
                <a16:creationId xmlns:a16="http://schemas.microsoft.com/office/drawing/2014/main" id="{983995C1-891D-42AF-D3AC-8399682E782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392251" y="5922090"/>
            <a:ext cx="1095794" cy="1012569"/>
          </a:xfrm>
          <a:prstGeom prst="rect">
            <a:avLst/>
          </a:prstGeom>
        </p:spPr>
      </p:pic>
      <p:pic>
        <p:nvPicPr>
          <p:cNvPr id="46" name="תמונה 45">
            <a:extLst>
              <a:ext uri="{FF2B5EF4-FFF2-40B4-BE49-F238E27FC236}">
                <a16:creationId xmlns:a16="http://schemas.microsoft.com/office/drawing/2014/main" id="{1C9D3D71-F0ED-211C-F527-C3273C66AEE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1381700" y="8884174"/>
            <a:ext cx="1095794" cy="1012569"/>
          </a:xfrm>
          <a:prstGeom prst="rect">
            <a:avLst/>
          </a:prstGeom>
        </p:spPr>
      </p:pic>
      <mc:AlternateContent xmlns:mc="http://schemas.openxmlformats.org/markup-compatibility/2006" xmlns:a14="http://schemas.microsoft.com/office/drawing/2010/main">
        <mc:Choice Requires="a14">
          <p:sp>
            <p:nvSpPr>
              <p:cNvPr id="29" name="תיבת טקסט 28">
                <a:extLst>
                  <a:ext uri="{FF2B5EF4-FFF2-40B4-BE49-F238E27FC236}">
                    <a16:creationId xmlns:a16="http://schemas.microsoft.com/office/drawing/2014/main" id="{66CCBFC9-E0DF-0C9A-439A-5DFCB219C978}"/>
                  </a:ext>
                </a:extLst>
              </p:cNvPr>
              <p:cNvSpPr txBox="1"/>
              <p:nvPr/>
            </p:nvSpPr>
            <p:spPr>
              <a:xfrm>
                <a:off x="3837331" y="4408008"/>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b="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29" name="תיבת טקסט 28">
                <a:extLst>
                  <a:ext uri="{FF2B5EF4-FFF2-40B4-BE49-F238E27FC236}">
                    <a16:creationId xmlns:a16="http://schemas.microsoft.com/office/drawing/2014/main" id="{66CCBFC9-E0DF-0C9A-439A-5DFCB219C978}"/>
                  </a:ext>
                </a:extLst>
              </p:cNvPr>
              <p:cNvSpPr txBox="1">
                <a:spLocks noRot="1" noChangeAspect="1" noMove="1" noResize="1" noEditPoints="1" noAdjustHandles="1" noChangeArrowheads="1" noChangeShapeType="1" noTextEdit="1"/>
              </p:cNvSpPr>
              <p:nvPr/>
            </p:nvSpPr>
            <p:spPr>
              <a:xfrm>
                <a:off x="3837331" y="4408008"/>
                <a:ext cx="914400" cy="830997"/>
              </a:xfrm>
              <a:prstGeom prst="rect">
                <a:avLst/>
              </a:prstGeom>
              <a:blipFill>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3D726269-4BA3-10D5-925F-7D55FB5607EA}"/>
                  </a:ext>
                </a:extLst>
              </p:cNvPr>
              <p:cNvSpPr txBox="1"/>
              <p:nvPr/>
            </p:nvSpPr>
            <p:spPr>
              <a:xfrm>
                <a:off x="9029700" y="2550078"/>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b="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35" name="תיבת טקסט 34">
                <a:extLst>
                  <a:ext uri="{FF2B5EF4-FFF2-40B4-BE49-F238E27FC236}">
                    <a16:creationId xmlns:a16="http://schemas.microsoft.com/office/drawing/2014/main" id="{3D726269-4BA3-10D5-925F-7D55FB5607EA}"/>
                  </a:ext>
                </a:extLst>
              </p:cNvPr>
              <p:cNvSpPr txBox="1">
                <a:spLocks noRot="1" noChangeAspect="1" noMove="1" noResize="1" noEditPoints="1" noAdjustHandles="1" noChangeArrowheads="1" noChangeShapeType="1" noTextEdit="1"/>
              </p:cNvSpPr>
              <p:nvPr/>
            </p:nvSpPr>
            <p:spPr>
              <a:xfrm>
                <a:off x="9029700" y="2550078"/>
                <a:ext cx="914400" cy="830997"/>
              </a:xfrm>
              <a:prstGeom prst="rect">
                <a:avLst/>
              </a:prstGeom>
              <a:blipFill>
                <a:blip r:embed="rId9"/>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7" name="תיבת טקסט 36">
                <a:extLst>
                  <a:ext uri="{FF2B5EF4-FFF2-40B4-BE49-F238E27FC236}">
                    <a16:creationId xmlns:a16="http://schemas.microsoft.com/office/drawing/2014/main" id="{E3B6DFD5-2FCE-47FF-4900-968FE41125CC}"/>
                  </a:ext>
                </a:extLst>
              </p:cNvPr>
              <p:cNvSpPr txBox="1"/>
              <p:nvPr/>
            </p:nvSpPr>
            <p:spPr>
              <a:xfrm>
                <a:off x="6546273" y="2702478"/>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b="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37" name="תיבת טקסט 36">
                <a:extLst>
                  <a:ext uri="{FF2B5EF4-FFF2-40B4-BE49-F238E27FC236}">
                    <a16:creationId xmlns:a16="http://schemas.microsoft.com/office/drawing/2014/main" id="{E3B6DFD5-2FCE-47FF-4900-968FE41125CC}"/>
                  </a:ext>
                </a:extLst>
              </p:cNvPr>
              <p:cNvSpPr txBox="1">
                <a:spLocks noRot="1" noChangeAspect="1" noMove="1" noResize="1" noEditPoints="1" noAdjustHandles="1" noChangeArrowheads="1" noChangeShapeType="1" noTextEdit="1"/>
              </p:cNvSpPr>
              <p:nvPr/>
            </p:nvSpPr>
            <p:spPr>
              <a:xfrm>
                <a:off x="6546273" y="2702478"/>
                <a:ext cx="914400" cy="830997"/>
              </a:xfrm>
              <a:prstGeom prst="rect">
                <a:avLst/>
              </a:prstGeom>
              <a:blipFill>
                <a:blip r:embed="rId10"/>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2" name="תיבת טקסט 41">
                <a:extLst>
                  <a:ext uri="{FF2B5EF4-FFF2-40B4-BE49-F238E27FC236}">
                    <a16:creationId xmlns:a16="http://schemas.microsoft.com/office/drawing/2014/main" id="{9081C67E-93AF-77F6-C3EC-91D4279C7423}"/>
                  </a:ext>
                </a:extLst>
              </p:cNvPr>
              <p:cNvSpPr txBox="1"/>
              <p:nvPr/>
            </p:nvSpPr>
            <p:spPr>
              <a:xfrm>
                <a:off x="6400800" y="4463850"/>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b="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42" name="תיבת טקסט 41">
                <a:extLst>
                  <a:ext uri="{FF2B5EF4-FFF2-40B4-BE49-F238E27FC236}">
                    <a16:creationId xmlns:a16="http://schemas.microsoft.com/office/drawing/2014/main" id="{9081C67E-93AF-77F6-C3EC-91D4279C7423}"/>
                  </a:ext>
                </a:extLst>
              </p:cNvPr>
              <p:cNvSpPr txBox="1">
                <a:spLocks noRot="1" noChangeAspect="1" noMove="1" noResize="1" noEditPoints="1" noAdjustHandles="1" noChangeArrowheads="1" noChangeShapeType="1" noTextEdit="1"/>
              </p:cNvSpPr>
              <p:nvPr/>
            </p:nvSpPr>
            <p:spPr>
              <a:xfrm>
                <a:off x="6400800" y="4463850"/>
                <a:ext cx="914400" cy="830997"/>
              </a:xfrm>
              <a:prstGeom prst="rect">
                <a:avLst/>
              </a:prstGeom>
              <a:blipFill>
                <a:blip r:embed="rId11"/>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7" name="תיבת טקסט 46">
                <a:extLst>
                  <a:ext uri="{FF2B5EF4-FFF2-40B4-BE49-F238E27FC236}">
                    <a16:creationId xmlns:a16="http://schemas.microsoft.com/office/drawing/2014/main" id="{24BD6263-8CE9-7006-1F2F-440ABA69A347}"/>
                  </a:ext>
                </a:extLst>
              </p:cNvPr>
              <p:cNvSpPr txBox="1"/>
              <p:nvPr/>
            </p:nvSpPr>
            <p:spPr>
              <a:xfrm>
                <a:off x="9050217" y="4408007"/>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b="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47" name="תיבת טקסט 46">
                <a:extLst>
                  <a:ext uri="{FF2B5EF4-FFF2-40B4-BE49-F238E27FC236}">
                    <a16:creationId xmlns:a16="http://schemas.microsoft.com/office/drawing/2014/main" id="{24BD6263-8CE9-7006-1F2F-440ABA69A347}"/>
                  </a:ext>
                </a:extLst>
              </p:cNvPr>
              <p:cNvSpPr txBox="1">
                <a:spLocks noRot="1" noChangeAspect="1" noMove="1" noResize="1" noEditPoints="1" noAdjustHandles="1" noChangeArrowheads="1" noChangeShapeType="1" noTextEdit="1"/>
              </p:cNvSpPr>
              <p:nvPr/>
            </p:nvSpPr>
            <p:spPr>
              <a:xfrm>
                <a:off x="9050217" y="4408007"/>
                <a:ext cx="914400" cy="830997"/>
              </a:xfrm>
              <a:prstGeom prst="rect">
                <a:avLst/>
              </a:prstGeom>
              <a:blipFill>
                <a:blip r:embed="rId1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8" name="תיבת טקסט 47">
                <a:extLst>
                  <a:ext uri="{FF2B5EF4-FFF2-40B4-BE49-F238E27FC236}">
                    <a16:creationId xmlns:a16="http://schemas.microsoft.com/office/drawing/2014/main" id="{4634D3D6-F51D-B874-080D-BE65F843A48C}"/>
                  </a:ext>
                </a:extLst>
              </p:cNvPr>
              <p:cNvSpPr txBox="1"/>
              <p:nvPr/>
            </p:nvSpPr>
            <p:spPr>
              <a:xfrm>
                <a:off x="3759804" y="6027513"/>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b="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48" name="תיבת טקסט 47">
                <a:extLst>
                  <a:ext uri="{FF2B5EF4-FFF2-40B4-BE49-F238E27FC236}">
                    <a16:creationId xmlns:a16="http://schemas.microsoft.com/office/drawing/2014/main" id="{4634D3D6-F51D-B874-080D-BE65F843A48C}"/>
                  </a:ext>
                </a:extLst>
              </p:cNvPr>
              <p:cNvSpPr txBox="1">
                <a:spLocks noRot="1" noChangeAspect="1" noMove="1" noResize="1" noEditPoints="1" noAdjustHandles="1" noChangeArrowheads="1" noChangeShapeType="1" noTextEdit="1"/>
              </p:cNvSpPr>
              <p:nvPr/>
            </p:nvSpPr>
            <p:spPr>
              <a:xfrm>
                <a:off x="3759804" y="6027513"/>
                <a:ext cx="914400" cy="830997"/>
              </a:xfrm>
              <a:prstGeom prst="rect">
                <a:avLst/>
              </a:prstGeom>
              <a:blipFill>
                <a:blip r:embed="rId1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9" name="תיבת טקסט 48">
                <a:extLst>
                  <a:ext uri="{FF2B5EF4-FFF2-40B4-BE49-F238E27FC236}">
                    <a16:creationId xmlns:a16="http://schemas.microsoft.com/office/drawing/2014/main" id="{7F0F3472-7898-E5A1-C73B-89A1B027DBAE}"/>
                  </a:ext>
                </a:extLst>
              </p:cNvPr>
              <p:cNvSpPr txBox="1"/>
              <p:nvPr/>
            </p:nvSpPr>
            <p:spPr>
              <a:xfrm>
                <a:off x="6393767" y="6076924"/>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b="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49" name="תיבת טקסט 48">
                <a:extLst>
                  <a:ext uri="{FF2B5EF4-FFF2-40B4-BE49-F238E27FC236}">
                    <a16:creationId xmlns:a16="http://schemas.microsoft.com/office/drawing/2014/main" id="{7F0F3472-7898-E5A1-C73B-89A1B027DBAE}"/>
                  </a:ext>
                </a:extLst>
              </p:cNvPr>
              <p:cNvSpPr txBox="1">
                <a:spLocks noRot="1" noChangeAspect="1" noMove="1" noResize="1" noEditPoints="1" noAdjustHandles="1" noChangeArrowheads="1" noChangeShapeType="1" noTextEdit="1"/>
              </p:cNvSpPr>
              <p:nvPr/>
            </p:nvSpPr>
            <p:spPr>
              <a:xfrm>
                <a:off x="6393767" y="6076924"/>
                <a:ext cx="914400" cy="830997"/>
              </a:xfrm>
              <a:prstGeom prst="rect">
                <a:avLst/>
              </a:prstGeom>
              <a:blipFill>
                <a:blip r:embed="rId1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0" name="תיבת טקסט 49">
                <a:extLst>
                  <a:ext uri="{FF2B5EF4-FFF2-40B4-BE49-F238E27FC236}">
                    <a16:creationId xmlns:a16="http://schemas.microsoft.com/office/drawing/2014/main" id="{D33FA4E7-1410-8918-21F2-0D7443092CF7}"/>
                  </a:ext>
                </a:extLst>
              </p:cNvPr>
              <p:cNvSpPr txBox="1"/>
              <p:nvPr/>
            </p:nvSpPr>
            <p:spPr>
              <a:xfrm>
                <a:off x="9026236" y="6047669"/>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b="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50" name="תיבת טקסט 49">
                <a:extLst>
                  <a:ext uri="{FF2B5EF4-FFF2-40B4-BE49-F238E27FC236}">
                    <a16:creationId xmlns:a16="http://schemas.microsoft.com/office/drawing/2014/main" id="{D33FA4E7-1410-8918-21F2-0D7443092CF7}"/>
                  </a:ext>
                </a:extLst>
              </p:cNvPr>
              <p:cNvSpPr txBox="1">
                <a:spLocks noRot="1" noChangeAspect="1" noMove="1" noResize="1" noEditPoints="1" noAdjustHandles="1" noChangeArrowheads="1" noChangeShapeType="1" noTextEdit="1"/>
              </p:cNvSpPr>
              <p:nvPr/>
            </p:nvSpPr>
            <p:spPr>
              <a:xfrm>
                <a:off x="9026236" y="6047669"/>
                <a:ext cx="914400" cy="830997"/>
              </a:xfrm>
              <a:prstGeom prst="rect">
                <a:avLst/>
              </a:prstGeom>
              <a:blipFill>
                <a:blip r:embed="rId15"/>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176736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8AAC6EC6-A354-4332-AC52-491A101D0456}"/>
              </a:ext>
            </a:extLst>
          </p:cNvPr>
          <p:cNvSpPr txBox="1"/>
          <p:nvPr/>
        </p:nvSpPr>
        <p:spPr>
          <a:xfrm>
            <a:off x="5181600" y="495300"/>
            <a:ext cx="7620000" cy="1785104"/>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ماذا يَختبئ هنا؟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جِدوا قيمَة كلّ رَسمَة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 name="מלבן: פינות מעוגלות 2">
            <a:extLst>
              <a:ext uri="{FF2B5EF4-FFF2-40B4-BE49-F238E27FC236}">
                <a16:creationId xmlns:a16="http://schemas.microsoft.com/office/drawing/2014/main" id="{0731A1C7-B1AA-A424-C199-C335B750775A}"/>
              </a:ext>
            </a:extLst>
          </p:cNvPr>
          <p:cNvSpPr/>
          <p:nvPr/>
        </p:nvSpPr>
        <p:spPr>
          <a:xfrm>
            <a:off x="4572000" y="24003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פינות מעוגלות 3">
            <a:extLst>
              <a:ext uri="{FF2B5EF4-FFF2-40B4-BE49-F238E27FC236}">
                <a16:creationId xmlns:a16="http://schemas.microsoft.com/office/drawing/2014/main" id="{00F3AF1C-FB1E-A4F6-F3DC-44B578BA667A}"/>
              </a:ext>
            </a:extLst>
          </p:cNvPr>
          <p:cNvSpPr/>
          <p:nvPr/>
        </p:nvSpPr>
        <p:spPr>
          <a:xfrm>
            <a:off x="7162800" y="24003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פינות מעוגלות 4">
            <a:extLst>
              <a:ext uri="{FF2B5EF4-FFF2-40B4-BE49-F238E27FC236}">
                <a16:creationId xmlns:a16="http://schemas.microsoft.com/office/drawing/2014/main" id="{A23D00A6-2C08-C21C-9387-B42A8E095C61}"/>
              </a:ext>
            </a:extLst>
          </p:cNvPr>
          <p:cNvSpPr/>
          <p:nvPr/>
        </p:nvSpPr>
        <p:spPr>
          <a:xfrm>
            <a:off x="9829800" y="2420815"/>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55DC3234-00F6-3E58-6086-B8EC5660E1A8}"/>
              </a:ext>
            </a:extLst>
          </p:cNvPr>
          <p:cNvSpPr/>
          <p:nvPr/>
        </p:nvSpPr>
        <p:spPr>
          <a:xfrm>
            <a:off x="4572000" y="4229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פינות מעוגלות 6">
            <a:extLst>
              <a:ext uri="{FF2B5EF4-FFF2-40B4-BE49-F238E27FC236}">
                <a16:creationId xmlns:a16="http://schemas.microsoft.com/office/drawing/2014/main" id="{1A14ADA0-01C4-A129-48FD-19EA1E0E3ECB}"/>
              </a:ext>
            </a:extLst>
          </p:cNvPr>
          <p:cNvSpPr/>
          <p:nvPr/>
        </p:nvSpPr>
        <p:spPr>
          <a:xfrm>
            <a:off x="7162800" y="4229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פינות מעוגלות 7">
            <a:extLst>
              <a:ext uri="{FF2B5EF4-FFF2-40B4-BE49-F238E27FC236}">
                <a16:creationId xmlns:a16="http://schemas.microsoft.com/office/drawing/2014/main" id="{747899FA-633F-0A9F-0724-6FBA48D4CA0C}"/>
              </a:ext>
            </a:extLst>
          </p:cNvPr>
          <p:cNvSpPr/>
          <p:nvPr/>
        </p:nvSpPr>
        <p:spPr>
          <a:xfrm>
            <a:off x="9906000" y="4229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D564D398-7ED1-8643-67A4-DEE3A2E0870A}"/>
              </a:ext>
            </a:extLst>
          </p:cNvPr>
          <p:cNvSpPr txBox="1"/>
          <p:nvPr/>
        </p:nvSpPr>
        <p:spPr>
          <a:xfrm>
            <a:off x="12126351" y="2503912"/>
            <a:ext cx="1219200" cy="923330"/>
          </a:xfrm>
          <a:prstGeom prst="rect">
            <a:avLst/>
          </a:prstGeom>
          <a:noFill/>
        </p:spPr>
        <p:txBody>
          <a:bodyPr wrap="square" rtlCol="1">
            <a:spAutoFit/>
          </a:bodyPr>
          <a:lstStyle/>
          <a:p>
            <a:r>
              <a:rPr lang="he-IL" sz="5400" dirty="0"/>
              <a:t>=</a:t>
            </a:r>
          </a:p>
        </p:txBody>
      </p:sp>
      <p:sp>
        <p:nvSpPr>
          <p:cNvPr id="11" name="תיבת טקסט 10">
            <a:extLst>
              <a:ext uri="{FF2B5EF4-FFF2-40B4-BE49-F238E27FC236}">
                <a16:creationId xmlns:a16="http://schemas.microsoft.com/office/drawing/2014/main" id="{5BBE5BE6-3379-B8E6-0357-5BB5BE2D9FE1}"/>
              </a:ext>
            </a:extLst>
          </p:cNvPr>
          <p:cNvSpPr txBox="1"/>
          <p:nvPr/>
        </p:nvSpPr>
        <p:spPr>
          <a:xfrm>
            <a:off x="12245926" y="4193875"/>
            <a:ext cx="1219200" cy="923330"/>
          </a:xfrm>
          <a:prstGeom prst="rect">
            <a:avLst/>
          </a:prstGeom>
          <a:noFill/>
        </p:spPr>
        <p:txBody>
          <a:bodyPr wrap="square" rtlCol="1">
            <a:spAutoFit/>
          </a:bodyPr>
          <a:lstStyle/>
          <a:p>
            <a:r>
              <a:rPr lang="he-IL" sz="5400" dirty="0"/>
              <a:t>=</a:t>
            </a:r>
          </a:p>
        </p:txBody>
      </p:sp>
      <p:sp>
        <p:nvSpPr>
          <p:cNvPr id="12" name="אליפסה 11">
            <a:extLst>
              <a:ext uri="{FF2B5EF4-FFF2-40B4-BE49-F238E27FC236}">
                <a16:creationId xmlns:a16="http://schemas.microsoft.com/office/drawing/2014/main" id="{81FC29A2-E20E-117A-79F7-2EBC40140BBE}"/>
              </a:ext>
            </a:extLst>
          </p:cNvPr>
          <p:cNvSpPr/>
          <p:nvPr/>
        </p:nvSpPr>
        <p:spPr>
          <a:xfrm>
            <a:off x="12855526" y="2420815"/>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a:extLst>
              <a:ext uri="{FF2B5EF4-FFF2-40B4-BE49-F238E27FC236}">
                <a16:creationId xmlns:a16="http://schemas.microsoft.com/office/drawing/2014/main" id="{265F2A73-955C-FBA5-CEFC-E2614377EAC0}"/>
              </a:ext>
            </a:extLst>
          </p:cNvPr>
          <p:cNvSpPr/>
          <p:nvPr/>
        </p:nvSpPr>
        <p:spPr>
          <a:xfrm>
            <a:off x="12895384" y="4111869"/>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תיבת טקסט 14">
            <a:extLst>
              <a:ext uri="{FF2B5EF4-FFF2-40B4-BE49-F238E27FC236}">
                <a16:creationId xmlns:a16="http://schemas.microsoft.com/office/drawing/2014/main" id="{FA4767B2-58EC-FEC6-EDC0-EFA4B6716FC4}"/>
              </a:ext>
            </a:extLst>
          </p:cNvPr>
          <p:cNvSpPr txBox="1"/>
          <p:nvPr/>
        </p:nvSpPr>
        <p:spPr>
          <a:xfrm>
            <a:off x="12975102" y="2542548"/>
            <a:ext cx="1371600" cy="707886"/>
          </a:xfrm>
          <a:prstGeom prst="rect">
            <a:avLst/>
          </a:prstGeom>
          <a:noFill/>
        </p:spPr>
        <p:txBody>
          <a:bodyPr wrap="square" rtlCol="1">
            <a:spAutoFit/>
          </a:bodyPr>
          <a:lstStyle/>
          <a:p>
            <a:r>
              <a:rPr lang="he-IL" sz="4000" dirty="0"/>
              <a:t>64</a:t>
            </a:r>
          </a:p>
        </p:txBody>
      </p:sp>
      <p:sp>
        <p:nvSpPr>
          <p:cNvPr id="16" name="תיבת טקסט 15">
            <a:extLst>
              <a:ext uri="{FF2B5EF4-FFF2-40B4-BE49-F238E27FC236}">
                <a16:creationId xmlns:a16="http://schemas.microsoft.com/office/drawing/2014/main" id="{21566B75-8787-1120-D1FD-E2E08E065F7E}"/>
              </a:ext>
            </a:extLst>
          </p:cNvPr>
          <p:cNvSpPr txBox="1"/>
          <p:nvPr/>
        </p:nvSpPr>
        <p:spPr>
          <a:xfrm>
            <a:off x="13059508" y="4262235"/>
            <a:ext cx="1371600" cy="707886"/>
          </a:xfrm>
          <a:prstGeom prst="rect">
            <a:avLst/>
          </a:prstGeom>
          <a:noFill/>
        </p:spPr>
        <p:txBody>
          <a:bodyPr wrap="square" rtlCol="1">
            <a:spAutoFit/>
          </a:bodyPr>
          <a:lstStyle/>
          <a:p>
            <a:r>
              <a:rPr lang="he-IL" sz="4000" dirty="0"/>
              <a:t>36</a:t>
            </a:r>
          </a:p>
        </p:txBody>
      </p:sp>
      <p:sp>
        <p:nvSpPr>
          <p:cNvPr id="17" name="מלבן: פינות מעוגלות 16">
            <a:extLst>
              <a:ext uri="{FF2B5EF4-FFF2-40B4-BE49-F238E27FC236}">
                <a16:creationId xmlns:a16="http://schemas.microsoft.com/office/drawing/2014/main" id="{41FBC89C-E5C4-335C-ADFB-73B89FA06016}"/>
              </a:ext>
            </a:extLst>
          </p:cNvPr>
          <p:cNvSpPr/>
          <p:nvPr/>
        </p:nvSpPr>
        <p:spPr>
          <a:xfrm>
            <a:off x="6400800" y="8801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פינות מעוגלות 17">
            <a:extLst>
              <a:ext uri="{FF2B5EF4-FFF2-40B4-BE49-F238E27FC236}">
                <a16:creationId xmlns:a16="http://schemas.microsoft.com/office/drawing/2014/main" id="{1A2FE91B-8D53-6984-510C-83561DFA25C4}"/>
              </a:ext>
            </a:extLst>
          </p:cNvPr>
          <p:cNvSpPr/>
          <p:nvPr/>
        </p:nvSpPr>
        <p:spPr>
          <a:xfrm>
            <a:off x="11764108" y="8801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תיבת טקסט 18">
            <a:extLst>
              <a:ext uri="{FF2B5EF4-FFF2-40B4-BE49-F238E27FC236}">
                <a16:creationId xmlns:a16="http://schemas.microsoft.com/office/drawing/2014/main" id="{6369B19B-45DB-CA85-5020-4654A4DB6DC1}"/>
              </a:ext>
            </a:extLst>
          </p:cNvPr>
          <p:cNvSpPr txBox="1"/>
          <p:nvPr/>
        </p:nvSpPr>
        <p:spPr>
          <a:xfrm>
            <a:off x="10972800" y="8868370"/>
            <a:ext cx="1219200" cy="923330"/>
          </a:xfrm>
          <a:prstGeom prst="rect">
            <a:avLst/>
          </a:prstGeom>
          <a:noFill/>
        </p:spPr>
        <p:txBody>
          <a:bodyPr wrap="square" rtlCol="1">
            <a:spAutoFit/>
          </a:bodyPr>
          <a:lstStyle/>
          <a:p>
            <a:r>
              <a:rPr lang="he-IL" sz="5400" dirty="0"/>
              <a:t>=</a:t>
            </a:r>
          </a:p>
        </p:txBody>
      </p:sp>
      <p:sp>
        <p:nvSpPr>
          <p:cNvPr id="20" name="תיבת טקסט 19">
            <a:extLst>
              <a:ext uri="{FF2B5EF4-FFF2-40B4-BE49-F238E27FC236}">
                <a16:creationId xmlns:a16="http://schemas.microsoft.com/office/drawing/2014/main" id="{E935C631-0408-6ADC-BC41-2C0F876FF92A}"/>
              </a:ext>
            </a:extLst>
          </p:cNvPr>
          <p:cNvSpPr txBox="1"/>
          <p:nvPr/>
        </p:nvSpPr>
        <p:spPr>
          <a:xfrm>
            <a:off x="5562600" y="8949035"/>
            <a:ext cx="1219200" cy="923330"/>
          </a:xfrm>
          <a:prstGeom prst="rect">
            <a:avLst/>
          </a:prstGeom>
          <a:noFill/>
        </p:spPr>
        <p:txBody>
          <a:bodyPr wrap="square" rtlCol="1">
            <a:spAutoFit/>
          </a:bodyPr>
          <a:lstStyle/>
          <a:p>
            <a:r>
              <a:rPr lang="he-IL" sz="5400" dirty="0"/>
              <a:t>=</a:t>
            </a:r>
          </a:p>
        </p:txBody>
      </p:sp>
      <p:pic>
        <p:nvPicPr>
          <p:cNvPr id="22" name="תמונה 21">
            <a:extLst>
              <a:ext uri="{FF2B5EF4-FFF2-40B4-BE49-F238E27FC236}">
                <a16:creationId xmlns:a16="http://schemas.microsoft.com/office/drawing/2014/main" id="{0FA14101-646F-C5B5-7DC4-1A63240B49E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097367" y="2509187"/>
            <a:ext cx="1027941" cy="1027941"/>
          </a:xfrm>
          <a:prstGeom prst="rect">
            <a:avLst/>
          </a:prstGeom>
        </p:spPr>
      </p:pic>
      <p:pic>
        <p:nvPicPr>
          <p:cNvPr id="23" name="תמונה 22">
            <a:extLst>
              <a:ext uri="{FF2B5EF4-FFF2-40B4-BE49-F238E27FC236}">
                <a16:creationId xmlns:a16="http://schemas.microsoft.com/office/drawing/2014/main" id="{7345951D-AFF3-36CD-418A-DCFEE6FEE0A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597726" y="2495929"/>
            <a:ext cx="1027941" cy="1027941"/>
          </a:xfrm>
          <a:prstGeom prst="rect">
            <a:avLst/>
          </a:prstGeom>
        </p:spPr>
      </p:pic>
      <p:pic>
        <p:nvPicPr>
          <p:cNvPr id="24" name="תמונה 23">
            <a:extLst>
              <a:ext uri="{FF2B5EF4-FFF2-40B4-BE49-F238E27FC236}">
                <a16:creationId xmlns:a16="http://schemas.microsoft.com/office/drawing/2014/main" id="{4D78F80E-69B1-4B13-69A4-65CC45D27AF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257366" y="2469864"/>
            <a:ext cx="1027941" cy="1027941"/>
          </a:xfrm>
          <a:prstGeom prst="rect">
            <a:avLst/>
          </a:prstGeom>
        </p:spPr>
      </p:pic>
      <p:pic>
        <p:nvPicPr>
          <p:cNvPr id="25" name="תמונה 24">
            <a:extLst>
              <a:ext uri="{FF2B5EF4-FFF2-40B4-BE49-F238E27FC236}">
                <a16:creationId xmlns:a16="http://schemas.microsoft.com/office/drawing/2014/main" id="{61B7F46E-7BB5-1396-05F9-30016BC4C4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333521" y="8844424"/>
            <a:ext cx="1027941" cy="1027941"/>
          </a:xfrm>
          <a:prstGeom prst="rect">
            <a:avLst/>
          </a:prstGeom>
        </p:spPr>
      </p:pic>
      <p:pic>
        <p:nvPicPr>
          <p:cNvPr id="26" name="תמונה 25">
            <a:extLst>
              <a:ext uri="{FF2B5EF4-FFF2-40B4-BE49-F238E27FC236}">
                <a16:creationId xmlns:a16="http://schemas.microsoft.com/office/drawing/2014/main" id="{978A0028-736A-537B-8324-D8D996A40B9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098539" y="4263032"/>
            <a:ext cx="1027941" cy="1027941"/>
          </a:xfrm>
          <a:prstGeom prst="rect">
            <a:avLst/>
          </a:prstGeom>
        </p:spPr>
      </p:pic>
      <p:pic>
        <p:nvPicPr>
          <p:cNvPr id="28" name="תמונה 27">
            <a:extLst>
              <a:ext uri="{FF2B5EF4-FFF2-40B4-BE49-F238E27FC236}">
                <a16:creationId xmlns:a16="http://schemas.microsoft.com/office/drawing/2014/main" id="{44AF3DB2-2DEB-B046-8860-6D73760AB9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51504" y="4262235"/>
            <a:ext cx="1180458" cy="1068033"/>
          </a:xfrm>
          <a:prstGeom prst="rect">
            <a:avLst/>
          </a:prstGeom>
        </p:spPr>
      </p:pic>
      <p:pic>
        <p:nvPicPr>
          <p:cNvPr id="29" name="תמונה 28">
            <a:extLst>
              <a:ext uri="{FF2B5EF4-FFF2-40B4-BE49-F238E27FC236}">
                <a16:creationId xmlns:a16="http://schemas.microsoft.com/office/drawing/2014/main" id="{71C56806-8B47-D31C-CD06-87BC1DA79F3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181107" y="4273413"/>
            <a:ext cx="1180458" cy="1068033"/>
          </a:xfrm>
          <a:prstGeom prst="rect">
            <a:avLst/>
          </a:prstGeom>
        </p:spPr>
      </p:pic>
      <p:pic>
        <p:nvPicPr>
          <p:cNvPr id="30" name="תמונה 29">
            <a:extLst>
              <a:ext uri="{FF2B5EF4-FFF2-40B4-BE49-F238E27FC236}">
                <a16:creationId xmlns:a16="http://schemas.microsoft.com/office/drawing/2014/main" id="{CD390415-293E-EEC7-9443-96FBE674029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792342" y="8723667"/>
            <a:ext cx="1180458" cy="1068033"/>
          </a:xfrm>
          <a:prstGeom prst="rect">
            <a:avLst/>
          </a:prstGeom>
        </p:spPr>
      </p:pic>
      <mc:AlternateContent xmlns:mc="http://schemas.openxmlformats.org/markup-compatibility/2006" xmlns:a14="http://schemas.microsoft.com/office/drawing/2010/main">
        <mc:Choice Requires="a14">
          <p:sp>
            <p:nvSpPr>
              <p:cNvPr id="10" name="תיבת טקסט 9">
                <a:extLst>
                  <a:ext uri="{FF2B5EF4-FFF2-40B4-BE49-F238E27FC236}">
                    <a16:creationId xmlns:a16="http://schemas.microsoft.com/office/drawing/2014/main" id="{890193A2-D916-815A-822A-185454E748D6}"/>
                  </a:ext>
                </a:extLst>
              </p:cNvPr>
              <p:cNvSpPr txBox="1"/>
              <p:nvPr/>
            </p:nvSpPr>
            <p:spPr>
              <a:xfrm>
                <a:off x="6393873" y="2550078"/>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10" name="תיבת טקסט 9">
                <a:extLst>
                  <a:ext uri="{FF2B5EF4-FFF2-40B4-BE49-F238E27FC236}">
                    <a16:creationId xmlns:a16="http://schemas.microsoft.com/office/drawing/2014/main" id="{890193A2-D916-815A-822A-185454E748D6}"/>
                  </a:ext>
                </a:extLst>
              </p:cNvPr>
              <p:cNvSpPr txBox="1">
                <a:spLocks noRot="1" noChangeAspect="1" noMove="1" noResize="1" noEditPoints="1" noAdjustHandles="1" noChangeArrowheads="1" noChangeShapeType="1" noTextEdit="1"/>
              </p:cNvSpPr>
              <p:nvPr/>
            </p:nvSpPr>
            <p:spPr>
              <a:xfrm>
                <a:off x="6393873" y="2550078"/>
                <a:ext cx="914400" cy="830997"/>
              </a:xfrm>
              <a:prstGeom prst="rect">
                <a:avLst/>
              </a:prstGeom>
              <a:blipFill>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4" name="תיבת טקסט 13">
                <a:extLst>
                  <a:ext uri="{FF2B5EF4-FFF2-40B4-BE49-F238E27FC236}">
                    <a16:creationId xmlns:a16="http://schemas.microsoft.com/office/drawing/2014/main" id="{E3D25798-C6DB-7979-266C-FBB2A164A1C2}"/>
                  </a:ext>
                </a:extLst>
              </p:cNvPr>
              <p:cNvSpPr txBox="1"/>
              <p:nvPr/>
            </p:nvSpPr>
            <p:spPr>
              <a:xfrm>
                <a:off x="9040091" y="2503912"/>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14" name="תיבת טקסט 13">
                <a:extLst>
                  <a:ext uri="{FF2B5EF4-FFF2-40B4-BE49-F238E27FC236}">
                    <a16:creationId xmlns:a16="http://schemas.microsoft.com/office/drawing/2014/main" id="{E3D25798-C6DB-7979-266C-FBB2A164A1C2}"/>
                  </a:ext>
                </a:extLst>
              </p:cNvPr>
              <p:cNvSpPr txBox="1">
                <a:spLocks noRot="1" noChangeAspect="1" noMove="1" noResize="1" noEditPoints="1" noAdjustHandles="1" noChangeArrowheads="1" noChangeShapeType="1" noTextEdit="1"/>
              </p:cNvSpPr>
              <p:nvPr/>
            </p:nvSpPr>
            <p:spPr>
              <a:xfrm>
                <a:off x="9040091" y="2503912"/>
                <a:ext cx="914400" cy="830997"/>
              </a:xfrm>
              <a:prstGeom prst="rect">
                <a:avLst/>
              </a:prstGeom>
              <a:blipFill>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6EF25CB8-101A-56C2-0A7A-A2ACA845892A}"/>
                  </a:ext>
                </a:extLst>
              </p:cNvPr>
              <p:cNvSpPr txBox="1"/>
              <p:nvPr/>
            </p:nvSpPr>
            <p:spPr>
              <a:xfrm>
                <a:off x="6393873" y="4391930"/>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21" name="תיבת טקסט 20">
                <a:extLst>
                  <a:ext uri="{FF2B5EF4-FFF2-40B4-BE49-F238E27FC236}">
                    <a16:creationId xmlns:a16="http://schemas.microsoft.com/office/drawing/2014/main" id="{6EF25CB8-101A-56C2-0A7A-A2ACA845892A}"/>
                  </a:ext>
                </a:extLst>
              </p:cNvPr>
              <p:cNvSpPr txBox="1">
                <a:spLocks noRot="1" noChangeAspect="1" noMove="1" noResize="1" noEditPoints="1" noAdjustHandles="1" noChangeArrowheads="1" noChangeShapeType="1" noTextEdit="1"/>
              </p:cNvSpPr>
              <p:nvPr/>
            </p:nvSpPr>
            <p:spPr>
              <a:xfrm>
                <a:off x="6393873" y="4391930"/>
                <a:ext cx="914400" cy="830997"/>
              </a:xfrm>
              <a:prstGeom prst="rect">
                <a:avLst/>
              </a:prstGeom>
              <a:blipFill>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7" name="תיבת טקסט 26">
                <a:extLst>
                  <a:ext uri="{FF2B5EF4-FFF2-40B4-BE49-F238E27FC236}">
                    <a16:creationId xmlns:a16="http://schemas.microsoft.com/office/drawing/2014/main" id="{A11B11C6-EFA8-E6B7-A96A-E4D39B924637}"/>
                  </a:ext>
                </a:extLst>
              </p:cNvPr>
              <p:cNvSpPr txBox="1"/>
              <p:nvPr/>
            </p:nvSpPr>
            <p:spPr>
              <a:xfrm>
                <a:off x="9120666" y="4325060"/>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27" name="תיבת טקסט 26">
                <a:extLst>
                  <a:ext uri="{FF2B5EF4-FFF2-40B4-BE49-F238E27FC236}">
                    <a16:creationId xmlns:a16="http://schemas.microsoft.com/office/drawing/2014/main" id="{A11B11C6-EFA8-E6B7-A96A-E4D39B924637}"/>
                  </a:ext>
                </a:extLst>
              </p:cNvPr>
              <p:cNvSpPr txBox="1">
                <a:spLocks noRot="1" noChangeAspect="1" noMove="1" noResize="1" noEditPoints="1" noAdjustHandles="1" noChangeArrowheads="1" noChangeShapeType="1" noTextEdit="1"/>
              </p:cNvSpPr>
              <p:nvPr/>
            </p:nvSpPr>
            <p:spPr>
              <a:xfrm>
                <a:off x="9120666" y="4325060"/>
                <a:ext cx="914400" cy="830997"/>
              </a:xfrm>
              <a:prstGeom prst="rect">
                <a:avLst/>
              </a:prstGeom>
              <a:blipFill>
                <a:blip r:embed="rId9"/>
                <a:stretch>
                  <a:fillRect/>
                </a:stretch>
              </a:blipFill>
            </p:spPr>
            <p:txBody>
              <a:bodyPr/>
              <a:lstStyle/>
              <a:p>
                <a:r>
                  <a:rPr lang="he-IL">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8B73-5187-1AA6-9AC0-F498C166A46B}"/>
            </a:ext>
          </a:extLst>
        </p:cNvPr>
        <p:cNvGrpSpPr/>
        <p:nvPr/>
      </p:nvGrpSpPr>
      <p:grpSpPr>
        <a:xfrm>
          <a:off x="0" y="0"/>
          <a:ext cx="0" cy="0"/>
          <a:chOff x="0" y="0"/>
          <a:chExt cx="0" cy="0"/>
        </a:xfrm>
      </p:grpSpPr>
      <p:sp>
        <p:nvSpPr>
          <p:cNvPr id="2" name="תיבת טקסט 1">
            <a:extLst>
              <a:ext uri="{FF2B5EF4-FFF2-40B4-BE49-F238E27FC236}">
                <a16:creationId xmlns:a16="http://schemas.microsoft.com/office/drawing/2014/main" id="{D205D056-6E22-74EA-2898-A5B9FD48A688}"/>
              </a:ext>
            </a:extLst>
          </p:cNvPr>
          <p:cNvSpPr txBox="1"/>
          <p:nvPr/>
        </p:nvSpPr>
        <p:spPr>
          <a:xfrm>
            <a:off x="3798707" y="495300"/>
            <a:ext cx="9002893" cy="1354217"/>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ماذا يَختبئ هنا؟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جِدوا قيمَة كلّ رَسمَة، وأكملوا إشارات العمليّات الحسابية الملائمة</a:t>
            </a:r>
          </a:p>
        </p:txBody>
      </p:sp>
      <p:sp>
        <p:nvSpPr>
          <p:cNvPr id="3" name="מלבן: פינות מעוגלות 2">
            <a:extLst>
              <a:ext uri="{FF2B5EF4-FFF2-40B4-BE49-F238E27FC236}">
                <a16:creationId xmlns:a16="http://schemas.microsoft.com/office/drawing/2014/main" id="{8B387D3E-C538-D5CB-DD7C-5DCB181CDAEB}"/>
              </a:ext>
            </a:extLst>
          </p:cNvPr>
          <p:cNvSpPr/>
          <p:nvPr/>
        </p:nvSpPr>
        <p:spPr>
          <a:xfrm>
            <a:off x="4514178" y="2096754"/>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פינות מעוגלות 3">
            <a:extLst>
              <a:ext uri="{FF2B5EF4-FFF2-40B4-BE49-F238E27FC236}">
                <a16:creationId xmlns:a16="http://schemas.microsoft.com/office/drawing/2014/main" id="{E745E4E8-CC9B-5B0C-D10B-D1B06BA5F097}"/>
              </a:ext>
            </a:extLst>
          </p:cNvPr>
          <p:cNvSpPr/>
          <p:nvPr/>
        </p:nvSpPr>
        <p:spPr>
          <a:xfrm>
            <a:off x="7104978" y="2096754"/>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פינות מעוגלות 4">
            <a:extLst>
              <a:ext uri="{FF2B5EF4-FFF2-40B4-BE49-F238E27FC236}">
                <a16:creationId xmlns:a16="http://schemas.microsoft.com/office/drawing/2014/main" id="{E241DB2B-9B91-0627-CAB5-9897A5946D87}"/>
              </a:ext>
            </a:extLst>
          </p:cNvPr>
          <p:cNvSpPr/>
          <p:nvPr/>
        </p:nvSpPr>
        <p:spPr>
          <a:xfrm>
            <a:off x="9771978" y="2117269"/>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0876CE78-BA93-37E4-0DA2-2CCA2BC5ED36}"/>
              </a:ext>
            </a:extLst>
          </p:cNvPr>
          <p:cNvSpPr/>
          <p:nvPr/>
        </p:nvSpPr>
        <p:spPr>
          <a:xfrm>
            <a:off x="4572000" y="4229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פינות מעוגלות 6">
            <a:extLst>
              <a:ext uri="{FF2B5EF4-FFF2-40B4-BE49-F238E27FC236}">
                <a16:creationId xmlns:a16="http://schemas.microsoft.com/office/drawing/2014/main" id="{B1AA5388-88C4-DF0B-CC4C-1AEDB07E5B40}"/>
              </a:ext>
            </a:extLst>
          </p:cNvPr>
          <p:cNvSpPr/>
          <p:nvPr/>
        </p:nvSpPr>
        <p:spPr>
          <a:xfrm>
            <a:off x="7162800" y="4229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פינות מעוגלות 7">
            <a:extLst>
              <a:ext uri="{FF2B5EF4-FFF2-40B4-BE49-F238E27FC236}">
                <a16:creationId xmlns:a16="http://schemas.microsoft.com/office/drawing/2014/main" id="{376BFF5D-7B6A-E235-A919-CBBFCEA14C85}"/>
              </a:ext>
            </a:extLst>
          </p:cNvPr>
          <p:cNvSpPr/>
          <p:nvPr/>
        </p:nvSpPr>
        <p:spPr>
          <a:xfrm>
            <a:off x="9906000" y="4229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אליפסה 11">
            <a:extLst>
              <a:ext uri="{FF2B5EF4-FFF2-40B4-BE49-F238E27FC236}">
                <a16:creationId xmlns:a16="http://schemas.microsoft.com/office/drawing/2014/main" id="{3CBF342E-647B-9D8D-A957-D85591486542}"/>
              </a:ext>
            </a:extLst>
          </p:cNvPr>
          <p:cNvSpPr/>
          <p:nvPr/>
        </p:nvSpPr>
        <p:spPr>
          <a:xfrm>
            <a:off x="12019293" y="2131923"/>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a:extLst>
              <a:ext uri="{FF2B5EF4-FFF2-40B4-BE49-F238E27FC236}">
                <a16:creationId xmlns:a16="http://schemas.microsoft.com/office/drawing/2014/main" id="{CBDF8F97-63BC-8134-FDA9-DEFB35F15897}"/>
              </a:ext>
            </a:extLst>
          </p:cNvPr>
          <p:cNvSpPr/>
          <p:nvPr/>
        </p:nvSpPr>
        <p:spPr>
          <a:xfrm>
            <a:off x="12114628" y="4264351"/>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תיבת טקסט 14">
            <a:extLst>
              <a:ext uri="{FF2B5EF4-FFF2-40B4-BE49-F238E27FC236}">
                <a16:creationId xmlns:a16="http://schemas.microsoft.com/office/drawing/2014/main" id="{F29046F9-C945-0C39-54D8-4CE31E507FA6}"/>
              </a:ext>
            </a:extLst>
          </p:cNvPr>
          <p:cNvSpPr txBox="1"/>
          <p:nvPr/>
        </p:nvSpPr>
        <p:spPr>
          <a:xfrm>
            <a:off x="12029610" y="2293795"/>
            <a:ext cx="1371600" cy="707886"/>
          </a:xfrm>
          <a:prstGeom prst="rect">
            <a:avLst/>
          </a:prstGeom>
          <a:noFill/>
        </p:spPr>
        <p:txBody>
          <a:bodyPr wrap="square" rtlCol="1">
            <a:spAutoFit/>
          </a:bodyPr>
          <a:lstStyle/>
          <a:p>
            <a:r>
              <a:rPr lang="he-IL" sz="4000" dirty="0"/>
              <a:t>147</a:t>
            </a:r>
          </a:p>
        </p:txBody>
      </p:sp>
      <p:sp>
        <p:nvSpPr>
          <p:cNvPr id="16" name="תיבת טקסט 15">
            <a:extLst>
              <a:ext uri="{FF2B5EF4-FFF2-40B4-BE49-F238E27FC236}">
                <a16:creationId xmlns:a16="http://schemas.microsoft.com/office/drawing/2014/main" id="{B63850A8-5E08-514A-5019-1F3D97064752}"/>
              </a:ext>
            </a:extLst>
          </p:cNvPr>
          <p:cNvSpPr txBox="1"/>
          <p:nvPr/>
        </p:nvSpPr>
        <p:spPr>
          <a:xfrm>
            <a:off x="12230687" y="4415205"/>
            <a:ext cx="1371600" cy="707886"/>
          </a:xfrm>
          <a:prstGeom prst="rect">
            <a:avLst/>
          </a:prstGeom>
          <a:noFill/>
        </p:spPr>
        <p:txBody>
          <a:bodyPr wrap="square" rtlCol="1">
            <a:spAutoFit/>
          </a:bodyPr>
          <a:lstStyle/>
          <a:p>
            <a:r>
              <a:rPr lang="he-IL" sz="4000" dirty="0"/>
              <a:t>27</a:t>
            </a:r>
          </a:p>
        </p:txBody>
      </p:sp>
      <p:sp>
        <p:nvSpPr>
          <p:cNvPr id="17" name="מלבן: פינות מעוגלות 16">
            <a:extLst>
              <a:ext uri="{FF2B5EF4-FFF2-40B4-BE49-F238E27FC236}">
                <a16:creationId xmlns:a16="http://schemas.microsoft.com/office/drawing/2014/main" id="{0C506877-A732-D05C-E716-99EB63C3795F}"/>
              </a:ext>
            </a:extLst>
          </p:cNvPr>
          <p:cNvSpPr/>
          <p:nvPr/>
        </p:nvSpPr>
        <p:spPr>
          <a:xfrm>
            <a:off x="8327579" y="886837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פינות מעוגלות 17">
            <a:extLst>
              <a:ext uri="{FF2B5EF4-FFF2-40B4-BE49-F238E27FC236}">
                <a16:creationId xmlns:a16="http://schemas.microsoft.com/office/drawing/2014/main" id="{AF7D4544-8A55-050B-781A-A0FA1D655816}"/>
              </a:ext>
            </a:extLst>
          </p:cNvPr>
          <p:cNvSpPr/>
          <p:nvPr/>
        </p:nvSpPr>
        <p:spPr>
          <a:xfrm>
            <a:off x="13422924" y="880110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תיבת טקסט 18">
            <a:extLst>
              <a:ext uri="{FF2B5EF4-FFF2-40B4-BE49-F238E27FC236}">
                <a16:creationId xmlns:a16="http://schemas.microsoft.com/office/drawing/2014/main" id="{F441B11A-E0AD-36C0-2A9A-6BF1535A09CD}"/>
              </a:ext>
            </a:extLst>
          </p:cNvPr>
          <p:cNvSpPr txBox="1"/>
          <p:nvPr/>
        </p:nvSpPr>
        <p:spPr>
          <a:xfrm>
            <a:off x="12417084" y="8949035"/>
            <a:ext cx="1219200" cy="923330"/>
          </a:xfrm>
          <a:prstGeom prst="rect">
            <a:avLst/>
          </a:prstGeom>
          <a:noFill/>
        </p:spPr>
        <p:txBody>
          <a:bodyPr wrap="square" rtlCol="1">
            <a:spAutoFit/>
          </a:bodyPr>
          <a:lstStyle/>
          <a:p>
            <a:r>
              <a:rPr lang="he-IL" sz="5400" dirty="0"/>
              <a:t>=</a:t>
            </a:r>
          </a:p>
        </p:txBody>
      </p:sp>
      <p:sp>
        <p:nvSpPr>
          <p:cNvPr id="20" name="תיבת טקסט 19">
            <a:extLst>
              <a:ext uri="{FF2B5EF4-FFF2-40B4-BE49-F238E27FC236}">
                <a16:creationId xmlns:a16="http://schemas.microsoft.com/office/drawing/2014/main" id="{681A6252-5B41-7C0C-D8C8-79C96C3B0E80}"/>
              </a:ext>
            </a:extLst>
          </p:cNvPr>
          <p:cNvSpPr txBox="1"/>
          <p:nvPr/>
        </p:nvSpPr>
        <p:spPr>
          <a:xfrm>
            <a:off x="7421200" y="9046423"/>
            <a:ext cx="1219200" cy="923330"/>
          </a:xfrm>
          <a:prstGeom prst="rect">
            <a:avLst/>
          </a:prstGeom>
          <a:noFill/>
        </p:spPr>
        <p:txBody>
          <a:bodyPr wrap="square" rtlCol="1">
            <a:spAutoFit/>
          </a:bodyPr>
          <a:lstStyle/>
          <a:p>
            <a:r>
              <a:rPr lang="he-IL" sz="5400" dirty="0"/>
              <a:t>=</a:t>
            </a:r>
          </a:p>
        </p:txBody>
      </p:sp>
      <p:sp>
        <p:nvSpPr>
          <p:cNvPr id="10" name="אליפסה 9">
            <a:extLst>
              <a:ext uri="{FF2B5EF4-FFF2-40B4-BE49-F238E27FC236}">
                <a16:creationId xmlns:a16="http://schemas.microsoft.com/office/drawing/2014/main" id="{31D87FD3-FFF7-3735-8D3C-87DC13B342EE}"/>
              </a:ext>
            </a:extLst>
          </p:cNvPr>
          <p:cNvSpPr/>
          <p:nvPr/>
        </p:nvSpPr>
        <p:spPr>
          <a:xfrm>
            <a:off x="12155660" y="6542624"/>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תיבת טקסט 13">
            <a:extLst>
              <a:ext uri="{FF2B5EF4-FFF2-40B4-BE49-F238E27FC236}">
                <a16:creationId xmlns:a16="http://schemas.microsoft.com/office/drawing/2014/main" id="{48EF3BC9-A920-4DC1-D6BD-8EAEE0E20012}"/>
              </a:ext>
            </a:extLst>
          </p:cNvPr>
          <p:cNvSpPr txBox="1"/>
          <p:nvPr/>
        </p:nvSpPr>
        <p:spPr>
          <a:xfrm>
            <a:off x="12237722" y="6678768"/>
            <a:ext cx="1371600" cy="707886"/>
          </a:xfrm>
          <a:prstGeom prst="rect">
            <a:avLst/>
          </a:prstGeom>
          <a:noFill/>
        </p:spPr>
        <p:txBody>
          <a:bodyPr wrap="square" rtlCol="1">
            <a:spAutoFit/>
          </a:bodyPr>
          <a:lstStyle/>
          <a:p>
            <a:r>
              <a:rPr lang="he-IL" sz="4000" dirty="0"/>
              <a:t>67</a:t>
            </a:r>
          </a:p>
        </p:txBody>
      </p:sp>
      <p:sp>
        <p:nvSpPr>
          <p:cNvPr id="24" name="מלבן: פינות מעוגלות 23">
            <a:extLst>
              <a:ext uri="{FF2B5EF4-FFF2-40B4-BE49-F238E27FC236}">
                <a16:creationId xmlns:a16="http://schemas.microsoft.com/office/drawing/2014/main" id="{8A5B2F32-6901-6545-0475-917D5C85B4AF}"/>
              </a:ext>
            </a:extLst>
          </p:cNvPr>
          <p:cNvSpPr/>
          <p:nvPr/>
        </p:nvSpPr>
        <p:spPr>
          <a:xfrm>
            <a:off x="4572000" y="6294427"/>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פינות מעוגלות 24">
            <a:extLst>
              <a:ext uri="{FF2B5EF4-FFF2-40B4-BE49-F238E27FC236}">
                <a16:creationId xmlns:a16="http://schemas.microsoft.com/office/drawing/2014/main" id="{4F19EB97-2941-8511-D57B-C76E02586B61}"/>
              </a:ext>
            </a:extLst>
          </p:cNvPr>
          <p:cNvSpPr/>
          <p:nvPr/>
        </p:nvSpPr>
        <p:spPr>
          <a:xfrm>
            <a:off x="7162800" y="6294427"/>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פינות מעוגלות 25">
            <a:extLst>
              <a:ext uri="{FF2B5EF4-FFF2-40B4-BE49-F238E27FC236}">
                <a16:creationId xmlns:a16="http://schemas.microsoft.com/office/drawing/2014/main" id="{E5858769-AEE3-22B9-F2A0-E35D0894C233}"/>
              </a:ext>
            </a:extLst>
          </p:cNvPr>
          <p:cNvSpPr/>
          <p:nvPr/>
        </p:nvSpPr>
        <p:spPr>
          <a:xfrm>
            <a:off x="9906000" y="6294427"/>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פינות מעוגלות 26">
            <a:extLst>
              <a:ext uri="{FF2B5EF4-FFF2-40B4-BE49-F238E27FC236}">
                <a16:creationId xmlns:a16="http://schemas.microsoft.com/office/drawing/2014/main" id="{3BF6AD44-858A-6DDC-5BBD-5C4EF82D0B96}"/>
              </a:ext>
            </a:extLst>
          </p:cNvPr>
          <p:cNvSpPr/>
          <p:nvPr/>
        </p:nvSpPr>
        <p:spPr>
          <a:xfrm>
            <a:off x="3798707" y="8868370"/>
            <a:ext cx="1981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תיבת טקסט 27">
            <a:extLst>
              <a:ext uri="{FF2B5EF4-FFF2-40B4-BE49-F238E27FC236}">
                <a16:creationId xmlns:a16="http://schemas.microsoft.com/office/drawing/2014/main" id="{D0A92385-9DE9-6E7E-A29E-0C5331758CFF}"/>
              </a:ext>
            </a:extLst>
          </p:cNvPr>
          <p:cNvSpPr txBox="1"/>
          <p:nvPr/>
        </p:nvSpPr>
        <p:spPr>
          <a:xfrm>
            <a:off x="2940148" y="9046423"/>
            <a:ext cx="1219200" cy="923330"/>
          </a:xfrm>
          <a:prstGeom prst="rect">
            <a:avLst/>
          </a:prstGeom>
          <a:noFill/>
        </p:spPr>
        <p:txBody>
          <a:bodyPr wrap="square" rtlCol="1">
            <a:spAutoFit/>
          </a:bodyPr>
          <a:lstStyle/>
          <a:p>
            <a:r>
              <a:rPr lang="he-IL" sz="5400" dirty="0"/>
              <a:t>=</a:t>
            </a:r>
          </a:p>
        </p:txBody>
      </p:sp>
      <p:sp>
        <p:nvSpPr>
          <p:cNvPr id="29" name="אליפסה 28">
            <a:extLst>
              <a:ext uri="{FF2B5EF4-FFF2-40B4-BE49-F238E27FC236}">
                <a16:creationId xmlns:a16="http://schemas.microsoft.com/office/drawing/2014/main" id="{5D8B5FD6-6F81-9CDD-109F-F592CD2FF6B8}"/>
              </a:ext>
            </a:extLst>
          </p:cNvPr>
          <p:cNvSpPr/>
          <p:nvPr/>
        </p:nvSpPr>
        <p:spPr>
          <a:xfrm>
            <a:off x="4998341" y="7624183"/>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תיבת טקסט 34">
            <a:extLst>
              <a:ext uri="{FF2B5EF4-FFF2-40B4-BE49-F238E27FC236}">
                <a16:creationId xmlns:a16="http://schemas.microsoft.com/office/drawing/2014/main" id="{E479D3B8-6A5D-00A5-4CCD-B6D6A5E36C15}"/>
              </a:ext>
            </a:extLst>
          </p:cNvPr>
          <p:cNvSpPr txBox="1"/>
          <p:nvPr/>
        </p:nvSpPr>
        <p:spPr>
          <a:xfrm>
            <a:off x="5164312" y="7757758"/>
            <a:ext cx="1371600" cy="707886"/>
          </a:xfrm>
          <a:prstGeom prst="rect">
            <a:avLst/>
          </a:prstGeom>
          <a:noFill/>
        </p:spPr>
        <p:txBody>
          <a:bodyPr wrap="square" rtlCol="1">
            <a:spAutoFit/>
          </a:bodyPr>
          <a:lstStyle/>
          <a:p>
            <a:r>
              <a:rPr lang="he-IL" sz="4000" dirty="0"/>
              <a:t>31</a:t>
            </a:r>
          </a:p>
        </p:txBody>
      </p:sp>
      <p:sp>
        <p:nvSpPr>
          <p:cNvPr id="37" name="אליפסה 36">
            <a:extLst>
              <a:ext uri="{FF2B5EF4-FFF2-40B4-BE49-F238E27FC236}">
                <a16:creationId xmlns:a16="http://schemas.microsoft.com/office/drawing/2014/main" id="{5C23DCA5-CD5E-D64A-4914-4C818D2EDCC0}"/>
              </a:ext>
            </a:extLst>
          </p:cNvPr>
          <p:cNvSpPr/>
          <p:nvPr/>
        </p:nvSpPr>
        <p:spPr>
          <a:xfrm>
            <a:off x="7639121" y="7615009"/>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תיבת טקסט 41">
            <a:extLst>
              <a:ext uri="{FF2B5EF4-FFF2-40B4-BE49-F238E27FC236}">
                <a16:creationId xmlns:a16="http://schemas.microsoft.com/office/drawing/2014/main" id="{486A7F45-200A-8DEB-7B77-1F503F820C67}"/>
              </a:ext>
            </a:extLst>
          </p:cNvPr>
          <p:cNvSpPr txBox="1"/>
          <p:nvPr/>
        </p:nvSpPr>
        <p:spPr>
          <a:xfrm>
            <a:off x="5317795" y="3363121"/>
            <a:ext cx="1371600" cy="707886"/>
          </a:xfrm>
          <a:prstGeom prst="rect">
            <a:avLst/>
          </a:prstGeom>
          <a:noFill/>
        </p:spPr>
        <p:txBody>
          <a:bodyPr wrap="square" rtlCol="1">
            <a:spAutoFit/>
          </a:bodyPr>
          <a:lstStyle/>
          <a:p>
            <a:r>
              <a:rPr lang="he-IL" sz="4000" dirty="0"/>
              <a:t>?</a:t>
            </a:r>
          </a:p>
        </p:txBody>
      </p:sp>
      <p:sp>
        <p:nvSpPr>
          <p:cNvPr id="47" name="אליפסה 46">
            <a:extLst>
              <a:ext uri="{FF2B5EF4-FFF2-40B4-BE49-F238E27FC236}">
                <a16:creationId xmlns:a16="http://schemas.microsoft.com/office/drawing/2014/main" id="{BC929382-7438-F06A-88A9-0BABDB519E55}"/>
              </a:ext>
            </a:extLst>
          </p:cNvPr>
          <p:cNvSpPr/>
          <p:nvPr/>
        </p:nvSpPr>
        <p:spPr>
          <a:xfrm>
            <a:off x="10499532" y="7590828"/>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תיבת טקסט 47">
            <a:extLst>
              <a:ext uri="{FF2B5EF4-FFF2-40B4-BE49-F238E27FC236}">
                <a16:creationId xmlns:a16="http://schemas.microsoft.com/office/drawing/2014/main" id="{F1C59E53-D199-3975-27DA-8D43DD5DB9D3}"/>
              </a:ext>
            </a:extLst>
          </p:cNvPr>
          <p:cNvSpPr txBox="1"/>
          <p:nvPr/>
        </p:nvSpPr>
        <p:spPr>
          <a:xfrm>
            <a:off x="10708392" y="7741919"/>
            <a:ext cx="1371600" cy="707886"/>
          </a:xfrm>
          <a:prstGeom prst="rect">
            <a:avLst/>
          </a:prstGeom>
          <a:noFill/>
        </p:spPr>
        <p:txBody>
          <a:bodyPr wrap="square" rtlCol="1">
            <a:spAutoFit/>
          </a:bodyPr>
          <a:lstStyle/>
          <a:p>
            <a:r>
              <a:rPr lang="he-IL" sz="4000" dirty="0"/>
              <a:t>24</a:t>
            </a:r>
          </a:p>
        </p:txBody>
      </p:sp>
      <p:pic>
        <p:nvPicPr>
          <p:cNvPr id="54" name="תמונה 53">
            <a:extLst>
              <a:ext uri="{FF2B5EF4-FFF2-40B4-BE49-F238E27FC236}">
                <a16:creationId xmlns:a16="http://schemas.microsoft.com/office/drawing/2014/main" id="{C159C142-06F2-06E9-63FC-6D63E88B5D8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742778" y="1865513"/>
            <a:ext cx="1531034" cy="1643061"/>
          </a:xfrm>
          <a:prstGeom prst="rect">
            <a:avLst/>
          </a:prstGeom>
        </p:spPr>
      </p:pic>
      <p:pic>
        <p:nvPicPr>
          <p:cNvPr id="55" name="תמונה 54">
            <a:extLst>
              <a:ext uri="{FF2B5EF4-FFF2-40B4-BE49-F238E27FC236}">
                <a16:creationId xmlns:a16="http://schemas.microsoft.com/office/drawing/2014/main" id="{DA9E573B-E912-E726-0ADB-143F2DAC5DF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073261" y="1925860"/>
            <a:ext cx="1531034" cy="1643061"/>
          </a:xfrm>
          <a:prstGeom prst="rect">
            <a:avLst/>
          </a:prstGeom>
        </p:spPr>
      </p:pic>
      <p:pic>
        <p:nvPicPr>
          <p:cNvPr id="57" name="תמונה 56">
            <a:extLst>
              <a:ext uri="{FF2B5EF4-FFF2-40B4-BE49-F238E27FC236}">
                <a16:creationId xmlns:a16="http://schemas.microsoft.com/office/drawing/2014/main" id="{BB111FA6-A87D-8A14-3F4A-FBFA424088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476118" y="8656439"/>
            <a:ext cx="1531034" cy="1643061"/>
          </a:xfrm>
          <a:prstGeom prst="rect">
            <a:avLst/>
          </a:prstGeom>
        </p:spPr>
      </p:pic>
      <p:pic>
        <p:nvPicPr>
          <p:cNvPr id="61" name="תמונה 60">
            <a:extLst>
              <a:ext uri="{FF2B5EF4-FFF2-40B4-BE49-F238E27FC236}">
                <a16:creationId xmlns:a16="http://schemas.microsoft.com/office/drawing/2014/main" id="{833E857D-6051-8737-2047-5881635247C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320873" y="1900324"/>
            <a:ext cx="1549410" cy="1549410"/>
          </a:xfrm>
          <a:prstGeom prst="rect">
            <a:avLst/>
          </a:prstGeom>
        </p:spPr>
      </p:pic>
      <p:pic>
        <p:nvPicPr>
          <p:cNvPr id="62" name="תמונה 61">
            <a:extLst>
              <a:ext uri="{FF2B5EF4-FFF2-40B4-BE49-F238E27FC236}">
                <a16:creationId xmlns:a16="http://schemas.microsoft.com/office/drawing/2014/main" id="{A33EE8A3-A694-0B63-BD77-1C01918289B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696547" y="3987351"/>
            <a:ext cx="1549410" cy="1549410"/>
          </a:xfrm>
          <a:prstGeom prst="rect">
            <a:avLst/>
          </a:prstGeom>
        </p:spPr>
      </p:pic>
      <p:pic>
        <p:nvPicPr>
          <p:cNvPr id="63" name="תמונה 62">
            <a:extLst>
              <a:ext uri="{FF2B5EF4-FFF2-40B4-BE49-F238E27FC236}">
                <a16:creationId xmlns:a16="http://schemas.microsoft.com/office/drawing/2014/main" id="{AFB22E83-A8E3-DC7B-C5A9-44865913A29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315200" y="4039431"/>
            <a:ext cx="1549410" cy="1549410"/>
          </a:xfrm>
          <a:prstGeom prst="rect">
            <a:avLst/>
          </a:prstGeom>
        </p:spPr>
      </p:pic>
      <p:pic>
        <p:nvPicPr>
          <p:cNvPr id="64" name="תמונה 63">
            <a:extLst>
              <a:ext uri="{FF2B5EF4-FFF2-40B4-BE49-F238E27FC236}">
                <a16:creationId xmlns:a16="http://schemas.microsoft.com/office/drawing/2014/main" id="{085BD88A-31BF-0AF9-72C1-06B5FC5D55F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957523" y="8655814"/>
            <a:ext cx="1549410" cy="1549410"/>
          </a:xfrm>
          <a:prstGeom prst="rect">
            <a:avLst/>
          </a:prstGeom>
        </p:spPr>
      </p:pic>
      <p:pic>
        <p:nvPicPr>
          <p:cNvPr id="67" name="תמונה 66">
            <a:extLst>
              <a:ext uri="{FF2B5EF4-FFF2-40B4-BE49-F238E27FC236}">
                <a16:creationId xmlns:a16="http://schemas.microsoft.com/office/drawing/2014/main" id="{9E522C2D-24D6-244B-D7B0-4C717CABBA7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1490069" y="8777259"/>
            <a:ext cx="1152994" cy="1181114"/>
          </a:xfrm>
          <a:prstGeom prst="rect">
            <a:avLst/>
          </a:prstGeom>
        </p:spPr>
      </p:pic>
      <p:pic>
        <p:nvPicPr>
          <p:cNvPr id="68" name="תמונה 67">
            <a:extLst>
              <a:ext uri="{FF2B5EF4-FFF2-40B4-BE49-F238E27FC236}">
                <a16:creationId xmlns:a16="http://schemas.microsoft.com/office/drawing/2014/main" id="{BAD89109-912F-4B10-18AB-F57A4245835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612968" y="6301290"/>
            <a:ext cx="1152994" cy="1181114"/>
          </a:xfrm>
          <a:prstGeom prst="rect">
            <a:avLst/>
          </a:prstGeom>
        </p:spPr>
      </p:pic>
      <p:pic>
        <p:nvPicPr>
          <p:cNvPr id="69" name="תמונה 68">
            <a:extLst>
              <a:ext uri="{FF2B5EF4-FFF2-40B4-BE49-F238E27FC236}">
                <a16:creationId xmlns:a16="http://schemas.microsoft.com/office/drawing/2014/main" id="{09BF7832-A6A2-7079-5BEE-15669ACCBCE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959140" y="6300090"/>
            <a:ext cx="1152994" cy="1181114"/>
          </a:xfrm>
          <a:prstGeom prst="rect">
            <a:avLst/>
          </a:prstGeom>
        </p:spPr>
      </p:pic>
      <p:pic>
        <p:nvPicPr>
          <p:cNvPr id="9" name="תמונה 8">
            <a:extLst>
              <a:ext uri="{FF2B5EF4-FFF2-40B4-BE49-F238E27FC236}">
                <a16:creationId xmlns:a16="http://schemas.microsoft.com/office/drawing/2014/main" id="{5EF6C29F-533E-E301-46ED-325E8E9E845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203768" y="4081390"/>
            <a:ext cx="1549410" cy="1549410"/>
          </a:xfrm>
          <a:prstGeom prst="rect">
            <a:avLst/>
          </a:prstGeom>
        </p:spPr>
      </p:pic>
      <p:pic>
        <p:nvPicPr>
          <p:cNvPr id="11" name="תמונה 10">
            <a:extLst>
              <a:ext uri="{FF2B5EF4-FFF2-40B4-BE49-F238E27FC236}">
                <a16:creationId xmlns:a16="http://schemas.microsoft.com/office/drawing/2014/main" id="{7CDEB857-CF3C-0625-4669-0633CFF19C4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228212" y="6172274"/>
            <a:ext cx="1549410" cy="1549410"/>
          </a:xfrm>
          <a:prstGeom prst="rect">
            <a:avLst/>
          </a:prstGeom>
        </p:spPr>
      </p:pic>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BFAA7CEF-3A38-9A7A-24A2-9D49C001AFC8}"/>
                  </a:ext>
                </a:extLst>
              </p:cNvPr>
              <p:cNvSpPr txBox="1"/>
              <p:nvPr/>
            </p:nvSpPr>
            <p:spPr>
              <a:xfrm>
                <a:off x="9045352" y="6405351"/>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b="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21" name="תיבת טקסט 20">
                <a:extLst>
                  <a:ext uri="{FF2B5EF4-FFF2-40B4-BE49-F238E27FC236}">
                    <a16:creationId xmlns:a16="http://schemas.microsoft.com/office/drawing/2014/main" id="{BFAA7CEF-3A38-9A7A-24A2-9D49C001AFC8}"/>
                  </a:ext>
                </a:extLst>
              </p:cNvPr>
              <p:cNvSpPr txBox="1">
                <a:spLocks noRot="1" noChangeAspect="1" noMove="1" noResize="1" noEditPoints="1" noAdjustHandles="1" noChangeArrowheads="1" noChangeShapeType="1" noTextEdit="1"/>
              </p:cNvSpPr>
              <p:nvPr/>
            </p:nvSpPr>
            <p:spPr>
              <a:xfrm>
                <a:off x="9045352" y="6405351"/>
                <a:ext cx="914400" cy="830997"/>
              </a:xfrm>
              <a:prstGeom prst="rect">
                <a:avLst/>
              </a:prstGeom>
              <a:blipFill>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2" name="תיבת טקסט 21">
                <a:extLst>
                  <a:ext uri="{FF2B5EF4-FFF2-40B4-BE49-F238E27FC236}">
                    <a16:creationId xmlns:a16="http://schemas.microsoft.com/office/drawing/2014/main" id="{4F8E1E36-9845-BA96-7F33-FE6A978C578E}"/>
                  </a:ext>
                </a:extLst>
              </p:cNvPr>
              <p:cNvSpPr txBox="1"/>
              <p:nvPr/>
            </p:nvSpPr>
            <p:spPr>
              <a:xfrm>
                <a:off x="6393873" y="4391930"/>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22" name="תיבת טקסט 21">
                <a:extLst>
                  <a:ext uri="{FF2B5EF4-FFF2-40B4-BE49-F238E27FC236}">
                    <a16:creationId xmlns:a16="http://schemas.microsoft.com/office/drawing/2014/main" id="{4F8E1E36-9845-BA96-7F33-FE6A978C578E}"/>
                  </a:ext>
                </a:extLst>
              </p:cNvPr>
              <p:cNvSpPr txBox="1">
                <a:spLocks noRot="1" noChangeAspect="1" noMove="1" noResize="1" noEditPoints="1" noAdjustHandles="1" noChangeArrowheads="1" noChangeShapeType="1" noTextEdit="1"/>
              </p:cNvSpPr>
              <p:nvPr/>
            </p:nvSpPr>
            <p:spPr>
              <a:xfrm>
                <a:off x="6393873" y="4391930"/>
                <a:ext cx="914400" cy="830997"/>
              </a:xfrm>
              <a:prstGeom prst="rect">
                <a:avLst/>
              </a:prstGeom>
              <a:blipFill>
                <a:blip r:embed="rId9"/>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3" name="תיבת טקסט 22">
                <a:extLst>
                  <a:ext uri="{FF2B5EF4-FFF2-40B4-BE49-F238E27FC236}">
                    <a16:creationId xmlns:a16="http://schemas.microsoft.com/office/drawing/2014/main" id="{AF63AFBD-D3C6-1E58-B951-4BEB10A7BE93}"/>
                  </a:ext>
                </a:extLst>
              </p:cNvPr>
              <p:cNvSpPr txBox="1"/>
              <p:nvPr/>
            </p:nvSpPr>
            <p:spPr>
              <a:xfrm>
                <a:off x="9092038" y="4364336"/>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23" name="תיבת טקסט 22">
                <a:extLst>
                  <a:ext uri="{FF2B5EF4-FFF2-40B4-BE49-F238E27FC236}">
                    <a16:creationId xmlns:a16="http://schemas.microsoft.com/office/drawing/2014/main" id="{AF63AFBD-D3C6-1E58-B951-4BEB10A7BE93}"/>
                  </a:ext>
                </a:extLst>
              </p:cNvPr>
              <p:cNvSpPr txBox="1">
                <a:spLocks noRot="1" noChangeAspect="1" noMove="1" noResize="1" noEditPoints="1" noAdjustHandles="1" noChangeArrowheads="1" noChangeShapeType="1" noTextEdit="1"/>
              </p:cNvSpPr>
              <p:nvPr/>
            </p:nvSpPr>
            <p:spPr>
              <a:xfrm>
                <a:off x="9092038" y="4364336"/>
                <a:ext cx="914400" cy="830997"/>
              </a:xfrm>
              <a:prstGeom prst="rect">
                <a:avLst/>
              </a:prstGeom>
              <a:blipFill>
                <a:blip r:embed="rId10"/>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 name="תיבת טקסט 29">
                <a:extLst>
                  <a:ext uri="{FF2B5EF4-FFF2-40B4-BE49-F238E27FC236}">
                    <a16:creationId xmlns:a16="http://schemas.microsoft.com/office/drawing/2014/main" id="{947E0CE9-CCA2-E569-87F8-14FF4F6648F0}"/>
                  </a:ext>
                </a:extLst>
              </p:cNvPr>
              <p:cNvSpPr txBox="1"/>
              <p:nvPr/>
            </p:nvSpPr>
            <p:spPr>
              <a:xfrm>
                <a:off x="6336051" y="2136349"/>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30" name="תיבת טקסט 29">
                <a:extLst>
                  <a:ext uri="{FF2B5EF4-FFF2-40B4-BE49-F238E27FC236}">
                    <a16:creationId xmlns:a16="http://schemas.microsoft.com/office/drawing/2014/main" id="{947E0CE9-CCA2-E569-87F8-14FF4F6648F0}"/>
                  </a:ext>
                </a:extLst>
              </p:cNvPr>
              <p:cNvSpPr txBox="1">
                <a:spLocks noRot="1" noChangeAspect="1" noMove="1" noResize="1" noEditPoints="1" noAdjustHandles="1" noChangeArrowheads="1" noChangeShapeType="1" noTextEdit="1"/>
              </p:cNvSpPr>
              <p:nvPr/>
            </p:nvSpPr>
            <p:spPr>
              <a:xfrm>
                <a:off x="6336051" y="2136349"/>
                <a:ext cx="914400" cy="830997"/>
              </a:xfrm>
              <a:prstGeom prst="rect">
                <a:avLst/>
              </a:prstGeom>
              <a:blipFill>
                <a:blip r:embed="rId11"/>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1" name="תיבת טקסט 30">
                <a:extLst>
                  <a:ext uri="{FF2B5EF4-FFF2-40B4-BE49-F238E27FC236}">
                    <a16:creationId xmlns:a16="http://schemas.microsoft.com/office/drawing/2014/main" id="{C650ADBA-E866-DDD9-538B-32B80C319DC4}"/>
                  </a:ext>
                </a:extLst>
              </p:cNvPr>
              <p:cNvSpPr txBox="1"/>
              <p:nvPr/>
            </p:nvSpPr>
            <p:spPr>
              <a:xfrm>
                <a:off x="8971878" y="2136349"/>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31" name="תיבת טקסט 30">
                <a:extLst>
                  <a:ext uri="{FF2B5EF4-FFF2-40B4-BE49-F238E27FC236}">
                    <a16:creationId xmlns:a16="http://schemas.microsoft.com/office/drawing/2014/main" id="{C650ADBA-E866-DDD9-538B-32B80C319DC4}"/>
                  </a:ext>
                </a:extLst>
              </p:cNvPr>
              <p:cNvSpPr txBox="1">
                <a:spLocks noRot="1" noChangeAspect="1" noMove="1" noResize="1" noEditPoints="1" noAdjustHandles="1" noChangeArrowheads="1" noChangeShapeType="1" noTextEdit="1"/>
              </p:cNvSpPr>
              <p:nvPr/>
            </p:nvSpPr>
            <p:spPr>
              <a:xfrm>
                <a:off x="8971878" y="2136349"/>
                <a:ext cx="914400" cy="830997"/>
              </a:xfrm>
              <a:prstGeom prst="rect">
                <a:avLst/>
              </a:prstGeom>
              <a:blipFill>
                <a:blip r:embed="rId1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2" name="תיבת טקסט 31">
                <a:extLst>
                  <a:ext uri="{FF2B5EF4-FFF2-40B4-BE49-F238E27FC236}">
                    <a16:creationId xmlns:a16="http://schemas.microsoft.com/office/drawing/2014/main" id="{EB9CBD9A-202C-AB0C-92B7-C7370CD5676D}"/>
                  </a:ext>
                </a:extLst>
              </p:cNvPr>
              <p:cNvSpPr txBox="1"/>
              <p:nvPr/>
            </p:nvSpPr>
            <p:spPr>
              <a:xfrm>
                <a:off x="6380594" y="6395875"/>
                <a:ext cx="914400" cy="83099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he-IL" sz="4800" i="1" smtClean="0">
                          <a:latin typeface="Cambria Math" panose="02040503050406030204" pitchFamily="18" charset="0"/>
                          <a:ea typeface="Cambria Math" panose="02040503050406030204" pitchFamily="18" charset="0"/>
                        </a:rPr>
                        <m:t>×</m:t>
                      </m:r>
                    </m:oMath>
                  </m:oMathPara>
                </a14:m>
                <a:endParaRPr lang="he-IL" sz="4800" dirty="0"/>
              </a:p>
            </p:txBody>
          </p:sp>
        </mc:Choice>
        <mc:Fallback xmlns="">
          <p:sp>
            <p:nvSpPr>
              <p:cNvPr id="32" name="תיבת טקסט 31">
                <a:extLst>
                  <a:ext uri="{FF2B5EF4-FFF2-40B4-BE49-F238E27FC236}">
                    <a16:creationId xmlns:a16="http://schemas.microsoft.com/office/drawing/2014/main" id="{EB9CBD9A-202C-AB0C-92B7-C7370CD5676D}"/>
                  </a:ext>
                </a:extLst>
              </p:cNvPr>
              <p:cNvSpPr txBox="1">
                <a:spLocks noRot="1" noChangeAspect="1" noMove="1" noResize="1" noEditPoints="1" noAdjustHandles="1" noChangeArrowheads="1" noChangeShapeType="1" noTextEdit="1"/>
              </p:cNvSpPr>
              <p:nvPr/>
            </p:nvSpPr>
            <p:spPr>
              <a:xfrm>
                <a:off x="6380594" y="6395875"/>
                <a:ext cx="914400" cy="830997"/>
              </a:xfrm>
              <a:prstGeom prst="rect">
                <a:avLst/>
              </a:prstGeom>
              <a:blipFill>
                <a:blip r:embed="rId13"/>
                <a:stretch>
                  <a:fillRect/>
                </a:stretch>
              </a:blipFill>
            </p:spPr>
            <p:txBody>
              <a:bodyPr/>
              <a:lstStyle/>
              <a:p>
                <a:r>
                  <a:rPr lang="he-IL">
                    <a:noFill/>
                  </a:rPr>
                  <a:t> </a:t>
                </a:r>
              </a:p>
            </p:txBody>
          </p:sp>
        </mc:Fallback>
      </mc:AlternateContent>
      <p:sp>
        <p:nvSpPr>
          <p:cNvPr id="33" name="אליפסה 32">
            <a:extLst>
              <a:ext uri="{FF2B5EF4-FFF2-40B4-BE49-F238E27FC236}">
                <a16:creationId xmlns:a16="http://schemas.microsoft.com/office/drawing/2014/main" id="{FC07598B-9706-FA6E-B63B-9297B926877A}"/>
              </a:ext>
            </a:extLst>
          </p:cNvPr>
          <p:cNvSpPr/>
          <p:nvPr/>
        </p:nvSpPr>
        <p:spPr>
          <a:xfrm>
            <a:off x="5182522" y="3410288"/>
            <a:ext cx="776832" cy="70788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תיבת טקסט 33">
            <a:extLst>
              <a:ext uri="{FF2B5EF4-FFF2-40B4-BE49-F238E27FC236}">
                <a16:creationId xmlns:a16="http://schemas.microsoft.com/office/drawing/2014/main" id="{05B911B6-0110-B43C-950D-A7AA50270021}"/>
              </a:ext>
            </a:extLst>
          </p:cNvPr>
          <p:cNvSpPr txBox="1"/>
          <p:nvPr/>
        </p:nvSpPr>
        <p:spPr>
          <a:xfrm>
            <a:off x="7819529" y="7748029"/>
            <a:ext cx="1371600" cy="707886"/>
          </a:xfrm>
          <a:prstGeom prst="rect">
            <a:avLst/>
          </a:prstGeom>
          <a:noFill/>
        </p:spPr>
        <p:txBody>
          <a:bodyPr wrap="square" rtlCol="1">
            <a:spAutoFit/>
          </a:bodyPr>
          <a:lstStyle/>
          <a:p>
            <a:r>
              <a:rPr lang="he-IL" sz="4000" dirty="0"/>
              <a:t>27</a:t>
            </a:r>
          </a:p>
        </p:txBody>
      </p:sp>
      <p:sp>
        <p:nvSpPr>
          <p:cNvPr id="36" name="תיבת טקסט 35">
            <a:extLst>
              <a:ext uri="{FF2B5EF4-FFF2-40B4-BE49-F238E27FC236}">
                <a16:creationId xmlns:a16="http://schemas.microsoft.com/office/drawing/2014/main" id="{76A39413-2B91-8027-19A1-D9B7B785FA9E}"/>
              </a:ext>
            </a:extLst>
          </p:cNvPr>
          <p:cNvSpPr txBox="1"/>
          <p:nvPr/>
        </p:nvSpPr>
        <p:spPr>
          <a:xfrm>
            <a:off x="10694777" y="3445960"/>
            <a:ext cx="1371600" cy="707886"/>
          </a:xfrm>
          <a:prstGeom prst="rect">
            <a:avLst/>
          </a:prstGeom>
          <a:noFill/>
        </p:spPr>
        <p:txBody>
          <a:bodyPr wrap="square" rtlCol="1">
            <a:spAutoFit/>
          </a:bodyPr>
          <a:lstStyle/>
          <a:p>
            <a:r>
              <a:rPr lang="he-IL" sz="4000" dirty="0"/>
              <a:t>?</a:t>
            </a:r>
          </a:p>
        </p:txBody>
      </p:sp>
      <p:sp>
        <p:nvSpPr>
          <p:cNvPr id="38" name="אליפסה 37">
            <a:extLst>
              <a:ext uri="{FF2B5EF4-FFF2-40B4-BE49-F238E27FC236}">
                <a16:creationId xmlns:a16="http://schemas.microsoft.com/office/drawing/2014/main" id="{12E451E4-9AE1-A1A9-4A6A-3BA595ADB68D}"/>
              </a:ext>
            </a:extLst>
          </p:cNvPr>
          <p:cNvSpPr/>
          <p:nvPr/>
        </p:nvSpPr>
        <p:spPr>
          <a:xfrm>
            <a:off x="10559504" y="3493127"/>
            <a:ext cx="776832" cy="70788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תיבת טקסט 38">
            <a:extLst>
              <a:ext uri="{FF2B5EF4-FFF2-40B4-BE49-F238E27FC236}">
                <a16:creationId xmlns:a16="http://schemas.microsoft.com/office/drawing/2014/main" id="{ED35214C-6362-0B56-F922-6C33C78C7103}"/>
              </a:ext>
            </a:extLst>
          </p:cNvPr>
          <p:cNvSpPr txBox="1"/>
          <p:nvPr/>
        </p:nvSpPr>
        <p:spPr>
          <a:xfrm>
            <a:off x="7863770" y="3376828"/>
            <a:ext cx="1371600" cy="707886"/>
          </a:xfrm>
          <a:prstGeom prst="rect">
            <a:avLst/>
          </a:prstGeom>
          <a:noFill/>
        </p:spPr>
        <p:txBody>
          <a:bodyPr wrap="square" rtlCol="1">
            <a:spAutoFit/>
          </a:bodyPr>
          <a:lstStyle/>
          <a:p>
            <a:r>
              <a:rPr lang="he-IL" sz="4000" dirty="0"/>
              <a:t>?</a:t>
            </a:r>
          </a:p>
        </p:txBody>
      </p:sp>
      <p:sp>
        <p:nvSpPr>
          <p:cNvPr id="40" name="אליפסה 39">
            <a:extLst>
              <a:ext uri="{FF2B5EF4-FFF2-40B4-BE49-F238E27FC236}">
                <a16:creationId xmlns:a16="http://schemas.microsoft.com/office/drawing/2014/main" id="{0DFE0D67-72BF-3B52-AEFD-585FA31B5846}"/>
              </a:ext>
            </a:extLst>
          </p:cNvPr>
          <p:cNvSpPr/>
          <p:nvPr/>
        </p:nvSpPr>
        <p:spPr>
          <a:xfrm>
            <a:off x="7728497" y="3423995"/>
            <a:ext cx="776832" cy="70788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תיבת טקסט 40">
            <a:extLst>
              <a:ext uri="{FF2B5EF4-FFF2-40B4-BE49-F238E27FC236}">
                <a16:creationId xmlns:a16="http://schemas.microsoft.com/office/drawing/2014/main" id="{3C6D6DA8-780F-8614-B6A2-3D2F599E7DD7}"/>
              </a:ext>
            </a:extLst>
          </p:cNvPr>
          <p:cNvSpPr txBox="1"/>
          <p:nvPr/>
        </p:nvSpPr>
        <p:spPr>
          <a:xfrm>
            <a:off x="5391765" y="5440892"/>
            <a:ext cx="1371600" cy="707886"/>
          </a:xfrm>
          <a:prstGeom prst="rect">
            <a:avLst/>
          </a:prstGeom>
          <a:noFill/>
        </p:spPr>
        <p:txBody>
          <a:bodyPr wrap="square" rtlCol="1">
            <a:spAutoFit/>
          </a:bodyPr>
          <a:lstStyle/>
          <a:p>
            <a:r>
              <a:rPr lang="he-IL" sz="4000" dirty="0"/>
              <a:t>?</a:t>
            </a:r>
          </a:p>
        </p:txBody>
      </p:sp>
      <p:sp>
        <p:nvSpPr>
          <p:cNvPr id="43" name="אליפסה 42">
            <a:extLst>
              <a:ext uri="{FF2B5EF4-FFF2-40B4-BE49-F238E27FC236}">
                <a16:creationId xmlns:a16="http://schemas.microsoft.com/office/drawing/2014/main" id="{28A5C144-749E-91C3-8072-B5BE1CB4A818}"/>
              </a:ext>
            </a:extLst>
          </p:cNvPr>
          <p:cNvSpPr/>
          <p:nvPr/>
        </p:nvSpPr>
        <p:spPr>
          <a:xfrm>
            <a:off x="5256492" y="5488059"/>
            <a:ext cx="776832" cy="70788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תיבת טקסט 43">
            <a:extLst>
              <a:ext uri="{FF2B5EF4-FFF2-40B4-BE49-F238E27FC236}">
                <a16:creationId xmlns:a16="http://schemas.microsoft.com/office/drawing/2014/main" id="{AFEC0C59-8A4C-E365-53EC-38DFA4FC4293}"/>
              </a:ext>
            </a:extLst>
          </p:cNvPr>
          <p:cNvSpPr txBox="1"/>
          <p:nvPr/>
        </p:nvSpPr>
        <p:spPr>
          <a:xfrm>
            <a:off x="7967881" y="5497211"/>
            <a:ext cx="1371600" cy="707886"/>
          </a:xfrm>
          <a:prstGeom prst="rect">
            <a:avLst/>
          </a:prstGeom>
          <a:noFill/>
        </p:spPr>
        <p:txBody>
          <a:bodyPr wrap="square" rtlCol="1">
            <a:spAutoFit/>
          </a:bodyPr>
          <a:lstStyle/>
          <a:p>
            <a:r>
              <a:rPr lang="he-IL" sz="4000" dirty="0"/>
              <a:t>?</a:t>
            </a:r>
          </a:p>
        </p:txBody>
      </p:sp>
      <p:sp>
        <p:nvSpPr>
          <p:cNvPr id="45" name="אליפסה 44">
            <a:extLst>
              <a:ext uri="{FF2B5EF4-FFF2-40B4-BE49-F238E27FC236}">
                <a16:creationId xmlns:a16="http://schemas.microsoft.com/office/drawing/2014/main" id="{B70A878F-94AE-71D5-D786-C25DA05FD087}"/>
              </a:ext>
            </a:extLst>
          </p:cNvPr>
          <p:cNvSpPr/>
          <p:nvPr/>
        </p:nvSpPr>
        <p:spPr>
          <a:xfrm>
            <a:off x="7832608" y="5544378"/>
            <a:ext cx="776832" cy="70788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תיבת טקסט 45">
            <a:extLst>
              <a:ext uri="{FF2B5EF4-FFF2-40B4-BE49-F238E27FC236}">
                <a16:creationId xmlns:a16="http://schemas.microsoft.com/office/drawing/2014/main" id="{24ED9429-A2BB-A4DD-6818-A309BA5C579F}"/>
              </a:ext>
            </a:extLst>
          </p:cNvPr>
          <p:cNvSpPr txBox="1"/>
          <p:nvPr/>
        </p:nvSpPr>
        <p:spPr>
          <a:xfrm>
            <a:off x="10749484" y="5480966"/>
            <a:ext cx="1371600" cy="707886"/>
          </a:xfrm>
          <a:prstGeom prst="rect">
            <a:avLst/>
          </a:prstGeom>
          <a:noFill/>
        </p:spPr>
        <p:txBody>
          <a:bodyPr wrap="square" rtlCol="1">
            <a:spAutoFit/>
          </a:bodyPr>
          <a:lstStyle/>
          <a:p>
            <a:r>
              <a:rPr lang="he-IL" sz="4000" dirty="0"/>
              <a:t>?</a:t>
            </a:r>
          </a:p>
        </p:txBody>
      </p:sp>
      <p:sp>
        <p:nvSpPr>
          <p:cNvPr id="49" name="אליפסה 48">
            <a:extLst>
              <a:ext uri="{FF2B5EF4-FFF2-40B4-BE49-F238E27FC236}">
                <a16:creationId xmlns:a16="http://schemas.microsoft.com/office/drawing/2014/main" id="{13035A21-022B-3DF0-44C7-9E802C94B0EA}"/>
              </a:ext>
            </a:extLst>
          </p:cNvPr>
          <p:cNvSpPr/>
          <p:nvPr/>
        </p:nvSpPr>
        <p:spPr>
          <a:xfrm>
            <a:off x="10614211" y="5528133"/>
            <a:ext cx="776832" cy="70788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תיבת טקסט 49">
            <a:extLst>
              <a:ext uri="{FF2B5EF4-FFF2-40B4-BE49-F238E27FC236}">
                <a16:creationId xmlns:a16="http://schemas.microsoft.com/office/drawing/2014/main" id="{665C905E-7CE5-2911-AB91-EF72E9327E7D}"/>
              </a:ext>
            </a:extLst>
          </p:cNvPr>
          <p:cNvSpPr txBox="1"/>
          <p:nvPr/>
        </p:nvSpPr>
        <p:spPr>
          <a:xfrm>
            <a:off x="14401800" y="512709"/>
            <a:ext cx="2709071" cy="1200329"/>
          </a:xfrm>
          <a:prstGeom prst="rect">
            <a:avLst/>
          </a:prstGeom>
          <a:noFill/>
        </p:spPr>
        <p:txBody>
          <a:bodyPr wrap="square" rtlCol="1">
            <a:spAutoFit/>
          </a:bodyPr>
          <a:lstStyle/>
          <a:p>
            <a:pPr algn="ctr"/>
            <a:r>
              <a:rPr lang="ar-JO" sz="2400" b="1" dirty="0"/>
              <a:t>انتبهوا</a:t>
            </a:r>
            <a:r>
              <a:rPr lang="he-IL" sz="2400" b="1" dirty="0"/>
              <a:t>    </a:t>
            </a:r>
          </a:p>
          <a:p>
            <a:pPr algn="ctr"/>
            <a:r>
              <a:rPr lang="ar-JO" sz="2400" b="1" dirty="0"/>
              <a:t>لترتيب العمليات الحسابيّة</a:t>
            </a:r>
            <a:r>
              <a:rPr lang="he-IL" sz="2400" b="1" dirty="0"/>
              <a:t>!</a:t>
            </a:r>
          </a:p>
        </p:txBody>
      </p:sp>
      <p:sp>
        <p:nvSpPr>
          <p:cNvPr id="51" name="לב 50">
            <a:extLst>
              <a:ext uri="{FF2B5EF4-FFF2-40B4-BE49-F238E27FC236}">
                <a16:creationId xmlns:a16="http://schemas.microsoft.com/office/drawing/2014/main" id="{E2D4A787-18CF-54DC-8A90-79B423E38886}"/>
              </a:ext>
            </a:extLst>
          </p:cNvPr>
          <p:cNvSpPr/>
          <p:nvPr/>
        </p:nvSpPr>
        <p:spPr>
          <a:xfrm>
            <a:off x="15189581" y="552301"/>
            <a:ext cx="381000" cy="342602"/>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2151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DC8EF-E18B-766E-3338-CA78F2C50E5C}"/>
            </a:ext>
          </a:extLst>
        </p:cNvPr>
        <p:cNvGrpSpPr/>
        <p:nvPr/>
      </p:nvGrpSpPr>
      <p:grpSpPr>
        <a:xfrm>
          <a:off x="0" y="0"/>
          <a:ext cx="0" cy="0"/>
          <a:chOff x="0" y="0"/>
          <a:chExt cx="0" cy="0"/>
        </a:xfrm>
      </p:grpSpPr>
      <p:sp>
        <p:nvSpPr>
          <p:cNvPr id="12" name="אליפסה 11">
            <a:extLst>
              <a:ext uri="{FF2B5EF4-FFF2-40B4-BE49-F238E27FC236}">
                <a16:creationId xmlns:a16="http://schemas.microsoft.com/office/drawing/2014/main" id="{C53C5353-35F5-C04E-10D1-7E366D59F596}"/>
              </a:ext>
            </a:extLst>
          </p:cNvPr>
          <p:cNvSpPr/>
          <p:nvPr/>
        </p:nvSpPr>
        <p:spPr>
          <a:xfrm>
            <a:off x="12295163" y="2110259"/>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a:extLst>
              <a:ext uri="{FF2B5EF4-FFF2-40B4-BE49-F238E27FC236}">
                <a16:creationId xmlns:a16="http://schemas.microsoft.com/office/drawing/2014/main" id="{D2D2EF58-6F2C-45E9-D640-67E4FDB7DA7D}"/>
              </a:ext>
            </a:extLst>
          </p:cNvPr>
          <p:cNvSpPr/>
          <p:nvPr/>
        </p:nvSpPr>
        <p:spPr>
          <a:xfrm>
            <a:off x="12231570" y="3845283"/>
            <a:ext cx="1012874" cy="103163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תיבת טקסט 14">
            <a:extLst>
              <a:ext uri="{FF2B5EF4-FFF2-40B4-BE49-F238E27FC236}">
                <a16:creationId xmlns:a16="http://schemas.microsoft.com/office/drawing/2014/main" id="{C8FF0231-2BE3-12B9-51AB-F1D313DEE2DB}"/>
              </a:ext>
            </a:extLst>
          </p:cNvPr>
          <p:cNvSpPr txBox="1"/>
          <p:nvPr/>
        </p:nvSpPr>
        <p:spPr>
          <a:xfrm>
            <a:off x="12306712" y="2250339"/>
            <a:ext cx="1371600" cy="707886"/>
          </a:xfrm>
          <a:prstGeom prst="rect">
            <a:avLst/>
          </a:prstGeom>
          <a:noFill/>
        </p:spPr>
        <p:txBody>
          <a:bodyPr wrap="square" rtlCol="1">
            <a:spAutoFit/>
          </a:bodyPr>
          <a:lstStyle/>
          <a:p>
            <a:r>
              <a:rPr lang="he-IL" sz="4000" dirty="0"/>
              <a:t>100</a:t>
            </a:r>
          </a:p>
        </p:txBody>
      </p:sp>
      <p:sp>
        <p:nvSpPr>
          <p:cNvPr id="16" name="תיבת טקסט 15">
            <a:extLst>
              <a:ext uri="{FF2B5EF4-FFF2-40B4-BE49-F238E27FC236}">
                <a16:creationId xmlns:a16="http://schemas.microsoft.com/office/drawing/2014/main" id="{80B59DBF-62E3-269D-65A4-AD4B9F171080}"/>
              </a:ext>
            </a:extLst>
          </p:cNvPr>
          <p:cNvSpPr txBox="1"/>
          <p:nvPr/>
        </p:nvSpPr>
        <p:spPr>
          <a:xfrm>
            <a:off x="12284584" y="3993205"/>
            <a:ext cx="1371600" cy="707886"/>
          </a:xfrm>
          <a:prstGeom prst="rect">
            <a:avLst/>
          </a:prstGeom>
          <a:noFill/>
        </p:spPr>
        <p:txBody>
          <a:bodyPr wrap="square" rtlCol="1">
            <a:spAutoFit/>
          </a:bodyPr>
          <a:lstStyle/>
          <a:p>
            <a:r>
              <a:rPr lang="he-IL" sz="4000" dirty="0"/>
              <a:t>140</a:t>
            </a:r>
          </a:p>
        </p:txBody>
      </p:sp>
      <p:sp>
        <p:nvSpPr>
          <p:cNvPr id="19" name="תיבת טקסט 18">
            <a:extLst>
              <a:ext uri="{FF2B5EF4-FFF2-40B4-BE49-F238E27FC236}">
                <a16:creationId xmlns:a16="http://schemas.microsoft.com/office/drawing/2014/main" id="{D9D3B00F-60C5-EA42-757E-327E0BB985A4}"/>
              </a:ext>
            </a:extLst>
          </p:cNvPr>
          <p:cNvSpPr txBox="1"/>
          <p:nvPr/>
        </p:nvSpPr>
        <p:spPr>
          <a:xfrm>
            <a:off x="861303" y="4222539"/>
            <a:ext cx="1219200" cy="923330"/>
          </a:xfrm>
          <a:prstGeom prst="rect">
            <a:avLst/>
          </a:prstGeom>
          <a:noFill/>
        </p:spPr>
        <p:txBody>
          <a:bodyPr wrap="square" rtlCol="1">
            <a:spAutoFit/>
          </a:bodyPr>
          <a:lstStyle/>
          <a:p>
            <a:r>
              <a:rPr lang="he-IL" sz="5400" dirty="0"/>
              <a:t>=</a:t>
            </a:r>
          </a:p>
        </p:txBody>
      </p:sp>
      <p:sp>
        <p:nvSpPr>
          <p:cNvPr id="20" name="תיבת טקסט 19">
            <a:extLst>
              <a:ext uri="{FF2B5EF4-FFF2-40B4-BE49-F238E27FC236}">
                <a16:creationId xmlns:a16="http://schemas.microsoft.com/office/drawing/2014/main" id="{50E0FA57-716C-2888-493E-E0C7825C2B66}"/>
              </a:ext>
            </a:extLst>
          </p:cNvPr>
          <p:cNvSpPr txBox="1"/>
          <p:nvPr/>
        </p:nvSpPr>
        <p:spPr>
          <a:xfrm>
            <a:off x="880060" y="2617750"/>
            <a:ext cx="1219200" cy="923330"/>
          </a:xfrm>
          <a:prstGeom prst="rect">
            <a:avLst/>
          </a:prstGeom>
          <a:noFill/>
        </p:spPr>
        <p:txBody>
          <a:bodyPr wrap="square" rtlCol="1">
            <a:spAutoFit/>
          </a:bodyPr>
          <a:lstStyle/>
          <a:p>
            <a:r>
              <a:rPr lang="he-IL" sz="5400" dirty="0"/>
              <a:t>=</a:t>
            </a:r>
          </a:p>
        </p:txBody>
      </p:sp>
      <p:sp>
        <p:nvSpPr>
          <p:cNvPr id="10" name="אליפסה 9">
            <a:extLst>
              <a:ext uri="{FF2B5EF4-FFF2-40B4-BE49-F238E27FC236}">
                <a16:creationId xmlns:a16="http://schemas.microsoft.com/office/drawing/2014/main" id="{B010D00C-626D-4D95-6FAE-AE26191C2633}"/>
              </a:ext>
            </a:extLst>
          </p:cNvPr>
          <p:cNvSpPr/>
          <p:nvPr/>
        </p:nvSpPr>
        <p:spPr>
          <a:xfrm>
            <a:off x="12229225" y="5226364"/>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תיבת טקסט 13">
            <a:extLst>
              <a:ext uri="{FF2B5EF4-FFF2-40B4-BE49-F238E27FC236}">
                <a16:creationId xmlns:a16="http://schemas.microsoft.com/office/drawing/2014/main" id="{C02DE07B-211F-C1B8-2742-66CA8C2BC99F}"/>
              </a:ext>
            </a:extLst>
          </p:cNvPr>
          <p:cNvSpPr txBox="1"/>
          <p:nvPr/>
        </p:nvSpPr>
        <p:spPr>
          <a:xfrm>
            <a:off x="12289012" y="5407580"/>
            <a:ext cx="1371600" cy="707886"/>
          </a:xfrm>
          <a:prstGeom prst="rect">
            <a:avLst/>
          </a:prstGeom>
          <a:noFill/>
        </p:spPr>
        <p:txBody>
          <a:bodyPr wrap="square" rtlCol="1">
            <a:spAutoFit/>
          </a:bodyPr>
          <a:lstStyle/>
          <a:p>
            <a:r>
              <a:rPr lang="he-IL" sz="4000" dirty="0"/>
              <a:t>79</a:t>
            </a:r>
          </a:p>
        </p:txBody>
      </p:sp>
      <p:sp>
        <p:nvSpPr>
          <p:cNvPr id="28" name="תיבת טקסט 27">
            <a:extLst>
              <a:ext uri="{FF2B5EF4-FFF2-40B4-BE49-F238E27FC236}">
                <a16:creationId xmlns:a16="http://schemas.microsoft.com/office/drawing/2014/main" id="{26FE0969-8556-DE14-A68F-C67A4312EE1F}"/>
              </a:ext>
            </a:extLst>
          </p:cNvPr>
          <p:cNvSpPr txBox="1"/>
          <p:nvPr/>
        </p:nvSpPr>
        <p:spPr>
          <a:xfrm>
            <a:off x="838200" y="914102"/>
            <a:ext cx="1219200" cy="923330"/>
          </a:xfrm>
          <a:prstGeom prst="rect">
            <a:avLst/>
          </a:prstGeom>
          <a:noFill/>
        </p:spPr>
        <p:txBody>
          <a:bodyPr wrap="square" rtlCol="1">
            <a:spAutoFit/>
          </a:bodyPr>
          <a:lstStyle/>
          <a:p>
            <a:r>
              <a:rPr lang="he-IL" sz="5400" dirty="0"/>
              <a:t>=</a:t>
            </a:r>
          </a:p>
        </p:txBody>
      </p:sp>
      <p:sp>
        <p:nvSpPr>
          <p:cNvPr id="35" name="מלבן: פינות מעוגלות 34">
            <a:extLst>
              <a:ext uri="{FF2B5EF4-FFF2-40B4-BE49-F238E27FC236}">
                <a16:creationId xmlns:a16="http://schemas.microsoft.com/office/drawing/2014/main" id="{40B26711-3386-CCF1-3370-D0C11A5B0107}"/>
              </a:ext>
            </a:extLst>
          </p:cNvPr>
          <p:cNvSpPr/>
          <p:nvPr/>
        </p:nvSpPr>
        <p:spPr>
          <a:xfrm>
            <a:off x="10732671" y="202859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פינות מעוגלות 36">
            <a:extLst>
              <a:ext uri="{FF2B5EF4-FFF2-40B4-BE49-F238E27FC236}">
                <a16:creationId xmlns:a16="http://schemas.microsoft.com/office/drawing/2014/main" id="{853506C7-2517-861F-757C-C629849320DA}"/>
              </a:ext>
            </a:extLst>
          </p:cNvPr>
          <p:cNvSpPr/>
          <p:nvPr/>
        </p:nvSpPr>
        <p:spPr>
          <a:xfrm>
            <a:off x="9290044" y="202859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פינות מעוגלות 41">
            <a:extLst>
              <a:ext uri="{FF2B5EF4-FFF2-40B4-BE49-F238E27FC236}">
                <a16:creationId xmlns:a16="http://schemas.microsoft.com/office/drawing/2014/main" id="{5076D786-87AD-E65B-226E-8710F616D61B}"/>
              </a:ext>
            </a:extLst>
          </p:cNvPr>
          <p:cNvSpPr/>
          <p:nvPr/>
        </p:nvSpPr>
        <p:spPr>
          <a:xfrm>
            <a:off x="7802203" y="202859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פינות מעוגלות 46">
            <a:extLst>
              <a:ext uri="{FF2B5EF4-FFF2-40B4-BE49-F238E27FC236}">
                <a16:creationId xmlns:a16="http://schemas.microsoft.com/office/drawing/2014/main" id="{F39E19B7-CABA-09F3-7EAE-95854788D767}"/>
              </a:ext>
            </a:extLst>
          </p:cNvPr>
          <p:cNvSpPr/>
          <p:nvPr/>
        </p:nvSpPr>
        <p:spPr>
          <a:xfrm>
            <a:off x="6302639" y="202757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פינות מעוגלות 47">
            <a:extLst>
              <a:ext uri="{FF2B5EF4-FFF2-40B4-BE49-F238E27FC236}">
                <a16:creationId xmlns:a16="http://schemas.microsoft.com/office/drawing/2014/main" id="{963996D2-4C25-A093-25D5-A941CA3B7C98}"/>
              </a:ext>
            </a:extLst>
          </p:cNvPr>
          <p:cNvSpPr/>
          <p:nvPr/>
        </p:nvSpPr>
        <p:spPr>
          <a:xfrm>
            <a:off x="10770185" y="366524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פינות מעוגלות 48">
            <a:extLst>
              <a:ext uri="{FF2B5EF4-FFF2-40B4-BE49-F238E27FC236}">
                <a16:creationId xmlns:a16="http://schemas.microsoft.com/office/drawing/2014/main" id="{A5024431-F929-59C9-8573-0389061BCEAA}"/>
              </a:ext>
            </a:extLst>
          </p:cNvPr>
          <p:cNvSpPr/>
          <p:nvPr/>
        </p:nvSpPr>
        <p:spPr>
          <a:xfrm>
            <a:off x="9327558" y="366524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פינות מעוגלות 49">
            <a:extLst>
              <a:ext uri="{FF2B5EF4-FFF2-40B4-BE49-F238E27FC236}">
                <a16:creationId xmlns:a16="http://schemas.microsoft.com/office/drawing/2014/main" id="{4403F05F-1BF8-35E9-3E70-F33D30FFFA04}"/>
              </a:ext>
            </a:extLst>
          </p:cNvPr>
          <p:cNvSpPr/>
          <p:nvPr/>
        </p:nvSpPr>
        <p:spPr>
          <a:xfrm>
            <a:off x="7839717" y="366524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פינות מעוגלות 50">
            <a:extLst>
              <a:ext uri="{FF2B5EF4-FFF2-40B4-BE49-F238E27FC236}">
                <a16:creationId xmlns:a16="http://schemas.microsoft.com/office/drawing/2014/main" id="{34CECC03-C761-9AC5-CF5E-6B690D1F85B6}"/>
              </a:ext>
            </a:extLst>
          </p:cNvPr>
          <p:cNvSpPr/>
          <p:nvPr/>
        </p:nvSpPr>
        <p:spPr>
          <a:xfrm>
            <a:off x="6340153" y="3664215"/>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מלבן: פינות מעוגלות 51">
            <a:extLst>
              <a:ext uri="{FF2B5EF4-FFF2-40B4-BE49-F238E27FC236}">
                <a16:creationId xmlns:a16="http://schemas.microsoft.com/office/drawing/2014/main" id="{2B5F2B52-14E1-FA3E-A8BA-28E3FA50520F}"/>
              </a:ext>
            </a:extLst>
          </p:cNvPr>
          <p:cNvSpPr/>
          <p:nvPr/>
        </p:nvSpPr>
        <p:spPr>
          <a:xfrm>
            <a:off x="10739705" y="516738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מלבן: פינות מעוגלות 52">
            <a:extLst>
              <a:ext uri="{FF2B5EF4-FFF2-40B4-BE49-F238E27FC236}">
                <a16:creationId xmlns:a16="http://schemas.microsoft.com/office/drawing/2014/main" id="{B95F917F-C47F-485F-3592-D1857227CD67}"/>
              </a:ext>
            </a:extLst>
          </p:cNvPr>
          <p:cNvSpPr/>
          <p:nvPr/>
        </p:nvSpPr>
        <p:spPr>
          <a:xfrm>
            <a:off x="9297078" y="516738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מלבן: פינות מעוגלות 53">
            <a:extLst>
              <a:ext uri="{FF2B5EF4-FFF2-40B4-BE49-F238E27FC236}">
                <a16:creationId xmlns:a16="http://schemas.microsoft.com/office/drawing/2014/main" id="{427D1F24-E255-ADCB-C445-41D312DE88BF}"/>
              </a:ext>
            </a:extLst>
          </p:cNvPr>
          <p:cNvSpPr/>
          <p:nvPr/>
        </p:nvSpPr>
        <p:spPr>
          <a:xfrm>
            <a:off x="7809237" y="516738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מלבן: פינות מעוגלות 54">
            <a:extLst>
              <a:ext uri="{FF2B5EF4-FFF2-40B4-BE49-F238E27FC236}">
                <a16:creationId xmlns:a16="http://schemas.microsoft.com/office/drawing/2014/main" id="{380905FA-F69D-2C04-8AA9-C1B2B6426752}"/>
              </a:ext>
            </a:extLst>
          </p:cNvPr>
          <p:cNvSpPr/>
          <p:nvPr/>
        </p:nvSpPr>
        <p:spPr>
          <a:xfrm>
            <a:off x="6309673" y="516636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מלבן: פינות מעוגלות 55">
            <a:extLst>
              <a:ext uri="{FF2B5EF4-FFF2-40B4-BE49-F238E27FC236}">
                <a16:creationId xmlns:a16="http://schemas.microsoft.com/office/drawing/2014/main" id="{395CEC9E-47E3-D505-4314-5985C0170275}"/>
              </a:ext>
            </a:extLst>
          </p:cNvPr>
          <p:cNvSpPr/>
          <p:nvPr/>
        </p:nvSpPr>
        <p:spPr>
          <a:xfrm>
            <a:off x="10732671" y="674079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מלבן: פינות מעוגלות 56">
            <a:extLst>
              <a:ext uri="{FF2B5EF4-FFF2-40B4-BE49-F238E27FC236}">
                <a16:creationId xmlns:a16="http://schemas.microsoft.com/office/drawing/2014/main" id="{EEDDD777-B2A2-43E7-F46F-7EFA5DC2149E}"/>
              </a:ext>
            </a:extLst>
          </p:cNvPr>
          <p:cNvSpPr/>
          <p:nvPr/>
        </p:nvSpPr>
        <p:spPr>
          <a:xfrm>
            <a:off x="9290044" y="674079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מלבן: פינות מעוגלות 57">
            <a:extLst>
              <a:ext uri="{FF2B5EF4-FFF2-40B4-BE49-F238E27FC236}">
                <a16:creationId xmlns:a16="http://schemas.microsoft.com/office/drawing/2014/main" id="{A9B1EC94-A7D1-A786-BC26-9A2EB7A88F57}"/>
              </a:ext>
            </a:extLst>
          </p:cNvPr>
          <p:cNvSpPr/>
          <p:nvPr/>
        </p:nvSpPr>
        <p:spPr>
          <a:xfrm>
            <a:off x="7802203" y="674079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מלבן: פינות מעוגלות 58">
            <a:extLst>
              <a:ext uri="{FF2B5EF4-FFF2-40B4-BE49-F238E27FC236}">
                <a16:creationId xmlns:a16="http://schemas.microsoft.com/office/drawing/2014/main" id="{B880B8B8-CCD9-37BA-FC9F-BB49DB5551A4}"/>
              </a:ext>
            </a:extLst>
          </p:cNvPr>
          <p:cNvSpPr/>
          <p:nvPr/>
        </p:nvSpPr>
        <p:spPr>
          <a:xfrm>
            <a:off x="6302639" y="6739765"/>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אליפסה 59">
            <a:extLst>
              <a:ext uri="{FF2B5EF4-FFF2-40B4-BE49-F238E27FC236}">
                <a16:creationId xmlns:a16="http://schemas.microsoft.com/office/drawing/2014/main" id="{CE8ED03F-038C-BF38-1C6C-DD73097BF9FF}"/>
              </a:ext>
            </a:extLst>
          </p:cNvPr>
          <p:cNvSpPr/>
          <p:nvPr/>
        </p:nvSpPr>
        <p:spPr>
          <a:xfrm>
            <a:off x="12295163" y="6858685"/>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תיבת טקסט 60">
            <a:extLst>
              <a:ext uri="{FF2B5EF4-FFF2-40B4-BE49-F238E27FC236}">
                <a16:creationId xmlns:a16="http://schemas.microsoft.com/office/drawing/2014/main" id="{CE497FEE-D01D-48EF-3581-B0F035684C21}"/>
              </a:ext>
            </a:extLst>
          </p:cNvPr>
          <p:cNvSpPr txBox="1"/>
          <p:nvPr/>
        </p:nvSpPr>
        <p:spPr>
          <a:xfrm>
            <a:off x="12354950" y="7039901"/>
            <a:ext cx="1371600" cy="707886"/>
          </a:xfrm>
          <a:prstGeom prst="rect">
            <a:avLst/>
          </a:prstGeom>
          <a:noFill/>
        </p:spPr>
        <p:txBody>
          <a:bodyPr wrap="square" rtlCol="1">
            <a:spAutoFit/>
          </a:bodyPr>
          <a:lstStyle/>
          <a:p>
            <a:r>
              <a:rPr lang="he-IL" sz="4000" dirty="0"/>
              <a:t>105</a:t>
            </a:r>
          </a:p>
        </p:txBody>
      </p:sp>
      <p:sp>
        <p:nvSpPr>
          <p:cNvPr id="62" name="אליפסה 61">
            <a:extLst>
              <a:ext uri="{FF2B5EF4-FFF2-40B4-BE49-F238E27FC236}">
                <a16:creationId xmlns:a16="http://schemas.microsoft.com/office/drawing/2014/main" id="{16B76A5F-F75F-C25B-CD61-8EAAC765D0B9}"/>
              </a:ext>
            </a:extLst>
          </p:cNvPr>
          <p:cNvSpPr/>
          <p:nvPr/>
        </p:nvSpPr>
        <p:spPr>
          <a:xfrm>
            <a:off x="10985697" y="8196222"/>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תיבת טקסט 62">
            <a:extLst>
              <a:ext uri="{FF2B5EF4-FFF2-40B4-BE49-F238E27FC236}">
                <a16:creationId xmlns:a16="http://schemas.microsoft.com/office/drawing/2014/main" id="{5BA45450-9AD3-584F-0951-3D383D2EA2E0}"/>
              </a:ext>
            </a:extLst>
          </p:cNvPr>
          <p:cNvSpPr txBox="1"/>
          <p:nvPr/>
        </p:nvSpPr>
        <p:spPr>
          <a:xfrm>
            <a:off x="11045484" y="8377438"/>
            <a:ext cx="1371600" cy="707886"/>
          </a:xfrm>
          <a:prstGeom prst="rect">
            <a:avLst/>
          </a:prstGeom>
          <a:noFill/>
        </p:spPr>
        <p:txBody>
          <a:bodyPr wrap="square" rtlCol="1">
            <a:spAutoFit/>
          </a:bodyPr>
          <a:lstStyle/>
          <a:p>
            <a:r>
              <a:rPr lang="he-IL" sz="4000" dirty="0"/>
              <a:t>?</a:t>
            </a:r>
          </a:p>
        </p:txBody>
      </p:sp>
      <p:sp>
        <p:nvSpPr>
          <p:cNvPr id="64" name="אליפסה 63">
            <a:extLst>
              <a:ext uri="{FF2B5EF4-FFF2-40B4-BE49-F238E27FC236}">
                <a16:creationId xmlns:a16="http://schemas.microsoft.com/office/drawing/2014/main" id="{88846FE4-1DAF-C979-1DA6-692A4E419F19}"/>
              </a:ext>
            </a:extLst>
          </p:cNvPr>
          <p:cNvSpPr/>
          <p:nvPr/>
        </p:nvSpPr>
        <p:spPr>
          <a:xfrm>
            <a:off x="9494523" y="8242206"/>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תיבת טקסט 64">
            <a:extLst>
              <a:ext uri="{FF2B5EF4-FFF2-40B4-BE49-F238E27FC236}">
                <a16:creationId xmlns:a16="http://schemas.microsoft.com/office/drawing/2014/main" id="{4237CE20-DBAE-A809-F530-7BC87957F763}"/>
              </a:ext>
            </a:extLst>
          </p:cNvPr>
          <p:cNvSpPr txBox="1"/>
          <p:nvPr/>
        </p:nvSpPr>
        <p:spPr>
          <a:xfrm>
            <a:off x="9760949" y="8377438"/>
            <a:ext cx="1371600" cy="707886"/>
          </a:xfrm>
          <a:prstGeom prst="rect">
            <a:avLst/>
          </a:prstGeom>
          <a:noFill/>
        </p:spPr>
        <p:txBody>
          <a:bodyPr wrap="square" rtlCol="1">
            <a:spAutoFit/>
          </a:bodyPr>
          <a:lstStyle/>
          <a:p>
            <a:r>
              <a:rPr lang="he-IL" sz="4000" dirty="0"/>
              <a:t>?</a:t>
            </a:r>
          </a:p>
        </p:txBody>
      </p:sp>
      <p:sp>
        <p:nvSpPr>
          <p:cNvPr id="66" name="אליפסה 65">
            <a:extLst>
              <a:ext uri="{FF2B5EF4-FFF2-40B4-BE49-F238E27FC236}">
                <a16:creationId xmlns:a16="http://schemas.microsoft.com/office/drawing/2014/main" id="{D79A44D5-1C9A-B4C9-B103-6B7612820429}"/>
              </a:ext>
            </a:extLst>
          </p:cNvPr>
          <p:cNvSpPr/>
          <p:nvPr/>
        </p:nvSpPr>
        <p:spPr>
          <a:xfrm>
            <a:off x="8031484" y="8237253"/>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תיבת טקסט 66">
            <a:extLst>
              <a:ext uri="{FF2B5EF4-FFF2-40B4-BE49-F238E27FC236}">
                <a16:creationId xmlns:a16="http://schemas.microsoft.com/office/drawing/2014/main" id="{EC435998-7FC7-EAD2-D153-26754DA55421}"/>
              </a:ext>
            </a:extLst>
          </p:cNvPr>
          <p:cNvSpPr txBox="1"/>
          <p:nvPr/>
        </p:nvSpPr>
        <p:spPr>
          <a:xfrm>
            <a:off x="8305800" y="8377438"/>
            <a:ext cx="1371600" cy="707886"/>
          </a:xfrm>
          <a:prstGeom prst="rect">
            <a:avLst/>
          </a:prstGeom>
          <a:noFill/>
        </p:spPr>
        <p:txBody>
          <a:bodyPr wrap="square" rtlCol="1">
            <a:spAutoFit/>
          </a:bodyPr>
          <a:lstStyle/>
          <a:p>
            <a:r>
              <a:rPr lang="he-IL" sz="4000" dirty="0"/>
              <a:t>?</a:t>
            </a:r>
          </a:p>
        </p:txBody>
      </p:sp>
      <p:sp>
        <p:nvSpPr>
          <p:cNvPr id="68" name="אליפסה 67">
            <a:extLst>
              <a:ext uri="{FF2B5EF4-FFF2-40B4-BE49-F238E27FC236}">
                <a16:creationId xmlns:a16="http://schemas.microsoft.com/office/drawing/2014/main" id="{7C7A7280-A3A8-56A2-6ED0-D1141649D06E}"/>
              </a:ext>
            </a:extLst>
          </p:cNvPr>
          <p:cNvSpPr/>
          <p:nvPr/>
        </p:nvSpPr>
        <p:spPr>
          <a:xfrm>
            <a:off x="6540310" y="8237253"/>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9" name="תיבת טקסט 68">
            <a:extLst>
              <a:ext uri="{FF2B5EF4-FFF2-40B4-BE49-F238E27FC236}">
                <a16:creationId xmlns:a16="http://schemas.microsoft.com/office/drawing/2014/main" id="{2A75EE49-3B53-B713-5CA4-5C36F2E7665A}"/>
              </a:ext>
            </a:extLst>
          </p:cNvPr>
          <p:cNvSpPr txBox="1"/>
          <p:nvPr/>
        </p:nvSpPr>
        <p:spPr>
          <a:xfrm>
            <a:off x="6836039" y="8360446"/>
            <a:ext cx="1371600" cy="707886"/>
          </a:xfrm>
          <a:prstGeom prst="rect">
            <a:avLst/>
          </a:prstGeom>
          <a:noFill/>
        </p:spPr>
        <p:txBody>
          <a:bodyPr wrap="square" rtlCol="1">
            <a:spAutoFit/>
          </a:bodyPr>
          <a:lstStyle/>
          <a:p>
            <a:r>
              <a:rPr lang="he-IL" sz="4000" dirty="0"/>
              <a:t>?</a:t>
            </a:r>
          </a:p>
        </p:txBody>
      </p:sp>
      <p:sp>
        <p:nvSpPr>
          <p:cNvPr id="71" name="תיבת טקסט 70">
            <a:extLst>
              <a:ext uri="{FF2B5EF4-FFF2-40B4-BE49-F238E27FC236}">
                <a16:creationId xmlns:a16="http://schemas.microsoft.com/office/drawing/2014/main" id="{E67A5299-6D79-8D36-E2E5-C3DF375AB4A2}"/>
              </a:ext>
            </a:extLst>
          </p:cNvPr>
          <p:cNvSpPr txBox="1"/>
          <p:nvPr/>
        </p:nvSpPr>
        <p:spPr>
          <a:xfrm>
            <a:off x="899387" y="5860135"/>
            <a:ext cx="1219200" cy="923330"/>
          </a:xfrm>
          <a:prstGeom prst="rect">
            <a:avLst/>
          </a:prstGeom>
          <a:noFill/>
        </p:spPr>
        <p:txBody>
          <a:bodyPr wrap="square" rtlCol="1">
            <a:spAutoFit/>
          </a:bodyPr>
          <a:lstStyle/>
          <a:p>
            <a:r>
              <a:rPr lang="he-IL" sz="5400" dirty="0"/>
              <a:t>=</a:t>
            </a:r>
          </a:p>
        </p:txBody>
      </p:sp>
      <p:sp>
        <p:nvSpPr>
          <p:cNvPr id="72" name="מלבן: פינות מעוגלות 71">
            <a:extLst>
              <a:ext uri="{FF2B5EF4-FFF2-40B4-BE49-F238E27FC236}">
                <a16:creationId xmlns:a16="http://schemas.microsoft.com/office/drawing/2014/main" id="{A222BB0D-10CF-383C-D175-39FA88E46325}"/>
              </a:ext>
            </a:extLst>
          </p:cNvPr>
          <p:cNvSpPr/>
          <p:nvPr/>
        </p:nvSpPr>
        <p:spPr>
          <a:xfrm>
            <a:off x="1619446" y="974374"/>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מלבן: פינות מעוגלות 72">
            <a:extLst>
              <a:ext uri="{FF2B5EF4-FFF2-40B4-BE49-F238E27FC236}">
                <a16:creationId xmlns:a16="http://schemas.microsoft.com/office/drawing/2014/main" id="{BBEEF9E5-4C82-AE14-6765-042068F2116D}"/>
              </a:ext>
            </a:extLst>
          </p:cNvPr>
          <p:cNvSpPr/>
          <p:nvPr/>
        </p:nvSpPr>
        <p:spPr>
          <a:xfrm>
            <a:off x="1629842" y="2588629"/>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מלבן: פינות מעוגלות 73">
            <a:extLst>
              <a:ext uri="{FF2B5EF4-FFF2-40B4-BE49-F238E27FC236}">
                <a16:creationId xmlns:a16="http://schemas.microsoft.com/office/drawing/2014/main" id="{BE471801-5D8B-9F12-3912-745F923BCB34}"/>
              </a:ext>
            </a:extLst>
          </p:cNvPr>
          <p:cNvSpPr/>
          <p:nvPr/>
        </p:nvSpPr>
        <p:spPr>
          <a:xfrm>
            <a:off x="1632100" y="4074604"/>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מלבן: פינות מעוגלות 74">
            <a:extLst>
              <a:ext uri="{FF2B5EF4-FFF2-40B4-BE49-F238E27FC236}">
                <a16:creationId xmlns:a16="http://schemas.microsoft.com/office/drawing/2014/main" id="{CBF58B19-2564-0D4C-0E8C-358B6D6A7C1E}"/>
              </a:ext>
            </a:extLst>
          </p:cNvPr>
          <p:cNvSpPr/>
          <p:nvPr/>
        </p:nvSpPr>
        <p:spPr>
          <a:xfrm>
            <a:off x="1619446" y="571220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7" name="תמונה 76">
            <a:extLst>
              <a:ext uri="{FF2B5EF4-FFF2-40B4-BE49-F238E27FC236}">
                <a16:creationId xmlns:a16="http://schemas.microsoft.com/office/drawing/2014/main" id="{1124AABC-3CB9-7A4D-99A7-53C9A67249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102356" y="1967989"/>
            <a:ext cx="1219200" cy="1408386"/>
          </a:xfrm>
          <a:prstGeom prst="rect">
            <a:avLst/>
          </a:prstGeom>
        </p:spPr>
      </p:pic>
      <p:pic>
        <p:nvPicPr>
          <p:cNvPr id="78" name="תמונה 77">
            <a:extLst>
              <a:ext uri="{FF2B5EF4-FFF2-40B4-BE49-F238E27FC236}">
                <a16:creationId xmlns:a16="http://schemas.microsoft.com/office/drawing/2014/main" id="{308FF601-A577-8A59-EDF9-8775A86A414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49732" y="701873"/>
            <a:ext cx="1219200" cy="1408386"/>
          </a:xfrm>
          <a:prstGeom prst="rect">
            <a:avLst/>
          </a:prstGeom>
        </p:spPr>
      </p:pic>
      <p:pic>
        <p:nvPicPr>
          <p:cNvPr id="79" name="תמונה 78">
            <a:extLst>
              <a:ext uri="{FF2B5EF4-FFF2-40B4-BE49-F238E27FC236}">
                <a16:creationId xmlns:a16="http://schemas.microsoft.com/office/drawing/2014/main" id="{20D946D9-B762-2134-FD9F-8909EF2111E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25315" y="1967989"/>
            <a:ext cx="1219200" cy="1408386"/>
          </a:xfrm>
          <a:prstGeom prst="rect">
            <a:avLst/>
          </a:prstGeom>
        </p:spPr>
      </p:pic>
      <p:pic>
        <p:nvPicPr>
          <p:cNvPr id="80" name="תמונה 79">
            <a:extLst>
              <a:ext uri="{FF2B5EF4-FFF2-40B4-BE49-F238E27FC236}">
                <a16:creationId xmlns:a16="http://schemas.microsoft.com/office/drawing/2014/main" id="{1D9DA01D-398D-5464-8647-40EDB6A6B3C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148326" y="1921881"/>
            <a:ext cx="1219200" cy="1408386"/>
          </a:xfrm>
          <a:prstGeom prst="rect">
            <a:avLst/>
          </a:prstGeom>
        </p:spPr>
      </p:pic>
      <p:pic>
        <p:nvPicPr>
          <p:cNvPr id="81" name="תמונה 80">
            <a:extLst>
              <a:ext uri="{FF2B5EF4-FFF2-40B4-BE49-F238E27FC236}">
                <a16:creationId xmlns:a16="http://schemas.microsoft.com/office/drawing/2014/main" id="{2CDA6B81-BB5F-6AB0-1F9D-94C3083FCC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641983" y="1949368"/>
            <a:ext cx="1219200" cy="1408386"/>
          </a:xfrm>
          <a:prstGeom prst="rect">
            <a:avLst/>
          </a:prstGeom>
        </p:spPr>
      </p:pic>
      <p:pic>
        <p:nvPicPr>
          <p:cNvPr id="82" name="תמונה 81">
            <a:extLst>
              <a:ext uri="{FF2B5EF4-FFF2-40B4-BE49-F238E27FC236}">
                <a16:creationId xmlns:a16="http://schemas.microsoft.com/office/drawing/2014/main" id="{F13F3FB6-9591-916C-177D-B8E5F8C1D21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125743" y="3569622"/>
            <a:ext cx="1219200" cy="1408386"/>
          </a:xfrm>
          <a:prstGeom prst="rect">
            <a:avLst/>
          </a:prstGeom>
        </p:spPr>
      </p:pic>
      <p:pic>
        <p:nvPicPr>
          <p:cNvPr id="83" name="תמונה 82">
            <a:extLst>
              <a:ext uri="{FF2B5EF4-FFF2-40B4-BE49-F238E27FC236}">
                <a16:creationId xmlns:a16="http://schemas.microsoft.com/office/drawing/2014/main" id="{11E60631-DBA7-CDC4-03ED-359C5BCB1E1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641983" y="5173480"/>
            <a:ext cx="1219200" cy="1408386"/>
          </a:xfrm>
          <a:prstGeom prst="rect">
            <a:avLst/>
          </a:prstGeom>
        </p:spPr>
      </p:pic>
      <p:pic>
        <p:nvPicPr>
          <p:cNvPr id="85" name="תמונה 84">
            <a:extLst>
              <a:ext uri="{FF2B5EF4-FFF2-40B4-BE49-F238E27FC236}">
                <a16:creationId xmlns:a16="http://schemas.microsoft.com/office/drawing/2014/main" id="{E6B3D517-1296-0F94-C4D8-C91B272CFF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301736" y="3557594"/>
            <a:ext cx="1315726" cy="1439075"/>
          </a:xfrm>
          <a:prstGeom prst="rect">
            <a:avLst/>
          </a:prstGeom>
        </p:spPr>
      </p:pic>
      <p:pic>
        <p:nvPicPr>
          <p:cNvPr id="88" name="תמונה 87">
            <a:extLst>
              <a:ext uri="{FF2B5EF4-FFF2-40B4-BE49-F238E27FC236}">
                <a16:creationId xmlns:a16="http://schemas.microsoft.com/office/drawing/2014/main" id="{582EE6BD-8438-94D4-3018-0BA67661A7B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737334" y="3599736"/>
            <a:ext cx="1315726" cy="1439075"/>
          </a:xfrm>
          <a:prstGeom prst="rect">
            <a:avLst/>
          </a:prstGeom>
        </p:spPr>
      </p:pic>
      <p:pic>
        <p:nvPicPr>
          <p:cNvPr id="90" name="תמונה 89">
            <a:extLst>
              <a:ext uri="{FF2B5EF4-FFF2-40B4-BE49-F238E27FC236}">
                <a16:creationId xmlns:a16="http://schemas.microsoft.com/office/drawing/2014/main" id="{27B7F449-A4FF-ECF4-EE37-74A69890262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64186" y="2359877"/>
            <a:ext cx="1315726" cy="1439075"/>
          </a:xfrm>
          <a:prstGeom prst="rect">
            <a:avLst/>
          </a:prstGeom>
        </p:spPr>
      </p:pic>
      <p:pic>
        <p:nvPicPr>
          <p:cNvPr id="94" name="תמונה 93">
            <a:extLst>
              <a:ext uri="{FF2B5EF4-FFF2-40B4-BE49-F238E27FC236}">
                <a16:creationId xmlns:a16="http://schemas.microsoft.com/office/drawing/2014/main" id="{6F4D53C7-35B6-DB18-CCDE-43A4A711F46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142419" y="4946612"/>
            <a:ext cx="1761884" cy="1738698"/>
          </a:xfrm>
          <a:prstGeom prst="rect">
            <a:avLst/>
          </a:prstGeom>
        </p:spPr>
      </p:pic>
      <p:pic>
        <p:nvPicPr>
          <p:cNvPr id="95" name="תמונה 94">
            <a:extLst>
              <a:ext uri="{FF2B5EF4-FFF2-40B4-BE49-F238E27FC236}">
                <a16:creationId xmlns:a16="http://schemas.microsoft.com/office/drawing/2014/main" id="{A4545786-86A8-A8F5-1CB1-6AA6F010228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0516278" y="6461480"/>
            <a:ext cx="1761884" cy="1738698"/>
          </a:xfrm>
          <a:prstGeom prst="rect">
            <a:avLst/>
          </a:prstGeom>
        </p:spPr>
      </p:pic>
      <p:pic>
        <p:nvPicPr>
          <p:cNvPr id="96" name="תמונה 95">
            <a:extLst>
              <a:ext uri="{FF2B5EF4-FFF2-40B4-BE49-F238E27FC236}">
                <a16:creationId xmlns:a16="http://schemas.microsoft.com/office/drawing/2014/main" id="{1F50CEC1-951A-6864-2B45-AFA607845EE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565674" y="5000524"/>
            <a:ext cx="1761884" cy="1738698"/>
          </a:xfrm>
          <a:prstGeom prst="rect">
            <a:avLst/>
          </a:prstGeom>
        </p:spPr>
      </p:pic>
      <p:pic>
        <p:nvPicPr>
          <p:cNvPr id="97" name="תמונה 96">
            <a:extLst>
              <a:ext uri="{FF2B5EF4-FFF2-40B4-BE49-F238E27FC236}">
                <a16:creationId xmlns:a16="http://schemas.microsoft.com/office/drawing/2014/main" id="{576FB6C6-B420-589D-B0FE-5DC3855FAC5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130589" y="4968871"/>
            <a:ext cx="1761884" cy="1738698"/>
          </a:xfrm>
          <a:prstGeom prst="rect">
            <a:avLst/>
          </a:prstGeom>
        </p:spPr>
      </p:pic>
      <p:pic>
        <p:nvPicPr>
          <p:cNvPr id="98" name="תמונה 97">
            <a:extLst>
              <a:ext uri="{FF2B5EF4-FFF2-40B4-BE49-F238E27FC236}">
                <a16:creationId xmlns:a16="http://schemas.microsoft.com/office/drawing/2014/main" id="{B4F95F69-9EF7-9268-24A5-533A329441B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43755" y="3782262"/>
            <a:ext cx="1761884" cy="1738698"/>
          </a:xfrm>
          <a:prstGeom prst="rect">
            <a:avLst/>
          </a:prstGeom>
        </p:spPr>
      </p:pic>
      <p:pic>
        <p:nvPicPr>
          <p:cNvPr id="100" name="תמונה 99">
            <a:extLst>
              <a:ext uri="{FF2B5EF4-FFF2-40B4-BE49-F238E27FC236}">
                <a16:creationId xmlns:a16="http://schemas.microsoft.com/office/drawing/2014/main" id="{364C8FB2-B62A-E7D8-B15F-99ED051E164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56842" y="5492326"/>
            <a:ext cx="1503510" cy="1439074"/>
          </a:xfrm>
          <a:prstGeom prst="rect">
            <a:avLst/>
          </a:prstGeom>
        </p:spPr>
      </p:pic>
      <p:pic>
        <p:nvPicPr>
          <p:cNvPr id="101" name="תמונה 100">
            <a:extLst>
              <a:ext uri="{FF2B5EF4-FFF2-40B4-BE49-F238E27FC236}">
                <a16:creationId xmlns:a16="http://schemas.microsoft.com/office/drawing/2014/main" id="{71781704-6950-C6C4-51F8-247B501A32C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561341" y="3519673"/>
            <a:ext cx="1503510" cy="1439074"/>
          </a:xfrm>
          <a:prstGeom prst="rect">
            <a:avLst/>
          </a:prstGeom>
        </p:spPr>
      </p:pic>
      <p:pic>
        <p:nvPicPr>
          <p:cNvPr id="102" name="תמונה 101">
            <a:extLst>
              <a:ext uri="{FF2B5EF4-FFF2-40B4-BE49-F238E27FC236}">
                <a16:creationId xmlns:a16="http://schemas.microsoft.com/office/drawing/2014/main" id="{38C68702-784B-B668-9252-42A03526C7F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662493" y="6596825"/>
            <a:ext cx="1503510" cy="1439074"/>
          </a:xfrm>
          <a:prstGeom prst="rect">
            <a:avLst/>
          </a:prstGeom>
        </p:spPr>
      </p:pic>
      <p:pic>
        <p:nvPicPr>
          <p:cNvPr id="103" name="תמונה 102">
            <a:extLst>
              <a:ext uri="{FF2B5EF4-FFF2-40B4-BE49-F238E27FC236}">
                <a16:creationId xmlns:a16="http://schemas.microsoft.com/office/drawing/2014/main" id="{7C2F8E5D-E7A9-8F42-E863-809BD13B013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6141982" y="6629827"/>
            <a:ext cx="1503510" cy="1439074"/>
          </a:xfrm>
          <a:prstGeom prst="rect">
            <a:avLst/>
          </a:prstGeom>
        </p:spPr>
      </p:pic>
      <p:pic>
        <p:nvPicPr>
          <p:cNvPr id="3" name="תמונה 2">
            <a:extLst>
              <a:ext uri="{FF2B5EF4-FFF2-40B4-BE49-F238E27FC236}">
                <a16:creationId xmlns:a16="http://schemas.microsoft.com/office/drawing/2014/main" id="{BC34A215-A1AC-BC5D-1C81-2C24C0AC0D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051595" y="6604843"/>
            <a:ext cx="1219200" cy="1408386"/>
          </a:xfrm>
          <a:prstGeom prst="rect">
            <a:avLst/>
          </a:prstGeom>
        </p:spPr>
      </p:pic>
      <p:sp>
        <p:nvSpPr>
          <p:cNvPr id="4" name="תיבת טקסט 3">
            <a:extLst>
              <a:ext uri="{FF2B5EF4-FFF2-40B4-BE49-F238E27FC236}">
                <a16:creationId xmlns:a16="http://schemas.microsoft.com/office/drawing/2014/main" id="{F2693847-4C52-E0E0-C7F5-0C9FFA5DC2DA}"/>
              </a:ext>
            </a:extLst>
          </p:cNvPr>
          <p:cNvSpPr txBox="1"/>
          <p:nvPr/>
        </p:nvSpPr>
        <p:spPr>
          <a:xfrm>
            <a:off x="14401800" y="512709"/>
            <a:ext cx="2709071" cy="1200329"/>
          </a:xfrm>
          <a:prstGeom prst="rect">
            <a:avLst/>
          </a:prstGeom>
          <a:noFill/>
        </p:spPr>
        <p:txBody>
          <a:bodyPr wrap="square" rtlCol="1">
            <a:spAutoFit/>
          </a:bodyPr>
          <a:lstStyle/>
          <a:p>
            <a:pPr algn="ctr"/>
            <a:r>
              <a:rPr lang="ar-JO" sz="2400" b="1" dirty="0"/>
              <a:t>انتبهوا</a:t>
            </a:r>
            <a:r>
              <a:rPr lang="he-IL" sz="2400" b="1" dirty="0"/>
              <a:t>     </a:t>
            </a:r>
          </a:p>
          <a:p>
            <a:pPr algn="ctr"/>
            <a:r>
              <a:rPr lang="ar-JO" sz="2400" b="1" dirty="0"/>
              <a:t>نستخدم في هذه المهمّة فقط عمليّة الجمع</a:t>
            </a:r>
            <a:r>
              <a:rPr lang="he-IL" sz="2400" b="1" dirty="0"/>
              <a:t>.</a:t>
            </a:r>
          </a:p>
        </p:txBody>
      </p:sp>
      <p:sp>
        <p:nvSpPr>
          <p:cNvPr id="5" name="לב 4">
            <a:extLst>
              <a:ext uri="{FF2B5EF4-FFF2-40B4-BE49-F238E27FC236}">
                <a16:creationId xmlns:a16="http://schemas.microsoft.com/office/drawing/2014/main" id="{92FB9991-2B0B-7E3E-8562-EA4A1C4BBFC6}"/>
              </a:ext>
            </a:extLst>
          </p:cNvPr>
          <p:cNvSpPr/>
          <p:nvPr/>
        </p:nvSpPr>
        <p:spPr>
          <a:xfrm>
            <a:off x="15189581" y="552301"/>
            <a:ext cx="381000" cy="342602"/>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3C977C94-B6CE-0A87-591D-7EBEE873CDDE}"/>
              </a:ext>
            </a:extLst>
          </p:cNvPr>
          <p:cNvSpPr txBox="1"/>
          <p:nvPr/>
        </p:nvSpPr>
        <p:spPr>
          <a:xfrm>
            <a:off x="3488624" y="23482"/>
            <a:ext cx="10681060" cy="190821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ماذا يختبئ هنا؟</a:t>
            </a:r>
          </a:p>
          <a:p>
            <a:pPr algn="ctr"/>
            <a:r>
              <a:rPr lang="ar-JO" sz="3200" dirty="0"/>
              <a:t>حاصل جمع قِيَم كل سطر وكلّ عَمود مَكتوب في الدّوائر.</a:t>
            </a:r>
          </a:p>
          <a:p>
            <a:pPr algn="ctr"/>
            <a:r>
              <a:rPr lang="ar-JO" sz="3200" dirty="0"/>
              <a:t>جدوا قِيَم الرُّسومات.</a:t>
            </a:r>
            <a:endParaRPr kumimoji="0" lang="ar-JO"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7798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04928-25A0-5675-9812-30EBA4E3F0C9}"/>
            </a:ext>
          </a:extLst>
        </p:cNvPr>
        <p:cNvGrpSpPr/>
        <p:nvPr/>
      </p:nvGrpSpPr>
      <p:grpSpPr>
        <a:xfrm>
          <a:off x="0" y="0"/>
          <a:ext cx="0" cy="0"/>
          <a:chOff x="0" y="0"/>
          <a:chExt cx="0" cy="0"/>
        </a:xfrm>
      </p:grpSpPr>
      <p:sp>
        <p:nvSpPr>
          <p:cNvPr id="12" name="אליפסה 11">
            <a:extLst>
              <a:ext uri="{FF2B5EF4-FFF2-40B4-BE49-F238E27FC236}">
                <a16:creationId xmlns:a16="http://schemas.microsoft.com/office/drawing/2014/main" id="{F2E11751-EA28-BCC6-A496-22B24C17D97A}"/>
              </a:ext>
            </a:extLst>
          </p:cNvPr>
          <p:cNvSpPr/>
          <p:nvPr/>
        </p:nvSpPr>
        <p:spPr>
          <a:xfrm>
            <a:off x="12295163" y="2110259"/>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a:extLst>
              <a:ext uri="{FF2B5EF4-FFF2-40B4-BE49-F238E27FC236}">
                <a16:creationId xmlns:a16="http://schemas.microsoft.com/office/drawing/2014/main" id="{6007AAED-190F-899D-C056-607DA151F34A}"/>
              </a:ext>
            </a:extLst>
          </p:cNvPr>
          <p:cNvSpPr/>
          <p:nvPr/>
        </p:nvSpPr>
        <p:spPr>
          <a:xfrm>
            <a:off x="12231570" y="3845283"/>
            <a:ext cx="1012874" cy="103163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תיבת טקסט 14">
            <a:extLst>
              <a:ext uri="{FF2B5EF4-FFF2-40B4-BE49-F238E27FC236}">
                <a16:creationId xmlns:a16="http://schemas.microsoft.com/office/drawing/2014/main" id="{C6B789F4-C368-4771-46EC-A1F8902FAC36}"/>
              </a:ext>
            </a:extLst>
          </p:cNvPr>
          <p:cNvSpPr txBox="1"/>
          <p:nvPr/>
        </p:nvSpPr>
        <p:spPr>
          <a:xfrm>
            <a:off x="12302867" y="2263807"/>
            <a:ext cx="1371600" cy="707886"/>
          </a:xfrm>
          <a:prstGeom prst="rect">
            <a:avLst/>
          </a:prstGeom>
          <a:noFill/>
        </p:spPr>
        <p:txBody>
          <a:bodyPr wrap="square" rtlCol="1">
            <a:spAutoFit/>
          </a:bodyPr>
          <a:lstStyle/>
          <a:p>
            <a:r>
              <a:rPr lang="he-IL" sz="4000" dirty="0"/>
              <a:t>115</a:t>
            </a:r>
          </a:p>
        </p:txBody>
      </p:sp>
      <p:sp>
        <p:nvSpPr>
          <p:cNvPr id="16" name="תיבת טקסט 15">
            <a:extLst>
              <a:ext uri="{FF2B5EF4-FFF2-40B4-BE49-F238E27FC236}">
                <a16:creationId xmlns:a16="http://schemas.microsoft.com/office/drawing/2014/main" id="{49486A35-4056-CD6D-C962-136370EDB788}"/>
              </a:ext>
            </a:extLst>
          </p:cNvPr>
          <p:cNvSpPr txBox="1"/>
          <p:nvPr/>
        </p:nvSpPr>
        <p:spPr>
          <a:xfrm>
            <a:off x="12212812" y="4037101"/>
            <a:ext cx="1371600" cy="707886"/>
          </a:xfrm>
          <a:prstGeom prst="rect">
            <a:avLst/>
          </a:prstGeom>
          <a:noFill/>
        </p:spPr>
        <p:txBody>
          <a:bodyPr wrap="square" rtlCol="1">
            <a:spAutoFit/>
          </a:bodyPr>
          <a:lstStyle/>
          <a:p>
            <a:r>
              <a:rPr lang="he-IL" sz="4000" dirty="0"/>
              <a:t>147</a:t>
            </a:r>
          </a:p>
        </p:txBody>
      </p:sp>
      <p:sp>
        <p:nvSpPr>
          <p:cNvPr id="19" name="תיבת טקסט 18">
            <a:extLst>
              <a:ext uri="{FF2B5EF4-FFF2-40B4-BE49-F238E27FC236}">
                <a16:creationId xmlns:a16="http://schemas.microsoft.com/office/drawing/2014/main" id="{63F31D60-80E2-6F51-F36D-711A03C58231}"/>
              </a:ext>
            </a:extLst>
          </p:cNvPr>
          <p:cNvSpPr txBox="1"/>
          <p:nvPr/>
        </p:nvSpPr>
        <p:spPr>
          <a:xfrm>
            <a:off x="861303" y="4222539"/>
            <a:ext cx="1219200" cy="923330"/>
          </a:xfrm>
          <a:prstGeom prst="rect">
            <a:avLst/>
          </a:prstGeom>
          <a:noFill/>
        </p:spPr>
        <p:txBody>
          <a:bodyPr wrap="square" rtlCol="1">
            <a:spAutoFit/>
          </a:bodyPr>
          <a:lstStyle/>
          <a:p>
            <a:r>
              <a:rPr lang="he-IL" sz="5400" dirty="0"/>
              <a:t>=</a:t>
            </a:r>
          </a:p>
        </p:txBody>
      </p:sp>
      <p:sp>
        <p:nvSpPr>
          <p:cNvPr id="20" name="תיבת טקסט 19">
            <a:extLst>
              <a:ext uri="{FF2B5EF4-FFF2-40B4-BE49-F238E27FC236}">
                <a16:creationId xmlns:a16="http://schemas.microsoft.com/office/drawing/2014/main" id="{A5860C65-A1B4-9E92-63D2-A13436D361BD}"/>
              </a:ext>
            </a:extLst>
          </p:cNvPr>
          <p:cNvSpPr txBox="1"/>
          <p:nvPr/>
        </p:nvSpPr>
        <p:spPr>
          <a:xfrm>
            <a:off x="880060" y="2617750"/>
            <a:ext cx="1219200" cy="923330"/>
          </a:xfrm>
          <a:prstGeom prst="rect">
            <a:avLst/>
          </a:prstGeom>
          <a:noFill/>
        </p:spPr>
        <p:txBody>
          <a:bodyPr wrap="square" rtlCol="1">
            <a:spAutoFit/>
          </a:bodyPr>
          <a:lstStyle/>
          <a:p>
            <a:r>
              <a:rPr lang="he-IL" sz="5400" dirty="0"/>
              <a:t>=</a:t>
            </a:r>
          </a:p>
        </p:txBody>
      </p:sp>
      <p:sp>
        <p:nvSpPr>
          <p:cNvPr id="10" name="אליפסה 9">
            <a:extLst>
              <a:ext uri="{FF2B5EF4-FFF2-40B4-BE49-F238E27FC236}">
                <a16:creationId xmlns:a16="http://schemas.microsoft.com/office/drawing/2014/main" id="{5D9227F9-3068-080C-7A13-68503696B278}"/>
              </a:ext>
            </a:extLst>
          </p:cNvPr>
          <p:cNvSpPr/>
          <p:nvPr/>
        </p:nvSpPr>
        <p:spPr>
          <a:xfrm>
            <a:off x="12229225" y="5226364"/>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תיבת טקסט 13">
            <a:extLst>
              <a:ext uri="{FF2B5EF4-FFF2-40B4-BE49-F238E27FC236}">
                <a16:creationId xmlns:a16="http://schemas.microsoft.com/office/drawing/2014/main" id="{1478CEDE-30F4-5ABB-5057-183D66B95C14}"/>
              </a:ext>
            </a:extLst>
          </p:cNvPr>
          <p:cNvSpPr txBox="1"/>
          <p:nvPr/>
        </p:nvSpPr>
        <p:spPr>
          <a:xfrm>
            <a:off x="12289012" y="5407580"/>
            <a:ext cx="1371600" cy="707886"/>
          </a:xfrm>
          <a:prstGeom prst="rect">
            <a:avLst/>
          </a:prstGeom>
          <a:noFill/>
        </p:spPr>
        <p:txBody>
          <a:bodyPr wrap="square" rtlCol="1">
            <a:spAutoFit/>
          </a:bodyPr>
          <a:lstStyle/>
          <a:p>
            <a:r>
              <a:rPr lang="he-IL" sz="4000" dirty="0"/>
              <a:t>67</a:t>
            </a:r>
          </a:p>
        </p:txBody>
      </p:sp>
      <p:sp>
        <p:nvSpPr>
          <p:cNvPr id="28" name="תיבת טקסט 27">
            <a:extLst>
              <a:ext uri="{FF2B5EF4-FFF2-40B4-BE49-F238E27FC236}">
                <a16:creationId xmlns:a16="http://schemas.microsoft.com/office/drawing/2014/main" id="{77C129E3-E9B4-90DE-A991-B1E5C921542E}"/>
              </a:ext>
            </a:extLst>
          </p:cNvPr>
          <p:cNvSpPr txBox="1"/>
          <p:nvPr/>
        </p:nvSpPr>
        <p:spPr>
          <a:xfrm>
            <a:off x="838200" y="914102"/>
            <a:ext cx="1219200" cy="923330"/>
          </a:xfrm>
          <a:prstGeom prst="rect">
            <a:avLst/>
          </a:prstGeom>
          <a:noFill/>
        </p:spPr>
        <p:txBody>
          <a:bodyPr wrap="square" rtlCol="1">
            <a:spAutoFit/>
          </a:bodyPr>
          <a:lstStyle/>
          <a:p>
            <a:r>
              <a:rPr lang="he-IL" sz="5400" dirty="0"/>
              <a:t>=</a:t>
            </a:r>
          </a:p>
        </p:txBody>
      </p:sp>
      <p:sp>
        <p:nvSpPr>
          <p:cNvPr id="35" name="מלבן: פינות מעוגלות 34">
            <a:extLst>
              <a:ext uri="{FF2B5EF4-FFF2-40B4-BE49-F238E27FC236}">
                <a16:creationId xmlns:a16="http://schemas.microsoft.com/office/drawing/2014/main" id="{53B79C64-88D9-4504-4820-B0A16BB5C98E}"/>
              </a:ext>
            </a:extLst>
          </p:cNvPr>
          <p:cNvSpPr/>
          <p:nvPr/>
        </p:nvSpPr>
        <p:spPr>
          <a:xfrm>
            <a:off x="10732671" y="202859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פינות מעוגלות 36">
            <a:extLst>
              <a:ext uri="{FF2B5EF4-FFF2-40B4-BE49-F238E27FC236}">
                <a16:creationId xmlns:a16="http://schemas.microsoft.com/office/drawing/2014/main" id="{C8644FCB-4253-1F5E-F306-84C990518B76}"/>
              </a:ext>
            </a:extLst>
          </p:cNvPr>
          <p:cNvSpPr/>
          <p:nvPr/>
        </p:nvSpPr>
        <p:spPr>
          <a:xfrm>
            <a:off x="9290044" y="202859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פינות מעוגלות 41">
            <a:extLst>
              <a:ext uri="{FF2B5EF4-FFF2-40B4-BE49-F238E27FC236}">
                <a16:creationId xmlns:a16="http://schemas.microsoft.com/office/drawing/2014/main" id="{9F32FBEE-E13B-AFE7-0813-5B4660D451D4}"/>
              </a:ext>
            </a:extLst>
          </p:cNvPr>
          <p:cNvSpPr/>
          <p:nvPr/>
        </p:nvSpPr>
        <p:spPr>
          <a:xfrm>
            <a:off x="7802203" y="202859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פינות מעוגלות 46">
            <a:extLst>
              <a:ext uri="{FF2B5EF4-FFF2-40B4-BE49-F238E27FC236}">
                <a16:creationId xmlns:a16="http://schemas.microsoft.com/office/drawing/2014/main" id="{871FDFDA-A459-1BA7-C0CD-6F2EA2DEDF8B}"/>
              </a:ext>
            </a:extLst>
          </p:cNvPr>
          <p:cNvSpPr/>
          <p:nvPr/>
        </p:nvSpPr>
        <p:spPr>
          <a:xfrm>
            <a:off x="6302639" y="202757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פינות מעוגלות 47">
            <a:extLst>
              <a:ext uri="{FF2B5EF4-FFF2-40B4-BE49-F238E27FC236}">
                <a16:creationId xmlns:a16="http://schemas.microsoft.com/office/drawing/2014/main" id="{853BB509-1A7F-7C30-D712-D6B0355A7399}"/>
              </a:ext>
            </a:extLst>
          </p:cNvPr>
          <p:cNvSpPr/>
          <p:nvPr/>
        </p:nvSpPr>
        <p:spPr>
          <a:xfrm>
            <a:off x="10770185" y="366524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פינות מעוגלות 48">
            <a:extLst>
              <a:ext uri="{FF2B5EF4-FFF2-40B4-BE49-F238E27FC236}">
                <a16:creationId xmlns:a16="http://schemas.microsoft.com/office/drawing/2014/main" id="{7D679A23-D609-F1F6-C05D-139754C3A57F}"/>
              </a:ext>
            </a:extLst>
          </p:cNvPr>
          <p:cNvSpPr/>
          <p:nvPr/>
        </p:nvSpPr>
        <p:spPr>
          <a:xfrm>
            <a:off x="9327558" y="366524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פינות מעוגלות 49">
            <a:extLst>
              <a:ext uri="{FF2B5EF4-FFF2-40B4-BE49-F238E27FC236}">
                <a16:creationId xmlns:a16="http://schemas.microsoft.com/office/drawing/2014/main" id="{1074627F-1F07-B608-B9A9-35E534FAFC63}"/>
              </a:ext>
            </a:extLst>
          </p:cNvPr>
          <p:cNvSpPr/>
          <p:nvPr/>
        </p:nvSpPr>
        <p:spPr>
          <a:xfrm>
            <a:off x="7839717" y="366524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פינות מעוגלות 50">
            <a:extLst>
              <a:ext uri="{FF2B5EF4-FFF2-40B4-BE49-F238E27FC236}">
                <a16:creationId xmlns:a16="http://schemas.microsoft.com/office/drawing/2014/main" id="{1C005B8B-7FAF-2F2B-A66C-CB0E59492B69}"/>
              </a:ext>
            </a:extLst>
          </p:cNvPr>
          <p:cNvSpPr/>
          <p:nvPr/>
        </p:nvSpPr>
        <p:spPr>
          <a:xfrm>
            <a:off x="6340153" y="3664215"/>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מלבן: פינות מעוגלות 51">
            <a:extLst>
              <a:ext uri="{FF2B5EF4-FFF2-40B4-BE49-F238E27FC236}">
                <a16:creationId xmlns:a16="http://schemas.microsoft.com/office/drawing/2014/main" id="{96C8A1E7-526E-9F72-D8A5-7DD73CDA5EA7}"/>
              </a:ext>
            </a:extLst>
          </p:cNvPr>
          <p:cNvSpPr/>
          <p:nvPr/>
        </p:nvSpPr>
        <p:spPr>
          <a:xfrm>
            <a:off x="10739705" y="516738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מלבן: פינות מעוגלות 52">
            <a:extLst>
              <a:ext uri="{FF2B5EF4-FFF2-40B4-BE49-F238E27FC236}">
                <a16:creationId xmlns:a16="http://schemas.microsoft.com/office/drawing/2014/main" id="{68546968-1CB3-3407-090C-774BDA538C4B}"/>
              </a:ext>
            </a:extLst>
          </p:cNvPr>
          <p:cNvSpPr/>
          <p:nvPr/>
        </p:nvSpPr>
        <p:spPr>
          <a:xfrm>
            <a:off x="9297078" y="516738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מלבן: פינות מעוגלות 53">
            <a:extLst>
              <a:ext uri="{FF2B5EF4-FFF2-40B4-BE49-F238E27FC236}">
                <a16:creationId xmlns:a16="http://schemas.microsoft.com/office/drawing/2014/main" id="{1BE20676-95FC-A113-74DB-57C04F02E043}"/>
              </a:ext>
            </a:extLst>
          </p:cNvPr>
          <p:cNvSpPr/>
          <p:nvPr/>
        </p:nvSpPr>
        <p:spPr>
          <a:xfrm>
            <a:off x="7809237" y="516738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מלבן: פינות מעוגלות 54">
            <a:extLst>
              <a:ext uri="{FF2B5EF4-FFF2-40B4-BE49-F238E27FC236}">
                <a16:creationId xmlns:a16="http://schemas.microsoft.com/office/drawing/2014/main" id="{6258567A-641E-635D-ED66-147DA859DBAE}"/>
              </a:ext>
            </a:extLst>
          </p:cNvPr>
          <p:cNvSpPr/>
          <p:nvPr/>
        </p:nvSpPr>
        <p:spPr>
          <a:xfrm>
            <a:off x="6309673" y="516636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מלבן: פינות מעוגלות 55">
            <a:extLst>
              <a:ext uri="{FF2B5EF4-FFF2-40B4-BE49-F238E27FC236}">
                <a16:creationId xmlns:a16="http://schemas.microsoft.com/office/drawing/2014/main" id="{D215CCA1-0E5A-718A-8F30-0F6E977396C5}"/>
              </a:ext>
            </a:extLst>
          </p:cNvPr>
          <p:cNvSpPr/>
          <p:nvPr/>
        </p:nvSpPr>
        <p:spPr>
          <a:xfrm>
            <a:off x="10732671" y="674079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מלבן: פינות מעוגלות 56">
            <a:extLst>
              <a:ext uri="{FF2B5EF4-FFF2-40B4-BE49-F238E27FC236}">
                <a16:creationId xmlns:a16="http://schemas.microsoft.com/office/drawing/2014/main" id="{2563C96D-F6EC-D9C0-621B-582927689390}"/>
              </a:ext>
            </a:extLst>
          </p:cNvPr>
          <p:cNvSpPr/>
          <p:nvPr/>
        </p:nvSpPr>
        <p:spPr>
          <a:xfrm>
            <a:off x="9290044" y="674079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מלבן: פינות מעוגלות 57">
            <a:extLst>
              <a:ext uri="{FF2B5EF4-FFF2-40B4-BE49-F238E27FC236}">
                <a16:creationId xmlns:a16="http://schemas.microsoft.com/office/drawing/2014/main" id="{6CB257A7-DD5E-1262-CDE1-7170F11B01A9}"/>
              </a:ext>
            </a:extLst>
          </p:cNvPr>
          <p:cNvSpPr/>
          <p:nvPr/>
        </p:nvSpPr>
        <p:spPr>
          <a:xfrm>
            <a:off x="7802203" y="674079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מלבן: פינות מעוגלות 58">
            <a:extLst>
              <a:ext uri="{FF2B5EF4-FFF2-40B4-BE49-F238E27FC236}">
                <a16:creationId xmlns:a16="http://schemas.microsoft.com/office/drawing/2014/main" id="{C038AFC8-9433-6951-2CD9-4493A12D534F}"/>
              </a:ext>
            </a:extLst>
          </p:cNvPr>
          <p:cNvSpPr/>
          <p:nvPr/>
        </p:nvSpPr>
        <p:spPr>
          <a:xfrm>
            <a:off x="6302639" y="6739765"/>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אליפסה 59">
            <a:extLst>
              <a:ext uri="{FF2B5EF4-FFF2-40B4-BE49-F238E27FC236}">
                <a16:creationId xmlns:a16="http://schemas.microsoft.com/office/drawing/2014/main" id="{3DF0761F-AD9D-FDF0-39BA-C84F22ED446F}"/>
              </a:ext>
            </a:extLst>
          </p:cNvPr>
          <p:cNvSpPr/>
          <p:nvPr/>
        </p:nvSpPr>
        <p:spPr>
          <a:xfrm>
            <a:off x="12295163" y="6858685"/>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תיבת טקסט 60">
            <a:extLst>
              <a:ext uri="{FF2B5EF4-FFF2-40B4-BE49-F238E27FC236}">
                <a16:creationId xmlns:a16="http://schemas.microsoft.com/office/drawing/2014/main" id="{EC7CAD43-D869-46CD-6ABE-F426CE91EFDA}"/>
              </a:ext>
            </a:extLst>
          </p:cNvPr>
          <p:cNvSpPr txBox="1"/>
          <p:nvPr/>
        </p:nvSpPr>
        <p:spPr>
          <a:xfrm>
            <a:off x="12263511" y="7020557"/>
            <a:ext cx="1371600" cy="707886"/>
          </a:xfrm>
          <a:prstGeom prst="rect">
            <a:avLst/>
          </a:prstGeom>
          <a:noFill/>
        </p:spPr>
        <p:txBody>
          <a:bodyPr wrap="square" rtlCol="1">
            <a:spAutoFit/>
          </a:bodyPr>
          <a:lstStyle/>
          <a:p>
            <a:r>
              <a:rPr lang="he-IL" sz="4000" dirty="0"/>
              <a:t>169</a:t>
            </a:r>
          </a:p>
        </p:txBody>
      </p:sp>
      <p:sp>
        <p:nvSpPr>
          <p:cNvPr id="62" name="אליפסה 61">
            <a:extLst>
              <a:ext uri="{FF2B5EF4-FFF2-40B4-BE49-F238E27FC236}">
                <a16:creationId xmlns:a16="http://schemas.microsoft.com/office/drawing/2014/main" id="{D316F353-F524-F1A6-BB83-37F5B4BFC206}"/>
              </a:ext>
            </a:extLst>
          </p:cNvPr>
          <p:cNvSpPr/>
          <p:nvPr/>
        </p:nvSpPr>
        <p:spPr>
          <a:xfrm>
            <a:off x="10985697" y="8196222"/>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תיבת טקסט 62">
            <a:extLst>
              <a:ext uri="{FF2B5EF4-FFF2-40B4-BE49-F238E27FC236}">
                <a16:creationId xmlns:a16="http://schemas.microsoft.com/office/drawing/2014/main" id="{C97440C4-8BF6-298A-1BE0-EE004EAB7851}"/>
              </a:ext>
            </a:extLst>
          </p:cNvPr>
          <p:cNvSpPr txBox="1"/>
          <p:nvPr/>
        </p:nvSpPr>
        <p:spPr>
          <a:xfrm>
            <a:off x="11273105" y="8364683"/>
            <a:ext cx="1371600" cy="707886"/>
          </a:xfrm>
          <a:prstGeom prst="rect">
            <a:avLst/>
          </a:prstGeom>
          <a:noFill/>
        </p:spPr>
        <p:txBody>
          <a:bodyPr wrap="square" rtlCol="1">
            <a:spAutoFit/>
          </a:bodyPr>
          <a:lstStyle/>
          <a:p>
            <a:r>
              <a:rPr lang="he-IL" sz="4000" dirty="0"/>
              <a:t>?</a:t>
            </a:r>
          </a:p>
        </p:txBody>
      </p:sp>
      <p:sp>
        <p:nvSpPr>
          <p:cNvPr id="64" name="אליפסה 63">
            <a:extLst>
              <a:ext uri="{FF2B5EF4-FFF2-40B4-BE49-F238E27FC236}">
                <a16:creationId xmlns:a16="http://schemas.microsoft.com/office/drawing/2014/main" id="{F640B0F0-B5D3-1178-EEB0-6BF3E193C4F7}"/>
              </a:ext>
            </a:extLst>
          </p:cNvPr>
          <p:cNvSpPr/>
          <p:nvPr/>
        </p:nvSpPr>
        <p:spPr>
          <a:xfrm>
            <a:off x="9494523" y="8242206"/>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תיבת טקסט 64">
            <a:extLst>
              <a:ext uri="{FF2B5EF4-FFF2-40B4-BE49-F238E27FC236}">
                <a16:creationId xmlns:a16="http://schemas.microsoft.com/office/drawing/2014/main" id="{1CD2BFD6-8853-533E-EAA5-B442427BD5EC}"/>
              </a:ext>
            </a:extLst>
          </p:cNvPr>
          <p:cNvSpPr txBox="1"/>
          <p:nvPr/>
        </p:nvSpPr>
        <p:spPr>
          <a:xfrm>
            <a:off x="9760949" y="8377438"/>
            <a:ext cx="1371600" cy="707886"/>
          </a:xfrm>
          <a:prstGeom prst="rect">
            <a:avLst/>
          </a:prstGeom>
          <a:noFill/>
        </p:spPr>
        <p:txBody>
          <a:bodyPr wrap="square" rtlCol="1">
            <a:spAutoFit/>
          </a:bodyPr>
          <a:lstStyle/>
          <a:p>
            <a:r>
              <a:rPr lang="he-IL" sz="4000" dirty="0"/>
              <a:t>?</a:t>
            </a:r>
          </a:p>
        </p:txBody>
      </p:sp>
      <p:sp>
        <p:nvSpPr>
          <p:cNvPr id="66" name="אליפסה 65">
            <a:extLst>
              <a:ext uri="{FF2B5EF4-FFF2-40B4-BE49-F238E27FC236}">
                <a16:creationId xmlns:a16="http://schemas.microsoft.com/office/drawing/2014/main" id="{72BB9BD2-3A1D-D083-EBE0-1FC706B4EE8F}"/>
              </a:ext>
            </a:extLst>
          </p:cNvPr>
          <p:cNvSpPr/>
          <p:nvPr/>
        </p:nvSpPr>
        <p:spPr>
          <a:xfrm>
            <a:off x="8031484" y="8237253"/>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תיבת טקסט 66">
            <a:extLst>
              <a:ext uri="{FF2B5EF4-FFF2-40B4-BE49-F238E27FC236}">
                <a16:creationId xmlns:a16="http://schemas.microsoft.com/office/drawing/2014/main" id="{9DD50E21-1E9C-4859-5CE2-D7465014ED0A}"/>
              </a:ext>
            </a:extLst>
          </p:cNvPr>
          <p:cNvSpPr txBox="1"/>
          <p:nvPr/>
        </p:nvSpPr>
        <p:spPr>
          <a:xfrm>
            <a:off x="8342637" y="8318435"/>
            <a:ext cx="1371600" cy="707886"/>
          </a:xfrm>
          <a:prstGeom prst="rect">
            <a:avLst/>
          </a:prstGeom>
          <a:noFill/>
        </p:spPr>
        <p:txBody>
          <a:bodyPr wrap="square" rtlCol="1">
            <a:spAutoFit/>
          </a:bodyPr>
          <a:lstStyle/>
          <a:p>
            <a:r>
              <a:rPr lang="he-IL" sz="4000" dirty="0"/>
              <a:t>?</a:t>
            </a:r>
          </a:p>
        </p:txBody>
      </p:sp>
      <p:sp>
        <p:nvSpPr>
          <p:cNvPr id="68" name="אליפסה 67">
            <a:extLst>
              <a:ext uri="{FF2B5EF4-FFF2-40B4-BE49-F238E27FC236}">
                <a16:creationId xmlns:a16="http://schemas.microsoft.com/office/drawing/2014/main" id="{0E093E74-1A93-DB3B-DBFC-0F0FB26C74F9}"/>
              </a:ext>
            </a:extLst>
          </p:cNvPr>
          <p:cNvSpPr/>
          <p:nvPr/>
        </p:nvSpPr>
        <p:spPr>
          <a:xfrm>
            <a:off x="6540310" y="8237253"/>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9" name="תיבת טקסט 68">
            <a:extLst>
              <a:ext uri="{FF2B5EF4-FFF2-40B4-BE49-F238E27FC236}">
                <a16:creationId xmlns:a16="http://schemas.microsoft.com/office/drawing/2014/main" id="{63FD143F-D1C0-267B-7768-C06D2FFE2D5C}"/>
              </a:ext>
            </a:extLst>
          </p:cNvPr>
          <p:cNvSpPr txBox="1"/>
          <p:nvPr/>
        </p:nvSpPr>
        <p:spPr>
          <a:xfrm>
            <a:off x="6836039" y="8360446"/>
            <a:ext cx="1371600" cy="707886"/>
          </a:xfrm>
          <a:prstGeom prst="rect">
            <a:avLst/>
          </a:prstGeom>
          <a:noFill/>
        </p:spPr>
        <p:txBody>
          <a:bodyPr wrap="square" rtlCol="1">
            <a:spAutoFit/>
          </a:bodyPr>
          <a:lstStyle/>
          <a:p>
            <a:r>
              <a:rPr lang="he-IL" sz="4000" dirty="0"/>
              <a:t>?</a:t>
            </a:r>
          </a:p>
        </p:txBody>
      </p:sp>
      <p:sp>
        <p:nvSpPr>
          <p:cNvPr id="72" name="מלבן: פינות מעוגלות 71">
            <a:extLst>
              <a:ext uri="{FF2B5EF4-FFF2-40B4-BE49-F238E27FC236}">
                <a16:creationId xmlns:a16="http://schemas.microsoft.com/office/drawing/2014/main" id="{EBF41046-A58C-7D00-6763-98B208C2FA27}"/>
              </a:ext>
            </a:extLst>
          </p:cNvPr>
          <p:cNvSpPr/>
          <p:nvPr/>
        </p:nvSpPr>
        <p:spPr>
          <a:xfrm>
            <a:off x="1619446" y="974374"/>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מלבן: פינות מעוגלות 72">
            <a:extLst>
              <a:ext uri="{FF2B5EF4-FFF2-40B4-BE49-F238E27FC236}">
                <a16:creationId xmlns:a16="http://schemas.microsoft.com/office/drawing/2014/main" id="{579BBC92-CC5D-AF55-D438-06AC52F8DFFC}"/>
              </a:ext>
            </a:extLst>
          </p:cNvPr>
          <p:cNvSpPr/>
          <p:nvPr/>
        </p:nvSpPr>
        <p:spPr>
          <a:xfrm>
            <a:off x="1629842" y="2588629"/>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מלבן: פינות מעוגלות 73">
            <a:extLst>
              <a:ext uri="{FF2B5EF4-FFF2-40B4-BE49-F238E27FC236}">
                <a16:creationId xmlns:a16="http://schemas.microsoft.com/office/drawing/2014/main" id="{226A376B-1E28-1BFD-89DD-B1AD2572E107}"/>
              </a:ext>
            </a:extLst>
          </p:cNvPr>
          <p:cNvSpPr/>
          <p:nvPr/>
        </p:nvSpPr>
        <p:spPr>
          <a:xfrm>
            <a:off x="1632100" y="4074604"/>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פינות מעוגלות 2">
            <a:extLst>
              <a:ext uri="{FF2B5EF4-FFF2-40B4-BE49-F238E27FC236}">
                <a16:creationId xmlns:a16="http://schemas.microsoft.com/office/drawing/2014/main" id="{A649AFF7-38D3-72CD-C240-1A779DA396EB}"/>
              </a:ext>
            </a:extLst>
          </p:cNvPr>
          <p:cNvSpPr/>
          <p:nvPr/>
        </p:nvSpPr>
        <p:spPr>
          <a:xfrm>
            <a:off x="4609826" y="202757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פינות מעוגלות 3">
            <a:extLst>
              <a:ext uri="{FF2B5EF4-FFF2-40B4-BE49-F238E27FC236}">
                <a16:creationId xmlns:a16="http://schemas.microsoft.com/office/drawing/2014/main" id="{84F0C0FC-A28B-7128-5637-5BF04F1D973B}"/>
              </a:ext>
            </a:extLst>
          </p:cNvPr>
          <p:cNvSpPr/>
          <p:nvPr/>
        </p:nvSpPr>
        <p:spPr>
          <a:xfrm>
            <a:off x="4647340" y="3664215"/>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פינות מעוגלות 4">
            <a:extLst>
              <a:ext uri="{FF2B5EF4-FFF2-40B4-BE49-F238E27FC236}">
                <a16:creationId xmlns:a16="http://schemas.microsoft.com/office/drawing/2014/main" id="{6C4784E0-67E7-CAD1-BBDF-F04387DF6B23}"/>
              </a:ext>
            </a:extLst>
          </p:cNvPr>
          <p:cNvSpPr/>
          <p:nvPr/>
        </p:nvSpPr>
        <p:spPr>
          <a:xfrm>
            <a:off x="4616860" y="516636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1E69E911-3E81-E79A-AD37-FD0C7A782543}"/>
              </a:ext>
            </a:extLst>
          </p:cNvPr>
          <p:cNvSpPr/>
          <p:nvPr/>
        </p:nvSpPr>
        <p:spPr>
          <a:xfrm>
            <a:off x="4609826" y="6739765"/>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59C9367C-AC3E-3086-17C5-556AB690D7C1}"/>
              </a:ext>
            </a:extLst>
          </p:cNvPr>
          <p:cNvSpPr/>
          <p:nvPr/>
        </p:nvSpPr>
        <p:spPr>
          <a:xfrm>
            <a:off x="4795763" y="8254245"/>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7">
            <a:extLst>
              <a:ext uri="{FF2B5EF4-FFF2-40B4-BE49-F238E27FC236}">
                <a16:creationId xmlns:a16="http://schemas.microsoft.com/office/drawing/2014/main" id="{1934A08E-AD31-63BC-8946-E6ECDAD2B578}"/>
              </a:ext>
            </a:extLst>
          </p:cNvPr>
          <p:cNvSpPr txBox="1"/>
          <p:nvPr/>
        </p:nvSpPr>
        <p:spPr>
          <a:xfrm>
            <a:off x="5091492" y="8377438"/>
            <a:ext cx="1371600" cy="707886"/>
          </a:xfrm>
          <a:prstGeom prst="rect">
            <a:avLst/>
          </a:prstGeom>
          <a:noFill/>
        </p:spPr>
        <p:txBody>
          <a:bodyPr wrap="square" rtlCol="1">
            <a:spAutoFit/>
          </a:bodyPr>
          <a:lstStyle/>
          <a:p>
            <a:r>
              <a:rPr lang="he-IL" sz="4000" dirty="0"/>
              <a:t>?</a:t>
            </a:r>
          </a:p>
        </p:txBody>
      </p:sp>
      <p:pic>
        <p:nvPicPr>
          <p:cNvPr id="18" name="תמונה 17">
            <a:extLst>
              <a:ext uri="{FF2B5EF4-FFF2-40B4-BE49-F238E27FC236}">
                <a16:creationId xmlns:a16="http://schemas.microsoft.com/office/drawing/2014/main" id="{D2C46BB8-FDDA-7D8D-418F-8F1AB18A60E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102802" y="3574558"/>
            <a:ext cx="1513488" cy="1219200"/>
          </a:xfrm>
          <a:prstGeom prst="rect">
            <a:avLst/>
          </a:prstGeom>
        </p:spPr>
      </p:pic>
      <p:pic>
        <p:nvPicPr>
          <p:cNvPr id="21" name="תמונה 20">
            <a:extLst>
              <a:ext uri="{FF2B5EF4-FFF2-40B4-BE49-F238E27FC236}">
                <a16:creationId xmlns:a16="http://schemas.microsoft.com/office/drawing/2014/main" id="{4BAA7DC4-0850-BE89-A6DD-1CB080EC8D9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335473" y="5102600"/>
            <a:ext cx="1513488" cy="1219200"/>
          </a:xfrm>
          <a:prstGeom prst="rect">
            <a:avLst/>
          </a:prstGeom>
        </p:spPr>
      </p:pic>
      <p:pic>
        <p:nvPicPr>
          <p:cNvPr id="22" name="תמונה 21">
            <a:extLst>
              <a:ext uri="{FF2B5EF4-FFF2-40B4-BE49-F238E27FC236}">
                <a16:creationId xmlns:a16="http://schemas.microsoft.com/office/drawing/2014/main" id="{3AEE1D6C-D401-43D1-E511-0CDBC75417C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008351" y="5092618"/>
            <a:ext cx="1513488" cy="1219200"/>
          </a:xfrm>
          <a:prstGeom prst="rect">
            <a:avLst/>
          </a:prstGeom>
        </p:spPr>
      </p:pic>
      <p:pic>
        <p:nvPicPr>
          <p:cNvPr id="23" name="תמונה 22">
            <a:extLst>
              <a:ext uri="{FF2B5EF4-FFF2-40B4-BE49-F238E27FC236}">
                <a16:creationId xmlns:a16="http://schemas.microsoft.com/office/drawing/2014/main" id="{16E28B43-FCE4-6C21-0485-AFB690E271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492524" y="5075787"/>
            <a:ext cx="1513488" cy="1219200"/>
          </a:xfrm>
          <a:prstGeom prst="rect">
            <a:avLst/>
          </a:prstGeom>
        </p:spPr>
      </p:pic>
      <p:pic>
        <p:nvPicPr>
          <p:cNvPr id="24" name="תמונה 23">
            <a:extLst>
              <a:ext uri="{FF2B5EF4-FFF2-40B4-BE49-F238E27FC236}">
                <a16:creationId xmlns:a16="http://schemas.microsoft.com/office/drawing/2014/main" id="{64AB4F9A-5A54-8F22-9DA7-C5A9F053248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044358" y="5132579"/>
            <a:ext cx="1513488" cy="1219200"/>
          </a:xfrm>
          <a:prstGeom prst="rect">
            <a:avLst/>
          </a:prstGeom>
        </p:spPr>
      </p:pic>
      <p:pic>
        <p:nvPicPr>
          <p:cNvPr id="25" name="תמונה 24">
            <a:extLst>
              <a:ext uri="{FF2B5EF4-FFF2-40B4-BE49-F238E27FC236}">
                <a16:creationId xmlns:a16="http://schemas.microsoft.com/office/drawing/2014/main" id="{C04846C8-23D1-F175-9773-F1C33F1B27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70035" y="6725507"/>
            <a:ext cx="1513488" cy="1219200"/>
          </a:xfrm>
          <a:prstGeom prst="rect">
            <a:avLst/>
          </a:prstGeom>
        </p:spPr>
      </p:pic>
      <p:pic>
        <p:nvPicPr>
          <p:cNvPr id="26" name="תמונה 25">
            <a:extLst>
              <a:ext uri="{FF2B5EF4-FFF2-40B4-BE49-F238E27FC236}">
                <a16:creationId xmlns:a16="http://schemas.microsoft.com/office/drawing/2014/main" id="{BDD4C175-735A-A396-8286-986353ED3AF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84665" y="787575"/>
            <a:ext cx="1513488" cy="1219200"/>
          </a:xfrm>
          <a:prstGeom prst="rect">
            <a:avLst/>
          </a:prstGeom>
        </p:spPr>
      </p:pic>
      <p:pic>
        <p:nvPicPr>
          <p:cNvPr id="31" name="תמונה 30">
            <a:extLst>
              <a:ext uri="{FF2B5EF4-FFF2-40B4-BE49-F238E27FC236}">
                <a16:creationId xmlns:a16="http://schemas.microsoft.com/office/drawing/2014/main" id="{E0560582-85F4-32F6-375E-B7E87C29362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85291" y="1717072"/>
            <a:ext cx="1449684" cy="1538078"/>
          </a:xfrm>
          <a:prstGeom prst="rect">
            <a:avLst/>
          </a:prstGeom>
        </p:spPr>
      </p:pic>
      <p:pic>
        <p:nvPicPr>
          <p:cNvPr id="32" name="תמונה 31">
            <a:extLst>
              <a:ext uri="{FF2B5EF4-FFF2-40B4-BE49-F238E27FC236}">
                <a16:creationId xmlns:a16="http://schemas.microsoft.com/office/drawing/2014/main" id="{8D828B16-E32E-15B6-1894-6C182175F3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006012" y="3388702"/>
            <a:ext cx="1449684" cy="1538078"/>
          </a:xfrm>
          <a:prstGeom prst="rect">
            <a:avLst/>
          </a:prstGeom>
        </p:spPr>
      </p:pic>
      <p:pic>
        <p:nvPicPr>
          <p:cNvPr id="33" name="תמונה 32">
            <a:extLst>
              <a:ext uri="{FF2B5EF4-FFF2-40B4-BE49-F238E27FC236}">
                <a16:creationId xmlns:a16="http://schemas.microsoft.com/office/drawing/2014/main" id="{BAF0784A-F0FD-4BC8-B012-FD52979304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26340" y="1779201"/>
            <a:ext cx="1449684" cy="1538078"/>
          </a:xfrm>
          <a:prstGeom prst="rect">
            <a:avLst/>
          </a:prstGeom>
        </p:spPr>
      </p:pic>
      <p:pic>
        <p:nvPicPr>
          <p:cNvPr id="34" name="תמונה 33">
            <a:extLst>
              <a:ext uri="{FF2B5EF4-FFF2-40B4-BE49-F238E27FC236}">
                <a16:creationId xmlns:a16="http://schemas.microsoft.com/office/drawing/2014/main" id="{917F418A-0D7E-9B0C-82A1-A5169EA2AF2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80786" y="1770635"/>
            <a:ext cx="1449684" cy="1538078"/>
          </a:xfrm>
          <a:prstGeom prst="rect">
            <a:avLst/>
          </a:prstGeom>
        </p:spPr>
      </p:pic>
      <p:pic>
        <p:nvPicPr>
          <p:cNvPr id="36" name="תמונה 35">
            <a:extLst>
              <a:ext uri="{FF2B5EF4-FFF2-40B4-BE49-F238E27FC236}">
                <a16:creationId xmlns:a16="http://schemas.microsoft.com/office/drawing/2014/main" id="{0778F1AD-96DB-C1E1-68BE-5768EF0500D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020351" y="1805444"/>
            <a:ext cx="1449684" cy="1538078"/>
          </a:xfrm>
          <a:prstGeom prst="rect">
            <a:avLst/>
          </a:prstGeom>
        </p:spPr>
      </p:pic>
      <p:pic>
        <p:nvPicPr>
          <p:cNvPr id="38" name="תמונה 37">
            <a:extLst>
              <a:ext uri="{FF2B5EF4-FFF2-40B4-BE49-F238E27FC236}">
                <a16:creationId xmlns:a16="http://schemas.microsoft.com/office/drawing/2014/main" id="{C3A1C9A7-51F4-5B1D-F97A-5C4269F6A71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477115" y="1803926"/>
            <a:ext cx="1449684" cy="1538078"/>
          </a:xfrm>
          <a:prstGeom prst="rect">
            <a:avLst/>
          </a:prstGeom>
        </p:spPr>
      </p:pic>
      <p:pic>
        <p:nvPicPr>
          <p:cNvPr id="39" name="תמונה 38">
            <a:extLst>
              <a:ext uri="{FF2B5EF4-FFF2-40B4-BE49-F238E27FC236}">
                <a16:creationId xmlns:a16="http://schemas.microsoft.com/office/drawing/2014/main" id="{8E251A2A-C87F-9A9B-8014-9FC3C017024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57384" y="2154710"/>
            <a:ext cx="1449684" cy="1538078"/>
          </a:xfrm>
          <a:prstGeom prst="rect">
            <a:avLst/>
          </a:prstGeom>
        </p:spPr>
      </p:pic>
      <p:pic>
        <p:nvPicPr>
          <p:cNvPr id="40" name="תמונה 39">
            <a:extLst>
              <a:ext uri="{FF2B5EF4-FFF2-40B4-BE49-F238E27FC236}">
                <a16:creationId xmlns:a16="http://schemas.microsoft.com/office/drawing/2014/main" id="{ED387075-5476-4C4E-47D1-47FA68F04D9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73113" y="3400947"/>
            <a:ext cx="1449684" cy="1538078"/>
          </a:xfrm>
          <a:prstGeom prst="rect">
            <a:avLst/>
          </a:prstGeom>
        </p:spPr>
      </p:pic>
      <p:pic>
        <p:nvPicPr>
          <p:cNvPr id="41" name="תמונה 40">
            <a:extLst>
              <a:ext uri="{FF2B5EF4-FFF2-40B4-BE49-F238E27FC236}">
                <a16:creationId xmlns:a16="http://schemas.microsoft.com/office/drawing/2014/main" id="{2938D643-519D-2C2F-5D13-29F45ECA94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426820" y="4905216"/>
            <a:ext cx="1449684" cy="1538078"/>
          </a:xfrm>
          <a:prstGeom prst="rect">
            <a:avLst/>
          </a:prstGeom>
        </p:spPr>
      </p:pic>
      <p:pic>
        <p:nvPicPr>
          <p:cNvPr id="43" name="תמונה 42">
            <a:extLst>
              <a:ext uri="{FF2B5EF4-FFF2-40B4-BE49-F238E27FC236}">
                <a16:creationId xmlns:a16="http://schemas.microsoft.com/office/drawing/2014/main" id="{DF8C6DE8-3DD1-2523-E44D-453AEAF38E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977209" y="6495406"/>
            <a:ext cx="1449684" cy="1538078"/>
          </a:xfrm>
          <a:prstGeom prst="rect">
            <a:avLst/>
          </a:prstGeom>
        </p:spPr>
      </p:pic>
      <p:pic>
        <p:nvPicPr>
          <p:cNvPr id="45" name="תמונה 44">
            <a:extLst>
              <a:ext uri="{FF2B5EF4-FFF2-40B4-BE49-F238E27FC236}">
                <a16:creationId xmlns:a16="http://schemas.microsoft.com/office/drawing/2014/main" id="{56C565A8-4D98-6323-7288-4D3BBC388F5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393534" y="3552620"/>
            <a:ext cx="1530907" cy="1488384"/>
          </a:xfrm>
          <a:prstGeom prst="rect">
            <a:avLst/>
          </a:prstGeom>
        </p:spPr>
      </p:pic>
      <p:pic>
        <p:nvPicPr>
          <p:cNvPr id="46" name="תמונה 45">
            <a:extLst>
              <a:ext uri="{FF2B5EF4-FFF2-40B4-BE49-F238E27FC236}">
                <a16:creationId xmlns:a16="http://schemas.microsoft.com/office/drawing/2014/main" id="{3A306BC6-CB47-327F-F465-9CB253BE9AE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335473" y="6648611"/>
            <a:ext cx="1530907" cy="1488384"/>
          </a:xfrm>
          <a:prstGeom prst="rect">
            <a:avLst/>
          </a:prstGeom>
        </p:spPr>
      </p:pic>
      <p:pic>
        <p:nvPicPr>
          <p:cNvPr id="70" name="תמונה 69">
            <a:extLst>
              <a:ext uri="{FF2B5EF4-FFF2-40B4-BE49-F238E27FC236}">
                <a16:creationId xmlns:a16="http://schemas.microsoft.com/office/drawing/2014/main" id="{642814E5-6A0A-518D-665F-96783C6E3E9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77764" y="3919196"/>
            <a:ext cx="1530907" cy="1488384"/>
          </a:xfrm>
          <a:prstGeom prst="rect">
            <a:avLst/>
          </a:prstGeom>
        </p:spPr>
      </p:pic>
      <p:pic>
        <p:nvPicPr>
          <p:cNvPr id="76" name="תמונה 75">
            <a:extLst>
              <a:ext uri="{FF2B5EF4-FFF2-40B4-BE49-F238E27FC236}">
                <a16:creationId xmlns:a16="http://schemas.microsoft.com/office/drawing/2014/main" id="{F7C09F00-1870-603F-589F-CC5979F6717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497530" y="6601854"/>
            <a:ext cx="1530907" cy="1488384"/>
          </a:xfrm>
          <a:prstGeom prst="rect">
            <a:avLst/>
          </a:prstGeom>
        </p:spPr>
      </p:pic>
      <p:pic>
        <p:nvPicPr>
          <p:cNvPr id="84" name="תמונה 83">
            <a:extLst>
              <a:ext uri="{FF2B5EF4-FFF2-40B4-BE49-F238E27FC236}">
                <a16:creationId xmlns:a16="http://schemas.microsoft.com/office/drawing/2014/main" id="{9390A179-E1C9-0927-7096-79479E92521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945117" y="6599171"/>
            <a:ext cx="1530907" cy="1488384"/>
          </a:xfrm>
          <a:prstGeom prst="rect">
            <a:avLst/>
          </a:prstGeom>
        </p:spPr>
      </p:pic>
      <p:pic>
        <p:nvPicPr>
          <p:cNvPr id="86" name="תמונה 85">
            <a:extLst>
              <a:ext uri="{FF2B5EF4-FFF2-40B4-BE49-F238E27FC236}">
                <a16:creationId xmlns:a16="http://schemas.microsoft.com/office/drawing/2014/main" id="{ABD721B8-2228-EED6-7C45-B76F6745B19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0514237" y="3571364"/>
            <a:ext cx="1530907" cy="1488384"/>
          </a:xfrm>
          <a:prstGeom prst="rect">
            <a:avLst/>
          </a:prstGeom>
        </p:spPr>
      </p:pic>
      <p:sp>
        <p:nvSpPr>
          <p:cNvPr id="2" name="תיבת טקסט 1">
            <a:extLst>
              <a:ext uri="{FF2B5EF4-FFF2-40B4-BE49-F238E27FC236}">
                <a16:creationId xmlns:a16="http://schemas.microsoft.com/office/drawing/2014/main" id="{D85827A9-7968-2575-41BC-C48E90299A77}"/>
              </a:ext>
            </a:extLst>
          </p:cNvPr>
          <p:cNvSpPr txBox="1"/>
          <p:nvPr/>
        </p:nvSpPr>
        <p:spPr>
          <a:xfrm>
            <a:off x="3488624" y="23482"/>
            <a:ext cx="10681060" cy="190821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ماذا يختبئ هنا؟</a:t>
            </a:r>
          </a:p>
          <a:p>
            <a:pPr algn="ctr"/>
            <a:r>
              <a:rPr lang="ar-JO" sz="3200" dirty="0"/>
              <a:t>حاصل جمع قِيَم كل سطر وكلّ عَمود مَكتوب في الدّوائر.</a:t>
            </a:r>
          </a:p>
          <a:p>
            <a:pPr algn="ctr"/>
            <a:r>
              <a:rPr lang="ar-JO" sz="3200" dirty="0"/>
              <a:t>جدوا قِيَم الرُّسومات.</a:t>
            </a:r>
            <a:endParaRPr kumimoji="0" lang="ar-JO"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nvGrpSpPr>
          <p:cNvPr id="29" name="קבוצה 28">
            <a:extLst>
              <a:ext uri="{FF2B5EF4-FFF2-40B4-BE49-F238E27FC236}">
                <a16:creationId xmlns:a16="http://schemas.microsoft.com/office/drawing/2014/main" id="{90E30CB1-C0AE-0AC0-C661-65467AAB59AF}"/>
              </a:ext>
            </a:extLst>
          </p:cNvPr>
          <p:cNvGrpSpPr/>
          <p:nvPr/>
        </p:nvGrpSpPr>
        <p:grpSpPr>
          <a:xfrm>
            <a:off x="14939312" y="974374"/>
            <a:ext cx="2709071" cy="1203978"/>
            <a:chOff x="14935200" y="2230363"/>
            <a:chExt cx="2709071" cy="1203978"/>
          </a:xfrm>
        </p:grpSpPr>
        <p:sp>
          <p:nvSpPr>
            <p:cNvPr id="11" name="לב 10">
              <a:extLst>
                <a:ext uri="{FF2B5EF4-FFF2-40B4-BE49-F238E27FC236}">
                  <a16:creationId xmlns:a16="http://schemas.microsoft.com/office/drawing/2014/main" id="{9A6FC92B-C7E7-4AD1-FEF3-D847B49987F7}"/>
                </a:ext>
              </a:extLst>
            </p:cNvPr>
            <p:cNvSpPr/>
            <p:nvPr/>
          </p:nvSpPr>
          <p:spPr>
            <a:xfrm>
              <a:off x="15468600" y="2230363"/>
              <a:ext cx="381000" cy="342602"/>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תיבת טקסט 26">
              <a:extLst>
                <a:ext uri="{FF2B5EF4-FFF2-40B4-BE49-F238E27FC236}">
                  <a16:creationId xmlns:a16="http://schemas.microsoft.com/office/drawing/2014/main" id="{AC3735E8-FB28-42E6-A623-D6B32BF1F739}"/>
                </a:ext>
              </a:extLst>
            </p:cNvPr>
            <p:cNvSpPr txBox="1"/>
            <p:nvPr/>
          </p:nvSpPr>
          <p:spPr>
            <a:xfrm>
              <a:off x="14935200" y="2234012"/>
              <a:ext cx="2709071" cy="1200329"/>
            </a:xfrm>
            <a:prstGeom prst="rect">
              <a:avLst/>
            </a:prstGeom>
            <a:noFill/>
          </p:spPr>
          <p:txBody>
            <a:bodyPr wrap="square" rtlCol="1">
              <a:spAutoFit/>
            </a:bodyPr>
            <a:lstStyle/>
            <a:p>
              <a:pPr algn="ctr"/>
              <a:r>
                <a:rPr lang="ar-JO" sz="2400" b="1" dirty="0"/>
                <a:t>انتبهوا</a:t>
              </a:r>
              <a:r>
                <a:rPr lang="he-IL" sz="2400" b="1" dirty="0"/>
                <a:t>     </a:t>
              </a:r>
            </a:p>
            <a:p>
              <a:pPr algn="ctr"/>
              <a:r>
                <a:rPr lang="ar-JO" sz="2400" b="1" dirty="0"/>
                <a:t>نستخدم في هذه المهمّة فقط عمليّة الجمع</a:t>
              </a:r>
              <a:r>
                <a:rPr lang="he-IL" sz="2400" b="1" dirty="0"/>
                <a:t>.</a:t>
              </a:r>
            </a:p>
          </p:txBody>
        </p:sp>
      </p:grpSp>
    </p:spTree>
    <p:extLst>
      <p:ext uri="{BB962C8B-B14F-4D97-AF65-F5344CB8AC3E}">
        <p14:creationId xmlns:p14="http://schemas.microsoft.com/office/powerpoint/2010/main" val="242027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B4954-FAD6-CA93-0E46-4B2965BD1978}"/>
            </a:ext>
          </a:extLst>
        </p:cNvPr>
        <p:cNvGrpSpPr/>
        <p:nvPr/>
      </p:nvGrpSpPr>
      <p:grpSpPr>
        <a:xfrm>
          <a:off x="0" y="0"/>
          <a:ext cx="0" cy="0"/>
          <a:chOff x="0" y="0"/>
          <a:chExt cx="0" cy="0"/>
        </a:xfrm>
      </p:grpSpPr>
      <p:sp>
        <p:nvSpPr>
          <p:cNvPr id="12" name="אליפסה 11">
            <a:extLst>
              <a:ext uri="{FF2B5EF4-FFF2-40B4-BE49-F238E27FC236}">
                <a16:creationId xmlns:a16="http://schemas.microsoft.com/office/drawing/2014/main" id="{5C4A4CF1-29B8-D455-94A8-9D537EDC762E}"/>
              </a:ext>
            </a:extLst>
          </p:cNvPr>
          <p:cNvSpPr/>
          <p:nvPr/>
        </p:nvSpPr>
        <p:spPr>
          <a:xfrm>
            <a:off x="12295163" y="2110259"/>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אליפסה 12">
            <a:extLst>
              <a:ext uri="{FF2B5EF4-FFF2-40B4-BE49-F238E27FC236}">
                <a16:creationId xmlns:a16="http://schemas.microsoft.com/office/drawing/2014/main" id="{211AEB9A-23A9-4D42-6937-4AEF61BE9F0A}"/>
              </a:ext>
            </a:extLst>
          </p:cNvPr>
          <p:cNvSpPr/>
          <p:nvPr/>
        </p:nvSpPr>
        <p:spPr>
          <a:xfrm>
            <a:off x="12231570" y="3845283"/>
            <a:ext cx="1012874" cy="103163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תיבת טקסט 14">
            <a:extLst>
              <a:ext uri="{FF2B5EF4-FFF2-40B4-BE49-F238E27FC236}">
                <a16:creationId xmlns:a16="http://schemas.microsoft.com/office/drawing/2014/main" id="{47B96605-FB7C-45F7-7052-9D6BED5E3CDD}"/>
              </a:ext>
            </a:extLst>
          </p:cNvPr>
          <p:cNvSpPr txBox="1"/>
          <p:nvPr/>
        </p:nvSpPr>
        <p:spPr>
          <a:xfrm>
            <a:off x="12302867" y="2263807"/>
            <a:ext cx="1371600" cy="707886"/>
          </a:xfrm>
          <a:prstGeom prst="rect">
            <a:avLst/>
          </a:prstGeom>
          <a:noFill/>
        </p:spPr>
        <p:txBody>
          <a:bodyPr wrap="square" rtlCol="1">
            <a:spAutoFit/>
          </a:bodyPr>
          <a:lstStyle/>
          <a:p>
            <a:r>
              <a:rPr lang="he-IL" sz="4000" dirty="0"/>
              <a:t>115</a:t>
            </a:r>
          </a:p>
        </p:txBody>
      </p:sp>
      <p:sp>
        <p:nvSpPr>
          <p:cNvPr id="16" name="תיבת טקסט 15">
            <a:extLst>
              <a:ext uri="{FF2B5EF4-FFF2-40B4-BE49-F238E27FC236}">
                <a16:creationId xmlns:a16="http://schemas.microsoft.com/office/drawing/2014/main" id="{2A0E60BA-C2B7-D422-4B86-C432F9ECBCD4}"/>
              </a:ext>
            </a:extLst>
          </p:cNvPr>
          <p:cNvSpPr txBox="1"/>
          <p:nvPr/>
        </p:nvSpPr>
        <p:spPr>
          <a:xfrm>
            <a:off x="12212812" y="4037101"/>
            <a:ext cx="1371600" cy="707886"/>
          </a:xfrm>
          <a:prstGeom prst="rect">
            <a:avLst/>
          </a:prstGeom>
          <a:noFill/>
        </p:spPr>
        <p:txBody>
          <a:bodyPr wrap="square" rtlCol="1">
            <a:spAutoFit/>
          </a:bodyPr>
          <a:lstStyle/>
          <a:p>
            <a:r>
              <a:rPr lang="he-IL" sz="4000" dirty="0"/>
              <a:t>121</a:t>
            </a:r>
          </a:p>
        </p:txBody>
      </p:sp>
      <p:sp>
        <p:nvSpPr>
          <p:cNvPr id="19" name="תיבת טקסט 18">
            <a:extLst>
              <a:ext uri="{FF2B5EF4-FFF2-40B4-BE49-F238E27FC236}">
                <a16:creationId xmlns:a16="http://schemas.microsoft.com/office/drawing/2014/main" id="{E440090B-814E-3FAA-9E26-90EAAF4C83B5}"/>
              </a:ext>
            </a:extLst>
          </p:cNvPr>
          <p:cNvSpPr txBox="1"/>
          <p:nvPr/>
        </p:nvSpPr>
        <p:spPr>
          <a:xfrm>
            <a:off x="861303" y="4222539"/>
            <a:ext cx="1219200" cy="923330"/>
          </a:xfrm>
          <a:prstGeom prst="rect">
            <a:avLst/>
          </a:prstGeom>
          <a:noFill/>
        </p:spPr>
        <p:txBody>
          <a:bodyPr wrap="square" rtlCol="1">
            <a:spAutoFit/>
          </a:bodyPr>
          <a:lstStyle/>
          <a:p>
            <a:r>
              <a:rPr lang="he-IL" sz="5400" dirty="0"/>
              <a:t>=</a:t>
            </a:r>
          </a:p>
        </p:txBody>
      </p:sp>
      <p:sp>
        <p:nvSpPr>
          <p:cNvPr id="20" name="תיבת טקסט 19">
            <a:extLst>
              <a:ext uri="{FF2B5EF4-FFF2-40B4-BE49-F238E27FC236}">
                <a16:creationId xmlns:a16="http://schemas.microsoft.com/office/drawing/2014/main" id="{35442224-912F-E35A-F04E-5CBADC2A551A}"/>
              </a:ext>
            </a:extLst>
          </p:cNvPr>
          <p:cNvSpPr txBox="1"/>
          <p:nvPr/>
        </p:nvSpPr>
        <p:spPr>
          <a:xfrm>
            <a:off x="880060" y="2617750"/>
            <a:ext cx="1219200" cy="923330"/>
          </a:xfrm>
          <a:prstGeom prst="rect">
            <a:avLst/>
          </a:prstGeom>
          <a:noFill/>
        </p:spPr>
        <p:txBody>
          <a:bodyPr wrap="square" rtlCol="1">
            <a:spAutoFit/>
          </a:bodyPr>
          <a:lstStyle/>
          <a:p>
            <a:r>
              <a:rPr lang="he-IL" sz="5400" dirty="0"/>
              <a:t>=</a:t>
            </a:r>
          </a:p>
        </p:txBody>
      </p:sp>
      <p:sp>
        <p:nvSpPr>
          <p:cNvPr id="10" name="אליפסה 9">
            <a:extLst>
              <a:ext uri="{FF2B5EF4-FFF2-40B4-BE49-F238E27FC236}">
                <a16:creationId xmlns:a16="http://schemas.microsoft.com/office/drawing/2014/main" id="{D3A7BA2B-8B19-E240-56FA-032B44CB811E}"/>
              </a:ext>
            </a:extLst>
          </p:cNvPr>
          <p:cNvSpPr/>
          <p:nvPr/>
        </p:nvSpPr>
        <p:spPr>
          <a:xfrm>
            <a:off x="12229225" y="5226364"/>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תיבת טקסט 13">
            <a:extLst>
              <a:ext uri="{FF2B5EF4-FFF2-40B4-BE49-F238E27FC236}">
                <a16:creationId xmlns:a16="http://schemas.microsoft.com/office/drawing/2014/main" id="{C34ECC21-C0A1-96B4-3CC6-541B90847374}"/>
              </a:ext>
            </a:extLst>
          </p:cNvPr>
          <p:cNvSpPr txBox="1"/>
          <p:nvPr/>
        </p:nvSpPr>
        <p:spPr>
          <a:xfrm>
            <a:off x="12289012" y="5407580"/>
            <a:ext cx="1371600" cy="707886"/>
          </a:xfrm>
          <a:prstGeom prst="rect">
            <a:avLst/>
          </a:prstGeom>
          <a:noFill/>
        </p:spPr>
        <p:txBody>
          <a:bodyPr wrap="square" rtlCol="1">
            <a:spAutoFit/>
          </a:bodyPr>
          <a:lstStyle/>
          <a:p>
            <a:r>
              <a:rPr lang="he-IL" sz="4000" dirty="0"/>
              <a:t>64</a:t>
            </a:r>
          </a:p>
        </p:txBody>
      </p:sp>
      <p:sp>
        <p:nvSpPr>
          <p:cNvPr id="28" name="תיבת טקסט 27">
            <a:extLst>
              <a:ext uri="{FF2B5EF4-FFF2-40B4-BE49-F238E27FC236}">
                <a16:creationId xmlns:a16="http://schemas.microsoft.com/office/drawing/2014/main" id="{19FBB59F-171D-B598-4CE4-231C9ABA800E}"/>
              </a:ext>
            </a:extLst>
          </p:cNvPr>
          <p:cNvSpPr txBox="1"/>
          <p:nvPr/>
        </p:nvSpPr>
        <p:spPr>
          <a:xfrm>
            <a:off x="838200" y="914102"/>
            <a:ext cx="1219200" cy="923330"/>
          </a:xfrm>
          <a:prstGeom prst="rect">
            <a:avLst/>
          </a:prstGeom>
          <a:noFill/>
        </p:spPr>
        <p:txBody>
          <a:bodyPr wrap="square" rtlCol="1">
            <a:spAutoFit/>
          </a:bodyPr>
          <a:lstStyle/>
          <a:p>
            <a:r>
              <a:rPr lang="he-IL" sz="5400" dirty="0"/>
              <a:t>=</a:t>
            </a:r>
          </a:p>
        </p:txBody>
      </p:sp>
      <p:sp>
        <p:nvSpPr>
          <p:cNvPr id="35" name="מלבן: פינות מעוגלות 34">
            <a:extLst>
              <a:ext uri="{FF2B5EF4-FFF2-40B4-BE49-F238E27FC236}">
                <a16:creationId xmlns:a16="http://schemas.microsoft.com/office/drawing/2014/main" id="{BA2F3B1B-6AF6-A29B-F238-3CD3F960F08D}"/>
              </a:ext>
            </a:extLst>
          </p:cNvPr>
          <p:cNvSpPr/>
          <p:nvPr/>
        </p:nvSpPr>
        <p:spPr>
          <a:xfrm>
            <a:off x="10732671" y="202859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פינות מעוגלות 36">
            <a:extLst>
              <a:ext uri="{FF2B5EF4-FFF2-40B4-BE49-F238E27FC236}">
                <a16:creationId xmlns:a16="http://schemas.microsoft.com/office/drawing/2014/main" id="{055BEDD9-4892-FC78-7E9E-83CB15FC35C1}"/>
              </a:ext>
            </a:extLst>
          </p:cNvPr>
          <p:cNvSpPr/>
          <p:nvPr/>
        </p:nvSpPr>
        <p:spPr>
          <a:xfrm>
            <a:off x="9290044" y="202859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פינות מעוגלות 41">
            <a:extLst>
              <a:ext uri="{FF2B5EF4-FFF2-40B4-BE49-F238E27FC236}">
                <a16:creationId xmlns:a16="http://schemas.microsoft.com/office/drawing/2014/main" id="{C464715D-1ED2-CA0F-6374-518EC54ECE1A}"/>
              </a:ext>
            </a:extLst>
          </p:cNvPr>
          <p:cNvSpPr/>
          <p:nvPr/>
        </p:nvSpPr>
        <p:spPr>
          <a:xfrm>
            <a:off x="7802203" y="202859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פינות מעוגלות 46">
            <a:extLst>
              <a:ext uri="{FF2B5EF4-FFF2-40B4-BE49-F238E27FC236}">
                <a16:creationId xmlns:a16="http://schemas.microsoft.com/office/drawing/2014/main" id="{8D6C3FF0-4F1D-9732-CEE1-5916E590E674}"/>
              </a:ext>
            </a:extLst>
          </p:cNvPr>
          <p:cNvSpPr/>
          <p:nvPr/>
        </p:nvSpPr>
        <p:spPr>
          <a:xfrm>
            <a:off x="6302639" y="202757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פינות מעוגלות 47">
            <a:extLst>
              <a:ext uri="{FF2B5EF4-FFF2-40B4-BE49-F238E27FC236}">
                <a16:creationId xmlns:a16="http://schemas.microsoft.com/office/drawing/2014/main" id="{E99CCD9C-03F8-E7DB-A4EA-D6BEFB3919BA}"/>
              </a:ext>
            </a:extLst>
          </p:cNvPr>
          <p:cNvSpPr/>
          <p:nvPr/>
        </p:nvSpPr>
        <p:spPr>
          <a:xfrm>
            <a:off x="10770185" y="366524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פינות מעוגלות 48">
            <a:extLst>
              <a:ext uri="{FF2B5EF4-FFF2-40B4-BE49-F238E27FC236}">
                <a16:creationId xmlns:a16="http://schemas.microsoft.com/office/drawing/2014/main" id="{8223F81D-6796-1179-C7F7-96B3696C9DFE}"/>
              </a:ext>
            </a:extLst>
          </p:cNvPr>
          <p:cNvSpPr/>
          <p:nvPr/>
        </p:nvSpPr>
        <p:spPr>
          <a:xfrm>
            <a:off x="9327558" y="366524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פינות מעוגלות 49">
            <a:extLst>
              <a:ext uri="{FF2B5EF4-FFF2-40B4-BE49-F238E27FC236}">
                <a16:creationId xmlns:a16="http://schemas.microsoft.com/office/drawing/2014/main" id="{EA763238-995B-1169-011D-37392C345689}"/>
              </a:ext>
            </a:extLst>
          </p:cNvPr>
          <p:cNvSpPr/>
          <p:nvPr/>
        </p:nvSpPr>
        <p:spPr>
          <a:xfrm>
            <a:off x="7839717" y="366524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פינות מעוגלות 50">
            <a:extLst>
              <a:ext uri="{FF2B5EF4-FFF2-40B4-BE49-F238E27FC236}">
                <a16:creationId xmlns:a16="http://schemas.microsoft.com/office/drawing/2014/main" id="{996B754E-C3A4-1AF9-4A6F-1F273F54417A}"/>
              </a:ext>
            </a:extLst>
          </p:cNvPr>
          <p:cNvSpPr/>
          <p:nvPr/>
        </p:nvSpPr>
        <p:spPr>
          <a:xfrm>
            <a:off x="6340153" y="3664215"/>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מלבן: פינות מעוגלות 51">
            <a:extLst>
              <a:ext uri="{FF2B5EF4-FFF2-40B4-BE49-F238E27FC236}">
                <a16:creationId xmlns:a16="http://schemas.microsoft.com/office/drawing/2014/main" id="{F65291AF-9CD8-C22B-858A-70CAC4D8D0A8}"/>
              </a:ext>
            </a:extLst>
          </p:cNvPr>
          <p:cNvSpPr/>
          <p:nvPr/>
        </p:nvSpPr>
        <p:spPr>
          <a:xfrm>
            <a:off x="10739705" y="516738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מלבן: פינות מעוגלות 52">
            <a:extLst>
              <a:ext uri="{FF2B5EF4-FFF2-40B4-BE49-F238E27FC236}">
                <a16:creationId xmlns:a16="http://schemas.microsoft.com/office/drawing/2014/main" id="{C2609263-65D3-19A2-75FE-00574D4254C4}"/>
              </a:ext>
            </a:extLst>
          </p:cNvPr>
          <p:cNvSpPr/>
          <p:nvPr/>
        </p:nvSpPr>
        <p:spPr>
          <a:xfrm>
            <a:off x="9297078" y="516738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מלבן: פינות מעוגלות 53">
            <a:extLst>
              <a:ext uri="{FF2B5EF4-FFF2-40B4-BE49-F238E27FC236}">
                <a16:creationId xmlns:a16="http://schemas.microsoft.com/office/drawing/2014/main" id="{D8B7984F-FBF5-E3E0-0B81-66744C0C4335}"/>
              </a:ext>
            </a:extLst>
          </p:cNvPr>
          <p:cNvSpPr/>
          <p:nvPr/>
        </p:nvSpPr>
        <p:spPr>
          <a:xfrm>
            <a:off x="7809237" y="5167388"/>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מלבן: פינות מעוגלות 54">
            <a:extLst>
              <a:ext uri="{FF2B5EF4-FFF2-40B4-BE49-F238E27FC236}">
                <a16:creationId xmlns:a16="http://schemas.microsoft.com/office/drawing/2014/main" id="{16B4C7D5-779E-7BF2-025F-E67236E2D521}"/>
              </a:ext>
            </a:extLst>
          </p:cNvPr>
          <p:cNvSpPr/>
          <p:nvPr/>
        </p:nvSpPr>
        <p:spPr>
          <a:xfrm>
            <a:off x="6309673" y="516636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מלבן: פינות מעוגלות 55">
            <a:extLst>
              <a:ext uri="{FF2B5EF4-FFF2-40B4-BE49-F238E27FC236}">
                <a16:creationId xmlns:a16="http://schemas.microsoft.com/office/drawing/2014/main" id="{3FE8E5DF-9F72-1BEC-F95E-4A203F3BA2D3}"/>
              </a:ext>
            </a:extLst>
          </p:cNvPr>
          <p:cNvSpPr/>
          <p:nvPr/>
        </p:nvSpPr>
        <p:spPr>
          <a:xfrm>
            <a:off x="10732671" y="674079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מלבן: פינות מעוגלות 56">
            <a:extLst>
              <a:ext uri="{FF2B5EF4-FFF2-40B4-BE49-F238E27FC236}">
                <a16:creationId xmlns:a16="http://schemas.microsoft.com/office/drawing/2014/main" id="{FBE4D40C-CAE3-F1AE-1560-927697BAAEF0}"/>
              </a:ext>
            </a:extLst>
          </p:cNvPr>
          <p:cNvSpPr/>
          <p:nvPr/>
        </p:nvSpPr>
        <p:spPr>
          <a:xfrm>
            <a:off x="9290044" y="674079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מלבן: פינות מעוגלות 57">
            <a:extLst>
              <a:ext uri="{FF2B5EF4-FFF2-40B4-BE49-F238E27FC236}">
                <a16:creationId xmlns:a16="http://schemas.microsoft.com/office/drawing/2014/main" id="{FEE8E9D3-C351-3214-1835-CA6333F4DC77}"/>
              </a:ext>
            </a:extLst>
          </p:cNvPr>
          <p:cNvSpPr/>
          <p:nvPr/>
        </p:nvSpPr>
        <p:spPr>
          <a:xfrm>
            <a:off x="7802203" y="6740793"/>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מלבן: פינות מעוגלות 58">
            <a:extLst>
              <a:ext uri="{FF2B5EF4-FFF2-40B4-BE49-F238E27FC236}">
                <a16:creationId xmlns:a16="http://schemas.microsoft.com/office/drawing/2014/main" id="{0B4D5773-C4B4-73B7-5161-E9A52BAF66C7}"/>
              </a:ext>
            </a:extLst>
          </p:cNvPr>
          <p:cNvSpPr/>
          <p:nvPr/>
        </p:nvSpPr>
        <p:spPr>
          <a:xfrm>
            <a:off x="6302639" y="6739765"/>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אליפסה 59">
            <a:extLst>
              <a:ext uri="{FF2B5EF4-FFF2-40B4-BE49-F238E27FC236}">
                <a16:creationId xmlns:a16="http://schemas.microsoft.com/office/drawing/2014/main" id="{693F1D70-FBEA-C1DA-5D87-D84F29534A7E}"/>
              </a:ext>
            </a:extLst>
          </p:cNvPr>
          <p:cNvSpPr/>
          <p:nvPr/>
        </p:nvSpPr>
        <p:spPr>
          <a:xfrm>
            <a:off x="12295163" y="6858685"/>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תיבת טקסט 60">
            <a:extLst>
              <a:ext uri="{FF2B5EF4-FFF2-40B4-BE49-F238E27FC236}">
                <a16:creationId xmlns:a16="http://schemas.microsoft.com/office/drawing/2014/main" id="{C99ECB07-9897-EA1A-9691-0565B044CE9F}"/>
              </a:ext>
            </a:extLst>
          </p:cNvPr>
          <p:cNvSpPr txBox="1"/>
          <p:nvPr/>
        </p:nvSpPr>
        <p:spPr>
          <a:xfrm>
            <a:off x="12263511" y="7020557"/>
            <a:ext cx="1371600" cy="707886"/>
          </a:xfrm>
          <a:prstGeom prst="rect">
            <a:avLst/>
          </a:prstGeom>
          <a:noFill/>
        </p:spPr>
        <p:txBody>
          <a:bodyPr wrap="square" rtlCol="1">
            <a:spAutoFit/>
          </a:bodyPr>
          <a:lstStyle/>
          <a:p>
            <a:r>
              <a:rPr lang="he-IL" sz="4000" dirty="0"/>
              <a:t>169</a:t>
            </a:r>
          </a:p>
        </p:txBody>
      </p:sp>
      <p:sp>
        <p:nvSpPr>
          <p:cNvPr id="62" name="אליפסה 61">
            <a:extLst>
              <a:ext uri="{FF2B5EF4-FFF2-40B4-BE49-F238E27FC236}">
                <a16:creationId xmlns:a16="http://schemas.microsoft.com/office/drawing/2014/main" id="{9EE60CCF-CDF0-701F-F987-49747B8C672A}"/>
              </a:ext>
            </a:extLst>
          </p:cNvPr>
          <p:cNvSpPr/>
          <p:nvPr/>
        </p:nvSpPr>
        <p:spPr>
          <a:xfrm>
            <a:off x="10985697" y="8196222"/>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תיבת טקסט 62">
            <a:extLst>
              <a:ext uri="{FF2B5EF4-FFF2-40B4-BE49-F238E27FC236}">
                <a16:creationId xmlns:a16="http://schemas.microsoft.com/office/drawing/2014/main" id="{63886009-832D-FBA7-B68F-D0809EE102F2}"/>
              </a:ext>
            </a:extLst>
          </p:cNvPr>
          <p:cNvSpPr txBox="1"/>
          <p:nvPr/>
        </p:nvSpPr>
        <p:spPr>
          <a:xfrm>
            <a:off x="10993614" y="8351261"/>
            <a:ext cx="1371600" cy="707886"/>
          </a:xfrm>
          <a:prstGeom prst="rect">
            <a:avLst/>
          </a:prstGeom>
          <a:noFill/>
        </p:spPr>
        <p:txBody>
          <a:bodyPr wrap="square" rtlCol="1">
            <a:spAutoFit/>
          </a:bodyPr>
          <a:lstStyle/>
          <a:p>
            <a:r>
              <a:rPr lang="he-IL" sz="4000" dirty="0"/>
              <a:t>127</a:t>
            </a:r>
          </a:p>
        </p:txBody>
      </p:sp>
      <p:sp>
        <p:nvSpPr>
          <p:cNvPr id="64" name="אליפסה 63">
            <a:extLst>
              <a:ext uri="{FF2B5EF4-FFF2-40B4-BE49-F238E27FC236}">
                <a16:creationId xmlns:a16="http://schemas.microsoft.com/office/drawing/2014/main" id="{D09B14DE-A87C-E3BA-C955-49E781790B80}"/>
              </a:ext>
            </a:extLst>
          </p:cNvPr>
          <p:cNvSpPr/>
          <p:nvPr/>
        </p:nvSpPr>
        <p:spPr>
          <a:xfrm>
            <a:off x="9494523" y="8242206"/>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תיבת טקסט 64">
            <a:extLst>
              <a:ext uri="{FF2B5EF4-FFF2-40B4-BE49-F238E27FC236}">
                <a16:creationId xmlns:a16="http://schemas.microsoft.com/office/drawing/2014/main" id="{9BAC66BC-9879-D442-2913-5031EF75B3C4}"/>
              </a:ext>
            </a:extLst>
          </p:cNvPr>
          <p:cNvSpPr txBox="1"/>
          <p:nvPr/>
        </p:nvSpPr>
        <p:spPr>
          <a:xfrm>
            <a:off x="9522658" y="8364683"/>
            <a:ext cx="1371600" cy="707886"/>
          </a:xfrm>
          <a:prstGeom prst="rect">
            <a:avLst/>
          </a:prstGeom>
          <a:noFill/>
        </p:spPr>
        <p:txBody>
          <a:bodyPr wrap="square" rtlCol="1">
            <a:spAutoFit/>
          </a:bodyPr>
          <a:lstStyle/>
          <a:p>
            <a:r>
              <a:rPr lang="he-IL" sz="4000" dirty="0"/>
              <a:t>112</a:t>
            </a:r>
          </a:p>
        </p:txBody>
      </p:sp>
      <p:sp>
        <p:nvSpPr>
          <p:cNvPr id="66" name="אליפסה 65">
            <a:extLst>
              <a:ext uri="{FF2B5EF4-FFF2-40B4-BE49-F238E27FC236}">
                <a16:creationId xmlns:a16="http://schemas.microsoft.com/office/drawing/2014/main" id="{8A0D7F5B-F671-7E1F-8262-AEAA1096BBF9}"/>
              </a:ext>
            </a:extLst>
          </p:cNvPr>
          <p:cNvSpPr/>
          <p:nvPr/>
        </p:nvSpPr>
        <p:spPr>
          <a:xfrm>
            <a:off x="8031484" y="8237253"/>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תיבת טקסט 66">
            <a:extLst>
              <a:ext uri="{FF2B5EF4-FFF2-40B4-BE49-F238E27FC236}">
                <a16:creationId xmlns:a16="http://schemas.microsoft.com/office/drawing/2014/main" id="{E420DD36-3E31-B6C9-4FAD-77E95C2DB9F5}"/>
              </a:ext>
            </a:extLst>
          </p:cNvPr>
          <p:cNvSpPr txBox="1"/>
          <p:nvPr/>
        </p:nvSpPr>
        <p:spPr>
          <a:xfrm>
            <a:off x="8184558" y="8342787"/>
            <a:ext cx="1371600" cy="707886"/>
          </a:xfrm>
          <a:prstGeom prst="rect">
            <a:avLst/>
          </a:prstGeom>
          <a:noFill/>
        </p:spPr>
        <p:txBody>
          <a:bodyPr wrap="square" rtlCol="1">
            <a:spAutoFit/>
          </a:bodyPr>
          <a:lstStyle/>
          <a:p>
            <a:r>
              <a:rPr lang="he-IL" sz="4000" dirty="0"/>
              <a:t>97</a:t>
            </a:r>
          </a:p>
        </p:txBody>
      </p:sp>
      <p:sp>
        <p:nvSpPr>
          <p:cNvPr id="68" name="אליפסה 67">
            <a:extLst>
              <a:ext uri="{FF2B5EF4-FFF2-40B4-BE49-F238E27FC236}">
                <a16:creationId xmlns:a16="http://schemas.microsoft.com/office/drawing/2014/main" id="{CF716077-28EB-2707-9279-4F8CA438A350}"/>
              </a:ext>
            </a:extLst>
          </p:cNvPr>
          <p:cNvSpPr/>
          <p:nvPr/>
        </p:nvSpPr>
        <p:spPr>
          <a:xfrm>
            <a:off x="6540310" y="8237253"/>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9" name="תיבת טקסט 68">
            <a:extLst>
              <a:ext uri="{FF2B5EF4-FFF2-40B4-BE49-F238E27FC236}">
                <a16:creationId xmlns:a16="http://schemas.microsoft.com/office/drawing/2014/main" id="{C90EE626-D7C3-174D-25F8-545A5A53E9BF}"/>
              </a:ext>
            </a:extLst>
          </p:cNvPr>
          <p:cNvSpPr txBox="1"/>
          <p:nvPr/>
        </p:nvSpPr>
        <p:spPr>
          <a:xfrm>
            <a:off x="6682506" y="8376410"/>
            <a:ext cx="1371600" cy="707886"/>
          </a:xfrm>
          <a:prstGeom prst="rect">
            <a:avLst/>
          </a:prstGeom>
          <a:noFill/>
        </p:spPr>
        <p:txBody>
          <a:bodyPr wrap="square" rtlCol="1">
            <a:spAutoFit/>
          </a:bodyPr>
          <a:lstStyle/>
          <a:p>
            <a:r>
              <a:rPr lang="he-IL" sz="4000" dirty="0"/>
              <a:t>71</a:t>
            </a:r>
          </a:p>
        </p:txBody>
      </p:sp>
      <p:sp>
        <p:nvSpPr>
          <p:cNvPr id="72" name="מלבן: פינות מעוגלות 71">
            <a:extLst>
              <a:ext uri="{FF2B5EF4-FFF2-40B4-BE49-F238E27FC236}">
                <a16:creationId xmlns:a16="http://schemas.microsoft.com/office/drawing/2014/main" id="{DA39E990-61C3-8A70-76B6-C5A6EE0FC259}"/>
              </a:ext>
            </a:extLst>
          </p:cNvPr>
          <p:cNvSpPr/>
          <p:nvPr/>
        </p:nvSpPr>
        <p:spPr>
          <a:xfrm>
            <a:off x="1619446" y="974374"/>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מלבן: פינות מעוגלות 72">
            <a:extLst>
              <a:ext uri="{FF2B5EF4-FFF2-40B4-BE49-F238E27FC236}">
                <a16:creationId xmlns:a16="http://schemas.microsoft.com/office/drawing/2014/main" id="{E21951D0-CD91-6CF1-2240-01469D6ABB9F}"/>
              </a:ext>
            </a:extLst>
          </p:cNvPr>
          <p:cNvSpPr/>
          <p:nvPr/>
        </p:nvSpPr>
        <p:spPr>
          <a:xfrm>
            <a:off x="1629842" y="2588629"/>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מלבן: פינות מעוגלות 73">
            <a:extLst>
              <a:ext uri="{FF2B5EF4-FFF2-40B4-BE49-F238E27FC236}">
                <a16:creationId xmlns:a16="http://schemas.microsoft.com/office/drawing/2014/main" id="{DE96FF62-82D2-7B1D-CD0E-F9084FC2CC1E}"/>
              </a:ext>
            </a:extLst>
          </p:cNvPr>
          <p:cNvSpPr/>
          <p:nvPr/>
        </p:nvSpPr>
        <p:spPr>
          <a:xfrm>
            <a:off x="1632100" y="4074604"/>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פינות מעוגלות 2">
            <a:extLst>
              <a:ext uri="{FF2B5EF4-FFF2-40B4-BE49-F238E27FC236}">
                <a16:creationId xmlns:a16="http://schemas.microsoft.com/office/drawing/2014/main" id="{5E28FF44-41AB-E5AF-4CC5-56462F888ECD}"/>
              </a:ext>
            </a:extLst>
          </p:cNvPr>
          <p:cNvSpPr/>
          <p:nvPr/>
        </p:nvSpPr>
        <p:spPr>
          <a:xfrm>
            <a:off x="4609826" y="202757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פינות מעוגלות 3">
            <a:extLst>
              <a:ext uri="{FF2B5EF4-FFF2-40B4-BE49-F238E27FC236}">
                <a16:creationId xmlns:a16="http://schemas.microsoft.com/office/drawing/2014/main" id="{59682879-E9FB-95C2-4BB9-FB07E70BEEE4}"/>
              </a:ext>
            </a:extLst>
          </p:cNvPr>
          <p:cNvSpPr/>
          <p:nvPr/>
        </p:nvSpPr>
        <p:spPr>
          <a:xfrm>
            <a:off x="4647340" y="3664215"/>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פינות מעוגלות 4">
            <a:extLst>
              <a:ext uri="{FF2B5EF4-FFF2-40B4-BE49-F238E27FC236}">
                <a16:creationId xmlns:a16="http://schemas.microsoft.com/office/drawing/2014/main" id="{FF8A2A79-78E5-FA74-9C27-4CB23857A772}"/>
              </a:ext>
            </a:extLst>
          </p:cNvPr>
          <p:cNvSpPr/>
          <p:nvPr/>
        </p:nvSpPr>
        <p:spPr>
          <a:xfrm>
            <a:off x="4616860" y="5166360"/>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8761C435-C8C9-074E-8CB9-BD43F6BD9DDA}"/>
              </a:ext>
            </a:extLst>
          </p:cNvPr>
          <p:cNvSpPr/>
          <p:nvPr/>
        </p:nvSpPr>
        <p:spPr>
          <a:xfrm>
            <a:off x="4609826" y="6739765"/>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CA937CB0-5152-85A4-05C0-52BF2DDCBE3B}"/>
              </a:ext>
            </a:extLst>
          </p:cNvPr>
          <p:cNvSpPr/>
          <p:nvPr/>
        </p:nvSpPr>
        <p:spPr>
          <a:xfrm>
            <a:off x="4795763" y="8254245"/>
            <a:ext cx="1012874" cy="10316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7">
            <a:extLst>
              <a:ext uri="{FF2B5EF4-FFF2-40B4-BE49-F238E27FC236}">
                <a16:creationId xmlns:a16="http://schemas.microsoft.com/office/drawing/2014/main" id="{46554E89-3494-A35B-546F-4603DF0F3E54}"/>
              </a:ext>
            </a:extLst>
          </p:cNvPr>
          <p:cNvSpPr txBox="1"/>
          <p:nvPr/>
        </p:nvSpPr>
        <p:spPr>
          <a:xfrm>
            <a:off x="4968553" y="8364683"/>
            <a:ext cx="1371600" cy="707886"/>
          </a:xfrm>
          <a:prstGeom prst="rect">
            <a:avLst/>
          </a:prstGeom>
          <a:noFill/>
        </p:spPr>
        <p:txBody>
          <a:bodyPr wrap="square" rtlCol="1">
            <a:spAutoFit/>
          </a:bodyPr>
          <a:lstStyle/>
          <a:p>
            <a:r>
              <a:rPr lang="he-IL" sz="4000" dirty="0"/>
              <a:t>62</a:t>
            </a:r>
          </a:p>
        </p:txBody>
      </p:sp>
      <p:sp>
        <p:nvSpPr>
          <p:cNvPr id="9" name="פרצוף מחייך 8">
            <a:extLst>
              <a:ext uri="{FF2B5EF4-FFF2-40B4-BE49-F238E27FC236}">
                <a16:creationId xmlns:a16="http://schemas.microsoft.com/office/drawing/2014/main" id="{2CEBA230-35CF-C7ED-A25C-64DBA2822496}"/>
              </a:ext>
            </a:extLst>
          </p:cNvPr>
          <p:cNvSpPr/>
          <p:nvPr/>
        </p:nvSpPr>
        <p:spPr>
          <a:xfrm>
            <a:off x="4822219" y="2203722"/>
            <a:ext cx="762331" cy="878083"/>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11" name="פרצוף מחייך 10">
            <a:extLst>
              <a:ext uri="{FF2B5EF4-FFF2-40B4-BE49-F238E27FC236}">
                <a16:creationId xmlns:a16="http://schemas.microsoft.com/office/drawing/2014/main" id="{E71DF691-6CD2-33CD-C1E1-84C65646A2DE}"/>
              </a:ext>
            </a:extLst>
          </p:cNvPr>
          <p:cNvSpPr/>
          <p:nvPr/>
        </p:nvSpPr>
        <p:spPr>
          <a:xfrm>
            <a:off x="6538107" y="2207947"/>
            <a:ext cx="762331" cy="878083"/>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17" name="פרצוף מחייך 16">
            <a:extLst>
              <a:ext uri="{FF2B5EF4-FFF2-40B4-BE49-F238E27FC236}">
                <a16:creationId xmlns:a16="http://schemas.microsoft.com/office/drawing/2014/main" id="{5650AAEE-DC73-48FB-81FC-3B3FBF91AEDA}"/>
              </a:ext>
            </a:extLst>
          </p:cNvPr>
          <p:cNvSpPr/>
          <p:nvPr/>
        </p:nvSpPr>
        <p:spPr>
          <a:xfrm>
            <a:off x="8054106" y="2227212"/>
            <a:ext cx="762331" cy="878083"/>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27" name="פרצוף מחייך 26">
            <a:extLst>
              <a:ext uri="{FF2B5EF4-FFF2-40B4-BE49-F238E27FC236}">
                <a16:creationId xmlns:a16="http://schemas.microsoft.com/office/drawing/2014/main" id="{940B0C9D-0010-2BDF-472F-308E61368E0C}"/>
              </a:ext>
            </a:extLst>
          </p:cNvPr>
          <p:cNvSpPr/>
          <p:nvPr/>
        </p:nvSpPr>
        <p:spPr>
          <a:xfrm>
            <a:off x="9492861" y="2245636"/>
            <a:ext cx="762331" cy="878083"/>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29" name="לב 28">
            <a:extLst>
              <a:ext uri="{FF2B5EF4-FFF2-40B4-BE49-F238E27FC236}">
                <a16:creationId xmlns:a16="http://schemas.microsoft.com/office/drawing/2014/main" id="{4876F84D-EE51-9DA6-1830-EBAB4B1D6D3E}"/>
              </a:ext>
            </a:extLst>
          </p:cNvPr>
          <p:cNvSpPr/>
          <p:nvPr/>
        </p:nvSpPr>
        <p:spPr>
          <a:xfrm>
            <a:off x="10927420" y="2321756"/>
            <a:ext cx="762000" cy="685800"/>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לב 29">
            <a:extLst>
              <a:ext uri="{FF2B5EF4-FFF2-40B4-BE49-F238E27FC236}">
                <a16:creationId xmlns:a16="http://schemas.microsoft.com/office/drawing/2014/main" id="{33326282-FC84-B505-1F28-6FD0C324246D}"/>
              </a:ext>
            </a:extLst>
          </p:cNvPr>
          <p:cNvSpPr/>
          <p:nvPr/>
        </p:nvSpPr>
        <p:spPr>
          <a:xfrm>
            <a:off x="11044991" y="4010003"/>
            <a:ext cx="762000" cy="685800"/>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לב 43">
            <a:extLst>
              <a:ext uri="{FF2B5EF4-FFF2-40B4-BE49-F238E27FC236}">
                <a16:creationId xmlns:a16="http://schemas.microsoft.com/office/drawing/2014/main" id="{AEA0CF0F-3547-E90D-08C7-5BE0199E4DC4}"/>
              </a:ext>
            </a:extLst>
          </p:cNvPr>
          <p:cNvSpPr/>
          <p:nvPr/>
        </p:nvSpPr>
        <p:spPr>
          <a:xfrm>
            <a:off x="9556158" y="4006713"/>
            <a:ext cx="762000" cy="685800"/>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פרצוף מחייך 70">
            <a:extLst>
              <a:ext uri="{FF2B5EF4-FFF2-40B4-BE49-F238E27FC236}">
                <a16:creationId xmlns:a16="http://schemas.microsoft.com/office/drawing/2014/main" id="{A5A83D24-4EF4-953F-2483-079EA0F38BD1}"/>
              </a:ext>
            </a:extLst>
          </p:cNvPr>
          <p:cNvSpPr/>
          <p:nvPr/>
        </p:nvSpPr>
        <p:spPr>
          <a:xfrm>
            <a:off x="8029721" y="3834773"/>
            <a:ext cx="762331" cy="878083"/>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75" name="פרצוף מחייך 74">
            <a:extLst>
              <a:ext uri="{FF2B5EF4-FFF2-40B4-BE49-F238E27FC236}">
                <a16:creationId xmlns:a16="http://schemas.microsoft.com/office/drawing/2014/main" id="{7F8FE3E0-D231-1357-93B1-CA2972274B98}"/>
              </a:ext>
            </a:extLst>
          </p:cNvPr>
          <p:cNvSpPr/>
          <p:nvPr/>
        </p:nvSpPr>
        <p:spPr>
          <a:xfrm>
            <a:off x="6549289" y="3855599"/>
            <a:ext cx="762331" cy="878083"/>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78" name="שמש 77">
            <a:extLst>
              <a:ext uri="{FF2B5EF4-FFF2-40B4-BE49-F238E27FC236}">
                <a16:creationId xmlns:a16="http://schemas.microsoft.com/office/drawing/2014/main" id="{6A60AE9D-4159-5F43-9485-0C3F63CB920A}"/>
              </a:ext>
            </a:extLst>
          </p:cNvPr>
          <p:cNvSpPr/>
          <p:nvPr/>
        </p:nvSpPr>
        <p:spPr>
          <a:xfrm>
            <a:off x="4822219" y="3884661"/>
            <a:ext cx="762331" cy="807852"/>
          </a:xfrm>
          <a:prstGeom prst="sun">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79" name="שמש 78">
            <a:extLst>
              <a:ext uri="{FF2B5EF4-FFF2-40B4-BE49-F238E27FC236}">
                <a16:creationId xmlns:a16="http://schemas.microsoft.com/office/drawing/2014/main" id="{8EF1BD2F-27BC-CB46-DDA2-3CC0B0C9729A}"/>
              </a:ext>
            </a:extLst>
          </p:cNvPr>
          <p:cNvSpPr/>
          <p:nvPr/>
        </p:nvSpPr>
        <p:spPr>
          <a:xfrm>
            <a:off x="11032094" y="5388317"/>
            <a:ext cx="762331" cy="807852"/>
          </a:xfrm>
          <a:prstGeom prst="sun">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80" name="שמש 79">
            <a:extLst>
              <a:ext uri="{FF2B5EF4-FFF2-40B4-BE49-F238E27FC236}">
                <a16:creationId xmlns:a16="http://schemas.microsoft.com/office/drawing/2014/main" id="{18C05BB0-F965-813D-479B-A5BA5E55C8F0}"/>
              </a:ext>
            </a:extLst>
          </p:cNvPr>
          <p:cNvSpPr/>
          <p:nvPr/>
        </p:nvSpPr>
        <p:spPr>
          <a:xfrm>
            <a:off x="9525512" y="5388317"/>
            <a:ext cx="762331" cy="807852"/>
          </a:xfrm>
          <a:prstGeom prst="sun">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81" name="שמש 80">
            <a:extLst>
              <a:ext uri="{FF2B5EF4-FFF2-40B4-BE49-F238E27FC236}">
                <a16:creationId xmlns:a16="http://schemas.microsoft.com/office/drawing/2014/main" id="{78110208-455C-67A4-2BEE-03BED4780733}"/>
              </a:ext>
            </a:extLst>
          </p:cNvPr>
          <p:cNvSpPr/>
          <p:nvPr/>
        </p:nvSpPr>
        <p:spPr>
          <a:xfrm>
            <a:off x="8116234" y="5388317"/>
            <a:ext cx="762331" cy="807852"/>
          </a:xfrm>
          <a:prstGeom prst="sun">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82" name="שמש 81">
            <a:extLst>
              <a:ext uri="{FF2B5EF4-FFF2-40B4-BE49-F238E27FC236}">
                <a16:creationId xmlns:a16="http://schemas.microsoft.com/office/drawing/2014/main" id="{4B67B1CE-7329-1053-BB77-1FF447BECCFC}"/>
              </a:ext>
            </a:extLst>
          </p:cNvPr>
          <p:cNvSpPr/>
          <p:nvPr/>
        </p:nvSpPr>
        <p:spPr>
          <a:xfrm>
            <a:off x="6538106" y="5437999"/>
            <a:ext cx="762331" cy="807852"/>
          </a:xfrm>
          <a:prstGeom prst="sun">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83" name="פרצוף מחייך 82">
            <a:extLst>
              <a:ext uri="{FF2B5EF4-FFF2-40B4-BE49-F238E27FC236}">
                <a16:creationId xmlns:a16="http://schemas.microsoft.com/office/drawing/2014/main" id="{793858D5-1922-34C3-327F-5C4F32125C52}"/>
              </a:ext>
            </a:extLst>
          </p:cNvPr>
          <p:cNvSpPr/>
          <p:nvPr/>
        </p:nvSpPr>
        <p:spPr>
          <a:xfrm>
            <a:off x="4845294" y="5361044"/>
            <a:ext cx="762331" cy="878083"/>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85" name="מעגל חלקי 84">
            <a:extLst>
              <a:ext uri="{FF2B5EF4-FFF2-40B4-BE49-F238E27FC236}">
                <a16:creationId xmlns:a16="http://schemas.microsoft.com/office/drawing/2014/main" id="{3DEEAE41-9031-E7B7-530C-6787050964BF}"/>
              </a:ext>
            </a:extLst>
          </p:cNvPr>
          <p:cNvSpPr/>
          <p:nvPr/>
        </p:nvSpPr>
        <p:spPr>
          <a:xfrm>
            <a:off x="10860082" y="6907593"/>
            <a:ext cx="1039406" cy="923330"/>
          </a:xfrm>
          <a:prstGeom prst="pi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solidFill>
                <a:schemeClr val="tx1"/>
              </a:solidFill>
            </a:endParaRPr>
          </a:p>
        </p:txBody>
      </p:sp>
      <p:sp>
        <p:nvSpPr>
          <p:cNvPr id="87" name="מעגל חלקי 86">
            <a:extLst>
              <a:ext uri="{FF2B5EF4-FFF2-40B4-BE49-F238E27FC236}">
                <a16:creationId xmlns:a16="http://schemas.microsoft.com/office/drawing/2014/main" id="{4F0B296E-4A6D-BA7F-5655-7AB3427E68F8}"/>
              </a:ext>
            </a:extLst>
          </p:cNvPr>
          <p:cNvSpPr/>
          <p:nvPr/>
        </p:nvSpPr>
        <p:spPr>
          <a:xfrm>
            <a:off x="9386974" y="6919568"/>
            <a:ext cx="1039406" cy="923330"/>
          </a:xfrm>
          <a:prstGeom prst="pi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solidFill>
                <a:schemeClr val="tx1"/>
              </a:solidFill>
            </a:endParaRPr>
          </a:p>
        </p:txBody>
      </p:sp>
      <p:sp>
        <p:nvSpPr>
          <p:cNvPr id="88" name="מעגל חלקי 87">
            <a:extLst>
              <a:ext uri="{FF2B5EF4-FFF2-40B4-BE49-F238E27FC236}">
                <a16:creationId xmlns:a16="http://schemas.microsoft.com/office/drawing/2014/main" id="{7F2BF53D-E4DE-F638-67C9-C48F32490C77}"/>
              </a:ext>
            </a:extLst>
          </p:cNvPr>
          <p:cNvSpPr/>
          <p:nvPr/>
        </p:nvSpPr>
        <p:spPr>
          <a:xfrm>
            <a:off x="7952194" y="6919568"/>
            <a:ext cx="1039406" cy="923330"/>
          </a:xfrm>
          <a:prstGeom prst="pi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solidFill>
                <a:schemeClr val="tx1"/>
              </a:solidFill>
            </a:endParaRPr>
          </a:p>
        </p:txBody>
      </p:sp>
      <p:sp>
        <p:nvSpPr>
          <p:cNvPr id="89" name="פרצוף מחייך 88">
            <a:extLst>
              <a:ext uri="{FF2B5EF4-FFF2-40B4-BE49-F238E27FC236}">
                <a16:creationId xmlns:a16="http://schemas.microsoft.com/office/drawing/2014/main" id="{503B1FCB-DB09-B9AD-1C33-56DE35B304CE}"/>
              </a:ext>
            </a:extLst>
          </p:cNvPr>
          <p:cNvSpPr/>
          <p:nvPr/>
        </p:nvSpPr>
        <p:spPr>
          <a:xfrm>
            <a:off x="6568587" y="6939138"/>
            <a:ext cx="762331" cy="878083"/>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90" name="שמש 89">
            <a:extLst>
              <a:ext uri="{FF2B5EF4-FFF2-40B4-BE49-F238E27FC236}">
                <a16:creationId xmlns:a16="http://schemas.microsoft.com/office/drawing/2014/main" id="{00E2B9DC-CBF7-8F8C-7CDC-06445A99A383}"/>
              </a:ext>
            </a:extLst>
          </p:cNvPr>
          <p:cNvSpPr/>
          <p:nvPr/>
        </p:nvSpPr>
        <p:spPr>
          <a:xfrm>
            <a:off x="4921034" y="6997866"/>
            <a:ext cx="762331" cy="807852"/>
          </a:xfrm>
          <a:prstGeom prst="sun">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91" name="מלבן: פינות מעוגלות 90">
            <a:extLst>
              <a:ext uri="{FF2B5EF4-FFF2-40B4-BE49-F238E27FC236}">
                <a16:creationId xmlns:a16="http://schemas.microsoft.com/office/drawing/2014/main" id="{4D3D47E0-8E57-2B92-E089-55A87FF68A72}"/>
              </a:ext>
            </a:extLst>
          </p:cNvPr>
          <p:cNvSpPr/>
          <p:nvPr/>
        </p:nvSpPr>
        <p:spPr>
          <a:xfrm>
            <a:off x="1619446" y="5636251"/>
            <a:ext cx="1219200" cy="121920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2" name="תיבת טקסט 91">
            <a:extLst>
              <a:ext uri="{FF2B5EF4-FFF2-40B4-BE49-F238E27FC236}">
                <a16:creationId xmlns:a16="http://schemas.microsoft.com/office/drawing/2014/main" id="{A5B14807-8626-1EE9-233D-9F38CA3CB6B2}"/>
              </a:ext>
            </a:extLst>
          </p:cNvPr>
          <p:cNvSpPr txBox="1"/>
          <p:nvPr/>
        </p:nvSpPr>
        <p:spPr>
          <a:xfrm>
            <a:off x="895629" y="5815714"/>
            <a:ext cx="1219200" cy="923330"/>
          </a:xfrm>
          <a:prstGeom prst="rect">
            <a:avLst/>
          </a:prstGeom>
          <a:noFill/>
        </p:spPr>
        <p:txBody>
          <a:bodyPr wrap="square" rtlCol="1">
            <a:spAutoFit/>
          </a:bodyPr>
          <a:lstStyle/>
          <a:p>
            <a:r>
              <a:rPr lang="he-IL" sz="5400" dirty="0"/>
              <a:t>=</a:t>
            </a:r>
          </a:p>
        </p:txBody>
      </p:sp>
      <p:sp>
        <p:nvSpPr>
          <p:cNvPr id="93" name="פרצוף מחייך 92">
            <a:extLst>
              <a:ext uri="{FF2B5EF4-FFF2-40B4-BE49-F238E27FC236}">
                <a16:creationId xmlns:a16="http://schemas.microsoft.com/office/drawing/2014/main" id="{4A417B13-C726-0BBB-AACE-78DF412C0349}"/>
              </a:ext>
            </a:extLst>
          </p:cNvPr>
          <p:cNvSpPr/>
          <p:nvPr/>
        </p:nvSpPr>
        <p:spPr>
          <a:xfrm>
            <a:off x="98972" y="1033316"/>
            <a:ext cx="762331" cy="878083"/>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94" name="שמש 93">
            <a:extLst>
              <a:ext uri="{FF2B5EF4-FFF2-40B4-BE49-F238E27FC236}">
                <a16:creationId xmlns:a16="http://schemas.microsoft.com/office/drawing/2014/main" id="{6497A55C-8B38-71DF-2698-65B81FB2E03B}"/>
              </a:ext>
            </a:extLst>
          </p:cNvPr>
          <p:cNvSpPr/>
          <p:nvPr/>
        </p:nvSpPr>
        <p:spPr>
          <a:xfrm>
            <a:off x="124004" y="2672533"/>
            <a:ext cx="762331" cy="807852"/>
          </a:xfrm>
          <a:prstGeom prst="sun">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95" name="לב 94">
            <a:extLst>
              <a:ext uri="{FF2B5EF4-FFF2-40B4-BE49-F238E27FC236}">
                <a16:creationId xmlns:a16="http://schemas.microsoft.com/office/drawing/2014/main" id="{5ADEBC9D-D57E-BE30-5311-C8DBEF750B77}"/>
              </a:ext>
            </a:extLst>
          </p:cNvPr>
          <p:cNvSpPr/>
          <p:nvPr/>
        </p:nvSpPr>
        <p:spPr>
          <a:xfrm>
            <a:off x="143010" y="4341304"/>
            <a:ext cx="762000" cy="685800"/>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6" name="מעגל חלקי 95">
            <a:extLst>
              <a:ext uri="{FF2B5EF4-FFF2-40B4-BE49-F238E27FC236}">
                <a16:creationId xmlns:a16="http://schemas.microsoft.com/office/drawing/2014/main" id="{163FDBFF-804B-7CAD-1AD3-CAD56EFDCAE2}"/>
              </a:ext>
            </a:extLst>
          </p:cNvPr>
          <p:cNvSpPr/>
          <p:nvPr/>
        </p:nvSpPr>
        <p:spPr>
          <a:xfrm>
            <a:off x="113355" y="5944337"/>
            <a:ext cx="1039406" cy="923330"/>
          </a:xfrm>
          <a:prstGeom prst="pi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solidFill>
                <a:schemeClr val="tx1"/>
              </a:solidFill>
            </a:endParaRPr>
          </a:p>
        </p:txBody>
      </p:sp>
      <p:sp>
        <p:nvSpPr>
          <p:cNvPr id="2" name="תיבת טקסט 1">
            <a:extLst>
              <a:ext uri="{FF2B5EF4-FFF2-40B4-BE49-F238E27FC236}">
                <a16:creationId xmlns:a16="http://schemas.microsoft.com/office/drawing/2014/main" id="{7D4AB323-EEE7-03F0-62F4-039456800430}"/>
              </a:ext>
            </a:extLst>
          </p:cNvPr>
          <p:cNvSpPr txBox="1"/>
          <p:nvPr/>
        </p:nvSpPr>
        <p:spPr>
          <a:xfrm>
            <a:off x="3488624" y="23482"/>
            <a:ext cx="10681060" cy="1908215"/>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ماذا يختبئ هنا؟</a:t>
            </a:r>
          </a:p>
          <a:p>
            <a:pPr algn="ctr"/>
            <a:r>
              <a:rPr lang="ar-JO" sz="3200" dirty="0"/>
              <a:t>حاصل جمع قِيَم كل سطر وكلّ عَمود مَكتوب في الدّوائر.</a:t>
            </a:r>
          </a:p>
          <a:p>
            <a:pPr algn="ctr"/>
            <a:r>
              <a:rPr lang="ar-JO" sz="3200" dirty="0"/>
              <a:t>جدوا قِيَم الرُّسومات.</a:t>
            </a:r>
            <a:endParaRPr kumimoji="0" lang="ar-JO"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pSp>
        <p:nvGrpSpPr>
          <p:cNvPr id="21" name="קבוצה 20">
            <a:extLst>
              <a:ext uri="{FF2B5EF4-FFF2-40B4-BE49-F238E27FC236}">
                <a16:creationId xmlns:a16="http://schemas.microsoft.com/office/drawing/2014/main" id="{57C9FC0D-AF00-41D3-7B6D-8245EF8D497D}"/>
              </a:ext>
            </a:extLst>
          </p:cNvPr>
          <p:cNvGrpSpPr/>
          <p:nvPr/>
        </p:nvGrpSpPr>
        <p:grpSpPr>
          <a:xfrm>
            <a:off x="14740729" y="1443010"/>
            <a:ext cx="2709071" cy="1203978"/>
            <a:chOff x="14935200" y="2230363"/>
            <a:chExt cx="2709071" cy="1203978"/>
          </a:xfrm>
        </p:grpSpPr>
        <p:sp>
          <p:nvSpPr>
            <p:cNvPr id="22" name="לב 21">
              <a:extLst>
                <a:ext uri="{FF2B5EF4-FFF2-40B4-BE49-F238E27FC236}">
                  <a16:creationId xmlns:a16="http://schemas.microsoft.com/office/drawing/2014/main" id="{33E0F928-6FC9-F07A-80F7-741738126DD9}"/>
                </a:ext>
              </a:extLst>
            </p:cNvPr>
            <p:cNvSpPr/>
            <p:nvPr/>
          </p:nvSpPr>
          <p:spPr>
            <a:xfrm>
              <a:off x="15468600" y="2230363"/>
              <a:ext cx="381000" cy="342602"/>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תיבת טקסט 22">
              <a:extLst>
                <a:ext uri="{FF2B5EF4-FFF2-40B4-BE49-F238E27FC236}">
                  <a16:creationId xmlns:a16="http://schemas.microsoft.com/office/drawing/2014/main" id="{2CDBFCF6-8F93-99E1-7EAC-BE0CAC6B49CC}"/>
                </a:ext>
              </a:extLst>
            </p:cNvPr>
            <p:cNvSpPr txBox="1"/>
            <p:nvPr/>
          </p:nvSpPr>
          <p:spPr>
            <a:xfrm>
              <a:off x="14935200" y="2234012"/>
              <a:ext cx="2709071" cy="1200329"/>
            </a:xfrm>
            <a:prstGeom prst="rect">
              <a:avLst/>
            </a:prstGeom>
            <a:noFill/>
          </p:spPr>
          <p:txBody>
            <a:bodyPr wrap="square" rtlCol="1">
              <a:spAutoFit/>
            </a:bodyPr>
            <a:lstStyle/>
            <a:p>
              <a:pPr algn="ctr"/>
              <a:r>
                <a:rPr lang="ar-JO" sz="2400" b="1" dirty="0"/>
                <a:t>انتبهوا</a:t>
              </a:r>
              <a:r>
                <a:rPr lang="he-IL" sz="2400" b="1" dirty="0"/>
                <a:t>     </a:t>
              </a:r>
            </a:p>
            <a:p>
              <a:pPr algn="ctr"/>
              <a:r>
                <a:rPr lang="ar-JO" sz="2400" b="1" dirty="0"/>
                <a:t>نستخدم في هذه المهمّة فقط عمليّة الجمع</a:t>
              </a:r>
              <a:r>
                <a:rPr lang="he-IL" sz="2400" b="1" dirty="0"/>
                <a:t>.</a:t>
              </a:r>
            </a:p>
          </p:txBody>
        </p:sp>
      </p:grpSp>
    </p:spTree>
    <p:extLst>
      <p:ext uri="{BB962C8B-B14F-4D97-AF65-F5344CB8AC3E}">
        <p14:creationId xmlns:p14="http://schemas.microsoft.com/office/powerpoint/2010/main" val="226173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DCA21-C28C-9AB9-AB81-00C623EA955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E53CCF5-9838-33F1-5585-15AF630C6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3162300"/>
            <a:ext cx="6555889" cy="5410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D5135969-F9A2-3FC8-B4AB-DEBF42445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62300"/>
            <a:ext cx="6555889"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93F3B401-E3FD-D45E-B58A-789EAAF657CB}"/>
              </a:ext>
            </a:extLst>
          </p:cNvPr>
          <p:cNvSpPr txBox="1"/>
          <p:nvPr/>
        </p:nvSpPr>
        <p:spPr>
          <a:xfrm>
            <a:off x="4876800" y="207883"/>
            <a:ext cx="7620000" cy="1354217"/>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ماذا يختبئ هنا؟</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a:cs typeface="Arial" panose="020B0604020202020204" pitchFamily="34" charset="0"/>
              </a:rPr>
              <a:t> </a:t>
            </a:r>
            <a:endParaRPr kumimoji="0" lang="he-IL"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3" name="תיבת טקסט 2">
            <a:extLst>
              <a:ext uri="{FF2B5EF4-FFF2-40B4-BE49-F238E27FC236}">
                <a16:creationId xmlns:a16="http://schemas.microsoft.com/office/drawing/2014/main" id="{971BA92C-5F21-4762-4AA3-55BA3DE798BB}"/>
              </a:ext>
            </a:extLst>
          </p:cNvPr>
          <p:cNvSpPr txBox="1"/>
          <p:nvPr/>
        </p:nvSpPr>
        <p:spPr>
          <a:xfrm>
            <a:off x="2667000" y="1562100"/>
            <a:ext cx="13335000" cy="1077218"/>
          </a:xfrm>
          <a:prstGeom prst="rect">
            <a:avLst/>
          </a:prstGeom>
          <a:noFill/>
        </p:spPr>
        <p:txBody>
          <a:bodyPr wrap="square" rtlCol="1">
            <a:spAutoFit/>
          </a:bodyPr>
          <a:lstStyle/>
          <a:p>
            <a:pPr algn="ctr"/>
            <a:r>
              <a:rPr lang="ar-JO" sz="3200" noProof="0" dirty="0"/>
              <a:t>حاوِلوا بِناء لَوحات ألغاز، اختاروا عَدد من الرُّموز، وضعوها في اللوحات المُرفَقَة. حدِّدوا حواصِل الجَمع، ثم </a:t>
            </a:r>
            <a:r>
              <a:rPr lang="ar-JO" sz="3200" dirty="0"/>
              <a:t>اطلبوا من صديقكم أنْ يحاول حلّها.</a:t>
            </a:r>
            <a:endParaRPr lang="ar-JO" sz="3200" noProof="0" dirty="0"/>
          </a:p>
        </p:txBody>
      </p:sp>
    </p:spTree>
    <p:extLst>
      <p:ext uri="{BB962C8B-B14F-4D97-AF65-F5344CB8AC3E}">
        <p14:creationId xmlns:p14="http://schemas.microsoft.com/office/powerpoint/2010/main" val="2107559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244</TotalTime>
  <Words>632</Words>
  <Application>Microsoft Office PowerPoint</Application>
  <PresentationFormat>מותאם אישית</PresentationFormat>
  <Paragraphs>176</Paragraphs>
  <Slides>18</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3</vt:i4>
      </vt:variant>
      <vt:variant>
        <vt:lpstr>כותרות שקופיות</vt:lpstr>
      </vt:variant>
      <vt:variant>
        <vt:i4>18</vt:i4>
      </vt:variant>
    </vt:vector>
  </HeadingPairs>
  <TitlesOfParts>
    <vt:vector size="29" baseType="lpstr">
      <vt:lpstr>Alef Bold</vt:lpstr>
      <vt:lpstr>Aptos</vt:lpstr>
      <vt:lpstr>Arial</vt:lpstr>
      <vt:lpstr>Cambria Math</vt:lpstr>
      <vt:lpstr>Calibri</vt:lpstr>
      <vt:lpstr>Arimo Bold</vt:lpstr>
      <vt:lpstr>Calibri Light</vt:lpstr>
      <vt:lpstr>Wingdings</vt:lpstr>
      <vt:lpstr>Office Theme</vt:lpstr>
      <vt:lpstr>ערכת נושא Office</vt:lpstr>
      <vt:lpstr>1_Office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בית הספר של החופש הגדול</dc:title>
  <dc:creator>רחל גבאי</dc:creator>
  <cp:lastModifiedBy>ראיד שיח אחמד</cp:lastModifiedBy>
  <cp:revision>30</cp:revision>
  <dcterms:created xsi:type="dcterms:W3CDTF">2006-08-16T00:00:00Z</dcterms:created>
  <dcterms:modified xsi:type="dcterms:W3CDTF">2026-06-02T08:59:20Z</dcterms:modified>
  <dc:identifier>DAHG5W1gSCg</dc:identifier>
</cp:coreProperties>
</file>