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2"/>
  </p:notesMasterIdLst>
  <p:sldIdLst>
    <p:sldId id="912" r:id="rId4"/>
    <p:sldId id="900" r:id="rId5"/>
    <p:sldId id="894" r:id="rId6"/>
    <p:sldId id="891" r:id="rId7"/>
    <p:sldId id="906" r:id="rId8"/>
    <p:sldId id="905" r:id="rId9"/>
    <p:sldId id="904" r:id="rId10"/>
    <p:sldId id="903" r:id="rId11"/>
  </p:sldIdLst>
  <p:sldSz cx="18288000" cy="10287000"/>
  <p:notesSz cx="6858000" cy="9144000"/>
  <p:embeddedFontLst>
    <p:embeddedFont>
      <p:font typeface="Alef Bold" panose="020B0604020202020204" charset="-79"/>
      <p:regular r:id="rId13"/>
      <p:bold r:id="rId14"/>
    </p:embeddedFont>
    <p:embeddedFont>
      <p:font typeface="Arimo Bold" panose="020B0604020202020204" charset="0"/>
      <p:regular r:id="rId15"/>
    </p:embeddedFont>
    <p:embeddedFont>
      <p:font typeface="Cambria Math" panose="02040503050406030204" pitchFamily="18"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0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1885116E-EEB3-47EE-B316-310DBB736A22}" type="datetimeFigureOut">
              <a:rPr lang="he-IL" smtClean="0"/>
              <a:t>י"ז/סיון/תשפ"ו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BDCE143-BA99-495C-80BD-FC26A2DF177D}" type="slidenum">
              <a:rPr lang="he-IL" smtClean="0"/>
              <a:t>‹#›</a:t>
            </a:fld>
            <a:endParaRPr lang="he-IL"/>
          </a:p>
        </p:txBody>
      </p:sp>
    </p:spTree>
    <p:extLst>
      <p:ext uri="{BB962C8B-B14F-4D97-AF65-F5344CB8AC3E}">
        <p14:creationId xmlns:p14="http://schemas.microsoft.com/office/powerpoint/2010/main" val="6961265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434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26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267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5850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5216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5706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4580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063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941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9436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9590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4000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1727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966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4903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81387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3815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593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0971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7836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3610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160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מסגרת ">
    <p:spTree>
      <p:nvGrpSpPr>
        <p:cNvPr id="1" name=""/>
        <p:cNvGrpSpPr/>
        <p:nvPr/>
      </p:nvGrpSpPr>
      <p:grpSpPr>
        <a:xfrm>
          <a:off x="0" y="0"/>
          <a:ext cx="0" cy="0"/>
          <a:chOff x="0" y="0"/>
          <a:chExt cx="0" cy="0"/>
        </a:xfrm>
      </p:grpSpPr>
      <p:pic>
        <p:nvPicPr>
          <p:cNvPr id="9" name="גרפיקה 8">
            <a:extLst>
              <a:ext uri="{FF2B5EF4-FFF2-40B4-BE49-F238E27FC236}">
                <a16:creationId xmlns:a16="http://schemas.microsoft.com/office/drawing/2014/main" id="{3E9EC2D2-C003-4525-83A0-6D17471778E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67135" y="175850"/>
            <a:ext cx="17953734" cy="9935306"/>
          </a:xfrm>
          <a:prstGeom prst="rect">
            <a:avLst/>
          </a:prstGeom>
        </p:spPr>
      </p:pic>
    </p:spTree>
    <p:extLst>
      <p:ext uri="{BB962C8B-B14F-4D97-AF65-F5344CB8AC3E}">
        <p14:creationId xmlns:p14="http://schemas.microsoft.com/office/powerpoint/2010/main" val="350573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48962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90527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1.png"/><Relationship Id="rId17" Type="http://schemas.openxmlformats.org/officeDocument/2006/relationships/image" Target="../media/image16.png"/><Relationship Id="rId2" Type="http://schemas.openxmlformats.org/officeDocument/2006/relationships/image" Target="../media/image1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9.png"/><Relationship Id="rId19"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1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18" Type="http://schemas.openxmlformats.org/officeDocument/2006/relationships/image" Target="../media/image7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17" Type="http://schemas.openxmlformats.org/officeDocument/2006/relationships/image" Target="../media/image74.png"/><Relationship Id="rId2" Type="http://schemas.openxmlformats.org/officeDocument/2006/relationships/image" Target="../media/image59.png"/><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 name="Freeform 2"/>
          <p:cNvSpPr/>
          <p:nvPr/>
        </p:nvSpPr>
        <p:spPr>
          <a:xfrm>
            <a:off x="83820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sym typeface="Arial"/>
            </a:endParaRPr>
          </a:p>
        </p:txBody>
      </p:sp>
      <p:sp>
        <p:nvSpPr>
          <p:cNvPr id="3" name="TextBox 3"/>
          <p:cNvSpPr txBox="1"/>
          <p:nvPr/>
        </p:nvSpPr>
        <p:spPr>
          <a:xfrm>
            <a:off x="7239000" y="0"/>
            <a:ext cx="13417149" cy="1001621"/>
          </a:xfrm>
          <a:prstGeom prst="rect">
            <a:avLst/>
          </a:prstGeom>
        </p:spPr>
        <p:txBody>
          <a:bodyPr wrap="square" lIns="0" tIns="0" rIns="0" bIns="0" rtlCol="0" anchor="t">
            <a:spAutoFit/>
          </a:bodyPr>
          <a:lstStyle/>
          <a:p>
            <a:pPr marL="0" marR="0" lvl="0" indent="0" algn="ctr" defTabSz="914400" rtl="1" eaLnBrk="1" fontAlgn="auto" latinLnBrk="0" hangingPunct="1">
              <a:lnSpc>
                <a:spcPts val="924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mo Bold"/>
                <a:ea typeface="Arimo Bold"/>
                <a:cs typeface="Arial" panose="020B0604020202020204" pitchFamily="34" charset="0"/>
                <a:sym typeface="Arimo Bold"/>
                <a:rtl/>
              </a:rPr>
              <a:t>مَدرسَة العُطلة الصيفيّة</a:t>
            </a:r>
          </a:p>
        </p:txBody>
      </p:sp>
      <p:sp>
        <p:nvSpPr>
          <p:cNvPr id="4" name="TextBox 4"/>
          <p:cNvSpPr txBox="1"/>
          <p:nvPr/>
        </p:nvSpPr>
        <p:spPr>
          <a:xfrm>
            <a:off x="11703064" y="1268122"/>
            <a:ext cx="5245075" cy="1509259"/>
          </a:xfrm>
          <a:prstGeom prst="rect">
            <a:avLst/>
          </a:prstGeom>
        </p:spPr>
        <p:txBody>
          <a:bodyPr lIns="0" tIns="0" rIns="0" bIns="0" rtlCol="0" anchor="t">
            <a:spAutoFit/>
          </a:bodyPr>
          <a:lstStyle/>
          <a:p>
            <a:pPr marL="0" marR="0" lvl="0" indent="0" algn="ctr" defTabSz="914400" rtl="1" eaLnBrk="1" fontAlgn="auto" latinLnBrk="0" hangingPunct="1">
              <a:lnSpc>
                <a:spcPts val="12880"/>
              </a:lnSpc>
              <a:spcBef>
                <a:spcPts val="0"/>
              </a:spcBef>
              <a:spcAft>
                <a:spcPts val="0"/>
              </a:spcAft>
              <a:buClrTx/>
              <a:buSzTx/>
              <a:buFontTx/>
              <a:buNone/>
              <a:tabLst/>
              <a:defRPr/>
            </a:pPr>
            <a:r>
              <a:rPr kumimoji="0" lang="ar-JO" sz="9200" b="1" i="0" u="none" strike="noStrike" kern="1200" cap="none" spc="0" normalizeH="0" baseline="0" noProof="0" dirty="0">
                <a:ln>
                  <a:noFill/>
                </a:ln>
                <a:solidFill>
                  <a:srgbClr val="000000"/>
                </a:solidFill>
                <a:effectLst/>
                <a:uLnTx/>
                <a:uFillTx/>
                <a:latin typeface="Arimo Bold"/>
                <a:ea typeface="Arimo Bold"/>
                <a:cs typeface="Arial" panose="020B0604020202020204" pitchFamily="34" charset="0"/>
                <a:sym typeface="Arimo Bold"/>
                <a:rtl/>
              </a:rPr>
              <a:t>رياضيّات</a:t>
            </a:r>
          </a:p>
        </p:txBody>
      </p:sp>
      <p:sp>
        <p:nvSpPr>
          <p:cNvPr id="5" name="TextBox 5"/>
          <p:cNvSpPr txBox="1"/>
          <p:nvPr/>
        </p:nvSpPr>
        <p:spPr>
          <a:xfrm>
            <a:off x="11887200" y="2811863"/>
            <a:ext cx="5245075" cy="887021"/>
          </a:xfrm>
          <a:prstGeom prst="rect">
            <a:avLst/>
          </a:prstGeom>
        </p:spPr>
        <p:txBody>
          <a:bodyPr lIns="0" tIns="0" rIns="0" bIns="0" rtlCol="0" anchor="t">
            <a:spAutoFit/>
          </a:bodyPr>
          <a:lstStyle/>
          <a:p>
            <a:pPr marL="0" marR="0" lvl="0" indent="0" algn="ctr" defTabSz="914400" rtl="1" eaLnBrk="1" fontAlgn="auto" latinLnBrk="0" hangingPunct="1">
              <a:lnSpc>
                <a:spcPts val="7279"/>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Alef Bold"/>
                <a:ea typeface="Alef Bold"/>
                <a:cs typeface="Arial" panose="020B0604020202020204" pitchFamily="34" charset="0"/>
                <a:sym typeface="Alef Bold"/>
                <a:rtl/>
              </a:rPr>
              <a:t>الصّف الخامس</a:t>
            </a:r>
          </a:p>
        </p:txBody>
      </p:sp>
      <p:sp>
        <p:nvSpPr>
          <p:cNvPr id="6" name="TextBox 6"/>
          <p:cNvSpPr txBox="1"/>
          <p:nvPr/>
        </p:nvSpPr>
        <p:spPr>
          <a:xfrm>
            <a:off x="10972800" y="6081361"/>
            <a:ext cx="7980641" cy="1789977"/>
          </a:xfrm>
          <a:prstGeom prst="rect">
            <a:avLst/>
          </a:prstGeom>
        </p:spPr>
        <p:txBody>
          <a:bodyPr wrap="square" lIns="0" tIns="0" rIns="0" bIns="0" rtlCol="0" anchor="t">
            <a:spAutoFit/>
          </a:bodyPr>
          <a:lstStyle/>
          <a:p>
            <a:pPr marL="0" marR="0" lvl="0" indent="0" algn="ctr" defTabSz="914400" rtl="1" eaLnBrk="1" fontAlgn="auto" latinLnBrk="0" hangingPunct="1">
              <a:lnSpc>
                <a:spcPts val="7279"/>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Calibri"/>
                <a:ea typeface="Alef Bold"/>
                <a:cs typeface="Arial" panose="020B0604020202020204" pitchFamily="34" charset="0"/>
                <a:sym typeface="Alef Bold"/>
                <a:rtl/>
              </a:rPr>
              <a:t>كُسور بَسيطة</a:t>
            </a:r>
          </a:p>
          <a:p>
            <a:pPr marL="0" marR="0" lvl="0" indent="0" algn="ctr" defTabSz="914400" rtl="1" eaLnBrk="1" fontAlgn="auto" latinLnBrk="0" hangingPunct="1">
              <a:lnSpc>
                <a:spcPts val="7279"/>
              </a:lnSpc>
              <a:spcBef>
                <a:spcPts val="0"/>
              </a:spcBef>
              <a:spcAft>
                <a:spcPts val="0"/>
              </a:spcAft>
              <a:buClrTx/>
              <a:buSzTx/>
              <a:buFontTx/>
              <a:buNone/>
              <a:tabLst/>
              <a:defRPr/>
            </a:pPr>
            <a:r>
              <a:rPr kumimoji="0" lang="ar-JO" sz="5199" b="0" i="0" u="none" strike="noStrike" kern="1200" cap="none" spc="0" normalizeH="0" baseline="0" noProof="0" dirty="0">
                <a:ln>
                  <a:noFill/>
                </a:ln>
                <a:solidFill>
                  <a:srgbClr val="000000"/>
                </a:solidFill>
                <a:effectLst/>
                <a:uLnTx/>
                <a:uFillTx/>
                <a:latin typeface="Calibri"/>
                <a:ea typeface="Alef Bold"/>
                <a:cs typeface="Arial" panose="020B0604020202020204" pitchFamily="34" charset="0"/>
                <a:sym typeface="Alef Bold"/>
                <a:rtl/>
              </a:rPr>
              <a:t> وأعداد عشريَّة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CABC2-2ABE-6ED7-E501-3598AA6DD3BA}"/>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CB3261C5-0784-3784-DC88-C906AF6A7A60}"/>
              </a:ext>
            </a:extLst>
          </p:cNvPr>
          <p:cNvPicPr>
            <a:picLocks noChangeAspect="1"/>
          </p:cNvPicPr>
          <p:nvPr/>
        </p:nvPicPr>
        <p:blipFill>
          <a:blip r:embed="rId2"/>
          <a:stretch/>
        </p:blipFill>
        <p:spPr>
          <a:xfrm>
            <a:off x="4607169" y="3429000"/>
            <a:ext cx="10119652" cy="3276599"/>
          </a:xfrm>
          <a:prstGeom prst="rect">
            <a:avLst/>
          </a:prstGeom>
        </p:spPr>
      </p:pic>
      <p:sp>
        <p:nvSpPr>
          <p:cNvPr id="4" name="תיבת טקסט 3">
            <a:extLst>
              <a:ext uri="{FF2B5EF4-FFF2-40B4-BE49-F238E27FC236}">
                <a16:creationId xmlns:a16="http://schemas.microsoft.com/office/drawing/2014/main" id="{B3255149-2377-8337-C130-E31C74967AC2}"/>
              </a:ext>
            </a:extLst>
          </p:cNvPr>
          <p:cNvSpPr txBox="1"/>
          <p:nvPr/>
        </p:nvSpPr>
        <p:spPr>
          <a:xfrm>
            <a:off x="10515600" y="4381500"/>
            <a:ext cx="3886200" cy="1446550"/>
          </a:xfrm>
          <a:prstGeom prst="rect">
            <a:avLst/>
          </a:prstGeom>
          <a:noFill/>
        </p:spPr>
        <p:txBody>
          <a:bodyPr wrap="square" rtlCol="1">
            <a:spAutoFit/>
          </a:bodyPr>
          <a:lstStyle/>
          <a:p>
            <a:pPr algn="ctr"/>
            <a:r>
              <a:rPr lang="ar-JO" sz="4400" noProof="0" dirty="0"/>
              <a:t>مهمَّة افتتاح</a:t>
            </a:r>
          </a:p>
          <a:p>
            <a:pPr algn="ctr"/>
            <a:r>
              <a:rPr lang="ar-JO" sz="4400" noProof="0" dirty="0"/>
              <a:t>  </a:t>
            </a:r>
          </a:p>
        </p:txBody>
      </p:sp>
      <p:sp>
        <p:nvSpPr>
          <p:cNvPr id="5" name="תיבת טקסט 4">
            <a:extLst>
              <a:ext uri="{FF2B5EF4-FFF2-40B4-BE49-F238E27FC236}">
                <a16:creationId xmlns:a16="http://schemas.microsoft.com/office/drawing/2014/main" id="{71CFD97D-75B1-DE1E-3BB2-F1924FBA3A05}"/>
              </a:ext>
            </a:extLst>
          </p:cNvPr>
          <p:cNvSpPr txBox="1"/>
          <p:nvPr/>
        </p:nvSpPr>
        <p:spPr>
          <a:xfrm>
            <a:off x="4876800" y="4403785"/>
            <a:ext cx="3886200" cy="1446550"/>
          </a:xfrm>
          <a:prstGeom prst="rect">
            <a:avLst/>
          </a:prstGeom>
          <a:noFill/>
        </p:spPr>
        <p:txBody>
          <a:bodyPr wrap="square" rtlCol="1">
            <a:spAutoFit/>
          </a:bodyPr>
          <a:lstStyle/>
          <a:p>
            <a:pPr algn="ctr"/>
            <a:r>
              <a:rPr lang="ar-JO" sz="4400" noProof="0" dirty="0"/>
              <a:t>لُغز مُثلّثات</a:t>
            </a:r>
          </a:p>
          <a:p>
            <a:pPr algn="ctr"/>
            <a:r>
              <a:rPr lang="ar-JO" sz="4400" noProof="0" dirty="0"/>
              <a:t> </a:t>
            </a:r>
          </a:p>
        </p:txBody>
      </p:sp>
      <p:sp>
        <p:nvSpPr>
          <p:cNvPr id="2" name="Freeform 3">
            <a:extLst>
              <a:ext uri="{FF2B5EF4-FFF2-40B4-BE49-F238E27FC236}">
                <a16:creationId xmlns:a16="http://schemas.microsoft.com/office/drawing/2014/main" id="{D314C4B2-78F9-DA0B-A822-BE990A8BA0E3}"/>
              </a:ext>
            </a:extLst>
          </p:cNvPr>
          <p:cNvSpPr/>
          <p:nvPr/>
        </p:nvSpPr>
        <p:spPr>
          <a:xfrm>
            <a:off x="11506200" y="2589258"/>
            <a:ext cx="1629120" cy="1795173"/>
          </a:xfrm>
          <a:custGeom>
            <a:avLst/>
            <a:gdLst/>
            <a:ahLst/>
            <a:cxnLst/>
            <a:rect l="l" t="t" r="r" b="b"/>
            <a:pathLst>
              <a:path w="1629120" h="1795173">
                <a:moveTo>
                  <a:pt x="0" y="0"/>
                </a:moveTo>
                <a:lnTo>
                  <a:pt x="1629120" y="0"/>
                </a:lnTo>
                <a:lnTo>
                  <a:pt x="1629120" y="1795173"/>
                </a:lnTo>
                <a:lnTo>
                  <a:pt x="0" y="1795173"/>
                </a:lnTo>
                <a:lnTo>
                  <a:pt x="0" y="0"/>
                </a:lnTo>
                <a:close/>
              </a:path>
            </a:pathLst>
          </a:custGeom>
          <a:blipFill>
            <a:blip r:embed="rId3"/>
            <a:stretch>
              <a:fillRect/>
            </a:stretch>
          </a:blipFill>
        </p:spPr>
        <p:txBody>
          <a:bodyPr/>
          <a:lstStyle/>
          <a:p>
            <a:endParaRPr lang="ar-JO" noProof="0" dirty="0"/>
          </a:p>
        </p:txBody>
      </p:sp>
    </p:spTree>
    <p:extLst>
      <p:ext uri="{BB962C8B-B14F-4D97-AF65-F5344CB8AC3E}">
        <p14:creationId xmlns:p14="http://schemas.microsoft.com/office/powerpoint/2010/main" val="321392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E650A-D1D1-C291-FC06-F3D8C77A7D79}"/>
            </a:ext>
          </a:extLst>
        </p:cNvPr>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10D6D60D-233B-3885-C8BC-8E6EE1994702}"/>
              </a:ext>
            </a:extLst>
          </p:cNvPr>
          <p:cNvSpPr/>
          <p:nvPr/>
        </p:nvSpPr>
        <p:spPr>
          <a:xfrm>
            <a:off x="190501" y="1790700"/>
            <a:ext cx="12525374"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4" name="מלבן: פינות מעוגלות 3">
            <a:extLst>
              <a:ext uri="{FF2B5EF4-FFF2-40B4-BE49-F238E27FC236}">
                <a16:creationId xmlns:a16="http://schemas.microsoft.com/office/drawing/2014/main" id="{CD2DE2C2-CF5C-C111-FB7E-4A2F223AEED8}"/>
              </a:ext>
            </a:extLst>
          </p:cNvPr>
          <p:cNvSpPr/>
          <p:nvPr/>
        </p:nvSpPr>
        <p:spPr>
          <a:xfrm>
            <a:off x="13030200" y="1790700"/>
            <a:ext cx="4762499" cy="70866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6" name="תיבת טקסט 5">
            <a:extLst>
              <a:ext uri="{FF2B5EF4-FFF2-40B4-BE49-F238E27FC236}">
                <a16:creationId xmlns:a16="http://schemas.microsoft.com/office/drawing/2014/main" id="{66B09574-9CDE-88C2-7A05-B114262E06AF}"/>
              </a:ext>
            </a:extLst>
          </p:cNvPr>
          <p:cNvSpPr txBox="1"/>
          <p:nvPr/>
        </p:nvSpPr>
        <p:spPr>
          <a:xfrm>
            <a:off x="5181600" y="495300"/>
            <a:ext cx="7620000" cy="923330"/>
          </a:xfrm>
          <a:prstGeom prst="rect">
            <a:avLst/>
          </a:prstGeom>
          <a:noFill/>
        </p:spPr>
        <p:txBody>
          <a:bodyPr wrap="square" rtlCol="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نَقرة عشريَّة</a:t>
            </a:r>
          </a:p>
        </p:txBody>
      </p:sp>
      <p:sp>
        <p:nvSpPr>
          <p:cNvPr id="7" name="תיבת טקסט 6">
            <a:extLst>
              <a:ext uri="{FF2B5EF4-FFF2-40B4-BE49-F238E27FC236}">
                <a16:creationId xmlns:a16="http://schemas.microsoft.com/office/drawing/2014/main" id="{9681469B-F301-6746-3411-35FE1CEB09CA}"/>
              </a:ext>
            </a:extLst>
          </p:cNvPr>
          <p:cNvSpPr txBox="1"/>
          <p:nvPr/>
        </p:nvSpPr>
        <p:spPr>
          <a:xfrm>
            <a:off x="381000" y="1900902"/>
            <a:ext cx="11963400" cy="4430828"/>
          </a:xfrm>
          <a:prstGeom prst="rect">
            <a:avLst/>
          </a:prstGeom>
          <a:noFill/>
        </p:spPr>
        <p:txBody>
          <a:bodyPr wrap="square" rtlCol="1">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endParaRPr kumimoji="0" lang="ar-J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3200" b="0" i="0" u="none" strike="noStrike" kern="1200" cap="none" spc="0" normalizeH="0" baseline="0" noProof="0" dirty="0">
                <a:ln>
                  <a:noFill/>
                </a:ln>
                <a:solidFill>
                  <a:prstClr val="black"/>
                </a:solidFill>
                <a:effectLst/>
                <a:uLnTx/>
                <a:uFillTx/>
                <a:latin typeface="Calibri"/>
                <a:ea typeface="+mn-ea"/>
                <a:cs typeface="+mn-cs"/>
              </a:rPr>
              <a:t> سَير اللعبة:</a:t>
            </a:r>
          </a:p>
          <a:p>
            <a:pPr marL="0" marR="0" lvl="0" indent="0" algn="r" defTabSz="914400" rtl="0" eaLnBrk="1" fontAlgn="auto" latinLnBrk="0" hangingPunct="1">
              <a:lnSpc>
                <a:spcPct val="100000"/>
              </a:lnSpc>
              <a:spcBef>
                <a:spcPts val="0"/>
              </a:spcBef>
              <a:spcAft>
                <a:spcPts val="0"/>
              </a:spcAft>
              <a:buClrTx/>
              <a:buSzTx/>
              <a:buFontTx/>
              <a:buNone/>
              <a:tabLst/>
              <a:defRPr/>
            </a:pPr>
            <a:r>
              <a:rPr lang="ar-JO" sz="3200" dirty="0">
                <a:solidFill>
                  <a:prstClr val="black"/>
                </a:solidFill>
                <a:latin typeface="Calibri"/>
              </a:rPr>
              <a:t>يحصل كلّ مُشارك على بطاقة واحدة أو اكثَر (يتعلّق بعدد المُشاركين).</a:t>
            </a:r>
          </a:p>
          <a:p>
            <a:pPr marL="0" marR="0" lvl="0" indent="0" algn="r" defTabSz="914400" rtl="0" eaLnBrk="1" fontAlgn="auto" latinLnBrk="0" hangingPunct="1">
              <a:lnSpc>
                <a:spcPct val="100000"/>
              </a:lnSpc>
              <a:spcBef>
                <a:spcPts val="0"/>
              </a:spcBef>
              <a:spcAft>
                <a:spcPts val="0"/>
              </a:spcAft>
              <a:buClrTx/>
              <a:buSzTx/>
              <a:buFontTx/>
              <a:buNone/>
              <a:tabLst/>
              <a:defRPr/>
            </a:pPr>
            <a:r>
              <a:rPr lang="ar-JO" sz="3200" dirty="0">
                <a:solidFill>
                  <a:prstClr val="black"/>
                </a:solidFill>
                <a:latin typeface="Calibri"/>
                <a:cs typeface="Arial" panose="020B0604020202020204" pitchFamily="34" charset="0"/>
              </a:rPr>
              <a:t>عندما تُشغّل المعلّمة صوت موسيقى، يقوم التلاميذ من أمكن جلوسهم ويتجوّلون داخل غرفة الصف. على كلّ تلميذ أن يبحث عن مُشارك آخر يُمسِك بيده بطاقة قيمتها مُساوِية لقيمة بطاقته. كل زوج تلاميذ ينجحون في إنجاز المهمّة يجلسون بجانب بعضهما. </a:t>
            </a:r>
          </a:p>
          <a:p>
            <a:pPr marL="0" marR="0" lvl="0" indent="0" algn="r" defTabSz="914400" rtl="0" eaLnBrk="1" fontAlgn="auto" latinLnBrk="0" hangingPunct="1">
              <a:lnSpc>
                <a:spcPct val="100000"/>
              </a:lnSpc>
              <a:spcBef>
                <a:spcPts val="0"/>
              </a:spcBef>
              <a:spcAft>
                <a:spcPts val="0"/>
              </a:spcAft>
              <a:buClrTx/>
              <a:buSzTx/>
              <a:buFontTx/>
              <a:buNone/>
              <a:tabLst/>
              <a:defRPr/>
            </a:pPr>
            <a:r>
              <a:rPr lang="ar-JO" sz="3200" dirty="0">
                <a:solidFill>
                  <a:prstClr val="black"/>
                </a:solidFill>
                <a:latin typeface="Calibri"/>
                <a:cs typeface="Arial" panose="020B0604020202020204" pitchFamily="34" charset="0"/>
              </a:rPr>
              <a:t>يمكن أن نلعب اللعبة بمجموعة أصغر، ولذلك يحصل كلّ مُشارك على عدد بطاقات أكبَر. </a:t>
            </a:r>
          </a:p>
          <a:p>
            <a:pPr marL="0" marR="0" lvl="0" indent="0" algn="r" defTabSz="914400" rtl="0" eaLnBrk="1" fontAlgn="auto" latinLnBrk="0" hangingPunct="1">
              <a:lnSpc>
                <a:spcPct val="100000"/>
              </a:lnSpc>
              <a:spcBef>
                <a:spcPts val="0"/>
              </a:spcBef>
              <a:spcAft>
                <a:spcPts val="0"/>
              </a:spcAft>
              <a:buClrTx/>
              <a:buSzTx/>
              <a:buFontTx/>
              <a:buNone/>
              <a:tabLst/>
              <a:defRPr/>
            </a:pPr>
            <a:r>
              <a:rPr lang="ar-JO" sz="3200" dirty="0">
                <a:solidFill>
                  <a:prstClr val="black"/>
                </a:solidFill>
                <a:latin typeface="Calibri"/>
                <a:cs typeface="Arial" panose="020B0604020202020204" pitchFamily="34" charset="0"/>
              </a:rPr>
              <a:t>يمكن أيضًا أن نطلب من المشاركين بأن يترتَّبوا من الأصغر إلى الأكبر وفق قيمة البطاقة التي يمسكون بها، وأن ينفّذوا ذلك بِهدوء. </a:t>
            </a:r>
            <a:endParaRPr kumimoji="0" lang="ar-JO"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8" name="תיבת טקסט 7">
            <a:extLst>
              <a:ext uri="{FF2B5EF4-FFF2-40B4-BE49-F238E27FC236}">
                <a16:creationId xmlns:a16="http://schemas.microsoft.com/office/drawing/2014/main" id="{323C4E1E-2E5D-E705-1A62-361A2DA585EB}"/>
              </a:ext>
            </a:extLst>
          </p:cNvPr>
          <p:cNvSpPr txBox="1"/>
          <p:nvPr/>
        </p:nvSpPr>
        <p:spPr>
          <a:xfrm>
            <a:off x="13320711" y="1881068"/>
            <a:ext cx="4191000" cy="590931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JO" sz="3600" b="1"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الصَّف: </a:t>
            </a:r>
            <a:r>
              <a:rPr kumimoji="0" lang="ar-JO" sz="360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الخامس</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JO"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عدد المشاركون</a:t>
            </a:r>
            <a:r>
              <a:rPr kumimoji="0" lang="ar-JO"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endParaRPr lang="ar-JO" sz="3600" dirty="0">
              <a:solidFill>
                <a:prstClr val="black"/>
              </a:solidFill>
              <a:latin typeface="Calibri" panose="020F0502020204030204"/>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JO" sz="3600" dirty="0">
                <a:solidFill>
                  <a:prstClr val="black"/>
                </a:solidFill>
                <a:latin typeface="Calibri" panose="020F0502020204030204"/>
                <a:cs typeface="Arial" panose="020B0604020202020204" pitchFamily="34" charset="0"/>
              </a:rPr>
              <a:t>بدون تَحديد</a:t>
            </a:r>
            <a:endParaRPr kumimoji="0" lang="ar-JO"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أدوات مَطلوبة</a:t>
            </a:r>
            <a:r>
              <a:rPr kumimoji="0" lang="ar-JO"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JO"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بِطاقات كُسور بَسيطة</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lang="ar-JO" sz="3600" dirty="0">
                <a:solidFill>
                  <a:prstClr val="black"/>
                </a:solidFill>
                <a:latin typeface="Calibri" panose="020F0502020204030204"/>
                <a:cs typeface="Arial" panose="020B0604020202020204" pitchFamily="34" charset="0"/>
              </a:rPr>
              <a:t>بِطاقَات أعداد عَشريَّة</a:t>
            </a:r>
            <a:endParaRPr kumimoji="0" lang="ar-JO"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JO" sz="3600" b="0" i="0" u="none" strike="noStrike" kern="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JO" sz="18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0" name="גרפיקה 9" descr="נורת חשמל וגלגל שיניים קו מיתאר">
            <a:extLst>
              <a:ext uri="{FF2B5EF4-FFF2-40B4-BE49-F238E27FC236}">
                <a16:creationId xmlns:a16="http://schemas.microsoft.com/office/drawing/2014/main" id="{F55F7DAC-3CFC-F398-1D6C-369D5AA8827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3249275" y="1823700"/>
            <a:ext cx="914400" cy="914400"/>
          </a:xfrm>
          <a:prstGeom prst="rect">
            <a:avLst/>
          </a:prstGeom>
        </p:spPr>
      </p:pic>
    </p:spTree>
    <p:extLst>
      <p:ext uri="{BB962C8B-B14F-4D97-AF65-F5344CB8AC3E}">
        <p14:creationId xmlns:p14="http://schemas.microsoft.com/office/powerpoint/2010/main" val="419083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EE659-A754-323A-F05B-397DB0FA591E}"/>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0B302338-A26F-2892-C741-C0BBBB9CDCC7}"/>
              </a:ext>
            </a:extLst>
          </p:cNvPr>
          <p:cNvSpPr/>
          <p:nvPr/>
        </p:nvSpPr>
        <p:spPr>
          <a:xfrm>
            <a:off x="149352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38834C36-B96D-872C-793F-529623AF7200}"/>
                  </a:ext>
                </a:extLst>
              </p:cNvPr>
              <p:cNvSpPr txBox="1"/>
              <p:nvPr/>
            </p:nvSpPr>
            <p:spPr>
              <a:xfrm>
                <a:off x="15695833"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i="0">
                              <a:latin typeface="Cambria Math" panose="02040503050406030204" pitchFamily="18" charset="0"/>
                            </a:rPr>
                            <m:t>2</m:t>
                          </m:r>
                        </m:den>
                      </m:f>
                    </m:oMath>
                  </m:oMathPara>
                </a14:m>
                <a:endParaRPr lang="he-IL" sz="7200" dirty="0"/>
              </a:p>
            </p:txBody>
          </p:sp>
        </mc:Choice>
        <mc:Fallback xmlns="">
          <p:sp>
            <p:nvSpPr>
              <p:cNvPr id="3" name="תיבת טקסט 2">
                <a:extLst>
                  <a:ext uri="{FF2B5EF4-FFF2-40B4-BE49-F238E27FC236}">
                    <a16:creationId xmlns:a16="http://schemas.microsoft.com/office/drawing/2014/main" id="{38834C36-B96D-872C-793F-529623AF7200}"/>
                  </a:ext>
                </a:extLst>
              </p:cNvPr>
              <p:cNvSpPr txBox="1">
                <a:spLocks noRot="1" noChangeAspect="1" noMove="1" noResize="1" noEditPoints="1" noAdjustHandles="1" noChangeArrowheads="1" noChangeShapeType="1" noTextEdit="1"/>
              </p:cNvSpPr>
              <p:nvPr/>
            </p:nvSpPr>
            <p:spPr>
              <a:xfrm>
                <a:off x="15695833" y="1012190"/>
                <a:ext cx="759268" cy="2166619"/>
              </a:xfrm>
              <a:prstGeom prst="rect">
                <a:avLst/>
              </a:prstGeom>
              <a:blipFill>
                <a:blip r:embed="rId2"/>
                <a:stretch>
                  <a:fillRect/>
                </a:stretch>
              </a:blipFill>
            </p:spPr>
            <p:txBody>
              <a:bodyPr/>
              <a:lstStyle/>
              <a:p>
                <a:r>
                  <a:rPr lang="he-IL">
                    <a:noFill/>
                  </a:rPr>
                  <a:t> </a:t>
                </a:r>
              </a:p>
            </p:txBody>
          </p:sp>
        </mc:Fallback>
      </mc:AlternateContent>
      <p:sp>
        <p:nvSpPr>
          <p:cNvPr id="4" name="מלבן: פינות מעוגלות 3">
            <a:extLst>
              <a:ext uri="{FF2B5EF4-FFF2-40B4-BE49-F238E27FC236}">
                <a16:creationId xmlns:a16="http://schemas.microsoft.com/office/drawing/2014/main" id="{0F5E8EE6-B467-2BCA-32B3-C2C42EF990D9}"/>
              </a:ext>
            </a:extLst>
          </p:cNvPr>
          <p:cNvSpPr/>
          <p:nvPr/>
        </p:nvSpPr>
        <p:spPr>
          <a:xfrm>
            <a:off x="120396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8E7849E5-2FD5-7939-0005-7482AB14139C}"/>
                  </a:ext>
                </a:extLst>
              </p:cNvPr>
              <p:cNvSpPr txBox="1"/>
              <p:nvPr/>
            </p:nvSpPr>
            <p:spPr>
              <a:xfrm>
                <a:off x="12800233"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2</m:t>
                          </m:r>
                        </m:num>
                        <m:den>
                          <m:r>
                            <a:rPr lang="he-IL" sz="7200" b="0" i="1" smtClean="0">
                              <a:latin typeface="Cambria Math" panose="02040503050406030204" pitchFamily="18" charset="0"/>
                            </a:rPr>
                            <m:t>5</m:t>
                          </m:r>
                        </m:den>
                      </m:f>
                    </m:oMath>
                  </m:oMathPara>
                </a14:m>
                <a:endParaRPr lang="he-IL" sz="7200" dirty="0"/>
              </a:p>
            </p:txBody>
          </p:sp>
        </mc:Choice>
        <mc:Fallback xmlns="">
          <p:sp>
            <p:nvSpPr>
              <p:cNvPr id="5" name="תיבת טקסט 4">
                <a:extLst>
                  <a:ext uri="{FF2B5EF4-FFF2-40B4-BE49-F238E27FC236}">
                    <a16:creationId xmlns:a16="http://schemas.microsoft.com/office/drawing/2014/main" id="{8E7849E5-2FD5-7939-0005-7482AB14139C}"/>
                  </a:ext>
                </a:extLst>
              </p:cNvPr>
              <p:cNvSpPr txBox="1">
                <a:spLocks noRot="1" noChangeAspect="1" noMove="1" noResize="1" noEditPoints="1" noAdjustHandles="1" noChangeArrowheads="1" noChangeShapeType="1" noTextEdit="1"/>
              </p:cNvSpPr>
              <p:nvPr/>
            </p:nvSpPr>
            <p:spPr>
              <a:xfrm>
                <a:off x="12800233" y="1012190"/>
                <a:ext cx="759268" cy="2166619"/>
              </a:xfrm>
              <a:prstGeom prst="rect">
                <a:avLst/>
              </a:prstGeom>
              <a:blipFill>
                <a:blip r:embed="rId3"/>
                <a:stretch>
                  <a:fillRect/>
                </a:stretch>
              </a:blipFill>
            </p:spPr>
            <p:txBody>
              <a:bodyPr/>
              <a:lstStyle/>
              <a:p>
                <a:r>
                  <a:rPr lang="he-IL">
                    <a:noFill/>
                  </a:rPr>
                  <a:t> </a:t>
                </a:r>
              </a:p>
            </p:txBody>
          </p:sp>
        </mc:Fallback>
      </mc:AlternateContent>
      <p:sp>
        <p:nvSpPr>
          <p:cNvPr id="6" name="מלבן: פינות מעוגלות 5">
            <a:extLst>
              <a:ext uri="{FF2B5EF4-FFF2-40B4-BE49-F238E27FC236}">
                <a16:creationId xmlns:a16="http://schemas.microsoft.com/office/drawing/2014/main" id="{70527495-B9BF-18FC-9B1E-9707725333D9}"/>
              </a:ext>
            </a:extLst>
          </p:cNvPr>
          <p:cNvSpPr/>
          <p:nvPr/>
        </p:nvSpPr>
        <p:spPr>
          <a:xfrm>
            <a:off x="92964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7" name="תיבת טקסט 6">
                <a:extLst>
                  <a:ext uri="{FF2B5EF4-FFF2-40B4-BE49-F238E27FC236}">
                    <a16:creationId xmlns:a16="http://schemas.microsoft.com/office/drawing/2014/main" id="{B199B9B5-070D-215F-B01E-61A0A7BCDEBC}"/>
                  </a:ext>
                </a:extLst>
              </p:cNvPr>
              <p:cNvSpPr txBox="1"/>
              <p:nvPr/>
            </p:nvSpPr>
            <p:spPr>
              <a:xfrm>
                <a:off x="9677399"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5</m:t>
                          </m:r>
                        </m:den>
                      </m:f>
                    </m:oMath>
                  </m:oMathPara>
                </a14:m>
                <a:endParaRPr lang="he-IL" sz="7200" dirty="0"/>
              </a:p>
            </p:txBody>
          </p:sp>
        </mc:Choice>
        <mc:Fallback xmlns="">
          <p:sp>
            <p:nvSpPr>
              <p:cNvPr id="7" name="תיבת טקסט 6">
                <a:extLst>
                  <a:ext uri="{FF2B5EF4-FFF2-40B4-BE49-F238E27FC236}">
                    <a16:creationId xmlns:a16="http://schemas.microsoft.com/office/drawing/2014/main" id="{B199B9B5-070D-215F-B01E-61A0A7BCDEBC}"/>
                  </a:ext>
                </a:extLst>
              </p:cNvPr>
              <p:cNvSpPr txBox="1">
                <a:spLocks noRot="1" noChangeAspect="1" noMove="1" noResize="1" noEditPoints="1" noAdjustHandles="1" noChangeArrowheads="1" noChangeShapeType="1" noTextEdit="1"/>
              </p:cNvSpPr>
              <p:nvPr/>
            </p:nvSpPr>
            <p:spPr>
              <a:xfrm>
                <a:off x="9677399" y="1012190"/>
                <a:ext cx="759268" cy="2166619"/>
              </a:xfrm>
              <a:prstGeom prst="rect">
                <a:avLst/>
              </a:prstGeom>
              <a:blipFill>
                <a:blip r:embed="rId4"/>
                <a:stretch>
                  <a:fillRect r="-65600"/>
                </a:stretch>
              </a:blipFill>
            </p:spPr>
            <p:txBody>
              <a:bodyPr/>
              <a:lstStyle/>
              <a:p>
                <a:r>
                  <a:rPr lang="he-IL">
                    <a:noFill/>
                  </a:rPr>
                  <a:t> </a:t>
                </a:r>
              </a:p>
            </p:txBody>
          </p:sp>
        </mc:Fallback>
      </mc:AlternateContent>
      <p:sp>
        <p:nvSpPr>
          <p:cNvPr id="8" name="מלבן: פינות מעוגלות 7">
            <a:extLst>
              <a:ext uri="{FF2B5EF4-FFF2-40B4-BE49-F238E27FC236}">
                <a16:creationId xmlns:a16="http://schemas.microsoft.com/office/drawing/2014/main" id="{E72FA2FA-0DEC-C9E9-1FE5-D3F49332F53E}"/>
              </a:ext>
            </a:extLst>
          </p:cNvPr>
          <p:cNvSpPr/>
          <p:nvPr/>
        </p:nvSpPr>
        <p:spPr>
          <a:xfrm>
            <a:off x="6427763"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9" name="תיבת טקסט 8">
                <a:extLst>
                  <a:ext uri="{FF2B5EF4-FFF2-40B4-BE49-F238E27FC236}">
                    <a16:creationId xmlns:a16="http://schemas.microsoft.com/office/drawing/2014/main" id="{F9C107C5-3C13-9DA4-58BD-7D4867666D98}"/>
                  </a:ext>
                </a:extLst>
              </p:cNvPr>
              <p:cNvSpPr txBox="1"/>
              <p:nvPr/>
            </p:nvSpPr>
            <p:spPr>
              <a:xfrm>
                <a:off x="6850965" y="1002225"/>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2</m:t>
                      </m:r>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5</m:t>
                          </m:r>
                        </m:den>
                      </m:f>
                    </m:oMath>
                  </m:oMathPara>
                </a14:m>
                <a:endParaRPr lang="he-IL" sz="7200" dirty="0"/>
              </a:p>
            </p:txBody>
          </p:sp>
        </mc:Choice>
        <mc:Fallback xmlns="">
          <p:sp>
            <p:nvSpPr>
              <p:cNvPr id="9" name="תיבת טקסט 8">
                <a:extLst>
                  <a:ext uri="{FF2B5EF4-FFF2-40B4-BE49-F238E27FC236}">
                    <a16:creationId xmlns:a16="http://schemas.microsoft.com/office/drawing/2014/main" id="{F9C107C5-3C13-9DA4-58BD-7D4867666D98}"/>
                  </a:ext>
                </a:extLst>
              </p:cNvPr>
              <p:cNvSpPr txBox="1">
                <a:spLocks noRot="1" noChangeAspect="1" noMove="1" noResize="1" noEditPoints="1" noAdjustHandles="1" noChangeArrowheads="1" noChangeShapeType="1" noTextEdit="1"/>
              </p:cNvSpPr>
              <p:nvPr/>
            </p:nvSpPr>
            <p:spPr>
              <a:xfrm>
                <a:off x="6850965" y="1002225"/>
                <a:ext cx="759268" cy="2166619"/>
              </a:xfrm>
              <a:prstGeom prst="rect">
                <a:avLst/>
              </a:prstGeom>
              <a:blipFill>
                <a:blip r:embed="rId5"/>
                <a:stretch>
                  <a:fillRect r="-66129"/>
                </a:stretch>
              </a:blipFill>
            </p:spPr>
            <p:txBody>
              <a:bodyPr/>
              <a:lstStyle/>
              <a:p>
                <a:r>
                  <a:rPr lang="he-IL">
                    <a:noFill/>
                  </a:rPr>
                  <a:t> </a:t>
                </a:r>
              </a:p>
            </p:txBody>
          </p:sp>
        </mc:Fallback>
      </mc:AlternateContent>
      <p:sp>
        <p:nvSpPr>
          <p:cNvPr id="10" name="מלבן: פינות מעוגלות 9">
            <a:extLst>
              <a:ext uri="{FF2B5EF4-FFF2-40B4-BE49-F238E27FC236}">
                <a16:creationId xmlns:a16="http://schemas.microsoft.com/office/drawing/2014/main" id="{CDE7D294-62AD-7753-0A87-CA4FBD7551D3}"/>
              </a:ext>
            </a:extLst>
          </p:cNvPr>
          <p:cNvSpPr/>
          <p:nvPr/>
        </p:nvSpPr>
        <p:spPr>
          <a:xfrm>
            <a:off x="3386594"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1C199AE7-8C7E-0A12-AE4E-5AF0F2293FA4}"/>
                  </a:ext>
                </a:extLst>
              </p:cNvPr>
              <p:cNvSpPr txBox="1"/>
              <p:nvPr/>
            </p:nvSpPr>
            <p:spPr>
              <a:xfrm>
                <a:off x="3853859" y="1043744"/>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3</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12</m:t>
                          </m:r>
                        </m:num>
                        <m:den>
                          <m:r>
                            <a:rPr lang="he-IL" sz="7200" b="0" i="0" smtClean="0">
                              <a:latin typeface="Cambria Math" panose="02040503050406030204" pitchFamily="18" charset="0"/>
                            </a:rPr>
                            <m:t>20</m:t>
                          </m:r>
                        </m:den>
                      </m:f>
                    </m:oMath>
                  </m:oMathPara>
                </a14:m>
                <a:endParaRPr lang="he-IL" sz="7200" dirty="0"/>
              </a:p>
            </p:txBody>
          </p:sp>
        </mc:Choice>
        <mc:Fallback xmlns="">
          <p:sp>
            <p:nvSpPr>
              <p:cNvPr id="11" name="תיבת טקסט 10">
                <a:extLst>
                  <a:ext uri="{FF2B5EF4-FFF2-40B4-BE49-F238E27FC236}">
                    <a16:creationId xmlns:a16="http://schemas.microsoft.com/office/drawing/2014/main" id="{1C199AE7-8C7E-0A12-AE4E-5AF0F2293FA4}"/>
                  </a:ext>
                </a:extLst>
              </p:cNvPr>
              <p:cNvSpPr txBox="1">
                <a:spLocks noRot="1" noChangeAspect="1" noMove="1" noResize="1" noEditPoints="1" noAdjustHandles="1" noChangeArrowheads="1" noChangeShapeType="1" noTextEdit="1"/>
              </p:cNvSpPr>
              <p:nvPr/>
            </p:nvSpPr>
            <p:spPr>
              <a:xfrm>
                <a:off x="3853859" y="1043744"/>
                <a:ext cx="759268" cy="2166619"/>
              </a:xfrm>
              <a:prstGeom prst="rect">
                <a:avLst/>
              </a:prstGeom>
              <a:blipFill>
                <a:blip r:embed="rId6"/>
                <a:stretch>
                  <a:fillRect r="-132000"/>
                </a:stretch>
              </a:blipFill>
            </p:spPr>
            <p:txBody>
              <a:bodyPr/>
              <a:lstStyle/>
              <a:p>
                <a:r>
                  <a:rPr lang="he-IL">
                    <a:noFill/>
                  </a:rPr>
                  <a:t> </a:t>
                </a:r>
              </a:p>
            </p:txBody>
          </p:sp>
        </mc:Fallback>
      </mc:AlternateContent>
      <p:sp>
        <p:nvSpPr>
          <p:cNvPr id="12" name="מלבן: פינות מעוגלות 11">
            <a:extLst>
              <a:ext uri="{FF2B5EF4-FFF2-40B4-BE49-F238E27FC236}">
                <a16:creationId xmlns:a16="http://schemas.microsoft.com/office/drawing/2014/main" id="{3AD94925-64AF-FBCB-A015-597DCE1CFC97}"/>
              </a:ext>
            </a:extLst>
          </p:cNvPr>
          <p:cNvSpPr/>
          <p:nvPr/>
        </p:nvSpPr>
        <p:spPr>
          <a:xfrm>
            <a:off x="517957"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38590768-700D-53B9-4E2E-87F37F4E794E}"/>
                  </a:ext>
                </a:extLst>
              </p:cNvPr>
              <p:cNvSpPr txBox="1"/>
              <p:nvPr/>
            </p:nvSpPr>
            <p:spPr>
              <a:xfrm>
                <a:off x="1278590"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2</m:t>
                          </m:r>
                        </m:num>
                        <m:den>
                          <m:r>
                            <a:rPr lang="he-IL" sz="7200" b="0" i="0" smtClean="0">
                              <a:latin typeface="Cambria Math" panose="02040503050406030204" pitchFamily="18" charset="0"/>
                            </a:rPr>
                            <m:t>25</m:t>
                          </m:r>
                        </m:den>
                      </m:f>
                    </m:oMath>
                  </m:oMathPara>
                </a14:m>
                <a:endParaRPr lang="he-IL" sz="7200" dirty="0"/>
              </a:p>
            </p:txBody>
          </p:sp>
        </mc:Choice>
        <mc:Fallback xmlns="">
          <p:sp>
            <p:nvSpPr>
              <p:cNvPr id="13" name="תיבת טקסט 12">
                <a:extLst>
                  <a:ext uri="{FF2B5EF4-FFF2-40B4-BE49-F238E27FC236}">
                    <a16:creationId xmlns:a16="http://schemas.microsoft.com/office/drawing/2014/main" id="{38590768-700D-53B9-4E2E-87F37F4E794E}"/>
                  </a:ext>
                </a:extLst>
              </p:cNvPr>
              <p:cNvSpPr txBox="1">
                <a:spLocks noRot="1" noChangeAspect="1" noMove="1" noResize="1" noEditPoints="1" noAdjustHandles="1" noChangeArrowheads="1" noChangeShapeType="1" noTextEdit="1"/>
              </p:cNvSpPr>
              <p:nvPr/>
            </p:nvSpPr>
            <p:spPr>
              <a:xfrm>
                <a:off x="1278590" y="1012190"/>
                <a:ext cx="759268" cy="2166619"/>
              </a:xfrm>
              <a:prstGeom prst="rect">
                <a:avLst/>
              </a:prstGeom>
              <a:blipFill>
                <a:blip r:embed="rId7"/>
                <a:stretch>
                  <a:fillRect r="-45968"/>
                </a:stretch>
              </a:blipFill>
            </p:spPr>
            <p:txBody>
              <a:bodyPr/>
              <a:lstStyle/>
              <a:p>
                <a:r>
                  <a:rPr lang="he-IL">
                    <a:noFill/>
                  </a:rPr>
                  <a:t> </a:t>
                </a:r>
              </a:p>
            </p:txBody>
          </p:sp>
        </mc:Fallback>
      </mc:AlternateContent>
      <p:sp>
        <p:nvSpPr>
          <p:cNvPr id="14" name="מלבן: פינות מעוגלות 13">
            <a:extLst>
              <a:ext uri="{FF2B5EF4-FFF2-40B4-BE49-F238E27FC236}">
                <a16:creationId xmlns:a16="http://schemas.microsoft.com/office/drawing/2014/main" id="{F1E58A04-92DE-1595-A5E1-413035137EE8}"/>
              </a:ext>
            </a:extLst>
          </p:cNvPr>
          <p:cNvSpPr/>
          <p:nvPr/>
        </p:nvSpPr>
        <p:spPr>
          <a:xfrm>
            <a:off x="14944578" y="3848101"/>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96259296-838B-F69A-79B7-43F5BD123B38}"/>
                  </a:ext>
                </a:extLst>
              </p:cNvPr>
              <p:cNvSpPr txBox="1"/>
              <p:nvPr/>
            </p:nvSpPr>
            <p:spPr>
              <a:xfrm>
                <a:off x="15705211" y="421259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4</m:t>
                          </m:r>
                        </m:den>
                      </m:f>
                    </m:oMath>
                  </m:oMathPara>
                </a14:m>
                <a:endParaRPr lang="he-IL" sz="7200" dirty="0"/>
              </a:p>
            </p:txBody>
          </p:sp>
        </mc:Choice>
        <mc:Fallback xmlns="">
          <p:sp>
            <p:nvSpPr>
              <p:cNvPr id="15" name="תיבת טקסט 14">
                <a:extLst>
                  <a:ext uri="{FF2B5EF4-FFF2-40B4-BE49-F238E27FC236}">
                    <a16:creationId xmlns:a16="http://schemas.microsoft.com/office/drawing/2014/main" id="{96259296-838B-F69A-79B7-43F5BD123B38}"/>
                  </a:ext>
                </a:extLst>
              </p:cNvPr>
              <p:cNvSpPr txBox="1">
                <a:spLocks noRot="1" noChangeAspect="1" noMove="1" noResize="1" noEditPoints="1" noAdjustHandles="1" noChangeArrowheads="1" noChangeShapeType="1" noTextEdit="1"/>
              </p:cNvSpPr>
              <p:nvPr/>
            </p:nvSpPr>
            <p:spPr>
              <a:xfrm>
                <a:off x="15705211" y="4212591"/>
                <a:ext cx="759268" cy="2166619"/>
              </a:xfrm>
              <a:prstGeom prst="rect">
                <a:avLst/>
              </a:prstGeom>
              <a:blipFill>
                <a:blip r:embed="rId8"/>
                <a:stretch>
                  <a:fillRect/>
                </a:stretch>
              </a:blipFill>
            </p:spPr>
            <p:txBody>
              <a:bodyPr/>
              <a:lstStyle/>
              <a:p>
                <a:r>
                  <a:rPr lang="he-IL">
                    <a:noFill/>
                  </a:rPr>
                  <a:t> </a:t>
                </a:r>
              </a:p>
            </p:txBody>
          </p:sp>
        </mc:Fallback>
      </mc:AlternateContent>
      <p:sp>
        <p:nvSpPr>
          <p:cNvPr id="16" name="מלבן: פינות מעוגלות 15">
            <a:extLst>
              <a:ext uri="{FF2B5EF4-FFF2-40B4-BE49-F238E27FC236}">
                <a16:creationId xmlns:a16="http://schemas.microsoft.com/office/drawing/2014/main" id="{3EE91BB7-A865-6F6E-4D45-C4A0C2AE9C20}"/>
              </a:ext>
            </a:extLst>
          </p:cNvPr>
          <p:cNvSpPr/>
          <p:nvPr/>
        </p:nvSpPr>
        <p:spPr>
          <a:xfrm>
            <a:off x="12115800" y="3874478"/>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D676FC03-7427-0886-4B8E-340B41335A8E}"/>
                  </a:ext>
                </a:extLst>
              </p:cNvPr>
              <p:cNvSpPr txBox="1"/>
              <p:nvPr/>
            </p:nvSpPr>
            <p:spPr>
              <a:xfrm>
                <a:off x="12536657" y="421259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4</m:t>
                          </m:r>
                        </m:den>
                      </m:f>
                    </m:oMath>
                  </m:oMathPara>
                </a14:m>
                <a:endParaRPr lang="he-IL" sz="7200" dirty="0"/>
              </a:p>
            </p:txBody>
          </p:sp>
        </mc:Choice>
        <mc:Fallback xmlns="">
          <p:sp>
            <p:nvSpPr>
              <p:cNvPr id="17" name="תיבת טקסט 16">
                <a:extLst>
                  <a:ext uri="{FF2B5EF4-FFF2-40B4-BE49-F238E27FC236}">
                    <a16:creationId xmlns:a16="http://schemas.microsoft.com/office/drawing/2014/main" id="{D676FC03-7427-0886-4B8E-340B41335A8E}"/>
                  </a:ext>
                </a:extLst>
              </p:cNvPr>
              <p:cNvSpPr txBox="1">
                <a:spLocks noRot="1" noChangeAspect="1" noMove="1" noResize="1" noEditPoints="1" noAdjustHandles="1" noChangeArrowheads="1" noChangeShapeType="1" noTextEdit="1"/>
              </p:cNvSpPr>
              <p:nvPr/>
            </p:nvSpPr>
            <p:spPr>
              <a:xfrm>
                <a:off x="12536657" y="4212591"/>
                <a:ext cx="759268" cy="2166619"/>
              </a:xfrm>
              <a:prstGeom prst="rect">
                <a:avLst/>
              </a:prstGeom>
              <a:blipFill>
                <a:blip r:embed="rId9"/>
                <a:stretch>
                  <a:fillRect r="-66129"/>
                </a:stretch>
              </a:blipFill>
            </p:spPr>
            <p:txBody>
              <a:bodyPr/>
              <a:lstStyle/>
              <a:p>
                <a:r>
                  <a:rPr lang="he-IL">
                    <a:noFill/>
                  </a:rPr>
                  <a:t> </a:t>
                </a:r>
              </a:p>
            </p:txBody>
          </p:sp>
        </mc:Fallback>
      </mc:AlternateContent>
      <p:sp>
        <p:nvSpPr>
          <p:cNvPr id="18" name="מלבן: פינות מעוגלות 17">
            <a:extLst>
              <a:ext uri="{FF2B5EF4-FFF2-40B4-BE49-F238E27FC236}">
                <a16:creationId xmlns:a16="http://schemas.microsoft.com/office/drawing/2014/main" id="{2BEBA046-8B89-EED7-3CD4-AA7FE22573E2}"/>
              </a:ext>
            </a:extLst>
          </p:cNvPr>
          <p:cNvSpPr/>
          <p:nvPr/>
        </p:nvSpPr>
        <p:spPr>
          <a:xfrm>
            <a:off x="92964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61B030CD-0BC1-2418-16D0-807DEC83B1DA}"/>
              </a:ext>
            </a:extLst>
          </p:cNvPr>
          <p:cNvSpPr/>
          <p:nvPr/>
        </p:nvSpPr>
        <p:spPr>
          <a:xfrm>
            <a:off x="64770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94CD7D27-C338-B877-C2FA-6111E183884D}"/>
                  </a:ext>
                </a:extLst>
              </p:cNvPr>
              <p:cNvSpPr txBox="1"/>
              <p:nvPr/>
            </p:nvSpPr>
            <p:spPr>
              <a:xfrm>
                <a:off x="7237633" y="427228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4</m:t>
                          </m:r>
                        </m:den>
                      </m:f>
                    </m:oMath>
                  </m:oMathPara>
                </a14:m>
                <a:endParaRPr lang="he-IL" sz="7200" dirty="0"/>
              </a:p>
            </p:txBody>
          </p:sp>
        </mc:Choice>
        <mc:Fallback xmlns="">
          <p:sp>
            <p:nvSpPr>
              <p:cNvPr id="21" name="תיבת טקסט 20">
                <a:extLst>
                  <a:ext uri="{FF2B5EF4-FFF2-40B4-BE49-F238E27FC236}">
                    <a16:creationId xmlns:a16="http://schemas.microsoft.com/office/drawing/2014/main" id="{94CD7D27-C338-B877-C2FA-6111E183884D}"/>
                  </a:ext>
                </a:extLst>
              </p:cNvPr>
              <p:cNvSpPr txBox="1">
                <a:spLocks noRot="1" noChangeAspect="1" noMove="1" noResize="1" noEditPoints="1" noAdjustHandles="1" noChangeArrowheads="1" noChangeShapeType="1" noTextEdit="1"/>
              </p:cNvSpPr>
              <p:nvPr/>
            </p:nvSpPr>
            <p:spPr>
              <a:xfrm>
                <a:off x="7237633" y="4272280"/>
                <a:ext cx="759268" cy="2166619"/>
              </a:xfrm>
              <a:prstGeom prst="rect">
                <a:avLst/>
              </a:prstGeom>
              <a:blipFill>
                <a:blip r:embed="rId10"/>
                <a:stretch>
                  <a:fillRect/>
                </a:stretch>
              </a:blipFill>
            </p:spPr>
            <p:txBody>
              <a:bodyPr/>
              <a:lstStyle/>
              <a:p>
                <a:r>
                  <a:rPr lang="he-IL">
                    <a:noFill/>
                  </a:rPr>
                  <a:t> </a:t>
                </a:r>
              </a:p>
            </p:txBody>
          </p:sp>
        </mc:Fallback>
      </mc:AlternateContent>
      <p:sp>
        <p:nvSpPr>
          <p:cNvPr id="22" name="מלבן: פינות מעוגלות 21">
            <a:extLst>
              <a:ext uri="{FF2B5EF4-FFF2-40B4-BE49-F238E27FC236}">
                <a16:creationId xmlns:a16="http://schemas.microsoft.com/office/drawing/2014/main" id="{9EBE55A3-B817-93B2-CC43-397CC4FAE1B6}"/>
              </a:ext>
            </a:extLst>
          </p:cNvPr>
          <p:cNvSpPr/>
          <p:nvPr/>
        </p:nvSpPr>
        <p:spPr>
          <a:xfrm>
            <a:off x="3435831"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10B7CBF7-6919-CE0C-7D8F-2650CE41C14D}"/>
                  </a:ext>
                </a:extLst>
              </p:cNvPr>
              <p:cNvSpPr txBox="1"/>
              <p:nvPr/>
            </p:nvSpPr>
            <p:spPr>
              <a:xfrm>
                <a:off x="3891665" y="4284589"/>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8</m:t>
                          </m:r>
                        </m:den>
                      </m:f>
                    </m:oMath>
                  </m:oMathPara>
                </a14:m>
                <a:endParaRPr lang="he-IL" sz="7200" dirty="0"/>
              </a:p>
            </p:txBody>
          </p:sp>
        </mc:Choice>
        <mc:Fallback xmlns="">
          <p:sp>
            <p:nvSpPr>
              <p:cNvPr id="23" name="תיבת טקסט 22">
                <a:extLst>
                  <a:ext uri="{FF2B5EF4-FFF2-40B4-BE49-F238E27FC236}">
                    <a16:creationId xmlns:a16="http://schemas.microsoft.com/office/drawing/2014/main" id="{10B7CBF7-6919-CE0C-7D8F-2650CE41C14D}"/>
                  </a:ext>
                </a:extLst>
              </p:cNvPr>
              <p:cNvSpPr txBox="1">
                <a:spLocks noRot="1" noChangeAspect="1" noMove="1" noResize="1" noEditPoints="1" noAdjustHandles="1" noChangeArrowheads="1" noChangeShapeType="1" noTextEdit="1"/>
              </p:cNvSpPr>
              <p:nvPr/>
            </p:nvSpPr>
            <p:spPr>
              <a:xfrm>
                <a:off x="3891665" y="4284589"/>
                <a:ext cx="759268" cy="2166619"/>
              </a:xfrm>
              <a:prstGeom prst="rect">
                <a:avLst/>
              </a:prstGeom>
              <a:blipFill>
                <a:blip r:embed="rId11"/>
                <a:stretch>
                  <a:fillRect r="-65600"/>
                </a:stretch>
              </a:blipFill>
            </p:spPr>
            <p:txBody>
              <a:bodyPr/>
              <a:lstStyle/>
              <a:p>
                <a:r>
                  <a:rPr lang="he-IL">
                    <a:noFill/>
                  </a:rPr>
                  <a:t> </a:t>
                </a:r>
              </a:p>
            </p:txBody>
          </p:sp>
        </mc:Fallback>
      </mc:AlternateContent>
      <p:sp>
        <p:nvSpPr>
          <p:cNvPr id="24" name="מלבן: פינות מעוגלות 23">
            <a:extLst>
              <a:ext uri="{FF2B5EF4-FFF2-40B4-BE49-F238E27FC236}">
                <a16:creationId xmlns:a16="http://schemas.microsoft.com/office/drawing/2014/main" id="{D1B89F93-8660-949B-E81F-37264FBD5900}"/>
              </a:ext>
            </a:extLst>
          </p:cNvPr>
          <p:cNvSpPr/>
          <p:nvPr/>
        </p:nvSpPr>
        <p:spPr>
          <a:xfrm>
            <a:off x="539059"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F450094F-9EE5-6A8F-C712-9AE1B1714BEF}"/>
                  </a:ext>
                </a:extLst>
              </p:cNvPr>
              <p:cNvSpPr txBox="1"/>
              <p:nvPr/>
            </p:nvSpPr>
            <p:spPr>
              <a:xfrm>
                <a:off x="1073631" y="422236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4</m:t>
                          </m:r>
                        </m:den>
                      </m:f>
                    </m:oMath>
                  </m:oMathPara>
                </a14:m>
                <a:endParaRPr lang="he-IL" sz="7200" dirty="0"/>
              </a:p>
            </p:txBody>
          </p:sp>
        </mc:Choice>
        <mc:Fallback xmlns="">
          <p:sp>
            <p:nvSpPr>
              <p:cNvPr id="25" name="תיבת טקסט 24">
                <a:extLst>
                  <a:ext uri="{FF2B5EF4-FFF2-40B4-BE49-F238E27FC236}">
                    <a16:creationId xmlns:a16="http://schemas.microsoft.com/office/drawing/2014/main" id="{F450094F-9EE5-6A8F-C712-9AE1B1714BEF}"/>
                  </a:ext>
                </a:extLst>
              </p:cNvPr>
              <p:cNvSpPr txBox="1">
                <a:spLocks noRot="1" noChangeAspect="1" noMove="1" noResize="1" noEditPoints="1" noAdjustHandles="1" noChangeArrowheads="1" noChangeShapeType="1" noTextEdit="1"/>
              </p:cNvSpPr>
              <p:nvPr/>
            </p:nvSpPr>
            <p:spPr>
              <a:xfrm>
                <a:off x="1073631" y="4222360"/>
                <a:ext cx="759268" cy="2166619"/>
              </a:xfrm>
              <a:prstGeom prst="rect">
                <a:avLst/>
              </a:prstGeom>
              <a:blipFill>
                <a:blip r:embed="rId12"/>
                <a:stretch>
                  <a:fillRect r="-65600"/>
                </a:stretch>
              </a:blipFill>
            </p:spPr>
            <p:txBody>
              <a:bodyPr/>
              <a:lstStyle/>
              <a:p>
                <a:r>
                  <a:rPr lang="he-IL">
                    <a:noFill/>
                  </a:rPr>
                  <a:t> </a:t>
                </a:r>
              </a:p>
            </p:txBody>
          </p:sp>
        </mc:Fallback>
      </mc:AlternateContent>
      <p:sp>
        <p:nvSpPr>
          <p:cNvPr id="26" name="מלבן: פינות מעוגלות 25">
            <a:extLst>
              <a:ext uri="{FF2B5EF4-FFF2-40B4-BE49-F238E27FC236}">
                <a16:creationId xmlns:a16="http://schemas.microsoft.com/office/drawing/2014/main" id="{C203F927-0029-2E3F-B793-7EF7D1C20FC0}"/>
              </a:ext>
            </a:extLst>
          </p:cNvPr>
          <p:cNvSpPr/>
          <p:nvPr/>
        </p:nvSpPr>
        <p:spPr>
          <a:xfrm>
            <a:off x="6477000" y="716788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38411FB8-FE04-1F7D-BC01-216E569E14DC}"/>
              </a:ext>
            </a:extLst>
          </p:cNvPr>
          <p:cNvSpPr/>
          <p:nvPr/>
        </p:nvSpPr>
        <p:spPr>
          <a:xfrm>
            <a:off x="3435831"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9" name="תיבת טקסט 28">
                <a:extLst>
                  <a:ext uri="{FF2B5EF4-FFF2-40B4-BE49-F238E27FC236}">
                    <a16:creationId xmlns:a16="http://schemas.microsoft.com/office/drawing/2014/main" id="{5AC8937F-F4B8-AC8B-0CB3-E092708B0DF7}"/>
                  </a:ext>
                </a:extLst>
              </p:cNvPr>
              <p:cNvSpPr txBox="1"/>
              <p:nvPr/>
            </p:nvSpPr>
            <p:spPr>
              <a:xfrm>
                <a:off x="4196464" y="7544679"/>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a:latin typeface="Cambria Math" panose="02040503050406030204" pitchFamily="18" charset="0"/>
                            </a:rPr>
                            <m:t>1</m:t>
                          </m:r>
                        </m:num>
                        <m:den>
                          <m:r>
                            <a:rPr lang="he-IL" sz="7200" b="0" i="0" smtClean="0">
                              <a:latin typeface="Cambria Math" panose="02040503050406030204" pitchFamily="18" charset="0"/>
                            </a:rPr>
                            <m:t>5</m:t>
                          </m:r>
                        </m:den>
                      </m:f>
                    </m:oMath>
                  </m:oMathPara>
                </a14:m>
                <a:endParaRPr lang="he-IL" sz="7200" dirty="0"/>
              </a:p>
            </p:txBody>
          </p:sp>
        </mc:Choice>
        <mc:Fallback xmlns="">
          <p:sp>
            <p:nvSpPr>
              <p:cNvPr id="29" name="תיבת טקסט 28">
                <a:extLst>
                  <a:ext uri="{FF2B5EF4-FFF2-40B4-BE49-F238E27FC236}">
                    <a16:creationId xmlns:a16="http://schemas.microsoft.com/office/drawing/2014/main" id="{5AC8937F-F4B8-AC8B-0CB3-E092708B0DF7}"/>
                  </a:ext>
                </a:extLst>
              </p:cNvPr>
              <p:cNvSpPr txBox="1">
                <a:spLocks noRot="1" noChangeAspect="1" noMove="1" noResize="1" noEditPoints="1" noAdjustHandles="1" noChangeArrowheads="1" noChangeShapeType="1" noTextEdit="1"/>
              </p:cNvSpPr>
              <p:nvPr/>
            </p:nvSpPr>
            <p:spPr>
              <a:xfrm>
                <a:off x="4196464" y="7544679"/>
                <a:ext cx="759268" cy="2166619"/>
              </a:xfrm>
              <a:prstGeom prst="rect">
                <a:avLst/>
              </a:prstGeom>
              <a:blipFill>
                <a:blip r:embed="rId13"/>
                <a:stretch>
                  <a:fillRect/>
                </a:stretch>
              </a:blipFill>
            </p:spPr>
            <p:txBody>
              <a:bodyPr/>
              <a:lstStyle/>
              <a:p>
                <a:r>
                  <a:rPr lang="he-IL">
                    <a:noFill/>
                  </a:rPr>
                  <a:t> </a:t>
                </a:r>
              </a:p>
            </p:txBody>
          </p:sp>
        </mc:Fallback>
      </mc:AlternateContent>
      <p:sp>
        <p:nvSpPr>
          <p:cNvPr id="30" name="מלבן: פינות מעוגלות 29">
            <a:extLst>
              <a:ext uri="{FF2B5EF4-FFF2-40B4-BE49-F238E27FC236}">
                <a16:creationId xmlns:a16="http://schemas.microsoft.com/office/drawing/2014/main" id="{4E3E51B5-6139-8B9E-D2A9-9AB236091C8A}"/>
              </a:ext>
            </a:extLst>
          </p:cNvPr>
          <p:cNvSpPr/>
          <p:nvPr/>
        </p:nvSpPr>
        <p:spPr>
          <a:xfrm>
            <a:off x="539059"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2D309429-28CD-9A41-C6FB-3E0353BE0F99}"/>
              </a:ext>
            </a:extLst>
          </p:cNvPr>
          <p:cNvSpPr/>
          <p:nvPr/>
        </p:nvSpPr>
        <p:spPr>
          <a:xfrm>
            <a:off x="15234341" y="7191326"/>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3" name="תיבת טקסט 32">
                <a:extLst>
                  <a:ext uri="{FF2B5EF4-FFF2-40B4-BE49-F238E27FC236}">
                    <a16:creationId xmlns:a16="http://schemas.microsoft.com/office/drawing/2014/main" id="{E04DA7DA-2E32-A988-756D-F9EB957F83FE}"/>
                  </a:ext>
                </a:extLst>
              </p:cNvPr>
              <p:cNvSpPr txBox="1"/>
              <p:nvPr/>
            </p:nvSpPr>
            <p:spPr>
              <a:xfrm>
                <a:off x="15468600" y="7544678"/>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10</m:t>
                          </m:r>
                        </m:den>
                      </m:f>
                    </m:oMath>
                  </m:oMathPara>
                </a14:m>
                <a:endParaRPr lang="he-IL" sz="7200" dirty="0"/>
              </a:p>
            </p:txBody>
          </p:sp>
        </mc:Choice>
        <mc:Fallback xmlns="">
          <p:sp>
            <p:nvSpPr>
              <p:cNvPr id="33" name="תיבת טקסט 32">
                <a:extLst>
                  <a:ext uri="{FF2B5EF4-FFF2-40B4-BE49-F238E27FC236}">
                    <a16:creationId xmlns:a16="http://schemas.microsoft.com/office/drawing/2014/main" id="{E04DA7DA-2E32-A988-756D-F9EB957F83FE}"/>
                  </a:ext>
                </a:extLst>
              </p:cNvPr>
              <p:cNvSpPr txBox="1">
                <a:spLocks noRot="1" noChangeAspect="1" noMove="1" noResize="1" noEditPoints="1" noAdjustHandles="1" noChangeArrowheads="1" noChangeShapeType="1" noTextEdit="1"/>
              </p:cNvSpPr>
              <p:nvPr/>
            </p:nvSpPr>
            <p:spPr>
              <a:xfrm>
                <a:off x="15468600" y="7544678"/>
                <a:ext cx="759268" cy="2166619"/>
              </a:xfrm>
              <a:prstGeom prst="rect">
                <a:avLst/>
              </a:prstGeom>
              <a:blipFill>
                <a:blip r:embed="rId14"/>
                <a:stretch>
                  <a:fillRect r="-133065"/>
                </a:stretch>
              </a:blipFill>
            </p:spPr>
            <p:txBody>
              <a:bodyPr/>
              <a:lstStyle/>
              <a:p>
                <a:r>
                  <a:rPr lang="he-IL">
                    <a:noFill/>
                  </a:rPr>
                  <a:t> </a:t>
                </a:r>
              </a:p>
            </p:txBody>
          </p:sp>
        </mc:Fallback>
      </mc:AlternateContent>
      <p:sp>
        <p:nvSpPr>
          <p:cNvPr id="34" name="מלבן: פינות מעוגלות 33">
            <a:extLst>
              <a:ext uri="{FF2B5EF4-FFF2-40B4-BE49-F238E27FC236}">
                <a16:creationId xmlns:a16="http://schemas.microsoft.com/office/drawing/2014/main" id="{6E0411FE-CAA1-2E68-57E6-A7CE65735F3F}"/>
              </a:ext>
            </a:extLst>
          </p:cNvPr>
          <p:cNvSpPr/>
          <p:nvPr/>
        </p:nvSpPr>
        <p:spPr>
          <a:xfrm>
            <a:off x="12193172"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03D18A0C-65C2-45FE-BC71-DCF8C359C073}"/>
                  </a:ext>
                </a:extLst>
              </p:cNvPr>
              <p:cNvSpPr txBox="1"/>
              <p:nvPr/>
            </p:nvSpPr>
            <p:spPr>
              <a:xfrm>
                <a:off x="12646370" y="7555815"/>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1" smtClean="0">
                              <a:latin typeface="Cambria Math" panose="02040503050406030204" pitchFamily="18" charset="0"/>
                            </a:rPr>
                            <m:t>7</m:t>
                          </m:r>
                          <m:r>
                            <a:rPr lang="he-IL" sz="7200" b="0" i="0" smtClean="0">
                              <a:latin typeface="Cambria Math" panose="02040503050406030204" pitchFamily="18" charset="0"/>
                            </a:rPr>
                            <m:t> </m:t>
                          </m:r>
                        </m:num>
                        <m:den>
                          <m:r>
                            <a:rPr lang="he-IL" sz="7200" b="0" i="0" smtClean="0">
                              <a:latin typeface="Cambria Math" panose="02040503050406030204" pitchFamily="18" charset="0"/>
                            </a:rPr>
                            <m:t>10</m:t>
                          </m:r>
                        </m:den>
                      </m:f>
                    </m:oMath>
                  </m:oMathPara>
                </a14:m>
                <a:endParaRPr lang="he-IL" sz="7200" dirty="0"/>
              </a:p>
            </p:txBody>
          </p:sp>
        </mc:Choice>
        <mc:Fallback xmlns="">
          <p:sp>
            <p:nvSpPr>
              <p:cNvPr id="35" name="תיבת טקסט 34">
                <a:extLst>
                  <a:ext uri="{FF2B5EF4-FFF2-40B4-BE49-F238E27FC236}">
                    <a16:creationId xmlns:a16="http://schemas.microsoft.com/office/drawing/2014/main" id="{03D18A0C-65C2-45FE-BC71-DCF8C359C073}"/>
                  </a:ext>
                </a:extLst>
              </p:cNvPr>
              <p:cNvSpPr txBox="1">
                <a:spLocks noRot="1" noChangeAspect="1" noMove="1" noResize="1" noEditPoints="1" noAdjustHandles="1" noChangeArrowheads="1" noChangeShapeType="1" noTextEdit="1"/>
              </p:cNvSpPr>
              <p:nvPr/>
            </p:nvSpPr>
            <p:spPr>
              <a:xfrm>
                <a:off x="12646370" y="7555815"/>
                <a:ext cx="759268" cy="2166619"/>
              </a:xfrm>
              <a:prstGeom prst="rect">
                <a:avLst/>
              </a:prstGeom>
              <a:blipFill>
                <a:blip r:embed="rId15"/>
                <a:stretch>
                  <a:fillRect r="-72581"/>
                </a:stretch>
              </a:blipFill>
            </p:spPr>
            <p:txBody>
              <a:bodyPr/>
              <a:lstStyle/>
              <a:p>
                <a:r>
                  <a:rPr lang="he-IL">
                    <a:noFill/>
                  </a:rPr>
                  <a:t> </a:t>
                </a:r>
              </a:p>
            </p:txBody>
          </p:sp>
        </mc:Fallback>
      </mc:AlternateContent>
      <p:sp>
        <p:nvSpPr>
          <p:cNvPr id="36" name="מלבן: פינות מעוגלות 35">
            <a:extLst>
              <a:ext uri="{FF2B5EF4-FFF2-40B4-BE49-F238E27FC236}">
                <a16:creationId xmlns:a16="http://schemas.microsoft.com/office/drawing/2014/main" id="{60C85102-FE45-B4BC-009C-CEC8591CEE59}"/>
              </a:ext>
            </a:extLst>
          </p:cNvPr>
          <p:cNvSpPr/>
          <p:nvPr/>
        </p:nvSpPr>
        <p:spPr>
          <a:xfrm>
            <a:off x="9296400"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8" name="תיבת טקסט 37">
                <a:extLst>
                  <a:ext uri="{FF2B5EF4-FFF2-40B4-BE49-F238E27FC236}">
                    <a16:creationId xmlns:a16="http://schemas.microsoft.com/office/drawing/2014/main" id="{DFF95908-6DCB-6C22-755E-ECF3812360FF}"/>
                  </a:ext>
                </a:extLst>
              </p:cNvPr>
              <p:cNvSpPr txBox="1"/>
              <p:nvPr/>
            </p:nvSpPr>
            <p:spPr>
              <a:xfrm>
                <a:off x="9677399" y="4135952"/>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2</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4</m:t>
                          </m:r>
                        </m:den>
                      </m:f>
                    </m:oMath>
                  </m:oMathPara>
                </a14:m>
                <a:endParaRPr lang="he-IL" sz="7200" dirty="0"/>
              </a:p>
            </p:txBody>
          </p:sp>
        </mc:Choice>
        <mc:Fallback xmlns="">
          <p:sp>
            <p:nvSpPr>
              <p:cNvPr id="38" name="תיבת טקסט 37">
                <a:extLst>
                  <a:ext uri="{FF2B5EF4-FFF2-40B4-BE49-F238E27FC236}">
                    <a16:creationId xmlns:a16="http://schemas.microsoft.com/office/drawing/2014/main" id="{DFF95908-6DCB-6C22-755E-ECF3812360FF}"/>
                  </a:ext>
                </a:extLst>
              </p:cNvPr>
              <p:cNvSpPr txBox="1">
                <a:spLocks noRot="1" noChangeAspect="1" noMove="1" noResize="1" noEditPoints="1" noAdjustHandles="1" noChangeArrowheads="1" noChangeShapeType="1" noTextEdit="1"/>
              </p:cNvSpPr>
              <p:nvPr/>
            </p:nvSpPr>
            <p:spPr>
              <a:xfrm>
                <a:off x="9677399" y="4135952"/>
                <a:ext cx="759268" cy="2166619"/>
              </a:xfrm>
              <a:prstGeom prst="rect">
                <a:avLst/>
              </a:prstGeom>
              <a:blipFill>
                <a:blip r:embed="rId16"/>
                <a:stretch>
                  <a:fillRect r="-656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CF82807C-EEBF-04C2-8B13-46CCE577EB68}"/>
                  </a:ext>
                </a:extLst>
              </p:cNvPr>
              <p:cNvSpPr txBox="1"/>
              <p:nvPr/>
            </p:nvSpPr>
            <p:spPr>
              <a:xfrm>
                <a:off x="10057033" y="738925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8</m:t>
                          </m:r>
                        </m:den>
                      </m:f>
                    </m:oMath>
                  </m:oMathPara>
                </a14:m>
                <a:endParaRPr lang="he-IL" sz="7200" dirty="0"/>
              </a:p>
            </p:txBody>
          </p:sp>
        </mc:Choice>
        <mc:Fallback xmlns="">
          <p:sp>
            <p:nvSpPr>
              <p:cNvPr id="39" name="תיבת טקסט 38">
                <a:extLst>
                  <a:ext uri="{FF2B5EF4-FFF2-40B4-BE49-F238E27FC236}">
                    <a16:creationId xmlns:a16="http://schemas.microsoft.com/office/drawing/2014/main" id="{CF82807C-EEBF-04C2-8B13-46CCE577EB68}"/>
                  </a:ext>
                </a:extLst>
              </p:cNvPr>
              <p:cNvSpPr txBox="1">
                <a:spLocks noRot="1" noChangeAspect="1" noMove="1" noResize="1" noEditPoints="1" noAdjustHandles="1" noChangeArrowheads="1" noChangeShapeType="1" noTextEdit="1"/>
              </p:cNvSpPr>
              <p:nvPr/>
            </p:nvSpPr>
            <p:spPr>
              <a:xfrm>
                <a:off x="10057033" y="7389251"/>
                <a:ext cx="759268" cy="2166619"/>
              </a:xfrm>
              <a:prstGeom prst="rect">
                <a:avLst/>
              </a:prstGeom>
              <a:blipFill>
                <a:blip r:embed="rId17"/>
                <a:stretch>
                  <a:fillRect r="-564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F0C97D00-700E-40E3-BB1B-2C1D3F395265}"/>
                  </a:ext>
                </a:extLst>
              </p:cNvPr>
              <p:cNvSpPr txBox="1"/>
              <p:nvPr/>
            </p:nvSpPr>
            <p:spPr>
              <a:xfrm>
                <a:off x="6761383" y="7420318"/>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25</m:t>
                          </m:r>
                        </m:den>
                      </m:f>
                    </m:oMath>
                  </m:oMathPara>
                </a14:m>
                <a:endParaRPr lang="he-IL" sz="7200" dirty="0"/>
              </a:p>
            </p:txBody>
          </p:sp>
        </mc:Choice>
        <mc:Fallback xmlns="">
          <p:sp>
            <p:nvSpPr>
              <p:cNvPr id="40" name="תיבת טקסט 39">
                <a:extLst>
                  <a:ext uri="{FF2B5EF4-FFF2-40B4-BE49-F238E27FC236}">
                    <a16:creationId xmlns:a16="http://schemas.microsoft.com/office/drawing/2014/main" id="{F0C97D00-700E-40E3-BB1B-2C1D3F395265}"/>
                  </a:ext>
                </a:extLst>
              </p:cNvPr>
              <p:cNvSpPr txBox="1">
                <a:spLocks noRot="1" noChangeAspect="1" noMove="1" noResize="1" noEditPoints="1" noAdjustHandles="1" noChangeArrowheads="1" noChangeShapeType="1" noTextEdit="1"/>
              </p:cNvSpPr>
              <p:nvPr/>
            </p:nvSpPr>
            <p:spPr>
              <a:xfrm>
                <a:off x="6761383" y="7420318"/>
                <a:ext cx="759268" cy="2166619"/>
              </a:xfrm>
              <a:prstGeom prst="rect">
                <a:avLst/>
              </a:prstGeom>
              <a:blipFill>
                <a:blip r:embed="rId18"/>
                <a:stretch>
                  <a:fillRect r="-7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A65D7012-2F56-DBB9-4D9F-B9B6B51A72B9}"/>
                  </a:ext>
                </a:extLst>
              </p:cNvPr>
              <p:cNvSpPr txBox="1"/>
              <p:nvPr/>
            </p:nvSpPr>
            <p:spPr>
              <a:xfrm>
                <a:off x="726231" y="7462326"/>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22</m:t>
                          </m:r>
                        </m:num>
                        <m:den>
                          <m:r>
                            <a:rPr lang="he-IL" sz="7200" b="0" i="0" smtClean="0">
                              <a:latin typeface="Cambria Math" panose="02040503050406030204" pitchFamily="18" charset="0"/>
                            </a:rPr>
                            <m:t>100</m:t>
                          </m:r>
                        </m:den>
                      </m:f>
                    </m:oMath>
                  </m:oMathPara>
                </a14:m>
                <a:endParaRPr lang="he-IL" sz="7200" dirty="0"/>
              </a:p>
            </p:txBody>
          </p:sp>
        </mc:Choice>
        <mc:Fallback xmlns="">
          <p:sp>
            <p:nvSpPr>
              <p:cNvPr id="19" name="תיבת טקסט 18">
                <a:extLst>
                  <a:ext uri="{FF2B5EF4-FFF2-40B4-BE49-F238E27FC236}">
                    <a16:creationId xmlns:a16="http://schemas.microsoft.com/office/drawing/2014/main" id="{A65D7012-2F56-DBB9-4D9F-B9B6B51A72B9}"/>
                  </a:ext>
                </a:extLst>
              </p:cNvPr>
              <p:cNvSpPr txBox="1">
                <a:spLocks noRot="1" noChangeAspect="1" noMove="1" noResize="1" noEditPoints="1" noAdjustHandles="1" noChangeArrowheads="1" noChangeShapeType="1" noTextEdit="1"/>
              </p:cNvSpPr>
              <p:nvPr/>
            </p:nvSpPr>
            <p:spPr>
              <a:xfrm>
                <a:off x="726231" y="7462326"/>
                <a:ext cx="759268" cy="2166619"/>
              </a:xfrm>
              <a:prstGeom prst="rect">
                <a:avLst/>
              </a:prstGeom>
              <a:blipFill>
                <a:blip r:embed="rId19"/>
                <a:stretch>
                  <a:fillRect r="-112000"/>
                </a:stretch>
              </a:blipFill>
            </p:spPr>
            <p:txBody>
              <a:bodyPr/>
              <a:lstStyle/>
              <a:p>
                <a:r>
                  <a:rPr lang="he-IL">
                    <a:noFill/>
                  </a:rPr>
                  <a:t> </a:t>
                </a:r>
              </a:p>
            </p:txBody>
          </p:sp>
        </mc:Fallback>
      </mc:AlternateContent>
    </p:spTree>
    <p:extLst>
      <p:ext uri="{BB962C8B-B14F-4D97-AF65-F5344CB8AC3E}">
        <p14:creationId xmlns:p14="http://schemas.microsoft.com/office/powerpoint/2010/main" val="308618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1E02E-DCFB-1598-5AAE-815B4AB0F819}"/>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D6BC9EE4-2DE1-FA84-284E-C22C7026FAA2}"/>
              </a:ext>
            </a:extLst>
          </p:cNvPr>
          <p:cNvSpPr/>
          <p:nvPr/>
        </p:nvSpPr>
        <p:spPr>
          <a:xfrm>
            <a:off x="149352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4F7B97EE-E4C4-E6B8-EB2D-418EE0622985}"/>
                  </a:ext>
                </a:extLst>
              </p:cNvPr>
              <p:cNvSpPr txBox="1"/>
              <p:nvPr/>
            </p:nvSpPr>
            <p:spPr>
              <a:xfrm>
                <a:off x="15325577" y="1485369"/>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5</m:t>
                      </m:r>
                    </m:oMath>
                  </m:oMathPara>
                </a14:m>
                <a:endParaRPr lang="he-IL" sz="7200" dirty="0"/>
              </a:p>
            </p:txBody>
          </p:sp>
        </mc:Choice>
        <mc:Fallback xmlns="">
          <p:sp>
            <p:nvSpPr>
              <p:cNvPr id="3" name="תיבת טקסט 2">
                <a:extLst>
                  <a:ext uri="{FF2B5EF4-FFF2-40B4-BE49-F238E27FC236}">
                    <a16:creationId xmlns:a16="http://schemas.microsoft.com/office/drawing/2014/main" id="{4F7B97EE-E4C4-E6B8-EB2D-418EE0622985}"/>
                  </a:ext>
                </a:extLst>
              </p:cNvPr>
              <p:cNvSpPr txBox="1">
                <a:spLocks noRot="1" noChangeAspect="1" noMove="1" noResize="1" noEditPoints="1" noAdjustHandles="1" noChangeArrowheads="1" noChangeShapeType="1" noTextEdit="1"/>
              </p:cNvSpPr>
              <p:nvPr/>
            </p:nvSpPr>
            <p:spPr>
              <a:xfrm>
                <a:off x="15325577" y="1485369"/>
                <a:ext cx="759268" cy="1200329"/>
              </a:xfrm>
              <a:prstGeom prst="rect">
                <a:avLst/>
              </a:prstGeom>
              <a:blipFill>
                <a:blip r:embed="rId2"/>
                <a:stretch>
                  <a:fillRect r="-60800"/>
                </a:stretch>
              </a:blipFill>
            </p:spPr>
            <p:txBody>
              <a:bodyPr/>
              <a:lstStyle/>
              <a:p>
                <a:r>
                  <a:rPr lang="he-IL">
                    <a:noFill/>
                  </a:rPr>
                  <a:t> </a:t>
                </a:r>
              </a:p>
            </p:txBody>
          </p:sp>
        </mc:Fallback>
      </mc:AlternateContent>
      <p:sp>
        <p:nvSpPr>
          <p:cNvPr id="4" name="מלבן: פינות מעוגלות 3">
            <a:extLst>
              <a:ext uri="{FF2B5EF4-FFF2-40B4-BE49-F238E27FC236}">
                <a16:creationId xmlns:a16="http://schemas.microsoft.com/office/drawing/2014/main" id="{30906EBF-2B35-B37F-758B-241D849061DE}"/>
              </a:ext>
            </a:extLst>
          </p:cNvPr>
          <p:cNvSpPr/>
          <p:nvPr/>
        </p:nvSpPr>
        <p:spPr>
          <a:xfrm>
            <a:off x="120396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74A2A415-CF31-49A5-755B-614CE137C1BB}"/>
                  </a:ext>
                </a:extLst>
              </p:cNvPr>
              <p:cNvSpPr txBox="1"/>
              <p:nvPr/>
            </p:nvSpPr>
            <p:spPr>
              <a:xfrm>
                <a:off x="12646370" y="1502856"/>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4</m:t>
                      </m:r>
                    </m:oMath>
                  </m:oMathPara>
                </a14:m>
                <a:endParaRPr lang="he-IL" sz="7200" dirty="0"/>
              </a:p>
            </p:txBody>
          </p:sp>
        </mc:Choice>
        <mc:Fallback xmlns="">
          <p:sp>
            <p:nvSpPr>
              <p:cNvPr id="5" name="תיבת טקסט 4">
                <a:extLst>
                  <a:ext uri="{FF2B5EF4-FFF2-40B4-BE49-F238E27FC236}">
                    <a16:creationId xmlns:a16="http://schemas.microsoft.com/office/drawing/2014/main" id="{74A2A415-CF31-49A5-755B-614CE137C1BB}"/>
                  </a:ext>
                </a:extLst>
              </p:cNvPr>
              <p:cNvSpPr txBox="1">
                <a:spLocks noRot="1" noChangeAspect="1" noMove="1" noResize="1" noEditPoints="1" noAdjustHandles="1" noChangeArrowheads="1" noChangeShapeType="1" noTextEdit="1"/>
              </p:cNvSpPr>
              <p:nvPr/>
            </p:nvSpPr>
            <p:spPr>
              <a:xfrm>
                <a:off x="12646370" y="1502856"/>
                <a:ext cx="759268" cy="1200329"/>
              </a:xfrm>
              <a:prstGeom prst="rect">
                <a:avLst/>
              </a:prstGeom>
              <a:blipFill>
                <a:blip r:embed="rId3"/>
                <a:stretch>
                  <a:fillRect r="-66129"/>
                </a:stretch>
              </a:blipFill>
            </p:spPr>
            <p:txBody>
              <a:bodyPr/>
              <a:lstStyle/>
              <a:p>
                <a:r>
                  <a:rPr lang="he-IL">
                    <a:noFill/>
                  </a:rPr>
                  <a:t> </a:t>
                </a:r>
              </a:p>
            </p:txBody>
          </p:sp>
        </mc:Fallback>
      </mc:AlternateContent>
      <p:sp>
        <p:nvSpPr>
          <p:cNvPr id="6" name="מלבן: פינות מעוגלות 5">
            <a:extLst>
              <a:ext uri="{FF2B5EF4-FFF2-40B4-BE49-F238E27FC236}">
                <a16:creationId xmlns:a16="http://schemas.microsoft.com/office/drawing/2014/main" id="{454478A9-6FBB-B4EF-99D1-2F2D754F0D88}"/>
              </a:ext>
            </a:extLst>
          </p:cNvPr>
          <p:cNvSpPr/>
          <p:nvPr/>
        </p:nvSpPr>
        <p:spPr>
          <a:xfrm>
            <a:off x="92964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92C6C6E3-A2DC-B278-BCEC-D90EE7B43006}"/>
              </a:ext>
            </a:extLst>
          </p:cNvPr>
          <p:cNvSpPr txBox="1"/>
          <p:nvPr/>
        </p:nvSpPr>
        <p:spPr>
          <a:xfrm>
            <a:off x="9631833" y="1526888"/>
            <a:ext cx="1601567" cy="1200329"/>
          </a:xfrm>
          <a:prstGeom prst="rect">
            <a:avLst/>
          </a:prstGeom>
          <a:noFill/>
        </p:spPr>
        <p:txBody>
          <a:bodyPr wrap="square">
            <a:spAutoFit/>
          </a:bodyPr>
          <a:lstStyle/>
          <a:p>
            <a:r>
              <a:rPr lang="he-IL" sz="7200" dirty="0"/>
              <a:t>1.6</a:t>
            </a:r>
          </a:p>
        </p:txBody>
      </p:sp>
      <p:sp>
        <p:nvSpPr>
          <p:cNvPr id="8" name="מלבן: פינות מעוגלות 7">
            <a:extLst>
              <a:ext uri="{FF2B5EF4-FFF2-40B4-BE49-F238E27FC236}">
                <a16:creationId xmlns:a16="http://schemas.microsoft.com/office/drawing/2014/main" id="{7C0753FE-6D14-F752-AC12-A84175E99FD0}"/>
              </a:ext>
            </a:extLst>
          </p:cNvPr>
          <p:cNvSpPr/>
          <p:nvPr/>
        </p:nvSpPr>
        <p:spPr>
          <a:xfrm>
            <a:off x="6427763"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9" name="תיבת טקסט 8">
                <a:extLst>
                  <a:ext uri="{FF2B5EF4-FFF2-40B4-BE49-F238E27FC236}">
                    <a16:creationId xmlns:a16="http://schemas.microsoft.com/office/drawing/2014/main" id="{DE4B5708-9542-0477-64C5-46ADCF09CCB4}"/>
                  </a:ext>
                </a:extLst>
              </p:cNvPr>
              <p:cNvSpPr txBox="1"/>
              <p:nvPr/>
            </p:nvSpPr>
            <p:spPr>
              <a:xfrm>
                <a:off x="6953146" y="148536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2</m:t>
                      </m:r>
                      <m:r>
                        <a:rPr lang="he-IL" sz="7200" b="0" i="1" smtClean="0">
                          <a:latin typeface="Cambria Math" panose="02040503050406030204" pitchFamily="18" charset="0"/>
                        </a:rPr>
                        <m:t>.</m:t>
                      </m:r>
                      <m:r>
                        <a:rPr lang="he-IL" sz="7200" b="0" i="1" smtClean="0">
                          <a:latin typeface="Cambria Math" panose="02040503050406030204" pitchFamily="18" charset="0"/>
                        </a:rPr>
                        <m:t>2</m:t>
                      </m:r>
                    </m:oMath>
                  </m:oMathPara>
                </a14:m>
                <a:endParaRPr lang="he-IL" sz="7200" dirty="0"/>
              </a:p>
            </p:txBody>
          </p:sp>
        </mc:Choice>
        <mc:Fallback xmlns="">
          <p:sp>
            <p:nvSpPr>
              <p:cNvPr id="9" name="תיבת טקסט 8">
                <a:extLst>
                  <a:ext uri="{FF2B5EF4-FFF2-40B4-BE49-F238E27FC236}">
                    <a16:creationId xmlns:a16="http://schemas.microsoft.com/office/drawing/2014/main" id="{DE4B5708-9542-0477-64C5-46ADCF09CCB4}"/>
                  </a:ext>
                </a:extLst>
              </p:cNvPr>
              <p:cNvSpPr txBox="1">
                <a:spLocks noRot="1" noChangeAspect="1" noMove="1" noResize="1" noEditPoints="1" noAdjustHandles="1" noChangeArrowheads="1" noChangeShapeType="1" noTextEdit="1"/>
              </p:cNvSpPr>
              <p:nvPr/>
            </p:nvSpPr>
            <p:spPr>
              <a:xfrm>
                <a:off x="6953146" y="1485368"/>
                <a:ext cx="759268" cy="1200329"/>
              </a:xfrm>
              <a:prstGeom prst="rect">
                <a:avLst/>
              </a:prstGeom>
              <a:blipFill>
                <a:blip r:embed="rId4"/>
                <a:stretch>
                  <a:fillRect r="-61290"/>
                </a:stretch>
              </a:blipFill>
            </p:spPr>
            <p:txBody>
              <a:bodyPr/>
              <a:lstStyle/>
              <a:p>
                <a:r>
                  <a:rPr lang="he-IL">
                    <a:noFill/>
                  </a:rPr>
                  <a:t> </a:t>
                </a:r>
              </a:p>
            </p:txBody>
          </p:sp>
        </mc:Fallback>
      </mc:AlternateContent>
      <p:sp>
        <p:nvSpPr>
          <p:cNvPr id="10" name="מלבן: פינות מעוגלות 9">
            <a:extLst>
              <a:ext uri="{FF2B5EF4-FFF2-40B4-BE49-F238E27FC236}">
                <a16:creationId xmlns:a16="http://schemas.microsoft.com/office/drawing/2014/main" id="{A79A51B0-7A4D-E131-7931-574FA1ACC1B4}"/>
              </a:ext>
            </a:extLst>
          </p:cNvPr>
          <p:cNvSpPr/>
          <p:nvPr/>
        </p:nvSpPr>
        <p:spPr>
          <a:xfrm>
            <a:off x="3386594"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D370029C-7FDA-9E70-0A77-7F04C314BA51}"/>
                  </a:ext>
                </a:extLst>
              </p:cNvPr>
              <p:cNvSpPr txBox="1"/>
              <p:nvPr/>
            </p:nvSpPr>
            <p:spPr>
              <a:xfrm>
                <a:off x="3812732" y="152688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3</m:t>
                      </m:r>
                      <m:r>
                        <a:rPr lang="he-IL" sz="7200" b="0" i="1" smtClean="0">
                          <a:latin typeface="Cambria Math" panose="02040503050406030204" pitchFamily="18" charset="0"/>
                        </a:rPr>
                        <m:t>.</m:t>
                      </m:r>
                      <m:r>
                        <a:rPr lang="he-IL" sz="7200" b="0" i="1" smtClean="0">
                          <a:latin typeface="Cambria Math" panose="02040503050406030204" pitchFamily="18" charset="0"/>
                        </a:rPr>
                        <m:t>6</m:t>
                      </m:r>
                    </m:oMath>
                  </m:oMathPara>
                </a14:m>
                <a:endParaRPr lang="he-IL" sz="7200" dirty="0"/>
              </a:p>
            </p:txBody>
          </p:sp>
        </mc:Choice>
        <mc:Fallback xmlns="">
          <p:sp>
            <p:nvSpPr>
              <p:cNvPr id="11" name="תיבת טקסט 10">
                <a:extLst>
                  <a:ext uri="{FF2B5EF4-FFF2-40B4-BE49-F238E27FC236}">
                    <a16:creationId xmlns:a16="http://schemas.microsoft.com/office/drawing/2014/main" id="{D370029C-7FDA-9E70-0A77-7F04C314BA51}"/>
                  </a:ext>
                </a:extLst>
              </p:cNvPr>
              <p:cNvSpPr txBox="1">
                <a:spLocks noRot="1" noChangeAspect="1" noMove="1" noResize="1" noEditPoints="1" noAdjustHandles="1" noChangeArrowheads="1" noChangeShapeType="1" noTextEdit="1"/>
              </p:cNvSpPr>
              <p:nvPr/>
            </p:nvSpPr>
            <p:spPr>
              <a:xfrm>
                <a:off x="3812732" y="1526888"/>
                <a:ext cx="759268" cy="1200329"/>
              </a:xfrm>
              <a:prstGeom prst="rect">
                <a:avLst/>
              </a:prstGeom>
              <a:blipFill>
                <a:blip r:embed="rId5"/>
                <a:stretch>
                  <a:fillRect r="-64800"/>
                </a:stretch>
              </a:blipFill>
            </p:spPr>
            <p:txBody>
              <a:bodyPr/>
              <a:lstStyle/>
              <a:p>
                <a:r>
                  <a:rPr lang="he-IL">
                    <a:noFill/>
                  </a:rPr>
                  <a:t> </a:t>
                </a:r>
              </a:p>
            </p:txBody>
          </p:sp>
        </mc:Fallback>
      </mc:AlternateContent>
      <p:sp>
        <p:nvSpPr>
          <p:cNvPr id="12" name="מלבן: פינות מעוגלות 11">
            <a:extLst>
              <a:ext uri="{FF2B5EF4-FFF2-40B4-BE49-F238E27FC236}">
                <a16:creationId xmlns:a16="http://schemas.microsoft.com/office/drawing/2014/main" id="{517414E7-F0B9-639E-AA45-D10705809F8A}"/>
              </a:ext>
            </a:extLst>
          </p:cNvPr>
          <p:cNvSpPr/>
          <p:nvPr/>
        </p:nvSpPr>
        <p:spPr>
          <a:xfrm>
            <a:off x="517957"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72D852D1-3EFC-4131-8888-C40C47095050}"/>
                  </a:ext>
                </a:extLst>
              </p:cNvPr>
              <p:cNvSpPr txBox="1"/>
              <p:nvPr/>
            </p:nvSpPr>
            <p:spPr>
              <a:xfrm>
                <a:off x="730330" y="1526887"/>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08</m:t>
                      </m:r>
                    </m:oMath>
                  </m:oMathPara>
                </a14:m>
                <a:endParaRPr lang="he-IL" sz="7200" dirty="0"/>
              </a:p>
            </p:txBody>
          </p:sp>
        </mc:Choice>
        <mc:Fallback xmlns="">
          <p:sp>
            <p:nvSpPr>
              <p:cNvPr id="13" name="תיבת טקסט 12">
                <a:extLst>
                  <a:ext uri="{FF2B5EF4-FFF2-40B4-BE49-F238E27FC236}">
                    <a16:creationId xmlns:a16="http://schemas.microsoft.com/office/drawing/2014/main" id="{72D852D1-3EFC-4131-8888-C40C47095050}"/>
                  </a:ext>
                </a:extLst>
              </p:cNvPr>
              <p:cNvSpPr txBox="1">
                <a:spLocks noRot="1" noChangeAspect="1" noMove="1" noResize="1" noEditPoints="1" noAdjustHandles="1" noChangeArrowheads="1" noChangeShapeType="1" noTextEdit="1"/>
              </p:cNvSpPr>
              <p:nvPr/>
            </p:nvSpPr>
            <p:spPr>
              <a:xfrm>
                <a:off x="730330" y="1526887"/>
                <a:ext cx="759268" cy="1200329"/>
              </a:xfrm>
              <a:prstGeom prst="rect">
                <a:avLst/>
              </a:prstGeom>
              <a:blipFill>
                <a:blip r:embed="rId6"/>
                <a:stretch>
                  <a:fillRect r="-131452"/>
                </a:stretch>
              </a:blipFill>
            </p:spPr>
            <p:txBody>
              <a:bodyPr/>
              <a:lstStyle/>
              <a:p>
                <a:r>
                  <a:rPr lang="he-IL">
                    <a:noFill/>
                  </a:rPr>
                  <a:t> </a:t>
                </a:r>
              </a:p>
            </p:txBody>
          </p:sp>
        </mc:Fallback>
      </mc:AlternateContent>
      <p:sp>
        <p:nvSpPr>
          <p:cNvPr id="14" name="מלבן: פינות מעוגלות 13">
            <a:extLst>
              <a:ext uri="{FF2B5EF4-FFF2-40B4-BE49-F238E27FC236}">
                <a16:creationId xmlns:a16="http://schemas.microsoft.com/office/drawing/2014/main" id="{951C6CFE-B5D5-3B50-3AC1-23D83BE6A9F1}"/>
              </a:ext>
            </a:extLst>
          </p:cNvPr>
          <p:cNvSpPr/>
          <p:nvPr/>
        </p:nvSpPr>
        <p:spPr>
          <a:xfrm>
            <a:off x="14944578" y="3848101"/>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456060A8-F7B4-6D0D-103C-AA37F02661CE}"/>
                  </a:ext>
                </a:extLst>
              </p:cNvPr>
              <p:cNvSpPr txBox="1"/>
              <p:nvPr/>
            </p:nvSpPr>
            <p:spPr>
              <a:xfrm>
                <a:off x="15316199" y="469573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25</m:t>
                      </m:r>
                    </m:oMath>
                  </m:oMathPara>
                </a14:m>
                <a:endParaRPr lang="he-IL" sz="7200" dirty="0"/>
              </a:p>
            </p:txBody>
          </p:sp>
        </mc:Choice>
        <mc:Fallback xmlns="">
          <p:sp>
            <p:nvSpPr>
              <p:cNvPr id="15" name="תיבת טקסט 14">
                <a:extLst>
                  <a:ext uri="{FF2B5EF4-FFF2-40B4-BE49-F238E27FC236}">
                    <a16:creationId xmlns:a16="http://schemas.microsoft.com/office/drawing/2014/main" id="{456060A8-F7B4-6D0D-103C-AA37F02661CE}"/>
                  </a:ext>
                </a:extLst>
              </p:cNvPr>
              <p:cNvSpPr txBox="1">
                <a:spLocks noRot="1" noChangeAspect="1" noMove="1" noResize="1" noEditPoints="1" noAdjustHandles="1" noChangeArrowheads="1" noChangeShapeType="1" noTextEdit="1"/>
              </p:cNvSpPr>
              <p:nvPr/>
            </p:nvSpPr>
            <p:spPr>
              <a:xfrm>
                <a:off x="15316199" y="4695735"/>
                <a:ext cx="759268" cy="1200329"/>
              </a:xfrm>
              <a:prstGeom prst="rect">
                <a:avLst/>
              </a:prstGeom>
              <a:blipFill>
                <a:blip r:embed="rId7"/>
                <a:stretch>
                  <a:fillRect r="-128000"/>
                </a:stretch>
              </a:blipFill>
            </p:spPr>
            <p:txBody>
              <a:bodyPr/>
              <a:lstStyle/>
              <a:p>
                <a:r>
                  <a:rPr lang="he-IL">
                    <a:noFill/>
                  </a:rPr>
                  <a:t> </a:t>
                </a:r>
              </a:p>
            </p:txBody>
          </p:sp>
        </mc:Fallback>
      </mc:AlternateContent>
      <p:sp>
        <p:nvSpPr>
          <p:cNvPr id="16" name="מלבן: פינות מעוגלות 15">
            <a:extLst>
              <a:ext uri="{FF2B5EF4-FFF2-40B4-BE49-F238E27FC236}">
                <a16:creationId xmlns:a16="http://schemas.microsoft.com/office/drawing/2014/main" id="{09FEB7D8-2E07-40D9-8B32-F418FFCE484E}"/>
              </a:ext>
            </a:extLst>
          </p:cNvPr>
          <p:cNvSpPr/>
          <p:nvPr/>
        </p:nvSpPr>
        <p:spPr>
          <a:xfrm>
            <a:off x="12115800" y="3874478"/>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8D14C212-472C-30FB-4292-A9AD9730712F}"/>
                  </a:ext>
                </a:extLst>
              </p:cNvPr>
              <p:cNvSpPr txBox="1"/>
              <p:nvPr/>
            </p:nvSpPr>
            <p:spPr>
              <a:xfrm>
                <a:off x="12349581" y="4722113"/>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25</m:t>
                      </m:r>
                    </m:oMath>
                  </m:oMathPara>
                </a14:m>
                <a:endParaRPr lang="he-IL" sz="7200" dirty="0"/>
              </a:p>
            </p:txBody>
          </p:sp>
        </mc:Choice>
        <mc:Fallback xmlns="">
          <p:sp>
            <p:nvSpPr>
              <p:cNvPr id="17" name="תיבת טקסט 16">
                <a:extLst>
                  <a:ext uri="{FF2B5EF4-FFF2-40B4-BE49-F238E27FC236}">
                    <a16:creationId xmlns:a16="http://schemas.microsoft.com/office/drawing/2014/main" id="{8D14C212-472C-30FB-4292-A9AD9730712F}"/>
                  </a:ext>
                </a:extLst>
              </p:cNvPr>
              <p:cNvSpPr txBox="1">
                <a:spLocks noRot="1" noChangeAspect="1" noMove="1" noResize="1" noEditPoints="1" noAdjustHandles="1" noChangeArrowheads="1" noChangeShapeType="1" noTextEdit="1"/>
              </p:cNvSpPr>
              <p:nvPr/>
            </p:nvSpPr>
            <p:spPr>
              <a:xfrm>
                <a:off x="12349581" y="4722113"/>
                <a:ext cx="759268" cy="1200329"/>
              </a:xfrm>
              <a:prstGeom prst="rect">
                <a:avLst/>
              </a:prstGeom>
              <a:blipFill>
                <a:blip r:embed="rId8"/>
                <a:stretch>
                  <a:fillRect r="-129032"/>
                </a:stretch>
              </a:blipFill>
            </p:spPr>
            <p:txBody>
              <a:bodyPr/>
              <a:lstStyle/>
              <a:p>
                <a:r>
                  <a:rPr lang="he-IL">
                    <a:noFill/>
                  </a:rPr>
                  <a:t> </a:t>
                </a:r>
              </a:p>
            </p:txBody>
          </p:sp>
        </mc:Fallback>
      </mc:AlternateContent>
      <p:sp>
        <p:nvSpPr>
          <p:cNvPr id="18" name="מלבן: פינות מעוגלות 17">
            <a:extLst>
              <a:ext uri="{FF2B5EF4-FFF2-40B4-BE49-F238E27FC236}">
                <a16:creationId xmlns:a16="http://schemas.microsoft.com/office/drawing/2014/main" id="{5A5C9A73-59DE-4956-B48D-3FDAA9C5BE08}"/>
              </a:ext>
            </a:extLst>
          </p:cNvPr>
          <p:cNvSpPr/>
          <p:nvPr/>
        </p:nvSpPr>
        <p:spPr>
          <a:xfrm>
            <a:off x="92964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83A0270B-31FA-AD4B-751B-0ADE4087D8F4}"/>
              </a:ext>
            </a:extLst>
          </p:cNvPr>
          <p:cNvSpPr/>
          <p:nvPr/>
        </p:nvSpPr>
        <p:spPr>
          <a:xfrm>
            <a:off x="64770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EAC1FD1C-0141-C71A-A24E-37328D31BAEF}"/>
                  </a:ext>
                </a:extLst>
              </p:cNvPr>
              <p:cNvSpPr txBox="1"/>
              <p:nvPr/>
            </p:nvSpPr>
            <p:spPr>
              <a:xfrm>
                <a:off x="6808762" y="4750443"/>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75</m:t>
                      </m:r>
                    </m:oMath>
                  </m:oMathPara>
                </a14:m>
                <a:endParaRPr lang="he-IL" sz="7200" dirty="0"/>
              </a:p>
            </p:txBody>
          </p:sp>
        </mc:Choice>
        <mc:Fallback xmlns="">
          <p:sp>
            <p:nvSpPr>
              <p:cNvPr id="21" name="תיבת טקסט 20">
                <a:extLst>
                  <a:ext uri="{FF2B5EF4-FFF2-40B4-BE49-F238E27FC236}">
                    <a16:creationId xmlns:a16="http://schemas.microsoft.com/office/drawing/2014/main" id="{EAC1FD1C-0141-C71A-A24E-37328D31BAEF}"/>
                  </a:ext>
                </a:extLst>
              </p:cNvPr>
              <p:cNvSpPr txBox="1">
                <a:spLocks noRot="1" noChangeAspect="1" noMove="1" noResize="1" noEditPoints="1" noAdjustHandles="1" noChangeArrowheads="1" noChangeShapeType="1" noTextEdit="1"/>
              </p:cNvSpPr>
              <p:nvPr/>
            </p:nvSpPr>
            <p:spPr>
              <a:xfrm>
                <a:off x="6808762" y="4750443"/>
                <a:ext cx="759268" cy="1200329"/>
              </a:xfrm>
              <a:prstGeom prst="rect">
                <a:avLst/>
              </a:prstGeom>
              <a:blipFill>
                <a:blip r:embed="rId9"/>
                <a:stretch>
                  <a:fillRect r="-129032"/>
                </a:stretch>
              </a:blipFill>
            </p:spPr>
            <p:txBody>
              <a:bodyPr/>
              <a:lstStyle/>
              <a:p>
                <a:r>
                  <a:rPr lang="he-IL">
                    <a:noFill/>
                  </a:rPr>
                  <a:t> </a:t>
                </a:r>
              </a:p>
            </p:txBody>
          </p:sp>
        </mc:Fallback>
      </mc:AlternateContent>
      <p:sp>
        <p:nvSpPr>
          <p:cNvPr id="22" name="מלבן: פינות מעוגלות 21">
            <a:extLst>
              <a:ext uri="{FF2B5EF4-FFF2-40B4-BE49-F238E27FC236}">
                <a16:creationId xmlns:a16="http://schemas.microsoft.com/office/drawing/2014/main" id="{C7B7D4CF-4D8B-25B8-E0EE-1510E4788CA5}"/>
              </a:ext>
            </a:extLst>
          </p:cNvPr>
          <p:cNvSpPr/>
          <p:nvPr/>
        </p:nvSpPr>
        <p:spPr>
          <a:xfrm>
            <a:off x="3435831"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1369AA7A-1E8B-4E41-A686-CFE351A135C0}"/>
                  </a:ext>
                </a:extLst>
              </p:cNvPr>
              <p:cNvSpPr txBox="1"/>
              <p:nvPr/>
            </p:nvSpPr>
            <p:spPr>
              <a:xfrm>
                <a:off x="3367837" y="46678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125</m:t>
                      </m:r>
                    </m:oMath>
                  </m:oMathPara>
                </a14:m>
                <a:endParaRPr lang="he-IL" sz="7200" dirty="0"/>
              </a:p>
            </p:txBody>
          </p:sp>
        </mc:Choice>
        <mc:Fallback xmlns="">
          <p:sp>
            <p:nvSpPr>
              <p:cNvPr id="23" name="תיבת טקסט 22">
                <a:extLst>
                  <a:ext uri="{FF2B5EF4-FFF2-40B4-BE49-F238E27FC236}">
                    <a16:creationId xmlns:a16="http://schemas.microsoft.com/office/drawing/2014/main" id="{1369AA7A-1E8B-4E41-A686-CFE351A135C0}"/>
                  </a:ext>
                </a:extLst>
              </p:cNvPr>
              <p:cNvSpPr txBox="1">
                <a:spLocks noRot="1" noChangeAspect="1" noMove="1" noResize="1" noEditPoints="1" noAdjustHandles="1" noChangeArrowheads="1" noChangeShapeType="1" noTextEdit="1"/>
              </p:cNvSpPr>
              <p:nvPr/>
            </p:nvSpPr>
            <p:spPr>
              <a:xfrm>
                <a:off x="3367837" y="4667895"/>
                <a:ext cx="759268" cy="1200329"/>
              </a:xfrm>
              <a:prstGeom prst="rect">
                <a:avLst/>
              </a:prstGeom>
              <a:blipFill>
                <a:blip r:embed="rId10"/>
                <a:stretch>
                  <a:fillRect r="-194400"/>
                </a:stretch>
              </a:blipFill>
            </p:spPr>
            <p:txBody>
              <a:bodyPr/>
              <a:lstStyle/>
              <a:p>
                <a:r>
                  <a:rPr lang="he-IL">
                    <a:noFill/>
                  </a:rPr>
                  <a:t> </a:t>
                </a:r>
              </a:p>
            </p:txBody>
          </p:sp>
        </mc:Fallback>
      </mc:AlternateContent>
      <p:sp>
        <p:nvSpPr>
          <p:cNvPr id="24" name="מלבן: פינות מעוגלות 23">
            <a:extLst>
              <a:ext uri="{FF2B5EF4-FFF2-40B4-BE49-F238E27FC236}">
                <a16:creationId xmlns:a16="http://schemas.microsoft.com/office/drawing/2014/main" id="{36F11DB5-1681-DEE5-6FE1-A57DA7675F1D}"/>
              </a:ext>
            </a:extLst>
          </p:cNvPr>
          <p:cNvSpPr/>
          <p:nvPr/>
        </p:nvSpPr>
        <p:spPr>
          <a:xfrm>
            <a:off x="539059"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EA76D877-D8D5-830A-1CB6-5461A20CB81B}"/>
                  </a:ext>
                </a:extLst>
              </p:cNvPr>
              <p:cNvSpPr txBox="1"/>
              <p:nvPr/>
            </p:nvSpPr>
            <p:spPr>
              <a:xfrm>
                <a:off x="779866" y="4648552"/>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75</m:t>
                      </m:r>
                    </m:oMath>
                  </m:oMathPara>
                </a14:m>
                <a:endParaRPr lang="he-IL" sz="7200" dirty="0"/>
              </a:p>
            </p:txBody>
          </p:sp>
        </mc:Choice>
        <mc:Fallback xmlns="">
          <p:sp>
            <p:nvSpPr>
              <p:cNvPr id="25" name="תיבת טקסט 24">
                <a:extLst>
                  <a:ext uri="{FF2B5EF4-FFF2-40B4-BE49-F238E27FC236}">
                    <a16:creationId xmlns:a16="http://schemas.microsoft.com/office/drawing/2014/main" id="{EA76D877-D8D5-830A-1CB6-5461A20CB81B}"/>
                  </a:ext>
                </a:extLst>
              </p:cNvPr>
              <p:cNvSpPr txBox="1">
                <a:spLocks noRot="1" noChangeAspect="1" noMove="1" noResize="1" noEditPoints="1" noAdjustHandles="1" noChangeArrowheads="1" noChangeShapeType="1" noTextEdit="1"/>
              </p:cNvSpPr>
              <p:nvPr/>
            </p:nvSpPr>
            <p:spPr>
              <a:xfrm>
                <a:off x="779866" y="4648552"/>
                <a:ext cx="759268" cy="1200329"/>
              </a:xfrm>
              <a:prstGeom prst="rect">
                <a:avLst/>
              </a:prstGeom>
              <a:blipFill>
                <a:blip r:embed="rId11"/>
                <a:stretch>
                  <a:fillRect r="-129032"/>
                </a:stretch>
              </a:blipFill>
            </p:spPr>
            <p:txBody>
              <a:bodyPr/>
              <a:lstStyle/>
              <a:p>
                <a:r>
                  <a:rPr lang="he-IL">
                    <a:noFill/>
                  </a:rPr>
                  <a:t> </a:t>
                </a:r>
              </a:p>
            </p:txBody>
          </p:sp>
        </mc:Fallback>
      </mc:AlternateContent>
      <p:sp>
        <p:nvSpPr>
          <p:cNvPr id="26" name="מלבן: פינות מעוגלות 25">
            <a:extLst>
              <a:ext uri="{FF2B5EF4-FFF2-40B4-BE49-F238E27FC236}">
                <a16:creationId xmlns:a16="http://schemas.microsoft.com/office/drawing/2014/main" id="{FAB6D60E-84BB-BE93-384E-25B9C0331563}"/>
              </a:ext>
            </a:extLst>
          </p:cNvPr>
          <p:cNvSpPr/>
          <p:nvPr/>
        </p:nvSpPr>
        <p:spPr>
          <a:xfrm>
            <a:off x="6477000" y="716788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89FA8787-16D1-0BFA-31F2-BCDF2D5E5022}"/>
              </a:ext>
            </a:extLst>
          </p:cNvPr>
          <p:cNvSpPr/>
          <p:nvPr/>
        </p:nvSpPr>
        <p:spPr>
          <a:xfrm>
            <a:off x="3435831"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9" name="תיבת טקסט 28">
                <a:extLst>
                  <a:ext uri="{FF2B5EF4-FFF2-40B4-BE49-F238E27FC236}">
                    <a16:creationId xmlns:a16="http://schemas.microsoft.com/office/drawing/2014/main" id="{FD907258-17C6-3026-0702-63C0F21A9051}"/>
                  </a:ext>
                </a:extLst>
              </p:cNvPr>
              <p:cNvSpPr txBox="1"/>
              <p:nvPr/>
            </p:nvSpPr>
            <p:spPr>
              <a:xfrm>
                <a:off x="3927714" y="8159947"/>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m:t>
                      </m:r>
                    </m:oMath>
                  </m:oMathPara>
                </a14:m>
                <a:endParaRPr lang="he-IL" sz="7200" dirty="0"/>
              </a:p>
            </p:txBody>
          </p:sp>
        </mc:Choice>
        <mc:Fallback xmlns="">
          <p:sp>
            <p:nvSpPr>
              <p:cNvPr id="29" name="תיבת טקסט 28">
                <a:extLst>
                  <a:ext uri="{FF2B5EF4-FFF2-40B4-BE49-F238E27FC236}">
                    <a16:creationId xmlns:a16="http://schemas.microsoft.com/office/drawing/2014/main" id="{FD907258-17C6-3026-0702-63C0F21A9051}"/>
                  </a:ext>
                </a:extLst>
              </p:cNvPr>
              <p:cNvSpPr txBox="1">
                <a:spLocks noRot="1" noChangeAspect="1" noMove="1" noResize="1" noEditPoints="1" noAdjustHandles="1" noChangeArrowheads="1" noChangeShapeType="1" noTextEdit="1"/>
              </p:cNvSpPr>
              <p:nvPr/>
            </p:nvSpPr>
            <p:spPr>
              <a:xfrm>
                <a:off x="3927714" y="8159947"/>
                <a:ext cx="759268" cy="1200329"/>
              </a:xfrm>
              <a:prstGeom prst="rect">
                <a:avLst/>
              </a:prstGeom>
              <a:blipFill>
                <a:blip r:embed="rId12"/>
                <a:stretch>
                  <a:fillRect r="-60800"/>
                </a:stretch>
              </a:blipFill>
            </p:spPr>
            <p:txBody>
              <a:bodyPr/>
              <a:lstStyle/>
              <a:p>
                <a:r>
                  <a:rPr lang="he-IL">
                    <a:noFill/>
                  </a:rPr>
                  <a:t> </a:t>
                </a:r>
              </a:p>
            </p:txBody>
          </p:sp>
        </mc:Fallback>
      </mc:AlternateContent>
      <p:sp>
        <p:nvSpPr>
          <p:cNvPr id="30" name="מלבן: פינות מעוגלות 29">
            <a:extLst>
              <a:ext uri="{FF2B5EF4-FFF2-40B4-BE49-F238E27FC236}">
                <a16:creationId xmlns:a16="http://schemas.microsoft.com/office/drawing/2014/main" id="{C3C2ED9E-6627-3A24-3572-71DE8B59D230}"/>
              </a:ext>
            </a:extLst>
          </p:cNvPr>
          <p:cNvSpPr/>
          <p:nvPr/>
        </p:nvSpPr>
        <p:spPr>
          <a:xfrm>
            <a:off x="539059"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B35D4D73-5003-FA7B-5F8D-207E52465E11}"/>
              </a:ext>
            </a:extLst>
          </p:cNvPr>
          <p:cNvSpPr/>
          <p:nvPr/>
        </p:nvSpPr>
        <p:spPr>
          <a:xfrm>
            <a:off x="15234341" y="7191326"/>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3" name="תיבת טקסט 32">
                <a:extLst>
                  <a:ext uri="{FF2B5EF4-FFF2-40B4-BE49-F238E27FC236}">
                    <a16:creationId xmlns:a16="http://schemas.microsoft.com/office/drawing/2014/main" id="{D8C9CDB7-0984-856B-6831-84194D1A5A4F}"/>
                  </a:ext>
                </a:extLst>
              </p:cNvPr>
              <p:cNvSpPr txBox="1"/>
              <p:nvPr/>
            </p:nvSpPr>
            <p:spPr>
              <a:xfrm>
                <a:off x="15705211" y="78723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3</m:t>
                      </m:r>
                    </m:oMath>
                  </m:oMathPara>
                </a14:m>
                <a:endParaRPr lang="he-IL" sz="7200" dirty="0"/>
              </a:p>
            </p:txBody>
          </p:sp>
        </mc:Choice>
        <mc:Fallback xmlns="">
          <p:sp>
            <p:nvSpPr>
              <p:cNvPr id="33" name="תיבת טקסט 32">
                <a:extLst>
                  <a:ext uri="{FF2B5EF4-FFF2-40B4-BE49-F238E27FC236}">
                    <a16:creationId xmlns:a16="http://schemas.microsoft.com/office/drawing/2014/main" id="{D8C9CDB7-0984-856B-6831-84194D1A5A4F}"/>
                  </a:ext>
                </a:extLst>
              </p:cNvPr>
              <p:cNvSpPr txBox="1">
                <a:spLocks noRot="1" noChangeAspect="1" noMove="1" noResize="1" noEditPoints="1" noAdjustHandles="1" noChangeArrowheads="1" noChangeShapeType="1" noTextEdit="1"/>
              </p:cNvSpPr>
              <p:nvPr/>
            </p:nvSpPr>
            <p:spPr>
              <a:xfrm>
                <a:off x="15705211" y="7872395"/>
                <a:ext cx="759268" cy="1200329"/>
              </a:xfrm>
              <a:prstGeom prst="rect">
                <a:avLst/>
              </a:prstGeom>
              <a:blipFill>
                <a:blip r:embed="rId13"/>
                <a:stretch>
                  <a:fillRect r="-60800"/>
                </a:stretch>
              </a:blipFill>
            </p:spPr>
            <p:txBody>
              <a:bodyPr/>
              <a:lstStyle/>
              <a:p>
                <a:r>
                  <a:rPr lang="he-IL">
                    <a:noFill/>
                  </a:rPr>
                  <a:t> </a:t>
                </a:r>
              </a:p>
            </p:txBody>
          </p:sp>
        </mc:Fallback>
      </mc:AlternateContent>
      <p:sp>
        <p:nvSpPr>
          <p:cNvPr id="34" name="מלבן: פינות מעוגלות 33">
            <a:extLst>
              <a:ext uri="{FF2B5EF4-FFF2-40B4-BE49-F238E27FC236}">
                <a16:creationId xmlns:a16="http://schemas.microsoft.com/office/drawing/2014/main" id="{238A258A-EE04-BA11-1884-6BB4988F183E}"/>
              </a:ext>
            </a:extLst>
          </p:cNvPr>
          <p:cNvSpPr/>
          <p:nvPr/>
        </p:nvSpPr>
        <p:spPr>
          <a:xfrm>
            <a:off x="12193172"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4C0EBD54-46BC-AA30-0D17-49A92278A44A}"/>
                  </a:ext>
                </a:extLst>
              </p:cNvPr>
              <p:cNvSpPr txBox="1"/>
              <p:nvPr/>
            </p:nvSpPr>
            <p:spPr>
              <a:xfrm>
                <a:off x="12574171" y="7945470"/>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7</m:t>
                      </m:r>
                    </m:oMath>
                  </m:oMathPara>
                </a14:m>
                <a:endParaRPr lang="he-IL" sz="7200" dirty="0"/>
              </a:p>
            </p:txBody>
          </p:sp>
        </mc:Choice>
        <mc:Fallback xmlns="">
          <p:sp>
            <p:nvSpPr>
              <p:cNvPr id="35" name="תיבת טקסט 34">
                <a:extLst>
                  <a:ext uri="{FF2B5EF4-FFF2-40B4-BE49-F238E27FC236}">
                    <a16:creationId xmlns:a16="http://schemas.microsoft.com/office/drawing/2014/main" id="{4C0EBD54-46BC-AA30-0D17-49A92278A44A}"/>
                  </a:ext>
                </a:extLst>
              </p:cNvPr>
              <p:cNvSpPr txBox="1">
                <a:spLocks noRot="1" noChangeAspect="1" noMove="1" noResize="1" noEditPoints="1" noAdjustHandles="1" noChangeArrowheads="1" noChangeShapeType="1" noTextEdit="1"/>
              </p:cNvSpPr>
              <p:nvPr/>
            </p:nvSpPr>
            <p:spPr>
              <a:xfrm>
                <a:off x="12574171" y="7945470"/>
                <a:ext cx="759268" cy="1200329"/>
              </a:xfrm>
              <a:prstGeom prst="rect">
                <a:avLst/>
              </a:prstGeom>
              <a:blipFill>
                <a:blip r:embed="rId14"/>
                <a:stretch>
                  <a:fillRect r="-91129"/>
                </a:stretch>
              </a:blipFill>
            </p:spPr>
            <p:txBody>
              <a:bodyPr/>
              <a:lstStyle/>
              <a:p>
                <a:r>
                  <a:rPr lang="he-IL">
                    <a:noFill/>
                  </a:rPr>
                  <a:t> </a:t>
                </a:r>
              </a:p>
            </p:txBody>
          </p:sp>
        </mc:Fallback>
      </mc:AlternateContent>
      <p:sp>
        <p:nvSpPr>
          <p:cNvPr id="36" name="מלבן: פינות מעוגלות 35">
            <a:extLst>
              <a:ext uri="{FF2B5EF4-FFF2-40B4-BE49-F238E27FC236}">
                <a16:creationId xmlns:a16="http://schemas.microsoft.com/office/drawing/2014/main" id="{BD54AC6F-02A8-F77A-98A5-F594A9F87C4C}"/>
              </a:ext>
            </a:extLst>
          </p:cNvPr>
          <p:cNvSpPr/>
          <p:nvPr/>
        </p:nvSpPr>
        <p:spPr>
          <a:xfrm>
            <a:off x="9296400"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8" name="תיבת טקסט 37">
                <a:extLst>
                  <a:ext uri="{FF2B5EF4-FFF2-40B4-BE49-F238E27FC236}">
                    <a16:creationId xmlns:a16="http://schemas.microsoft.com/office/drawing/2014/main" id="{550EF4FA-12DC-408E-92DC-4F11E5361E90}"/>
                  </a:ext>
                </a:extLst>
              </p:cNvPr>
              <p:cNvSpPr txBox="1"/>
              <p:nvPr/>
            </p:nvSpPr>
            <p:spPr>
              <a:xfrm>
                <a:off x="9518168" y="4755424"/>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2</m:t>
                      </m:r>
                      <m:r>
                        <a:rPr lang="he-IL" sz="7200" b="0" i="1" smtClean="0">
                          <a:latin typeface="Cambria Math" panose="02040503050406030204" pitchFamily="18" charset="0"/>
                        </a:rPr>
                        <m:t>.</m:t>
                      </m:r>
                      <m:r>
                        <a:rPr lang="he-IL" sz="7200" b="0" i="1" smtClean="0">
                          <a:latin typeface="Cambria Math" panose="02040503050406030204" pitchFamily="18" charset="0"/>
                        </a:rPr>
                        <m:t>75</m:t>
                      </m:r>
                    </m:oMath>
                  </m:oMathPara>
                </a14:m>
                <a:endParaRPr lang="he-IL" sz="7200" dirty="0"/>
              </a:p>
            </p:txBody>
          </p:sp>
        </mc:Choice>
        <mc:Fallback xmlns="">
          <p:sp>
            <p:nvSpPr>
              <p:cNvPr id="38" name="תיבת טקסט 37">
                <a:extLst>
                  <a:ext uri="{FF2B5EF4-FFF2-40B4-BE49-F238E27FC236}">
                    <a16:creationId xmlns:a16="http://schemas.microsoft.com/office/drawing/2014/main" id="{550EF4FA-12DC-408E-92DC-4F11E5361E90}"/>
                  </a:ext>
                </a:extLst>
              </p:cNvPr>
              <p:cNvSpPr txBox="1">
                <a:spLocks noRot="1" noChangeAspect="1" noMove="1" noResize="1" noEditPoints="1" noAdjustHandles="1" noChangeArrowheads="1" noChangeShapeType="1" noTextEdit="1"/>
              </p:cNvSpPr>
              <p:nvPr/>
            </p:nvSpPr>
            <p:spPr>
              <a:xfrm>
                <a:off x="9518168" y="4755424"/>
                <a:ext cx="759268" cy="1200329"/>
              </a:xfrm>
              <a:prstGeom prst="rect">
                <a:avLst/>
              </a:prstGeom>
              <a:blipFill>
                <a:blip r:embed="rId15"/>
                <a:stretch>
                  <a:fillRect r="-128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9D5655AC-031E-6420-EE43-0F990F3A9350}"/>
                  </a:ext>
                </a:extLst>
              </p:cNvPr>
              <p:cNvSpPr txBox="1"/>
              <p:nvPr/>
            </p:nvSpPr>
            <p:spPr>
              <a:xfrm>
                <a:off x="9252199" y="796344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375</m:t>
                      </m:r>
                    </m:oMath>
                  </m:oMathPara>
                </a14:m>
                <a:endParaRPr lang="he-IL" sz="7200" dirty="0"/>
              </a:p>
            </p:txBody>
          </p:sp>
        </mc:Choice>
        <mc:Fallback xmlns="">
          <p:sp>
            <p:nvSpPr>
              <p:cNvPr id="39" name="תיבת טקסט 38">
                <a:extLst>
                  <a:ext uri="{FF2B5EF4-FFF2-40B4-BE49-F238E27FC236}">
                    <a16:creationId xmlns:a16="http://schemas.microsoft.com/office/drawing/2014/main" id="{9D5655AC-031E-6420-EE43-0F990F3A9350}"/>
                  </a:ext>
                </a:extLst>
              </p:cNvPr>
              <p:cNvSpPr txBox="1">
                <a:spLocks noRot="1" noChangeAspect="1" noMove="1" noResize="1" noEditPoints="1" noAdjustHandles="1" noChangeArrowheads="1" noChangeShapeType="1" noTextEdit="1"/>
              </p:cNvSpPr>
              <p:nvPr/>
            </p:nvSpPr>
            <p:spPr>
              <a:xfrm>
                <a:off x="9252199" y="7963445"/>
                <a:ext cx="759268" cy="1200329"/>
              </a:xfrm>
              <a:prstGeom prst="rect">
                <a:avLst/>
              </a:prstGeom>
              <a:blipFill>
                <a:blip r:embed="rId16"/>
                <a:stretch>
                  <a:fillRect r="-19596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50C6B649-0B30-8A22-5B24-A23C665481C4}"/>
                  </a:ext>
                </a:extLst>
              </p:cNvPr>
              <p:cNvSpPr txBox="1"/>
              <p:nvPr/>
            </p:nvSpPr>
            <p:spPr>
              <a:xfrm>
                <a:off x="6476999" y="796344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12</m:t>
                      </m:r>
                    </m:oMath>
                  </m:oMathPara>
                </a14:m>
                <a:endParaRPr lang="he-IL" sz="7200" dirty="0"/>
              </a:p>
            </p:txBody>
          </p:sp>
        </mc:Choice>
        <mc:Fallback xmlns="">
          <p:sp>
            <p:nvSpPr>
              <p:cNvPr id="40" name="תיבת טקסט 39">
                <a:extLst>
                  <a:ext uri="{FF2B5EF4-FFF2-40B4-BE49-F238E27FC236}">
                    <a16:creationId xmlns:a16="http://schemas.microsoft.com/office/drawing/2014/main" id="{50C6B649-0B30-8A22-5B24-A23C665481C4}"/>
                  </a:ext>
                </a:extLst>
              </p:cNvPr>
              <p:cNvSpPr txBox="1">
                <a:spLocks noRot="1" noChangeAspect="1" noMove="1" noResize="1" noEditPoints="1" noAdjustHandles="1" noChangeArrowheads="1" noChangeShapeType="1" noTextEdit="1"/>
              </p:cNvSpPr>
              <p:nvPr/>
            </p:nvSpPr>
            <p:spPr>
              <a:xfrm>
                <a:off x="6476999" y="7963445"/>
                <a:ext cx="759268" cy="1200329"/>
              </a:xfrm>
              <a:prstGeom prst="rect">
                <a:avLst/>
              </a:prstGeom>
              <a:blipFill>
                <a:blip r:embed="rId17"/>
                <a:stretch>
                  <a:fillRect r="-1536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E11CA404-4745-D811-0A11-6800697D592D}"/>
                  </a:ext>
                </a:extLst>
              </p:cNvPr>
              <p:cNvSpPr txBox="1"/>
              <p:nvPr/>
            </p:nvSpPr>
            <p:spPr>
              <a:xfrm>
                <a:off x="731502" y="8051270"/>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22</m:t>
                      </m:r>
                    </m:oMath>
                  </m:oMathPara>
                </a14:m>
                <a:endParaRPr lang="he-IL" sz="7200" dirty="0"/>
              </a:p>
            </p:txBody>
          </p:sp>
        </mc:Choice>
        <mc:Fallback xmlns="">
          <p:sp>
            <p:nvSpPr>
              <p:cNvPr id="19" name="תיבת טקסט 18">
                <a:extLst>
                  <a:ext uri="{FF2B5EF4-FFF2-40B4-BE49-F238E27FC236}">
                    <a16:creationId xmlns:a16="http://schemas.microsoft.com/office/drawing/2014/main" id="{E11CA404-4745-D811-0A11-6800697D592D}"/>
                  </a:ext>
                </a:extLst>
              </p:cNvPr>
              <p:cNvSpPr txBox="1">
                <a:spLocks noRot="1" noChangeAspect="1" noMove="1" noResize="1" noEditPoints="1" noAdjustHandles="1" noChangeArrowheads="1" noChangeShapeType="1" noTextEdit="1"/>
              </p:cNvSpPr>
              <p:nvPr/>
            </p:nvSpPr>
            <p:spPr>
              <a:xfrm>
                <a:off x="731502" y="8051270"/>
                <a:ext cx="759268" cy="1200329"/>
              </a:xfrm>
              <a:prstGeom prst="rect">
                <a:avLst/>
              </a:prstGeom>
              <a:blipFill>
                <a:blip r:embed="rId18"/>
                <a:stretch>
                  <a:fillRect r="-126400"/>
                </a:stretch>
              </a:blipFill>
            </p:spPr>
            <p:txBody>
              <a:bodyPr/>
              <a:lstStyle/>
              <a:p>
                <a:r>
                  <a:rPr lang="he-IL">
                    <a:noFill/>
                  </a:rPr>
                  <a:t> </a:t>
                </a:r>
              </a:p>
            </p:txBody>
          </p:sp>
        </mc:Fallback>
      </mc:AlternateContent>
    </p:spTree>
    <p:extLst>
      <p:ext uri="{BB962C8B-B14F-4D97-AF65-F5344CB8AC3E}">
        <p14:creationId xmlns:p14="http://schemas.microsoft.com/office/powerpoint/2010/main" val="80586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AB97-7F1D-11A6-1D76-B7C5C30A77FF}"/>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E536AFBE-0205-5DE4-F42A-C9A1B9E2E5D4}"/>
              </a:ext>
            </a:extLst>
          </p:cNvPr>
          <p:cNvSpPr/>
          <p:nvPr/>
        </p:nvSpPr>
        <p:spPr>
          <a:xfrm>
            <a:off x="149352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4DEB0281-D6A5-232A-569E-9D843AEFBEF4}"/>
                  </a:ext>
                </a:extLst>
              </p:cNvPr>
              <p:cNvSpPr txBox="1"/>
              <p:nvPr/>
            </p:nvSpPr>
            <p:spPr>
              <a:xfrm>
                <a:off x="15695833"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4</m:t>
                          </m:r>
                        </m:num>
                        <m:den>
                          <m:r>
                            <a:rPr lang="he-IL" sz="7200" b="0" i="0" smtClean="0">
                              <a:latin typeface="Cambria Math" panose="02040503050406030204" pitchFamily="18" charset="0"/>
                            </a:rPr>
                            <m:t>20</m:t>
                          </m:r>
                        </m:den>
                      </m:f>
                    </m:oMath>
                  </m:oMathPara>
                </a14:m>
                <a:endParaRPr lang="he-IL" sz="7200" dirty="0"/>
              </a:p>
            </p:txBody>
          </p:sp>
        </mc:Choice>
        <mc:Fallback xmlns="">
          <p:sp>
            <p:nvSpPr>
              <p:cNvPr id="3" name="תיבת טקסט 2">
                <a:extLst>
                  <a:ext uri="{FF2B5EF4-FFF2-40B4-BE49-F238E27FC236}">
                    <a16:creationId xmlns:a16="http://schemas.microsoft.com/office/drawing/2014/main" id="{4DEB0281-D6A5-232A-569E-9D843AEFBEF4}"/>
                  </a:ext>
                </a:extLst>
              </p:cNvPr>
              <p:cNvSpPr txBox="1">
                <a:spLocks noRot="1" noChangeAspect="1" noMove="1" noResize="1" noEditPoints="1" noAdjustHandles="1" noChangeArrowheads="1" noChangeShapeType="1" noTextEdit="1"/>
              </p:cNvSpPr>
              <p:nvPr/>
            </p:nvSpPr>
            <p:spPr>
              <a:xfrm>
                <a:off x="15695833" y="1012190"/>
                <a:ext cx="759268" cy="2166619"/>
              </a:xfrm>
              <a:prstGeom prst="rect">
                <a:avLst/>
              </a:prstGeom>
              <a:blipFill>
                <a:blip r:embed="rId2"/>
                <a:stretch>
                  <a:fillRect r="-45968"/>
                </a:stretch>
              </a:blipFill>
            </p:spPr>
            <p:txBody>
              <a:bodyPr/>
              <a:lstStyle/>
              <a:p>
                <a:r>
                  <a:rPr lang="he-IL">
                    <a:noFill/>
                  </a:rPr>
                  <a:t> </a:t>
                </a:r>
              </a:p>
            </p:txBody>
          </p:sp>
        </mc:Fallback>
      </mc:AlternateContent>
      <p:sp>
        <p:nvSpPr>
          <p:cNvPr id="4" name="מלבן: פינות מעוגלות 3">
            <a:extLst>
              <a:ext uri="{FF2B5EF4-FFF2-40B4-BE49-F238E27FC236}">
                <a16:creationId xmlns:a16="http://schemas.microsoft.com/office/drawing/2014/main" id="{F472FD5F-5C8F-E513-8A81-763C7F899312}"/>
              </a:ext>
            </a:extLst>
          </p:cNvPr>
          <p:cNvSpPr/>
          <p:nvPr/>
        </p:nvSpPr>
        <p:spPr>
          <a:xfrm>
            <a:off x="120396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9E06B7DE-46E6-F600-5BF0-5F31369EEEA8}"/>
                  </a:ext>
                </a:extLst>
              </p:cNvPr>
              <p:cNvSpPr txBox="1"/>
              <p:nvPr/>
            </p:nvSpPr>
            <p:spPr>
              <a:xfrm>
                <a:off x="12800233"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23</m:t>
                          </m:r>
                        </m:num>
                        <m:den>
                          <m:r>
                            <a:rPr lang="he-IL" sz="7200" b="0" i="1" smtClean="0">
                              <a:latin typeface="Cambria Math" panose="02040503050406030204" pitchFamily="18" charset="0"/>
                            </a:rPr>
                            <m:t>50</m:t>
                          </m:r>
                        </m:den>
                      </m:f>
                    </m:oMath>
                  </m:oMathPara>
                </a14:m>
                <a:endParaRPr lang="he-IL" sz="7200" dirty="0"/>
              </a:p>
            </p:txBody>
          </p:sp>
        </mc:Choice>
        <mc:Fallback xmlns="">
          <p:sp>
            <p:nvSpPr>
              <p:cNvPr id="5" name="תיבת טקסט 4">
                <a:extLst>
                  <a:ext uri="{FF2B5EF4-FFF2-40B4-BE49-F238E27FC236}">
                    <a16:creationId xmlns:a16="http://schemas.microsoft.com/office/drawing/2014/main" id="{9E06B7DE-46E6-F600-5BF0-5F31369EEEA8}"/>
                  </a:ext>
                </a:extLst>
              </p:cNvPr>
              <p:cNvSpPr txBox="1">
                <a:spLocks noRot="1" noChangeAspect="1" noMove="1" noResize="1" noEditPoints="1" noAdjustHandles="1" noChangeArrowheads="1" noChangeShapeType="1" noTextEdit="1"/>
              </p:cNvSpPr>
              <p:nvPr/>
            </p:nvSpPr>
            <p:spPr>
              <a:xfrm>
                <a:off x="12800233" y="1012190"/>
                <a:ext cx="759268" cy="2166619"/>
              </a:xfrm>
              <a:prstGeom prst="rect">
                <a:avLst/>
              </a:prstGeom>
              <a:blipFill>
                <a:blip r:embed="rId3"/>
                <a:stretch>
                  <a:fillRect r="-45968"/>
                </a:stretch>
              </a:blipFill>
            </p:spPr>
            <p:txBody>
              <a:bodyPr/>
              <a:lstStyle/>
              <a:p>
                <a:r>
                  <a:rPr lang="he-IL">
                    <a:noFill/>
                  </a:rPr>
                  <a:t> </a:t>
                </a:r>
              </a:p>
            </p:txBody>
          </p:sp>
        </mc:Fallback>
      </mc:AlternateContent>
      <p:sp>
        <p:nvSpPr>
          <p:cNvPr id="6" name="מלבן: פינות מעוגלות 5">
            <a:extLst>
              <a:ext uri="{FF2B5EF4-FFF2-40B4-BE49-F238E27FC236}">
                <a16:creationId xmlns:a16="http://schemas.microsoft.com/office/drawing/2014/main" id="{502C835B-06F6-CD54-96F6-7B0A132A7730}"/>
              </a:ext>
            </a:extLst>
          </p:cNvPr>
          <p:cNvSpPr/>
          <p:nvPr/>
        </p:nvSpPr>
        <p:spPr>
          <a:xfrm>
            <a:off x="92964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7" name="תיבת טקסט 6">
                <a:extLst>
                  <a:ext uri="{FF2B5EF4-FFF2-40B4-BE49-F238E27FC236}">
                    <a16:creationId xmlns:a16="http://schemas.microsoft.com/office/drawing/2014/main" id="{A67E4692-937D-359F-BD62-821206447018}"/>
                  </a:ext>
                </a:extLst>
              </p:cNvPr>
              <p:cNvSpPr txBox="1"/>
              <p:nvPr/>
            </p:nvSpPr>
            <p:spPr>
              <a:xfrm>
                <a:off x="9355015" y="1002224"/>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7</m:t>
                          </m:r>
                        </m:num>
                        <m:den>
                          <m:r>
                            <a:rPr lang="he-IL" sz="7200" b="0" i="0" smtClean="0">
                              <a:latin typeface="Cambria Math" panose="02040503050406030204" pitchFamily="18" charset="0"/>
                            </a:rPr>
                            <m:t>100</m:t>
                          </m:r>
                        </m:den>
                      </m:f>
                    </m:oMath>
                  </m:oMathPara>
                </a14:m>
                <a:endParaRPr lang="he-IL" sz="7200" dirty="0"/>
              </a:p>
            </p:txBody>
          </p:sp>
        </mc:Choice>
        <mc:Fallback xmlns="">
          <p:sp>
            <p:nvSpPr>
              <p:cNvPr id="7" name="תיבת טקסט 6">
                <a:extLst>
                  <a:ext uri="{FF2B5EF4-FFF2-40B4-BE49-F238E27FC236}">
                    <a16:creationId xmlns:a16="http://schemas.microsoft.com/office/drawing/2014/main" id="{A67E4692-937D-359F-BD62-821206447018}"/>
                  </a:ext>
                </a:extLst>
              </p:cNvPr>
              <p:cNvSpPr txBox="1">
                <a:spLocks noRot="1" noChangeAspect="1" noMove="1" noResize="1" noEditPoints="1" noAdjustHandles="1" noChangeArrowheads="1" noChangeShapeType="1" noTextEdit="1"/>
              </p:cNvSpPr>
              <p:nvPr/>
            </p:nvSpPr>
            <p:spPr>
              <a:xfrm>
                <a:off x="9355015" y="1002224"/>
                <a:ext cx="759268" cy="2166619"/>
              </a:xfrm>
              <a:prstGeom prst="rect">
                <a:avLst/>
              </a:prstGeom>
              <a:blipFill>
                <a:blip r:embed="rId4"/>
                <a:stretch>
                  <a:fillRect r="-139516"/>
                </a:stretch>
              </a:blipFill>
            </p:spPr>
            <p:txBody>
              <a:bodyPr/>
              <a:lstStyle/>
              <a:p>
                <a:r>
                  <a:rPr lang="he-IL">
                    <a:noFill/>
                  </a:rPr>
                  <a:t> </a:t>
                </a:r>
              </a:p>
            </p:txBody>
          </p:sp>
        </mc:Fallback>
      </mc:AlternateContent>
      <p:sp>
        <p:nvSpPr>
          <p:cNvPr id="8" name="מלבן: פינות מעוגלות 7">
            <a:extLst>
              <a:ext uri="{FF2B5EF4-FFF2-40B4-BE49-F238E27FC236}">
                <a16:creationId xmlns:a16="http://schemas.microsoft.com/office/drawing/2014/main" id="{CB0218A0-EC8F-A6F5-41DD-F4D614BF400A}"/>
              </a:ext>
            </a:extLst>
          </p:cNvPr>
          <p:cNvSpPr/>
          <p:nvPr/>
        </p:nvSpPr>
        <p:spPr>
          <a:xfrm>
            <a:off x="6427763"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9" name="תיבת טקסט 8">
                <a:extLst>
                  <a:ext uri="{FF2B5EF4-FFF2-40B4-BE49-F238E27FC236}">
                    <a16:creationId xmlns:a16="http://schemas.microsoft.com/office/drawing/2014/main" id="{2BCC5687-04FB-1D51-7BD8-3316534DDFF4}"/>
                  </a:ext>
                </a:extLst>
              </p:cNvPr>
              <p:cNvSpPr txBox="1"/>
              <p:nvPr/>
            </p:nvSpPr>
            <p:spPr>
              <a:xfrm>
                <a:off x="6850965" y="1002225"/>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4</m:t>
                          </m:r>
                        </m:num>
                        <m:den>
                          <m:r>
                            <a:rPr lang="he-IL" sz="7200" b="0" i="0" smtClean="0">
                              <a:latin typeface="Cambria Math" panose="02040503050406030204" pitchFamily="18" charset="0"/>
                            </a:rPr>
                            <m:t>5</m:t>
                          </m:r>
                        </m:den>
                      </m:f>
                    </m:oMath>
                  </m:oMathPara>
                </a14:m>
                <a:endParaRPr lang="he-IL" sz="7200" dirty="0"/>
              </a:p>
            </p:txBody>
          </p:sp>
        </mc:Choice>
        <mc:Fallback xmlns="">
          <p:sp>
            <p:nvSpPr>
              <p:cNvPr id="9" name="תיבת טקסט 8">
                <a:extLst>
                  <a:ext uri="{FF2B5EF4-FFF2-40B4-BE49-F238E27FC236}">
                    <a16:creationId xmlns:a16="http://schemas.microsoft.com/office/drawing/2014/main" id="{2BCC5687-04FB-1D51-7BD8-3316534DDFF4}"/>
                  </a:ext>
                </a:extLst>
              </p:cNvPr>
              <p:cNvSpPr txBox="1">
                <a:spLocks noRot="1" noChangeAspect="1" noMove="1" noResize="1" noEditPoints="1" noAdjustHandles="1" noChangeArrowheads="1" noChangeShapeType="1" noTextEdit="1"/>
              </p:cNvSpPr>
              <p:nvPr/>
            </p:nvSpPr>
            <p:spPr>
              <a:xfrm>
                <a:off x="6850965" y="1002225"/>
                <a:ext cx="759268" cy="2166619"/>
              </a:xfrm>
              <a:prstGeom prst="rect">
                <a:avLst/>
              </a:prstGeom>
              <a:blipFill>
                <a:blip r:embed="rId5"/>
                <a:stretch>
                  <a:fillRect r="-66129"/>
                </a:stretch>
              </a:blipFill>
            </p:spPr>
            <p:txBody>
              <a:bodyPr/>
              <a:lstStyle/>
              <a:p>
                <a:r>
                  <a:rPr lang="he-IL">
                    <a:noFill/>
                  </a:rPr>
                  <a:t> </a:t>
                </a:r>
              </a:p>
            </p:txBody>
          </p:sp>
        </mc:Fallback>
      </mc:AlternateContent>
      <p:sp>
        <p:nvSpPr>
          <p:cNvPr id="10" name="מלבן: פינות מעוגלות 9">
            <a:extLst>
              <a:ext uri="{FF2B5EF4-FFF2-40B4-BE49-F238E27FC236}">
                <a16:creationId xmlns:a16="http://schemas.microsoft.com/office/drawing/2014/main" id="{930C38E1-EA92-CF3D-488C-0EDEC9A19832}"/>
              </a:ext>
            </a:extLst>
          </p:cNvPr>
          <p:cNvSpPr/>
          <p:nvPr/>
        </p:nvSpPr>
        <p:spPr>
          <a:xfrm>
            <a:off x="3386594"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84B78BC4-3CBF-4B8A-047E-08AD51D2ABAA}"/>
                  </a:ext>
                </a:extLst>
              </p:cNvPr>
              <p:cNvSpPr txBox="1"/>
              <p:nvPr/>
            </p:nvSpPr>
            <p:spPr>
              <a:xfrm>
                <a:off x="3853859" y="1043744"/>
                <a:ext cx="759268" cy="21964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5</m:t>
                          </m:r>
                        </m:num>
                        <m:den>
                          <m:r>
                            <a:rPr lang="he-IL" sz="7200" b="0" i="0" smtClean="0">
                              <a:latin typeface="Cambria Math" panose="02040503050406030204" pitchFamily="18" charset="0"/>
                            </a:rPr>
                            <m:t>20</m:t>
                          </m:r>
                        </m:den>
                      </m:f>
                    </m:oMath>
                  </m:oMathPara>
                </a14:m>
                <a:endParaRPr lang="he-IL" sz="7200" dirty="0"/>
              </a:p>
            </p:txBody>
          </p:sp>
        </mc:Choice>
        <mc:Fallback xmlns="">
          <p:sp>
            <p:nvSpPr>
              <p:cNvPr id="11" name="תיבת טקסט 10">
                <a:extLst>
                  <a:ext uri="{FF2B5EF4-FFF2-40B4-BE49-F238E27FC236}">
                    <a16:creationId xmlns:a16="http://schemas.microsoft.com/office/drawing/2014/main" id="{84B78BC4-3CBF-4B8A-047E-08AD51D2ABAA}"/>
                  </a:ext>
                </a:extLst>
              </p:cNvPr>
              <p:cNvSpPr txBox="1">
                <a:spLocks noRot="1" noChangeAspect="1" noMove="1" noResize="1" noEditPoints="1" noAdjustHandles="1" noChangeArrowheads="1" noChangeShapeType="1" noTextEdit="1"/>
              </p:cNvSpPr>
              <p:nvPr/>
            </p:nvSpPr>
            <p:spPr>
              <a:xfrm>
                <a:off x="3853859" y="1043744"/>
                <a:ext cx="759268" cy="2196435"/>
              </a:xfrm>
              <a:prstGeom prst="rect">
                <a:avLst/>
              </a:prstGeom>
              <a:blipFill>
                <a:blip r:embed="rId6"/>
                <a:stretch>
                  <a:fillRect r="-132000"/>
                </a:stretch>
              </a:blipFill>
            </p:spPr>
            <p:txBody>
              <a:bodyPr/>
              <a:lstStyle/>
              <a:p>
                <a:r>
                  <a:rPr lang="he-IL">
                    <a:noFill/>
                  </a:rPr>
                  <a:t> </a:t>
                </a:r>
              </a:p>
            </p:txBody>
          </p:sp>
        </mc:Fallback>
      </mc:AlternateContent>
      <p:sp>
        <p:nvSpPr>
          <p:cNvPr id="12" name="מלבן: פינות מעוגלות 11">
            <a:extLst>
              <a:ext uri="{FF2B5EF4-FFF2-40B4-BE49-F238E27FC236}">
                <a16:creationId xmlns:a16="http://schemas.microsoft.com/office/drawing/2014/main" id="{FBE24586-EE82-F407-1B47-969FAB77F013}"/>
              </a:ext>
            </a:extLst>
          </p:cNvPr>
          <p:cNvSpPr/>
          <p:nvPr/>
        </p:nvSpPr>
        <p:spPr>
          <a:xfrm>
            <a:off x="517957"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92F1BAD3-1508-F1C3-CED0-FB5B4106CBBC}"/>
                  </a:ext>
                </a:extLst>
              </p:cNvPr>
              <p:cNvSpPr txBox="1"/>
              <p:nvPr/>
            </p:nvSpPr>
            <p:spPr>
              <a:xfrm>
                <a:off x="1278590" y="101219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50</m:t>
                          </m:r>
                        </m:den>
                      </m:f>
                    </m:oMath>
                  </m:oMathPara>
                </a14:m>
                <a:endParaRPr lang="he-IL" sz="7200" dirty="0"/>
              </a:p>
            </p:txBody>
          </p:sp>
        </mc:Choice>
        <mc:Fallback xmlns="">
          <p:sp>
            <p:nvSpPr>
              <p:cNvPr id="13" name="תיבת טקסט 12">
                <a:extLst>
                  <a:ext uri="{FF2B5EF4-FFF2-40B4-BE49-F238E27FC236}">
                    <a16:creationId xmlns:a16="http://schemas.microsoft.com/office/drawing/2014/main" id="{92F1BAD3-1508-F1C3-CED0-FB5B4106CBBC}"/>
                  </a:ext>
                </a:extLst>
              </p:cNvPr>
              <p:cNvSpPr txBox="1">
                <a:spLocks noRot="1" noChangeAspect="1" noMove="1" noResize="1" noEditPoints="1" noAdjustHandles="1" noChangeArrowheads="1" noChangeShapeType="1" noTextEdit="1"/>
              </p:cNvSpPr>
              <p:nvPr/>
            </p:nvSpPr>
            <p:spPr>
              <a:xfrm>
                <a:off x="1278590" y="1012190"/>
                <a:ext cx="759268" cy="2166619"/>
              </a:xfrm>
              <a:prstGeom prst="rect">
                <a:avLst/>
              </a:prstGeom>
              <a:blipFill>
                <a:blip r:embed="rId7"/>
                <a:stretch>
                  <a:fillRect r="-45968"/>
                </a:stretch>
              </a:blipFill>
            </p:spPr>
            <p:txBody>
              <a:bodyPr/>
              <a:lstStyle/>
              <a:p>
                <a:r>
                  <a:rPr lang="he-IL">
                    <a:noFill/>
                  </a:rPr>
                  <a:t> </a:t>
                </a:r>
              </a:p>
            </p:txBody>
          </p:sp>
        </mc:Fallback>
      </mc:AlternateContent>
      <p:sp>
        <p:nvSpPr>
          <p:cNvPr id="14" name="מלבן: פינות מעוגלות 13">
            <a:extLst>
              <a:ext uri="{FF2B5EF4-FFF2-40B4-BE49-F238E27FC236}">
                <a16:creationId xmlns:a16="http://schemas.microsoft.com/office/drawing/2014/main" id="{F29C8C43-D866-D373-5FF8-4F1F248E5194}"/>
              </a:ext>
            </a:extLst>
          </p:cNvPr>
          <p:cNvSpPr/>
          <p:nvPr/>
        </p:nvSpPr>
        <p:spPr>
          <a:xfrm>
            <a:off x="14944578" y="3848101"/>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F66FA220-69DA-98A1-4983-108E1DA70273}"/>
                  </a:ext>
                </a:extLst>
              </p:cNvPr>
              <p:cNvSpPr txBox="1"/>
              <p:nvPr/>
            </p:nvSpPr>
            <p:spPr>
              <a:xfrm>
                <a:off x="15705211" y="4212591"/>
                <a:ext cx="759268" cy="21891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5</m:t>
                          </m:r>
                        </m:num>
                        <m:den>
                          <m:r>
                            <a:rPr lang="he-IL" sz="7200" b="0" i="0" smtClean="0">
                              <a:latin typeface="Cambria Math" panose="02040503050406030204" pitchFamily="18" charset="0"/>
                            </a:rPr>
                            <m:t>25</m:t>
                          </m:r>
                        </m:den>
                      </m:f>
                    </m:oMath>
                  </m:oMathPara>
                </a14:m>
                <a:endParaRPr lang="he-IL" sz="7200" dirty="0"/>
              </a:p>
            </p:txBody>
          </p:sp>
        </mc:Choice>
        <mc:Fallback xmlns="">
          <p:sp>
            <p:nvSpPr>
              <p:cNvPr id="15" name="תיבת טקסט 14">
                <a:extLst>
                  <a:ext uri="{FF2B5EF4-FFF2-40B4-BE49-F238E27FC236}">
                    <a16:creationId xmlns:a16="http://schemas.microsoft.com/office/drawing/2014/main" id="{F66FA220-69DA-98A1-4983-108E1DA70273}"/>
                  </a:ext>
                </a:extLst>
              </p:cNvPr>
              <p:cNvSpPr txBox="1">
                <a:spLocks noRot="1" noChangeAspect="1" noMove="1" noResize="1" noEditPoints="1" noAdjustHandles="1" noChangeArrowheads="1" noChangeShapeType="1" noTextEdit="1"/>
              </p:cNvSpPr>
              <p:nvPr/>
            </p:nvSpPr>
            <p:spPr>
              <a:xfrm>
                <a:off x="15705211" y="4212591"/>
                <a:ext cx="759268" cy="2189189"/>
              </a:xfrm>
              <a:prstGeom prst="rect">
                <a:avLst/>
              </a:prstGeom>
              <a:blipFill>
                <a:blip r:embed="rId8"/>
                <a:stretch>
                  <a:fillRect r="-45600"/>
                </a:stretch>
              </a:blipFill>
            </p:spPr>
            <p:txBody>
              <a:bodyPr/>
              <a:lstStyle/>
              <a:p>
                <a:r>
                  <a:rPr lang="he-IL">
                    <a:noFill/>
                  </a:rPr>
                  <a:t> </a:t>
                </a:r>
              </a:p>
            </p:txBody>
          </p:sp>
        </mc:Fallback>
      </mc:AlternateContent>
      <p:sp>
        <p:nvSpPr>
          <p:cNvPr id="16" name="מלבן: פינות מעוגלות 15">
            <a:extLst>
              <a:ext uri="{FF2B5EF4-FFF2-40B4-BE49-F238E27FC236}">
                <a16:creationId xmlns:a16="http://schemas.microsoft.com/office/drawing/2014/main" id="{02ACA967-8477-5244-EA8F-9D2D5D7D9C13}"/>
              </a:ext>
            </a:extLst>
          </p:cNvPr>
          <p:cNvSpPr/>
          <p:nvPr/>
        </p:nvSpPr>
        <p:spPr>
          <a:xfrm>
            <a:off x="12115800" y="3874478"/>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2E109CD7-64FF-500F-29CF-8C4FB877C3DD}"/>
                  </a:ext>
                </a:extLst>
              </p:cNvPr>
              <p:cNvSpPr txBox="1"/>
              <p:nvPr/>
            </p:nvSpPr>
            <p:spPr>
              <a:xfrm>
                <a:off x="12266550" y="4135952"/>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34</m:t>
                          </m:r>
                        </m:num>
                        <m:den>
                          <m:r>
                            <a:rPr lang="he-IL" sz="7200" b="0" i="0" smtClean="0">
                              <a:latin typeface="Cambria Math" panose="02040503050406030204" pitchFamily="18" charset="0"/>
                            </a:rPr>
                            <m:t>100</m:t>
                          </m:r>
                        </m:den>
                      </m:f>
                    </m:oMath>
                  </m:oMathPara>
                </a14:m>
                <a:endParaRPr lang="he-IL" sz="7200" dirty="0"/>
              </a:p>
            </p:txBody>
          </p:sp>
        </mc:Choice>
        <mc:Fallback xmlns="">
          <p:sp>
            <p:nvSpPr>
              <p:cNvPr id="17" name="תיבת טקסט 16">
                <a:extLst>
                  <a:ext uri="{FF2B5EF4-FFF2-40B4-BE49-F238E27FC236}">
                    <a16:creationId xmlns:a16="http://schemas.microsoft.com/office/drawing/2014/main" id="{2E109CD7-64FF-500F-29CF-8C4FB877C3DD}"/>
                  </a:ext>
                </a:extLst>
              </p:cNvPr>
              <p:cNvSpPr txBox="1">
                <a:spLocks noRot="1" noChangeAspect="1" noMove="1" noResize="1" noEditPoints="1" noAdjustHandles="1" noChangeArrowheads="1" noChangeShapeType="1" noTextEdit="1"/>
              </p:cNvSpPr>
              <p:nvPr/>
            </p:nvSpPr>
            <p:spPr>
              <a:xfrm>
                <a:off x="12266550" y="4135952"/>
                <a:ext cx="759268" cy="2166619"/>
              </a:xfrm>
              <a:prstGeom prst="rect">
                <a:avLst/>
              </a:prstGeom>
              <a:blipFill>
                <a:blip r:embed="rId9"/>
                <a:stretch>
                  <a:fillRect r="-138400"/>
                </a:stretch>
              </a:blipFill>
            </p:spPr>
            <p:txBody>
              <a:bodyPr/>
              <a:lstStyle/>
              <a:p>
                <a:r>
                  <a:rPr lang="he-IL">
                    <a:noFill/>
                  </a:rPr>
                  <a:t> </a:t>
                </a:r>
              </a:p>
            </p:txBody>
          </p:sp>
        </mc:Fallback>
      </mc:AlternateContent>
      <p:sp>
        <p:nvSpPr>
          <p:cNvPr id="18" name="מלבן: פינות מעוגלות 17">
            <a:extLst>
              <a:ext uri="{FF2B5EF4-FFF2-40B4-BE49-F238E27FC236}">
                <a16:creationId xmlns:a16="http://schemas.microsoft.com/office/drawing/2014/main" id="{35A05418-18CD-DE9F-02C7-1ACF69D01BDC}"/>
              </a:ext>
            </a:extLst>
          </p:cNvPr>
          <p:cNvSpPr/>
          <p:nvPr/>
        </p:nvSpPr>
        <p:spPr>
          <a:xfrm>
            <a:off x="92964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F0E86646-05AC-C062-95FB-EC8737F744E0}"/>
              </a:ext>
            </a:extLst>
          </p:cNvPr>
          <p:cNvSpPr/>
          <p:nvPr/>
        </p:nvSpPr>
        <p:spPr>
          <a:xfrm>
            <a:off x="64770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BFFE8B6E-00E9-7EE6-A070-3CE3CBC59E68}"/>
                  </a:ext>
                </a:extLst>
              </p:cNvPr>
              <p:cNvSpPr txBox="1"/>
              <p:nvPr/>
            </p:nvSpPr>
            <p:spPr>
              <a:xfrm>
                <a:off x="7237633" y="4272280"/>
                <a:ext cx="759268" cy="218918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5</m:t>
                          </m:r>
                        </m:num>
                        <m:den>
                          <m:r>
                            <a:rPr lang="he-IL" sz="7200" b="0" i="0" smtClean="0">
                              <a:latin typeface="Cambria Math" panose="02040503050406030204" pitchFamily="18" charset="0"/>
                            </a:rPr>
                            <m:t>4</m:t>
                          </m:r>
                          <m:r>
                            <a:rPr lang="he-IL" sz="7200" b="0" i="1" smtClean="0">
                              <a:latin typeface="Cambria Math" panose="02040503050406030204" pitchFamily="18" charset="0"/>
                            </a:rPr>
                            <m:t>0</m:t>
                          </m:r>
                        </m:den>
                      </m:f>
                    </m:oMath>
                  </m:oMathPara>
                </a14:m>
                <a:endParaRPr lang="he-IL" sz="7200" dirty="0"/>
              </a:p>
            </p:txBody>
          </p:sp>
        </mc:Choice>
        <mc:Fallback xmlns="">
          <p:sp>
            <p:nvSpPr>
              <p:cNvPr id="21" name="תיבת טקסט 20">
                <a:extLst>
                  <a:ext uri="{FF2B5EF4-FFF2-40B4-BE49-F238E27FC236}">
                    <a16:creationId xmlns:a16="http://schemas.microsoft.com/office/drawing/2014/main" id="{BFFE8B6E-00E9-7EE6-A070-3CE3CBC59E68}"/>
                  </a:ext>
                </a:extLst>
              </p:cNvPr>
              <p:cNvSpPr txBox="1">
                <a:spLocks noRot="1" noChangeAspect="1" noMove="1" noResize="1" noEditPoints="1" noAdjustHandles="1" noChangeArrowheads="1" noChangeShapeType="1" noTextEdit="1"/>
              </p:cNvSpPr>
              <p:nvPr/>
            </p:nvSpPr>
            <p:spPr>
              <a:xfrm>
                <a:off x="7237633" y="4272280"/>
                <a:ext cx="759268" cy="2189189"/>
              </a:xfrm>
              <a:prstGeom prst="rect">
                <a:avLst/>
              </a:prstGeom>
              <a:blipFill>
                <a:blip r:embed="rId10"/>
                <a:stretch>
                  <a:fillRect r="-45600"/>
                </a:stretch>
              </a:blipFill>
            </p:spPr>
            <p:txBody>
              <a:bodyPr/>
              <a:lstStyle/>
              <a:p>
                <a:r>
                  <a:rPr lang="he-IL">
                    <a:noFill/>
                  </a:rPr>
                  <a:t> </a:t>
                </a:r>
              </a:p>
            </p:txBody>
          </p:sp>
        </mc:Fallback>
      </mc:AlternateContent>
      <p:sp>
        <p:nvSpPr>
          <p:cNvPr id="22" name="מלבן: פינות מעוגלות 21">
            <a:extLst>
              <a:ext uri="{FF2B5EF4-FFF2-40B4-BE49-F238E27FC236}">
                <a16:creationId xmlns:a16="http://schemas.microsoft.com/office/drawing/2014/main" id="{66B4B2A6-2658-824B-13CC-3E65C0200F8D}"/>
              </a:ext>
            </a:extLst>
          </p:cNvPr>
          <p:cNvSpPr/>
          <p:nvPr/>
        </p:nvSpPr>
        <p:spPr>
          <a:xfrm>
            <a:off x="3435831"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BF2303EF-45F7-722D-6EBA-C4529DB74AA6}"/>
                  </a:ext>
                </a:extLst>
              </p:cNvPr>
              <p:cNvSpPr txBox="1"/>
              <p:nvPr/>
            </p:nvSpPr>
            <p:spPr>
              <a:xfrm>
                <a:off x="3891665" y="4284589"/>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7</m:t>
                          </m:r>
                        </m:num>
                        <m:den>
                          <m:r>
                            <a:rPr lang="he-IL" sz="7200" b="0" i="0" smtClean="0">
                              <a:latin typeface="Cambria Math" panose="02040503050406030204" pitchFamily="18" charset="0"/>
                            </a:rPr>
                            <m:t>8</m:t>
                          </m:r>
                        </m:den>
                      </m:f>
                    </m:oMath>
                  </m:oMathPara>
                </a14:m>
                <a:endParaRPr lang="he-IL" sz="7200" dirty="0"/>
              </a:p>
            </p:txBody>
          </p:sp>
        </mc:Choice>
        <mc:Fallback xmlns="">
          <p:sp>
            <p:nvSpPr>
              <p:cNvPr id="23" name="תיבת טקסט 22">
                <a:extLst>
                  <a:ext uri="{FF2B5EF4-FFF2-40B4-BE49-F238E27FC236}">
                    <a16:creationId xmlns:a16="http://schemas.microsoft.com/office/drawing/2014/main" id="{BF2303EF-45F7-722D-6EBA-C4529DB74AA6}"/>
                  </a:ext>
                </a:extLst>
              </p:cNvPr>
              <p:cNvSpPr txBox="1">
                <a:spLocks noRot="1" noChangeAspect="1" noMove="1" noResize="1" noEditPoints="1" noAdjustHandles="1" noChangeArrowheads="1" noChangeShapeType="1" noTextEdit="1"/>
              </p:cNvSpPr>
              <p:nvPr/>
            </p:nvSpPr>
            <p:spPr>
              <a:xfrm>
                <a:off x="3891665" y="4284589"/>
                <a:ext cx="759268" cy="2166619"/>
              </a:xfrm>
              <a:prstGeom prst="rect">
                <a:avLst/>
              </a:prstGeom>
              <a:blipFill>
                <a:blip r:embed="rId11"/>
                <a:stretch>
                  <a:fillRect r="-65600"/>
                </a:stretch>
              </a:blipFill>
            </p:spPr>
            <p:txBody>
              <a:bodyPr/>
              <a:lstStyle/>
              <a:p>
                <a:r>
                  <a:rPr lang="he-IL">
                    <a:noFill/>
                  </a:rPr>
                  <a:t> </a:t>
                </a:r>
              </a:p>
            </p:txBody>
          </p:sp>
        </mc:Fallback>
      </mc:AlternateContent>
      <p:sp>
        <p:nvSpPr>
          <p:cNvPr id="24" name="מלבן: פינות מעוגלות 23">
            <a:extLst>
              <a:ext uri="{FF2B5EF4-FFF2-40B4-BE49-F238E27FC236}">
                <a16:creationId xmlns:a16="http://schemas.microsoft.com/office/drawing/2014/main" id="{53EFBBD0-F4C2-9809-1358-8A857E774969}"/>
              </a:ext>
            </a:extLst>
          </p:cNvPr>
          <p:cNvSpPr/>
          <p:nvPr/>
        </p:nvSpPr>
        <p:spPr>
          <a:xfrm>
            <a:off x="539059"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1A3AB469-54B0-D3DE-F993-1CC160B3D9CF}"/>
                  </a:ext>
                </a:extLst>
              </p:cNvPr>
              <p:cNvSpPr txBox="1"/>
              <p:nvPr/>
            </p:nvSpPr>
            <p:spPr>
              <a:xfrm>
                <a:off x="1073631" y="4222360"/>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2</m:t>
                          </m:r>
                        </m:num>
                        <m:den>
                          <m:r>
                            <a:rPr lang="he-IL" sz="7200" b="0" i="0" smtClean="0">
                              <a:latin typeface="Cambria Math" panose="02040503050406030204" pitchFamily="18" charset="0"/>
                            </a:rPr>
                            <m:t>4</m:t>
                          </m:r>
                        </m:den>
                      </m:f>
                    </m:oMath>
                  </m:oMathPara>
                </a14:m>
                <a:endParaRPr lang="he-IL" sz="7200" dirty="0"/>
              </a:p>
            </p:txBody>
          </p:sp>
        </mc:Choice>
        <mc:Fallback xmlns="">
          <p:sp>
            <p:nvSpPr>
              <p:cNvPr id="25" name="תיבת טקסט 24">
                <a:extLst>
                  <a:ext uri="{FF2B5EF4-FFF2-40B4-BE49-F238E27FC236}">
                    <a16:creationId xmlns:a16="http://schemas.microsoft.com/office/drawing/2014/main" id="{1A3AB469-54B0-D3DE-F993-1CC160B3D9CF}"/>
                  </a:ext>
                </a:extLst>
              </p:cNvPr>
              <p:cNvSpPr txBox="1">
                <a:spLocks noRot="1" noChangeAspect="1" noMove="1" noResize="1" noEditPoints="1" noAdjustHandles="1" noChangeArrowheads="1" noChangeShapeType="1" noTextEdit="1"/>
              </p:cNvSpPr>
              <p:nvPr/>
            </p:nvSpPr>
            <p:spPr>
              <a:xfrm>
                <a:off x="1073631" y="4222360"/>
                <a:ext cx="759268" cy="2166619"/>
              </a:xfrm>
              <a:prstGeom prst="rect">
                <a:avLst/>
              </a:prstGeom>
              <a:blipFill>
                <a:blip r:embed="rId12"/>
                <a:stretch>
                  <a:fillRect r="-65600"/>
                </a:stretch>
              </a:blipFill>
            </p:spPr>
            <p:txBody>
              <a:bodyPr/>
              <a:lstStyle/>
              <a:p>
                <a:r>
                  <a:rPr lang="he-IL">
                    <a:noFill/>
                  </a:rPr>
                  <a:t> </a:t>
                </a:r>
              </a:p>
            </p:txBody>
          </p:sp>
        </mc:Fallback>
      </mc:AlternateContent>
      <p:sp>
        <p:nvSpPr>
          <p:cNvPr id="26" name="מלבן: פינות מעוגלות 25">
            <a:extLst>
              <a:ext uri="{FF2B5EF4-FFF2-40B4-BE49-F238E27FC236}">
                <a16:creationId xmlns:a16="http://schemas.microsoft.com/office/drawing/2014/main" id="{AB803461-B31E-358D-C934-63F7B7C7005F}"/>
              </a:ext>
            </a:extLst>
          </p:cNvPr>
          <p:cNvSpPr/>
          <p:nvPr/>
        </p:nvSpPr>
        <p:spPr>
          <a:xfrm>
            <a:off x="6477000" y="716788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75507B91-1DE8-D779-EAEE-09D640E9D23E}"/>
              </a:ext>
            </a:extLst>
          </p:cNvPr>
          <p:cNvSpPr/>
          <p:nvPr/>
        </p:nvSpPr>
        <p:spPr>
          <a:xfrm>
            <a:off x="3435831"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9" name="תיבת טקסט 28">
                <a:extLst>
                  <a:ext uri="{FF2B5EF4-FFF2-40B4-BE49-F238E27FC236}">
                    <a16:creationId xmlns:a16="http://schemas.microsoft.com/office/drawing/2014/main" id="{5A1D196A-7456-58E6-F3E1-4EDACDDBC63B}"/>
                  </a:ext>
                </a:extLst>
              </p:cNvPr>
              <p:cNvSpPr txBox="1"/>
              <p:nvPr/>
            </p:nvSpPr>
            <p:spPr>
              <a:xfrm>
                <a:off x="4196464" y="7544679"/>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9</m:t>
                          </m:r>
                        </m:num>
                        <m:den>
                          <m:r>
                            <a:rPr lang="he-IL" sz="7200" b="0" i="0" smtClean="0">
                              <a:latin typeface="Cambria Math" panose="02040503050406030204" pitchFamily="18" charset="0"/>
                            </a:rPr>
                            <m:t>50</m:t>
                          </m:r>
                        </m:den>
                      </m:f>
                    </m:oMath>
                  </m:oMathPara>
                </a14:m>
                <a:endParaRPr lang="he-IL" sz="7200" dirty="0"/>
              </a:p>
            </p:txBody>
          </p:sp>
        </mc:Choice>
        <mc:Fallback xmlns="">
          <p:sp>
            <p:nvSpPr>
              <p:cNvPr id="29" name="תיבת טקסט 28">
                <a:extLst>
                  <a:ext uri="{FF2B5EF4-FFF2-40B4-BE49-F238E27FC236}">
                    <a16:creationId xmlns:a16="http://schemas.microsoft.com/office/drawing/2014/main" id="{5A1D196A-7456-58E6-F3E1-4EDACDDBC63B}"/>
                  </a:ext>
                </a:extLst>
              </p:cNvPr>
              <p:cNvSpPr txBox="1">
                <a:spLocks noRot="1" noChangeAspect="1" noMove="1" noResize="1" noEditPoints="1" noAdjustHandles="1" noChangeArrowheads="1" noChangeShapeType="1" noTextEdit="1"/>
              </p:cNvSpPr>
              <p:nvPr/>
            </p:nvSpPr>
            <p:spPr>
              <a:xfrm>
                <a:off x="4196464" y="7544679"/>
                <a:ext cx="759268" cy="2166619"/>
              </a:xfrm>
              <a:prstGeom prst="rect">
                <a:avLst/>
              </a:prstGeom>
              <a:blipFill>
                <a:blip r:embed="rId13"/>
                <a:stretch>
                  <a:fillRect r="-45600"/>
                </a:stretch>
              </a:blipFill>
            </p:spPr>
            <p:txBody>
              <a:bodyPr/>
              <a:lstStyle/>
              <a:p>
                <a:r>
                  <a:rPr lang="he-IL">
                    <a:noFill/>
                  </a:rPr>
                  <a:t> </a:t>
                </a:r>
              </a:p>
            </p:txBody>
          </p:sp>
        </mc:Fallback>
      </mc:AlternateContent>
      <p:sp>
        <p:nvSpPr>
          <p:cNvPr id="30" name="מלבן: פינות מעוגלות 29">
            <a:extLst>
              <a:ext uri="{FF2B5EF4-FFF2-40B4-BE49-F238E27FC236}">
                <a16:creationId xmlns:a16="http://schemas.microsoft.com/office/drawing/2014/main" id="{5FE5B12D-27F8-13ED-3629-433AE69373C1}"/>
              </a:ext>
            </a:extLst>
          </p:cNvPr>
          <p:cNvSpPr/>
          <p:nvPr/>
        </p:nvSpPr>
        <p:spPr>
          <a:xfrm>
            <a:off x="539059"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9C85BD22-9B6A-5C56-FA76-ADDD324D8A8C}"/>
              </a:ext>
            </a:extLst>
          </p:cNvPr>
          <p:cNvSpPr/>
          <p:nvPr/>
        </p:nvSpPr>
        <p:spPr>
          <a:xfrm>
            <a:off x="15234341" y="7191326"/>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3" name="תיבת טקסט 32">
                <a:extLst>
                  <a:ext uri="{FF2B5EF4-FFF2-40B4-BE49-F238E27FC236}">
                    <a16:creationId xmlns:a16="http://schemas.microsoft.com/office/drawing/2014/main" id="{BAD2BCF3-658C-EBEF-DCCC-34F105EBAA72}"/>
                  </a:ext>
                </a:extLst>
              </p:cNvPr>
              <p:cNvSpPr txBox="1"/>
              <p:nvPr/>
            </p:nvSpPr>
            <p:spPr>
              <a:xfrm>
                <a:off x="15468600" y="7544678"/>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6</m:t>
                          </m:r>
                        </m:num>
                        <m:den>
                          <m:r>
                            <a:rPr lang="he-IL" sz="7200" b="0" i="0" smtClean="0">
                              <a:latin typeface="Cambria Math" panose="02040503050406030204" pitchFamily="18" charset="0"/>
                            </a:rPr>
                            <m:t>10</m:t>
                          </m:r>
                        </m:den>
                      </m:f>
                    </m:oMath>
                  </m:oMathPara>
                </a14:m>
                <a:endParaRPr lang="he-IL" sz="7200" dirty="0"/>
              </a:p>
            </p:txBody>
          </p:sp>
        </mc:Choice>
        <mc:Fallback xmlns="">
          <p:sp>
            <p:nvSpPr>
              <p:cNvPr id="33" name="תיבת טקסט 32">
                <a:extLst>
                  <a:ext uri="{FF2B5EF4-FFF2-40B4-BE49-F238E27FC236}">
                    <a16:creationId xmlns:a16="http://schemas.microsoft.com/office/drawing/2014/main" id="{BAD2BCF3-658C-EBEF-DCCC-34F105EBAA72}"/>
                  </a:ext>
                </a:extLst>
              </p:cNvPr>
              <p:cNvSpPr txBox="1">
                <a:spLocks noRot="1" noChangeAspect="1" noMove="1" noResize="1" noEditPoints="1" noAdjustHandles="1" noChangeArrowheads="1" noChangeShapeType="1" noTextEdit="1"/>
              </p:cNvSpPr>
              <p:nvPr/>
            </p:nvSpPr>
            <p:spPr>
              <a:xfrm>
                <a:off x="15468600" y="7544678"/>
                <a:ext cx="759268" cy="2166619"/>
              </a:xfrm>
              <a:prstGeom prst="rect">
                <a:avLst/>
              </a:prstGeom>
              <a:blipFill>
                <a:blip r:embed="rId14"/>
                <a:stretch>
                  <a:fillRect r="-133065"/>
                </a:stretch>
              </a:blipFill>
            </p:spPr>
            <p:txBody>
              <a:bodyPr/>
              <a:lstStyle/>
              <a:p>
                <a:r>
                  <a:rPr lang="he-IL">
                    <a:noFill/>
                  </a:rPr>
                  <a:t> </a:t>
                </a:r>
              </a:p>
            </p:txBody>
          </p:sp>
        </mc:Fallback>
      </mc:AlternateContent>
      <p:sp>
        <p:nvSpPr>
          <p:cNvPr id="34" name="מלבן: פינות מעוגלות 33">
            <a:extLst>
              <a:ext uri="{FF2B5EF4-FFF2-40B4-BE49-F238E27FC236}">
                <a16:creationId xmlns:a16="http://schemas.microsoft.com/office/drawing/2014/main" id="{C8DD70C5-839C-AC0B-BE58-014EAB8A2A53}"/>
              </a:ext>
            </a:extLst>
          </p:cNvPr>
          <p:cNvSpPr/>
          <p:nvPr/>
        </p:nvSpPr>
        <p:spPr>
          <a:xfrm>
            <a:off x="12193172"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069FF4D0-FF8B-5A4E-B0F2-434FA8610568}"/>
                  </a:ext>
                </a:extLst>
              </p:cNvPr>
              <p:cNvSpPr txBox="1"/>
              <p:nvPr/>
            </p:nvSpPr>
            <p:spPr>
              <a:xfrm>
                <a:off x="12646370" y="7555815"/>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1" smtClean="0">
                              <a:latin typeface="Cambria Math" panose="02040503050406030204" pitchFamily="18" charset="0"/>
                            </a:rPr>
                            <m:t>9</m:t>
                          </m:r>
                          <m:r>
                            <a:rPr lang="he-IL" sz="7200" b="0" i="0" smtClean="0">
                              <a:latin typeface="Cambria Math" panose="02040503050406030204" pitchFamily="18" charset="0"/>
                            </a:rPr>
                            <m:t> </m:t>
                          </m:r>
                        </m:num>
                        <m:den>
                          <m:r>
                            <a:rPr lang="he-IL" sz="7200" b="0" i="0" smtClean="0">
                              <a:latin typeface="Cambria Math" panose="02040503050406030204" pitchFamily="18" charset="0"/>
                            </a:rPr>
                            <m:t>10</m:t>
                          </m:r>
                        </m:den>
                      </m:f>
                    </m:oMath>
                  </m:oMathPara>
                </a14:m>
                <a:endParaRPr lang="he-IL" sz="7200" dirty="0"/>
              </a:p>
            </p:txBody>
          </p:sp>
        </mc:Choice>
        <mc:Fallback xmlns="">
          <p:sp>
            <p:nvSpPr>
              <p:cNvPr id="35" name="תיבת טקסט 34">
                <a:extLst>
                  <a:ext uri="{FF2B5EF4-FFF2-40B4-BE49-F238E27FC236}">
                    <a16:creationId xmlns:a16="http://schemas.microsoft.com/office/drawing/2014/main" id="{069FF4D0-FF8B-5A4E-B0F2-434FA8610568}"/>
                  </a:ext>
                </a:extLst>
              </p:cNvPr>
              <p:cNvSpPr txBox="1">
                <a:spLocks noRot="1" noChangeAspect="1" noMove="1" noResize="1" noEditPoints="1" noAdjustHandles="1" noChangeArrowheads="1" noChangeShapeType="1" noTextEdit="1"/>
              </p:cNvSpPr>
              <p:nvPr/>
            </p:nvSpPr>
            <p:spPr>
              <a:xfrm>
                <a:off x="12646370" y="7555815"/>
                <a:ext cx="759268" cy="2166619"/>
              </a:xfrm>
              <a:prstGeom prst="rect">
                <a:avLst/>
              </a:prstGeom>
              <a:blipFill>
                <a:blip r:embed="rId15"/>
                <a:stretch>
                  <a:fillRect r="-72581"/>
                </a:stretch>
              </a:blipFill>
            </p:spPr>
            <p:txBody>
              <a:bodyPr/>
              <a:lstStyle/>
              <a:p>
                <a:r>
                  <a:rPr lang="he-IL">
                    <a:noFill/>
                  </a:rPr>
                  <a:t> </a:t>
                </a:r>
              </a:p>
            </p:txBody>
          </p:sp>
        </mc:Fallback>
      </mc:AlternateContent>
      <p:sp>
        <p:nvSpPr>
          <p:cNvPr id="36" name="מלבן: פינות מעוגלות 35">
            <a:extLst>
              <a:ext uri="{FF2B5EF4-FFF2-40B4-BE49-F238E27FC236}">
                <a16:creationId xmlns:a16="http://schemas.microsoft.com/office/drawing/2014/main" id="{68C3667E-604E-61BF-2467-7EDEAEE8DC8F}"/>
              </a:ext>
            </a:extLst>
          </p:cNvPr>
          <p:cNvSpPr/>
          <p:nvPr/>
        </p:nvSpPr>
        <p:spPr>
          <a:xfrm>
            <a:off x="9296400"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8" name="תיבת טקסט 37">
                <a:extLst>
                  <a:ext uri="{FF2B5EF4-FFF2-40B4-BE49-F238E27FC236}">
                    <a16:creationId xmlns:a16="http://schemas.microsoft.com/office/drawing/2014/main" id="{E09B6601-26A8-71A5-561A-F8C2356353AC}"/>
                  </a:ext>
                </a:extLst>
              </p:cNvPr>
              <p:cNvSpPr txBox="1"/>
              <p:nvPr/>
            </p:nvSpPr>
            <p:spPr>
              <a:xfrm>
                <a:off x="9518168" y="421259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26</m:t>
                          </m:r>
                          <m:r>
                            <a:rPr lang="he-IL" sz="7200" b="0" i="0" smtClean="0">
                              <a:latin typeface="Cambria Math" panose="02040503050406030204" pitchFamily="18" charset="0"/>
                            </a:rPr>
                            <m:t> </m:t>
                          </m:r>
                        </m:num>
                        <m:den>
                          <m:r>
                            <a:rPr lang="he-IL" sz="7200" b="0" i="0" smtClean="0">
                              <a:latin typeface="Cambria Math" panose="02040503050406030204" pitchFamily="18" charset="0"/>
                            </a:rPr>
                            <m:t>100</m:t>
                          </m:r>
                        </m:den>
                      </m:f>
                    </m:oMath>
                  </m:oMathPara>
                </a14:m>
                <a:endParaRPr lang="he-IL" sz="7200" dirty="0"/>
              </a:p>
            </p:txBody>
          </p:sp>
        </mc:Choice>
        <mc:Fallback xmlns="">
          <p:sp>
            <p:nvSpPr>
              <p:cNvPr id="38" name="תיבת טקסט 37">
                <a:extLst>
                  <a:ext uri="{FF2B5EF4-FFF2-40B4-BE49-F238E27FC236}">
                    <a16:creationId xmlns:a16="http://schemas.microsoft.com/office/drawing/2014/main" id="{E09B6601-26A8-71A5-561A-F8C2356353AC}"/>
                  </a:ext>
                </a:extLst>
              </p:cNvPr>
              <p:cNvSpPr txBox="1">
                <a:spLocks noRot="1" noChangeAspect="1" noMove="1" noResize="1" noEditPoints="1" noAdjustHandles="1" noChangeArrowheads="1" noChangeShapeType="1" noTextEdit="1"/>
              </p:cNvSpPr>
              <p:nvPr/>
            </p:nvSpPr>
            <p:spPr>
              <a:xfrm>
                <a:off x="9518168" y="4212591"/>
                <a:ext cx="759268" cy="2166619"/>
              </a:xfrm>
              <a:prstGeom prst="rect">
                <a:avLst/>
              </a:prstGeom>
              <a:blipFill>
                <a:blip r:embed="rId16"/>
                <a:stretch>
                  <a:fillRect r="-1384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60472139-160F-8C60-EC6C-068FA121C069}"/>
                  </a:ext>
                </a:extLst>
              </p:cNvPr>
              <p:cNvSpPr txBox="1"/>
              <p:nvPr/>
            </p:nvSpPr>
            <p:spPr>
              <a:xfrm>
                <a:off x="10057033" y="7389251"/>
                <a:ext cx="759268" cy="21964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5</m:t>
                          </m:r>
                        </m:num>
                        <m:den>
                          <m:r>
                            <a:rPr lang="he-IL" sz="7200" b="0" i="0" smtClean="0">
                              <a:latin typeface="Cambria Math" panose="02040503050406030204" pitchFamily="18" charset="0"/>
                            </a:rPr>
                            <m:t>8</m:t>
                          </m:r>
                        </m:den>
                      </m:f>
                    </m:oMath>
                  </m:oMathPara>
                </a14:m>
                <a:endParaRPr lang="he-IL" sz="7200" dirty="0"/>
              </a:p>
            </p:txBody>
          </p:sp>
        </mc:Choice>
        <mc:Fallback xmlns="">
          <p:sp>
            <p:nvSpPr>
              <p:cNvPr id="39" name="תיבת טקסט 38">
                <a:extLst>
                  <a:ext uri="{FF2B5EF4-FFF2-40B4-BE49-F238E27FC236}">
                    <a16:creationId xmlns:a16="http://schemas.microsoft.com/office/drawing/2014/main" id="{60472139-160F-8C60-EC6C-068FA121C069}"/>
                  </a:ext>
                </a:extLst>
              </p:cNvPr>
              <p:cNvSpPr txBox="1">
                <a:spLocks noRot="1" noChangeAspect="1" noMove="1" noResize="1" noEditPoints="1" noAdjustHandles="1" noChangeArrowheads="1" noChangeShapeType="1" noTextEdit="1"/>
              </p:cNvSpPr>
              <p:nvPr/>
            </p:nvSpPr>
            <p:spPr>
              <a:xfrm>
                <a:off x="10057033" y="7389251"/>
                <a:ext cx="759268" cy="2196435"/>
              </a:xfrm>
              <a:prstGeom prst="rect">
                <a:avLst/>
              </a:prstGeom>
              <a:blipFill>
                <a:blip r:embed="rId17"/>
                <a:stretch>
                  <a:fillRect r="-564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73E13BF7-C4E9-7D0E-C7CD-5A694A05B1BF}"/>
                  </a:ext>
                </a:extLst>
              </p:cNvPr>
              <p:cNvSpPr txBox="1"/>
              <p:nvPr/>
            </p:nvSpPr>
            <p:spPr>
              <a:xfrm>
                <a:off x="6761383" y="7420318"/>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f>
                        <m:fPr>
                          <m:ctrlPr>
                            <a:rPr lang="he-IL" sz="7200" i="1" smtClean="0">
                              <a:latin typeface="Cambria Math" panose="02040503050406030204" pitchFamily="18" charset="0"/>
                            </a:rPr>
                          </m:ctrlPr>
                        </m:fPr>
                        <m:num>
                          <m:r>
                            <a:rPr lang="he-IL" sz="7200" b="0" i="0" smtClean="0">
                              <a:latin typeface="Cambria Math" panose="02040503050406030204" pitchFamily="18" charset="0"/>
                            </a:rPr>
                            <m:t>7</m:t>
                          </m:r>
                        </m:num>
                        <m:den>
                          <m:r>
                            <a:rPr lang="he-IL" sz="7200" b="0" i="0" smtClean="0">
                              <a:latin typeface="Cambria Math" panose="02040503050406030204" pitchFamily="18" charset="0"/>
                            </a:rPr>
                            <m:t>25</m:t>
                          </m:r>
                        </m:den>
                      </m:f>
                    </m:oMath>
                  </m:oMathPara>
                </a14:m>
                <a:endParaRPr lang="he-IL" sz="7200" dirty="0"/>
              </a:p>
            </p:txBody>
          </p:sp>
        </mc:Choice>
        <mc:Fallback xmlns="">
          <p:sp>
            <p:nvSpPr>
              <p:cNvPr id="40" name="תיבת טקסט 39">
                <a:extLst>
                  <a:ext uri="{FF2B5EF4-FFF2-40B4-BE49-F238E27FC236}">
                    <a16:creationId xmlns:a16="http://schemas.microsoft.com/office/drawing/2014/main" id="{73E13BF7-C4E9-7D0E-C7CD-5A694A05B1BF}"/>
                  </a:ext>
                </a:extLst>
              </p:cNvPr>
              <p:cNvSpPr txBox="1">
                <a:spLocks noRot="1" noChangeAspect="1" noMove="1" noResize="1" noEditPoints="1" noAdjustHandles="1" noChangeArrowheads="1" noChangeShapeType="1" noTextEdit="1"/>
              </p:cNvSpPr>
              <p:nvPr/>
            </p:nvSpPr>
            <p:spPr>
              <a:xfrm>
                <a:off x="6761383" y="7420318"/>
                <a:ext cx="759268" cy="2166619"/>
              </a:xfrm>
              <a:prstGeom prst="rect">
                <a:avLst/>
              </a:prstGeom>
              <a:blipFill>
                <a:blip r:embed="rId18"/>
                <a:stretch>
                  <a:fillRect r="-7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4C9046D6-A02E-9876-3796-48658B130563}"/>
                  </a:ext>
                </a:extLst>
              </p:cNvPr>
              <p:cNvSpPr txBox="1"/>
              <p:nvPr/>
            </p:nvSpPr>
            <p:spPr>
              <a:xfrm>
                <a:off x="1073631" y="7472681"/>
                <a:ext cx="759268" cy="21666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he-IL" sz="7200" i="1" smtClean="0">
                              <a:latin typeface="Cambria Math" panose="02040503050406030204" pitchFamily="18" charset="0"/>
                            </a:rPr>
                          </m:ctrlPr>
                        </m:fPr>
                        <m:num>
                          <m:r>
                            <a:rPr lang="he-IL" sz="7200" b="0" i="0" smtClean="0">
                              <a:latin typeface="Cambria Math" panose="02040503050406030204" pitchFamily="18" charset="0"/>
                            </a:rPr>
                            <m:t>3</m:t>
                          </m:r>
                        </m:num>
                        <m:den>
                          <m:r>
                            <a:rPr lang="he-IL" sz="7200" b="0" i="0" smtClean="0">
                              <a:latin typeface="Cambria Math" panose="02040503050406030204" pitchFamily="18" charset="0"/>
                            </a:rPr>
                            <m:t>20</m:t>
                          </m:r>
                        </m:den>
                      </m:f>
                    </m:oMath>
                  </m:oMathPara>
                </a14:m>
                <a:endParaRPr lang="he-IL" sz="7200" dirty="0"/>
              </a:p>
            </p:txBody>
          </p:sp>
        </mc:Choice>
        <mc:Fallback xmlns="">
          <p:sp>
            <p:nvSpPr>
              <p:cNvPr id="19" name="תיבת טקסט 18">
                <a:extLst>
                  <a:ext uri="{FF2B5EF4-FFF2-40B4-BE49-F238E27FC236}">
                    <a16:creationId xmlns:a16="http://schemas.microsoft.com/office/drawing/2014/main" id="{4C9046D6-A02E-9876-3796-48658B130563}"/>
                  </a:ext>
                </a:extLst>
              </p:cNvPr>
              <p:cNvSpPr txBox="1">
                <a:spLocks noRot="1" noChangeAspect="1" noMove="1" noResize="1" noEditPoints="1" noAdjustHandles="1" noChangeArrowheads="1" noChangeShapeType="1" noTextEdit="1"/>
              </p:cNvSpPr>
              <p:nvPr/>
            </p:nvSpPr>
            <p:spPr>
              <a:xfrm>
                <a:off x="1073631" y="7472681"/>
                <a:ext cx="759268" cy="2166619"/>
              </a:xfrm>
              <a:prstGeom prst="rect">
                <a:avLst/>
              </a:prstGeom>
              <a:blipFill>
                <a:blip r:embed="rId19"/>
                <a:stretch>
                  <a:fillRect r="-45600"/>
                </a:stretch>
              </a:blipFill>
            </p:spPr>
            <p:txBody>
              <a:bodyPr/>
              <a:lstStyle/>
              <a:p>
                <a:r>
                  <a:rPr lang="he-IL">
                    <a:noFill/>
                  </a:rPr>
                  <a:t> </a:t>
                </a:r>
              </a:p>
            </p:txBody>
          </p:sp>
        </mc:Fallback>
      </mc:AlternateContent>
    </p:spTree>
    <p:extLst>
      <p:ext uri="{BB962C8B-B14F-4D97-AF65-F5344CB8AC3E}">
        <p14:creationId xmlns:p14="http://schemas.microsoft.com/office/powerpoint/2010/main" val="92320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E2081-AC22-6596-39B3-207F8ED0D448}"/>
            </a:ext>
          </a:extLst>
        </p:cNvPr>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658F99BC-BF76-5C7E-390C-47A920317FC8}"/>
              </a:ext>
            </a:extLst>
          </p:cNvPr>
          <p:cNvSpPr/>
          <p:nvPr/>
        </p:nvSpPr>
        <p:spPr>
          <a:xfrm>
            <a:off x="149352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 name="תיבת טקסט 2">
                <a:extLst>
                  <a:ext uri="{FF2B5EF4-FFF2-40B4-BE49-F238E27FC236}">
                    <a16:creationId xmlns:a16="http://schemas.microsoft.com/office/drawing/2014/main" id="{A5EFC714-2062-2B88-A165-14A45CD08A94}"/>
                  </a:ext>
                </a:extLst>
              </p:cNvPr>
              <p:cNvSpPr txBox="1"/>
              <p:nvPr/>
            </p:nvSpPr>
            <p:spPr>
              <a:xfrm>
                <a:off x="15325577" y="1485369"/>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m:t>
                      </m:r>
                    </m:oMath>
                  </m:oMathPara>
                </a14:m>
                <a:endParaRPr lang="he-IL" sz="7200" dirty="0"/>
              </a:p>
            </p:txBody>
          </p:sp>
        </mc:Choice>
        <mc:Fallback xmlns="">
          <p:sp>
            <p:nvSpPr>
              <p:cNvPr id="3" name="תיבת טקסט 2">
                <a:extLst>
                  <a:ext uri="{FF2B5EF4-FFF2-40B4-BE49-F238E27FC236}">
                    <a16:creationId xmlns:a16="http://schemas.microsoft.com/office/drawing/2014/main" id="{A5EFC714-2062-2B88-A165-14A45CD08A94}"/>
                  </a:ext>
                </a:extLst>
              </p:cNvPr>
              <p:cNvSpPr txBox="1">
                <a:spLocks noRot="1" noChangeAspect="1" noMove="1" noResize="1" noEditPoints="1" noAdjustHandles="1" noChangeArrowheads="1" noChangeShapeType="1" noTextEdit="1"/>
              </p:cNvSpPr>
              <p:nvPr/>
            </p:nvSpPr>
            <p:spPr>
              <a:xfrm>
                <a:off x="15325577" y="1485369"/>
                <a:ext cx="759268" cy="1200329"/>
              </a:xfrm>
              <a:prstGeom prst="rect">
                <a:avLst/>
              </a:prstGeom>
              <a:blipFill>
                <a:blip r:embed="rId2"/>
                <a:stretch>
                  <a:fillRect r="-60800"/>
                </a:stretch>
              </a:blipFill>
            </p:spPr>
            <p:txBody>
              <a:bodyPr/>
              <a:lstStyle/>
              <a:p>
                <a:r>
                  <a:rPr lang="he-IL">
                    <a:noFill/>
                  </a:rPr>
                  <a:t> </a:t>
                </a:r>
              </a:p>
            </p:txBody>
          </p:sp>
        </mc:Fallback>
      </mc:AlternateContent>
      <p:sp>
        <p:nvSpPr>
          <p:cNvPr id="4" name="מלבן: פינות מעוגלות 3">
            <a:extLst>
              <a:ext uri="{FF2B5EF4-FFF2-40B4-BE49-F238E27FC236}">
                <a16:creationId xmlns:a16="http://schemas.microsoft.com/office/drawing/2014/main" id="{9177AD2E-14E6-AFFE-5AC3-231A55F5F1AE}"/>
              </a:ext>
            </a:extLst>
          </p:cNvPr>
          <p:cNvSpPr/>
          <p:nvPr/>
        </p:nvSpPr>
        <p:spPr>
          <a:xfrm>
            <a:off x="120396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5" name="תיבת טקסט 4">
                <a:extLst>
                  <a:ext uri="{FF2B5EF4-FFF2-40B4-BE49-F238E27FC236}">
                    <a16:creationId xmlns:a16="http://schemas.microsoft.com/office/drawing/2014/main" id="{83A0351A-3A00-86A1-A51A-8E24D1AF33F8}"/>
                  </a:ext>
                </a:extLst>
              </p:cNvPr>
              <p:cNvSpPr txBox="1"/>
              <p:nvPr/>
            </p:nvSpPr>
            <p:spPr>
              <a:xfrm>
                <a:off x="12287741" y="148536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46</m:t>
                      </m:r>
                    </m:oMath>
                  </m:oMathPara>
                </a14:m>
                <a:endParaRPr lang="he-IL" sz="7200" dirty="0"/>
              </a:p>
            </p:txBody>
          </p:sp>
        </mc:Choice>
        <mc:Fallback xmlns="">
          <p:sp>
            <p:nvSpPr>
              <p:cNvPr id="5" name="תיבת טקסט 4">
                <a:extLst>
                  <a:ext uri="{FF2B5EF4-FFF2-40B4-BE49-F238E27FC236}">
                    <a16:creationId xmlns:a16="http://schemas.microsoft.com/office/drawing/2014/main" id="{83A0351A-3A00-86A1-A51A-8E24D1AF33F8}"/>
                  </a:ext>
                </a:extLst>
              </p:cNvPr>
              <p:cNvSpPr txBox="1">
                <a:spLocks noRot="1" noChangeAspect="1" noMove="1" noResize="1" noEditPoints="1" noAdjustHandles="1" noChangeArrowheads="1" noChangeShapeType="1" noTextEdit="1"/>
              </p:cNvSpPr>
              <p:nvPr/>
            </p:nvSpPr>
            <p:spPr>
              <a:xfrm>
                <a:off x="12287741" y="1485368"/>
                <a:ext cx="759268" cy="1200329"/>
              </a:xfrm>
              <a:prstGeom prst="rect">
                <a:avLst/>
              </a:prstGeom>
              <a:blipFill>
                <a:blip r:embed="rId3"/>
                <a:stretch>
                  <a:fillRect r="-132258"/>
                </a:stretch>
              </a:blipFill>
            </p:spPr>
            <p:txBody>
              <a:bodyPr/>
              <a:lstStyle/>
              <a:p>
                <a:r>
                  <a:rPr lang="he-IL">
                    <a:noFill/>
                  </a:rPr>
                  <a:t> </a:t>
                </a:r>
              </a:p>
            </p:txBody>
          </p:sp>
        </mc:Fallback>
      </mc:AlternateContent>
      <p:sp>
        <p:nvSpPr>
          <p:cNvPr id="6" name="מלבן: פינות מעוגלות 5">
            <a:extLst>
              <a:ext uri="{FF2B5EF4-FFF2-40B4-BE49-F238E27FC236}">
                <a16:creationId xmlns:a16="http://schemas.microsoft.com/office/drawing/2014/main" id="{345B85A4-6111-745E-1212-F053E9414B5B}"/>
              </a:ext>
            </a:extLst>
          </p:cNvPr>
          <p:cNvSpPr/>
          <p:nvPr/>
        </p:nvSpPr>
        <p:spPr>
          <a:xfrm>
            <a:off x="9296400"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17B8C4CA-D691-9DE3-5F5C-07EAD95D40C1}"/>
              </a:ext>
            </a:extLst>
          </p:cNvPr>
          <p:cNvSpPr txBox="1"/>
          <p:nvPr/>
        </p:nvSpPr>
        <p:spPr>
          <a:xfrm>
            <a:off x="9468932" y="1526888"/>
            <a:ext cx="2108003" cy="1200329"/>
          </a:xfrm>
          <a:prstGeom prst="rect">
            <a:avLst/>
          </a:prstGeom>
          <a:noFill/>
        </p:spPr>
        <p:txBody>
          <a:bodyPr wrap="square">
            <a:spAutoFit/>
          </a:bodyPr>
          <a:lstStyle/>
          <a:p>
            <a:r>
              <a:rPr lang="he-IL" sz="7200" dirty="0"/>
              <a:t>0.07</a:t>
            </a:r>
          </a:p>
        </p:txBody>
      </p:sp>
      <p:sp>
        <p:nvSpPr>
          <p:cNvPr id="8" name="מלבן: פינות מעוגלות 7">
            <a:extLst>
              <a:ext uri="{FF2B5EF4-FFF2-40B4-BE49-F238E27FC236}">
                <a16:creationId xmlns:a16="http://schemas.microsoft.com/office/drawing/2014/main" id="{E9EA2D0F-BAF6-78AB-262E-D5EF930E2B03}"/>
              </a:ext>
            </a:extLst>
          </p:cNvPr>
          <p:cNvSpPr/>
          <p:nvPr/>
        </p:nvSpPr>
        <p:spPr>
          <a:xfrm>
            <a:off x="6427763"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9" name="תיבת טקסט 8">
                <a:extLst>
                  <a:ext uri="{FF2B5EF4-FFF2-40B4-BE49-F238E27FC236}">
                    <a16:creationId xmlns:a16="http://schemas.microsoft.com/office/drawing/2014/main" id="{EAD42A69-223A-7AF1-DCBE-1A7925916410}"/>
                  </a:ext>
                </a:extLst>
              </p:cNvPr>
              <p:cNvSpPr txBox="1"/>
              <p:nvPr/>
            </p:nvSpPr>
            <p:spPr>
              <a:xfrm>
                <a:off x="6953146" y="148536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8</m:t>
                      </m:r>
                    </m:oMath>
                  </m:oMathPara>
                </a14:m>
                <a:endParaRPr lang="he-IL" sz="7200" dirty="0"/>
              </a:p>
            </p:txBody>
          </p:sp>
        </mc:Choice>
        <mc:Fallback xmlns="">
          <p:sp>
            <p:nvSpPr>
              <p:cNvPr id="9" name="תיבת טקסט 8">
                <a:extLst>
                  <a:ext uri="{FF2B5EF4-FFF2-40B4-BE49-F238E27FC236}">
                    <a16:creationId xmlns:a16="http://schemas.microsoft.com/office/drawing/2014/main" id="{EAD42A69-223A-7AF1-DCBE-1A7925916410}"/>
                  </a:ext>
                </a:extLst>
              </p:cNvPr>
              <p:cNvSpPr txBox="1">
                <a:spLocks noRot="1" noChangeAspect="1" noMove="1" noResize="1" noEditPoints="1" noAdjustHandles="1" noChangeArrowheads="1" noChangeShapeType="1" noTextEdit="1"/>
              </p:cNvSpPr>
              <p:nvPr/>
            </p:nvSpPr>
            <p:spPr>
              <a:xfrm>
                <a:off x="6953146" y="1485368"/>
                <a:ext cx="759268" cy="1200329"/>
              </a:xfrm>
              <a:prstGeom prst="rect">
                <a:avLst/>
              </a:prstGeom>
              <a:blipFill>
                <a:blip r:embed="rId4"/>
                <a:stretch>
                  <a:fillRect r="-64516"/>
                </a:stretch>
              </a:blipFill>
            </p:spPr>
            <p:txBody>
              <a:bodyPr/>
              <a:lstStyle/>
              <a:p>
                <a:r>
                  <a:rPr lang="he-IL">
                    <a:noFill/>
                  </a:rPr>
                  <a:t> </a:t>
                </a:r>
              </a:p>
            </p:txBody>
          </p:sp>
        </mc:Fallback>
      </mc:AlternateContent>
      <p:sp>
        <p:nvSpPr>
          <p:cNvPr id="10" name="מלבן: פינות מעוגלות 9">
            <a:extLst>
              <a:ext uri="{FF2B5EF4-FFF2-40B4-BE49-F238E27FC236}">
                <a16:creationId xmlns:a16="http://schemas.microsoft.com/office/drawing/2014/main" id="{445C018F-9405-3E43-3CAE-EA948861B1E2}"/>
              </a:ext>
            </a:extLst>
          </p:cNvPr>
          <p:cNvSpPr/>
          <p:nvPr/>
        </p:nvSpPr>
        <p:spPr>
          <a:xfrm>
            <a:off x="3386594" y="6377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1" name="תיבת טקסט 10">
                <a:extLst>
                  <a:ext uri="{FF2B5EF4-FFF2-40B4-BE49-F238E27FC236}">
                    <a16:creationId xmlns:a16="http://schemas.microsoft.com/office/drawing/2014/main" id="{FEB5AA36-FFEC-C5AE-FE59-E02FF452E573}"/>
                  </a:ext>
                </a:extLst>
              </p:cNvPr>
              <p:cNvSpPr txBox="1"/>
              <p:nvPr/>
            </p:nvSpPr>
            <p:spPr>
              <a:xfrm>
                <a:off x="3812732" y="1526888"/>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25</m:t>
                      </m:r>
                    </m:oMath>
                  </m:oMathPara>
                </a14:m>
                <a:endParaRPr lang="he-IL" sz="7200" dirty="0"/>
              </a:p>
            </p:txBody>
          </p:sp>
        </mc:Choice>
        <mc:Fallback xmlns="">
          <p:sp>
            <p:nvSpPr>
              <p:cNvPr id="11" name="תיבת טקסט 10">
                <a:extLst>
                  <a:ext uri="{FF2B5EF4-FFF2-40B4-BE49-F238E27FC236}">
                    <a16:creationId xmlns:a16="http://schemas.microsoft.com/office/drawing/2014/main" id="{FEB5AA36-FFEC-C5AE-FE59-E02FF452E573}"/>
                  </a:ext>
                </a:extLst>
              </p:cNvPr>
              <p:cNvSpPr txBox="1">
                <a:spLocks noRot="1" noChangeAspect="1" noMove="1" noResize="1" noEditPoints="1" noAdjustHandles="1" noChangeArrowheads="1" noChangeShapeType="1" noTextEdit="1"/>
              </p:cNvSpPr>
              <p:nvPr/>
            </p:nvSpPr>
            <p:spPr>
              <a:xfrm>
                <a:off x="3812732" y="1526888"/>
                <a:ext cx="759268" cy="1200329"/>
              </a:xfrm>
              <a:prstGeom prst="rect">
                <a:avLst/>
              </a:prstGeom>
              <a:blipFill>
                <a:blip r:embed="rId5"/>
                <a:stretch>
                  <a:fillRect r="-128000"/>
                </a:stretch>
              </a:blipFill>
            </p:spPr>
            <p:txBody>
              <a:bodyPr/>
              <a:lstStyle/>
              <a:p>
                <a:r>
                  <a:rPr lang="he-IL">
                    <a:noFill/>
                  </a:rPr>
                  <a:t> </a:t>
                </a:r>
              </a:p>
            </p:txBody>
          </p:sp>
        </mc:Fallback>
      </mc:AlternateContent>
      <p:sp>
        <p:nvSpPr>
          <p:cNvPr id="12" name="מלבן: פינות מעוגלות 11">
            <a:extLst>
              <a:ext uri="{FF2B5EF4-FFF2-40B4-BE49-F238E27FC236}">
                <a16:creationId xmlns:a16="http://schemas.microsoft.com/office/drawing/2014/main" id="{15225BC6-692C-793F-F512-1610A4013737}"/>
              </a:ext>
            </a:extLst>
          </p:cNvPr>
          <p:cNvSpPr/>
          <p:nvPr/>
        </p:nvSpPr>
        <p:spPr>
          <a:xfrm>
            <a:off x="517957" y="64770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3" name="תיבת טקסט 12">
                <a:extLst>
                  <a:ext uri="{FF2B5EF4-FFF2-40B4-BE49-F238E27FC236}">
                    <a16:creationId xmlns:a16="http://schemas.microsoft.com/office/drawing/2014/main" id="{6037E0A3-3B8E-D4D4-760B-5F87308C015A}"/>
                  </a:ext>
                </a:extLst>
              </p:cNvPr>
              <p:cNvSpPr txBox="1"/>
              <p:nvPr/>
            </p:nvSpPr>
            <p:spPr>
              <a:xfrm>
                <a:off x="730330" y="1526887"/>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06</m:t>
                      </m:r>
                    </m:oMath>
                  </m:oMathPara>
                </a14:m>
                <a:endParaRPr lang="he-IL" sz="7200" dirty="0"/>
              </a:p>
            </p:txBody>
          </p:sp>
        </mc:Choice>
        <mc:Fallback xmlns="">
          <p:sp>
            <p:nvSpPr>
              <p:cNvPr id="13" name="תיבת טקסט 12">
                <a:extLst>
                  <a:ext uri="{FF2B5EF4-FFF2-40B4-BE49-F238E27FC236}">
                    <a16:creationId xmlns:a16="http://schemas.microsoft.com/office/drawing/2014/main" id="{6037E0A3-3B8E-D4D4-760B-5F87308C015A}"/>
                  </a:ext>
                </a:extLst>
              </p:cNvPr>
              <p:cNvSpPr txBox="1">
                <a:spLocks noRot="1" noChangeAspect="1" noMove="1" noResize="1" noEditPoints="1" noAdjustHandles="1" noChangeArrowheads="1" noChangeShapeType="1" noTextEdit="1"/>
              </p:cNvSpPr>
              <p:nvPr/>
            </p:nvSpPr>
            <p:spPr>
              <a:xfrm>
                <a:off x="730330" y="1526887"/>
                <a:ext cx="759268" cy="1200329"/>
              </a:xfrm>
              <a:prstGeom prst="rect">
                <a:avLst/>
              </a:prstGeom>
              <a:blipFill>
                <a:blip r:embed="rId6"/>
                <a:stretch>
                  <a:fillRect r="-132258"/>
                </a:stretch>
              </a:blipFill>
            </p:spPr>
            <p:txBody>
              <a:bodyPr/>
              <a:lstStyle/>
              <a:p>
                <a:r>
                  <a:rPr lang="he-IL">
                    <a:noFill/>
                  </a:rPr>
                  <a:t> </a:t>
                </a:r>
              </a:p>
            </p:txBody>
          </p:sp>
        </mc:Fallback>
      </mc:AlternateContent>
      <p:sp>
        <p:nvSpPr>
          <p:cNvPr id="14" name="מלבן: פינות מעוגלות 13">
            <a:extLst>
              <a:ext uri="{FF2B5EF4-FFF2-40B4-BE49-F238E27FC236}">
                <a16:creationId xmlns:a16="http://schemas.microsoft.com/office/drawing/2014/main" id="{5C1B02F0-3636-C499-C6FF-0A8339752A3C}"/>
              </a:ext>
            </a:extLst>
          </p:cNvPr>
          <p:cNvSpPr/>
          <p:nvPr/>
        </p:nvSpPr>
        <p:spPr>
          <a:xfrm>
            <a:off x="14944578" y="3848101"/>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5" name="תיבת טקסט 14">
                <a:extLst>
                  <a:ext uri="{FF2B5EF4-FFF2-40B4-BE49-F238E27FC236}">
                    <a16:creationId xmlns:a16="http://schemas.microsoft.com/office/drawing/2014/main" id="{9291EF33-201F-04CB-2B98-9E23784946A0}"/>
                  </a:ext>
                </a:extLst>
              </p:cNvPr>
              <p:cNvSpPr txBox="1"/>
              <p:nvPr/>
            </p:nvSpPr>
            <p:spPr>
              <a:xfrm>
                <a:off x="15316199" y="469573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m:t>
                      </m:r>
                      <m:r>
                        <a:rPr lang="he-IL" sz="7200" b="0" i="1" smtClean="0">
                          <a:latin typeface="Cambria Math" panose="02040503050406030204" pitchFamily="18" charset="0"/>
                        </a:rPr>
                        <m:t> </m:t>
                      </m:r>
                    </m:oMath>
                  </m:oMathPara>
                </a14:m>
                <a:endParaRPr lang="he-IL" sz="7200" dirty="0"/>
              </a:p>
            </p:txBody>
          </p:sp>
        </mc:Choice>
        <mc:Fallback xmlns="">
          <p:sp>
            <p:nvSpPr>
              <p:cNvPr id="15" name="תיבת טקסט 14">
                <a:extLst>
                  <a:ext uri="{FF2B5EF4-FFF2-40B4-BE49-F238E27FC236}">
                    <a16:creationId xmlns:a16="http://schemas.microsoft.com/office/drawing/2014/main" id="{9291EF33-201F-04CB-2B98-9E23784946A0}"/>
                  </a:ext>
                </a:extLst>
              </p:cNvPr>
              <p:cNvSpPr txBox="1">
                <a:spLocks noRot="1" noChangeAspect="1" noMove="1" noResize="1" noEditPoints="1" noAdjustHandles="1" noChangeArrowheads="1" noChangeShapeType="1" noTextEdit="1"/>
              </p:cNvSpPr>
              <p:nvPr/>
            </p:nvSpPr>
            <p:spPr>
              <a:xfrm>
                <a:off x="15316199" y="4695735"/>
                <a:ext cx="759268" cy="1200329"/>
              </a:xfrm>
              <a:prstGeom prst="rect">
                <a:avLst/>
              </a:prstGeom>
              <a:blipFill>
                <a:blip r:embed="rId7"/>
                <a:stretch>
                  <a:fillRect r="-60800"/>
                </a:stretch>
              </a:blipFill>
            </p:spPr>
            <p:txBody>
              <a:bodyPr/>
              <a:lstStyle/>
              <a:p>
                <a:r>
                  <a:rPr lang="he-IL">
                    <a:noFill/>
                  </a:rPr>
                  <a:t> </a:t>
                </a:r>
              </a:p>
            </p:txBody>
          </p:sp>
        </mc:Fallback>
      </mc:AlternateContent>
      <p:sp>
        <p:nvSpPr>
          <p:cNvPr id="16" name="מלבן: פינות מעוגלות 15">
            <a:extLst>
              <a:ext uri="{FF2B5EF4-FFF2-40B4-BE49-F238E27FC236}">
                <a16:creationId xmlns:a16="http://schemas.microsoft.com/office/drawing/2014/main" id="{277872FA-14F1-E789-CD41-1E62E03F301F}"/>
              </a:ext>
            </a:extLst>
          </p:cNvPr>
          <p:cNvSpPr/>
          <p:nvPr/>
        </p:nvSpPr>
        <p:spPr>
          <a:xfrm>
            <a:off x="12115800" y="3874478"/>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17" name="תיבת טקסט 16">
                <a:extLst>
                  <a:ext uri="{FF2B5EF4-FFF2-40B4-BE49-F238E27FC236}">
                    <a16:creationId xmlns:a16="http://schemas.microsoft.com/office/drawing/2014/main" id="{F7A6B666-149C-6DB9-A2EB-0BC0AB83A11C}"/>
                  </a:ext>
                </a:extLst>
              </p:cNvPr>
              <p:cNvSpPr txBox="1"/>
              <p:nvPr/>
            </p:nvSpPr>
            <p:spPr>
              <a:xfrm>
                <a:off x="12349581" y="4722113"/>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34</m:t>
                      </m:r>
                    </m:oMath>
                  </m:oMathPara>
                </a14:m>
                <a:endParaRPr lang="he-IL" sz="7200" dirty="0"/>
              </a:p>
            </p:txBody>
          </p:sp>
        </mc:Choice>
        <mc:Fallback xmlns="">
          <p:sp>
            <p:nvSpPr>
              <p:cNvPr id="17" name="תיבת טקסט 16">
                <a:extLst>
                  <a:ext uri="{FF2B5EF4-FFF2-40B4-BE49-F238E27FC236}">
                    <a16:creationId xmlns:a16="http://schemas.microsoft.com/office/drawing/2014/main" id="{F7A6B666-149C-6DB9-A2EB-0BC0AB83A11C}"/>
                  </a:ext>
                </a:extLst>
              </p:cNvPr>
              <p:cNvSpPr txBox="1">
                <a:spLocks noRot="1" noChangeAspect="1" noMove="1" noResize="1" noEditPoints="1" noAdjustHandles="1" noChangeArrowheads="1" noChangeShapeType="1" noTextEdit="1"/>
              </p:cNvSpPr>
              <p:nvPr/>
            </p:nvSpPr>
            <p:spPr>
              <a:xfrm>
                <a:off x="12349581" y="4722113"/>
                <a:ext cx="759268" cy="1200329"/>
              </a:xfrm>
              <a:prstGeom prst="rect">
                <a:avLst/>
              </a:prstGeom>
              <a:blipFill>
                <a:blip r:embed="rId8"/>
                <a:stretch>
                  <a:fillRect r="-133871"/>
                </a:stretch>
              </a:blipFill>
            </p:spPr>
            <p:txBody>
              <a:bodyPr/>
              <a:lstStyle/>
              <a:p>
                <a:r>
                  <a:rPr lang="he-IL">
                    <a:noFill/>
                  </a:rPr>
                  <a:t> </a:t>
                </a:r>
              </a:p>
            </p:txBody>
          </p:sp>
        </mc:Fallback>
      </mc:AlternateContent>
      <p:sp>
        <p:nvSpPr>
          <p:cNvPr id="18" name="מלבן: פינות מעוגלות 17">
            <a:extLst>
              <a:ext uri="{FF2B5EF4-FFF2-40B4-BE49-F238E27FC236}">
                <a16:creationId xmlns:a16="http://schemas.microsoft.com/office/drawing/2014/main" id="{27F3A3CB-2F91-CA9A-6A05-5BDD9C84F016}"/>
              </a:ext>
            </a:extLst>
          </p:cNvPr>
          <p:cNvSpPr/>
          <p:nvPr/>
        </p:nvSpPr>
        <p:spPr>
          <a:xfrm>
            <a:off x="92964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6754761D-FBD1-949A-BA82-F6897BA5A457}"/>
              </a:ext>
            </a:extLst>
          </p:cNvPr>
          <p:cNvSpPr/>
          <p:nvPr/>
        </p:nvSpPr>
        <p:spPr>
          <a:xfrm>
            <a:off x="6477000" y="390779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1" name="תיבת טקסט 20">
                <a:extLst>
                  <a:ext uri="{FF2B5EF4-FFF2-40B4-BE49-F238E27FC236}">
                    <a16:creationId xmlns:a16="http://schemas.microsoft.com/office/drawing/2014/main" id="{5EFD6979-CB35-3E46-60DE-3116E29207C5}"/>
                  </a:ext>
                </a:extLst>
              </p:cNvPr>
              <p:cNvSpPr txBox="1"/>
              <p:nvPr/>
            </p:nvSpPr>
            <p:spPr>
              <a:xfrm>
                <a:off x="6448864" y="47967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125</m:t>
                      </m:r>
                    </m:oMath>
                  </m:oMathPara>
                </a14:m>
                <a:endParaRPr lang="he-IL" sz="7200" dirty="0"/>
              </a:p>
            </p:txBody>
          </p:sp>
        </mc:Choice>
        <mc:Fallback xmlns="">
          <p:sp>
            <p:nvSpPr>
              <p:cNvPr id="21" name="תיבת טקסט 20">
                <a:extLst>
                  <a:ext uri="{FF2B5EF4-FFF2-40B4-BE49-F238E27FC236}">
                    <a16:creationId xmlns:a16="http://schemas.microsoft.com/office/drawing/2014/main" id="{5EFD6979-CB35-3E46-60DE-3116E29207C5}"/>
                  </a:ext>
                </a:extLst>
              </p:cNvPr>
              <p:cNvSpPr txBox="1">
                <a:spLocks noRot="1" noChangeAspect="1" noMove="1" noResize="1" noEditPoints="1" noAdjustHandles="1" noChangeArrowheads="1" noChangeShapeType="1" noTextEdit="1"/>
              </p:cNvSpPr>
              <p:nvPr/>
            </p:nvSpPr>
            <p:spPr>
              <a:xfrm>
                <a:off x="6448864" y="4796795"/>
                <a:ext cx="759268" cy="1200329"/>
              </a:xfrm>
              <a:prstGeom prst="rect">
                <a:avLst/>
              </a:prstGeom>
              <a:blipFill>
                <a:blip r:embed="rId9"/>
                <a:stretch>
                  <a:fillRect r="-195968"/>
                </a:stretch>
              </a:blipFill>
            </p:spPr>
            <p:txBody>
              <a:bodyPr/>
              <a:lstStyle/>
              <a:p>
                <a:r>
                  <a:rPr lang="he-IL">
                    <a:noFill/>
                  </a:rPr>
                  <a:t> </a:t>
                </a:r>
              </a:p>
            </p:txBody>
          </p:sp>
        </mc:Fallback>
      </mc:AlternateContent>
      <p:sp>
        <p:nvSpPr>
          <p:cNvPr id="22" name="מלבן: פינות מעוגלות 21">
            <a:extLst>
              <a:ext uri="{FF2B5EF4-FFF2-40B4-BE49-F238E27FC236}">
                <a16:creationId xmlns:a16="http://schemas.microsoft.com/office/drawing/2014/main" id="{53E96F50-B7AF-C5E2-9040-D2D38C462344}"/>
              </a:ext>
            </a:extLst>
          </p:cNvPr>
          <p:cNvSpPr/>
          <p:nvPr/>
        </p:nvSpPr>
        <p:spPr>
          <a:xfrm>
            <a:off x="3435831"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3" name="תיבת טקסט 22">
                <a:extLst>
                  <a:ext uri="{FF2B5EF4-FFF2-40B4-BE49-F238E27FC236}">
                    <a16:creationId xmlns:a16="http://schemas.microsoft.com/office/drawing/2014/main" id="{E2A90BB7-6280-CBC9-764F-E3269D38BDD5}"/>
                  </a:ext>
                </a:extLst>
              </p:cNvPr>
              <p:cNvSpPr txBox="1"/>
              <p:nvPr/>
            </p:nvSpPr>
            <p:spPr>
              <a:xfrm>
                <a:off x="3367837" y="46678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875</m:t>
                      </m:r>
                    </m:oMath>
                  </m:oMathPara>
                </a14:m>
                <a:endParaRPr lang="he-IL" sz="7200" dirty="0"/>
              </a:p>
            </p:txBody>
          </p:sp>
        </mc:Choice>
        <mc:Fallback xmlns="">
          <p:sp>
            <p:nvSpPr>
              <p:cNvPr id="23" name="תיבת טקסט 22">
                <a:extLst>
                  <a:ext uri="{FF2B5EF4-FFF2-40B4-BE49-F238E27FC236}">
                    <a16:creationId xmlns:a16="http://schemas.microsoft.com/office/drawing/2014/main" id="{E2A90BB7-6280-CBC9-764F-E3269D38BDD5}"/>
                  </a:ext>
                </a:extLst>
              </p:cNvPr>
              <p:cNvSpPr txBox="1">
                <a:spLocks noRot="1" noChangeAspect="1" noMove="1" noResize="1" noEditPoints="1" noAdjustHandles="1" noChangeArrowheads="1" noChangeShapeType="1" noTextEdit="1"/>
              </p:cNvSpPr>
              <p:nvPr/>
            </p:nvSpPr>
            <p:spPr>
              <a:xfrm>
                <a:off x="3367837" y="4667895"/>
                <a:ext cx="759268" cy="1200329"/>
              </a:xfrm>
              <a:prstGeom prst="rect">
                <a:avLst/>
              </a:prstGeom>
              <a:blipFill>
                <a:blip r:embed="rId10"/>
                <a:stretch>
                  <a:fillRect r="-194400"/>
                </a:stretch>
              </a:blipFill>
            </p:spPr>
            <p:txBody>
              <a:bodyPr/>
              <a:lstStyle/>
              <a:p>
                <a:r>
                  <a:rPr lang="he-IL">
                    <a:noFill/>
                  </a:rPr>
                  <a:t> </a:t>
                </a:r>
              </a:p>
            </p:txBody>
          </p:sp>
        </mc:Fallback>
      </mc:AlternateContent>
      <p:sp>
        <p:nvSpPr>
          <p:cNvPr id="24" name="מלבן: פינות מעוגלות 23">
            <a:extLst>
              <a:ext uri="{FF2B5EF4-FFF2-40B4-BE49-F238E27FC236}">
                <a16:creationId xmlns:a16="http://schemas.microsoft.com/office/drawing/2014/main" id="{DB70CDEE-6A3C-6042-9DA7-0B2324955D4F}"/>
              </a:ext>
            </a:extLst>
          </p:cNvPr>
          <p:cNvSpPr/>
          <p:nvPr/>
        </p:nvSpPr>
        <p:spPr>
          <a:xfrm>
            <a:off x="539059" y="392009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5" name="תיבת טקסט 24">
                <a:extLst>
                  <a:ext uri="{FF2B5EF4-FFF2-40B4-BE49-F238E27FC236}">
                    <a16:creationId xmlns:a16="http://schemas.microsoft.com/office/drawing/2014/main" id="{7B2F4500-EF0C-3796-57E3-636EE469DED5}"/>
                  </a:ext>
                </a:extLst>
              </p:cNvPr>
              <p:cNvSpPr txBox="1"/>
              <p:nvPr/>
            </p:nvSpPr>
            <p:spPr>
              <a:xfrm>
                <a:off x="779866" y="4648552"/>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5</m:t>
                      </m:r>
                    </m:oMath>
                  </m:oMathPara>
                </a14:m>
                <a:endParaRPr lang="he-IL" sz="7200" dirty="0"/>
              </a:p>
            </p:txBody>
          </p:sp>
        </mc:Choice>
        <mc:Fallback xmlns="">
          <p:sp>
            <p:nvSpPr>
              <p:cNvPr id="25" name="תיבת טקסט 24">
                <a:extLst>
                  <a:ext uri="{FF2B5EF4-FFF2-40B4-BE49-F238E27FC236}">
                    <a16:creationId xmlns:a16="http://schemas.microsoft.com/office/drawing/2014/main" id="{7B2F4500-EF0C-3796-57E3-636EE469DED5}"/>
                  </a:ext>
                </a:extLst>
              </p:cNvPr>
              <p:cNvSpPr txBox="1">
                <a:spLocks noRot="1" noChangeAspect="1" noMove="1" noResize="1" noEditPoints="1" noAdjustHandles="1" noChangeArrowheads="1" noChangeShapeType="1" noTextEdit="1"/>
              </p:cNvSpPr>
              <p:nvPr/>
            </p:nvSpPr>
            <p:spPr>
              <a:xfrm>
                <a:off x="779866" y="4648552"/>
                <a:ext cx="759268" cy="1200329"/>
              </a:xfrm>
              <a:prstGeom prst="rect">
                <a:avLst/>
              </a:prstGeom>
              <a:blipFill>
                <a:blip r:embed="rId11"/>
                <a:stretch>
                  <a:fillRect r="-62097"/>
                </a:stretch>
              </a:blipFill>
            </p:spPr>
            <p:txBody>
              <a:bodyPr/>
              <a:lstStyle/>
              <a:p>
                <a:r>
                  <a:rPr lang="he-IL">
                    <a:noFill/>
                  </a:rPr>
                  <a:t> </a:t>
                </a:r>
              </a:p>
            </p:txBody>
          </p:sp>
        </mc:Fallback>
      </mc:AlternateContent>
      <p:sp>
        <p:nvSpPr>
          <p:cNvPr id="26" name="מלבן: פינות מעוגלות 25">
            <a:extLst>
              <a:ext uri="{FF2B5EF4-FFF2-40B4-BE49-F238E27FC236}">
                <a16:creationId xmlns:a16="http://schemas.microsoft.com/office/drawing/2014/main" id="{95A95D1B-6AD0-A6F5-7280-220B41B9E657}"/>
              </a:ext>
            </a:extLst>
          </p:cNvPr>
          <p:cNvSpPr/>
          <p:nvPr/>
        </p:nvSpPr>
        <p:spPr>
          <a:xfrm>
            <a:off x="6477000" y="7167880"/>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פינות מעוגלות 27">
            <a:extLst>
              <a:ext uri="{FF2B5EF4-FFF2-40B4-BE49-F238E27FC236}">
                <a16:creationId xmlns:a16="http://schemas.microsoft.com/office/drawing/2014/main" id="{EC2EB090-A7AA-D24D-7F86-EBBDD7F140C4}"/>
              </a:ext>
            </a:extLst>
          </p:cNvPr>
          <p:cNvSpPr/>
          <p:nvPr/>
        </p:nvSpPr>
        <p:spPr>
          <a:xfrm>
            <a:off x="3435831"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9" name="תיבת טקסט 28">
                <a:extLst>
                  <a:ext uri="{FF2B5EF4-FFF2-40B4-BE49-F238E27FC236}">
                    <a16:creationId xmlns:a16="http://schemas.microsoft.com/office/drawing/2014/main" id="{DA9D567A-07DB-6DD2-2812-0DE69E0A0A46}"/>
                  </a:ext>
                </a:extLst>
              </p:cNvPr>
              <p:cNvSpPr txBox="1"/>
              <p:nvPr/>
            </p:nvSpPr>
            <p:spPr>
              <a:xfrm>
                <a:off x="3927714" y="8159947"/>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18</m:t>
                      </m:r>
                    </m:oMath>
                  </m:oMathPara>
                </a14:m>
                <a:endParaRPr lang="he-IL" sz="7200" dirty="0"/>
              </a:p>
            </p:txBody>
          </p:sp>
        </mc:Choice>
        <mc:Fallback xmlns="">
          <p:sp>
            <p:nvSpPr>
              <p:cNvPr id="29" name="תיבת טקסט 28">
                <a:extLst>
                  <a:ext uri="{FF2B5EF4-FFF2-40B4-BE49-F238E27FC236}">
                    <a16:creationId xmlns:a16="http://schemas.microsoft.com/office/drawing/2014/main" id="{DA9D567A-07DB-6DD2-2812-0DE69E0A0A46}"/>
                  </a:ext>
                </a:extLst>
              </p:cNvPr>
              <p:cNvSpPr txBox="1">
                <a:spLocks noRot="1" noChangeAspect="1" noMove="1" noResize="1" noEditPoints="1" noAdjustHandles="1" noChangeArrowheads="1" noChangeShapeType="1" noTextEdit="1"/>
              </p:cNvSpPr>
              <p:nvPr/>
            </p:nvSpPr>
            <p:spPr>
              <a:xfrm>
                <a:off x="3927714" y="8159947"/>
                <a:ext cx="759268" cy="1200329"/>
              </a:xfrm>
              <a:prstGeom prst="rect">
                <a:avLst/>
              </a:prstGeom>
              <a:blipFill>
                <a:blip r:embed="rId12"/>
                <a:stretch>
                  <a:fillRect r="-130400"/>
                </a:stretch>
              </a:blipFill>
            </p:spPr>
            <p:txBody>
              <a:bodyPr/>
              <a:lstStyle/>
              <a:p>
                <a:r>
                  <a:rPr lang="he-IL">
                    <a:noFill/>
                  </a:rPr>
                  <a:t> </a:t>
                </a:r>
              </a:p>
            </p:txBody>
          </p:sp>
        </mc:Fallback>
      </mc:AlternateContent>
      <p:sp>
        <p:nvSpPr>
          <p:cNvPr id="30" name="מלבן: פינות מעוגלות 29">
            <a:extLst>
              <a:ext uri="{FF2B5EF4-FFF2-40B4-BE49-F238E27FC236}">
                <a16:creationId xmlns:a16="http://schemas.microsoft.com/office/drawing/2014/main" id="{92DFDAC8-80E1-8644-102B-9B3052EDDE39}"/>
              </a:ext>
            </a:extLst>
          </p:cNvPr>
          <p:cNvSpPr/>
          <p:nvPr/>
        </p:nvSpPr>
        <p:spPr>
          <a:xfrm>
            <a:off x="539059" y="7180189"/>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פינות מעוגלות 31">
            <a:extLst>
              <a:ext uri="{FF2B5EF4-FFF2-40B4-BE49-F238E27FC236}">
                <a16:creationId xmlns:a16="http://schemas.microsoft.com/office/drawing/2014/main" id="{378EA401-58FC-07E7-11F9-C4C12F30BE27}"/>
              </a:ext>
            </a:extLst>
          </p:cNvPr>
          <p:cNvSpPr/>
          <p:nvPr/>
        </p:nvSpPr>
        <p:spPr>
          <a:xfrm>
            <a:off x="15234341" y="7191326"/>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3" name="תיבת טקסט 32">
                <a:extLst>
                  <a:ext uri="{FF2B5EF4-FFF2-40B4-BE49-F238E27FC236}">
                    <a16:creationId xmlns:a16="http://schemas.microsoft.com/office/drawing/2014/main" id="{B40A58B9-7AC9-F9E1-8CA4-55353A6666FC}"/>
                  </a:ext>
                </a:extLst>
              </p:cNvPr>
              <p:cNvSpPr txBox="1"/>
              <p:nvPr/>
            </p:nvSpPr>
            <p:spPr>
              <a:xfrm>
                <a:off x="15705211" y="787239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1</m:t>
                      </m:r>
                      <m:r>
                        <a:rPr lang="he-IL" sz="7200" b="0" i="1" smtClean="0">
                          <a:latin typeface="Cambria Math" panose="02040503050406030204" pitchFamily="18" charset="0"/>
                        </a:rPr>
                        <m:t>.</m:t>
                      </m:r>
                      <m:r>
                        <a:rPr lang="he-IL" sz="7200" b="0" i="1" smtClean="0">
                          <a:latin typeface="Cambria Math" panose="02040503050406030204" pitchFamily="18" charset="0"/>
                        </a:rPr>
                        <m:t>6</m:t>
                      </m:r>
                    </m:oMath>
                  </m:oMathPara>
                </a14:m>
                <a:endParaRPr lang="he-IL" sz="7200" dirty="0"/>
              </a:p>
            </p:txBody>
          </p:sp>
        </mc:Choice>
        <mc:Fallback xmlns="">
          <p:sp>
            <p:nvSpPr>
              <p:cNvPr id="33" name="תיבת טקסט 32">
                <a:extLst>
                  <a:ext uri="{FF2B5EF4-FFF2-40B4-BE49-F238E27FC236}">
                    <a16:creationId xmlns:a16="http://schemas.microsoft.com/office/drawing/2014/main" id="{B40A58B9-7AC9-F9E1-8CA4-55353A6666FC}"/>
                  </a:ext>
                </a:extLst>
              </p:cNvPr>
              <p:cNvSpPr txBox="1">
                <a:spLocks noRot="1" noChangeAspect="1" noMove="1" noResize="1" noEditPoints="1" noAdjustHandles="1" noChangeArrowheads="1" noChangeShapeType="1" noTextEdit="1"/>
              </p:cNvSpPr>
              <p:nvPr/>
            </p:nvSpPr>
            <p:spPr>
              <a:xfrm>
                <a:off x="15705211" y="7872395"/>
                <a:ext cx="759268" cy="1200329"/>
              </a:xfrm>
              <a:prstGeom prst="rect">
                <a:avLst/>
              </a:prstGeom>
              <a:blipFill>
                <a:blip r:embed="rId13"/>
                <a:stretch>
                  <a:fillRect r="-64800"/>
                </a:stretch>
              </a:blipFill>
            </p:spPr>
            <p:txBody>
              <a:bodyPr/>
              <a:lstStyle/>
              <a:p>
                <a:r>
                  <a:rPr lang="he-IL">
                    <a:noFill/>
                  </a:rPr>
                  <a:t> </a:t>
                </a:r>
              </a:p>
            </p:txBody>
          </p:sp>
        </mc:Fallback>
      </mc:AlternateContent>
      <p:sp>
        <p:nvSpPr>
          <p:cNvPr id="34" name="מלבן: פינות מעוגלות 33">
            <a:extLst>
              <a:ext uri="{FF2B5EF4-FFF2-40B4-BE49-F238E27FC236}">
                <a16:creationId xmlns:a16="http://schemas.microsoft.com/office/drawing/2014/main" id="{6104CCCA-9FE7-F02A-7CA8-9FB3377EA874}"/>
              </a:ext>
            </a:extLst>
          </p:cNvPr>
          <p:cNvSpPr/>
          <p:nvPr/>
        </p:nvSpPr>
        <p:spPr>
          <a:xfrm>
            <a:off x="12193172"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5" name="תיבת טקסט 34">
                <a:extLst>
                  <a:ext uri="{FF2B5EF4-FFF2-40B4-BE49-F238E27FC236}">
                    <a16:creationId xmlns:a16="http://schemas.microsoft.com/office/drawing/2014/main" id="{1E9468D2-D7B6-1A14-D117-107E69BF4C19}"/>
                  </a:ext>
                </a:extLst>
              </p:cNvPr>
              <p:cNvSpPr txBox="1"/>
              <p:nvPr/>
            </p:nvSpPr>
            <p:spPr>
              <a:xfrm>
                <a:off x="12574171" y="7945470"/>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9</m:t>
                      </m:r>
                    </m:oMath>
                  </m:oMathPara>
                </a14:m>
                <a:endParaRPr lang="he-IL" sz="7200" dirty="0"/>
              </a:p>
            </p:txBody>
          </p:sp>
        </mc:Choice>
        <mc:Fallback xmlns="">
          <p:sp>
            <p:nvSpPr>
              <p:cNvPr id="35" name="תיבת טקסט 34">
                <a:extLst>
                  <a:ext uri="{FF2B5EF4-FFF2-40B4-BE49-F238E27FC236}">
                    <a16:creationId xmlns:a16="http://schemas.microsoft.com/office/drawing/2014/main" id="{1E9468D2-D7B6-1A14-D117-107E69BF4C19}"/>
                  </a:ext>
                </a:extLst>
              </p:cNvPr>
              <p:cNvSpPr txBox="1">
                <a:spLocks noRot="1" noChangeAspect="1" noMove="1" noResize="1" noEditPoints="1" noAdjustHandles="1" noChangeArrowheads="1" noChangeShapeType="1" noTextEdit="1"/>
              </p:cNvSpPr>
              <p:nvPr/>
            </p:nvSpPr>
            <p:spPr>
              <a:xfrm>
                <a:off x="12574171" y="7945470"/>
                <a:ext cx="759268" cy="1200329"/>
              </a:xfrm>
              <a:prstGeom prst="rect">
                <a:avLst/>
              </a:prstGeom>
              <a:blipFill>
                <a:blip r:embed="rId14"/>
                <a:stretch>
                  <a:fillRect r="-90323"/>
                </a:stretch>
              </a:blipFill>
            </p:spPr>
            <p:txBody>
              <a:bodyPr/>
              <a:lstStyle/>
              <a:p>
                <a:r>
                  <a:rPr lang="he-IL">
                    <a:noFill/>
                  </a:rPr>
                  <a:t> </a:t>
                </a:r>
              </a:p>
            </p:txBody>
          </p:sp>
        </mc:Fallback>
      </mc:AlternateContent>
      <p:sp>
        <p:nvSpPr>
          <p:cNvPr id="36" name="מלבן: פינות מעוגלות 35">
            <a:extLst>
              <a:ext uri="{FF2B5EF4-FFF2-40B4-BE49-F238E27FC236}">
                <a16:creationId xmlns:a16="http://schemas.microsoft.com/office/drawing/2014/main" id="{0CBB6E90-22F3-DC71-FA22-B27CA8073E19}"/>
              </a:ext>
            </a:extLst>
          </p:cNvPr>
          <p:cNvSpPr/>
          <p:nvPr/>
        </p:nvSpPr>
        <p:spPr>
          <a:xfrm>
            <a:off x="9296400" y="7203635"/>
            <a:ext cx="2280535" cy="2895600"/>
          </a:xfrm>
          <a:prstGeom prst="round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38" name="תיבת טקסט 37">
                <a:extLst>
                  <a:ext uri="{FF2B5EF4-FFF2-40B4-BE49-F238E27FC236}">
                    <a16:creationId xmlns:a16="http://schemas.microsoft.com/office/drawing/2014/main" id="{E62DA225-D9BA-ED3C-895F-350EDA7FF6A9}"/>
                  </a:ext>
                </a:extLst>
              </p:cNvPr>
              <p:cNvSpPr txBox="1"/>
              <p:nvPr/>
            </p:nvSpPr>
            <p:spPr>
              <a:xfrm>
                <a:off x="9518168" y="4755424"/>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26</m:t>
                      </m:r>
                    </m:oMath>
                  </m:oMathPara>
                </a14:m>
                <a:endParaRPr lang="he-IL" sz="7200" dirty="0"/>
              </a:p>
            </p:txBody>
          </p:sp>
        </mc:Choice>
        <mc:Fallback xmlns="">
          <p:sp>
            <p:nvSpPr>
              <p:cNvPr id="38" name="תיבת טקסט 37">
                <a:extLst>
                  <a:ext uri="{FF2B5EF4-FFF2-40B4-BE49-F238E27FC236}">
                    <a16:creationId xmlns:a16="http://schemas.microsoft.com/office/drawing/2014/main" id="{E62DA225-D9BA-ED3C-895F-350EDA7FF6A9}"/>
                  </a:ext>
                </a:extLst>
              </p:cNvPr>
              <p:cNvSpPr txBox="1">
                <a:spLocks noRot="1" noChangeAspect="1" noMove="1" noResize="1" noEditPoints="1" noAdjustHandles="1" noChangeArrowheads="1" noChangeShapeType="1" noTextEdit="1"/>
              </p:cNvSpPr>
              <p:nvPr/>
            </p:nvSpPr>
            <p:spPr>
              <a:xfrm>
                <a:off x="9518168" y="4755424"/>
                <a:ext cx="759268" cy="1200329"/>
              </a:xfrm>
              <a:prstGeom prst="rect">
                <a:avLst/>
              </a:prstGeom>
              <a:blipFill>
                <a:blip r:embed="rId15"/>
                <a:stretch>
                  <a:fillRect r="-1312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9" name="תיבת טקסט 38">
                <a:extLst>
                  <a:ext uri="{FF2B5EF4-FFF2-40B4-BE49-F238E27FC236}">
                    <a16:creationId xmlns:a16="http://schemas.microsoft.com/office/drawing/2014/main" id="{49905D6B-AE98-8157-39D2-D7301C85BDA5}"/>
                  </a:ext>
                </a:extLst>
              </p:cNvPr>
              <p:cNvSpPr txBox="1"/>
              <p:nvPr/>
            </p:nvSpPr>
            <p:spPr>
              <a:xfrm>
                <a:off x="9252199" y="796344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625</m:t>
                      </m:r>
                    </m:oMath>
                  </m:oMathPara>
                </a14:m>
                <a:endParaRPr lang="he-IL" sz="7200" dirty="0"/>
              </a:p>
            </p:txBody>
          </p:sp>
        </mc:Choice>
        <mc:Fallback xmlns="">
          <p:sp>
            <p:nvSpPr>
              <p:cNvPr id="39" name="תיבת טקסט 38">
                <a:extLst>
                  <a:ext uri="{FF2B5EF4-FFF2-40B4-BE49-F238E27FC236}">
                    <a16:creationId xmlns:a16="http://schemas.microsoft.com/office/drawing/2014/main" id="{49905D6B-AE98-8157-39D2-D7301C85BDA5}"/>
                  </a:ext>
                </a:extLst>
              </p:cNvPr>
              <p:cNvSpPr txBox="1">
                <a:spLocks noRot="1" noChangeAspect="1" noMove="1" noResize="1" noEditPoints="1" noAdjustHandles="1" noChangeArrowheads="1" noChangeShapeType="1" noTextEdit="1"/>
              </p:cNvSpPr>
              <p:nvPr/>
            </p:nvSpPr>
            <p:spPr>
              <a:xfrm>
                <a:off x="9252199" y="7963445"/>
                <a:ext cx="759268" cy="1200329"/>
              </a:xfrm>
              <a:prstGeom prst="rect">
                <a:avLst/>
              </a:prstGeom>
              <a:blipFill>
                <a:blip r:embed="rId16"/>
                <a:stretch>
                  <a:fillRect r="-19596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0" name="תיבת טקסט 39">
                <a:extLst>
                  <a:ext uri="{FF2B5EF4-FFF2-40B4-BE49-F238E27FC236}">
                    <a16:creationId xmlns:a16="http://schemas.microsoft.com/office/drawing/2014/main" id="{ECC91DE3-C694-0CF8-426F-711A94DA3E85}"/>
                  </a:ext>
                </a:extLst>
              </p:cNvPr>
              <p:cNvSpPr txBox="1"/>
              <p:nvPr/>
            </p:nvSpPr>
            <p:spPr>
              <a:xfrm>
                <a:off x="6476999" y="7963445"/>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b="0" i="1" smtClean="0">
                          <a:latin typeface="Cambria Math" panose="02040503050406030204" pitchFamily="18" charset="0"/>
                        </a:rPr>
                        <m:t> </m:t>
                      </m:r>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28</m:t>
                      </m:r>
                    </m:oMath>
                  </m:oMathPara>
                </a14:m>
                <a:endParaRPr lang="he-IL" sz="7200" dirty="0"/>
              </a:p>
            </p:txBody>
          </p:sp>
        </mc:Choice>
        <mc:Fallback xmlns="">
          <p:sp>
            <p:nvSpPr>
              <p:cNvPr id="40" name="תיבת טקסט 39">
                <a:extLst>
                  <a:ext uri="{FF2B5EF4-FFF2-40B4-BE49-F238E27FC236}">
                    <a16:creationId xmlns:a16="http://schemas.microsoft.com/office/drawing/2014/main" id="{ECC91DE3-C694-0CF8-426F-711A94DA3E85}"/>
                  </a:ext>
                </a:extLst>
              </p:cNvPr>
              <p:cNvSpPr txBox="1">
                <a:spLocks noRot="1" noChangeAspect="1" noMove="1" noResize="1" noEditPoints="1" noAdjustHandles="1" noChangeArrowheads="1" noChangeShapeType="1" noTextEdit="1"/>
              </p:cNvSpPr>
              <p:nvPr/>
            </p:nvSpPr>
            <p:spPr>
              <a:xfrm>
                <a:off x="6476999" y="7963445"/>
                <a:ext cx="759268" cy="1200329"/>
              </a:xfrm>
              <a:prstGeom prst="rect">
                <a:avLst/>
              </a:prstGeom>
              <a:blipFill>
                <a:blip r:embed="rId17"/>
                <a:stretch>
                  <a:fillRect r="-1568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תיבת טקסט 18">
                <a:extLst>
                  <a:ext uri="{FF2B5EF4-FFF2-40B4-BE49-F238E27FC236}">
                    <a16:creationId xmlns:a16="http://schemas.microsoft.com/office/drawing/2014/main" id="{771717F7-9C82-1E25-49C7-AC07580809BE}"/>
                  </a:ext>
                </a:extLst>
              </p:cNvPr>
              <p:cNvSpPr txBox="1"/>
              <p:nvPr/>
            </p:nvSpPr>
            <p:spPr>
              <a:xfrm>
                <a:off x="731502" y="8051270"/>
                <a:ext cx="759268" cy="12003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he-IL" sz="7200" i="1" smtClean="0">
                          <a:latin typeface="Cambria Math" panose="02040503050406030204" pitchFamily="18" charset="0"/>
                        </a:rPr>
                        <m:t>0</m:t>
                      </m:r>
                      <m:r>
                        <a:rPr lang="he-IL" sz="7200" b="0" i="1" smtClean="0">
                          <a:latin typeface="Cambria Math" panose="02040503050406030204" pitchFamily="18" charset="0"/>
                        </a:rPr>
                        <m:t>.</m:t>
                      </m:r>
                      <m:r>
                        <a:rPr lang="he-IL" sz="7200" b="0" i="1" smtClean="0">
                          <a:latin typeface="Cambria Math" panose="02040503050406030204" pitchFamily="18" charset="0"/>
                        </a:rPr>
                        <m:t>15</m:t>
                      </m:r>
                    </m:oMath>
                  </m:oMathPara>
                </a14:m>
                <a:endParaRPr lang="he-IL" sz="7200" dirty="0"/>
              </a:p>
            </p:txBody>
          </p:sp>
        </mc:Choice>
        <mc:Fallback xmlns="">
          <p:sp>
            <p:nvSpPr>
              <p:cNvPr id="19" name="תיבת טקסט 18">
                <a:extLst>
                  <a:ext uri="{FF2B5EF4-FFF2-40B4-BE49-F238E27FC236}">
                    <a16:creationId xmlns:a16="http://schemas.microsoft.com/office/drawing/2014/main" id="{771717F7-9C82-1E25-49C7-AC07580809BE}"/>
                  </a:ext>
                </a:extLst>
              </p:cNvPr>
              <p:cNvSpPr txBox="1">
                <a:spLocks noRot="1" noChangeAspect="1" noMove="1" noResize="1" noEditPoints="1" noAdjustHandles="1" noChangeArrowheads="1" noChangeShapeType="1" noTextEdit="1"/>
              </p:cNvSpPr>
              <p:nvPr/>
            </p:nvSpPr>
            <p:spPr>
              <a:xfrm>
                <a:off x="731502" y="8051270"/>
                <a:ext cx="759268" cy="1200329"/>
              </a:xfrm>
              <a:prstGeom prst="rect">
                <a:avLst/>
              </a:prstGeom>
              <a:blipFill>
                <a:blip r:embed="rId18"/>
                <a:stretch>
                  <a:fillRect r="-127200"/>
                </a:stretch>
              </a:blipFill>
            </p:spPr>
            <p:txBody>
              <a:bodyPr/>
              <a:lstStyle/>
              <a:p>
                <a:r>
                  <a:rPr lang="he-IL">
                    <a:noFill/>
                  </a:rPr>
                  <a:t> </a:t>
                </a:r>
              </a:p>
            </p:txBody>
          </p:sp>
        </mc:Fallback>
      </mc:AlternateContent>
    </p:spTree>
    <p:extLst>
      <p:ext uri="{BB962C8B-B14F-4D97-AF65-F5344CB8AC3E}">
        <p14:creationId xmlns:p14="http://schemas.microsoft.com/office/powerpoint/2010/main" val="197300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F9F0B13-A65C-E0D2-EB84-A30DFC0DF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411" t="11438" r="27509" b="12766"/>
          <a:stretch>
            <a:fillRect/>
          </a:stretch>
        </p:blipFill>
        <p:spPr bwMode="auto">
          <a:xfrm>
            <a:off x="441896" y="114300"/>
            <a:ext cx="11902503" cy="1012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תיבת טקסט 1">
            <a:extLst>
              <a:ext uri="{FF2B5EF4-FFF2-40B4-BE49-F238E27FC236}">
                <a16:creationId xmlns:a16="http://schemas.microsoft.com/office/drawing/2014/main" id="{86CF5CDE-B7C0-4779-0C79-F3948DC087DD}"/>
              </a:ext>
            </a:extLst>
          </p:cNvPr>
          <p:cNvSpPr txBox="1"/>
          <p:nvPr/>
        </p:nvSpPr>
        <p:spPr>
          <a:xfrm>
            <a:off x="14096538" y="2933700"/>
            <a:ext cx="3769231" cy="6740307"/>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تعليمات</a:t>
            </a:r>
            <a:r>
              <a:rPr kumimoji="0" lang="ar-JO"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JO"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اختاروا مثلّثًا واحدًا وضعوه على الطاولة. ابحثوا عن مثلّث آخر فيه قيمة أحد الأضلاع تساوي قيمة أحد الأضلاع في المثلث الأول الذي وضعتموه على الطاولة وضعوه بجانب المثلّث الأوّل بحيث يكون الضلعين المتساويين في القيمة مُتلاصقان.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استمروا هكذا بتوصيل المثلّثات الواحد بجانب الآخر. انتبهواّ إلى أنَّ الكسر الذي نختاره  </a:t>
            </a:r>
            <a:r>
              <a:rPr lang="ar-JO" sz="2400" dirty="0">
                <a:solidFill>
                  <a:prstClr val="black"/>
                </a:solidFill>
                <a:latin typeface="Calibri"/>
                <a:cs typeface="Arial" panose="020B0604020202020204" pitchFamily="34" charset="0"/>
              </a:rPr>
              <a:t>في كلّ مرة يجب أن يكون ملائمًا في نفس الوقت لمثلثين وُضِعا على الطاولة</a:t>
            </a:r>
            <a:r>
              <a:rPr kumimoji="0" lang="ar-JO"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إذا أنهيتم وحصلتم على مثلّث كبير فيه جميع الأضلاع الداخليّة مُتلائمة – هذا دليل على أنَّكم جحتم في تنفيذ المهمّة!</a:t>
            </a:r>
          </a:p>
        </p:txBody>
      </p:sp>
      <p:sp>
        <p:nvSpPr>
          <p:cNvPr id="3" name="תיבת טקסט 2">
            <a:extLst>
              <a:ext uri="{FF2B5EF4-FFF2-40B4-BE49-F238E27FC236}">
                <a16:creationId xmlns:a16="http://schemas.microsoft.com/office/drawing/2014/main" id="{719D81C3-3905-DF49-7A4E-690FAE0EA950}"/>
              </a:ext>
            </a:extLst>
          </p:cNvPr>
          <p:cNvSpPr txBox="1"/>
          <p:nvPr/>
        </p:nvSpPr>
        <p:spPr>
          <a:xfrm>
            <a:off x="14243756" y="222499"/>
            <a:ext cx="3847221" cy="2246769"/>
          </a:xfrm>
          <a:prstGeom prst="rect">
            <a:avLst/>
          </a:prstGeom>
          <a:noFill/>
        </p:spPr>
        <p:txBody>
          <a:bodyPr wrap="square" rtlCol="1">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JO" sz="2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للمعلّم/ة:</a:t>
            </a:r>
          </a:p>
          <a:p>
            <a:pPr marL="0" marR="0" lvl="0" indent="0" algn="r" defTabSz="914400" rtl="0" eaLnBrk="1" fontAlgn="auto" latinLnBrk="0" hangingPunct="1">
              <a:lnSpc>
                <a:spcPct val="100000"/>
              </a:lnSpc>
              <a:spcBef>
                <a:spcPts val="0"/>
              </a:spcBef>
              <a:spcAft>
                <a:spcPts val="0"/>
              </a:spcAft>
              <a:buClrTx/>
              <a:buSzTx/>
              <a:buFontTx/>
              <a:buNone/>
              <a:tabLst/>
              <a:defRPr/>
            </a:pPr>
            <a:r>
              <a:rPr lang="ar-JO" sz="2800" b="1" dirty="0">
                <a:solidFill>
                  <a:prstClr val="black"/>
                </a:solidFill>
                <a:latin typeface="Calibri"/>
                <a:cs typeface="Arial" panose="020B0604020202020204" pitchFamily="34" charset="0"/>
              </a:rPr>
              <a:t>يجب قصّ المثلّثات قبل بِدء الدَّرس، وتوزيع رُزمة لكل مجموعة تحتوي على جميع المثلّثات المَقصوصة.</a:t>
            </a:r>
            <a:endParaRPr kumimoji="0" lang="ar-JO"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283</TotalTime>
  <Words>348</Words>
  <Application>Microsoft Office PowerPoint</Application>
  <PresentationFormat>מותאם אישית</PresentationFormat>
  <Paragraphs>104</Paragraphs>
  <Slides>8</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3</vt:i4>
      </vt:variant>
      <vt:variant>
        <vt:lpstr>כותרות שקופיות</vt:lpstr>
      </vt:variant>
      <vt:variant>
        <vt:i4>8</vt:i4>
      </vt:variant>
    </vt:vector>
  </HeadingPairs>
  <TitlesOfParts>
    <vt:vector size="18" baseType="lpstr">
      <vt:lpstr>Alef Bold</vt:lpstr>
      <vt:lpstr>Aptos</vt:lpstr>
      <vt:lpstr>Arial</vt:lpstr>
      <vt:lpstr>Cambria Math</vt:lpstr>
      <vt:lpstr>Calibri</vt:lpstr>
      <vt:lpstr>Arimo Bold</vt:lpstr>
      <vt:lpstr>Wingdings</vt:lpstr>
      <vt:lpstr>Office Theme</vt:lpstr>
      <vt:lpstr>1_Office Theme</vt:lpstr>
      <vt:lpstr>2_Office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בית הספר של החופש הגדול</dc:title>
  <dc:creator>רחל גבאי</dc:creator>
  <cp:lastModifiedBy>ראיד שיח אחמד</cp:lastModifiedBy>
  <cp:revision>20</cp:revision>
  <dcterms:created xsi:type="dcterms:W3CDTF">2006-08-16T00:00:00Z</dcterms:created>
  <dcterms:modified xsi:type="dcterms:W3CDTF">2026-06-02T08:49:39Z</dcterms:modified>
  <dc:identifier>DAHG5W1gSCg</dc:identifier>
</cp:coreProperties>
</file>