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4"/>
  </p:notesMasterIdLst>
  <p:sldIdLst>
    <p:sldId id="912" r:id="rId3"/>
    <p:sldId id="900" r:id="rId4"/>
    <p:sldId id="894" r:id="rId5"/>
    <p:sldId id="901" r:id="rId6"/>
    <p:sldId id="907" r:id="rId7"/>
    <p:sldId id="902" r:id="rId8"/>
    <p:sldId id="903" r:id="rId9"/>
    <p:sldId id="904" r:id="rId10"/>
    <p:sldId id="905" r:id="rId11"/>
    <p:sldId id="906" r:id="rId12"/>
    <p:sldId id="268" r:id="rId13"/>
  </p:sldIdLst>
  <p:sldSz cx="18288000" cy="10287000"/>
  <p:notesSz cx="6858000" cy="9144000"/>
  <p:embeddedFontLst>
    <p:embeddedFont>
      <p:font typeface="Alef Bold" panose="020B0604020202020204" charset="-79"/>
      <p:regular r:id="rId15"/>
      <p:bold r:id="rId16"/>
    </p:embeddedFont>
    <p:embeddedFont>
      <p:font typeface="Arimo Bold" panose="020B0604020202020204" charset="0"/>
      <p:regular r:id="rId17"/>
    </p:embeddedFont>
    <p:embeddedFont>
      <p:font typeface="Cambria Math" panose="02040503050406030204" pitchFamily="18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ט"ו/סיון/תשפ"ו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49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65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78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50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16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06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80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3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18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36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9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6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8200" y="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9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Bold"/>
                <a:ea typeface="Arimo Bold"/>
                <a:cs typeface="Arial" panose="020B0604020202020204" pitchFamily="34" charset="0"/>
                <a:sym typeface="Arimo Bold"/>
                <a:rtl/>
              </a:rPr>
              <a:t>مَدرسَة العُطلة الصيفيّة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509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9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Bold"/>
                <a:ea typeface="Arimo Bold"/>
                <a:cs typeface="Arial" panose="020B0604020202020204" pitchFamily="34" charset="0"/>
                <a:sym typeface="Arimo Bold"/>
                <a:rtl/>
              </a:rPr>
              <a:t>رياضيّات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87200" y="2811863"/>
            <a:ext cx="5245075" cy="887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ef Bold"/>
                <a:ea typeface="Alef Bold"/>
                <a:cs typeface="Arial" panose="020B0604020202020204" pitchFamily="34" charset="0"/>
                <a:sym typeface="Alef Bold"/>
                <a:rtl/>
              </a:rPr>
              <a:t>الصّف الخامس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972800" y="6081361"/>
            <a:ext cx="7980641" cy="8538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lef Bold"/>
                <a:cs typeface="Arial" panose="020B0604020202020204" pitchFamily="34" charset="0"/>
                <a:sym typeface="Alef Bold"/>
                <a:rtl/>
              </a:rPr>
              <a:t>الأعداد العشريّة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B2D92-5E38-0454-D8D4-BEAAFFFE4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8C800428-586B-E8F6-BC30-A76D1E88198A}"/>
              </a:ext>
            </a:extLst>
          </p:cNvPr>
          <p:cNvSpPr/>
          <p:nvPr/>
        </p:nvSpPr>
        <p:spPr>
          <a:xfrm>
            <a:off x="134112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2FBD78C3-F5BE-06EB-3471-7BCE10EB3B6F}"/>
              </a:ext>
            </a:extLst>
          </p:cNvPr>
          <p:cNvSpPr/>
          <p:nvPr/>
        </p:nvSpPr>
        <p:spPr>
          <a:xfrm>
            <a:off x="96774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F6F1456A-7688-D47F-347E-CCDF1BDC14C8}"/>
              </a:ext>
            </a:extLst>
          </p:cNvPr>
          <p:cNvSpPr/>
          <p:nvPr/>
        </p:nvSpPr>
        <p:spPr>
          <a:xfrm>
            <a:off x="56388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A9386DD8-0CF1-536D-446E-A632FCBA80E0}"/>
              </a:ext>
            </a:extLst>
          </p:cNvPr>
          <p:cNvSpPr/>
          <p:nvPr/>
        </p:nvSpPr>
        <p:spPr>
          <a:xfrm>
            <a:off x="1244991" y="509954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7E77CAA0-8FE2-4260-FFB3-675F48023A4A}"/>
              </a:ext>
            </a:extLst>
          </p:cNvPr>
          <p:cNvSpPr/>
          <p:nvPr/>
        </p:nvSpPr>
        <p:spPr>
          <a:xfrm>
            <a:off x="134112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A9ADAA61-CD82-B171-049E-E521E45D0702}"/>
              </a:ext>
            </a:extLst>
          </p:cNvPr>
          <p:cNvSpPr/>
          <p:nvPr/>
        </p:nvSpPr>
        <p:spPr>
          <a:xfrm>
            <a:off x="96774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F2275AA1-C9B3-917A-ADF0-BB8935197F96}"/>
              </a:ext>
            </a:extLst>
          </p:cNvPr>
          <p:cNvSpPr/>
          <p:nvPr/>
        </p:nvSpPr>
        <p:spPr>
          <a:xfrm>
            <a:off x="56388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B2D6BCC3-4439-988E-19AE-F410E637FC2C}"/>
              </a:ext>
            </a:extLst>
          </p:cNvPr>
          <p:cNvSpPr/>
          <p:nvPr/>
        </p:nvSpPr>
        <p:spPr>
          <a:xfrm>
            <a:off x="1244991" y="5462954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D1BD1C5C-1EAD-95A6-F2B6-D15A4AEC9346}"/>
              </a:ext>
            </a:extLst>
          </p:cNvPr>
          <p:cNvSpPr txBox="1"/>
          <p:nvPr/>
        </p:nvSpPr>
        <p:spPr>
          <a:xfrm>
            <a:off x="14200163" y="1137317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8</a:t>
            </a:r>
            <a:endParaRPr lang="he-IL" sz="20000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B324B10A-C0AC-A58E-2243-C67877132DFC}"/>
              </a:ext>
            </a:extLst>
          </p:cNvPr>
          <p:cNvSpPr txBox="1"/>
          <p:nvPr/>
        </p:nvSpPr>
        <p:spPr>
          <a:xfrm>
            <a:off x="10439400" y="1114457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8</a:t>
            </a:r>
            <a:endParaRPr lang="he-IL" sz="20000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ACBB4956-975A-DA75-735F-5B785ED0A81A}"/>
              </a:ext>
            </a:extLst>
          </p:cNvPr>
          <p:cNvSpPr txBox="1"/>
          <p:nvPr/>
        </p:nvSpPr>
        <p:spPr>
          <a:xfrm>
            <a:off x="6667500" y="1114456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8</a:t>
            </a:r>
            <a:endParaRPr lang="he-IL" sz="20000" dirty="0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5ECBA701-2054-8FF9-1534-DAF594EAA3FA}"/>
              </a:ext>
            </a:extLst>
          </p:cNvPr>
          <p:cNvSpPr txBox="1"/>
          <p:nvPr/>
        </p:nvSpPr>
        <p:spPr>
          <a:xfrm>
            <a:off x="2273691" y="1114455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8</a:t>
            </a:r>
            <a:endParaRPr lang="he-IL" sz="20000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A95DA3AF-B626-DA70-3E68-B3C8366C0FFB}"/>
              </a:ext>
            </a:extLst>
          </p:cNvPr>
          <p:cNvSpPr txBox="1"/>
          <p:nvPr/>
        </p:nvSpPr>
        <p:spPr>
          <a:xfrm>
            <a:off x="14232988" y="6187350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9</a:t>
            </a:r>
            <a:endParaRPr lang="he-IL" sz="20000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91443FCF-A82C-5BDF-EE55-FF322EDDDC39}"/>
              </a:ext>
            </a:extLst>
          </p:cNvPr>
          <p:cNvSpPr txBox="1"/>
          <p:nvPr/>
        </p:nvSpPr>
        <p:spPr>
          <a:xfrm>
            <a:off x="10706100" y="6212555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9</a:t>
            </a:r>
            <a:endParaRPr lang="he-IL" sz="20000" dirty="0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7D1A36DF-95CA-8E98-8B99-D062CF9DB641}"/>
              </a:ext>
            </a:extLst>
          </p:cNvPr>
          <p:cNvSpPr txBox="1"/>
          <p:nvPr/>
        </p:nvSpPr>
        <p:spPr>
          <a:xfrm>
            <a:off x="6575473" y="6157456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9</a:t>
            </a:r>
            <a:endParaRPr lang="he-IL" sz="20000" dirty="0"/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1700F782-279D-D5AC-2092-1CFF4CECEB6C}"/>
              </a:ext>
            </a:extLst>
          </p:cNvPr>
          <p:cNvSpPr txBox="1"/>
          <p:nvPr/>
        </p:nvSpPr>
        <p:spPr>
          <a:xfrm>
            <a:off x="2273691" y="6157455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9</a:t>
            </a:r>
            <a:endParaRPr lang="he-IL" sz="20000" dirty="0"/>
          </a:p>
        </p:txBody>
      </p:sp>
    </p:spTree>
    <p:extLst>
      <p:ext uri="{BB962C8B-B14F-4D97-AF65-F5344CB8AC3E}">
        <p14:creationId xmlns:p14="http://schemas.microsoft.com/office/powerpoint/2010/main" val="2136433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טבלה 2">
            <a:extLst>
              <a:ext uri="{FF2B5EF4-FFF2-40B4-BE49-F238E27FC236}">
                <a16:creationId xmlns:a16="http://schemas.microsoft.com/office/drawing/2014/main" id="{EB552C46-41D7-79EC-6573-FED4B560F758}"/>
              </a:ext>
            </a:extLst>
          </p:cNvPr>
          <p:cNvGraphicFramePr>
            <a:graphicFrameLocks noGrp="1"/>
          </p:cNvGraphicFramePr>
          <p:nvPr/>
        </p:nvGraphicFramePr>
        <p:xfrm>
          <a:off x="5364486" y="7757160"/>
          <a:ext cx="8625834" cy="1234440"/>
        </p:xfrm>
        <a:graphic>
          <a:graphicData uri="http://schemas.openxmlformats.org/drawingml/2006/table">
            <a:tbl>
              <a:tblPr rtl="1" firstRow="1" bandRow="1"/>
              <a:tblGrid>
                <a:gridCol w="1437639">
                  <a:extLst>
                    <a:ext uri="{9D8B030D-6E8A-4147-A177-3AD203B41FA5}">
                      <a16:colId xmlns:a16="http://schemas.microsoft.com/office/drawing/2014/main" val="1702452295"/>
                    </a:ext>
                  </a:extLst>
                </a:gridCol>
                <a:gridCol w="1437639">
                  <a:extLst>
                    <a:ext uri="{9D8B030D-6E8A-4147-A177-3AD203B41FA5}">
                      <a16:colId xmlns:a16="http://schemas.microsoft.com/office/drawing/2014/main" val="651455050"/>
                    </a:ext>
                  </a:extLst>
                </a:gridCol>
                <a:gridCol w="1437639">
                  <a:extLst>
                    <a:ext uri="{9D8B030D-6E8A-4147-A177-3AD203B41FA5}">
                      <a16:colId xmlns:a16="http://schemas.microsoft.com/office/drawing/2014/main" val="365390569"/>
                    </a:ext>
                  </a:extLst>
                </a:gridCol>
                <a:gridCol w="1437639">
                  <a:extLst>
                    <a:ext uri="{9D8B030D-6E8A-4147-A177-3AD203B41FA5}">
                      <a16:colId xmlns:a16="http://schemas.microsoft.com/office/drawing/2014/main" val="1270586298"/>
                    </a:ext>
                  </a:extLst>
                </a:gridCol>
                <a:gridCol w="1437639">
                  <a:extLst>
                    <a:ext uri="{9D8B030D-6E8A-4147-A177-3AD203B41FA5}">
                      <a16:colId xmlns:a16="http://schemas.microsoft.com/office/drawing/2014/main" val="2300618287"/>
                    </a:ext>
                  </a:extLst>
                </a:gridCol>
                <a:gridCol w="1437639">
                  <a:extLst>
                    <a:ext uri="{9D8B030D-6E8A-4147-A177-3AD203B41FA5}">
                      <a16:colId xmlns:a16="http://schemas.microsoft.com/office/drawing/2014/main" val="193403402"/>
                    </a:ext>
                  </a:extLst>
                </a:gridCol>
              </a:tblGrid>
              <a:tr h="1234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4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812968"/>
                  </a:ext>
                </a:extLst>
              </a:tr>
            </a:tbl>
          </a:graphicData>
        </a:graphic>
      </p:graphicFrame>
      <p:graphicFrame>
        <p:nvGraphicFramePr>
          <p:cNvPr id="9" name="טבלה 5">
            <a:extLst>
              <a:ext uri="{FF2B5EF4-FFF2-40B4-BE49-F238E27FC236}">
                <a16:creationId xmlns:a16="http://schemas.microsoft.com/office/drawing/2014/main" id="{B18F6833-1940-DD22-30AD-A035B9C10F63}"/>
              </a:ext>
            </a:extLst>
          </p:cNvPr>
          <p:cNvGraphicFramePr>
            <a:graphicFrameLocks noGrp="1"/>
          </p:cNvGraphicFramePr>
          <p:nvPr/>
        </p:nvGraphicFramePr>
        <p:xfrm>
          <a:off x="6263086" y="6506225"/>
          <a:ext cx="6799978" cy="1221741"/>
        </p:xfrm>
        <a:graphic>
          <a:graphicData uri="http://schemas.openxmlformats.org/drawingml/2006/table">
            <a:tbl>
              <a:tblPr rtl="1" firstRow="1" bandRow="1"/>
              <a:tblGrid>
                <a:gridCol w="1445778">
                  <a:extLst>
                    <a:ext uri="{9D8B030D-6E8A-4147-A177-3AD203B41FA5}">
                      <a16:colId xmlns:a16="http://schemas.microsoft.com/office/drawing/2014/main" val="3357925480"/>
                    </a:ext>
                  </a:extLst>
                </a:gridCol>
                <a:gridCol w="1255923">
                  <a:extLst>
                    <a:ext uri="{9D8B030D-6E8A-4147-A177-3AD203B41FA5}">
                      <a16:colId xmlns:a16="http://schemas.microsoft.com/office/drawing/2014/main" val="1656295422"/>
                    </a:ext>
                  </a:extLst>
                </a:gridCol>
                <a:gridCol w="1189823">
                  <a:extLst>
                    <a:ext uri="{9D8B030D-6E8A-4147-A177-3AD203B41FA5}">
                      <a16:colId xmlns:a16="http://schemas.microsoft.com/office/drawing/2014/main" val="427633311"/>
                    </a:ext>
                  </a:extLst>
                </a:gridCol>
                <a:gridCol w="1388126">
                  <a:extLst>
                    <a:ext uri="{9D8B030D-6E8A-4147-A177-3AD203B41FA5}">
                      <a16:colId xmlns:a16="http://schemas.microsoft.com/office/drawing/2014/main" val="873535114"/>
                    </a:ext>
                  </a:extLst>
                </a:gridCol>
                <a:gridCol w="1520328">
                  <a:extLst>
                    <a:ext uri="{9D8B030D-6E8A-4147-A177-3AD203B41FA5}">
                      <a16:colId xmlns:a16="http://schemas.microsoft.com/office/drawing/2014/main" val="2617431790"/>
                    </a:ext>
                  </a:extLst>
                </a:gridCol>
              </a:tblGrid>
              <a:tr h="12217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48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079873"/>
                  </a:ext>
                </a:extLst>
              </a:tr>
            </a:tbl>
          </a:graphicData>
        </a:graphic>
      </p:graphicFrame>
      <p:graphicFrame>
        <p:nvGraphicFramePr>
          <p:cNvPr id="10" name="טבלה 6">
            <a:extLst>
              <a:ext uri="{FF2B5EF4-FFF2-40B4-BE49-F238E27FC236}">
                <a16:creationId xmlns:a16="http://schemas.microsoft.com/office/drawing/2014/main" id="{EEF20BD1-0AA3-67D1-6A61-9765FCA10A17}"/>
              </a:ext>
            </a:extLst>
          </p:cNvPr>
          <p:cNvGraphicFramePr>
            <a:graphicFrameLocks noGrp="1"/>
          </p:cNvGraphicFramePr>
          <p:nvPr/>
        </p:nvGraphicFramePr>
        <p:xfrm>
          <a:off x="6858000" y="5104145"/>
          <a:ext cx="5577840" cy="1389381"/>
        </p:xfrm>
        <a:graphic>
          <a:graphicData uri="http://schemas.openxmlformats.org/drawingml/2006/table">
            <a:tbl>
              <a:tblPr rtl="1" firstRow="1" bandRow="1"/>
              <a:tblGrid>
                <a:gridCol w="1394460">
                  <a:extLst>
                    <a:ext uri="{9D8B030D-6E8A-4147-A177-3AD203B41FA5}">
                      <a16:colId xmlns:a16="http://schemas.microsoft.com/office/drawing/2014/main" val="2402816158"/>
                    </a:ext>
                  </a:extLst>
                </a:gridCol>
                <a:gridCol w="1394460">
                  <a:extLst>
                    <a:ext uri="{9D8B030D-6E8A-4147-A177-3AD203B41FA5}">
                      <a16:colId xmlns:a16="http://schemas.microsoft.com/office/drawing/2014/main" val="3203936938"/>
                    </a:ext>
                  </a:extLst>
                </a:gridCol>
                <a:gridCol w="1394460">
                  <a:extLst>
                    <a:ext uri="{9D8B030D-6E8A-4147-A177-3AD203B41FA5}">
                      <a16:colId xmlns:a16="http://schemas.microsoft.com/office/drawing/2014/main" val="3858092727"/>
                    </a:ext>
                  </a:extLst>
                </a:gridCol>
                <a:gridCol w="1394460">
                  <a:extLst>
                    <a:ext uri="{9D8B030D-6E8A-4147-A177-3AD203B41FA5}">
                      <a16:colId xmlns:a16="http://schemas.microsoft.com/office/drawing/2014/main" val="953706906"/>
                    </a:ext>
                  </a:extLst>
                </a:gridCol>
              </a:tblGrid>
              <a:tr h="13893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4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424722"/>
                  </a:ext>
                </a:extLst>
              </a:tr>
            </a:tbl>
          </a:graphicData>
        </a:graphic>
      </p:graphicFrame>
      <p:graphicFrame>
        <p:nvGraphicFramePr>
          <p:cNvPr id="11" name="טבלה 7">
            <a:extLst>
              <a:ext uri="{FF2B5EF4-FFF2-40B4-BE49-F238E27FC236}">
                <a16:creationId xmlns:a16="http://schemas.microsoft.com/office/drawing/2014/main" id="{744A074E-9F1D-6B2D-FA20-BB838040BA5D}"/>
              </a:ext>
            </a:extLst>
          </p:cNvPr>
          <p:cNvGraphicFramePr>
            <a:graphicFrameLocks noGrp="1"/>
          </p:cNvGraphicFramePr>
          <p:nvPr/>
        </p:nvGraphicFramePr>
        <p:xfrm>
          <a:off x="7627620" y="3833549"/>
          <a:ext cx="3962400" cy="1267461"/>
        </p:xfrm>
        <a:graphic>
          <a:graphicData uri="http://schemas.openxmlformats.org/drawingml/2006/table">
            <a:tbl>
              <a:tblPr rtl="1" firstRow="1" bandRow="1"/>
              <a:tblGrid>
                <a:gridCol w="1320800">
                  <a:extLst>
                    <a:ext uri="{9D8B030D-6E8A-4147-A177-3AD203B41FA5}">
                      <a16:colId xmlns:a16="http://schemas.microsoft.com/office/drawing/2014/main" val="2776230045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149845762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3973965610"/>
                    </a:ext>
                  </a:extLst>
                </a:gridCol>
              </a:tblGrid>
              <a:tr h="12674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4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207157"/>
                  </a:ext>
                </a:extLst>
              </a:tr>
            </a:tbl>
          </a:graphicData>
        </a:graphic>
      </p:graphicFrame>
      <p:graphicFrame>
        <p:nvGraphicFramePr>
          <p:cNvPr id="12" name="טבלה 8">
            <a:extLst>
              <a:ext uri="{FF2B5EF4-FFF2-40B4-BE49-F238E27FC236}">
                <a16:creationId xmlns:a16="http://schemas.microsoft.com/office/drawing/2014/main" id="{F20A3FBD-89E0-04E2-DC54-08016B55D6DC}"/>
              </a:ext>
            </a:extLst>
          </p:cNvPr>
          <p:cNvGraphicFramePr>
            <a:graphicFrameLocks noGrp="1"/>
          </p:cNvGraphicFramePr>
          <p:nvPr/>
        </p:nvGraphicFramePr>
        <p:xfrm>
          <a:off x="8404861" y="2580639"/>
          <a:ext cx="2362200" cy="1267461"/>
        </p:xfrm>
        <a:graphic>
          <a:graphicData uri="http://schemas.openxmlformats.org/drawingml/2006/table">
            <a:tbl>
              <a:tblPr rtl="1" firstRow="1" bandRow="1"/>
              <a:tblGrid>
                <a:gridCol w="1181100">
                  <a:extLst>
                    <a:ext uri="{9D8B030D-6E8A-4147-A177-3AD203B41FA5}">
                      <a16:colId xmlns:a16="http://schemas.microsoft.com/office/drawing/2014/main" val="458555076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923519788"/>
                    </a:ext>
                  </a:extLst>
                </a:gridCol>
              </a:tblGrid>
              <a:tr h="12674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80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41503"/>
                  </a:ext>
                </a:extLst>
              </a:tr>
            </a:tbl>
          </a:graphicData>
        </a:graphic>
      </p:graphicFrame>
      <p:graphicFrame>
        <p:nvGraphicFramePr>
          <p:cNvPr id="13" name="טבלה 10">
            <a:extLst>
              <a:ext uri="{FF2B5EF4-FFF2-40B4-BE49-F238E27FC236}">
                <a16:creationId xmlns:a16="http://schemas.microsoft.com/office/drawing/2014/main" id="{8B8DA4F9-9274-0FE7-8882-0E2D26A7B454}"/>
              </a:ext>
            </a:extLst>
          </p:cNvPr>
          <p:cNvGraphicFramePr>
            <a:graphicFrameLocks noGrp="1"/>
          </p:cNvGraphicFramePr>
          <p:nvPr/>
        </p:nvGraphicFramePr>
        <p:xfrm>
          <a:off x="9006840" y="1333500"/>
          <a:ext cx="1203960" cy="1219200"/>
        </p:xfrm>
        <a:graphic>
          <a:graphicData uri="http://schemas.openxmlformats.org/drawingml/2006/table">
            <a:tbl>
              <a:tblPr rtl="1" firstRow="1" bandRow="1"/>
              <a:tblGrid>
                <a:gridCol w="1203960">
                  <a:extLst>
                    <a:ext uri="{9D8B030D-6E8A-4147-A177-3AD203B41FA5}">
                      <a16:colId xmlns:a16="http://schemas.microsoft.com/office/drawing/2014/main" val="1294734391"/>
                    </a:ext>
                  </a:extLst>
                </a:gridCol>
              </a:tblGrid>
              <a:tr h="1219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20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190904"/>
                  </a:ext>
                </a:extLst>
              </a:tr>
            </a:tbl>
          </a:graphicData>
        </a:graphic>
      </p:graphicFrame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ADB739CF-D713-0A54-7E58-CCA459A38008}"/>
              </a:ext>
            </a:extLst>
          </p:cNvPr>
          <p:cNvSpPr txBox="1"/>
          <p:nvPr/>
        </p:nvSpPr>
        <p:spPr>
          <a:xfrm>
            <a:off x="11323321" y="566057"/>
            <a:ext cx="617002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أمامكُم هَرم أعداد عشريّة،</a:t>
            </a:r>
          </a:p>
          <a:p>
            <a:pPr marL="0" marR="0" lvl="0" indent="0" algn="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حاصل جمع كل عَددَين في تربيعتين متجاورتين مُسجّل في التربيعة التي فوقهما.</a:t>
            </a:r>
          </a:p>
          <a:p>
            <a:pPr marL="0" marR="0" lvl="0" indent="0" algn="r" defTabSz="13716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أكملوا الأعداد العشريّة الملائمة في التربيعات الفارغة.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0A2C179C-D9B2-9AF8-DF1E-BE3E3E90AE90}"/>
              </a:ext>
            </a:extLst>
          </p:cNvPr>
          <p:cNvSpPr txBox="1"/>
          <p:nvPr/>
        </p:nvSpPr>
        <p:spPr>
          <a:xfrm>
            <a:off x="9379016" y="1539000"/>
            <a:ext cx="1233886" cy="430887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3.95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987BBF91-B150-175F-3FFB-D5863B21BDDE}"/>
              </a:ext>
            </a:extLst>
          </p:cNvPr>
          <p:cNvSpPr txBox="1"/>
          <p:nvPr/>
        </p:nvSpPr>
        <p:spPr>
          <a:xfrm>
            <a:off x="9944655" y="2853943"/>
            <a:ext cx="1233886" cy="430887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1.86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B05DA772-6B16-16DE-8755-96F62CA9C67E}"/>
              </a:ext>
            </a:extLst>
          </p:cNvPr>
          <p:cNvSpPr txBox="1"/>
          <p:nvPr/>
        </p:nvSpPr>
        <p:spPr>
          <a:xfrm>
            <a:off x="9379016" y="4190166"/>
            <a:ext cx="1233886" cy="430887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0.71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035B0F65-7616-2815-52F0-5C56C459F361}"/>
              </a:ext>
            </a:extLst>
          </p:cNvPr>
          <p:cNvSpPr txBox="1"/>
          <p:nvPr/>
        </p:nvSpPr>
        <p:spPr>
          <a:xfrm>
            <a:off x="11323321" y="5583391"/>
            <a:ext cx="1233886" cy="430887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0.78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תיבת טקסט 19">
                <a:extLst>
                  <a:ext uri="{FF2B5EF4-FFF2-40B4-BE49-F238E27FC236}">
                    <a16:creationId xmlns:a16="http://schemas.microsoft.com/office/drawing/2014/main" id="{6A19FD18-5298-0763-CD5F-4E6FAE5A4428}"/>
                  </a:ext>
                </a:extLst>
              </p:cNvPr>
              <p:cNvSpPr txBox="1"/>
              <p:nvPr/>
            </p:nvSpPr>
            <p:spPr>
              <a:xfrm>
                <a:off x="11646015" y="6924496"/>
                <a:ext cx="123388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 </m:t>
                      </m:r>
                      <m:r>
                        <a:rPr kumimoji="0" lang="he-IL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0</m:t>
                      </m:r>
                      <m:r>
                        <a:rPr kumimoji="0" lang="he-IL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.</m:t>
                      </m:r>
                      <m:r>
                        <a:rPr kumimoji="0" lang="he-IL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51</m:t>
                      </m:r>
                    </m:oMath>
                  </m:oMathPara>
                </a14:m>
                <a:endParaRPr kumimoji="0" lang="he-IL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תיבת טקסט 19">
                <a:extLst>
                  <a:ext uri="{FF2B5EF4-FFF2-40B4-BE49-F238E27FC236}">
                    <a16:creationId xmlns:a16="http://schemas.microsoft.com/office/drawing/2014/main" id="{6A19FD18-5298-0763-CD5F-4E6FAE5A4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6015" y="6924496"/>
                <a:ext cx="123388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9855E1CE-D2E1-B42E-FE25-38DDAA1472E1}"/>
              </a:ext>
            </a:extLst>
          </p:cNvPr>
          <p:cNvSpPr txBox="1"/>
          <p:nvPr/>
        </p:nvSpPr>
        <p:spPr>
          <a:xfrm>
            <a:off x="11533749" y="8158936"/>
            <a:ext cx="1233886" cy="430887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0.21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171D2036-F919-43C3-99FD-A6AB182F3D95}"/>
                  </a:ext>
                </a:extLst>
              </p:cNvPr>
              <p:cNvSpPr txBox="1"/>
              <p:nvPr/>
            </p:nvSpPr>
            <p:spPr>
              <a:xfrm>
                <a:off x="9144000" y="6895774"/>
                <a:ext cx="123388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e-IL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0</m:t>
                      </m:r>
                      <m:r>
                        <a:rPr kumimoji="0" lang="he-IL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.</m:t>
                      </m:r>
                      <m:r>
                        <a:rPr kumimoji="0" lang="he-IL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1</m:t>
                      </m:r>
                    </m:oMath>
                  </m:oMathPara>
                </a14:m>
                <a:endParaRPr kumimoji="0" lang="he-IL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171D2036-F919-43C3-99FD-A6AB182F3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6895774"/>
                <a:ext cx="123388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5ADC75E-3018-B69B-E079-71261497CE83}"/>
              </a:ext>
            </a:extLst>
          </p:cNvPr>
          <p:cNvSpPr txBox="1"/>
          <p:nvPr/>
        </p:nvSpPr>
        <p:spPr>
          <a:xfrm>
            <a:off x="7081327" y="8158936"/>
            <a:ext cx="1233886" cy="430887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0.</a:t>
            </a:r>
            <a:r>
              <a:rPr lang="he-IL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2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97A60577-54C8-97C8-922E-E0618AA4C3EC}"/>
              </a:ext>
            </a:extLst>
          </p:cNvPr>
          <p:cNvSpPr txBox="1"/>
          <p:nvPr/>
        </p:nvSpPr>
        <p:spPr>
          <a:xfrm>
            <a:off x="7142840" y="5516268"/>
            <a:ext cx="1233886" cy="430887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1.04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CABC2-2ABE-6ED7-E501-3598AA6DD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B3261C5-0784-3784-DC88-C906AF6A7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607169" y="3429000"/>
            <a:ext cx="10119652" cy="3276599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3255149-2377-8337-C130-E31C74967AC2}"/>
              </a:ext>
            </a:extLst>
          </p:cNvPr>
          <p:cNvSpPr txBox="1"/>
          <p:nvPr/>
        </p:nvSpPr>
        <p:spPr>
          <a:xfrm>
            <a:off x="10515600" y="4381500"/>
            <a:ext cx="38862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4400" noProof="0" dirty="0"/>
              <a:t>مهمّة افتتاح</a:t>
            </a:r>
          </a:p>
          <a:p>
            <a:pPr algn="ctr"/>
            <a:r>
              <a:rPr lang="ar-JO" sz="4400" dirty="0"/>
              <a:t>حرب عشريّة</a:t>
            </a:r>
            <a:endParaRPr lang="ar-JO" sz="4400" noProof="0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1CFD97D-75B1-DE1E-3BB2-F1924FBA3A05}"/>
              </a:ext>
            </a:extLst>
          </p:cNvPr>
          <p:cNvSpPr txBox="1"/>
          <p:nvPr/>
        </p:nvSpPr>
        <p:spPr>
          <a:xfrm>
            <a:off x="5037899" y="3486844"/>
            <a:ext cx="388620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4400" noProof="0" dirty="0"/>
              <a:t> </a:t>
            </a:r>
          </a:p>
          <a:p>
            <a:pPr algn="ctr"/>
            <a:r>
              <a:rPr lang="ar-JO" sz="4400" noProof="0" dirty="0"/>
              <a:t> هرم </a:t>
            </a:r>
          </a:p>
          <a:p>
            <a:pPr algn="ctr"/>
            <a:r>
              <a:rPr lang="ar-JO" sz="4400" noProof="0" dirty="0"/>
              <a:t>الأعداد العشرية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D314C4B2-78F9-DA0B-A822-BE990A8BA0E3}"/>
              </a:ext>
            </a:extLst>
          </p:cNvPr>
          <p:cNvSpPr/>
          <p:nvPr/>
        </p:nvSpPr>
        <p:spPr>
          <a:xfrm>
            <a:off x="11506200" y="2589258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392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6E650A-D1D1-C291-FC06-F3D8C77A7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10D6D60D-233B-3885-C8BC-8E6EE1994702}"/>
              </a:ext>
            </a:extLst>
          </p:cNvPr>
          <p:cNvSpPr/>
          <p:nvPr/>
        </p:nvSpPr>
        <p:spPr>
          <a:xfrm>
            <a:off x="190501" y="1790700"/>
            <a:ext cx="12525374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CD2DE2C2-CF5C-C111-FB7E-4A2F223AEED8}"/>
              </a:ext>
            </a:extLst>
          </p:cNvPr>
          <p:cNvSpPr/>
          <p:nvPr/>
        </p:nvSpPr>
        <p:spPr>
          <a:xfrm>
            <a:off x="13030200" y="1790700"/>
            <a:ext cx="47624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6B09574-9CDE-88C2-7A05-B114262E06AF}"/>
              </a:ext>
            </a:extLst>
          </p:cNvPr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حَرب عشريّة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681469B-F301-6746-3411-35FE1CEB09CA}"/>
              </a:ext>
            </a:extLst>
          </p:cNvPr>
          <p:cNvSpPr txBox="1"/>
          <p:nvPr/>
        </p:nvSpPr>
        <p:spPr>
          <a:xfrm>
            <a:off x="381000" y="1900902"/>
            <a:ext cx="11963400" cy="39383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سَير اللعبة: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200" dirty="0">
                <a:solidFill>
                  <a:prstClr val="black"/>
                </a:solidFill>
                <a:latin typeface="Calibri"/>
              </a:rPr>
              <a:t>يُخرِج كلّ مُشارك بِدوره 3 بطاقات من رُزمة البطاقات.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عليه أن يرتّب البطاقات في القالِب المُرفق ويكَوِّن العدد العشريّ الأكبَر.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المُشارك الذي يتمكّن من تكوين أكبَر عدد عشريّ يأخذ جميع البطاقات لدَورة اللعِب.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الفائز هو المُشارك الذي يجمع أكبَر كميّة بطاقات.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يُمكن تغيير هَدَف اللعبة وتكون العدد الأقرب إلى العدد صِفر بدلًا من تكوين أكبَر عدد عشريّ وما إلى ذلك</a:t>
            </a:r>
            <a:r>
              <a:rPr lang="ar-JO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 </a:t>
            </a:r>
            <a:endParaRPr kumimoji="0" lang="ar-J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323C4E1E-2E5D-E705-1A62-361A2DA585EB}"/>
              </a:ext>
            </a:extLst>
          </p:cNvPr>
          <p:cNvSpPr txBox="1"/>
          <p:nvPr/>
        </p:nvSpPr>
        <p:spPr>
          <a:xfrm>
            <a:off x="13320711" y="1881068"/>
            <a:ext cx="4191000" cy="48013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الصّف: </a:t>
            </a:r>
            <a:r>
              <a:rPr kumimoji="0" lang="ar-JO" sz="3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الخامس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عدد المشاركون</a:t>
            </a: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2-3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أدوات مطلوبة</a:t>
            </a: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lang="ar-JO" sz="3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بطاقات أعداد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F55F7DAC-3CFC-F398-1D6C-369D5AA882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249275" y="18237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39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CF74A-D6F4-7642-A27B-3586A8ADA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7FB15C79-2407-A322-CB3D-7F8053D0D8D0}"/>
              </a:ext>
            </a:extLst>
          </p:cNvPr>
          <p:cNvSpPr/>
          <p:nvPr/>
        </p:nvSpPr>
        <p:spPr>
          <a:xfrm>
            <a:off x="134112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BF14A387-18D9-933D-1932-AF11DBCCCD65}"/>
              </a:ext>
            </a:extLst>
          </p:cNvPr>
          <p:cNvSpPr/>
          <p:nvPr/>
        </p:nvSpPr>
        <p:spPr>
          <a:xfrm>
            <a:off x="96774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72252690-CEA3-330B-B187-3E9417D1AD05}"/>
              </a:ext>
            </a:extLst>
          </p:cNvPr>
          <p:cNvSpPr/>
          <p:nvPr/>
        </p:nvSpPr>
        <p:spPr>
          <a:xfrm>
            <a:off x="51054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118A5209-218C-E329-610B-48F61A06A93F}"/>
              </a:ext>
            </a:extLst>
          </p:cNvPr>
          <p:cNvSpPr txBox="1"/>
          <p:nvPr/>
        </p:nvSpPr>
        <p:spPr>
          <a:xfrm>
            <a:off x="8627598" y="2552700"/>
            <a:ext cx="8382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.</a:t>
            </a:r>
            <a:endParaRPr lang="he-IL" sz="20000" dirty="0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55AD9087-566F-C742-BBC4-08CA84E081FC}"/>
              </a:ext>
            </a:extLst>
          </p:cNvPr>
          <p:cNvSpPr/>
          <p:nvPr/>
        </p:nvSpPr>
        <p:spPr>
          <a:xfrm>
            <a:off x="13411200" y="54102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966A4BB9-88B1-D80D-E912-9D0C0B4F6041}"/>
              </a:ext>
            </a:extLst>
          </p:cNvPr>
          <p:cNvSpPr/>
          <p:nvPr/>
        </p:nvSpPr>
        <p:spPr>
          <a:xfrm>
            <a:off x="9677400" y="54102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636082BB-2E42-D2C3-B26A-CD2DAD6E9592}"/>
              </a:ext>
            </a:extLst>
          </p:cNvPr>
          <p:cNvSpPr/>
          <p:nvPr/>
        </p:nvSpPr>
        <p:spPr>
          <a:xfrm>
            <a:off x="5105400" y="54102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B5F7A287-3D76-B3DE-65C8-B37F71131DF0}"/>
              </a:ext>
            </a:extLst>
          </p:cNvPr>
          <p:cNvSpPr txBox="1"/>
          <p:nvPr/>
        </p:nvSpPr>
        <p:spPr>
          <a:xfrm>
            <a:off x="8627598" y="7467600"/>
            <a:ext cx="8382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.</a:t>
            </a:r>
            <a:endParaRPr lang="he-IL" sz="20000" dirty="0"/>
          </a:p>
        </p:txBody>
      </p:sp>
    </p:spTree>
    <p:extLst>
      <p:ext uri="{BB962C8B-B14F-4D97-AF65-F5344CB8AC3E}">
        <p14:creationId xmlns:p14="http://schemas.microsoft.com/office/powerpoint/2010/main" val="1016962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E3886-FCA6-1C99-3C6F-433F134A6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F0078D79-39EF-0069-E5A9-C83E9BA9A455}"/>
              </a:ext>
            </a:extLst>
          </p:cNvPr>
          <p:cNvSpPr/>
          <p:nvPr/>
        </p:nvSpPr>
        <p:spPr>
          <a:xfrm>
            <a:off x="134112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F201F09B-DDCC-9C9F-9B73-2BAA008F7052}"/>
              </a:ext>
            </a:extLst>
          </p:cNvPr>
          <p:cNvSpPr/>
          <p:nvPr/>
        </p:nvSpPr>
        <p:spPr>
          <a:xfrm>
            <a:off x="96774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95039E97-6BC2-5C24-12C1-C0C70160AF69}"/>
              </a:ext>
            </a:extLst>
          </p:cNvPr>
          <p:cNvSpPr/>
          <p:nvPr/>
        </p:nvSpPr>
        <p:spPr>
          <a:xfrm>
            <a:off x="51054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9FCDC6F-F73A-F94E-28F0-8E08F031F9F3}"/>
              </a:ext>
            </a:extLst>
          </p:cNvPr>
          <p:cNvSpPr txBox="1"/>
          <p:nvPr/>
        </p:nvSpPr>
        <p:spPr>
          <a:xfrm>
            <a:off x="8627598" y="2552700"/>
            <a:ext cx="8382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.</a:t>
            </a:r>
            <a:endParaRPr lang="he-IL" sz="20000" dirty="0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74DFB895-3458-364B-EB9A-355B23EE974E}"/>
              </a:ext>
            </a:extLst>
          </p:cNvPr>
          <p:cNvSpPr/>
          <p:nvPr/>
        </p:nvSpPr>
        <p:spPr>
          <a:xfrm>
            <a:off x="13411200" y="54102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DF46FC81-AC7A-51CC-BDA1-1BC420F4ED14}"/>
              </a:ext>
            </a:extLst>
          </p:cNvPr>
          <p:cNvSpPr/>
          <p:nvPr/>
        </p:nvSpPr>
        <p:spPr>
          <a:xfrm>
            <a:off x="9677400" y="54102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DD9C1438-978E-5084-CF0E-D2D4FEEC3405}"/>
              </a:ext>
            </a:extLst>
          </p:cNvPr>
          <p:cNvSpPr/>
          <p:nvPr/>
        </p:nvSpPr>
        <p:spPr>
          <a:xfrm>
            <a:off x="5105400" y="54102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1D7B13D-EE57-E055-9D94-FABF6E60F515}"/>
              </a:ext>
            </a:extLst>
          </p:cNvPr>
          <p:cNvSpPr txBox="1"/>
          <p:nvPr/>
        </p:nvSpPr>
        <p:spPr>
          <a:xfrm>
            <a:off x="8627598" y="7467600"/>
            <a:ext cx="8382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.</a:t>
            </a:r>
            <a:endParaRPr lang="he-IL" sz="20000" dirty="0"/>
          </a:p>
        </p:txBody>
      </p:sp>
    </p:spTree>
    <p:extLst>
      <p:ext uri="{BB962C8B-B14F-4D97-AF65-F5344CB8AC3E}">
        <p14:creationId xmlns:p14="http://schemas.microsoft.com/office/powerpoint/2010/main" val="56914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A1005-2330-7951-386C-AE49543D1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B8F0EB2A-628F-5F2A-81F1-C17448711B9F}"/>
              </a:ext>
            </a:extLst>
          </p:cNvPr>
          <p:cNvSpPr/>
          <p:nvPr/>
        </p:nvSpPr>
        <p:spPr>
          <a:xfrm>
            <a:off x="134112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90BDA436-9D4D-B1CE-9684-521B59717180}"/>
              </a:ext>
            </a:extLst>
          </p:cNvPr>
          <p:cNvSpPr/>
          <p:nvPr/>
        </p:nvSpPr>
        <p:spPr>
          <a:xfrm>
            <a:off x="96774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62CDC6CC-ADC3-DE58-BD2F-B32210B9B687}"/>
              </a:ext>
            </a:extLst>
          </p:cNvPr>
          <p:cNvSpPr/>
          <p:nvPr/>
        </p:nvSpPr>
        <p:spPr>
          <a:xfrm>
            <a:off x="56388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6FB48855-E9DA-5EB9-DC28-A09628ABA2E7}"/>
              </a:ext>
            </a:extLst>
          </p:cNvPr>
          <p:cNvSpPr/>
          <p:nvPr/>
        </p:nvSpPr>
        <p:spPr>
          <a:xfrm>
            <a:off x="1244991" y="509954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4217EE83-F2FE-35B1-02C0-ED4472547F23}"/>
              </a:ext>
            </a:extLst>
          </p:cNvPr>
          <p:cNvSpPr/>
          <p:nvPr/>
        </p:nvSpPr>
        <p:spPr>
          <a:xfrm>
            <a:off x="134112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68060F4A-E6AE-2FD9-4F99-5CD3C5BB7BC6}"/>
              </a:ext>
            </a:extLst>
          </p:cNvPr>
          <p:cNvSpPr/>
          <p:nvPr/>
        </p:nvSpPr>
        <p:spPr>
          <a:xfrm>
            <a:off x="96774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22CA361C-17A7-0AFB-08ED-3EA6A56E45AA}"/>
              </a:ext>
            </a:extLst>
          </p:cNvPr>
          <p:cNvSpPr/>
          <p:nvPr/>
        </p:nvSpPr>
        <p:spPr>
          <a:xfrm>
            <a:off x="56388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8B873966-7CFA-628E-E28A-CC45CB6911C1}"/>
              </a:ext>
            </a:extLst>
          </p:cNvPr>
          <p:cNvSpPr/>
          <p:nvPr/>
        </p:nvSpPr>
        <p:spPr>
          <a:xfrm>
            <a:off x="1244991" y="5462954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1B94C487-4A66-CE27-A7AB-BD16BE702428}"/>
              </a:ext>
            </a:extLst>
          </p:cNvPr>
          <p:cNvSpPr txBox="1"/>
          <p:nvPr/>
        </p:nvSpPr>
        <p:spPr>
          <a:xfrm>
            <a:off x="14200163" y="1137317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0</a:t>
            </a:r>
            <a:endParaRPr lang="he-IL" sz="20000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55F349A3-5706-37EE-3230-691B00FC8E1D}"/>
              </a:ext>
            </a:extLst>
          </p:cNvPr>
          <p:cNvSpPr txBox="1"/>
          <p:nvPr/>
        </p:nvSpPr>
        <p:spPr>
          <a:xfrm>
            <a:off x="10439400" y="1114457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0</a:t>
            </a:r>
            <a:endParaRPr lang="he-IL" sz="20000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A6E35F66-3D3E-AB45-5024-E30283F6670A}"/>
              </a:ext>
            </a:extLst>
          </p:cNvPr>
          <p:cNvSpPr txBox="1"/>
          <p:nvPr/>
        </p:nvSpPr>
        <p:spPr>
          <a:xfrm>
            <a:off x="6667500" y="1114456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0</a:t>
            </a:r>
            <a:endParaRPr lang="he-IL" sz="20000" dirty="0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032F32C4-6297-0230-540D-08ADD3DF52A2}"/>
              </a:ext>
            </a:extLst>
          </p:cNvPr>
          <p:cNvSpPr txBox="1"/>
          <p:nvPr/>
        </p:nvSpPr>
        <p:spPr>
          <a:xfrm>
            <a:off x="2273691" y="1114455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0</a:t>
            </a:r>
            <a:endParaRPr lang="he-IL" sz="20000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F61F01F7-1D24-A881-3AB2-23AD9652012F}"/>
              </a:ext>
            </a:extLst>
          </p:cNvPr>
          <p:cNvSpPr txBox="1"/>
          <p:nvPr/>
        </p:nvSpPr>
        <p:spPr>
          <a:xfrm>
            <a:off x="14232988" y="6187350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1</a:t>
            </a:r>
            <a:endParaRPr lang="he-IL" sz="20000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A314575C-20FF-24A9-75F6-2A6673C2C79B}"/>
              </a:ext>
            </a:extLst>
          </p:cNvPr>
          <p:cNvSpPr txBox="1"/>
          <p:nvPr/>
        </p:nvSpPr>
        <p:spPr>
          <a:xfrm>
            <a:off x="10706100" y="6212555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1</a:t>
            </a:r>
            <a:endParaRPr lang="he-IL" sz="20000" dirty="0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DCA0AF25-081B-D756-B7E7-E81F62737194}"/>
              </a:ext>
            </a:extLst>
          </p:cNvPr>
          <p:cNvSpPr txBox="1"/>
          <p:nvPr/>
        </p:nvSpPr>
        <p:spPr>
          <a:xfrm>
            <a:off x="6575473" y="6157456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1</a:t>
            </a:r>
            <a:endParaRPr lang="he-IL" sz="20000" dirty="0"/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74C776D5-44AE-3AD8-6D03-78E47FC56C12}"/>
              </a:ext>
            </a:extLst>
          </p:cNvPr>
          <p:cNvSpPr txBox="1"/>
          <p:nvPr/>
        </p:nvSpPr>
        <p:spPr>
          <a:xfrm>
            <a:off x="2273691" y="6157455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1</a:t>
            </a:r>
            <a:endParaRPr lang="he-IL" sz="20000" dirty="0"/>
          </a:p>
        </p:txBody>
      </p:sp>
    </p:spTree>
    <p:extLst>
      <p:ext uri="{BB962C8B-B14F-4D97-AF65-F5344CB8AC3E}">
        <p14:creationId xmlns:p14="http://schemas.microsoft.com/office/powerpoint/2010/main" val="739035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CB376-986F-91B1-9136-6011D2EF5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381C982B-6449-7542-5104-A1F75625AB67}"/>
              </a:ext>
            </a:extLst>
          </p:cNvPr>
          <p:cNvSpPr/>
          <p:nvPr/>
        </p:nvSpPr>
        <p:spPr>
          <a:xfrm>
            <a:off x="134112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71229797-0232-D612-24B8-A3D2BDAC952D}"/>
              </a:ext>
            </a:extLst>
          </p:cNvPr>
          <p:cNvSpPr/>
          <p:nvPr/>
        </p:nvSpPr>
        <p:spPr>
          <a:xfrm>
            <a:off x="96774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902AF4C5-EF9C-761F-09FB-52DA818B824B}"/>
              </a:ext>
            </a:extLst>
          </p:cNvPr>
          <p:cNvSpPr/>
          <p:nvPr/>
        </p:nvSpPr>
        <p:spPr>
          <a:xfrm>
            <a:off x="56388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18D7938B-075F-B514-EF3C-F7A17D908609}"/>
              </a:ext>
            </a:extLst>
          </p:cNvPr>
          <p:cNvSpPr/>
          <p:nvPr/>
        </p:nvSpPr>
        <p:spPr>
          <a:xfrm>
            <a:off x="1244991" y="509954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8211A02D-24D6-D7C9-1828-97FE24A6985E}"/>
              </a:ext>
            </a:extLst>
          </p:cNvPr>
          <p:cNvSpPr/>
          <p:nvPr/>
        </p:nvSpPr>
        <p:spPr>
          <a:xfrm>
            <a:off x="134112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FA08E7F0-E83A-880B-6C9A-046A94D8C661}"/>
              </a:ext>
            </a:extLst>
          </p:cNvPr>
          <p:cNvSpPr/>
          <p:nvPr/>
        </p:nvSpPr>
        <p:spPr>
          <a:xfrm>
            <a:off x="96774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FEA3B411-118A-F966-D860-594F4CDC2C50}"/>
              </a:ext>
            </a:extLst>
          </p:cNvPr>
          <p:cNvSpPr/>
          <p:nvPr/>
        </p:nvSpPr>
        <p:spPr>
          <a:xfrm>
            <a:off x="56388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BCEC5F8A-F194-3293-4A0E-A7395CC5DE1F}"/>
              </a:ext>
            </a:extLst>
          </p:cNvPr>
          <p:cNvSpPr/>
          <p:nvPr/>
        </p:nvSpPr>
        <p:spPr>
          <a:xfrm>
            <a:off x="1244991" y="5462954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CF604E94-BEF3-7785-A42A-39F6C2B9BF60}"/>
              </a:ext>
            </a:extLst>
          </p:cNvPr>
          <p:cNvSpPr txBox="1"/>
          <p:nvPr/>
        </p:nvSpPr>
        <p:spPr>
          <a:xfrm>
            <a:off x="14200163" y="1137317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2</a:t>
            </a:r>
            <a:endParaRPr lang="he-IL" sz="20000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62CCCDBF-0A06-94EA-A19A-F2407F750389}"/>
              </a:ext>
            </a:extLst>
          </p:cNvPr>
          <p:cNvSpPr txBox="1"/>
          <p:nvPr/>
        </p:nvSpPr>
        <p:spPr>
          <a:xfrm>
            <a:off x="10439400" y="1114457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2</a:t>
            </a:r>
            <a:endParaRPr lang="he-IL" sz="20000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E07A60C2-AF47-7348-AECB-DBEF04EB24C0}"/>
              </a:ext>
            </a:extLst>
          </p:cNvPr>
          <p:cNvSpPr txBox="1"/>
          <p:nvPr/>
        </p:nvSpPr>
        <p:spPr>
          <a:xfrm>
            <a:off x="6667500" y="1114456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2</a:t>
            </a:r>
            <a:endParaRPr lang="he-IL" sz="20000" dirty="0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65DB6C1E-A614-E87B-DBC3-A6E72FCBC38B}"/>
              </a:ext>
            </a:extLst>
          </p:cNvPr>
          <p:cNvSpPr txBox="1"/>
          <p:nvPr/>
        </p:nvSpPr>
        <p:spPr>
          <a:xfrm>
            <a:off x="2273691" y="1114455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2</a:t>
            </a:r>
            <a:endParaRPr lang="he-IL" sz="20000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1519E58F-8000-3DCA-CAB5-284DE78EE135}"/>
              </a:ext>
            </a:extLst>
          </p:cNvPr>
          <p:cNvSpPr txBox="1"/>
          <p:nvPr/>
        </p:nvSpPr>
        <p:spPr>
          <a:xfrm>
            <a:off x="14232988" y="6187350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3</a:t>
            </a:r>
            <a:endParaRPr lang="he-IL" sz="20000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B4B4EB77-571B-4DB9-553D-9986D1480E2C}"/>
              </a:ext>
            </a:extLst>
          </p:cNvPr>
          <p:cNvSpPr txBox="1"/>
          <p:nvPr/>
        </p:nvSpPr>
        <p:spPr>
          <a:xfrm>
            <a:off x="10706100" y="6212555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3</a:t>
            </a:r>
            <a:endParaRPr lang="he-IL" sz="20000" dirty="0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FEDCE594-3F3C-DA7C-66B7-369760590720}"/>
              </a:ext>
            </a:extLst>
          </p:cNvPr>
          <p:cNvSpPr txBox="1"/>
          <p:nvPr/>
        </p:nvSpPr>
        <p:spPr>
          <a:xfrm>
            <a:off x="6575473" y="6157456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3</a:t>
            </a:r>
            <a:endParaRPr lang="he-IL" sz="20000" dirty="0"/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23161475-967B-C103-81AB-37DF4BA5F0FE}"/>
              </a:ext>
            </a:extLst>
          </p:cNvPr>
          <p:cNvSpPr txBox="1"/>
          <p:nvPr/>
        </p:nvSpPr>
        <p:spPr>
          <a:xfrm>
            <a:off x="2273691" y="6157455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3</a:t>
            </a:r>
            <a:endParaRPr lang="he-IL" sz="20000" dirty="0"/>
          </a:p>
        </p:txBody>
      </p:sp>
    </p:spTree>
    <p:extLst>
      <p:ext uri="{BB962C8B-B14F-4D97-AF65-F5344CB8AC3E}">
        <p14:creationId xmlns:p14="http://schemas.microsoft.com/office/powerpoint/2010/main" val="3388600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83BE1-A1DF-5F70-901F-3BC700E21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FE16A164-4861-4EC9-DC13-E1B1CFD6AB9D}"/>
              </a:ext>
            </a:extLst>
          </p:cNvPr>
          <p:cNvSpPr/>
          <p:nvPr/>
        </p:nvSpPr>
        <p:spPr>
          <a:xfrm>
            <a:off x="134112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F0A51441-3A5B-888B-B330-BE05480DE85B}"/>
              </a:ext>
            </a:extLst>
          </p:cNvPr>
          <p:cNvSpPr/>
          <p:nvPr/>
        </p:nvSpPr>
        <p:spPr>
          <a:xfrm>
            <a:off x="96774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AFDD0156-0897-8BC6-B874-2ACB72694F4D}"/>
              </a:ext>
            </a:extLst>
          </p:cNvPr>
          <p:cNvSpPr/>
          <p:nvPr/>
        </p:nvSpPr>
        <p:spPr>
          <a:xfrm>
            <a:off x="56388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062B4DF9-BBCB-83F2-D107-8886093A24F5}"/>
              </a:ext>
            </a:extLst>
          </p:cNvPr>
          <p:cNvSpPr/>
          <p:nvPr/>
        </p:nvSpPr>
        <p:spPr>
          <a:xfrm>
            <a:off x="1244991" y="509954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7C08FBFB-C6A3-F7C3-F927-761D7BF6069A}"/>
              </a:ext>
            </a:extLst>
          </p:cNvPr>
          <p:cNvSpPr/>
          <p:nvPr/>
        </p:nvSpPr>
        <p:spPr>
          <a:xfrm>
            <a:off x="134112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C8C75018-F04A-FBD3-0F2F-41883BC018F1}"/>
              </a:ext>
            </a:extLst>
          </p:cNvPr>
          <p:cNvSpPr/>
          <p:nvPr/>
        </p:nvSpPr>
        <p:spPr>
          <a:xfrm>
            <a:off x="96774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215B0E51-F2C5-0310-03C7-0BC597C5DF54}"/>
              </a:ext>
            </a:extLst>
          </p:cNvPr>
          <p:cNvSpPr/>
          <p:nvPr/>
        </p:nvSpPr>
        <p:spPr>
          <a:xfrm>
            <a:off x="56388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DDD79B6F-8924-ADCF-29AF-122D6FE5031E}"/>
              </a:ext>
            </a:extLst>
          </p:cNvPr>
          <p:cNvSpPr/>
          <p:nvPr/>
        </p:nvSpPr>
        <p:spPr>
          <a:xfrm>
            <a:off x="1244991" y="5462954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D61918D8-8E3A-7529-610C-E4447B553A40}"/>
              </a:ext>
            </a:extLst>
          </p:cNvPr>
          <p:cNvSpPr txBox="1"/>
          <p:nvPr/>
        </p:nvSpPr>
        <p:spPr>
          <a:xfrm>
            <a:off x="14200163" y="1137317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4</a:t>
            </a:r>
            <a:endParaRPr lang="he-IL" sz="20000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E4F22DCB-3576-2D91-A6F6-5D869921FF09}"/>
              </a:ext>
            </a:extLst>
          </p:cNvPr>
          <p:cNvSpPr txBox="1"/>
          <p:nvPr/>
        </p:nvSpPr>
        <p:spPr>
          <a:xfrm>
            <a:off x="10439400" y="1114457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4</a:t>
            </a:r>
            <a:endParaRPr lang="he-IL" sz="20000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12C62677-B8E7-55B5-069E-E3D2EF285486}"/>
              </a:ext>
            </a:extLst>
          </p:cNvPr>
          <p:cNvSpPr txBox="1"/>
          <p:nvPr/>
        </p:nvSpPr>
        <p:spPr>
          <a:xfrm>
            <a:off x="6667500" y="1114456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4</a:t>
            </a:r>
            <a:endParaRPr lang="he-IL" sz="20000" dirty="0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12166A2F-9289-1E8D-CB05-A08907E83475}"/>
              </a:ext>
            </a:extLst>
          </p:cNvPr>
          <p:cNvSpPr txBox="1"/>
          <p:nvPr/>
        </p:nvSpPr>
        <p:spPr>
          <a:xfrm>
            <a:off x="2273691" y="1114455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4</a:t>
            </a:r>
            <a:endParaRPr lang="he-IL" sz="20000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6F20CA91-F3C3-625C-DCEE-8D95655AA2CF}"/>
              </a:ext>
            </a:extLst>
          </p:cNvPr>
          <p:cNvSpPr txBox="1"/>
          <p:nvPr/>
        </p:nvSpPr>
        <p:spPr>
          <a:xfrm>
            <a:off x="14232988" y="6187350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5</a:t>
            </a:r>
            <a:endParaRPr lang="he-IL" sz="20000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F2FF6B82-7116-9536-9D5F-9C14B037F1D1}"/>
              </a:ext>
            </a:extLst>
          </p:cNvPr>
          <p:cNvSpPr txBox="1"/>
          <p:nvPr/>
        </p:nvSpPr>
        <p:spPr>
          <a:xfrm>
            <a:off x="10706100" y="6212555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5</a:t>
            </a:r>
            <a:endParaRPr lang="he-IL" sz="20000" dirty="0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D6623115-DAE2-4B1B-BD9C-0776B3A312A5}"/>
              </a:ext>
            </a:extLst>
          </p:cNvPr>
          <p:cNvSpPr txBox="1"/>
          <p:nvPr/>
        </p:nvSpPr>
        <p:spPr>
          <a:xfrm>
            <a:off x="6575473" y="6157456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5</a:t>
            </a:r>
            <a:endParaRPr lang="he-IL" sz="20000" dirty="0"/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8818EE14-F492-050D-6BF4-62F7D1500073}"/>
              </a:ext>
            </a:extLst>
          </p:cNvPr>
          <p:cNvSpPr txBox="1"/>
          <p:nvPr/>
        </p:nvSpPr>
        <p:spPr>
          <a:xfrm>
            <a:off x="2273691" y="6157455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5</a:t>
            </a:r>
            <a:endParaRPr lang="he-IL" sz="20000" dirty="0"/>
          </a:p>
        </p:txBody>
      </p:sp>
    </p:spTree>
    <p:extLst>
      <p:ext uri="{BB962C8B-B14F-4D97-AF65-F5344CB8AC3E}">
        <p14:creationId xmlns:p14="http://schemas.microsoft.com/office/powerpoint/2010/main" val="420518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FC170-601D-86B0-1607-214EE943A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4F506003-B53F-0CEB-4457-A117473080C3}"/>
              </a:ext>
            </a:extLst>
          </p:cNvPr>
          <p:cNvSpPr/>
          <p:nvPr/>
        </p:nvSpPr>
        <p:spPr>
          <a:xfrm>
            <a:off x="134112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41B71573-887C-849B-380D-8C30BF79A79C}"/>
              </a:ext>
            </a:extLst>
          </p:cNvPr>
          <p:cNvSpPr/>
          <p:nvPr/>
        </p:nvSpPr>
        <p:spPr>
          <a:xfrm>
            <a:off x="96774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E607302E-0553-ED28-A031-73595C0C06FE}"/>
              </a:ext>
            </a:extLst>
          </p:cNvPr>
          <p:cNvSpPr/>
          <p:nvPr/>
        </p:nvSpPr>
        <p:spPr>
          <a:xfrm>
            <a:off x="56388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78D9DF10-2A66-93F4-6B57-A616A3200E8B}"/>
              </a:ext>
            </a:extLst>
          </p:cNvPr>
          <p:cNvSpPr/>
          <p:nvPr/>
        </p:nvSpPr>
        <p:spPr>
          <a:xfrm>
            <a:off x="1244991" y="509954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8F2F0251-6227-8A37-4C17-E663D68F5848}"/>
              </a:ext>
            </a:extLst>
          </p:cNvPr>
          <p:cNvSpPr/>
          <p:nvPr/>
        </p:nvSpPr>
        <p:spPr>
          <a:xfrm>
            <a:off x="134112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BC3D7A79-DCA1-0332-F45B-03067E544B6D}"/>
              </a:ext>
            </a:extLst>
          </p:cNvPr>
          <p:cNvSpPr/>
          <p:nvPr/>
        </p:nvSpPr>
        <p:spPr>
          <a:xfrm>
            <a:off x="96774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54A5B330-E91D-9FEA-9402-CA3191A0AAEA}"/>
              </a:ext>
            </a:extLst>
          </p:cNvPr>
          <p:cNvSpPr/>
          <p:nvPr/>
        </p:nvSpPr>
        <p:spPr>
          <a:xfrm>
            <a:off x="56388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5D5DDBB2-0CE1-A8F7-A37E-E82A680E7DD7}"/>
              </a:ext>
            </a:extLst>
          </p:cNvPr>
          <p:cNvSpPr/>
          <p:nvPr/>
        </p:nvSpPr>
        <p:spPr>
          <a:xfrm>
            <a:off x="1244991" y="5462954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ED3DFC1F-B7D6-FE3A-6842-150A013805B4}"/>
              </a:ext>
            </a:extLst>
          </p:cNvPr>
          <p:cNvSpPr txBox="1"/>
          <p:nvPr/>
        </p:nvSpPr>
        <p:spPr>
          <a:xfrm>
            <a:off x="14200163" y="1137317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6</a:t>
            </a:r>
            <a:endParaRPr lang="he-IL" sz="20000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9C6044E8-E63F-A4EA-B554-EB2337F8016B}"/>
              </a:ext>
            </a:extLst>
          </p:cNvPr>
          <p:cNvSpPr txBox="1"/>
          <p:nvPr/>
        </p:nvSpPr>
        <p:spPr>
          <a:xfrm>
            <a:off x="10439400" y="1114457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6</a:t>
            </a:r>
            <a:endParaRPr lang="he-IL" sz="20000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F76ECA99-D4B9-43FC-F162-27F980249595}"/>
              </a:ext>
            </a:extLst>
          </p:cNvPr>
          <p:cNvSpPr txBox="1"/>
          <p:nvPr/>
        </p:nvSpPr>
        <p:spPr>
          <a:xfrm>
            <a:off x="6667500" y="1114456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6</a:t>
            </a:r>
            <a:endParaRPr lang="he-IL" sz="20000" dirty="0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6F7BB1C4-130B-66F0-F864-E75D40ADF59B}"/>
              </a:ext>
            </a:extLst>
          </p:cNvPr>
          <p:cNvSpPr txBox="1"/>
          <p:nvPr/>
        </p:nvSpPr>
        <p:spPr>
          <a:xfrm>
            <a:off x="2273691" y="1114455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6</a:t>
            </a:r>
            <a:endParaRPr lang="he-IL" sz="20000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13B94A32-4FE2-4DEF-B853-F9764752CA47}"/>
              </a:ext>
            </a:extLst>
          </p:cNvPr>
          <p:cNvSpPr txBox="1"/>
          <p:nvPr/>
        </p:nvSpPr>
        <p:spPr>
          <a:xfrm>
            <a:off x="14232988" y="6187350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7</a:t>
            </a:r>
            <a:endParaRPr lang="he-IL" sz="20000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C20B712D-0869-B900-6C4D-EDEB7ED58B42}"/>
              </a:ext>
            </a:extLst>
          </p:cNvPr>
          <p:cNvSpPr txBox="1"/>
          <p:nvPr/>
        </p:nvSpPr>
        <p:spPr>
          <a:xfrm>
            <a:off x="10706100" y="6212555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7</a:t>
            </a:r>
            <a:endParaRPr lang="he-IL" sz="20000" dirty="0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790A5A7E-29FC-15EB-161F-F52140A41CF6}"/>
              </a:ext>
            </a:extLst>
          </p:cNvPr>
          <p:cNvSpPr txBox="1"/>
          <p:nvPr/>
        </p:nvSpPr>
        <p:spPr>
          <a:xfrm>
            <a:off x="6575473" y="6157456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7</a:t>
            </a:r>
            <a:endParaRPr lang="he-IL" sz="20000" dirty="0"/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83A62DE7-9A5B-EDDD-33FC-C5DAB323DEE5}"/>
              </a:ext>
            </a:extLst>
          </p:cNvPr>
          <p:cNvSpPr txBox="1"/>
          <p:nvPr/>
        </p:nvSpPr>
        <p:spPr>
          <a:xfrm>
            <a:off x="2273691" y="6157455"/>
            <a:ext cx="1295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0" dirty="0"/>
              <a:t>7</a:t>
            </a:r>
            <a:endParaRPr lang="he-IL" sz="20000" dirty="0"/>
          </a:p>
        </p:txBody>
      </p:sp>
    </p:spTree>
    <p:extLst>
      <p:ext uri="{BB962C8B-B14F-4D97-AF65-F5344CB8AC3E}">
        <p14:creationId xmlns:p14="http://schemas.microsoft.com/office/powerpoint/2010/main" val="3865260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187</Words>
  <Application>Microsoft Office PowerPoint</Application>
  <PresentationFormat>מותאם אישית</PresentationFormat>
  <Paragraphs>85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11</vt:i4>
      </vt:variant>
    </vt:vector>
  </HeadingPairs>
  <TitlesOfParts>
    <vt:vector size="20" baseType="lpstr">
      <vt:lpstr>Wingdings</vt:lpstr>
      <vt:lpstr>Arial</vt:lpstr>
      <vt:lpstr>Alef Bold</vt:lpstr>
      <vt:lpstr>Arimo Bold</vt:lpstr>
      <vt:lpstr>Calibri</vt:lpstr>
      <vt:lpstr>Aptos</vt:lpstr>
      <vt:lpstr>Cambria Math</vt:lpstr>
      <vt:lpstr>Office Theme</vt:lpstr>
      <vt:lpstr>1_Office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ראיד שיח אחמד</cp:lastModifiedBy>
  <cp:revision>22</cp:revision>
  <dcterms:created xsi:type="dcterms:W3CDTF">2006-08-16T00:00:00Z</dcterms:created>
  <dcterms:modified xsi:type="dcterms:W3CDTF">2026-05-31T13:02:28Z</dcterms:modified>
  <dc:identifier>DAHG5W1gSCg</dc:identifier>
</cp:coreProperties>
</file>