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900" r:id="rId4"/>
    <p:sldId id="903" r:id="rId5"/>
    <p:sldId id="918" r:id="rId6"/>
    <p:sldId id="904" r:id="rId7"/>
    <p:sldId id="905" r:id="rId8"/>
    <p:sldId id="906" r:id="rId9"/>
    <p:sldId id="907" r:id="rId10"/>
    <p:sldId id="909" r:id="rId11"/>
    <p:sldId id="910" r:id="rId12"/>
    <p:sldId id="912" r:id="rId13"/>
    <p:sldId id="911" r:id="rId14"/>
    <p:sldId id="908" r:id="rId15"/>
    <p:sldId id="913" r:id="rId16"/>
    <p:sldId id="915" r:id="rId17"/>
    <p:sldId id="916" r:id="rId18"/>
    <p:sldId id="917" r:id="rId19"/>
    <p:sldId id="914" r:id="rId20"/>
  </p:sldIdLst>
  <p:sldSz cx="18288000" cy="10287000"/>
  <p:notesSz cx="6858000" cy="9144000"/>
  <p:embeddedFontLst>
    <p:embeddedFont>
      <p:font typeface="Alef Bold" panose="020B0604020202020204" charset="-79"/>
      <p:regular r:id="rId22"/>
      <p:bold r:id="rId23"/>
    </p:embeddedFont>
    <p:embeddedFont>
      <p:font typeface="Arimo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52" d="100"/>
          <a:sy n="52" d="100"/>
        </p:scale>
        <p:origin x="8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9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9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6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2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1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70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60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1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6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3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2"/>
            <a:ext cx="13417149" cy="100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45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</a:t>
            </a:r>
            <a:r>
              <a:rPr kumimoji="0" lang="ar-JO" sz="40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العُطلة الصَّيفيَّة </a:t>
            </a:r>
            <a:endParaRPr kumimoji="0" lang="ar-JO" sz="400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ea typeface="Arimo Bold"/>
              <a:cs typeface="Arial" panose="020B0604020202020204" pitchFamily="34" charset="0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703065" y="1268123"/>
            <a:ext cx="5245076" cy="150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45" rtl="1" eaLnBrk="1" fontAlgn="auto" latinLnBrk="0" hangingPunct="1">
              <a:lnSpc>
                <a:spcPts val="1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رِياضيّات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1" y="2811864"/>
            <a:ext cx="5245076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45" rtl="1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lef Bold"/>
                <a:sym typeface="Alef Bold"/>
                <a:rtl/>
              </a:rPr>
              <a:t>الصَّف الخامس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281" y="6074499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45" rtl="1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lef Bold"/>
                <a:sym typeface="Alef Bold"/>
                <a:rtl/>
              </a:rPr>
              <a:t>هَندسَة </a:t>
            </a:r>
          </a:p>
          <a:p>
            <a:pPr marL="0" marR="0" lvl="0" indent="0" algn="ctr" defTabSz="914445" rtl="1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lef Bold"/>
                <a:sym typeface="Alef Bold"/>
                <a:rtl/>
              </a:rPr>
              <a:t>مِساحات مُضلّعات</a:t>
            </a:r>
          </a:p>
        </p:txBody>
      </p:sp>
    </p:spTree>
    <p:extLst>
      <p:ext uri="{BB962C8B-B14F-4D97-AF65-F5344CB8AC3E}">
        <p14:creationId xmlns:p14="http://schemas.microsoft.com/office/powerpoint/2010/main" val="49131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0E305-D353-9E6B-9AA7-DCAF50042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16D9F52-5973-E2D6-D271-6F1389F1F379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A8C9811-FBF2-BEBA-2321-B5FD05477D40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6A9E6E2E-5BF4-8BFB-0107-3A01CA7D3A78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6B38578-3FBC-B6C6-4746-468DD101578F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0AC989A-534B-21A8-0B37-207CD8527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85"/>
          <a:stretch>
            <a:fillRect/>
          </a:stretch>
        </p:blipFill>
        <p:spPr>
          <a:xfrm>
            <a:off x="11087614" y="1028700"/>
            <a:ext cx="5139469" cy="2639598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2CB64D60-5F01-D7E2-2D4A-4C8BF9A36AFB}"/>
              </a:ext>
            </a:extLst>
          </p:cNvPr>
          <p:cNvSpPr/>
          <p:nvPr/>
        </p:nvSpPr>
        <p:spPr>
          <a:xfrm>
            <a:off x="12447563" y="5829300"/>
            <a:ext cx="2667000" cy="2667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A5DC762-1500-FD15-A808-532D6CB2387D}"/>
              </a:ext>
            </a:extLst>
          </p:cNvPr>
          <p:cNvSpPr txBox="1"/>
          <p:nvPr/>
        </p:nvSpPr>
        <p:spPr>
          <a:xfrm>
            <a:off x="11277599" y="6811137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6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EE9A447-2157-3441-46F5-A57FDCCE3D2E}"/>
              </a:ext>
            </a:extLst>
          </p:cNvPr>
          <p:cNvSpPr txBox="1"/>
          <p:nvPr/>
        </p:nvSpPr>
        <p:spPr>
          <a:xfrm>
            <a:off x="13258799" y="6845720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/>
              <a:t>مربّع</a:t>
            </a:r>
            <a:endParaRPr lang="he-IL" sz="2800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58283DF2-6D2A-A333-F120-76682371F328}"/>
              </a:ext>
            </a:extLst>
          </p:cNvPr>
          <p:cNvSpPr/>
          <p:nvPr/>
        </p:nvSpPr>
        <p:spPr>
          <a:xfrm>
            <a:off x="3743765" y="5829300"/>
            <a:ext cx="3886200" cy="20955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8B25437-D9EC-BC01-709B-955021A29CE1}"/>
              </a:ext>
            </a:extLst>
          </p:cNvPr>
          <p:cNvSpPr txBox="1"/>
          <p:nvPr/>
        </p:nvSpPr>
        <p:spPr>
          <a:xfrm>
            <a:off x="2536875" y="6591730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4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8FA4798-E5BC-9753-B131-BEC493A516BD}"/>
              </a:ext>
            </a:extLst>
          </p:cNvPr>
          <p:cNvSpPr txBox="1"/>
          <p:nvPr/>
        </p:nvSpPr>
        <p:spPr>
          <a:xfrm>
            <a:off x="5063783" y="7973080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76331D6-9A16-BECA-C863-1ECC85747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920" y="948287"/>
            <a:ext cx="5387807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9E45-31A8-AF34-727E-CB606DD2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1953F122-C2BE-3004-5B27-E867E78BF2FC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C435147-7923-CAF9-2D2A-A28421E1B481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C5A670BC-6CD5-8182-842F-013AEA991439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37D2A773-249F-5193-30AC-7ECB4A868CBF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שולש ישר-זווית 4">
            <a:extLst>
              <a:ext uri="{FF2B5EF4-FFF2-40B4-BE49-F238E27FC236}">
                <a16:creationId xmlns:a16="http://schemas.microsoft.com/office/drawing/2014/main" id="{08291FFC-2059-591E-3E89-842FFC8287FE}"/>
              </a:ext>
            </a:extLst>
          </p:cNvPr>
          <p:cNvSpPr/>
          <p:nvPr/>
        </p:nvSpPr>
        <p:spPr>
          <a:xfrm>
            <a:off x="12649200" y="1104900"/>
            <a:ext cx="3429000" cy="2324100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3ED6A83-935E-18EF-40AB-83BFEF967760}"/>
              </a:ext>
            </a:extLst>
          </p:cNvPr>
          <p:cNvSpPr txBox="1"/>
          <p:nvPr/>
        </p:nvSpPr>
        <p:spPr>
          <a:xfrm>
            <a:off x="11412415" y="2005340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4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740097F-B250-0D6B-370B-278B3214435C}"/>
              </a:ext>
            </a:extLst>
          </p:cNvPr>
          <p:cNvSpPr txBox="1"/>
          <p:nvPr/>
        </p:nvSpPr>
        <p:spPr>
          <a:xfrm>
            <a:off x="13487400" y="3464385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6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748A37EA-DCCD-E110-A76E-636FF033AA77}"/>
              </a:ext>
            </a:extLst>
          </p:cNvPr>
          <p:cNvSpPr/>
          <p:nvPr/>
        </p:nvSpPr>
        <p:spPr>
          <a:xfrm>
            <a:off x="3048000" y="1719467"/>
            <a:ext cx="4343400" cy="1618185"/>
          </a:xfrm>
          <a:prstGeom prst="triangle">
            <a:avLst>
              <a:gd name="adj" fmla="val 56154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34F94E2-AA91-60E6-C064-A8E4DCB5FC6C}"/>
              </a:ext>
            </a:extLst>
          </p:cNvPr>
          <p:cNvSpPr txBox="1"/>
          <p:nvPr/>
        </p:nvSpPr>
        <p:spPr>
          <a:xfrm>
            <a:off x="4749018" y="3483327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8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FC881794-FA32-E2BD-6480-02E8D66B633D}"/>
              </a:ext>
            </a:extLst>
          </p:cNvPr>
          <p:cNvSpPr/>
          <p:nvPr/>
        </p:nvSpPr>
        <p:spPr>
          <a:xfrm flipH="1" flipV="1">
            <a:off x="5486993" y="3108374"/>
            <a:ext cx="267902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3150AAAE-A3EF-CCBE-3A3A-08E5426C60A0}"/>
              </a:ext>
            </a:extLst>
          </p:cNvPr>
          <p:cNvCxnSpPr>
            <a:stCxn id="9" idx="0"/>
            <a:endCxn id="9" idx="3"/>
          </p:cNvCxnSpPr>
          <p:nvPr/>
        </p:nvCxnSpPr>
        <p:spPr>
          <a:xfrm>
            <a:off x="5486993" y="1719467"/>
            <a:ext cx="0" cy="1618185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9C6F97E-37F2-7ED3-3594-4AC32C7FC176}"/>
              </a:ext>
            </a:extLst>
          </p:cNvPr>
          <p:cNvSpPr txBox="1"/>
          <p:nvPr/>
        </p:nvSpPr>
        <p:spPr>
          <a:xfrm>
            <a:off x="4374781" y="2285121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3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sp>
        <p:nvSpPr>
          <p:cNvPr id="15" name="מקבילית 14">
            <a:extLst>
              <a:ext uri="{FF2B5EF4-FFF2-40B4-BE49-F238E27FC236}">
                <a16:creationId xmlns:a16="http://schemas.microsoft.com/office/drawing/2014/main" id="{105462F6-4EF3-0560-8F32-3F2A7B5F5905}"/>
              </a:ext>
            </a:extLst>
          </p:cNvPr>
          <p:cNvSpPr/>
          <p:nvPr/>
        </p:nvSpPr>
        <p:spPr>
          <a:xfrm>
            <a:off x="11506200" y="5905500"/>
            <a:ext cx="4724400" cy="1981200"/>
          </a:xfrm>
          <a:prstGeom prst="parallelogram">
            <a:avLst>
              <a:gd name="adj" fmla="val 91923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263E2E2-F79D-8F6D-F38C-1C8BE1CFDC4F}"/>
              </a:ext>
            </a:extLst>
          </p:cNvPr>
          <p:cNvSpPr txBox="1"/>
          <p:nvPr/>
        </p:nvSpPr>
        <p:spPr>
          <a:xfrm>
            <a:off x="12488008" y="7886700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5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C27E8479-8161-8828-051B-6B3576243603}"/>
              </a:ext>
            </a:extLst>
          </p:cNvPr>
          <p:cNvCxnSpPr>
            <a:cxnSpLocks/>
          </p:cNvCxnSpPr>
          <p:nvPr/>
        </p:nvCxnSpPr>
        <p:spPr>
          <a:xfrm>
            <a:off x="13335000" y="5905500"/>
            <a:ext cx="0" cy="19812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מלבן 18">
            <a:extLst>
              <a:ext uri="{FF2B5EF4-FFF2-40B4-BE49-F238E27FC236}">
                <a16:creationId xmlns:a16="http://schemas.microsoft.com/office/drawing/2014/main" id="{585CDC6F-AD40-AAE0-A1E3-9C32322A61E3}"/>
              </a:ext>
            </a:extLst>
          </p:cNvPr>
          <p:cNvSpPr/>
          <p:nvPr/>
        </p:nvSpPr>
        <p:spPr>
          <a:xfrm flipH="1" flipV="1">
            <a:off x="13065346" y="7660456"/>
            <a:ext cx="267902" cy="226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D145008-24EC-149D-D31A-EA438F664563}"/>
              </a:ext>
            </a:extLst>
          </p:cNvPr>
          <p:cNvSpPr txBox="1"/>
          <p:nvPr/>
        </p:nvSpPr>
        <p:spPr>
          <a:xfrm>
            <a:off x="13245318" y="6614776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4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F7C9DA0-0BEA-501E-E25F-C1956D2398E3}"/>
              </a:ext>
            </a:extLst>
          </p:cNvPr>
          <p:cNvSpPr/>
          <p:nvPr/>
        </p:nvSpPr>
        <p:spPr>
          <a:xfrm>
            <a:off x="3867450" y="5905500"/>
            <a:ext cx="2958318" cy="20963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8760D39C-D794-3A64-52ED-22359406EC61}"/>
              </a:ext>
            </a:extLst>
          </p:cNvPr>
          <p:cNvSpPr txBox="1"/>
          <p:nvPr/>
        </p:nvSpPr>
        <p:spPr>
          <a:xfrm>
            <a:off x="4596618" y="8012059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5 </a:t>
            </a:r>
            <a:r>
              <a:rPr lang="ar-JO" sz="2800" dirty="0"/>
              <a:t>سم</a:t>
            </a:r>
            <a:endParaRPr lang="he-IL" sz="2800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81A0EFB-72D9-91B8-6054-D347D0D1D6DE}"/>
              </a:ext>
            </a:extLst>
          </p:cNvPr>
          <p:cNvSpPr txBox="1"/>
          <p:nvPr/>
        </p:nvSpPr>
        <p:spPr>
          <a:xfrm>
            <a:off x="2621287" y="6614776"/>
            <a:ext cx="1246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4 </a:t>
            </a:r>
            <a:r>
              <a:rPr lang="ar-JO" sz="2800" dirty="0"/>
              <a:t>سم</a:t>
            </a:r>
            <a:r>
              <a:rPr lang="he-I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10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E155C-15E0-9072-8699-F4A99582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88DE8D2-80C6-CE3F-713F-778D7BEA4889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0090AD18-65AC-191C-E06F-AD319191EA4A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CF0CA69-C726-F8E1-A6CD-3763475F9F9E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5A7C91-1E72-FB96-6F49-6165385A8C45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0DF3CF67-1543-7E81-DB6E-259BCC52A221}"/>
              </a:ext>
            </a:extLst>
          </p:cNvPr>
          <p:cNvGrpSpPr/>
          <p:nvPr/>
        </p:nvGrpSpPr>
        <p:grpSpPr>
          <a:xfrm>
            <a:off x="12725400" y="921758"/>
            <a:ext cx="3075141" cy="3124025"/>
            <a:chOff x="8507889" y="2489333"/>
            <a:chExt cx="3075141" cy="3124025"/>
          </a:xfrm>
          <a:noFill/>
        </p:grpSpPr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A85A5FBA-D745-911E-5479-06C0837E9DDB}"/>
                </a:ext>
              </a:extLst>
            </p:cNvPr>
            <p:cNvCxnSpPr>
              <a:cxnSpLocks/>
              <a:stCxn id="17" idx="0"/>
              <a:endCxn id="17" idx="1"/>
            </p:cNvCxnSpPr>
            <p:nvPr/>
          </p:nvCxnSpPr>
          <p:spPr>
            <a:xfrm>
              <a:off x="9226170" y="2489333"/>
              <a:ext cx="2133197" cy="2668182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06D5F131-C46C-F2B0-2633-23D50C475B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889" y="3765319"/>
              <a:ext cx="1728261" cy="1416929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03573C13-20E0-08ED-921B-9535023EBC8B}"/>
                </a:ext>
              </a:extLst>
            </p:cNvPr>
            <p:cNvGrpSpPr/>
            <p:nvPr/>
          </p:nvGrpSpPr>
          <p:grpSpPr>
            <a:xfrm>
              <a:off x="8740587" y="2855672"/>
              <a:ext cx="2842443" cy="2757686"/>
              <a:chOff x="6407453" y="2973507"/>
              <a:chExt cx="2842443" cy="2757686"/>
            </a:xfrm>
            <a:grpFill/>
          </p:grpSpPr>
          <p:sp>
            <p:nvSpPr>
              <p:cNvPr id="16" name="תיבת טקסט 5">
                <a:extLst>
                  <a:ext uri="{FF2B5EF4-FFF2-40B4-BE49-F238E27FC236}">
                    <a16:creationId xmlns:a16="http://schemas.microsoft.com/office/drawing/2014/main" id="{05DFF9B3-5D6D-C1A0-981D-A20C4CEE41AF}"/>
                  </a:ext>
                </a:extLst>
              </p:cNvPr>
              <p:cNvSpPr txBox="1"/>
              <p:nvPr/>
            </p:nvSpPr>
            <p:spPr>
              <a:xfrm rot="3097256">
                <a:off x="7612589" y="3468559"/>
                <a:ext cx="763351" cy="400110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2000" dirty="0"/>
                  <a:t>10 </a:t>
                </a:r>
                <a:r>
                  <a:rPr lang="ar-JO" sz="2000" dirty="0"/>
                  <a:t>سم</a:t>
                </a:r>
                <a:endParaRPr lang="he-IL" sz="2000" dirty="0"/>
              </a:p>
            </p:txBody>
          </p:sp>
          <p:sp>
            <p:nvSpPr>
              <p:cNvPr id="17" name="משולש שווה-שוקיים 809">
                <a:extLst>
                  <a:ext uri="{FF2B5EF4-FFF2-40B4-BE49-F238E27FC236}">
                    <a16:creationId xmlns:a16="http://schemas.microsoft.com/office/drawing/2014/main" id="{BD55A85E-87D8-7985-7B74-A00E8AD8580D}"/>
                  </a:ext>
                </a:extLst>
              </p:cNvPr>
              <p:cNvSpPr/>
              <p:nvPr/>
            </p:nvSpPr>
            <p:spPr>
              <a:xfrm rot="6460207">
                <a:off x="6449832" y="2931128"/>
                <a:ext cx="2757686" cy="2842443"/>
              </a:xfrm>
              <a:custGeom>
                <a:avLst/>
                <a:gdLst>
                  <a:gd name="connsiteX0" fmla="*/ 0 w 1553879"/>
                  <a:gd name="connsiteY0" fmla="*/ 1404421 h 1404421"/>
                  <a:gd name="connsiteX1" fmla="*/ 1148767 w 1553879"/>
                  <a:gd name="connsiteY1" fmla="*/ 0 h 1404421"/>
                  <a:gd name="connsiteX2" fmla="*/ 1553879 w 1553879"/>
                  <a:gd name="connsiteY2" fmla="*/ 1404421 h 1404421"/>
                  <a:gd name="connsiteX3" fmla="*/ 0 w 1553879"/>
                  <a:gd name="connsiteY3" fmla="*/ 1404421 h 1404421"/>
                  <a:gd name="connsiteX0" fmla="*/ 0 w 1606031"/>
                  <a:gd name="connsiteY0" fmla="*/ 1404421 h 1404421"/>
                  <a:gd name="connsiteX1" fmla="*/ 1148767 w 1606031"/>
                  <a:gd name="connsiteY1" fmla="*/ 0 h 1404421"/>
                  <a:gd name="connsiteX2" fmla="*/ 1606031 w 1606031"/>
                  <a:gd name="connsiteY2" fmla="*/ 1380077 h 1404421"/>
                  <a:gd name="connsiteX3" fmla="*/ 0 w 1606031"/>
                  <a:gd name="connsiteY3" fmla="*/ 1404421 h 1404421"/>
                  <a:gd name="connsiteX0" fmla="*/ 0 w 1461466"/>
                  <a:gd name="connsiteY0" fmla="*/ 1286598 h 1380077"/>
                  <a:gd name="connsiteX1" fmla="*/ 1004202 w 1461466"/>
                  <a:gd name="connsiteY1" fmla="*/ 0 h 1380077"/>
                  <a:gd name="connsiteX2" fmla="*/ 1461466 w 1461466"/>
                  <a:gd name="connsiteY2" fmla="*/ 1380077 h 1380077"/>
                  <a:gd name="connsiteX3" fmla="*/ 0 w 1461466"/>
                  <a:gd name="connsiteY3" fmla="*/ 1286598 h 1380077"/>
                  <a:gd name="connsiteX0" fmla="*/ 0 w 1401801"/>
                  <a:gd name="connsiteY0" fmla="*/ 1450322 h 1450322"/>
                  <a:gd name="connsiteX1" fmla="*/ 944537 w 1401801"/>
                  <a:gd name="connsiteY1" fmla="*/ 0 h 1450322"/>
                  <a:gd name="connsiteX2" fmla="*/ 1401801 w 1401801"/>
                  <a:gd name="connsiteY2" fmla="*/ 1380077 h 1450322"/>
                  <a:gd name="connsiteX3" fmla="*/ 0 w 1401801"/>
                  <a:gd name="connsiteY3" fmla="*/ 1450322 h 1450322"/>
                  <a:gd name="connsiteX0" fmla="*/ 0 w 1448621"/>
                  <a:gd name="connsiteY0" fmla="*/ 1504221 h 1504221"/>
                  <a:gd name="connsiteX1" fmla="*/ 991357 w 1448621"/>
                  <a:gd name="connsiteY1" fmla="*/ 0 h 1504221"/>
                  <a:gd name="connsiteX2" fmla="*/ 1448621 w 1448621"/>
                  <a:gd name="connsiteY2" fmla="*/ 1380077 h 1504221"/>
                  <a:gd name="connsiteX3" fmla="*/ 0 w 1448621"/>
                  <a:gd name="connsiteY3" fmla="*/ 1504221 h 1504221"/>
                  <a:gd name="connsiteX0" fmla="*/ 0 w 1448621"/>
                  <a:gd name="connsiteY0" fmla="*/ 1504221 h 1504221"/>
                  <a:gd name="connsiteX1" fmla="*/ 991357 w 1448621"/>
                  <a:gd name="connsiteY1" fmla="*/ 0 h 1504221"/>
                  <a:gd name="connsiteX2" fmla="*/ 1448621 w 1448621"/>
                  <a:gd name="connsiteY2" fmla="*/ 1380077 h 1504221"/>
                  <a:gd name="connsiteX3" fmla="*/ 0 w 1448621"/>
                  <a:gd name="connsiteY3" fmla="*/ 1504221 h 1504221"/>
                  <a:gd name="connsiteX0" fmla="*/ 0 w 1422825"/>
                  <a:gd name="connsiteY0" fmla="*/ 1504221 h 1504221"/>
                  <a:gd name="connsiteX1" fmla="*/ 991357 w 1422825"/>
                  <a:gd name="connsiteY1" fmla="*/ 0 h 1504221"/>
                  <a:gd name="connsiteX2" fmla="*/ 1422825 w 1422825"/>
                  <a:gd name="connsiteY2" fmla="*/ 1359868 h 1504221"/>
                  <a:gd name="connsiteX3" fmla="*/ 0 w 1422825"/>
                  <a:gd name="connsiteY3" fmla="*/ 1504221 h 1504221"/>
                  <a:gd name="connsiteX0" fmla="*/ 0 w 1422825"/>
                  <a:gd name="connsiteY0" fmla="*/ 2629988 h 2629988"/>
                  <a:gd name="connsiteX1" fmla="*/ 1020800 w 1422825"/>
                  <a:gd name="connsiteY1" fmla="*/ 0 h 2629988"/>
                  <a:gd name="connsiteX2" fmla="*/ 1422825 w 1422825"/>
                  <a:gd name="connsiteY2" fmla="*/ 2485635 h 2629988"/>
                  <a:gd name="connsiteX3" fmla="*/ 0 w 1422825"/>
                  <a:gd name="connsiteY3" fmla="*/ 2629988 h 2629988"/>
                  <a:gd name="connsiteX0" fmla="*/ 0 w 1422825"/>
                  <a:gd name="connsiteY0" fmla="*/ 2861296 h 2861296"/>
                  <a:gd name="connsiteX1" fmla="*/ 977617 w 1422825"/>
                  <a:gd name="connsiteY1" fmla="*/ 0 h 2861296"/>
                  <a:gd name="connsiteX2" fmla="*/ 1422825 w 1422825"/>
                  <a:gd name="connsiteY2" fmla="*/ 2716943 h 2861296"/>
                  <a:gd name="connsiteX3" fmla="*/ 0 w 1422825"/>
                  <a:gd name="connsiteY3" fmla="*/ 2861296 h 286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2825" h="2861296">
                    <a:moveTo>
                      <a:pt x="0" y="2861296"/>
                    </a:moveTo>
                    <a:lnTo>
                      <a:pt x="977617" y="0"/>
                    </a:lnTo>
                    <a:lnTo>
                      <a:pt x="1422825" y="2716943"/>
                    </a:lnTo>
                    <a:lnTo>
                      <a:pt x="0" y="2861296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18" name="מלבן 17">
                <a:extLst>
                  <a:ext uri="{FF2B5EF4-FFF2-40B4-BE49-F238E27FC236}">
                    <a16:creationId xmlns:a16="http://schemas.microsoft.com/office/drawing/2014/main" id="{0E668AB6-3D26-351E-4BC5-379B5D6ECE8C}"/>
                  </a:ext>
                </a:extLst>
              </p:cNvPr>
              <p:cNvSpPr/>
              <p:nvPr/>
            </p:nvSpPr>
            <p:spPr>
              <a:xfrm rot="19286115">
                <a:off x="7701596" y="3777106"/>
                <a:ext cx="180000" cy="180000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19" name="תיבת טקסט 8">
                <a:extLst>
                  <a:ext uri="{FF2B5EF4-FFF2-40B4-BE49-F238E27FC236}">
                    <a16:creationId xmlns:a16="http://schemas.microsoft.com/office/drawing/2014/main" id="{BC517311-6185-AF52-86A1-72FD3AEB0892}"/>
                  </a:ext>
                </a:extLst>
              </p:cNvPr>
              <p:cNvSpPr txBox="1"/>
              <p:nvPr/>
            </p:nvSpPr>
            <p:spPr>
              <a:xfrm rot="19247667">
                <a:off x="7121705" y="4401750"/>
                <a:ext cx="620683" cy="400110"/>
              </a:xfrm>
              <a:prstGeom prst="rect">
                <a:avLst/>
              </a:prstGeom>
              <a:grpFill/>
              <a:ln w="38100">
                <a:noFill/>
              </a:ln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2000" dirty="0"/>
                  <a:t>6 </a:t>
                </a:r>
                <a:r>
                  <a:rPr lang="ar-JO" sz="2000" dirty="0"/>
                  <a:t>سم</a:t>
                </a:r>
                <a:endParaRPr lang="he-IL" sz="2000" dirty="0"/>
              </a:p>
            </p:txBody>
          </p:sp>
        </p:grpSp>
        <p:sp>
          <p:nvSpPr>
            <p:cNvPr id="10" name="תיבת טקסט 11">
              <a:extLst>
                <a:ext uri="{FF2B5EF4-FFF2-40B4-BE49-F238E27FC236}">
                  <a16:creationId xmlns:a16="http://schemas.microsoft.com/office/drawing/2014/main" id="{A557EE6C-9DD5-DDBE-6DFC-BED250EF3B2F}"/>
                </a:ext>
              </a:extLst>
            </p:cNvPr>
            <p:cNvSpPr txBox="1"/>
            <p:nvPr/>
          </p:nvSpPr>
          <p:spPr>
            <a:xfrm>
              <a:off x="9698718" y="5182248"/>
              <a:ext cx="620683" cy="400110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rtlCol="1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e-IL" sz="2000" dirty="0"/>
                <a:t>8 </a:t>
              </a:r>
              <a:r>
                <a:rPr lang="ar-JO" sz="2000" dirty="0"/>
                <a:t>سم</a:t>
              </a:r>
              <a:endParaRPr lang="he-IL" sz="2000" dirty="0"/>
            </a:p>
          </p:txBody>
        </p: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7C3D42CC-E78A-CCE3-DAA8-5606D2AFDF89}"/>
              </a:ext>
            </a:extLst>
          </p:cNvPr>
          <p:cNvGrpSpPr/>
          <p:nvPr/>
        </p:nvGrpSpPr>
        <p:grpSpPr>
          <a:xfrm>
            <a:off x="4001810" y="1207887"/>
            <a:ext cx="2740580" cy="2606841"/>
            <a:chOff x="5614682" y="850816"/>
            <a:chExt cx="3445854" cy="2959781"/>
          </a:xfrm>
        </p:grpSpPr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FE78F660-F0B5-7829-E962-91F036B7CBC7}"/>
                </a:ext>
              </a:extLst>
            </p:cNvPr>
            <p:cNvGrpSpPr/>
            <p:nvPr/>
          </p:nvGrpSpPr>
          <p:grpSpPr>
            <a:xfrm>
              <a:off x="5614682" y="850816"/>
              <a:ext cx="3445854" cy="2959781"/>
              <a:chOff x="4866878" y="875636"/>
              <a:chExt cx="3445854" cy="2959781"/>
            </a:xfrm>
          </p:grpSpPr>
          <p:sp>
            <p:nvSpPr>
              <p:cNvPr id="37" name="משולש שווה-שוקיים 4">
                <a:extLst>
                  <a:ext uri="{FF2B5EF4-FFF2-40B4-BE49-F238E27FC236}">
                    <a16:creationId xmlns:a16="http://schemas.microsoft.com/office/drawing/2014/main" id="{2DEEC055-E003-9196-0D90-2E0298CA37F8}"/>
                  </a:ext>
                </a:extLst>
              </p:cNvPr>
              <p:cNvSpPr/>
              <p:nvPr/>
            </p:nvSpPr>
            <p:spPr>
              <a:xfrm rot="2466536">
                <a:off x="5293757" y="875636"/>
                <a:ext cx="3018975" cy="2959781"/>
              </a:xfrm>
              <a:custGeom>
                <a:avLst/>
                <a:gdLst>
                  <a:gd name="connsiteX0" fmla="*/ 0 w 2452749"/>
                  <a:gd name="connsiteY0" fmla="*/ 2200275 h 2200275"/>
                  <a:gd name="connsiteX1" fmla="*/ 429231 w 2452749"/>
                  <a:gd name="connsiteY1" fmla="*/ 0 h 2200275"/>
                  <a:gd name="connsiteX2" fmla="*/ 2452749 w 2452749"/>
                  <a:gd name="connsiteY2" fmla="*/ 2200275 h 2200275"/>
                  <a:gd name="connsiteX3" fmla="*/ 0 w 2452749"/>
                  <a:gd name="connsiteY3" fmla="*/ 2200275 h 2200275"/>
                  <a:gd name="connsiteX0" fmla="*/ 0 w 2452749"/>
                  <a:gd name="connsiteY0" fmla="*/ 2597526 h 2597526"/>
                  <a:gd name="connsiteX1" fmla="*/ 67407 w 2452749"/>
                  <a:gd name="connsiteY1" fmla="*/ 0 h 2597526"/>
                  <a:gd name="connsiteX2" fmla="*/ 2452749 w 2452749"/>
                  <a:gd name="connsiteY2" fmla="*/ 2597526 h 2597526"/>
                  <a:gd name="connsiteX3" fmla="*/ 0 w 2452749"/>
                  <a:gd name="connsiteY3" fmla="*/ 2597526 h 2597526"/>
                  <a:gd name="connsiteX0" fmla="*/ 0 w 2603600"/>
                  <a:gd name="connsiteY0" fmla="*/ 2597526 h 2761704"/>
                  <a:gd name="connsiteX1" fmla="*/ 67407 w 2603600"/>
                  <a:gd name="connsiteY1" fmla="*/ 0 h 2761704"/>
                  <a:gd name="connsiteX2" fmla="*/ 2603600 w 2603600"/>
                  <a:gd name="connsiteY2" fmla="*/ 2761704 h 2761704"/>
                  <a:gd name="connsiteX3" fmla="*/ 0 w 2603600"/>
                  <a:gd name="connsiteY3" fmla="*/ 2597526 h 2761704"/>
                  <a:gd name="connsiteX0" fmla="*/ 0 w 2776448"/>
                  <a:gd name="connsiteY0" fmla="*/ 2597526 h 2959781"/>
                  <a:gd name="connsiteX1" fmla="*/ 67407 w 2776448"/>
                  <a:gd name="connsiteY1" fmla="*/ 0 h 2959781"/>
                  <a:gd name="connsiteX2" fmla="*/ 2776448 w 2776448"/>
                  <a:gd name="connsiteY2" fmla="*/ 2959781 h 2959781"/>
                  <a:gd name="connsiteX3" fmla="*/ 0 w 2776448"/>
                  <a:gd name="connsiteY3" fmla="*/ 2597526 h 295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6448" h="2959781">
                    <a:moveTo>
                      <a:pt x="0" y="2597526"/>
                    </a:moveTo>
                    <a:lnTo>
                      <a:pt x="67407" y="0"/>
                    </a:lnTo>
                    <a:lnTo>
                      <a:pt x="2776448" y="2959781"/>
                    </a:lnTo>
                    <a:lnTo>
                      <a:pt x="0" y="259752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8" name="מחבר ישר 37">
                <a:extLst>
                  <a:ext uri="{FF2B5EF4-FFF2-40B4-BE49-F238E27FC236}">
                    <a16:creationId xmlns:a16="http://schemas.microsoft.com/office/drawing/2014/main" id="{738A7153-1F4B-7BC7-5B91-015C91A7BA2E}"/>
                  </a:ext>
                </a:extLst>
              </p:cNvPr>
              <p:cNvCxnSpPr>
                <a:cxnSpLocks/>
                <a:stCxn id="37" idx="0"/>
              </p:cNvCxnSpPr>
              <p:nvPr/>
            </p:nvCxnSpPr>
            <p:spPr>
              <a:xfrm>
                <a:off x="4866878" y="2284874"/>
                <a:ext cx="1956509" cy="45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147B8445-156F-F7B4-754F-2E9A207D3342}"/>
                  </a:ext>
                </a:extLst>
              </p:cNvPr>
              <p:cNvSpPr txBox="1"/>
              <p:nvPr/>
            </p:nvSpPr>
            <p:spPr>
              <a:xfrm>
                <a:off x="5748258" y="2213438"/>
                <a:ext cx="800100" cy="4193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3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CC52823F-33EF-C46F-5DAD-D26B7233A125}"/>
                  </a:ext>
                </a:extLst>
              </p:cNvPr>
              <p:cNvSpPr txBox="1"/>
              <p:nvPr/>
            </p:nvSpPr>
            <p:spPr>
              <a:xfrm>
                <a:off x="6795573" y="1538613"/>
                <a:ext cx="800100" cy="4193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8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</p:grpSp>
        <p:grpSp>
          <p:nvGrpSpPr>
            <p:cNvPr id="34" name="קבוצה 33">
              <a:extLst>
                <a:ext uri="{FF2B5EF4-FFF2-40B4-BE49-F238E27FC236}">
                  <a16:creationId xmlns:a16="http://schemas.microsoft.com/office/drawing/2014/main" id="{DF6FA1D8-1F0D-A8FC-7361-989EEFBA990A}"/>
                </a:ext>
              </a:extLst>
            </p:cNvPr>
            <p:cNvGrpSpPr/>
            <p:nvPr/>
          </p:nvGrpSpPr>
          <p:grpSpPr>
            <a:xfrm rot="15644588">
              <a:off x="7396304" y="2040321"/>
              <a:ext cx="144000" cy="225158"/>
              <a:chOff x="2453340" y="4615019"/>
              <a:chExt cx="144000" cy="225158"/>
            </a:xfrm>
          </p:grpSpPr>
          <p:cxnSp>
            <p:nvCxnSpPr>
              <p:cNvPr id="35" name="מחבר ישר 34">
                <a:extLst>
                  <a:ext uri="{FF2B5EF4-FFF2-40B4-BE49-F238E27FC236}">
                    <a16:creationId xmlns:a16="http://schemas.microsoft.com/office/drawing/2014/main" id="{EEA0E81F-B164-2165-F063-5423383E85F6}"/>
                  </a:ext>
                </a:extLst>
              </p:cNvPr>
              <p:cNvCxnSpPr>
                <a:cxnSpLocks/>
              </p:cNvCxnSpPr>
              <p:nvPr/>
            </p:nvCxnSpPr>
            <p:spPr>
              <a:xfrm rot="5955412" flipH="1" flipV="1">
                <a:off x="2525340" y="4550634"/>
                <a:ext cx="0" cy="14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ישר 35">
                <a:extLst>
                  <a:ext uri="{FF2B5EF4-FFF2-40B4-BE49-F238E27FC236}">
                    <a16:creationId xmlns:a16="http://schemas.microsoft.com/office/drawing/2014/main" id="{1D1AD97B-B855-E580-AE8E-531DD377A228}"/>
                  </a:ext>
                </a:extLst>
              </p:cNvPr>
              <p:cNvCxnSpPr>
                <a:cxnSpLocks/>
              </p:cNvCxnSpPr>
              <p:nvPr/>
            </p:nvCxnSpPr>
            <p:spPr>
              <a:xfrm rot="5955412">
                <a:off x="2468177" y="4727598"/>
                <a:ext cx="2251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E3EC74FE-C28D-3427-76F0-61620521C56F}"/>
              </a:ext>
            </a:extLst>
          </p:cNvPr>
          <p:cNvGrpSpPr/>
          <p:nvPr/>
        </p:nvGrpSpPr>
        <p:grpSpPr>
          <a:xfrm>
            <a:off x="3780307" y="6006699"/>
            <a:ext cx="2799917" cy="2591283"/>
            <a:chOff x="300201" y="894498"/>
            <a:chExt cx="2305050" cy="2660949"/>
          </a:xfrm>
        </p:grpSpPr>
        <p:grpSp>
          <p:nvGrpSpPr>
            <p:cNvPr id="42" name="קבוצה 41">
              <a:extLst>
                <a:ext uri="{FF2B5EF4-FFF2-40B4-BE49-F238E27FC236}">
                  <a16:creationId xmlns:a16="http://schemas.microsoft.com/office/drawing/2014/main" id="{9697B3D8-CE5C-AE8E-395C-80B1605153AD}"/>
                </a:ext>
              </a:extLst>
            </p:cNvPr>
            <p:cNvGrpSpPr/>
            <p:nvPr/>
          </p:nvGrpSpPr>
          <p:grpSpPr>
            <a:xfrm>
              <a:off x="300201" y="894498"/>
              <a:ext cx="2305050" cy="2660949"/>
              <a:chOff x="300201" y="894498"/>
              <a:chExt cx="2305050" cy="2660949"/>
            </a:xfrm>
          </p:grpSpPr>
          <p:sp>
            <p:nvSpPr>
              <p:cNvPr id="46" name="משולש שווה-שוקיים 45">
                <a:extLst>
                  <a:ext uri="{FF2B5EF4-FFF2-40B4-BE49-F238E27FC236}">
                    <a16:creationId xmlns:a16="http://schemas.microsoft.com/office/drawing/2014/main" id="{17CA899E-E50E-550E-36AD-0E00280D6933}"/>
                  </a:ext>
                </a:extLst>
              </p:cNvPr>
              <p:cNvSpPr/>
              <p:nvPr/>
            </p:nvSpPr>
            <p:spPr>
              <a:xfrm>
                <a:off x="300201" y="894498"/>
                <a:ext cx="2305050" cy="2200275"/>
              </a:xfrm>
              <a:prstGeom prst="triangle">
                <a:avLst>
                  <a:gd name="adj" fmla="val 8016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47" name="מחבר ישר 46">
                <a:extLst>
                  <a:ext uri="{FF2B5EF4-FFF2-40B4-BE49-F238E27FC236}">
                    <a16:creationId xmlns:a16="http://schemas.microsoft.com/office/drawing/2014/main" id="{3A36D522-7E44-837C-9761-167C3FC7E075}"/>
                  </a:ext>
                </a:extLst>
              </p:cNvPr>
              <p:cNvCxnSpPr>
                <a:cxnSpLocks/>
                <a:stCxn id="46" idx="0"/>
              </p:cNvCxnSpPr>
              <p:nvPr/>
            </p:nvCxnSpPr>
            <p:spPr>
              <a:xfrm flipH="1">
                <a:off x="2119469" y="894498"/>
                <a:ext cx="28575" cy="22002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תיבת טקסט 47">
                <a:extLst>
                  <a:ext uri="{FF2B5EF4-FFF2-40B4-BE49-F238E27FC236}">
                    <a16:creationId xmlns:a16="http://schemas.microsoft.com/office/drawing/2014/main" id="{F7B7BC2C-D4EC-E3F5-1B77-5E082C6FCE1A}"/>
                  </a:ext>
                </a:extLst>
              </p:cNvPr>
              <p:cNvSpPr txBox="1"/>
              <p:nvPr/>
            </p:nvSpPr>
            <p:spPr>
              <a:xfrm>
                <a:off x="1215341" y="3176186"/>
                <a:ext cx="800100" cy="3792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5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4282DB1F-4782-0DE7-CFCD-C41CA9168FC4}"/>
                  </a:ext>
                </a:extLst>
              </p:cNvPr>
              <p:cNvSpPr txBox="1"/>
              <p:nvPr/>
            </p:nvSpPr>
            <p:spPr>
              <a:xfrm>
                <a:off x="1583517" y="1966171"/>
                <a:ext cx="800100" cy="3792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4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</p:grpSp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27245F93-04C4-230F-0940-964C132D644E}"/>
                </a:ext>
              </a:extLst>
            </p:cNvPr>
            <p:cNvGrpSpPr/>
            <p:nvPr/>
          </p:nvGrpSpPr>
          <p:grpSpPr>
            <a:xfrm rot="16200000">
              <a:off x="1838682" y="2819621"/>
              <a:ext cx="271944" cy="250286"/>
              <a:chOff x="2671281" y="4575429"/>
              <a:chExt cx="271944" cy="250286"/>
            </a:xfrm>
          </p:grpSpPr>
          <p:cxnSp>
            <p:nvCxnSpPr>
              <p:cNvPr id="44" name="מחבר ישר 43">
                <a:extLst>
                  <a:ext uri="{FF2B5EF4-FFF2-40B4-BE49-F238E27FC236}">
                    <a16:creationId xmlns:a16="http://schemas.microsoft.com/office/drawing/2014/main" id="{402F8407-8083-BB4D-37C2-2EB02176E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מחבר ישר 44">
                <a:extLst>
                  <a:ext uri="{FF2B5EF4-FFF2-40B4-BE49-F238E27FC236}">
                    <a16:creationId xmlns:a16="http://schemas.microsoft.com/office/drawing/2014/main" id="{B16802DE-4408-9960-60C6-810CB78899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56BDA304-0144-0891-2834-69441C64319A}"/>
              </a:ext>
            </a:extLst>
          </p:cNvPr>
          <p:cNvGrpSpPr/>
          <p:nvPr/>
        </p:nvGrpSpPr>
        <p:grpSpPr>
          <a:xfrm>
            <a:off x="11658600" y="5688107"/>
            <a:ext cx="4572000" cy="2964590"/>
            <a:chOff x="1064820" y="1892189"/>
            <a:chExt cx="4572000" cy="3434387"/>
          </a:xfrm>
        </p:grpSpPr>
        <p:grpSp>
          <p:nvGrpSpPr>
            <p:cNvPr id="51" name="קבוצה 50">
              <a:extLst>
                <a:ext uri="{FF2B5EF4-FFF2-40B4-BE49-F238E27FC236}">
                  <a16:creationId xmlns:a16="http://schemas.microsoft.com/office/drawing/2014/main" id="{BC67433B-C379-EC06-095C-49FFB1AEBCC8}"/>
                </a:ext>
              </a:extLst>
            </p:cNvPr>
            <p:cNvGrpSpPr/>
            <p:nvPr/>
          </p:nvGrpSpPr>
          <p:grpSpPr>
            <a:xfrm>
              <a:off x="1064820" y="1892189"/>
              <a:ext cx="4572000" cy="3434387"/>
              <a:chOff x="1064820" y="1892189"/>
              <a:chExt cx="4572000" cy="3434387"/>
            </a:xfrm>
          </p:grpSpPr>
          <p:sp>
            <p:nvSpPr>
              <p:cNvPr id="55" name="משולש שווה-שוקיים 54">
                <a:extLst>
                  <a:ext uri="{FF2B5EF4-FFF2-40B4-BE49-F238E27FC236}">
                    <a16:creationId xmlns:a16="http://schemas.microsoft.com/office/drawing/2014/main" id="{D41574CC-421E-5F15-DD8C-CCD0C19DC003}"/>
                  </a:ext>
                </a:extLst>
              </p:cNvPr>
              <p:cNvSpPr/>
              <p:nvPr/>
            </p:nvSpPr>
            <p:spPr>
              <a:xfrm rot="8665135">
                <a:off x="1064820" y="3264938"/>
                <a:ext cx="4572000" cy="1847850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56" name="מחבר ישר 55">
                <a:extLst>
                  <a:ext uri="{FF2B5EF4-FFF2-40B4-BE49-F238E27FC236}">
                    <a16:creationId xmlns:a16="http://schemas.microsoft.com/office/drawing/2014/main" id="{87DC2DB3-143F-2940-94A8-52676A55AB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4920" y="1892189"/>
                <a:ext cx="17763" cy="300652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מחבר ישר 56">
                <a:extLst>
                  <a:ext uri="{FF2B5EF4-FFF2-40B4-BE49-F238E27FC236}">
                    <a16:creationId xmlns:a16="http://schemas.microsoft.com/office/drawing/2014/main" id="{D2380686-EC55-4B9C-A4A3-12088390EF2D}"/>
                  </a:ext>
                </a:extLst>
              </p:cNvPr>
              <p:cNvCxnSpPr>
                <a:cxnSpLocks/>
                <a:stCxn id="55" idx="0"/>
              </p:cNvCxnSpPr>
              <p:nvPr/>
            </p:nvCxnSpPr>
            <p:spPr>
              <a:xfrm flipV="1">
                <a:off x="3814872" y="4922091"/>
                <a:ext cx="920048" cy="18195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תיבת טקסט 57">
                <a:extLst>
                  <a:ext uri="{FF2B5EF4-FFF2-40B4-BE49-F238E27FC236}">
                    <a16:creationId xmlns:a16="http://schemas.microsoft.com/office/drawing/2014/main" id="{635B759F-18EA-D3C9-5E44-1CE8A281D861}"/>
                  </a:ext>
                </a:extLst>
              </p:cNvPr>
              <p:cNvSpPr txBox="1"/>
              <p:nvPr/>
            </p:nvSpPr>
            <p:spPr>
              <a:xfrm>
                <a:off x="2233642" y="4898716"/>
                <a:ext cx="800100" cy="4278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7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  <p:sp>
            <p:nvSpPr>
              <p:cNvPr id="59" name="תיבת טקסט 58">
                <a:extLst>
                  <a:ext uri="{FF2B5EF4-FFF2-40B4-BE49-F238E27FC236}">
                    <a16:creationId xmlns:a16="http://schemas.microsoft.com/office/drawing/2014/main" id="{2549569A-1A8C-BAE7-59E4-CD068B620448}"/>
                  </a:ext>
                </a:extLst>
              </p:cNvPr>
              <p:cNvSpPr txBox="1"/>
              <p:nvPr/>
            </p:nvSpPr>
            <p:spPr>
              <a:xfrm>
                <a:off x="4008327" y="3865378"/>
                <a:ext cx="800100" cy="4278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5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</p:grpSp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636879B8-8A40-E74D-073B-6EC8B95884F7}"/>
                </a:ext>
              </a:extLst>
            </p:cNvPr>
            <p:cNvGrpSpPr/>
            <p:nvPr/>
          </p:nvGrpSpPr>
          <p:grpSpPr>
            <a:xfrm rot="16200000">
              <a:off x="4449863" y="4634824"/>
              <a:ext cx="271944" cy="261354"/>
              <a:chOff x="2691899" y="4671107"/>
              <a:chExt cx="271944" cy="261354"/>
            </a:xfrm>
          </p:grpSpPr>
          <p:cxnSp>
            <p:nvCxnSpPr>
              <p:cNvPr id="53" name="מחבר ישר 52">
                <a:extLst>
                  <a:ext uri="{FF2B5EF4-FFF2-40B4-BE49-F238E27FC236}">
                    <a16:creationId xmlns:a16="http://schemas.microsoft.com/office/drawing/2014/main" id="{38FE553F-D6E7-CCE8-2A4C-D9239CEC11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1899" y="4671107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מחבר ישר 53">
                <a:extLst>
                  <a:ext uri="{FF2B5EF4-FFF2-40B4-BE49-F238E27FC236}">
                    <a16:creationId xmlns:a16="http://schemas.microsoft.com/office/drawing/2014/main" id="{4A4062E6-4137-2562-E3D6-5C0A0B2753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43" y="4682175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713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72942-ECBC-4349-2906-8F897785C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966DD66-A8DB-AC5E-838F-4A9AB4FE03D9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09048B75-1F2D-C5DF-41AD-EF53D7C8E1DB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F9474A8-4E6B-8335-D612-DC747785508D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87E8748-57B5-4A45-9E87-DAA68A31B8ED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17302C3C-85B0-1DA4-E86D-47AC9E7F7CDD}"/>
              </a:ext>
            </a:extLst>
          </p:cNvPr>
          <p:cNvGrpSpPr/>
          <p:nvPr/>
        </p:nvGrpSpPr>
        <p:grpSpPr>
          <a:xfrm>
            <a:off x="12039600" y="719725"/>
            <a:ext cx="2193725" cy="4118975"/>
            <a:chOff x="8739440" y="863720"/>
            <a:chExt cx="2193725" cy="4118975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271D4F21-720D-A34E-4CDA-ABFC83F72686}"/>
                </a:ext>
              </a:extLst>
            </p:cNvPr>
            <p:cNvGrpSpPr/>
            <p:nvPr/>
          </p:nvGrpSpPr>
          <p:grpSpPr>
            <a:xfrm>
              <a:off x="8739440" y="863720"/>
              <a:ext cx="2193725" cy="4118975"/>
              <a:chOff x="8353459" y="893433"/>
              <a:chExt cx="2193725" cy="4118975"/>
            </a:xfrm>
          </p:grpSpPr>
          <p:sp>
            <p:nvSpPr>
              <p:cNvPr id="11" name="משולש שווה-שוקיים 10">
                <a:extLst>
                  <a:ext uri="{FF2B5EF4-FFF2-40B4-BE49-F238E27FC236}">
                    <a16:creationId xmlns:a16="http://schemas.microsoft.com/office/drawing/2014/main" id="{9B23EBFC-885D-1713-C1F0-D520807BDC79}"/>
                  </a:ext>
                </a:extLst>
              </p:cNvPr>
              <p:cNvSpPr/>
              <p:nvPr/>
            </p:nvSpPr>
            <p:spPr>
              <a:xfrm rot="14469327">
                <a:off x="7837545" y="2302770"/>
                <a:ext cx="4034003" cy="1385274"/>
              </a:xfrm>
              <a:prstGeom prst="triangle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2" name="מחבר ישר 11">
                <a:extLst>
                  <a:ext uri="{FF2B5EF4-FFF2-40B4-BE49-F238E27FC236}">
                    <a16:creationId xmlns:a16="http://schemas.microsoft.com/office/drawing/2014/main" id="{1472F843-AB19-7AB6-1A0B-42E7735B85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2509" y="893433"/>
                <a:ext cx="1099199" cy="20106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מחבר ישר 12">
                <a:extLst>
                  <a:ext uri="{FF2B5EF4-FFF2-40B4-BE49-F238E27FC236}">
                    <a16:creationId xmlns:a16="http://schemas.microsoft.com/office/drawing/2014/main" id="{34212F87-8B85-5EC5-1A92-D4AEE0317988}"/>
                  </a:ext>
                </a:extLst>
              </p:cNvPr>
              <p:cNvCxnSpPr>
                <a:cxnSpLocks/>
                <a:endCxn id="11" idx="0"/>
              </p:cNvCxnSpPr>
              <p:nvPr/>
            </p:nvCxnSpPr>
            <p:spPr>
              <a:xfrm>
                <a:off x="8353459" y="2904061"/>
                <a:ext cx="894384" cy="42549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4DB99018-198C-FB2C-587D-8BBA66A53975}"/>
                  </a:ext>
                </a:extLst>
              </p:cNvPr>
              <p:cNvSpPr txBox="1"/>
              <p:nvPr/>
            </p:nvSpPr>
            <p:spPr>
              <a:xfrm rot="17827890">
                <a:off x="8366714" y="1725957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5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6823A48A-8482-A60E-FE9C-BDA80B93357F}"/>
                  </a:ext>
                </a:extLst>
              </p:cNvPr>
              <p:cNvSpPr txBox="1"/>
              <p:nvPr/>
            </p:nvSpPr>
            <p:spPr>
              <a:xfrm>
                <a:off x="9581112" y="3788178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6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</p:grp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07A315CA-2073-E221-D90A-0C5C36F4EF2D}"/>
                </a:ext>
              </a:extLst>
            </p:cNvPr>
            <p:cNvGrpSpPr/>
            <p:nvPr/>
          </p:nvGrpSpPr>
          <p:grpSpPr>
            <a:xfrm rot="1948315">
              <a:off x="8818939" y="2661972"/>
              <a:ext cx="271944" cy="250286"/>
              <a:chOff x="2671281" y="4575429"/>
              <a:chExt cx="271944" cy="250286"/>
            </a:xfrm>
          </p:grpSpPr>
          <p:cxnSp>
            <p:nvCxnSpPr>
              <p:cNvPr id="9" name="מחבר ישר 8">
                <a:extLst>
                  <a:ext uri="{FF2B5EF4-FFF2-40B4-BE49-F238E27FC236}">
                    <a16:creationId xmlns:a16="http://schemas.microsoft.com/office/drawing/2014/main" id="{6AC3EF7E-874A-F981-09DA-869E16B659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מחבר ישר 9">
                <a:extLst>
                  <a:ext uri="{FF2B5EF4-FFF2-40B4-BE49-F238E27FC236}">
                    <a16:creationId xmlns:a16="http://schemas.microsoft.com/office/drawing/2014/main" id="{CC675F55-8E41-EC0E-0B46-F3DD4F2514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7D2DCE67-778D-9253-EFE6-6C04BCFA9B0C}"/>
              </a:ext>
            </a:extLst>
          </p:cNvPr>
          <p:cNvGrpSpPr/>
          <p:nvPr/>
        </p:nvGrpSpPr>
        <p:grpSpPr>
          <a:xfrm>
            <a:off x="3352800" y="1277632"/>
            <a:ext cx="3437633" cy="2330864"/>
            <a:chOff x="7686842" y="3393906"/>
            <a:chExt cx="3023770" cy="2088039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057774D5-47C8-A6E6-17A2-2D5D69DA73DC}"/>
                </a:ext>
              </a:extLst>
            </p:cNvPr>
            <p:cNvGrpSpPr/>
            <p:nvPr/>
          </p:nvGrpSpPr>
          <p:grpSpPr>
            <a:xfrm>
              <a:off x="7686842" y="3393906"/>
              <a:ext cx="3023770" cy="2088039"/>
              <a:chOff x="7979685" y="4222885"/>
              <a:chExt cx="3023770" cy="2088039"/>
            </a:xfrm>
          </p:grpSpPr>
          <p:sp>
            <p:nvSpPr>
              <p:cNvPr id="21" name="משולש ישר-זווית 20">
                <a:extLst>
                  <a:ext uri="{FF2B5EF4-FFF2-40B4-BE49-F238E27FC236}">
                    <a16:creationId xmlns:a16="http://schemas.microsoft.com/office/drawing/2014/main" id="{1F66990C-C9E0-CC1E-92BE-A045E85BC656}"/>
                  </a:ext>
                </a:extLst>
              </p:cNvPr>
              <p:cNvSpPr/>
              <p:nvPr/>
            </p:nvSpPr>
            <p:spPr>
              <a:xfrm>
                <a:off x="8836801" y="4233131"/>
                <a:ext cx="2166654" cy="1696302"/>
              </a:xfrm>
              <a:prstGeom prst="rt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22" name="מחבר ישר 21">
                <a:extLst>
                  <a:ext uri="{FF2B5EF4-FFF2-40B4-BE49-F238E27FC236}">
                    <a16:creationId xmlns:a16="http://schemas.microsoft.com/office/drawing/2014/main" id="{82DFAE52-DD26-434C-E44D-E0B719C39F86}"/>
                  </a:ext>
                </a:extLst>
              </p:cNvPr>
              <p:cNvCxnSpPr>
                <a:cxnSpLocks/>
                <a:endCxn id="21" idx="2"/>
              </p:cNvCxnSpPr>
              <p:nvPr/>
            </p:nvCxnSpPr>
            <p:spPr>
              <a:xfrm>
                <a:off x="8836801" y="4222885"/>
                <a:ext cx="0" cy="170654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6A15AD81-F026-A332-295C-AB523947B2D3}"/>
                  </a:ext>
                </a:extLst>
              </p:cNvPr>
              <p:cNvSpPr txBox="1"/>
              <p:nvPr/>
            </p:nvSpPr>
            <p:spPr>
              <a:xfrm>
                <a:off x="7979685" y="4817709"/>
                <a:ext cx="800100" cy="3308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he-IL" dirty="0"/>
                  <a:t>3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29A95E37-876B-6474-0697-27394DE3E288}"/>
                  </a:ext>
                </a:extLst>
              </p:cNvPr>
              <p:cNvSpPr txBox="1"/>
              <p:nvPr/>
            </p:nvSpPr>
            <p:spPr>
              <a:xfrm>
                <a:off x="9369030" y="5980068"/>
                <a:ext cx="800100" cy="3308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4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D9C8B5E3-B84C-5E4A-9592-B7A498C39138}"/>
                </a:ext>
              </a:extLst>
            </p:cNvPr>
            <p:cNvGrpSpPr/>
            <p:nvPr/>
          </p:nvGrpSpPr>
          <p:grpSpPr>
            <a:xfrm>
              <a:off x="8564576" y="4863637"/>
              <a:ext cx="271944" cy="250286"/>
              <a:chOff x="2671281" y="4575429"/>
              <a:chExt cx="271944" cy="250286"/>
            </a:xfrm>
          </p:grpSpPr>
          <p:cxnSp>
            <p:nvCxnSpPr>
              <p:cNvPr id="19" name="מחבר ישר 18">
                <a:extLst>
                  <a:ext uri="{FF2B5EF4-FFF2-40B4-BE49-F238E27FC236}">
                    <a16:creationId xmlns:a16="http://schemas.microsoft.com/office/drawing/2014/main" id="{1478A692-1959-4576-5BFE-41F922EF6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ישר 19">
                <a:extLst>
                  <a:ext uri="{FF2B5EF4-FFF2-40B4-BE49-F238E27FC236}">
                    <a16:creationId xmlns:a16="http://schemas.microsoft.com/office/drawing/2014/main" id="{3CF180F0-E718-9621-3572-B616C96CC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D4F7CF2A-99F5-8F36-20A2-A26FD40DE793}"/>
              </a:ext>
            </a:extLst>
          </p:cNvPr>
          <p:cNvGrpSpPr/>
          <p:nvPr/>
        </p:nvGrpSpPr>
        <p:grpSpPr>
          <a:xfrm>
            <a:off x="3124200" y="6274743"/>
            <a:ext cx="4055799" cy="2098175"/>
            <a:chOff x="664160" y="4253744"/>
            <a:chExt cx="4055799" cy="2098175"/>
          </a:xfrm>
        </p:grpSpPr>
        <p:sp>
          <p:nvSpPr>
            <p:cNvPr id="32" name="משולש ישר-זווית 31">
              <a:extLst>
                <a:ext uri="{FF2B5EF4-FFF2-40B4-BE49-F238E27FC236}">
                  <a16:creationId xmlns:a16="http://schemas.microsoft.com/office/drawing/2014/main" id="{82B07554-686B-553A-8EA3-3089C72B4215}"/>
                </a:ext>
              </a:extLst>
            </p:cNvPr>
            <p:cNvSpPr/>
            <p:nvPr/>
          </p:nvSpPr>
          <p:spPr>
            <a:xfrm>
              <a:off x="1157609" y="4253744"/>
              <a:ext cx="3562350" cy="1776508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690BDA9B-FF6D-BF6E-20F3-4EB7CB27B890}"/>
                </a:ext>
              </a:extLst>
            </p:cNvPr>
            <p:cNvSpPr txBox="1"/>
            <p:nvPr/>
          </p:nvSpPr>
          <p:spPr>
            <a:xfrm>
              <a:off x="2206958" y="5982587"/>
              <a:ext cx="105943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10 </a:t>
              </a:r>
              <a:r>
                <a:rPr lang="ar-JO" dirty="0"/>
                <a:t>سم</a:t>
              </a:r>
              <a:endParaRPr lang="he-IL" dirty="0"/>
            </a:p>
          </p:txBody>
        </p:sp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8D584913-34D9-3EF8-F536-4D3330683806}"/>
                </a:ext>
              </a:extLst>
            </p:cNvPr>
            <p:cNvCxnSpPr>
              <a:cxnSpLocks/>
              <a:stCxn id="32" idx="0"/>
              <a:endCxn id="32" idx="2"/>
            </p:cNvCxnSpPr>
            <p:nvPr/>
          </p:nvCxnSpPr>
          <p:spPr>
            <a:xfrm>
              <a:off x="1157609" y="4253744"/>
              <a:ext cx="0" cy="177650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9C554D44-8A01-972C-05AC-8178D56C45FF}"/>
                </a:ext>
              </a:extLst>
            </p:cNvPr>
            <p:cNvGrpSpPr/>
            <p:nvPr/>
          </p:nvGrpSpPr>
          <p:grpSpPr>
            <a:xfrm>
              <a:off x="1187963" y="5787365"/>
              <a:ext cx="156323" cy="242887"/>
              <a:chOff x="3039119" y="1289840"/>
              <a:chExt cx="151756" cy="242887"/>
            </a:xfrm>
          </p:grpSpPr>
          <p:cxnSp>
            <p:nvCxnSpPr>
              <p:cNvPr id="37" name="מחבר ישר 36">
                <a:extLst>
                  <a:ext uri="{FF2B5EF4-FFF2-40B4-BE49-F238E27FC236}">
                    <a16:creationId xmlns:a16="http://schemas.microsoft.com/office/drawing/2014/main" id="{9F11920E-20B5-0542-560A-000B29905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9119" y="1306518"/>
                <a:ext cx="1517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מחבר ישר 37">
                <a:extLst>
                  <a:ext uri="{FF2B5EF4-FFF2-40B4-BE49-F238E27FC236}">
                    <a16:creationId xmlns:a16="http://schemas.microsoft.com/office/drawing/2014/main" id="{0C4CDCE7-65DC-BDA5-8EE6-0563E4AD0D2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069431" y="1411284"/>
                <a:ext cx="2428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D5ACE3A1-0C43-966D-04F0-EC41B1282FDE}"/>
                </a:ext>
              </a:extLst>
            </p:cNvPr>
            <p:cNvSpPr txBox="1"/>
            <p:nvPr/>
          </p:nvSpPr>
          <p:spPr>
            <a:xfrm rot="16200000">
              <a:off x="337710" y="4941942"/>
              <a:ext cx="105300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/>
                <a:t>5 </a:t>
              </a:r>
              <a:r>
                <a:rPr lang="ar-JO" sz="2000" dirty="0"/>
                <a:t>سم</a:t>
              </a:r>
              <a:endParaRPr lang="he-IL" sz="2000" dirty="0"/>
            </a:p>
          </p:txBody>
        </p: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AE466EB7-306D-8557-D1DD-9922BFC0FFAD}"/>
              </a:ext>
            </a:extLst>
          </p:cNvPr>
          <p:cNvGrpSpPr/>
          <p:nvPr/>
        </p:nvGrpSpPr>
        <p:grpSpPr>
          <a:xfrm>
            <a:off x="11517285" y="6274743"/>
            <a:ext cx="4046803" cy="2274057"/>
            <a:chOff x="6355089" y="4183454"/>
            <a:chExt cx="4046803" cy="2274057"/>
          </a:xfrm>
        </p:grpSpPr>
        <p:sp>
          <p:nvSpPr>
            <p:cNvPr id="53" name="משולש שווה-שוקיים 52">
              <a:extLst>
                <a:ext uri="{FF2B5EF4-FFF2-40B4-BE49-F238E27FC236}">
                  <a16:creationId xmlns:a16="http://schemas.microsoft.com/office/drawing/2014/main" id="{37DB9B8C-C186-7DE2-31B5-921F8F66E304}"/>
                </a:ext>
              </a:extLst>
            </p:cNvPr>
            <p:cNvSpPr/>
            <p:nvPr/>
          </p:nvSpPr>
          <p:spPr>
            <a:xfrm>
              <a:off x="6777373" y="4183454"/>
              <a:ext cx="3624515" cy="1794637"/>
            </a:xfrm>
            <a:prstGeom prst="triangle">
              <a:avLst>
                <a:gd name="adj" fmla="val 76060"/>
              </a:avLst>
            </a:prstGeom>
            <a:solidFill>
              <a:srgbClr val="FF0000">
                <a:alpha val="4117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C97BABD4-E89F-5F57-6507-3595DE4A97D3}"/>
                </a:ext>
              </a:extLst>
            </p:cNvPr>
            <p:cNvSpPr txBox="1"/>
            <p:nvPr/>
          </p:nvSpPr>
          <p:spPr>
            <a:xfrm>
              <a:off x="7387671" y="6057401"/>
              <a:ext cx="21997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10 </a:t>
              </a:r>
              <a:r>
                <a:rPr kumimoji="0" lang="ar-JO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سم</a:t>
              </a:r>
              <a:endPara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5" name="תיבת טקסט 54">
              <a:extLst>
                <a:ext uri="{FF2B5EF4-FFF2-40B4-BE49-F238E27FC236}">
                  <a16:creationId xmlns:a16="http://schemas.microsoft.com/office/drawing/2014/main" id="{FF550156-E322-D72F-4145-08B509FF22B2}"/>
                </a:ext>
              </a:extLst>
            </p:cNvPr>
            <p:cNvSpPr txBox="1"/>
            <p:nvPr/>
          </p:nvSpPr>
          <p:spPr>
            <a:xfrm rot="16200000">
              <a:off x="6028639" y="4708641"/>
              <a:ext cx="105300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5 </a:t>
              </a:r>
              <a:r>
                <a:rPr kumimoji="0" lang="ar-JO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سم</a:t>
              </a:r>
              <a:endPara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endParaRPr>
            </a:p>
          </p:txBody>
        </p:sp>
        <p:cxnSp>
          <p:nvCxnSpPr>
            <p:cNvPr id="56" name="מחבר ישר 55">
              <a:extLst>
                <a:ext uri="{FF2B5EF4-FFF2-40B4-BE49-F238E27FC236}">
                  <a16:creationId xmlns:a16="http://schemas.microsoft.com/office/drawing/2014/main" id="{91762609-FBD1-EDB9-04F9-0B6C30A0111C}"/>
                </a:ext>
              </a:extLst>
            </p:cNvPr>
            <p:cNvCxnSpPr>
              <a:cxnSpLocks/>
            </p:cNvCxnSpPr>
            <p:nvPr/>
          </p:nvCxnSpPr>
          <p:spPr>
            <a:xfrm>
              <a:off x="9478894" y="4183454"/>
              <a:ext cx="0" cy="176822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grpSp>
          <p:nvGrpSpPr>
            <p:cNvPr id="57" name="קבוצה 56">
              <a:extLst>
                <a:ext uri="{FF2B5EF4-FFF2-40B4-BE49-F238E27FC236}">
                  <a16:creationId xmlns:a16="http://schemas.microsoft.com/office/drawing/2014/main" id="{09C92E60-8308-AEDD-7C01-F16CCA692507}"/>
                </a:ext>
              </a:extLst>
            </p:cNvPr>
            <p:cNvGrpSpPr/>
            <p:nvPr/>
          </p:nvGrpSpPr>
          <p:grpSpPr>
            <a:xfrm>
              <a:off x="9292215" y="5708787"/>
              <a:ext cx="373358" cy="242888"/>
              <a:chOff x="7862965" y="3117431"/>
              <a:chExt cx="362451" cy="242888"/>
            </a:xfrm>
          </p:grpSpPr>
          <p:grpSp>
            <p:nvGrpSpPr>
              <p:cNvPr id="59" name="קבוצה 58">
                <a:extLst>
                  <a:ext uri="{FF2B5EF4-FFF2-40B4-BE49-F238E27FC236}">
                    <a16:creationId xmlns:a16="http://schemas.microsoft.com/office/drawing/2014/main" id="{C3D63541-F62B-A726-210C-0BF893F1FE63}"/>
                  </a:ext>
                </a:extLst>
              </p:cNvPr>
              <p:cNvGrpSpPr/>
              <p:nvPr/>
            </p:nvGrpSpPr>
            <p:grpSpPr>
              <a:xfrm>
                <a:off x="8073660" y="3117431"/>
                <a:ext cx="151756" cy="242887"/>
                <a:chOff x="3039119" y="1289840"/>
                <a:chExt cx="151756" cy="242887"/>
              </a:xfrm>
            </p:grpSpPr>
            <p:cxnSp>
              <p:nvCxnSpPr>
                <p:cNvPr id="63" name="מחבר ישר 62">
                  <a:extLst>
                    <a:ext uri="{FF2B5EF4-FFF2-40B4-BE49-F238E27FC236}">
                      <a16:creationId xmlns:a16="http://schemas.microsoft.com/office/drawing/2014/main" id="{5749423E-41D8-CDFF-C43A-F161C6AD0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39119" y="1306518"/>
                  <a:ext cx="15175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" name="מחבר ישר 63">
                  <a:extLst>
                    <a:ext uri="{FF2B5EF4-FFF2-40B4-BE49-F238E27FC236}">
                      <a16:creationId xmlns:a16="http://schemas.microsoft.com/office/drawing/2014/main" id="{C7832302-EE94-73B3-13E7-28B9E0FFC4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069431" y="1411284"/>
                  <a:ext cx="2428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0" name="קבוצה 59">
                <a:extLst>
                  <a:ext uri="{FF2B5EF4-FFF2-40B4-BE49-F238E27FC236}">
                    <a16:creationId xmlns:a16="http://schemas.microsoft.com/office/drawing/2014/main" id="{7B476104-90BB-7CCE-0115-41939BA88E9D}"/>
                  </a:ext>
                </a:extLst>
              </p:cNvPr>
              <p:cNvGrpSpPr/>
              <p:nvPr/>
            </p:nvGrpSpPr>
            <p:grpSpPr>
              <a:xfrm flipH="1">
                <a:off x="7862965" y="3117432"/>
                <a:ext cx="150317" cy="242887"/>
                <a:chOff x="2911832" y="1289840"/>
                <a:chExt cx="279043" cy="242887"/>
              </a:xfrm>
            </p:grpSpPr>
            <p:cxnSp>
              <p:nvCxnSpPr>
                <p:cNvPr id="61" name="מחבר ישר 60">
                  <a:extLst>
                    <a:ext uri="{FF2B5EF4-FFF2-40B4-BE49-F238E27FC236}">
                      <a16:creationId xmlns:a16="http://schemas.microsoft.com/office/drawing/2014/main" id="{6E4DAD69-561B-017A-DEAB-ABF2987E8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1832" y="1306517"/>
                  <a:ext cx="27904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" name="מחבר ישר 61">
                  <a:extLst>
                    <a:ext uri="{FF2B5EF4-FFF2-40B4-BE49-F238E27FC236}">
                      <a16:creationId xmlns:a16="http://schemas.microsoft.com/office/drawing/2014/main" id="{32CFD983-91EF-BD6E-B12E-0A170CE82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069431" y="1411284"/>
                  <a:ext cx="242887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58" name="מלבן 57">
              <a:extLst>
                <a:ext uri="{FF2B5EF4-FFF2-40B4-BE49-F238E27FC236}">
                  <a16:creationId xmlns:a16="http://schemas.microsoft.com/office/drawing/2014/main" id="{647B390A-8DFF-28E2-4837-B4F0877FD934}"/>
                </a:ext>
              </a:extLst>
            </p:cNvPr>
            <p:cNvSpPr/>
            <p:nvPr/>
          </p:nvSpPr>
          <p:spPr>
            <a:xfrm>
              <a:off x="6801892" y="4183454"/>
              <a:ext cx="3600000" cy="1800000"/>
            </a:xfrm>
            <a:prstGeom prst="rect">
              <a:avLst/>
            </a:prstGeom>
            <a:noFill/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32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5DAF8-4690-E17B-79F0-A95A65297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03F8AE3E-F919-3A7E-2A19-0F7B26078C60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5BF1979-6350-86E4-02B6-A77255AF5C66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561626DD-F26D-906A-CAD1-9F351C3D009F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E5E75-B759-22C0-6A66-B54FD7AF60CB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8115D550-C3A9-64CF-B16D-AE9316F8D0A2}"/>
              </a:ext>
            </a:extLst>
          </p:cNvPr>
          <p:cNvGrpSpPr/>
          <p:nvPr/>
        </p:nvGrpSpPr>
        <p:grpSpPr>
          <a:xfrm rot="16200000">
            <a:off x="3864201" y="822100"/>
            <a:ext cx="2752136" cy="3622537"/>
            <a:chOff x="300201" y="62420"/>
            <a:chExt cx="2276469" cy="3361887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C29CBB8D-55D0-BBBD-F56B-80DE97D20557}"/>
                </a:ext>
              </a:extLst>
            </p:cNvPr>
            <p:cNvGrpSpPr/>
            <p:nvPr/>
          </p:nvGrpSpPr>
          <p:grpSpPr>
            <a:xfrm>
              <a:off x="300201" y="62420"/>
              <a:ext cx="2276469" cy="3361887"/>
              <a:chOff x="300201" y="62420"/>
              <a:chExt cx="2276469" cy="3361887"/>
            </a:xfrm>
          </p:grpSpPr>
          <p:sp>
            <p:nvSpPr>
              <p:cNvPr id="11" name="משולש שווה-שוקיים 2">
                <a:extLst>
                  <a:ext uri="{FF2B5EF4-FFF2-40B4-BE49-F238E27FC236}">
                    <a16:creationId xmlns:a16="http://schemas.microsoft.com/office/drawing/2014/main" id="{7997D3EC-6190-56DB-BF71-CA05230F57F6}"/>
                  </a:ext>
                </a:extLst>
              </p:cNvPr>
              <p:cNvSpPr/>
              <p:nvPr/>
            </p:nvSpPr>
            <p:spPr>
              <a:xfrm>
                <a:off x="300201" y="62420"/>
                <a:ext cx="2276469" cy="3032352"/>
              </a:xfrm>
              <a:custGeom>
                <a:avLst/>
                <a:gdLst>
                  <a:gd name="connsiteX0" fmla="*/ 0 w 2752136"/>
                  <a:gd name="connsiteY0" fmla="*/ 2806243 h 2806243"/>
                  <a:gd name="connsiteX1" fmla="*/ 2206250 w 2752136"/>
                  <a:gd name="connsiteY1" fmla="*/ 0 h 2806243"/>
                  <a:gd name="connsiteX2" fmla="*/ 2752136 w 2752136"/>
                  <a:gd name="connsiteY2" fmla="*/ 2806243 h 2806243"/>
                  <a:gd name="connsiteX3" fmla="*/ 0 w 2752136"/>
                  <a:gd name="connsiteY3" fmla="*/ 2806243 h 2806243"/>
                  <a:gd name="connsiteX0" fmla="*/ 0 w 2752136"/>
                  <a:gd name="connsiteY0" fmla="*/ 3267453 h 3267453"/>
                  <a:gd name="connsiteX1" fmla="*/ 2242345 w 2752136"/>
                  <a:gd name="connsiteY1" fmla="*/ 0 h 3267453"/>
                  <a:gd name="connsiteX2" fmla="*/ 2752136 w 2752136"/>
                  <a:gd name="connsiteY2" fmla="*/ 3267453 h 3267453"/>
                  <a:gd name="connsiteX3" fmla="*/ 0 w 2752136"/>
                  <a:gd name="connsiteY3" fmla="*/ 3267453 h 326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136" h="3267453">
                    <a:moveTo>
                      <a:pt x="0" y="3267453"/>
                    </a:moveTo>
                    <a:lnTo>
                      <a:pt x="2242345" y="0"/>
                    </a:lnTo>
                    <a:lnTo>
                      <a:pt x="2752136" y="3267453"/>
                    </a:lnTo>
                    <a:lnTo>
                      <a:pt x="0" y="3267453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2" name="מחבר ישר 11">
                <a:extLst>
                  <a:ext uri="{FF2B5EF4-FFF2-40B4-BE49-F238E27FC236}">
                    <a16:creationId xmlns:a16="http://schemas.microsoft.com/office/drawing/2014/main" id="{2F0CB82E-76EB-4118-7B56-659F7B64BB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9600" y="73861"/>
                <a:ext cx="0" cy="30068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48BA7E6B-A80B-D994-4031-4823D2A07B6E}"/>
                  </a:ext>
                </a:extLst>
              </p:cNvPr>
              <p:cNvSpPr txBox="1"/>
              <p:nvPr/>
            </p:nvSpPr>
            <p:spPr>
              <a:xfrm>
                <a:off x="938409" y="3081549"/>
                <a:ext cx="800100" cy="34275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5 </a:t>
                </a:r>
                <a:r>
                  <a:rPr lang="ar-JO" dirty="0"/>
                  <a:t>سم</a:t>
                </a:r>
                <a:endParaRPr lang="he-IL" dirty="0"/>
              </a:p>
            </p:txBody>
          </p:sp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06AE6D89-B508-43DA-00C7-141956DAA775}"/>
                  </a:ext>
                </a:extLst>
              </p:cNvPr>
              <p:cNvSpPr txBox="1"/>
              <p:nvPr/>
            </p:nvSpPr>
            <p:spPr>
              <a:xfrm rot="5400000">
                <a:off x="1269359" y="1559285"/>
                <a:ext cx="1456171" cy="3054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he-IL" dirty="0"/>
                  <a:t> </a:t>
                </a:r>
                <a:r>
                  <a:rPr lang="ar-JO" dirty="0"/>
                  <a:t>سم</a:t>
                </a:r>
                <a:r>
                  <a:rPr lang="en-US" dirty="0"/>
                  <a:t>6</a:t>
                </a:r>
                <a:endParaRPr lang="he-IL" dirty="0"/>
              </a:p>
            </p:txBody>
          </p:sp>
        </p:grp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1FC6C6ED-4191-1BEB-2CB2-6CE303BD74D1}"/>
                </a:ext>
              </a:extLst>
            </p:cNvPr>
            <p:cNvGrpSpPr/>
            <p:nvPr/>
          </p:nvGrpSpPr>
          <p:grpSpPr>
            <a:xfrm rot="16200000">
              <a:off x="1838682" y="2819621"/>
              <a:ext cx="271944" cy="250286"/>
              <a:chOff x="2671281" y="4575429"/>
              <a:chExt cx="271944" cy="250286"/>
            </a:xfrm>
          </p:grpSpPr>
          <p:cxnSp>
            <p:nvCxnSpPr>
              <p:cNvPr id="9" name="מחבר ישר 8">
                <a:extLst>
                  <a:ext uri="{FF2B5EF4-FFF2-40B4-BE49-F238E27FC236}">
                    <a16:creationId xmlns:a16="http://schemas.microsoft.com/office/drawing/2014/main" id="{40C5709B-F64B-6602-B72C-508C881183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מחבר ישר 9">
                <a:extLst>
                  <a:ext uri="{FF2B5EF4-FFF2-40B4-BE49-F238E27FC236}">
                    <a16:creationId xmlns:a16="http://schemas.microsoft.com/office/drawing/2014/main" id="{AB7ABDC3-3064-620B-2009-112F6CE23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23B31215-1683-05BF-2E9B-2CD8AFC155BF}"/>
              </a:ext>
            </a:extLst>
          </p:cNvPr>
          <p:cNvGrpSpPr/>
          <p:nvPr/>
        </p:nvGrpSpPr>
        <p:grpSpPr>
          <a:xfrm>
            <a:off x="2585907" y="5496619"/>
            <a:ext cx="5241203" cy="3560961"/>
            <a:chOff x="601861" y="1192176"/>
            <a:chExt cx="5241203" cy="4135456"/>
          </a:xfrm>
        </p:grpSpPr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044893C3-0CBB-098E-04E7-AF7B6E6B1015}"/>
                </a:ext>
              </a:extLst>
            </p:cNvPr>
            <p:cNvGrpSpPr/>
            <p:nvPr/>
          </p:nvGrpSpPr>
          <p:grpSpPr>
            <a:xfrm>
              <a:off x="601861" y="1192176"/>
              <a:ext cx="5241203" cy="4135456"/>
              <a:chOff x="601861" y="1192176"/>
              <a:chExt cx="5241203" cy="4135456"/>
            </a:xfrm>
          </p:grpSpPr>
          <p:sp>
            <p:nvSpPr>
              <p:cNvPr id="39" name="משולש שווה-שוקיים 3">
                <a:extLst>
                  <a:ext uri="{FF2B5EF4-FFF2-40B4-BE49-F238E27FC236}">
                    <a16:creationId xmlns:a16="http://schemas.microsoft.com/office/drawing/2014/main" id="{C0361B86-FF94-5EBB-7A31-CA82D110DC63}"/>
                  </a:ext>
                </a:extLst>
              </p:cNvPr>
              <p:cNvSpPr/>
              <p:nvPr/>
            </p:nvSpPr>
            <p:spPr>
              <a:xfrm rot="8665135">
                <a:off x="601861" y="2749636"/>
                <a:ext cx="5241203" cy="2405758"/>
              </a:xfrm>
              <a:custGeom>
                <a:avLst/>
                <a:gdLst>
                  <a:gd name="connsiteX0" fmla="*/ 0 w 4572000"/>
                  <a:gd name="connsiteY0" fmla="*/ 1591148 h 1591148"/>
                  <a:gd name="connsiteX1" fmla="*/ 2286000 w 4572000"/>
                  <a:gd name="connsiteY1" fmla="*/ 0 h 1591148"/>
                  <a:gd name="connsiteX2" fmla="*/ 4572000 w 4572000"/>
                  <a:gd name="connsiteY2" fmla="*/ 1591148 h 1591148"/>
                  <a:gd name="connsiteX3" fmla="*/ 0 w 4572000"/>
                  <a:gd name="connsiteY3" fmla="*/ 1591148 h 1591148"/>
                  <a:gd name="connsiteX0" fmla="*/ 0 w 4670008"/>
                  <a:gd name="connsiteY0" fmla="*/ 1728141 h 1728141"/>
                  <a:gd name="connsiteX1" fmla="*/ 2384008 w 4670008"/>
                  <a:gd name="connsiteY1" fmla="*/ 0 h 1728141"/>
                  <a:gd name="connsiteX2" fmla="*/ 4670008 w 4670008"/>
                  <a:gd name="connsiteY2" fmla="*/ 1591148 h 1728141"/>
                  <a:gd name="connsiteX3" fmla="*/ 0 w 4670008"/>
                  <a:gd name="connsiteY3" fmla="*/ 1728141 h 1728141"/>
                  <a:gd name="connsiteX0" fmla="*/ 0 w 4920625"/>
                  <a:gd name="connsiteY0" fmla="*/ 2071552 h 2071552"/>
                  <a:gd name="connsiteX1" fmla="*/ 2634625 w 4920625"/>
                  <a:gd name="connsiteY1" fmla="*/ 0 h 2071552"/>
                  <a:gd name="connsiteX2" fmla="*/ 4920625 w 4920625"/>
                  <a:gd name="connsiteY2" fmla="*/ 1591148 h 2071552"/>
                  <a:gd name="connsiteX3" fmla="*/ 0 w 4920625"/>
                  <a:gd name="connsiteY3" fmla="*/ 2071552 h 2071552"/>
                  <a:gd name="connsiteX0" fmla="*/ 0 w 5241203"/>
                  <a:gd name="connsiteY0" fmla="*/ 2071552 h 2071552"/>
                  <a:gd name="connsiteX1" fmla="*/ 2634625 w 5241203"/>
                  <a:gd name="connsiteY1" fmla="*/ 0 h 2071552"/>
                  <a:gd name="connsiteX2" fmla="*/ 5241203 w 5241203"/>
                  <a:gd name="connsiteY2" fmla="*/ 1825431 h 2071552"/>
                  <a:gd name="connsiteX3" fmla="*/ 0 w 5241203"/>
                  <a:gd name="connsiteY3" fmla="*/ 2071552 h 207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1203" h="2071552">
                    <a:moveTo>
                      <a:pt x="0" y="2071552"/>
                    </a:moveTo>
                    <a:lnTo>
                      <a:pt x="2634625" y="0"/>
                    </a:lnTo>
                    <a:lnTo>
                      <a:pt x="5241203" y="1825431"/>
                    </a:lnTo>
                    <a:lnTo>
                      <a:pt x="0" y="2071552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cxnSp>
            <p:nvCxnSpPr>
              <p:cNvPr id="40" name="מחבר ישר 39">
                <a:extLst>
                  <a:ext uri="{FF2B5EF4-FFF2-40B4-BE49-F238E27FC236}">
                    <a16:creationId xmlns:a16="http://schemas.microsoft.com/office/drawing/2014/main" id="{62E03511-07EB-FD96-407C-9E9B014158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01490" y="1192176"/>
                <a:ext cx="36000" cy="3762714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מחבר ישר 40">
                <a:extLst>
                  <a:ext uri="{FF2B5EF4-FFF2-40B4-BE49-F238E27FC236}">
                    <a16:creationId xmlns:a16="http://schemas.microsoft.com/office/drawing/2014/main" id="{31876555-E7B4-C1C6-83FA-51D6CDAAA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1597" y="4922092"/>
                <a:ext cx="936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472C4"/>
                </a:solidFill>
                <a:prstDash val="sysDot"/>
                <a:miter lim="800000"/>
              </a:ln>
              <a:effectLst/>
            </p:spPr>
          </p:cxnSp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B4419D07-14FA-FA5E-4B99-8C1070807ADA}"/>
                  </a:ext>
                </a:extLst>
              </p:cNvPr>
              <p:cNvSpPr txBox="1"/>
              <p:nvPr/>
            </p:nvSpPr>
            <p:spPr>
              <a:xfrm>
                <a:off x="2233642" y="4898715"/>
                <a:ext cx="800100" cy="4289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6</a:t>
                </a: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  <p:sp>
            <p:nvSpPr>
              <p:cNvPr id="43" name="תיבת טקסט 42">
                <a:extLst>
                  <a:ext uri="{FF2B5EF4-FFF2-40B4-BE49-F238E27FC236}">
                    <a16:creationId xmlns:a16="http://schemas.microsoft.com/office/drawing/2014/main" id="{B6093F96-9236-11D7-D610-74F1EEDC3893}"/>
                  </a:ext>
                </a:extLst>
              </p:cNvPr>
              <p:cNvSpPr txBox="1"/>
              <p:nvPr/>
            </p:nvSpPr>
            <p:spPr>
              <a:xfrm rot="16200000">
                <a:off x="4429740" y="2918247"/>
                <a:ext cx="92918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6</a:t>
                </a: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 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</p:grp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5C5281A0-897D-D392-60B0-0DF4297D5AD2}"/>
                </a:ext>
              </a:extLst>
            </p:cNvPr>
            <p:cNvGrpSpPr/>
            <p:nvPr/>
          </p:nvGrpSpPr>
          <p:grpSpPr>
            <a:xfrm rot="16200000">
              <a:off x="4449863" y="4634824"/>
              <a:ext cx="271944" cy="261354"/>
              <a:chOff x="2691899" y="4671107"/>
              <a:chExt cx="271944" cy="261354"/>
            </a:xfrm>
          </p:grpSpPr>
          <p:cxnSp>
            <p:nvCxnSpPr>
              <p:cNvPr id="37" name="מחבר ישר 36">
                <a:extLst>
                  <a:ext uri="{FF2B5EF4-FFF2-40B4-BE49-F238E27FC236}">
                    <a16:creationId xmlns:a16="http://schemas.microsoft.com/office/drawing/2014/main" id="{494C5A42-2982-EEC3-CA30-963CCE780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1899" y="4671107"/>
                <a:ext cx="27194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מחבר ישר 37">
                <a:extLst>
                  <a:ext uri="{FF2B5EF4-FFF2-40B4-BE49-F238E27FC236}">
                    <a16:creationId xmlns:a16="http://schemas.microsoft.com/office/drawing/2014/main" id="{EC9A7E53-DA13-7F2C-033D-B310F472B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43" y="4682175"/>
                <a:ext cx="0" cy="25028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56A47E43-C1F8-C1F3-B385-CF94178DE630}"/>
              </a:ext>
            </a:extLst>
          </p:cNvPr>
          <p:cNvGrpSpPr/>
          <p:nvPr/>
        </p:nvGrpSpPr>
        <p:grpSpPr>
          <a:xfrm>
            <a:off x="12496802" y="1411608"/>
            <a:ext cx="1826750" cy="2336952"/>
            <a:chOff x="4955148" y="3081713"/>
            <a:chExt cx="1579835" cy="2780405"/>
          </a:xfrm>
        </p:grpSpPr>
        <p:grpSp>
          <p:nvGrpSpPr>
            <p:cNvPr id="45" name="קבוצה 44">
              <a:extLst>
                <a:ext uri="{FF2B5EF4-FFF2-40B4-BE49-F238E27FC236}">
                  <a16:creationId xmlns:a16="http://schemas.microsoft.com/office/drawing/2014/main" id="{707FBE82-A60F-FA67-114E-79499D8436EC}"/>
                </a:ext>
              </a:extLst>
            </p:cNvPr>
            <p:cNvGrpSpPr/>
            <p:nvPr/>
          </p:nvGrpSpPr>
          <p:grpSpPr>
            <a:xfrm>
              <a:off x="4955148" y="3081713"/>
              <a:ext cx="1579835" cy="2780405"/>
              <a:chOff x="5013831" y="3858479"/>
              <a:chExt cx="1579835" cy="2780405"/>
            </a:xfrm>
          </p:grpSpPr>
          <p:sp>
            <p:nvSpPr>
              <p:cNvPr id="49" name="משולש שווה-שוקיים 48">
                <a:extLst>
                  <a:ext uri="{FF2B5EF4-FFF2-40B4-BE49-F238E27FC236}">
                    <a16:creationId xmlns:a16="http://schemas.microsoft.com/office/drawing/2014/main" id="{D957BFEC-E920-B2A9-F3A5-E8318114806B}"/>
                  </a:ext>
                </a:extLst>
              </p:cNvPr>
              <p:cNvSpPr/>
              <p:nvPr/>
            </p:nvSpPr>
            <p:spPr>
              <a:xfrm>
                <a:off x="5095537" y="3858479"/>
                <a:ext cx="1498129" cy="2305050"/>
              </a:xfrm>
              <a:prstGeom prst="triangle">
                <a:avLst/>
              </a:prstGeom>
              <a:solidFill>
                <a:srgbClr val="99CC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cxnSp>
            <p:nvCxnSpPr>
              <p:cNvPr id="50" name="מחבר ישר 49">
                <a:extLst>
                  <a:ext uri="{FF2B5EF4-FFF2-40B4-BE49-F238E27FC236}">
                    <a16:creationId xmlns:a16="http://schemas.microsoft.com/office/drawing/2014/main" id="{54CBC1E9-B483-6892-8F8C-E392414630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3163" y="3902643"/>
                <a:ext cx="0" cy="2252663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C2EABCB0-1536-AF33-F591-00B48222405F}"/>
                  </a:ext>
                </a:extLst>
              </p:cNvPr>
              <p:cNvSpPr txBox="1"/>
              <p:nvPr/>
            </p:nvSpPr>
            <p:spPr>
              <a:xfrm>
                <a:off x="5013831" y="6199469"/>
                <a:ext cx="1332644" cy="439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2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  <p:sp>
            <p:nvSpPr>
              <p:cNvPr id="52" name="תיבת טקסט 51">
                <a:extLst>
                  <a:ext uri="{FF2B5EF4-FFF2-40B4-BE49-F238E27FC236}">
                    <a16:creationId xmlns:a16="http://schemas.microsoft.com/office/drawing/2014/main" id="{E21195E9-C448-2C39-02A5-9FB24763A5B7}"/>
                  </a:ext>
                </a:extLst>
              </p:cNvPr>
              <p:cNvSpPr txBox="1"/>
              <p:nvPr/>
            </p:nvSpPr>
            <p:spPr>
              <a:xfrm rot="16200000">
                <a:off x="5164165" y="5000538"/>
                <a:ext cx="1103652" cy="3194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3</a:t>
                </a: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</p:grpSp>
        <p:grpSp>
          <p:nvGrpSpPr>
            <p:cNvPr id="46" name="קבוצה 45">
              <a:extLst>
                <a:ext uri="{FF2B5EF4-FFF2-40B4-BE49-F238E27FC236}">
                  <a16:creationId xmlns:a16="http://schemas.microsoft.com/office/drawing/2014/main" id="{C19591EC-0EF0-85B4-9FAB-5F9F68C83F68}"/>
                </a:ext>
              </a:extLst>
            </p:cNvPr>
            <p:cNvGrpSpPr/>
            <p:nvPr/>
          </p:nvGrpSpPr>
          <p:grpSpPr>
            <a:xfrm>
              <a:off x="5872542" y="5092866"/>
              <a:ext cx="271944" cy="250286"/>
              <a:chOff x="2400696" y="4564983"/>
              <a:chExt cx="271944" cy="250286"/>
            </a:xfrm>
          </p:grpSpPr>
          <p:cxnSp>
            <p:nvCxnSpPr>
              <p:cNvPr id="47" name="מחבר ישר 46">
                <a:extLst>
                  <a:ext uri="{FF2B5EF4-FFF2-40B4-BE49-F238E27FC236}">
                    <a16:creationId xmlns:a16="http://schemas.microsoft.com/office/drawing/2014/main" id="{8BF3C010-1673-FED3-C4DD-3C51DFF11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0696" y="4564983"/>
                <a:ext cx="27194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מחבר ישר 47">
                <a:extLst>
                  <a:ext uri="{FF2B5EF4-FFF2-40B4-BE49-F238E27FC236}">
                    <a16:creationId xmlns:a16="http://schemas.microsoft.com/office/drawing/2014/main" id="{762CFFF0-E804-B006-16C0-C4C7181D77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8905" y="4564983"/>
                <a:ext cx="0" cy="25028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4A3B99F3-2B8F-A37E-B470-EE708C589175}"/>
              </a:ext>
            </a:extLst>
          </p:cNvPr>
          <p:cNvGrpSpPr/>
          <p:nvPr/>
        </p:nvGrpSpPr>
        <p:grpSpPr>
          <a:xfrm>
            <a:off x="11472095" y="5249157"/>
            <a:ext cx="2305290" cy="4363616"/>
            <a:chOff x="8689231" y="834478"/>
            <a:chExt cx="2305290" cy="4363616"/>
          </a:xfrm>
        </p:grpSpPr>
        <p:grpSp>
          <p:nvGrpSpPr>
            <p:cNvPr id="64" name="קבוצה 63">
              <a:extLst>
                <a:ext uri="{FF2B5EF4-FFF2-40B4-BE49-F238E27FC236}">
                  <a16:creationId xmlns:a16="http://schemas.microsoft.com/office/drawing/2014/main" id="{80EFA073-34B0-F813-0683-FE805CF432CF}"/>
                </a:ext>
              </a:extLst>
            </p:cNvPr>
            <p:cNvGrpSpPr/>
            <p:nvPr/>
          </p:nvGrpSpPr>
          <p:grpSpPr>
            <a:xfrm>
              <a:off x="8689231" y="834478"/>
              <a:ext cx="2305290" cy="4363616"/>
              <a:chOff x="8303250" y="864191"/>
              <a:chExt cx="2305290" cy="4363616"/>
            </a:xfrm>
          </p:grpSpPr>
          <p:sp>
            <p:nvSpPr>
              <p:cNvPr id="68" name="משולש שווה-שוקיים 7">
                <a:extLst>
                  <a:ext uri="{FF2B5EF4-FFF2-40B4-BE49-F238E27FC236}">
                    <a16:creationId xmlns:a16="http://schemas.microsoft.com/office/drawing/2014/main" id="{8D05D346-4DA2-AA65-1F68-053A70B5AF19}"/>
                  </a:ext>
                </a:extLst>
              </p:cNvPr>
              <p:cNvSpPr/>
              <p:nvPr/>
            </p:nvSpPr>
            <p:spPr>
              <a:xfrm rot="14469327">
                <a:off x="7750591" y="2369858"/>
                <a:ext cx="4208064" cy="1507834"/>
              </a:xfrm>
              <a:custGeom>
                <a:avLst/>
                <a:gdLst>
                  <a:gd name="connsiteX0" fmla="*/ 0 w 4034003"/>
                  <a:gd name="connsiteY0" fmla="*/ 1385274 h 1385274"/>
                  <a:gd name="connsiteX1" fmla="*/ 2017002 w 4034003"/>
                  <a:gd name="connsiteY1" fmla="*/ 0 h 1385274"/>
                  <a:gd name="connsiteX2" fmla="*/ 4034003 w 4034003"/>
                  <a:gd name="connsiteY2" fmla="*/ 1385274 h 1385274"/>
                  <a:gd name="connsiteX3" fmla="*/ 0 w 4034003"/>
                  <a:gd name="connsiteY3" fmla="*/ 1385274 h 1385274"/>
                  <a:gd name="connsiteX0" fmla="*/ 0 w 4034003"/>
                  <a:gd name="connsiteY0" fmla="*/ 1474285 h 1474285"/>
                  <a:gd name="connsiteX1" fmla="*/ 2153028 w 4034003"/>
                  <a:gd name="connsiteY1" fmla="*/ 0 h 1474285"/>
                  <a:gd name="connsiteX2" fmla="*/ 4034003 w 4034003"/>
                  <a:gd name="connsiteY2" fmla="*/ 1474285 h 1474285"/>
                  <a:gd name="connsiteX3" fmla="*/ 0 w 4034003"/>
                  <a:gd name="connsiteY3" fmla="*/ 1474285 h 1474285"/>
                  <a:gd name="connsiteX0" fmla="*/ 0 w 4233511"/>
                  <a:gd name="connsiteY0" fmla="*/ 1473702 h 1474285"/>
                  <a:gd name="connsiteX1" fmla="*/ 2352536 w 4233511"/>
                  <a:gd name="connsiteY1" fmla="*/ 0 h 1474285"/>
                  <a:gd name="connsiteX2" fmla="*/ 4233511 w 4233511"/>
                  <a:gd name="connsiteY2" fmla="*/ 1474285 h 1474285"/>
                  <a:gd name="connsiteX3" fmla="*/ 0 w 4233511"/>
                  <a:gd name="connsiteY3" fmla="*/ 1473702 h 1474285"/>
                  <a:gd name="connsiteX0" fmla="*/ 0 w 4103397"/>
                  <a:gd name="connsiteY0" fmla="*/ 1473702 h 1473702"/>
                  <a:gd name="connsiteX1" fmla="*/ 2352536 w 4103397"/>
                  <a:gd name="connsiteY1" fmla="*/ 0 h 1473702"/>
                  <a:gd name="connsiteX2" fmla="*/ 4103397 w 4103397"/>
                  <a:gd name="connsiteY2" fmla="*/ 1268021 h 1473702"/>
                  <a:gd name="connsiteX3" fmla="*/ 0 w 4103397"/>
                  <a:gd name="connsiteY3" fmla="*/ 1473702 h 1473702"/>
                  <a:gd name="connsiteX0" fmla="*/ 0 w 4208064"/>
                  <a:gd name="connsiteY0" fmla="*/ 1473702 h 1473702"/>
                  <a:gd name="connsiteX1" fmla="*/ 2352536 w 4208064"/>
                  <a:gd name="connsiteY1" fmla="*/ 0 h 1473702"/>
                  <a:gd name="connsiteX2" fmla="*/ 4208064 w 4208064"/>
                  <a:gd name="connsiteY2" fmla="*/ 1286954 h 1473702"/>
                  <a:gd name="connsiteX3" fmla="*/ 0 w 4208064"/>
                  <a:gd name="connsiteY3" fmla="*/ 1473702 h 1473702"/>
                  <a:gd name="connsiteX0" fmla="*/ 0 w 4208064"/>
                  <a:gd name="connsiteY0" fmla="*/ 1507834 h 1507834"/>
                  <a:gd name="connsiteX1" fmla="*/ 2315630 w 4208064"/>
                  <a:gd name="connsiteY1" fmla="*/ 0 h 1507834"/>
                  <a:gd name="connsiteX2" fmla="*/ 4208064 w 4208064"/>
                  <a:gd name="connsiteY2" fmla="*/ 1321086 h 1507834"/>
                  <a:gd name="connsiteX3" fmla="*/ 0 w 4208064"/>
                  <a:gd name="connsiteY3" fmla="*/ 1507834 h 150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8064" h="1507834">
                    <a:moveTo>
                      <a:pt x="0" y="1507834"/>
                    </a:moveTo>
                    <a:lnTo>
                      <a:pt x="2315630" y="0"/>
                    </a:lnTo>
                    <a:lnTo>
                      <a:pt x="4208064" y="1321086"/>
                    </a:lnTo>
                    <a:lnTo>
                      <a:pt x="0" y="1507834"/>
                    </a:lnTo>
                    <a:close/>
                  </a:path>
                </a:pathLst>
              </a:cu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cxnSp>
            <p:nvCxnSpPr>
              <p:cNvPr id="69" name="מחבר ישר 68">
                <a:extLst>
                  <a:ext uri="{FF2B5EF4-FFF2-40B4-BE49-F238E27FC236}">
                    <a16:creationId xmlns:a16="http://schemas.microsoft.com/office/drawing/2014/main" id="{31240F02-440E-71F4-5670-6D85B5C8389B}"/>
                  </a:ext>
                </a:extLst>
              </p:cNvPr>
              <p:cNvCxnSpPr>
                <a:cxnSpLocks/>
              </p:cNvCxnSpPr>
              <p:nvPr/>
            </p:nvCxnSpPr>
            <p:spPr>
              <a:xfrm rot="1677386">
                <a:off x="8848643" y="864191"/>
                <a:ext cx="0" cy="21600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מחבר ישר 69">
                <a:extLst>
                  <a:ext uri="{FF2B5EF4-FFF2-40B4-BE49-F238E27FC236}">
                    <a16:creationId xmlns:a16="http://schemas.microsoft.com/office/drawing/2014/main" id="{7701A2BD-1D53-BD0E-3CEA-95CB7036735A}"/>
                  </a:ext>
                </a:extLst>
              </p:cNvPr>
              <p:cNvCxnSpPr>
                <a:cxnSpLocks/>
                <a:endCxn id="68" idx="1"/>
              </p:cNvCxnSpPr>
              <p:nvPr/>
            </p:nvCxnSpPr>
            <p:spPr>
              <a:xfrm rot="1677386">
                <a:off x="8303250" y="3100440"/>
                <a:ext cx="839121" cy="5327"/>
              </a:xfrm>
              <a:prstGeom prst="line">
                <a:avLst/>
              </a:prstGeom>
              <a:noFill/>
              <a:ln w="38100" cap="flat" cmpd="sng" algn="ctr">
                <a:solidFill>
                  <a:srgbClr val="4472C4"/>
                </a:solidFill>
                <a:prstDash val="sysDot"/>
                <a:miter lim="800000"/>
              </a:ln>
              <a:effectLst/>
            </p:spPr>
          </p:cxnSp>
          <p:sp>
            <p:nvSpPr>
              <p:cNvPr id="71" name="תיבת טקסט 70">
                <a:extLst>
                  <a:ext uri="{FF2B5EF4-FFF2-40B4-BE49-F238E27FC236}">
                    <a16:creationId xmlns:a16="http://schemas.microsoft.com/office/drawing/2014/main" id="{727416EC-7651-C7CC-D9C2-36045AE4FB41}"/>
                  </a:ext>
                </a:extLst>
              </p:cNvPr>
              <p:cNvSpPr txBox="1"/>
              <p:nvPr/>
            </p:nvSpPr>
            <p:spPr>
              <a:xfrm rot="18044599">
                <a:off x="8404721" y="1407250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4</a:t>
                </a: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  <p:sp>
            <p:nvSpPr>
              <p:cNvPr id="72" name="תיבת טקסט 71">
                <a:extLst>
                  <a:ext uri="{FF2B5EF4-FFF2-40B4-BE49-F238E27FC236}">
                    <a16:creationId xmlns:a16="http://schemas.microsoft.com/office/drawing/2014/main" id="{27DBB94F-F0AB-68A3-741B-8FE69D964528}"/>
                  </a:ext>
                </a:extLst>
              </p:cNvPr>
              <p:cNvSpPr txBox="1"/>
              <p:nvPr/>
            </p:nvSpPr>
            <p:spPr>
              <a:xfrm rot="1677386">
                <a:off x="9581112" y="3788178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5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</p:grpSp>
        <p:grpSp>
          <p:nvGrpSpPr>
            <p:cNvPr id="65" name="קבוצה 64">
              <a:extLst>
                <a:ext uri="{FF2B5EF4-FFF2-40B4-BE49-F238E27FC236}">
                  <a16:creationId xmlns:a16="http://schemas.microsoft.com/office/drawing/2014/main" id="{42333C2E-0897-9252-D8A1-55A2335745F1}"/>
                </a:ext>
              </a:extLst>
            </p:cNvPr>
            <p:cNvGrpSpPr/>
            <p:nvPr/>
          </p:nvGrpSpPr>
          <p:grpSpPr>
            <a:xfrm rot="1948315">
              <a:off x="8809845" y="2652145"/>
              <a:ext cx="245930" cy="294422"/>
              <a:chOff x="2672214" y="4575554"/>
              <a:chExt cx="245930" cy="294422"/>
            </a:xfrm>
          </p:grpSpPr>
          <p:cxnSp>
            <p:nvCxnSpPr>
              <p:cNvPr id="66" name="מחבר ישר 65">
                <a:extLst>
                  <a:ext uri="{FF2B5EF4-FFF2-40B4-BE49-F238E27FC236}">
                    <a16:creationId xmlns:a16="http://schemas.microsoft.com/office/drawing/2014/main" id="{AE293E2E-A5FA-10DA-72C9-47F17DE7D5B8}"/>
                  </a:ext>
                </a:extLst>
              </p:cNvPr>
              <p:cNvCxnSpPr>
                <a:cxnSpLocks/>
              </p:cNvCxnSpPr>
              <p:nvPr/>
            </p:nvCxnSpPr>
            <p:spPr>
              <a:xfrm rot="21329071">
                <a:off x="2672214" y="4582872"/>
                <a:ext cx="22257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מחבר ישר 66">
                <a:extLst>
                  <a:ext uri="{FF2B5EF4-FFF2-40B4-BE49-F238E27FC236}">
                    <a16:creationId xmlns:a16="http://schemas.microsoft.com/office/drawing/2014/main" id="{0A4EC3AC-BBE5-37C2-E7D9-71007EE7F959}"/>
                  </a:ext>
                </a:extLst>
              </p:cNvPr>
              <p:cNvCxnSpPr>
                <a:cxnSpLocks/>
              </p:cNvCxnSpPr>
              <p:nvPr/>
            </p:nvCxnSpPr>
            <p:spPr>
              <a:xfrm rot="21329071">
                <a:off x="2918144" y="4575554"/>
                <a:ext cx="0" cy="29442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3239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AC595-0C79-DED8-6408-7C2B9E2D9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409063D4-AA9D-8173-5A71-FA323E8EA4ED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12DA262F-7785-D739-FF28-69885DDCFAE8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7C5FCFB-67AB-F16C-D85D-5EA613238AE5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0DEA254-5126-D496-7FBC-C9D638892A37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99FE8088-8DC3-4453-5F56-D817B084F060}"/>
              </a:ext>
            </a:extLst>
          </p:cNvPr>
          <p:cNvGrpSpPr/>
          <p:nvPr/>
        </p:nvGrpSpPr>
        <p:grpSpPr>
          <a:xfrm rot="7052943">
            <a:off x="3818073" y="1504189"/>
            <a:ext cx="3108053" cy="2050569"/>
            <a:chOff x="8263758" y="3469852"/>
            <a:chExt cx="2446854" cy="2050569"/>
          </a:xfrm>
        </p:grpSpPr>
        <p:grpSp>
          <p:nvGrpSpPr>
            <p:cNvPr id="25" name="קבוצה 24">
              <a:extLst>
                <a:ext uri="{FF2B5EF4-FFF2-40B4-BE49-F238E27FC236}">
                  <a16:creationId xmlns:a16="http://schemas.microsoft.com/office/drawing/2014/main" id="{B8A8306C-DA75-60EC-3BF9-BBB1A108CD7D}"/>
                </a:ext>
              </a:extLst>
            </p:cNvPr>
            <p:cNvGrpSpPr/>
            <p:nvPr/>
          </p:nvGrpSpPr>
          <p:grpSpPr>
            <a:xfrm>
              <a:off x="8263758" y="3469852"/>
              <a:ext cx="2446854" cy="2050569"/>
              <a:chOff x="8556601" y="4298831"/>
              <a:chExt cx="2446854" cy="2050569"/>
            </a:xfrm>
          </p:grpSpPr>
          <p:sp>
            <p:nvSpPr>
              <p:cNvPr id="29" name="משולש ישר-זווית 8">
                <a:extLst>
                  <a:ext uri="{FF2B5EF4-FFF2-40B4-BE49-F238E27FC236}">
                    <a16:creationId xmlns:a16="http://schemas.microsoft.com/office/drawing/2014/main" id="{6A545B8D-1A33-53E1-BC16-89A0B2C54408}"/>
                  </a:ext>
                </a:extLst>
              </p:cNvPr>
              <p:cNvSpPr/>
              <p:nvPr/>
            </p:nvSpPr>
            <p:spPr>
              <a:xfrm>
                <a:off x="8858469" y="4298831"/>
                <a:ext cx="2144986" cy="1630602"/>
              </a:xfrm>
              <a:custGeom>
                <a:avLst/>
                <a:gdLst>
                  <a:gd name="connsiteX0" fmla="*/ 0 w 2752136"/>
                  <a:gd name="connsiteY0" fmla="*/ 1696302 h 1696302"/>
                  <a:gd name="connsiteX1" fmla="*/ 0 w 2752136"/>
                  <a:gd name="connsiteY1" fmla="*/ 0 h 1696302"/>
                  <a:gd name="connsiteX2" fmla="*/ 2752136 w 2752136"/>
                  <a:gd name="connsiteY2" fmla="*/ 1696302 h 1696302"/>
                  <a:gd name="connsiteX3" fmla="*/ 0 w 2752136"/>
                  <a:gd name="connsiteY3" fmla="*/ 1696302 h 1696302"/>
                  <a:gd name="connsiteX0" fmla="*/ 12032 w 2764168"/>
                  <a:gd name="connsiteY0" fmla="*/ 1632134 h 1632134"/>
                  <a:gd name="connsiteX1" fmla="*/ 0 w 2764168"/>
                  <a:gd name="connsiteY1" fmla="*/ 0 h 1632134"/>
                  <a:gd name="connsiteX2" fmla="*/ 2764168 w 2764168"/>
                  <a:gd name="connsiteY2" fmla="*/ 1632134 h 1632134"/>
                  <a:gd name="connsiteX3" fmla="*/ 12032 w 2764168"/>
                  <a:gd name="connsiteY3" fmla="*/ 1632134 h 1632134"/>
                  <a:gd name="connsiteX0" fmla="*/ 40105 w 2792241"/>
                  <a:gd name="connsiteY0" fmla="*/ 1632134 h 1632134"/>
                  <a:gd name="connsiteX1" fmla="*/ 0 w 2792241"/>
                  <a:gd name="connsiteY1" fmla="*/ 0 h 1632134"/>
                  <a:gd name="connsiteX2" fmla="*/ 2792241 w 2792241"/>
                  <a:gd name="connsiteY2" fmla="*/ 1632134 h 1632134"/>
                  <a:gd name="connsiteX3" fmla="*/ 40105 w 2792241"/>
                  <a:gd name="connsiteY3" fmla="*/ 1632134 h 1632134"/>
                  <a:gd name="connsiteX0" fmla="*/ 56147 w 2792241"/>
                  <a:gd name="connsiteY0" fmla="*/ 1632134 h 1632134"/>
                  <a:gd name="connsiteX1" fmla="*/ 0 w 2792241"/>
                  <a:gd name="connsiteY1" fmla="*/ 0 h 1632134"/>
                  <a:gd name="connsiteX2" fmla="*/ 2792241 w 2792241"/>
                  <a:gd name="connsiteY2" fmla="*/ 1632134 h 1632134"/>
                  <a:gd name="connsiteX3" fmla="*/ 56147 w 2792241"/>
                  <a:gd name="connsiteY3" fmla="*/ 1632134 h 1632134"/>
                  <a:gd name="connsiteX0" fmla="*/ 432 w 2736526"/>
                  <a:gd name="connsiteY0" fmla="*/ 1630602 h 1630602"/>
                  <a:gd name="connsiteX1" fmla="*/ 17804 w 2736526"/>
                  <a:gd name="connsiteY1" fmla="*/ 0 h 1630602"/>
                  <a:gd name="connsiteX2" fmla="*/ 2736526 w 2736526"/>
                  <a:gd name="connsiteY2" fmla="*/ 1630602 h 1630602"/>
                  <a:gd name="connsiteX3" fmla="*/ 432 w 2736526"/>
                  <a:gd name="connsiteY3" fmla="*/ 1630602 h 1630602"/>
                  <a:gd name="connsiteX0" fmla="*/ 772 w 2724613"/>
                  <a:gd name="connsiteY0" fmla="*/ 1624475 h 1630602"/>
                  <a:gd name="connsiteX1" fmla="*/ 5891 w 2724613"/>
                  <a:gd name="connsiteY1" fmla="*/ 0 h 1630602"/>
                  <a:gd name="connsiteX2" fmla="*/ 2724613 w 2724613"/>
                  <a:gd name="connsiteY2" fmla="*/ 1630602 h 1630602"/>
                  <a:gd name="connsiteX3" fmla="*/ 772 w 2724613"/>
                  <a:gd name="connsiteY3" fmla="*/ 1624475 h 163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4613" h="1630602">
                    <a:moveTo>
                      <a:pt x="772" y="1624475"/>
                    </a:moveTo>
                    <a:cubicBezTo>
                      <a:pt x="-3239" y="1080430"/>
                      <a:pt x="9902" y="544045"/>
                      <a:pt x="5891" y="0"/>
                    </a:cubicBezTo>
                    <a:lnTo>
                      <a:pt x="2724613" y="1630602"/>
                    </a:lnTo>
                    <a:lnTo>
                      <a:pt x="772" y="162447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784CA12B-CBA9-211F-EA47-68DEC0E0F4E7}"/>
                  </a:ext>
                </a:extLst>
              </p:cNvPr>
              <p:cNvSpPr txBox="1"/>
              <p:nvPr/>
            </p:nvSpPr>
            <p:spPr>
              <a:xfrm rot="16200000">
                <a:off x="8193829" y="4943711"/>
                <a:ext cx="1016306" cy="2907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3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8AA84797-1BC2-F7AC-0966-8FA6F6BF658A}"/>
                  </a:ext>
                </a:extLst>
              </p:cNvPr>
              <p:cNvSpPr txBox="1"/>
              <p:nvPr/>
            </p:nvSpPr>
            <p:spPr>
              <a:xfrm rot="10811388">
                <a:off x="9369030" y="5980068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5</a:t>
                </a: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  <p:cxnSp>
            <p:nvCxnSpPr>
              <p:cNvPr id="32" name="מחבר ישר 31">
                <a:extLst>
                  <a:ext uri="{FF2B5EF4-FFF2-40B4-BE49-F238E27FC236}">
                    <a16:creationId xmlns:a16="http://schemas.microsoft.com/office/drawing/2014/main" id="{3AA1CABE-3569-9339-359C-DD4BF664B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8469" y="4298831"/>
                <a:ext cx="0" cy="16200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A33A16CF-88E3-28F9-9C38-56718454F951}"/>
                </a:ext>
              </a:extLst>
            </p:cNvPr>
            <p:cNvGrpSpPr/>
            <p:nvPr/>
          </p:nvGrpSpPr>
          <p:grpSpPr>
            <a:xfrm>
              <a:off x="8580428" y="4837130"/>
              <a:ext cx="147279" cy="263324"/>
              <a:chOff x="2687133" y="4548922"/>
              <a:chExt cx="147279" cy="263324"/>
            </a:xfrm>
          </p:grpSpPr>
          <p:cxnSp>
            <p:nvCxnSpPr>
              <p:cNvPr id="27" name="מחבר ישר 26">
                <a:extLst>
                  <a:ext uri="{FF2B5EF4-FFF2-40B4-BE49-F238E27FC236}">
                    <a16:creationId xmlns:a16="http://schemas.microsoft.com/office/drawing/2014/main" id="{D8501B59-CB2C-B365-35E7-2C5D72A3B7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7133" y="4548922"/>
                <a:ext cx="147279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מחבר ישר 27">
                <a:extLst>
                  <a:ext uri="{FF2B5EF4-FFF2-40B4-BE49-F238E27FC236}">
                    <a16:creationId xmlns:a16="http://schemas.microsoft.com/office/drawing/2014/main" id="{F8B2D656-DE57-5A9B-2257-D10845FDC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483" y="4561960"/>
                <a:ext cx="0" cy="25028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24AA7DC3-82D6-262F-EFCF-C02F05CFF500}"/>
              </a:ext>
            </a:extLst>
          </p:cNvPr>
          <p:cNvGrpSpPr/>
          <p:nvPr/>
        </p:nvGrpSpPr>
        <p:grpSpPr>
          <a:xfrm>
            <a:off x="4807629" y="5624927"/>
            <a:ext cx="1102387" cy="3557173"/>
            <a:chOff x="807644" y="700929"/>
            <a:chExt cx="1102387" cy="3137037"/>
          </a:xfrm>
        </p:grpSpPr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E15441FE-946D-CE31-DDA2-747163101D0C}"/>
                </a:ext>
              </a:extLst>
            </p:cNvPr>
            <p:cNvGrpSpPr/>
            <p:nvPr/>
          </p:nvGrpSpPr>
          <p:grpSpPr>
            <a:xfrm>
              <a:off x="830031" y="700929"/>
              <a:ext cx="1080000" cy="2857326"/>
              <a:chOff x="2428876" y="2543174"/>
              <a:chExt cx="1558176" cy="2857326"/>
            </a:xfrm>
            <a:solidFill>
              <a:srgbClr val="70AD47">
                <a:lumMod val="60000"/>
                <a:lumOff val="40000"/>
              </a:srgbClr>
            </a:solidFill>
          </p:grpSpPr>
          <p:sp>
            <p:nvSpPr>
              <p:cNvPr id="19" name="משולש שווה-שוקיים 18">
                <a:extLst>
                  <a:ext uri="{FF2B5EF4-FFF2-40B4-BE49-F238E27FC236}">
                    <a16:creationId xmlns:a16="http://schemas.microsoft.com/office/drawing/2014/main" id="{7B892438-2EB3-8994-1A4C-F9EABAF21AE5}"/>
                  </a:ext>
                </a:extLst>
              </p:cNvPr>
              <p:cNvSpPr/>
              <p:nvPr/>
            </p:nvSpPr>
            <p:spPr>
              <a:xfrm>
                <a:off x="2428876" y="2543174"/>
                <a:ext cx="1558176" cy="2857326"/>
              </a:xfrm>
              <a:prstGeom prst="triangle">
                <a:avLst>
                  <a:gd name="adj" fmla="val 34862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cxnSp>
            <p:nvCxnSpPr>
              <p:cNvPr id="20" name="מחבר ישר 19">
                <a:extLst>
                  <a:ext uri="{FF2B5EF4-FFF2-40B4-BE49-F238E27FC236}">
                    <a16:creationId xmlns:a16="http://schemas.microsoft.com/office/drawing/2014/main" id="{3422732D-F7D8-8732-861E-E124FE0EDF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7692" y="2543175"/>
                <a:ext cx="51939" cy="2857325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13BF5ED0-7E10-560A-5728-0E0B444EAFE7}"/>
                </a:ext>
              </a:extLst>
            </p:cNvPr>
            <p:cNvSpPr txBox="1"/>
            <p:nvPr/>
          </p:nvSpPr>
          <p:spPr>
            <a:xfrm rot="16200000">
              <a:off x="964330" y="2297605"/>
              <a:ext cx="7053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6 </a:t>
              </a:r>
              <a:r>
                <a:rPr kumimoji="0" lang="ar-J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سم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FE09EFB8-C255-8EC6-F051-D0D6EFE20BD3}"/>
                </a:ext>
              </a:extLst>
            </p:cNvPr>
            <p:cNvSpPr txBox="1"/>
            <p:nvPr/>
          </p:nvSpPr>
          <p:spPr>
            <a:xfrm>
              <a:off x="838484" y="3512256"/>
              <a:ext cx="775390" cy="3257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2 </a:t>
              </a:r>
              <a:r>
                <a:rPr kumimoji="0" lang="ar-J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سم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endParaRPr>
            </a:p>
          </p:txBody>
        </p: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6D4EE8BC-22EF-C6A0-1087-00DA977444AE}"/>
                </a:ext>
              </a:extLst>
            </p:cNvPr>
            <p:cNvCxnSpPr/>
            <p:nvPr/>
          </p:nvCxnSpPr>
          <p:spPr>
            <a:xfrm>
              <a:off x="807644" y="3558255"/>
              <a:ext cx="1080000" cy="0"/>
            </a:xfrm>
            <a:prstGeom prst="line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מלבן ג">
            <a:extLst>
              <a:ext uri="{FF2B5EF4-FFF2-40B4-BE49-F238E27FC236}">
                <a16:creationId xmlns:a16="http://schemas.microsoft.com/office/drawing/2014/main" id="{E6BE9764-484F-BC49-F6F4-F7FB88F4D94E}"/>
              </a:ext>
            </a:extLst>
          </p:cNvPr>
          <p:cNvGrpSpPr/>
          <p:nvPr/>
        </p:nvGrpSpPr>
        <p:grpSpPr>
          <a:xfrm>
            <a:off x="12192000" y="1150034"/>
            <a:ext cx="3577179" cy="2537843"/>
            <a:chOff x="8266274" y="1777231"/>
            <a:chExt cx="3577179" cy="2537843"/>
          </a:xfrm>
        </p:grpSpPr>
        <p:grpSp>
          <p:nvGrpSpPr>
            <p:cNvPr id="23" name="קבוצה 22">
              <a:extLst>
                <a:ext uri="{FF2B5EF4-FFF2-40B4-BE49-F238E27FC236}">
                  <a16:creationId xmlns:a16="http://schemas.microsoft.com/office/drawing/2014/main" id="{CB338D26-97A7-1361-E9EC-43B19475539F}"/>
                </a:ext>
              </a:extLst>
            </p:cNvPr>
            <p:cNvGrpSpPr/>
            <p:nvPr/>
          </p:nvGrpSpPr>
          <p:grpSpPr>
            <a:xfrm>
              <a:off x="8644117" y="3773582"/>
              <a:ext cx="215363" cy="194200"/>
              <a:chOff x="8777843" y="4092943"/>
              <a:chExt cx="215363" cy="194200"/>
            </a:xfrm>
          </p:grpSpPr>
          <p:sp>
            <p:nvSpPr>
              <p:cNvPr id="39" name="מלבן 38">
                <a:extLst>
                  <a:ext uri="{FF2B5EF4-FFF2-40B4-BE49-F238E27FC236}">
                    <a16:creationId xmlns:a16="http://schemas.microsoft.com/office/drawing/2014/main" id="{F252C61C-4C4A-C5C6-5856-25A6816A5782}"/>
                  </a:ext>
                </a:extLst>
              </p:cNvPr>
              <p:cNvSpPr/>
              <p:nvPr/>
            </p:nvSpPr>
            <p:spPr>
              <a:xfrm flipH="1">
                <a:off x="8813206" y="4131094"/>
                <a:ext cx="167498" cy="144000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2393FB39-B037-2832-B01C-0BB5A14C29E4}"/>
                  </a:ext>
                </a:extLst>
              </p:cNvPr>
              <p:cNvSpPr/>
              <p:nvPr/>
            </p:nvSpPr>
            <p:spPr>
              <a:xfrm>
                <a:off x="8813206" y="4241424"/>
                <a:ext cx="180000" cy="4571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6F38F4F6-DE84-E6AF-7178-47B9615874EC}"/>
                  </a:ext>
                </a:extLst>
              </p:cNvPr>
              <p:cNvSpPr/>
              <p:nvPr/>
            </p:nvSpPr>
            <p:spPr>
              <a:xfrm rot="5400000">
                <a:off x="8710703" y="4160083"/>
                <a:ext cx="180000" cy="4571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3" name="משולש שווה-שוקיים 4">
              <a:extLst>
                <a:ext uri="{FF2B5EF4-FFF2-40B4-BE49-F238E27FC236}">
                  <a16:creationId xmlns:a16="http://schemas.microsoft.com/office/drawing/2014/main" id="{D0A3C6F2-BC19-CD5E-5AB5-1D105CDC2515}"/>
                </a:ext>
              </a:extLst>
            </p:cNvPr>
            <p:cNvSpPr/>
            <p:nvPr/>
          </p:nvSpPr>
          <p:spPr>
            <a:xfrm>
              <a:off x="8675453" y="1777231"/>
              <a:ext cx="3168000" cy="2160000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0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865909 w 2708564"/>
                <a:gd name="connsiteY0" fmla="*/ 1832956 h 1832956"/>
                <a:gd name="connsiteX1" fmla="*/ 0 w 2708564"/>
                <a:gd name="connsiteY1" fmla="*/ 0 h 1832956"/>
                <a:gd name="connsiteX2" fmla="*/ 2708564 w 2708564"/>
                <a:gd name="connsiteY2" fmla="*/ 1832956 h 1832956"/>
                <a:gd name="connsiteX3" fmla="*/ 865909 w 2708564"/>
                <a:gd name="connsiteY3" fmla="*/ 1832956 h 18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564" h="1832956">
                  <a:moveTo>
                    <a:pt x="865909" y="1832956"/>
                  </a:moveTo>
                  <a:lnTo>
                    <a:pt x="0" y="0"/>
                  </a:lnTo>
                  <a:lnTo>
                    <a:pt x="2708564" y="1832956"/>
                  </a:lnTo>
                  <a:lnTo>
                    <a:pt x="865909" y="1832956"/>
                  </a:lnTo>
                  <a:close/>
                </a:path>
              </a:pathLst>
            </a:custGeom>
            <a:solidFill>
              <a:srgbClr val="FF819F">
                <a:alpha val="50196"/>
              </a:srgbClr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EC69EA1E-FFC8-935D-74F5-F5F8A6876F81}"/>
                </a:ext>
              </a:extLst>
            </p:cNvPr>
            <p:cNvCxnSpPr>
              <a:cxnSpLocks/>
              <a:stCxn id="33" idx="0"/>
              <a:endCxn id="33" idx="2"/>
            </p:cNvCxnSpPr>
            <p:nvPr/>
          </p:nvCxnSpPr>
          <p:spPr>
            <a:xfrm>
              <a:off x="9688240" y="3937231"/>
              <a:ext cx="2155213" cy="0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EE88E0C4-1A5F-DD24-F21C-C3A7D06F9E0E}"/>
                </a:ext>
              </a:extLst>
            </p:cNvPr>
            <p:cNvCxnSpPr>
              <a:cxnSpLocks/>
            </p:cNvCxnSpPr>
            <p:nvPr/>
          </p:nvCxnSpPr>
          <p:spPr>
            <a:xfrm>
              <a:off x="8675453" y="1777231"/>
              <a:ext cx="0" cy="2160000"/>
            </a:xfrm>
            <a:prstGeom prst="line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6" name="מחבר ישר 35">
              <a:extLst>
                <a:ext uri="{FF2B5EF4-FFF2-40B4-BE49-F238E27FC236}">
                  <a16:creationId xmlns:a16="http://schemas.microsoft.com/office/drawing/2014/main" id="{E826925B-8CB2-2722-0B03-73DED6936B1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48117" y="3433231"/>
              <a:ext cx="0" cy="1008000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ysDash"/>
              <a:miter lim="800000"/>
            </a:ln>
            <a:effectLst/>
          </p:spPr>
        </p:cxn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036785D2-0FE3-408D-6591-14785B6A3B7C}"/>
                </a:ext>
              </a:extLst>
            </p:cNvPr>
            <p:cNvSpPr txBox="1"/>
            <p:nvPr/>
          </p:nvSpPr>
          <p:spPr>
            <a:xfrm>
              <a:off x="9973176" y="3937231"/>
              <a:ext cx="913121" cy="3778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3 </a:t>
              </a:r>
              <a:r>
                <a:rPr kumimoji="0" lang="ar-J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سم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B7B32D18-2303-22FB-CA9E-03EEA173931E}"/>
                </a:ext>
              </a:extLst>
            </p:cNvPr>
            <p:cNvSpPr txBox="1"/>
            <p:nvPr/>
          </p:nvSpPr>
          <p:spPr>
            <a:xfrm rot="16200000">
              <a:off x="7998635" y="2825606"/>
              <a:ext cx="913121" cy="3778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3 </a:t>
              </a:r>
              <a:r>
                <a:rPr kumimoji="0" lang="ar-J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سم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endParaRPr>
            </a:p>
          </p:txBody>
        </p:sp>
      </p:grpSp>
      <p:grpSp>
        <p:nvGrpSpPr>
          <p:cNvPr id="44" name="משולש ג">
            <a:extLst>
              <a:ext uri="{FF2B5EF4-FFF2-40B4-BE49-F238E27FC236}">
                <a16:creationId xmlns:a16="http://schemas.microsoft.com/office/drawing/2014/main" id="{9C893062-6420-A2D6-8831-34929C07775A}"/>
              </a:ext>
            </a:extLst>
          </p:cNvPr>
          <p:cNvGrpSpPr/>
          <p:nvPr/>
        </p:nvGrpSpPr>
        <p:grpSpPr>
          <a:xfrm>
            <a:off x="12253536" y="5901269"/>
            <a:ext cx="3290732" cy="2190141"/>
            <a:chOff x="8565060" y="1556888"/>
            <a:chExt cx="2858195" cy="1832956"/>
          </a:xfrm>
        </p:grpSpPr>
        <p:sp>
          <p:nvSpPr>
            <p:cNvPr id="45" name="משולש ג">
              <a:extLst>
                <a:ext uri="{FF2B5EF4-FFF2-40B4-BE49-F238E27FC236}">
                  <a16:creationId xmlns:a16="http://schemas.microsoft.com/office/drawing/2014/main" id="{9DC2FB20-6A29-9BCE-3032-3D3BE574EF1B}"/>
                </a:ext>
              </a:extLst>
            </p:cNvPr>
            <p:cNvSpPr/>
            <p:nvPr/>
          </p:nvSpPr>
          <p:spPr>
            <a:xfrm>
              <a:off x="8693728" y="1584390"/>
              <a:ext cx="2729527" cy="1786290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0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865909 w 2708564"/>
                <a:gd name="connsiteY0" fmla="*/ 1832956 h 1832956"/>
                <a:gd name="connsiteX1" fmla="*/ 0 w 2708564"/>
                <a:gd name="connsiteY1" fmla="*/ 0 h 1832956"/>
                <a:gd name="connsiteX2" fmla="*/ 2708564 w 2708564"/>
                <a:gd name="connsiteY2" fmla="*/ 1832956 h 1832956"/>
                <a:gd name="connsiteX3" fmla="*/ 865909 w 2708564"/>
                <a:gd name="connsiteY3" fmla="*/ 1832956 h 1832956"/>
                <a:gd name="connsiteX0" fmla="*/ 855871 w 2698526"/>
                <a:gd name="connsiteY0" fmla="*/ 1805455 h 1805455"/>
                <a:gd name="connsiteX1" fmla="*/ 0 w 2698526"/>
                <a:gd name="connsiteY1" fmla="*/ 0 h 1805455"/>
                <a:gd name="connsiteX2" fmla="*/ 2698526 w 2698526"/>
                <a:gd name="connsiteY2" fmla="*/ 1805455 h 1805455"/>
                <a:gd name="connsiteX3" fmla="*/ 855871 w 2698526"/>
                <a:gd name="connsiteY3" fmla="*/ 1805455 h 1805455"/>
                <a:gd name="connsiteX0" fmla="*/ 855871 w 2656702"/>
                <a:gd name="connsiteY0" fmla="*/ 1805455 h 1805455"/>
                <a:gd name="connsiteX1" fmla="*/ 0 w 2656702"/>
                <a:gd name="connsiteY1" fmla="*/ 0 h 1805455"/>
                <a:gd name="connsiteX2" fmla="*/ 2656702 w 2656702"/>
                <a:gd name="connsiteY2" fmla="*/ 1805455 h 1805455"/>
                <a:gd name="connsiteX3" fmla="*/ 855871 w 2656702"/>
                <a:gd name="connsiteY3" fmla="*/ 1805455 h 18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6702" h="1805455">
                  <a:moveTo>
                    <a:pt x="855871" y="1805455"/>
                  </a:moveTo>
                  <a:lnTo>
                    <a:pt x="0" y="0"/>
                  </a:lnTo>
                  <a:lnTo>
                    <a:pt x="2656702" y="1805455"/>
                  </a:lnTo>
                  <a:lnTo>
                    <a:pt x="855871" y="1805455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46" name="מחבר ישר 45">
              <a:extLst>
                <a:ext uri="{FF2B5EF4-FFF2-40B4-BE49-F238E27FC236}">
                  <a16:creationId xmlns:a16="http://schemas.microsoft.com/office/drawing/2014/main" id="{15B881EE-5E39-FBA9-5E55-3CA08C7DF606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>
              <a:off x="9573060" y="3370680"/>
              <a:ext cx="1830822" cy="19164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47" name="מחבר ישר 46">
              <a:extLst>
                <a:ext uri="{FF2B5EF4-FFF2-40B4-BE49-F238E27FC236}">
                  <a16:creationId xmlns:a16="http://schemas.microsoft.com/office/drawing/2014/main" id="{323D6298-F32E-AB56-D914-F499C9C16689}"/>
                </a:ext>
              </a:extLst>
            </p:cNvPr>
            <p:cNvCxnSpPr>
              <a:cxnSpLocks/>
            </p:cNvCxnSpPr>
            <p:nvPr/>
          </p:nvCxnSpPr>
          <p:spPr>
            <a:xfrm>
              <a:off x="8662790" y="1556888"/>
              <a:ext cx="0" cy="1807731"/>
            </a:xfrm>
            <a:prstGeom prst="line">
              <a:avLst/>
            </a:prstGeom>
            <a:noFill/>
            <a:ln w="381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48" name="מחבר ישר 47">
              <a:extLst>
                <a:ext uri="{FF2B5EF4-FFF2-40B4-BE49-F238E27FC236}">
                  <a16:creationId xmlns:a16="http://schemas.microsoft.com/office/drawing/2014/main" id="{1DD77A59-9FA0-4D8E-325C-164E76C50B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69060" y="2866680"/>
              <a:ext cx="0" cy="1008000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ysDash"/>
              <a:miter lim="800000"/>
            </a:ln>
            <a:effectLst/>
          </p:spPr>
        </p:cxnSp>
      </p:grp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AD8F8C2-3C98-4449-38FD-C2894491836B}"/>
              </a:ext>
            </a:extLst>
          </p:cNvPr>
          <p:cNvSpPr txBox="1"/>
          <p:nvPr/>
        </p:nvSpPr>
        <p:spPr>
          <a:xfrm>
            <a:off x="13613966" y="8163890"/>
            <a:ext cx="913121" cy="377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 </a:t>
            </a:r>
            <a:r>
              <a:rPr lang="ar-JO" dirty="0"/>
              <a:t>سم</a:t>
            </a:r>
            <a:endParaRPr lang="he-IL" dirty="0"/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DA61C0D1-4C75-1EDE-6191-81F2C3D58A31}"/>
              </a:ext>
            </a:extLst>
          </p:cNvPr>
          <p:cNvSpPr txBox="1"/>
          <p:nvPr/>
        </p:nvSpPr>
        <p:spPr>
          <a:xfrm rot="16200000">
            <a:off x="11702764" y="6812398"/>
            <a:ext cx="913121" cy="377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 </a:t>
            </a:r>
            <a:r>
              <a:rPr lang="ar-JO" dirty="0"/>
              <a:t>سم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436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2EEE0-B26D-EA2A-568F-045657E4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7F553EC5-84AC-CAB5-89F3-95F052E473B7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C623BCF-A155-BC9F-A255-DA4EF2626E6C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1397813-0336-3CA4-90E8-D4DB17DA5F19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DC05850-2481-5710-E3AF-DC385668F2F0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23DBDD11-1DC9-B0D3-BCCF-0DDCF0E0A80B}"/>
              </a:ext>
            </a:extLst>
          </p:cNvPr>
          <p:cNvGrpSpPr/>
          <p:nvPr/>
        </p:nvGrpSpPr>
        <p:grpSpPr>
          <a:xfrm rot="7052943">
            <a:off x="3818073" y="1504189"/>
            <a:ext cx="3108053" cy="2050569"/>
            <a:chOff x="8263758" y="3469852"/>
            <a:chExt cx="2446854" cy="2050569"/>
          </a:xfrm>
        </p:grpSpPr>
        <p:grpSp>
          <p:nvGrpSpPr>
            <p:cNvPr id="25" name="קבוצה 24">
              <a:extLst>
                <a:ext uri="{FF2B5EF4-FFF2-40B4-BE49-F238E27FC236}">
                  <a16:creationId xmlns:a16="http://schemas.microsoft.com/office/drawing/2014/main" id="{DB82BC79-23F8-E0BF-AAB5-4A842511BFE4}"/>
                </a:ext>
              </a:extLst>
            </p:cNvPr>
            <p:cNvGrpSpPr/>
            <p:nvPr/>
          </p:nvGrpSpPr>
          <p:grpSpPr>
            <a:xfrm>
              <a:off x="8263758" y="3469852"/>
              <a:ext cx="2446854" cy="2050569"/>
              <a:chOff x="8556601" y="4298831"/>
              <a:chExt cx="2446854" cy="2050569"/>
            </a:xfrm>
          </p:grpSpPr>
          <p:sp>
            <p:nvSpPr>
              <p:cNvPr id="29" name="משולש ישר-זווית 8">
                <a:extLst>
                  <a:ext uri="{FF2B5EF4-FFF2-40B4-BE49-F238E27FC236}">
                    <a16:creationId xmlns:a16="http://schemas.microsoft.com/office/drawing/2014/main" id="{14FF2D57-303A-5664-C5E3-794D45FBC483}"/>
                  </a:ext>
                </a:extLst>
              </p:cNvPr>
              <p:cNvSpPr/>
              <p:nvPr/>
            </p:nvSpPr>
            <p:spPr>
              <a:xfrm>
                <a:off x="8858469" y="4298831"/>
                <a:ext cx="2144986" cy="1630602"/>
              </a:xfrm>
              <a:custGeom>
                <a:avLst/>
                <a:gdLst>
                  <a:gd name="connsiteX0" fmla="*/ 0 w 2752136"/>
                  <a:gd name="connsiteY0" fmla="*/ 1696302 h 1696302"/>
                  <a:gd name="connsiteX1" fmla="*/ 0 w 2752136"/>
                  <a:gd name="connsiteY1" fmla="*/ 0 h 1696302"/>
                  <a:gd name="connsiteX2" fmla="*/ 2752136 w 2752136"/>
                  <a:gd name="connsiteY2" fmla="*/ 1696302 h 1696302"/>
                  <a:gd name="connsiteX3" fmla="*/ 0 w 2752136"/>
                  <a:gd name="connsiteY3" fmla="*/ 1696302 h 1696302"/>
                  <a:gd name="connsiteX0" fmla="*/ 12032 w 2764168"/>
                  <a:gd name="connsiteY0" fmla="*/ 1632134 h 1632134"/>
                  <a:gd name="connsiteX1" fmla="*/ 0 w 2764168"/>
                  <a:gd name="connsiteY1" fmla="*/ 0 h 1632134"/>
                  <a:gd name="connsiteX2" fmla="*/ 2764168 w 2764168"/>
                  <a:gd name="connsiteY2" fmla="*/ 1632134 h 1632134"/>
                  <a:gd name="connsiteX3" fmla="*/ 12032 w 2764168"/>
                  <a:gd name="connsiteY3" fmla="*/ 1632134 h 1632134"/>
                  <a:gd name="connsiteX0" fmla="*/ 40105 w 2792241"/>
                  <a:gd name="connsiteY0" fmla="*/ 1632134 h 1632134"/>
                  <a:gd name="connsiteX1" fmla="*/ 0 w 2792241"/>
                  <a:gd name="connsiteY1" fmla="*/ 0 h 1632134"/>
                  <a:gd name="connsiteX2" fmla="*/ 2792241 w 2792241"/>
                  <a:gd name="connsiteY2" fmla="*/ 1632134 h 1632134"/>
                  <a:gd name="connsiteX3" fmla="*/ 40105 w 2792241"/>
                  <a:gd name="connsiteY3" fmla="*/ 1632134 h 1632134"/>
                  <a:gd name="connsiteX0" fmla="*/ 56147 w 2792241"/>
                  <a:gd name="connsiteY0" fmla="*/ 1632134 h 1632134"/>
                  <a:gd name="connsiteX1" fmla="*/ 0 w 2792241"/>
                  <a:gd name="connsiteY1" fmla="*/ 0 h 1632134"/>
                  <a:gd name="connsiteX2" fmla="*/ 2792241 w 2792241"/>
                  <a:gd name="connsiteY2" fmla="*/ 1632134 h 1632134"/>
                  <a:gd name="connsiteX3" fmla="*/ 56147 w 2792241"/>
                  <a:gd name="connsiteY3" fmla="*/ 1632134 h 1632134"/>
                  <a:gd name="connsiteX0" fmla="*/ 432 w 2736526"/>
                  <a:gd name="connsiteY0" fmla="*/ 1630602 h 1630602"/>
                  <a:gd name="connsiteX1" fmla="*/ 17804 w 2736526"/>
                  <a:gd name="connsiteY1" fmla="*/ 0 h 1630602"/>
                  <a:gd name="connsiteX2" fmla="*/ 2736526 w 2736526"/>
                  <a:gd name="connsiteY2" fmla="*/ 1630602 h 1630602"/>
                  <a:gd name="connsiteX3" fmla="*/ 432 w 2736526"/>
                  <a:gd name="connsiteY3" fmla="*/ 1630602 h 1630602"/>
                  <a:gd name="connsiteX0" fmla="*/ 772 w 2724613"/>
                  <a:gd name="connsiteY0" fmla="*/ 1624475 h 1630602"/>
                  <a:gd name="connsiteX1" fmla="*/ 5891 w 2724613"/>
                  <a:gd name="connsiteY1" fmla="*/ 0 h 1630602"/>
                  <a:gd name="connsiteX2" fmla="*/ 2724613 w 2724613"/>
                  <a:gd name="connsiteY2" fmla="*/ 1630602 h 1630602"/>
                  <a:gd name="connsiteX3" fmla="*/ 772 w 2724613"/>
                  <a:gd name="connsiteY3" fmla="*/ 1624475 h 163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4613" h="1630602">
                    <a:moveTo>
                      <a:pt x="772" y="1624475"/>
                    </a:moveTo>
                    <a:cubicBezTo>
                      <a:pt x="-3239" y="1080430"/>
                      <a:pt x="9902" y="544045"/>
                      <a:pt x="5891" y="0"/>
                    </a:cubicBezTo>
                    <a:lnTo>
                      <a:pt x="2724613" y="1630602"/>
                    </a:lnTo>
                    <a:lnTo>
                      <a:pt x="772" y="162447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391F475A-66A1-7AFE-412A-CB3ACE6E39CA}"/>
                  </a:ext>
                </a:extLst>
              </p:cNvPr>
              <p:cNvSpPr txBox="1"/>
              <p:nvPr/>
            </p:nvSpPr>
            <p:spPr>
              <a:xfrm rot="16200000">
                <a:off x="8193829" y="4943711"/>
                <a:ext cx="1016306" cy="2907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3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3C61B3EF-1330-53D5-14E7-5FE4A691CDA0}"/>
                  </a:ext>
                </a:extLst>
              </p:cNvPr>
              <p:cNvSpPr txBox="1"/>
              <p:nvPr/>
            </p:nvSpPr>
            <p:spPr>
              <a:xfrm rot="10811388">
                <a:off x="9369030" y="5980068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5</a:t>
                </a:r>
                <a:r>
                  <a: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 </a:t>
                </a: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/>
                  </a:rPr>
                  <a:t>سم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endParaRPr>
              </a:p>
            </p:txBody>
          </p:sp>
          <p:cxnSp>
            <p:nvCxnSpPr>
              <p:cNvPr id="32" name="מחבר ישר 31">
                <a:extLst>
                  <a:ext uri="{FF2B5EF4-FFF2-40B4-BE49-F238E27FC236}">
                    <a16:creationId xmlns:a16="http://schemas.microsoft.com/office/drawing/2014/main" id="{623166AC-0ED2-5860-3C52-E1E90A263A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8469" y="4298831"/>
                <a:ext cx="0" cy="162000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7E3920F3-494C-DB81-8601-CF7AAB0B4D72}"/>
                </a:ext>
              </a:extLst>
            </p:cNvPr>
            <p:cNvGrpSpPr/>
            <p:nvPr/>
          </p:nvGrpSpPr>
          <p:grpSpPr>
            <a:xfrm>
              <a:off x="8580428" y="4837130"/>
              <a:ext cx="147279" cy="263324"/>
              <a:chOff x="2687133" y="4548922"/>
              <a:chExt cx="147279" cy="263324"/>
            </a:xfrm>
          </p:grpSpPr>
          <p:cxnSp>
            <p:nvCxnSpPr>
              <p:cNvPr id="27" name="מחבר ישר 26">
                <a:extLst>
                  <a:ext uri="{FF2B5EF4-FFF2-40B4-BE49-F238E27FC236}">
                    <a16:creationId xmlns:a16="http://schemas.microsoft.com/office/drawing/2014/main" id="{E324BD64-BA4D-FD0D-A77F-0563A951F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7133" y="4548922"/>
                <a:ext cx="147279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מחבר ישר 27">
                <a:extLst>
                  <a:ext uri="{FF2B5EF4-FFF2-40B4-BE49-F238E27FC236}">
                    <a16:creationId xmlns:a16="http://schemas.microsoft.com/office/drawing/2014/main" id="{81B321FF-035F-1C0F-E111-055FADB51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483" y="4561960"/>
                <a:ext cx="0" cy="25028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" name="מלבן 4">
            <a:extLst>
              <a:ext uri="{FF2B5EF4-FFF2-40B4-BE49-F238E27FC236}">
                <a16:creationId xmlns:a16="http://schemas.microsoft.com/office/drawing/2014/main" id="{0772ACFF-ED1A-4246-8DF0-7AB4D3516FA1}"/>
              </a:ext>
            </a:extLst>
          </p:cNvPr>
          <p:cNvSpPr/>
          <p:nvPr/>
        </p:nvSpPr>
        <p:spPr>
          <a:xfrm>
            <a:off x="12455846" y="1822832"/>
            <a:ext cx="2733675" cy="134302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4">
            <a:extLst>
              <a:ext uri="{FF2B5EF4-FFF2-40B4-BE49-F238E27FC236}">
                <a16:creationId xmlns:a16="http://schemas.microsoft.com/office/drawing/2014/main" id="{ADFAF2BA-B059-4DC9-9FEB-04098D5F787D}"/>
              </a:ext>
            </a:extLst>
          </p:cNvPr>
          <p:cNvSpPr txBox="1"/>
          <p:nvPr/>
        </p:nvSpPr>
        <p:spPr>
          <a:xfrm>
            <a:off x="13071171" y="1377728"/>
            <a:ext cx="1181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Arial" panose="020B0604020202020204" pitchFamily="34" charset="0"/>
              </a:rPr>
              <a:t>12 </a:t>
            </a:r>
            <a:r>
              <a:rPr lang="ar-JO" dirty="0">
                <a:latin typeface="Arial" panose="020B0604020202020204" pitchFamily="34" charset="0"/>
              </a:rPr>
              <a:t>سم</a:t>
            </a:r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8" name="תיבת טקסט 5">
            <a:extLst>
              <a:ext uri="{FF2B5EF4-FFF2-40B4-BE49-F238E27FC236}">
                <a16:creationId xmlns:a16="http://schemas.microsoft.com/office/drawing/2014/main" id="{BBC68FE8-96BB-42C5-84E6-FB207E0B06E3}"/>
              </a:ext>
            </a:extLst>
          </p:cNvPr>
          <p:cNvSpPr txBox="1"/>
          <p:nvPr/>
        </p:nvSpPr>
        <p:spPr>
          <a:xfrm>
            <a:off x="11665269" y="2227421"/>
            <a:ext cx="7905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Arial" panose="020B0604020202020204" pitchFamily="34" charset="0"/>
              </a:rPr>
              <a:t>6 </a:t>
            </a:r>
            <a:r>
              <a:rPr lang="ar-JO" dirty="0">
                <a:latin typeface="Arial" panose="020B0604020202020204" pitchFamily="34" charset="0"/>
              </a:rPr>
              <a:t>سم</a:t>
            </a:r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DC3499E-E6DB-4F3F-AF18-065F685D83BC}"/>
              </a:ext>
            </a:extLst>
          </p:cNvPr>
          <p:cNvSpPr/>
          <p:nvPr/>
        </p:nvSpPr>
        <p:spPr>
          <a:xfrm>
            <a:off x="13071171" y="6230451"/>
            <a:ext cx="1912143" cy="1829128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תיבת טקסט 7">
            <a:extLst>
              <a:ext uri="{FF2B5EF4-FFF2-40B4-BE49-F238E27FC236}">
                <a16:creationId xmlns:a16="http://schemas.microsoft.com/office/drawing/2014/main" id="{96002D2D-5F89-4FC7-BDFA-11921E296FA2}"/>
              </a:ext>
            </a:extLst>
          </p:cNvPr>
          <p:cNvSpPr txBox="1"/>
          <p:nvPr/>
        </p:nvSpPr>
        <p:spPr>
          <a:xfrm>
            <a:off x="13698410" y="8081486"/>
            <a:ext cx="790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Arial" panose="020B0604020202020204" pitchFamily="34" charset="0"/>
              </a:rPr>
              <a:t>9 </a:t>
            </a:r>
            <a:r>
              <a:rPr lang="ar-JO" dirty="0">
                <a:latin typeface="Arial" panose="020B0604020202020204" pitchFamily="34" charset="0"/>
              </a:rPr>
              <a:t>سم</a:t>
            </a:r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4846E79-11D3-56EC-4BB3-3D93EB594A85}"/>
              </a:ext>
            </a:extLst>
          </p:cNvPr>
          <p:cNvSpPr txBox="1"/>
          <p:nvPr/>
        </p:nvSpPr>
        <p:spPr>
          <a:xfrm>
            <a:off x="13698410" y="6907768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/>
              <a:t>مربّع</a:t>
            </a:r>
            <a:endParaRPr lang="he-IL" dirty="0"/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4FB98C1B-F009-4B09-818B-F6F5A2ED4FFA}"/>
              </a:ext>
            </a:extLst>
          </p:cNvPr>
          <p:cNvGrpSpPr/>
          <p:nvPr/>
        </p:nvGrpSpPr>
        <p:grpSpPr>
          <a:xfrm>
            <a:off x="3660435" y="6234554"/>
            <a:ext cx="3695313" cy="1918223"/>
            <a:chOff x="9360673" y="3478136"/>
            <a:chExt cx="3695313" cy="191822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A9B728CB-CF9B-4AA4-A83B-FCB57C688153}"/>
                </a:ext>
              </a:extLst>
            </p:cNvPr>
            <p:cNvSpPr/>
            <p:nvPr/>
          </p:nvSpPr>
          <p:spPr>
            <a:xfrm>
              <a:off x="9815986" y="3956359"/>
              <a:ext cx="3240000" cy="1440000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תיבת טקסט 10">
              <a:extLst>
                <a:ext uri="{FF2B5EF4-FFF2-40B4-BE49-F238E27FC236}">
                  <a16:creationId xmlns:a16="http://schemas.microsoft.com/office/drawing/2014/main" id="{16B82BCC-2474-439E-AFA4-3783395F4B64}"/>
                </a:ext>
              </a:extLst>
            </p:cNvPr>
            <p:cNvSpPr txBox="1"/>
            <p:nvPr/>
          </p:nvSpPr>
          <p:spPr>
            <a:xfrm>
              <a:off x="10877066" y="3478136"/>
              <a:ext cx="10020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 </a:t>
              </a: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سم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תיבת טקסט 13">
              <a:extLst>
                <a:ext uri="{FF2B5EF4-FFF2-40B4-BE49-F238E27FC236}">
                  <a16:creationId xmlns:a16="http://schemas.microsoft.com/office/drawing/2014/main" id="{9C43888E-41CB-4C5A-ABB4-38285A16A570}"/>
                </a:ext>
              </a:extLst>
            </p:cNvPr>
            <p:cNvSpPr txBox="1"/>
            <p:nvPr/>
          </p:nvSpPr>
          <p:spPr>
            <a:xfrm rot="16200000">
              <a:off x="9134543" y="4564463"/>
              <a:ext cx="82159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 </a:t>
              </a: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سم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93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F39F4-4165-7857-29CB-B9F78D652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EBC1AA67-E442-8191-A436-4395F722BCAB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0E8AA29-B69B-38A5-A59A-15118C1DD293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5BF5425-FA53-E0CB-80D4-407406594ACD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A6166FE-E597-785B-8AD2-3A8E1A6C6C2D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94A933D6-D773-FFFE-A812-9E1D595572A3}"/>
              </a:ext>
            </a:extLst>
          </p:cNvPr>
          <p:cNvSpPr txBox="1"/>
          <p:nvPr/>
        </p:nvSpPr>
        <p:spPr>
          <a:xfrm>
            <a:off x="11658600" y="1409700"/>
            <a:ext cx="4191000" cy="1651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noProof="0" dirty="0"/>
              <a:t>مُستطيل مُحيطه 24 سم وطول أحد أضلاعه 8 سم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C9E8D0C4-C4D1-A859-F153-8D2F4991926F}"/>
              </a:ext>
            </a:extLst>
          </p:cNvPr>
          <p:cNvSpPr txBox="1"/>
          <p:nvPr/>
        </p:nvSpPr>
        <p:spPr>
          <a:xfrm>
            <a:off x="2819400" y="1700960"/>
            <a:ext cx="4953000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dirty="0"/>
              <a:t>مُربّع مُحيطه 24 سم</a:t>
            </a:r>
            <a:endParaRPr lang="he-IL" sz="36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FD2B6AA-43D8-89DC-4065-9FFDBCE0EBF9}"/>
              </a:ext>
            </a:extLst>
          </p:cNvPr>
          <p:cNvSpPr txBox="1"/>
          <p:nvPr/>
        </p:nvSpPr>
        <p:spPr>
          <a:xfrm>
            <a:off x="11277600" y="6456426"/>
            <a:ext cx="4953000" cy="2482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dirty="0"/>
              <a:t>مُستطيل مُحيطه 20 سم </a:t>
            </a:r>
          </a:p>
          <a:p>
            <a:pPr algn="ctr">
              <a:lnSpc>
                <a:spcPct val="150000"/>
              </a:lnSpc>
            </a:pPr>
            <a:r>
              <a:rPr lang="ar-JO" sz="3600" dirty="0"/>
              <a:t>وطول أحد أضلاعه 5 سم</a:t>
            </a:r>
          </a:p>
          <a:p>
            <a:pPr algn="ctr">
              <a:lnSpc>
                <a:spcPct val="150000"/>
              </a:lnSpc>
            </a:pPr>
            <a:endParaRPr lang="he-IL" sz="36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C64BCD3-E613-FBCC-EDA8-B128DE4E4479}"/>
              </a:ext>
            </a:extLst>
          </p:cNvPr>
          <p:cNvSpPr txBox="1"/>
          <p:nvPr/>
        </p:nvSpPr>
        <p:spPr>
          <a:xfrm>
            <a:off x="3048000" y="6210300"/>
            <a:ext cx="4953000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dirty="0"/>
              <a:t>مُربّع مُحيطه 20 سم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39225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BBB14-1C52-12D3-D8C0-9DC4B5972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CFD5F36B-DF18-94D6-0760-D0DC1A25D7EC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71B479F9-0107-1270-66F9-8EABA27CAF1A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C30460D-5C38-2B67-8C11-01737C27C290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0870F47-6599-BC2E-A372-E3F3D9141EF8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599DC441-80B5-C45B-CB4D-85D89171B785}"/>
              </a:ext>
            </a:extLst>
          </p:cNvPr>
          <p:cNvSpPr txBox="1"/>
          <p:nvPr/>
        </p:nvSpPr>
        <p:spPr>
          <a:xfrm>
            <a:off x="11658600" y="1409700"/>
            <a:ext cx="4191000" cy="1651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dirty="0"/>
              <a:t>مُستطيل مُحيطه 12 سم وطول أحد أضلاعه 8 سم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43F220C8-07D8-6C5B-ABEA-BB3023D17AEA}"/>
              </a:ext>
            </a:extLst>
          </p:cNvPr>
          <p:cNvSpPr txBox="1"/>
          <p:nvPr/>
        </p:nvSpPr>
        <p:spPr>
          <a:xfrm>
            <a:off x="2819400" y="1700960"/>
            <a:ext cx="4953000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dirty="0"/>
              <a:t>مُربّع مُحيطه 16 سم</a:t>
            </a:r>
            <a:endParaRPr lang="he-IL" sz="3600" dirty="0"/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CA8D430C-E12F-4FCF-E7C1-C1E3B4A71026}"/>
              </a:ext>
            </a:extLst>
          </p:cNvPr>
          <p:cNvSpPr txBox="1"/>
          <p:nvPr/>
        </p:nvSpPr>
        <p:spPr>
          <a:xfrm>
            <a:off x="11049000" y="6454668"/>
            <a:ext cx="4953000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dirty="0"/>
              <a:t>مُستطيل مُحيطه 16 سم</a:t>
            </a:r>
            <a:endParaRPr lang="he-IL" sz="3600" dirty="0"/>
          </a:p>
        </p:txBody>
      </p: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CCF34A7C-E12F-B35C-C25A-2C0256372C17}"/>
              </a:ext>
            </a:extLst>
          </p:cNvPr>
          <p:cNvSpPr txBox="1"/>
          <p:nvPr/>
        </p:nvSpPr>
        <p:spPr>
          <a:xfrm>
            <a:off x="3048000" y="6484562"/>
            <a:ext cx="4953000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dirty="0"/>
              <a:t>مُستطيل مُحيطه 10 سم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98593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مُهمّة افتتاح</a:t>
            </a:r>
          </a:p>
          <a:p>
            <a:pPr algn="ctr"/>
            <a:r>
              <a:rPr lang="ar-JO" sz="4400" dirty="0"/>
              <a:t>اِحجِز المِساحة</a:t>
            </a:r>
            <a:endParaRPr lang="ar-JO" sz="4400" noProof="0" dirty="0"/>
          </a:p>
          <a:p>
            <a:pPr algn="ctr"/>
            <a:r>
              <a:rPr lang="ar-JO" sz="4400" noProof="0" dirty="0"/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403785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المِساحة الفائِزَة</a:t>
            </a:r>
          </a:p>
          <a:p>
            <a:pPr algn="ctr"/>
            <a:r>
              <a:rPr lang="ar-JO" sz="4400" noProof="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6B81D-EFC5-DEAC-2F56-9C07E431F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47DC771-A98E-F47F-C8BD-B63440AACB34}"/>
              </a:ext>
            </a:extLst>
          </p:cNvPr>
          <p:cNvSpPr/>
          <p:nvPr/>
        </p:nvSpPr>
        <p:spPr>
          <a:xfrm>
            <a:off x="190501" y="1790700"/>
            <a:ext cx="12525374" cy="8001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7B79736-0EB9-01AC-9E97-696611FBC812}"/>
              </a:ext>
            </a:extLst>
          </p:cNvPr>
          <p:cNvSpPr/>
          <p:nvPr/>
        </p:nvSpPr>
        <p:spPr>
          <a:xfrm>
            <a:off x="13030200" y="1790700"/>
            <a:ext cx="4762499" cy="8077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DDC434B-DC2F-577B-EAD1-723F24CB8269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اِحجِز المِساحَة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4BC90C7-1CCC-D2CB-BE7E-792ED6319AD7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1DB0C94-C91C-B9BD-4D30-9FD3AD92A595}"/>
              </a:ext>
            </a:extLst>
          </p:cNvPr>
          <p:cNvSpPr txBox="1"/>
          <p:nvPr/>
        </p:nvSpPr>
        <p:spPr>
          <a:xfrm>
            <a:off x="13249275" y="1881068"/>
            <a:ext cx="4262436" cy="8679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الصَّف: </a:t>
            </a:r>
            <a:r>
              <a:rPr kumimoji="0" lang="ar-JO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الخامس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عَدد المُشاركون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2-3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أدوات مطلوبَة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مكعّبان (2)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JO" sz="3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يُسجّل على أحد المكعّبات الأعداد 1 – 6 وعلى المكعّب الآخر الأعداد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JO" sz="3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5 – 10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JO" sz="3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وَرقة تربيعات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JO" sz="3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أقلام توش بألوان مختلفة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ar-J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87F6F3BA-971F-1025-B48F-4E3297151D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166A741-2922-1490-F2CD-600E1E505A61}"/>
              </a:ext>
            </a:extLst>
          </p:cNvPr>
          <p:cNvSpPr txBox="1"/>
          <p:nvPr/>
        </p:nvSpPr>
        <p:spPr>
          <a:xfrm>
            <a:off x="606409" y="1946255"/>
            <a:ext cx="11737991" cy="83407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سَير اللعبة: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يرمي كلّ مُشارك بدوره المكعّبين. العددان اللذان يحصل عليهما يمثّلان طول ضلعَين مُتجاورَين في المستطيل الخاص به الذي حصل عليه.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kern="0" dirty="0">
                <a:solidFill>
                  <a:prstClr val="black"/>
                </a:solidFill>
              </a:rPr>
              <a:t>يجب على المُشارك رسم المستطيل في ورقة التربيعات باللون الخاص به وأنْ يكتب مِساحته داخله. 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تنتهي اللعبة عندما لا يبقى مكان على ورقة التربيعات لرسم مستطيلات جديدة.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kern="0" dirty="0">
                <a:solidFill>
                  <a:prstClr val="black"/>
                </a:solidFill>
              </a:rPr>
              <a:t>الفائز هو المشارك الذي حاصل جمع مِساحات المستطيلات التي رسمها أكبَر ما يُمكن.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يمكن أن نلعب اللعبة ونرسم مثلّثات ونحسب مساحاتها، حيث أنَّ الأعداد على أحد المكعّبَين تُمثّل طول الارتفاع في المُثلّث، والأعداد في المكعّب الثّاني </a:t>
            </a:r>
            <a:r>
              <a:rPr lang="ar-JO" sz="3200" kern="0" dirty="0">
                <a:solidFill>
                  <a:prstClr val="black"/>
                </a:solidFill>
              </a:rPr>
              <a:t>تمثّل طول الضلع الواصل إليه الارتفاع. </a:t>
            </a:r>
            <a:endParaRPr kumimoji="0" lang="ar-JO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372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3EB36-0C32-FDD3-EB5C-A927B476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D91171A-640B-3426-386F-D323E3D50227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BB7F4DD-FC4A-183A-3C61-813A991FB8F2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6357B50-100E-32F8-26A3-5ED974137932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المِساحة الفائِزَة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00DD554-87F9-5D93-C758-2A67D656A891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C5BDAC4-1F41-F76C-B81F-A9AE584E5C0F}"/>
              </a:ext>
            </a:extLst>
          </p:cNvPr>
          <p:cNvSpPr txBox="1"/>
          <p:nvPr/>
        </p:nvSpPr>
        <p:spPr>
          <a:xfrm>
            <a:off x="13320711" y="1881068"/>
            <a:ext cx="41910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الصّف: </a:t>
            </a:r>
            <a:r>
              <a:rPr kumimoji="0" lang="ar-JO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الخامس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عدد المشاركون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2-3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أدوات مطلوبة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بطاقات مضلّعات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C493F0FD-0061-2E9C-621C-6EC1F24B40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364FAE8-5B6D-89C8-7206-BC91BE5E0DBE}"/>
              </a:ext>
            </a:extLst>
          </p:cNvPr>
          <p:cNvSpPr txBox="1"/>
          <p:nvPr/>
        </p:nvSpPr>
        <p:spPr>
          <a:xfrm>
            <a:off x="566225" y="1825283"/>
            <a:ext cx="11737991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سَير اللعبة: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نخلط البطاقات المختلفة، ونوزّعها بالتّساوي بين المشاركين، ثمّ يضع كل مُشارك البطاقات التي حصل عليها على الطاولة مقلوبة، الوحدة فوق الأخرى. في كلّ جَولة، يقلب كل مشارك</a:t>
            </a:r>
            <a:r>
              <a:rPr lang="ar-JO" sz="3200" kern="0" dirty="0">
                <a:solidFill>
                  <a:prstClr val="black"/>
                </a:solidFill>
              </a:rPr>
              <a:t> البطاقة العُليا في كومته بنفس الوقت. المشارك الذي يظهر على بطاقته مضلّع مِساحته هي الأكبر، يأخذ بطاقات المشاركين الآخرين ويضعها في كومة منفصلة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إذا حصل المشاركين على مضلعات لها نفس المِساحة، تحدث "حرب": يضع كل مشارك 3 بطاقات مقلوبة للأسفل بجانب البطاقة المفتوحة، وبعدها بطاقة رابعة مفتوحة. المشارك الذي يحصل على مضلّع مساحته هي الأكبر يأخذ جميع بطاقات الحرب ويضعها في كومة منفصلة جانبًا.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الفائز هو المشارك الذي ينجح في جمع جميع البطاقات في اللعبة.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بما انَّ اللعبة في شكلها الحالي يمكن أن تستمر وقتًا طويلًا، يمكن تحديد وقت لانتهاء اللعبة، والمشارك الذي جمع أكبر عدد من البطاقات يكون هو الفائز.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368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F74A-D6F4-7642-A27B-3586A8AD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EADCCF7-E273-8452-1EBE-A3F6DCC768F8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33D69435-38C8-E5A3-55F5-C86C9306D8A0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B5D78D3-6990-8E4F-346B-46CFC517DD4C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75864A4-B149-A385-A300-AE4C8FB90F96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CADA0E95-37AF-1AC9-8972-B3E17534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0" y="5676900"/>
            <a:ext cx="3473507" cy="287804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F6B63F9A-A607-C259-ED0C-08ACD7AC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829300"/>
            <a:ext cx="5012029" cy="251486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798D5E3-2881-6CF0-6C50-F5AD35A55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39" y="971419"/>
            <a:ext cx="4496190" cy="301016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C2FED0E-B0F9-8879-D0D8-BD8820296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918" y="967732"/>
            <a:ext cx="6094415" cy="26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5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6F1EB-0B8E-907E-6446-CB6243268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8A8AAB39-DCE6-0D1E-1DB5-F7094C5946F8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5936968-7B0E-641F-4A2E-0DED7BA01594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2EE3EAD-00D3-674B-AADA-89635A0F005C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1094EBC-14A5-F52D-9C44-0EF393F91430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D60BDD1-4610-1101-437D-C3864002E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0" y="876300"/>
            <a:ext cx="4019600" cy="315262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E113D6B-EC72-AF72-19AD-BAF5259A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899160"/>
            <a:ext cx="4819714" cy="296597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0E0218B-838E-5897-A02C-D519CBD7C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0" y="5676900"/>
            <a:ext cx="4800600" cy="305688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F115986-4CB0-57C3-93CA-A0C362610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524500"/>
            <a:ext cx="3362585" cy="3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6CEF8-77C7-A094-C0DC-8E8CF1EBB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8C691612-824B-DBFC-172F-0229F8F2F004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93D7E0E-75A4-79B3-BB0E-A4522D5A9F72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5D684CEE-F35F-BBCA-6C9F-17A2EF7B9265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9384296-B132-D092-B547-99480861CA02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8022AC-A336-A54A-5589-352206CE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0" y="952500"/>
            <a:ext cx="5198012" cy="278776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656809D-9B70-2E36-A5AA-66154B27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667000" y="1055294"/>
            <a:ext cx="5130915" cy="284241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4279A18-D96D-BB53-212A-846F2A9EB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1283461" y="5571735"/>
            <a:ext cx="5074920" cy="325832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606E145-840D-0C3D-E118-837A96411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689274" y="5795896"/>
            <a:ext cx="5328424" cy="30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9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3CFF5-2811-9BC7-E40C-C70FE98E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0658B40D-D9FA-3F93-AFFD-C874EBED537A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3FA2B408-E772-34E5-4F51-390EAEE5E1F0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C8E0DA59-EBAD-7801-D769-6B29AE27BE15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5F77D9C0-194C-F21C-A08A-9CAA43C579F0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609A192-A2C1-A6C4-D7EA-7512ED8F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972800" y="876300"/>
            <a:ext cx="5488020" cy="319614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C4420AB-09DE-818D-0D04-71E2862D6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31" y="5699577"/>
            <a:ext cx="3289328" cy="317458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AE12EF4-14EC-9CB6-E0A4-E80129337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877529"/>
            <a:ext cx="4357749" cy="296754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8CD262A-3F1A-37CC-1B32-D081F3E57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6590" y="5497418"/>
            <a:ext cx="5399314" cy="33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5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036A7-C9FD-21D5-2631-0112AC630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3C059656-5393-DBC7-7753-5FCAF0055531}"/>
              </a:ext>
            </a:extLst>
          </p:cNvPr>
          <p:cNvSpPr/>
          <p:nvPr/>
        </p:nvSpPr>
        <p:spPr>
          <a:xfrm>
            <a:off x="10439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58B7B35F-C22A-34F0-8BB2-209D507A2779}"/>
              </a:ext>
            </a:extLst>
          </p:cNvPr>
          <p:cNvSpPr/>
          <p:nvPr/>
        </p:nvSpPr>
        <p:spPr>
          <a:xfrm>
            <a:off x="10466363" y="52959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346CCD10-9641-EF20-27E8-CFBCC73C95E8}"/>
              </a:ext>
            </a:extLst>
          </p:cNvPr>
          <p:cNvSpPr/>
          <p:nvPr/>
        </p:nvSpPr>
        <p:spPr>
          <a:xfrm>
            <a:off x="2057400" y="5715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1216BB7-42F9-B16F-B886-931698C1FA49}"/>
              </a:ext>
            </a:extLst>
          </p:cNvPr>
          <p:cNvSpPr/>
          <p:nvPr/>
        </p:nvSpPr>
        <p:spPr>
          <a:xfrm>
            <a:off x="2057400" y="5372100"/>
            <a:ext cx="6629400" cy="3810000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9435EDA-4501-70E4-666A-400DF4F0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51" y="854501"/>
            <a:ext cx="2838498" cy="324399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BB74927-7F20-9B20-2794-C86330DAF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854501"/>
            <a:ext cx="2006499" cy="323269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64A0B31-409E-D876-13A4-DDEAA8DD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00" y="5524500"/>
            <a:ext cx="2209839" cy="338842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E7209E3-FA36-B8A7-6D6B-B47A35141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3039610" y="5955963"/>
            <a:ext cx="4664980" cy="26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8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480</Words>
  <Application>Microsoft Office PowerPoint</Application>
  <PresentationFormat>מותאם אישית</PresentationFormat>
  <Paragraphs>111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Alef Bold</vt:lpstr>
      <vt:lpstr>Arial</vt:lpstr>
      <vt:lpstr>Calibri</vt:lpstr>
      <vt:lpstr>Aptos</vt:lpstr>
      <vt:lpstr>Arimo Bold</vt:lpstr>
      <vt:lpstr>Wingdings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26</cp:revision>
  <dcterms:created xsi:type="dcterms:W3CDTF">2006-08-16T00:00:00Z</dcterms:created>
  <dcterms:modified xsi:type="dcterms:W3CDTF">2026-06-03T07:02:34Z</dcterms:modified>
  <dc:identifier>DAHG5W1gSCg</dc:identifier>
</cp:coreProperties>
</file>