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AKWn2JGjX+O1kUVvik3Id34dH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>
  <p:cSld name="שקופית כותרת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1" name="Google Shape;21;p12"/>
          <p:cNvSpPr/>
          <p:nvPr/>
        </p:nvSpPr>
        <p:spPr>
          <a:xfrm>
            <a:off x="251520" y="5085184"/>
            <a:ext cx="243453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29" name="Google Shape;2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4" name="Google Shape;5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25" y="5629375"/>
            <a:ext cx="298132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j_rdakusJ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youtu.be/vX-u0TQD1fA" TargetMode="External"/><Relationship Id="rId4" Type="http://schemas.openxmlformats.org/officeDocument/2006/relationships/hyperlink" Target="https://youtu.be/7sCEV0RdAt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3179050" y="1738751"/>
            <a:ext cx="66108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iw-IL" sz="9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פ</a:t>
            </a:r>
            <a:r>
              <a:rPr lang="iw-IL" sz="9600" b="0" i="0" u="none" strike="noStrike" cap="none">
                <a:solidFill>
                  <a:srgbClr val="EF4B58"/>
                </a:solidFill>
                <a:latin typeface="Arial"/>
                <a:ea typeface="Arial"/>
                <a:cs typeface="Arial"/>
                <a:sym typeface="Arial"/>
              </a:rPr>
              <a:t>ּו</a:t>
            </a:r>
            <a:r>
              <a:rPr lang="iw-IL" sz="9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ּר</a:t>
            </a:r>
            <a:r>
              <a:rPr lang="iw-IL" sz="9600" b="0" i="0" u="none" strike="noStrike" cap="none">
                <a:solidFill>
                  <a:srgbClr val="EF4B58"/>
                </a:solidFill>
                <a:latin typeface="Arial"/>
                <a:ea typeface="Arial"/>
                <a:cs typeface="Arial"/>
                <a:sym typeface="Arial"/>
              </a:rPr>
              <a:t>י</a:t>
            </a:r>
            <a:r>
              <a:rPr lang="iw-IL" sz="9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ם</a:t>
            </a:r>
            <a:endParaRPr sz="58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60"/>
              <a:buFont typeface="Calibri"/>
              <a:buNone/>
            </a:pPr>
            <a:r>
              <a:rPr lang="iw-IL" sz="236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ח</a:t>
            </a:r>
            <a:endParaRPr sz="236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60"/>
              <a:buFont typeface="Calibri"/>
              <a:buNone/>
            </a:pPr>
            <a:r>
              <a:rPr lang="iw-IL" sz="23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"חג פורים, חג פורים,</a:t>
            </a:r>
            <a: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3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חג גדול ליהודים!</a:t>
            </a:r>
            <a: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3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מסכות, רעשנים,</a:t>
            </a:r>
            <a: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3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שירים וריקודים!"</a:t>
            </a:r>
            <a: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1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</a:t>
            </a:r>
            <a:r>
              <a:rPr lang="iw-IL" sz="21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לוין קיפניס</a:t>
            </a:r>
            <a:endParaRPr sz="23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22" y="2764301"/>
            <a:ext cx="2279824" cy="21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818508" y="-1383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iw-IL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מסיבת שירים</a:t>
            </a:r>
            <a:endParaRPr sz="540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4145280" y="1825625"/>
            <a:ext cx="720852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/>
              <a:t>בחרו שירי פורים והנפּישו אותם בסקראץ'</a:t>
            </a:r>
            <a:br>
              <a:rPr lang="iw-IL"/>
            </a:b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u="sng">
                <a:solidFill>
                  <a:schemeClr val="hlink"/>
                </a:solidFill>
                <a:hlinkClick r:id="rId3"/>
              </a:rPr>
              <a:t>ליצן קטן שלי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u="sng">
                <a:solidFill>
                  <a:schemeClr val="hlink"/>
                </a:solidFill>
                <a:hlinkClick r:id="rId4"/>
              </a:rPr>
              <a:t>אני פורים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u="sng">
                <a:solidFill>
                  <a:schemeClr val="hlink"/>
                </a:solidFill>
                <a:hlinkClick r:id="rId5"/>
              </a:rPr>
              <a:t>משנכנס אדר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5" name="Google Shape;185;p10" descr="תמונה שמכילה גרפיקה וקטורית&#10;&#10;התיאור נוצר באופן אוטומטי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2113" y="2457449"/>
            <a:ext cx="2912307" cy="272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76125" y="1223820"/>
            <a:ext cx="11694160" cy="598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פורים הוא חג עם המון הזדמנויות לערוך תסריטים, סרטונים ומשחקים הקשורים בחג עצמו ובשירים של החג.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iw-IL" sz="39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חגיגה אמיתית!</a:t>
            </a:r>
            <a:endParaRPr/>
          </a:p>
          <a:p>
            <a:pPr marL="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נשלב בתסריטים שלל עיצובים ופקודות: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9002192" y="-99619"/>
            <a:ext cx="28680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פוּרים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9676381" y="3336802"/>
            <a:ext cx="11769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רקעים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903733" y="3798467"/>
            <a:ext cx="19495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שילוב דמויות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8433188" y="4308038"/>
            <a:ext cx="2457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החלפת תלבושות</a:t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9629737" y="4808724"/>
            <a:ext cx="11576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תנועה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9592867" y="5270389"/>
            <a:ext cx="11945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צלילים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9151176" y="5779960"/>
            <a:ext cx="16738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אופרטורים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9856860" y="6301351"/>
            <a:ext cx="920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קלט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6795702" y="3315582"/>
            <a:ext cx="13901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משתנים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982387" y="3825153"/>
            <a:ext cx="124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בלוקים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886915" y="4325839"/>
            <a:ext cx="12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לולאות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6675320" y="4787504"/>
            <a:ext cx="14446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פונקציות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6828341" y="5297075"/>
            <a:ext cx="13292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רשימות</a:t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6096000" y="5758740"/>
            <a:ext cx="20185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iw-I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שכפול דמויות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3423919" y="1200831"/>
            <a:ext cx="8419737" cy="31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/>
              <a:t>פרויקט המשלב קלט משתמש: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נבחר רקע מתאים ומשתלב עם חג הפורים.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לסיום המשחק נבחר רקע אחר.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נבחר שרביט שישמש שחקן.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נבחר בלונים בצבעים שונים ונעתיק את אותן פקודות.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המשחק משלב שמחה, צבעוניות וכמובן ידע ויישום הנלמד. </a:t>
            </a: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4776676" y="-68797"/>
            <a:ext cx="709360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קלט של מסיבה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1392776" y="71918"/>
            <a:ext cx="10515600" cy="82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iw-IL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בחירת רקע ממאגר הרקעים</a:t>
            </a:r>
            <a:endParaRPr sz="900">
              <a:solidFill>
                <a:schemeClr val="lt1"/>
              </a:solidFill>
            </a:endParaRPr>
          </a:p>
        </p:txBody>
      </p:sp>
      <p:grpSp>
        <p:nvGrpSpPr>
          <p:cNvPr id="132" name="Google Shape;132;p4"/>
          <p:cNvGrpSpPr/>
          <p:nvPr/>
        </p:nvGrpSpPr>
        <p:grpSpPr>
          <a:xfrm>
            <a:off x="2433217" y="1212351"/>
            <a:ext cx="7325565" cy="5328520"/>
            <a:chOff x="3094714" y="820905"/>
            <a:chExt cx="7827285" cy="5834117"/>
          </a:xfrm>
        </p:grpSpPr>
        <p:pic>
          <p:nvPicPr>
            <p:cNvPr id="133" name="Google Shape;133;p4"/>
            <p:cNvPicPr preferRelativeResize="0"/>
            <p:nvPr/>
          </p:nvPicPr>
          <p:blipFill rotWithShape="1">
            <a:blip r:embed="rId3">
              <a:alphaModFix/>
            </a:blip>
            <a:srcRect b="2046"/>
            <a:stretch/>
          </p:blipFill>
          <p:spPr>
            <a:xfrm>
              <a:off x="3094714" y="820905"/>
              <a:ext cx="7827285" cy="5834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4"/>
            <p:cNvSpPr/>
            <p:nvPr/>
          </p:nvSpPr>
          <p:spPr>
            <a:xfrm>
              <a:off x="7817036" y="4409097"/>
              <a:ext cx="1551398" cy="1556535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094714" y="1625921"/>
              <a:ext cx="1551398" cy="1556535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63432" y="191204"/>
            <a:ext cx="10515600" cy="64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iw-IL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דמות השרביט</a:t>
            </a:r>
            <a:endParaRPr sz="5400"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2431"/>
          <a:stretch/>
        </p:blipFill>
        <p:spPr>
          <a:xfrm>
            <a:off x="2703815" y="78190"/>
            <a:ext cx="3037041" cy="673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891810">
            <a:off x="8385371" y="2887145"/>
            <a:ext cx="191452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961490" y="133777"/>
            <a:ext cx="10515600" cy="58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iw-IL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דמות הבלון</a:t>
            </a:r>
            <a:endParaRPr sz="5400"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961490" y="1165224"/>
            <a:ext cx="10515600" cy="580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לדמות זו כמה תלבושות המחליפות צבעים. נעשה שימוש בכל התלבושות...</a:t>
            </a: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7062" y="3103880"/>
            <a:ext cx="1809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l="2357" t="4314" r="2310" b="4626"/>
          <a:stretch/>
        </p:blipFill>
        <p:spPr>
          <a:xfrm>
            <a:off x="961490" y="1690051"/>
            <a:ext cx="7985294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838200" y="-1900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iw-IL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מסיבת תחפושות</a:t>
            </a:r>
            <a:endParaRPr sz="6000"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838200" y="15861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w-IL"/>
              <a:t>פרויקט המשלב הכפלת דמויות: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נבחר רקע מתאים ומשתלב עם חג הפורים. 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נבחר שרביט שישמש שחקן ראשי.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נבחר דמויות ותחפושות.</a:t>
            </a:r>
            <a:endParaRPr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/>
              <a:t>המשחק משלב שמחה, צבעוניות וכמובן ידע ויישום הנלמד. </a:t>
            </a: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910119" y="-220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iw-IL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דמות השרביט</a:t>
            </a:r>
            <a:endParaRPr sz="6000"/>
          </a:p>
        </p:txBody>
      </p:sp>
      <p:pic>
        <p:nvPicPr>
          <p:cNvPr id="162" name="Google Shape;162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9914" y="861014"/>
            <a:ext cx="3449926" cy="599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3836" y="1556821"/>
            <a:ext cx="3083820" cy="264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297" y="1556821"/>
            <a:ext cx="2745937" cy="294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891810">
            <a:off x="7651681" y="4501448"/>
            <a:ext cx="191452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838200" y="-1794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iw-IL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דמויות ותחפושות</a:t>
            </a:r>
            <a:endParaRPr sz="6000"/>
          </a:p>
        </p:txBody>
      </p:sp>
      <p:pic>
        <p:nvPicPr>
          <p:cNvPr id="171" name="Google Shape;17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841"/>
          <a:stretch/>
        </p:blipFill>
        <p:spPr>
          <a:xfrm rot="5400000">
            <a:off x="3337955" y="1475577"/>
            <a:ext cx="1677138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724285">
            <a:off x="1339059" y="3052594"/>
            <a:ext cx="13716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8055374" y="5305853"/>
            <a:ext cx="14763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1104" y="2023720"/>
            <a:ext cx="1157501" cy="182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5884" y="4345119"/>
            <a:ext cx="1123361" cy="231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23869" y="3069404"/>
            <a:ext cx="1017141" cy="198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24225" y="2023720"/>
            <a:ext cx="2954973" cy="3163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מסך רחב</PresentationFormat>
  <Paragraphs>46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Noto Sans Symbols</vt:lpstr>
      <vt:lpstr>ערכת נושא Office</vt:lpstr>
      <vt:lpstr>מצגת של PowerPoint‏</vt:lpstr>
      <vt:lpstr>מצגת של PowerPoint‏</vt:lpstr>
      <vt:lpstr>מצגת של PowerPoint‏</vt:lpstr>
      <vt:lpstr>בחירת רקע ממאגר הרקעים</vt:lpstr>
      <vt:lpstr>דמות השרביט</vt:lpstr>
      <vt:lpstr>דמות הבלון</vt:lpstr>
      <vt:lpstr>מסיבת תחפושות</vt:lpstr>
      <vt:lpstr>דמות השרביט</vt:lpstr>
      <vt:lpstr>דמויות ותחפושות</vt:lpstr>
      <vt:lpstr>מסיבת שירים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Moshe Benjamin</dc:creator>
  <cp:lastModifiedBy>מורן אביב גונן</cp:lastModifiedBy>
  <cp:revision>1</cp:revision>
  <dcterms:created xsi:type="dcterms:W3CDTF">2018-08-05T11:48:07Z</dcterms:created>
  <dcterms:modified xsi:type="dcterms:W3CDTF">2025-02-18T10:16:04Z</dcterms:modified>
</cp:coreProperties>
</file>