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6004500" cy="25203150"/>
  <p:notesSz cx="6858000" cy="9144000"/>
  <p:defaultTextStyle>
    <a:defPPr>
      <a:defRPr lang="en-US"/>
    </a:defPPr>
    <a:lvl1pPr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1747838" indent="-1290638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497263" indent="-2582863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5245100" indent="-3873500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6994525" indent="-5165725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38">
          <p15:clr>
            <a:srgbClr val="A4A3A4"/>
          </p15:clr>
        </p15:guide>
        <p15:guide id="2" pos="11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9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262" autoAdjust="0"/>
    <p:restoredTop sz="94660"/>
  </p:normalViewPr>
  <p:slideViewPr>
    <p:cSldViewPr>
      <p:cViewPr varScale="1">
        <p:scale>
          <a:sx n="22" d="100"/>
          <a:sy n="22" d="100"/>
        </p:scale>
        <p:origin x="1973" y="168"/>
      </p:cViewPr>
      <p:guideLst>
        <p:guide orient="horz" pos="7938"/>
        <p:guide pos="113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700338" y="7829314"/>
            <a:ext cx="30603825" cy="540234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400675" y="14281785"/>
            <a:ext cx="25203150" cy="644080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4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97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46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995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743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492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24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99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C2256-A245-446F-9B02-0F89859D3AA3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6EFC3-B468-4055-B5FE-96E39E1133E5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24073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81C0D-AA6E-4E99-9306-08B4F71643DB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A8145-2DC6-4526-B7E2-AC3EE9062720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742131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844107" y="16195359"/>
            <a:ext cx="30603825" cy="5005626"/>
          </a:xfrm>
        </p:spPr>
        <p:txBody>
          <a:bodyPr anchor="t"/>
          <a:lstStyle>
            <a:lvl1pPr algn="l">
              <a:defRPr sz="15300" b="1" cap="all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844107" y="10682172"/>
            <a:ext cx="30603825" cy="5513187"/>
          </a:xfrm>
        </p:spPr>
        <p:txBody>
          <a:bodyPr anchor="b"/>
          <a:lstStyle>
            <a:lvl1pPr marL="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1pPr>
            <a:lvl2pPr marL="174879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2pPr>
            <a:lvl3pPr marL="3497580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3pPr>
            <a:lvl4pPr marL="524637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699516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74395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49274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24153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399032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0472C-9535-46CE-9881-9674D61FF528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56289-D7C6-48A1-A0DD-5AC13092F5BC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51395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7088388" y="21609369"/>
            <a:ext cx="63495436" cy="61129307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71183899" y="21609369"/>
            <a:ext cx="63495436" cy="61129307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B88E7-9FA6-49EA-9F6A-4DF209C9B7D9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F97F1-7ED4-4B1A-A4C9-F5DC788A03F4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88916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00225" y="1009295"/>
            <a:ext cx="32404050" cy="4200525"/>
          </a:xfrm>
        </p:spPr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800225" y="5641540"/>
            <a:ext cx="15908240" cy="2351125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790" indent="0">
              <a:buNone/>
              <a:defRPr sz="7700" b="1"/>
            </a:lvl2pPr>
            <a:lvl3pPr marL="3497580" indent="0">
              <a:buNone/>
              <a:defRPr sz="6900" b="1"/>
            </a:lvl3pPr>
            <a:lvl4pPr marL="5246370" indent="0">
              <a:buNone/>
              <a:defRPr sz="6100" b="1"/>
            </a:lvl4pPr>
            <a:lvl5pPr marL="6995160" indent="0">
              <a:buNone/>
              <a:defRPr sz="6100" b="1"/>
            </a:lvl5pPr>
            <a:lvl6pPr marL="8743950" indent="0">
              <a:buNone/>
              <a:defRPr sz="6100" b="1"/>
            </a:lvl6pPr>
            <a:lvl7pPr marL="10492740" indent="0">
              <a:buNone/>
              <a:defRPr sz="6100" b="1"/>
            </a:lvl7pPr>
            <a:lvl8pPr marL="12241530" indent="0">
              <a:buNone/>
              <a:defRPr sz="6100" b="1"/>
            </a:lvl8pPr>
            <a:lvl9pPr marL="13990320" indent="0">
              <a:buNone/>
              <a:defRPr sz="61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1800225" y="7992666"/>
            <a:ext cx="15908240" cy="14520983"/>
          </a:xfrm>
        </p:spPr>
        <p:txBody>
          <a:bodyPr/>
          <a:lstStyle>
            <a:lvl1pPr>
              <a:defRPr sz="9200"/>
            </a:lvl1pPr>
            <a:lvl2pPr>
              <a:defRPr sz="77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18289788" y="5641540"/>
            <a:ext cx="15914489" cy="2351125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790" indent="0">
              <a:buNone/>
              <a:defRPr sz="7700" b="1"/>
            </a:lvl2pPr>
            <a:lvl3pPr marL="3497580" indent="0">
              <a:buNone/>
              <a:defRPr sz="6900" b="1"/>
            </a:lvl3pPr>
            <a:lvl4pPr marL="5246370" indent="0">
              <a:buNone/>
              <a:defRPr sz="6100" b="1"/>
            </a:lvl4pPr>
            <a:lvl5pPr marL="6995160" indent="0">
              <a:buNone/>
              <a:defRPr sz="6100" b="1"/>
            </a:lvl5pPr>
            <a:lvl6pPr marL="8743950" indent="0">
              <a:buNone/>
              <a:defRPr sz="6100" b="1"/>
            </a:lvl6pPr>
            <a:lvl7pPr marL="10492740" indent="0">
              <a:buNone/>
              <a:defRPr sz="6100" b="1"/>
            </a:lvl7pPr>
            <a:lvl8pPr marL="12241530" indent="0">
              <a:buNone/>
              <a:defRPr sz="6100" b="1"/>
            </a:lvl8pPr>
            <a:lvl9pPr marL="13990320" indent="0">
              <a:buNone/>
              <a:defRPr sz="61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18289788" y="7992666"/>
            <a:ext cx="15914489" cy="14520983"/>
          </a:xfrm>
        </p:spPr>
        <p:txBody>
          <a:bodyPr/>
          <a:lstStyle>
            <a:lvl1pPr>
              <a:defRPr sz="9200"/>
            </a:lvl1pPr>
            <a:lvl2pPr>
              <a:defRPr sz="77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4028A-C0EE-4C6E-9445-07300C8E5EB3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5D7F5-02B6-445C-9E33-D45AADE255A3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272628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C18CF-FECF-4B93-B3F2-6F3259389BBB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8DBAD-94A7-46EA-90E5-C4F84AD9905F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116951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51CB2-78D3-41DF-8CBA-816935254F09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C15C6-7326-4250-8D75-6D1A44431578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944270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00227" y="1003459"/>
            <a:ext cx="11845232" cy="4270534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076759" y="1003461"/>
            <a:ext cx="20127516" cy="21510190"/>
          </a:xfrm>
        </p:spPr>
        <p:txBody>
          <a:bodyPr/>
          <a:lstStyle>
            <a:lvl1pPr>
              <a:defRPr sz="12200"/>
            </a:lvl1pPr>
            <a:lvl2pPr>
              <a:defRPr sz="10700"/>
            </a:lvl2pPr>
            <a:lvl3pPr>
              <a:defRPr sz="92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800227" y="5273994"/>
            <a:ext cx="11845232" cy="17239657"/>
          </a:xfrm>
        </p:spPr>
        <p:txBody>
          <a:bodyPr/>
          <a:lstStyle>
            <a:lvl1pPr marL="0" indent="0">
              <a:buNone/>
              <a:defRPr sz="5400"/>
            </a:lvl1pPr>
            <a:lvl2pPr marL="1748790" indent="0">
              <a:buNone/>
              <a:defRPr sz="4600"/>
            </a:lvl2pPr>
            <a:lvl3pPr marL="3497580" indent="0">
              <a:buNone/>
              <a:defRPr sz="3800"/>
            </a:lvl3pPr>
            <a:lvl4pPr marL="5246370" indent="0">
              <a:buNone/>
              <a:defRPr sz="3400"/>
            </a:lvl4pPr>
            <a:lvl5pPr marL="6995160" indent="0">
              <a:buNone/>
              <a:defRPr sz="3400"/>
            </a:lvl5pPr>
            <a:lvl6pPr marL="8743950" indent="0">
              <a:buNone/>
              <a:defRPr sz="3400"/>
            </a:lvl6pPr>
            <a:lvl7pPr marL="10492740" indent="0">
              <a:buNone/>
              <a:defRPr sz="3400"/>
            </a:lvl7pPr>
            <a:lvl8pPr marL="12241530" indent="0">
              <a:buNone/>
              <a:defRPr sz="3400"/>
            </a:lvl8pPr>
            <a:lvl9pPr marL="13990320" indent="0">
              <a:buNone/>
              <a:defRPr sz="3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1D574-B98B-4CBD-87FB-3A03C943ED65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9242B-4065-49FC-A98A-E78635966D75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623505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057134" y="17642205"/>
            <a:ext cx="21602700" cy="2082762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7057134" y="2251948"/>
            <a:ext cx="21602700" cy="15121890"/>
          </a:xfrm>
        </p:spPr>
        <p:txBody>
          <a:bodyPr rtlCol="0">
            <a:normAutofit/>
          </a:bodyPr>
          <a:lstStyle>
            <a:lvl1pPr marL="0" indent="0">
              <a:buNone/>
              <a:defRPr sz="12200"/>
            </a:lvl1pPr>
            <a:lvl2pPr marL="1748790" indent="0">
              <a:buNone/>
              <a:defRPr sz="10700"/>
            </a:lvl2pPr>
            <a:lvl3pPr marL="3497580" indent="0">
              <a:buNone/>
              <a:defRPr sz="9200"/>
            </a:lvl3pPr>
            <a:lvl4pPr marL="5246370" indent="0">
              <a:buNone/>
              <a:defRPr sz="7700"/>
            </a:lvl4pPr>
            <a:lvl5pPr marL="6995160" indent="0">
              <a:buNone/>
              <a:defRPr sz="7700"/>
            </a:lvl5pPr>
            <a:lvl6pPr marL="8743950" indent="0">
              <a:buNone/>
              <a:defRPr sz="7700"/>
            </a:lvl6pPr>
            <a:lvl7pPr marL="10492740" indent="0">
              <a:buNone/>
              <a:defRPr sz="7700"/>
            </a:lvl7pPr>
            <a:lvl8pPr marL="12241530" indent="0">
              <a:buNone/>
              <a:defRPr sz="7700"/>
            </a:lvl8pPr>
            <a:lvl9pPr marL="13990320" indent="0">
              <a:buNone/>
              <a:defRPr sz="7700"/>
            </a:lvl9pPr>
          </a:lstStyle>
          <a:p>
            <a:pPr lvl="0"/>
            <a:endParaRPr lang="en-US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7057134" y="19724967"/>
            <a:ext cx="21602700" cy="2957868"/>
          </a:xfrm>
        </p:spPr>
        <p:txBody>
          <a:bodyPr/>
          <a:lstStyle>
            <a:lvl1pPr marL="0" indent="0">
              <a:buNone/>
              <a:defRPr sz="5400"/>
            </a:lvl1pPr>
            <a:lvl2pPr marL="1748790" indent="0">
              <a:buNone/>
              <a:defRPr sz="4600"/>
            </a:lvl2pPr>
            <a:lvl3pPr marL="3497580" indent="0">
              <a:buNone/>
              <a:defRPr sz="3800"/>
            </a:lvl3pPr>
            <a:lvl4pPr marL="5246370" indent="0">
              <a:buNone/>
              <a:defRPr sz="3400"/>
            </a:lvl4pPr>
            <a:lvl5pPr marL="6995160" indent="0">
              <a:buNone/>
              <a:defRPr sz="3400"/>
            </a:lvl5pPr>
            <a:lvl6pPr marL="8743950" indent="0">
              <a:buNone/>
              <a:defRPr sz="3400"/>
            </a:lvl6pPr>
            <a:lvl7pPr marL="10492740" indent="0">
              <a:buNone/>
              <a:defRPr sz="3400"/>
            </a:lvl7pPr>
            <a:lvl8pPr marL="12241530" indent="0">
              <a:buNone/>
              <a:defRPr sz="3400"/>
            </a:lvl8pPr>
            <a:lvl9pPr marL="13990320" indent="0">
              <a:buNone/>
              <a:defRPr sz="3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6DB6A-DA32-46F3-8519-2DEF8E80AF4A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A1B9D-1A6E-4DC3-BA84-4A2B5D39DDA3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345412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9F290-0B3D-4FBF-98E9-1D653D5F9EB5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5A20F-7C88-4AD9-976A-622FEDE5D08B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51482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102781598" y="3710465"/>
            <a:ext cx="31897735" cy="79028211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7088386" y="3710465"/>
            <a:ext cx="95093137" cy="79028211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C19B4-C1FD-4D5D-9EA2-A064FE38290C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94F98-5FA2-45CD-A0A0-A0FCA9B2BD2F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637169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1800225" y="1009650"/>
            <a:ext cx="324040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9758" tIns="174879" rIns="349758" bIns="1748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סגנון כותרת של תבנית בסיס</a:t>
            </a:r>
            <a:endParaRPr lang="en-US" altLang="he-IL"/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1800225" y="5880100"/>
            <a:ext cx="32404050" cy="166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9758" tIns="174879" rIns="349758" bIns="1748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סגנונות טקסט של תבנית בסיס</a:t>
            </a:r>
            <a:endParaRPr lang="en-US" altLang="he-IL"/>
          </a:p>
          <a:p>
            <a:pPr lvl="1"/>
            <a:r>
              <a:rPr lang="he-IL" altLang="he-IL"/>
              <a:t>רמה שנייה</a:t>
            </a:r>
            <a:endParaRPr lang="en-US" altLang="he-IL"/>
          </a:p>
          <a:p>
            <a:pPr lvl="2"/>
            <a:r>
              <a:rPr lang="he-IL" altLang="he-IL"/>
              <a:t>רמה שלישית</a:t>
            </a:r>
            <a:endParaRPr lang="en-US" altLang="he-IL"/>
          </a:p>
          <a:p>
            <a:pPr lvl="3"/>
            <a:r>
              <a:rPr lang="he-IL" altLang="he-IL"/>
              <a:t>רמה רביעית</a:t>
            </a:r>
            <a:endParaRPr lang="en-US" altLang="he-IL"/>
          </a:p>
          <a:p>
            <a:pPr lvl="4"/>
            <a:r>
              <a:rPr lang="he-IL" altLang="he-IL"/>
              <a:t>רמה חמישית</a:t>
            </a:r>
            <a:endParaRPr lang="en-US" alt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1800225" y="23360063"/>
            <a:ext cx="8401050" cy="1341437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l" defTabSz="3497580" rtl="0" eaLnBrk="1" fontAlgn="auto" hangingPunct="1">
              <a:spcBef>
                <a:spcPts val="0"/>
              </a:spcBef>
              <a:spcAft>
                <a:spcPts val="0"/>
              </a:spcAft>
              <a:defRPr sz="4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4BC572-0D15-4731-84F4-05A5740468A7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12301538" y="23360063"/>
            <a:ext cx="11401425" cy="1341437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ctr" defTabSz="3497580" rtl="0" eaLnBrk="1" fontAlgn="auto" hangingPunct="1">
              <a:spcBef>
                <a:spcPts val="0"/>
              </a:spcBef>
              <a:spcAft>
                <a:spcPts val="0"/>
              </a:spcAft>
              <a:defRPr sz="4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25803225" y="23360063"/>
            <a:ext cx="8401050" cy="1341437"/>
          </a:xfrm>
          <a:prstGeom prst="rect">
            <a:avLst/>
          </a:prstGeom>
        </p:spPr>
        <p:txBody>
          <a:bodyPr vert="horz" wrap="square" lIns="349758" tIns="174879" rIns="349758" bIns="1748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46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47A3600-68AD-44D7-9AC7-DA537C68E6D6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97263" rtl="0" eaLnBrk="0" fontAlgn="base" hangingPunct="0">
        <a:spcBef>
          <a:spcPct val="0"/>
        </a:spcBef>
        <a:spcAft>
          <a:spcPct val="0"/>
        </a:spcAft>
        <a:defRPr sz="16800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  <a:lvl2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1311275" indent="-131127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2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2841625" indent="-1092200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7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4371975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6119813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7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869238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77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961834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36713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11592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471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1pPr>
      <a:lvl2pPr marL="174879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2pPr>
      <a:lvl3pPr marL="349758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524637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699516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74395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49274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224153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כותרת 1"/>
          <p:cNvSpPr>
            <a:spLocks noGrp="1"/>
          </p:cNvSpPr>
          <p:nvPr>
            <p:ph type="ctrTitle"/>
          </p:nvPr>
        </p:nvSpPr>
        <p:spPr>
          <a:xfrm>
            <a:off x="2700338" y="7829550"/>
            <a:ext cx="30603825" cy="5402263"/>
          </a:xfrm>
        </p:spPr>
        <p:txBody>
          <a:bodyPr/>
          <a:lstStyle/>
          <a:p>
            <a:pPr eaLnBrk="1" hangingPunct="1"/>
            <a:endParaRPr lang="he-IL" alt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400675" y="14281150"/>
            <a:ext cx="25203150" cy="6442075"/>
          </a:xfrm>
        </p:spPr>
        <p:txBody>
          <a:bodyPr rtlCol="0">
            <a:normAutofit/>
          </a:bodyPr>
          <a:lstStyle/>
          <a:p>
            <a:pPr defTabSz="3497580" eaLnBrk="1" fontAlgn="auto" hangingPunct="1">
              <a:spcAft>
                <a:spcPts val="0"/>
              </a:spcAft>
              <a:defRPr/>
            </a:pPr>
            <a:endParaRPr lang="en-US">
              <a:cs typeface="+mn-cs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-9525" y="0"/>
            <a:ext cx="36004500" cy="2520315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975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מלבן 4"/>
          <p:cNvSpPr/>
          <p:nvPr/>
        </p:nvSpPr>
        <p:spPr>
          <a:xfrm>
            <a:off x="1254125" y="3960813"/>
            <a:ext cx="33496250" cy="1937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975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27350" y="900446"/>
            <a:ext cx="3349669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3497580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8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שם העבודה - (כל השם צריך להיכנס בשורה הזאת)</a:t>
            </a:r>
            <a:endParaRPr lang="en-US" sz="8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cxnSp>
        <p:nvCxnSpPr>
          <p:cNvPr id="19" name="מחבר ישר 18"/>
          <p:cNvCxnSpPr/>
          <p:nvPr/>
        </p:nvCxnSpPr>
        <p:spPr>
          <a:xfrm flipH="1">
            <a:off x="1260475" y="2520455"/>
            <a:ext cx="33483550" cy="0"/>
          </a:xfrm>
          <a:prstGeom prst="line">
            <a:avLst/>
          </a:prstGeom>
          <a:ln w="762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מחבר ישר 30"/>
          <p:cNvCxnSpPr/>
          <p:nvPr/>
        </p:nvCxnSpPr>
        <p:spPr>
          <a:xfrm flipH="1">
            <a:off x="1266825" y="720255"/>
            <a:ext cx="33483550" cy="0"/>
          </a:xfrm>
          <a:prstGeom prst="line">
            <a:avLst/>
          </a:prstGeom>
          <a:ln w="762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5" name="Text Box 24"/>
          <p:cNvSpPr txBox="1">
            <a:spLocks noChangeArrowheads="1"/>
          </p:cNvSpPr>
          <p:nvPr/>
        </p:nvSpPr>
        <p:spPr bwMode="auto">
          <a:xfrm>
            <a:off x="26601738" y="4378325"/>
            <a:ext cx="7881937" cy="1859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</a:rPr>
              <a:t>הצורך, הבעיה </a:t>
            </a:r>
            <a:br>
              <a:rPr lang="en-US" altLang="he-IL" sz="60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</a:rPr>
              <a:t>והדרישות מהפתרון</a:t>
            </a:r>
          </a:p>
          <a:p>
            <a:pPr algn="r" rtl="1" eaLnBrk="1" hangingPunct="1">
              <a:lnSpc>
                <a:spcPct val="110000"/>
              </a:lnSpc>
              <a:spcBef>
                <a:spcPts val="192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</a:t>
            </a:r>
            <a:br>
              <a:rPr lang="en-US" altLang="he-IL" sz="3200" dirty="0"/>
            </a:br>
            <a:br>
              <a:rPr lang="en-US" altLang="he-IL" sz="3200" dirty="0"/>
            </a:br>
            <a:r>
              <a:rPr lang="he-IL" sz="6000" b="1" dirty="0">
                <a:solidFill>
                  <a:schemeClr val="tx2">
                    <a:lumMod val="75000"/>
                  </a:schemeClr>
                </a:solidFill>
              </a:rPr>
              <a:t>רקע טכנולוגי-מדעי-חברתי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</a:t>
            </a:r>
            <a:endParaRPr lang="en-US" altLang="he-IL" sz="2800" dirty="0">
              <a:latin typeface="Times New Roman" pitchFamily="18" charset="0"/>
              <a:cs typeface="David" pitchFamily="34" charset="-79"/>
            </a:endParaRPr>
          </a:p>
        </p:txBody>
      </p:sp>
      <p:sp>
        <p:nvSpPr>
          <p:cNvPr id="2086" name="Text Box 24"/>
          <p:cNvSpPr txBox="1">
            <a:spLocks noChangeArrowheads="1"/>
          </p:cNvSpPr>
          <p:nvPr/>
        </p:nvSpPr>
        <p:spPr bwMode="auto">
          <a:xfrm>
            <a:off x="18722975" y="4344988"/>
            <a:ext cx="7688263" cy="1860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algn="l" rtl="0" eaLnBrk="0" hangingPunct="0">
              <a:spcBef>
                <a:spcPct val="20000"/>
              </a:spcBef>
              <a:buFont typeface="Arial" pitchFamily="34" charset="0"/>
              <a:buChar char="•"/>
              <a:defRPr sz="12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Arial" pitchFamily="34" charset="0"/>
              <a:buChar char="–"/>
              <a:defRPr sz="10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l" rtl="0" eaLnBrk="0" hangingPunct="0">
              <a:spcBef>
                <a:spcPct val="20000"/>
              </a:spcBef>
              <a:buFont typeface="Arial" pitchFamily="34" charset="0"/>
              <a:buChar char="•"/>
              <a:defRPr sz="9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Arial" pitchFamily="34" charset="0"/>
              <a:buChar char="–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l" rtl="0" eaLnBrk="0" hangingPunct="0">
              <a:spcBef>
                <a:spcPct val="20000"/>
              </a:spcBef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בחירת הפתרון המתאים</a:t>
            </a:r>
          </a:p>
          <a:p>
            <a:pPr algn="r" rtl="1" eaLnBrk="1" hangingPunct="1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he-IL" altLang="he-IL" sz="3200" dirty="0">
                <a:latin typeface="Arial" pitchFamily="34" charset="0"/>
              </a:rPr>
              <a:t>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</a:t>
            </a:r>
          </a:p>
          <a:p>
            <a:pPr algn="r" rtl="1" eaLnBrk="1" hangingPunct="1">
              <a:spcBef>
                <a:spcPts val="0"/>
              </a:spcBef>
              <a:buFont typeface="Arial" pitchFamily="34" charset="0"/>
              <a:buNone/>
              <a:defRPr/>
            </a:pPr>
            <a:endParaRPr lang="he-IL" sz="6000" b="1" dirty="0">
              <a:solidFill>
                <a:schemeClr val="tx2">
                  <a:lumMod val="75000"/>
                </a:schemeClr>
              </a:solidFill>
            </a:endParaRPr>
          </a:p>
          <a:p>
            <a:pPr algn="r" rtl="1" eaLnBrk="1" hangingPunct="1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he-IL" sz="6000" b="1" dirty="0">
                <a:solidFill>
                  <a:schemeClr val="tx2">
                    <a:lumMod val="75000"/>
                  </a:schemeClr>
                </a:solidFill>
              </a:rPr>
              <a:t>תכנון הפתרון הנבחר</a:t>
            </a:r>
          </a:p>
          <a:p>
            <a:pPr algn="r" rtl="1" eaLnBrk="1" hangingPunct="1">
              <a:spcBef>
                <a:spcPts val="0"/>
              </a:spcBef>
              <a:buFont typeface="Arial" pitchFamily="34" charset="0"/>
              <a:buNone/>
              <a:defRPr/>
            </a:pPr>
            <a:endParaRPr lang="he-IL" altLang="he-IL" sz="32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</a:t>
            </a: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</p:txBody>
      </p:sp>
      <p:sp>
        <p:nvSpPr>
          <p:cNvPr id="2087" name="Text Box 24"/>
          <p:cNvSpPr txBox="1">
            <a:spLocks noChangeArrowheads="1"/>
          </p:cNvSpPr>
          <p:nvPr/>
        </p:nvSpPr>
        <p:spPr bwMode="auto">
          <a:xfrm>
            <a:off x="9793288" y="4518025"/>
            <a:ext cx="7770812" cy="173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algn="l" rtl="0" eaLnBrk="0" hangingPunct="0">
              <a:spcBef>
                <a:spcPct val="20000"/>
              </a:spcBef>
              <a:buFont typeface="Arial" pitchFamily="34" charset="0"/>
              <a:buChar char="•"/>
              <a:defRPr sz="12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Arial" pitchFamily="34" charset="0"/>
              <a:buChar char="–"/>
              <a:defRPr sz="10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l" rtl="0" eaLnBrk="0" hangingPunct="0">
              <a:spcBef>
                <a:spcPct val="20000"/>
              </a:spcBef>
              <a:buFont typeface="Arial" pitchFamily="34" charset="0"/>
              <a:buChar char="•"/>
              <a:defRPr sz="9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Arial" pitchFamily="34" charset="0"/>
              <a:buChar char="–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l" rtl="0" eaLnBrk="0" hangingPunct="0">
              <a:spcBef>
                <a:spcPct val="20000"/>
              </a:spcBef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rtl="1" eaLnBrk="1" hangingPunct="1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תיעוד בניית המוצר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dirty="0"/>
          </a:p>
        </p:txBody>
      </p:sp>
      <p:sp>
        <p:nvSpPr>
          <p:cNvPr id="2088" name="Text Box 24"/>
          <p:cNvSpPr txBox="1">
            <a:spLocks noChangeArrowheads="1"/>
          </p:cNvSpPr>
          <p:nvPr/>
        </p:nvSpPr>
        <p:spPr bwMode="auto">
          <a:xfrm>
            <a:off x="1560513" y="4321175"/>
            <a:ext cx="7369175" cy="173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algn="l" rtl="0" eaLnBrk="0" hangingPunct="0">
              <a:spcBef>
                <a:spcPct val="20000"/>
              </a:spcBef>
              <a:buFont typeface="Arial" pitchFamily="34" charset="0"/>
              <a:buChar char="•"/>
              <a:defRPr sz="12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Arial" pitchFamily="34" charset="0"/>
              <a:buChar char="–"/>
              <a:defRPr sz="10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l" rtl="0" eaLnBrk="0" hangingPunct="0">
              <a:spcBef>
                <a:spcPct val="20000"/>
              </a:spcBef>
              <a:buFont typeface="Arial" pitchFamily="34" charset="0"/>
              <a:buChar char="•"/>
              <a:defRPr sz="9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Arial" pitchFamily="34" charset="0"/>
              <a:buChar char="–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l" rtl="0" eaLnBrk="0" hangingPunct="0">
              <a:spcBef>
                <a:spcPct val="20000"/>
              </a:spcBef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בדיקת המוצר </a:t>
            </a:r>
            <a:br>
              <a:rPr lang="en-US" altLang="he-IL" sz="6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</a:b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והצעות לשיפור</a:t>
            </a:r>
          </a:p>
          <a:p>
            <a:pPr algn="r" rtl="1" eaLnBrk="1" hangingPunct="1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he-IL" altLang="he-IL" sz="3200" dirty="0">
                <a:latin typeface="Arial" pitchFamily="34" charset="0"/>
              </a:rPr>
              <a:t>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</a:t>
            </a:r>
          </a:p>
        </p:txBody>
      </p:sp>
      <p:grpSp>
        <p:nvGrpSpPr>
          <p:cNvPr id="2061" name="קבוצה 38"/>
          <p:cNvGrpSpPr>
            <a:grpSpLocks/>
          </p:cNvGrpSpPr>
          <p:nvPr/>
        </p:nvGrpSpPr>
        <p:grpSpPr bwMode="auto">
          <a:xfrm>
            <a:off x="1146175" y="23834725"/>
            <a:ext cx="33712150" cy="779463"/>
            <a:chOff x="1224386" y="23752391"/>
            <a:chExt cx="33712716" cy="779865"/>
          </a:xfrm>
        </p:grpSpPr>
        <p:sp>
          <p:nvSpPr>
            <p:cNvPr id="2078" name="TextBox 14"/>
            <p:cNvSpPr txBox="1">
              <a:spLocks noChangeArrowheads="1"/>
            </p:cNvSpPr>
            <p:nvPr/>
          </p:nvSpPr>
          <p:spPr bwMode="auto">
            <a:xfrm>
              <a:off x="32331842" y="23762815"/>
              <a:ext cx="260526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he-IL" altLang="he-IL" sz="4400" b="1">
                  <a:solidFill>
                    <a:schemeClr val="bg1"/>
                  </a:solidFill>
                  <a:latin typeface="Calibri" panose="020F0502020204030204" pitchFamily="34" charset="0"/>
                </a:rPr>
                <a:t>מורה/ים:</a:t>
              </a:r>
              <a:endParaRPr lang="en-US" altLang="he-IL" sz="44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79" name="TextBox 29"/>
            <p:cNvSpPr txBox="1">
              <a:spLocks noChangeArrowheads="1"/>
            </p:cNvSpPr>
            <p:nvPr/>
          </p:nvSpPr>
          <p:spPr bwMode="auto">
            <a:xfrm>
              <a:off x="17354178" y="23762815"/>
              <a:ext cx="260526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he-IL" altLang="he-IL" sz="4400" b="1">
                  <a:solidFill>
                    <a:schemeClr val="bg1"/>
                  </a:solidFill>
                  <a:latin typeface="Calibri" panose="020F0502020204030204" pitchFamily="34" charset="0"/>
                </a:rPr>
                <a:t>תלמידים:</a:t>
              </a:r>
              <a:endParaRPr lang="en-US" altLang="he-IL" sz="44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2080" name="קבוצה 41"/>
            <p:cNvGrpSpPr>
              <a:grpSpLocks/>
            </p:cNvGrpSpPr>
            <p:nvPr/>
          </p:nvGrpSpPr>
          <p:grpSpPr bwMode="auto">
            <a:xfrm>
              <a:off x="28875458" y="23764556"/>
              <a:ext cx="3960440" cy="671011"/>
              <a:chOff x="28731442" y="23764556"/>
              <a:chExt cx="3960440" cy="671011"/>
            </a:xfrm>
          </p:grpSpPr>
          <p:sp>
            <p:nvSpPr>
              <p:cNvPr id="70" name="מלבן 69"/>
              <p:cNvSpPr/>
              <p:nvPr/>
            </p:nvSpPr>
            <p:spPr>
              <a:xfrm>
                <a:off x="28731909" y="23860396"/>
                <a:ext cx="3959291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00" name="TextBox 32"/>
              <p:cNvSpPr txBox="1">
                <a:spLocks noChangeArrowheads="1"/>
              </p:cNvSpPr>
              <p:nvPr/>
            </p:nvSpPr>
            <p:spPr bwMode="auto">
              <a:xfrm>
                <a:off x="28731442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081" name="קבוצה 51"/>
            <p:cNvGrpSpPr>
              <a:grpSpLocks/>
            </p:cNvGrpSpPr>
            <p:nvPr/>
          </p:nvGrpSpPr>
          <p:grpSpPr bwMode="auto">
            <a:xfrm>
              <a:off x="24698994" y="23764556"/>
              <a:ext cx="3960440" cy="671011"/>
              <a:chOff x="24482970" y="23764556"/>
              <a:chExt cx="3960440" cy="671011"/>
            </a:xfrm>
          </p:grpSpPr>
          <p:sp>
            <p:nvSpPr>
              <p:cNvPr id="68" name="מלבן 67"/>
              <p:cNvSpPr/>
              <p:nvPr/>
            </p:nvSpPr>
            <p:spPr>
              <a:xfrm>
                <a:off x="24483119" y="23860396"/>
                <a:ext cx="3960878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98" name="TextBox 33"/>
              <p:cNvSpPr txBox="1">
                <a:spLocks noChangeArrowheads="1"/>
              </p:cNvSpPr>
              <p:nvPr/>
            </p:nvSpPr>
            <p:spPr bwMode="auto">
              <a:xfrm>
                <a:off x="24482970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082" name="קבוצה 52"/>
            <p:cNvGrpSpPr>
              <a:grpSpLocks/>
            </p:cNvGrpSpPr>
            <p:nvPr/>
          </p:nvGrpSpPr>
          <p:grpSpPr bwMode="auto">
            <a:xfrm>
              <a:off x="20522530" y="23764556"/>
              <a:ext cx="3960440" cy="671011"/>
              <a:chOff x="20234498" y="23764556"/>
              <a:chExt cx="3960440" cy="671011"/>
            </a:xfrm>
          </p:grpSpPr>
          <p:sp>
            <p:nvSpPr>
              <p:cNvPr id="66" name="מלבן 65"/>
              <p:cNvSpPr/>
              <p:nvPr/>
            </p:nvSpPr>
            <p:spPr>
              <a:xfrm>
                <a:off x="20234328" y="23860396"/>
                <a:ext cx="3960879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96" name="TextBox 34"/>
              <p:cNvSpPr txBox="1">
                <a:spLocks noChangeArrowheads="1"/>
              </p:cNvSpPr>
              <p:nvPr/>
            </p:nvSpPr>
            <p:spPr bwMode="auto">
              <a:xfrm>
                <a:off x="20234498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083" name="קבוצה 53"/>
            <p:cNvGrpSpPr>
              <a:grpSpLocks/>
            </p:cNvGrpSpPr>
            <p:nvPr/>
          </p:nvGrpSpPr>
          <p:grpSpPr bwMode="auto">
            <a:xfrm>
              <a:off x="9529308" y="23752391"/>
              <a:ext cx="3960440" cy="683176"/>
              <a:chOff x="10038023" y="23752391"/>
              <a:chExt cx="3960440" cy="683176"/>
            </a:xfrm>
          </p:grpSpPr>
          <p:sp>
            <p:nvSpPr>
              <p:cNvPr id="64" name="מלבן 63"/>
              <p:cNvSpPr/>
              <p:nvPr/>
            </p:nvSpPr>
            <p:spPr>
              <a:xfrm>
                <a:off x="10037453" y="23858809"/>
                <a:ext cx="3960878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94" name="TextBox 35"/>
              <p:cNvSpPr txBox="1">
                <a:spLocks noChangeArrowheads="1"/>
              </p:cNvSpPr>
              <p:nvPr/>
            </p:nvSpPr>
            <p:spPr bwMode="auto">
              <a:xfrm>
                <a:off x="10038023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084" name="קבוצה 54"/>
            <p:cNvGrpSpPr>
              <a:grpSpLocks/>
            </p:cNvGrpSpPr>
            <p:nvPr/>
          </p:nvGrpSpPr>
          <p:grpSpPr bwMode="auto">
            <a:xfrm>
              <a:off x="5376847" y="23752391"/>
              <a:ext cx="3960440" cy="683176"/>
              <a:chOff x="5789551" y="23752391"/>
              <a:chExt cx="3960440" cy="683176"/>
            </a:xfrm>
          </p:grpSpPr>
          <p:sp>
            <p:nvSpPr>
              <p:cNvPr id="62" name="מלבן 61"/>
              <p:cNvSpPr/>
              <p:nvPr/>
            </p:nvSpPr>
            <p:spPr>
              <a:xfrm>
                <a:off x="5790060" y="23858809"/>
                <a:ext cx="3959291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92" name="TextBox 36"/>
              <p:cNvSpPr txBox="1">
                <a:spLocks noChangeArrowheads="1"/>
              </p:cNvSpPr>
              <p:nvPr/>
            </p:nvSpPr>
            <p:spPr bwMode="auto">
              <a:xfrm>
                <a:off x="5789551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" name="קבוצה 55"/>
            <p:cNvGrpSpPr>
              <a:grpSpLocks/>
            </p:cNvGrpSpPr>
            <p:nvPr/>
          </p:nvGrpSpPr>
          <p:grpSpPr bwMode="auto">
            <a:xfrm>
              <a:off x="1224386" y="23752391"/>
              <a:ext cx="3960440" cy="683176"/>
              <a:chOff x="1541079" y="23752391"/>
              <a:chExt cx="3960440" cy="683176"/>
            </a:xfrm>
          </p:grpSpPr>
          <p:sp>
            <p:nvSpPr>
              <p:cNvPr id="60" name="מלבן 59"/>
              <p:cNvSpPr/>
              <p:nvPr/>
            </p:nvSpPr>
            <p:spPr>
              <a:xfrm>
                <a:off x="1541079" y="23858809"/>
                <a:ext cx="3960879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90" name="TextBox 37"/>
              <p:cNvSpPr txBox="1">
                <a:spLocks noChangeArrowheads="1"/>
              </p:cNvSpPr>
              <p:nvPr/>
            </p:nvSpPr>
            <p:spPr bwMode="auto">
              <a:xfrm>
                <a:off x="1541079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6" name="קבוצה 56"/>
            <p:cNvGrpSpPr>
              <a:grpSpLocks/>
            </p:cNvGrpSpPr>
            <p:nvPr/>
          </p:nvGrpSpPr>
          <p:grpSpPr bwMode="auto">
            <a:xfrm>
              <a:off x="13681770" y="23762815"/>
              <a:ext cx="3960440" cy="683176"/>
              <a:chOff x="14341328" y="23762815"/>
              <a:chExt cx="3960440" cy="683176"/>
            </a:xfrm>
          </p:grpSpPr>
          <p:sp>
            <p:nvSpPr>
              <p:cNvPr id="58" name="מלבן 57"/>
              <p:cNvSpPr/>
              <p:nvPr/>
            </p:nvSpPr>
            <p:spPr>
              <a:xfrm>
                <a:off x="14341266" y="23869926"/>
                <a:ext cx="3960878" cy="57656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" name="TextBox 44"/>
              <p:cNvSpPr txBox="1">
                <a:spLocks noChangeArrowheads="1"/>
              </p:cNvSpPr>
              <p:nvPr/>
            </p:nvSpPr>
            <p:spPr bwMode="auto">
              <a:xfrm>
                <a:off x="14341328" y="23762815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</p:grpSp>
      <p:pic>
        <p:nvPicPr>
          <p:cNvPr id="2062" name="Picture 45" descr="http://images.globes.co.il/Images/NewGlobes/Misc_2/2010/e12_Robovie-I-550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4992688"/>
            <a:ext cx="6130925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45" descr="http://images.globes.co.il/Images/NewGlobes/Misc_2/2010/e12_Robovie-I-550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813" y="13825538"/>
            <a:ext cx="6132512" cy="719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מלבן 6"/>
          <p:cNvSpPr/>
          <p:nvPr/>
        </p:nvSpPr>
        <p:spPr>
          <a:xfrm>
            <a:off x="10945813" y="13931900"/>
            <a:ext cx="6154737" cy="7054850"/>
          </a:xfrm>
          <a:prstGeom prst="rect">
            <a:avLst/>
          </a:prstGeom>
          <a:solidFill>
            <a:schemeClr val="bg1">
              <a:alpha val="5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he-IL" b="1" dirty="0">
                <a:solidFill>
                  <a:schemeClr val="tx1"/>
                </a:solidFill>
              </a:rPr>
              <a:t>תמונות של בניית הדגם</a:t>
            </a:r>
          </a:p>
        </p:txBody>
      </p:sp>
      <p:sp>
        <p:nvSpPr>
          <p:cNvPr id="47" name="מלבן 46"/>
          <p:cNvSpPr/>
          <p:nvPr/>
        </p:nvSpPr>
        <p:spPr>
          <a:xfrm>
            <a:off x="2682875" y="5045075"/>
            <a:ext cx="6045200" cy="7993063"/>
          </a:xfrm>
          <a:prstGeom prst="rect">
            <a:avLst/>
          </a:prstGeom>
          <a:solidFill>
            <a:schemeClr val="bg1">
              <a:alpha val="5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he-IL" b="1" dirty="0">
                <a:solidFill>
                  <a:schemeClr val="tx1"/>
                </a:solidFill>
              </a:rPr>
              <a:t>תמונות של הדגם הפועל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e-IL" b="1" dirty="0">
                <a:solidFill>
                  <a:schemeClr val="tx1"/>
                </a:solidFill>
              </a:rPr>
              <a:t>או הממחיש את פעולת המוצר</a:t>
            </a:r>
          </a:p>
        </p:txBody>
      </p:sp>
      <p:sp>
        <p:nvSpPr>
          <p:cNvPr id="54" name="מלבן 53"/>
          <p:cNvSpPr/>
          <p:nvPr/>
        </p:nvSpPr>
        <p:spPr>
          <a:xfrm>
            <a:off x="20008850" y="17459325"/>
            <a:ext cx="6127750" cy="4214813"/>
          </a:xfrm>
          <a:prstGeom prst="rect">
            <a:avLst/>
          </a:prstGeom>
          <a:solidFill>
            <a:schemeClr val="bg1">
              <a:alpha val="5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he-IL" b="1" dirty="0">
                <a:solidFill>
                  <a:schemeClr val="tx1"/>
                </a:solidFill>
              </a:rPr>
              <a:t>שרטוט המוצר</a:t>
            </a:r>
          </a:p>
        </p:txBody>
      </p:sp>
      <p:sp>
        <p:nvSpPr>
          <p:cNvPr id="2068" name="TextBox 1"/>
          <p:cNvSpPr txBox="1">
            <a:spLocks noChangeArrowheads="1"/>
          </p:cNvSpPr>
          <p:nvPr/>
        </p:nvSpPr>
        <p:spPr bwMode="auto">
          <a:xfrm>
            <a:off x="1146175" y="788988"/>
            <a:ext cx="2305050" cy="15700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r"/>
            <a:r>
              <a:rPr lang="he-IL" altLang="he-IL" sz="4800" b="1">
                <a:solidFill>
                  <a:schemeClr val="bg1"/>
                </a:solidFill>
              </a:rPr>
              <a:t>סמל ביה"ס</a:t>
            </a:r>
          </a:p>
        </p:txBody>
      </p:sp>
      <p:sp>
        <p:nvSpPr>
          <p:cNvPr id="2069" name="TextBox 9"/>
          <p:cNvSpPr txBox="1">
            <a:spLocks noChangeArrowheads="1"/>
          </p:cNvSpPr>
          <p:nvPr/>
        </p:nvSpPr>
        <p:spPr bwMode="auto">
          <a:xfrm>
            <a:off x="1560513" y="21818600"/>
            <a:ext cx="7789862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r"/>
            <a:r>
              <a:rPr lang="he-IL" altLang="he-IL" sz="4200" b="1"/>
              <a:t>במידה וגורם חיצוני היה מעורב בעבודה, יש לציינו</a:t>
            </a:r>
          </a:p>
        </p:txBody>
      </p:sp>
      <p:sp>
        <p:nvSpPr>
          <p:cNvPr id="2070" name="TextBox 15"/>
          <p:cNvSpPr txBox="1">
            <a:spLocks noChangeArrowheads="1"/>
          </p:cNvSpPr>
          <p:nvPr/>
        </p:nvSpPr>
        <p:spPr bwMode="auto">
          <a:xfrm>
            <a:off x="8604250" y="2940050"/>
            <a:ext cx="43576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 dirty="0">
                <a:solidFill>
                  <a:schemeClr val="bg1"/>
                </a:solidFill>
              </a:rPr>
              <a:t>מחוז </a:t>
            </a:r>
            <a:r>
              <a:rPr lang="he-IL" altLang="he-IL" sz="4400" dirty="0">
                <a:solidFill>
                  <a:schemeClr val="bg1"/>
                </a:solidFill>
              </a:rPr>
              <a:t>– שם המחוז</a:t>
            </a:r>
            <a:endParaRPr lang="en-US" altLang="he-IL" sz="4400" dirty="0">
              <a:solidFill>
                <a:schemeClr val="bg1"/>
              </a:solidFill>
            </a:endParaRPr>
          </a:p>
        </p:txBody>
      </p:sp>
      <p:sp>
        <p:nvSpPr>
          <p:cNvPr id="2071" name="TextBox 16"/>
          <p:cNvSpPr txBox="1">
            <a:spLocks noChangeArrowheads="1"/>
          </p:cNvSpPr>
          <p:nvPr/>
        </p:nvSpPr>
        <p:spPr bwMode="auto">
          <a:xfrm>
            <a:off x="14864666" y="2940050"/>
            <a:ext cx="431641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 dirty="0">
                <a:solidFill>
                  <a:schemeClr val="bg1"/>
                </a:solidFill>
              </a:rPr>
              <a:t>יישוב</a:t>
            </a:r>
            <a:r>
              <a:rPr lang="he-IL" altLang="he-IL" sz="4400" dirty="0">
                <a:solidFill>
                  <a:schemeClr val="bg1"/>
                </a:solidFill>
              </a:rPr>
              <a:t> – שם הישוב</a:t>
            </a:r>
            <a:endParaRPr lang="en-US" altLang="he-IL" sz="4400" dirty="0">
              <a:solidFill>
                <a:schemeClr val="bg1"/>
              </a:solidFill>
            </a:endParaRPr>
          </a:p>
        </p:txBody>
      </p:sp>
      <p:sp>
        <p:nvSpPr>
          <p:cNvPr id="2072" name="TextBox 21"/>
          <p:cNvSpPr txBox="1">
            <a:spLocks noChangeArrowheads="1"/>
          </p:cNvSpPr>
          <p:nvPr/>
        </p:nvSpPr>
        <p:spPr bwMode="auto">
          <a:xfrm>
            <a:off x="27290713" y="2955925"/>
            <a:ext cx="62198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  <a:latin typeface="Arial" panose="020B0604020202020204" pitchFamily="34" charset="0"/>
              </a:rPr>
              <a:t>בית ספר </a:t>
            </a:r>
            <a:r>
              <a:rPr lang="he-IL" altLang="he-IL" sz="4400">
                <a:solidFill>
                  <a:schemeClr val="bg1"/>
                </a:solidFill>
                <a:latin typeface="Arial" panose="020B0604020202020204" pitchFamily="34" charset="0"/>
              </a:rPr>
              <a:t>– שם בית הספר</a:t>
            </a:r>
            <a:endParaRPr lang="en-US" altLang="he-IL" sz="4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73" name="TextBox 15"/>
          <p:cNvSpPr txBox="1">
            <a:spLocks noChangeArrowheads="1"/>
          </p:cNvSpPr>
          <p:nvPr/>
        </p:nvSpPr>
        <p:spPr bwMode="auto">
          <a:xfrm>
            <a:off x="21077238" y="2955925"/>
            <a:ext cx="466248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</a:rPr>
              <a:t>כיתה </a:t>
            </a:r>
            <a:r>
              <a:rPr lang="he-IL" altLang="he-IL" sz="4400">
                <a:solidFill>
                  <a:schemeClr val="bg1"/>
                </a:solidFill>
              </a:rPr>
              <a:t>– שכבת הגיל</a:t>
            </a:r>
            <a:endParaRPr lang="en-US" altLang="he-IL" sz="4400">
              <a:solidFill>
                <a:schemeClr val="bg1"/>
              </a:solidFill>
            </a:endParaRPr>
          </a:p>
        </p:txBody>
      </p:sp>
      <p:sp>
        <p:nvSpPr>
          <p:cNvPr id="56" name="TextBox 15"/>
          <p:cNvSpPr txBox="1">
            <a:spLocks noChangeArrowheads="1"/>
          </p:cNvSpPr>
          <p:nvPr/>
        </p:nvSpPr>
        <p:spPr bwMode="auto">
          <a:xfrm>
            <a:off x="2350403" y="2898776"/>
            <a:ext cx="43576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 dirty="0">
                <a:solidFill>
                  <a:schemeClr val="bg1"/>
                </a:solidFill>
              </a:rPr>
              <a:t>שנה</a:t>
            </a:r>
            <a:r>
              <a:rPr lang="he-IL" altLang="he-IL" sz="4400" dirty="0">
                <a:solidFill>
                  <a:schemeClr val="bg1"/>
                </a:solidFill>
              </a:rPr>
              <a:t>– שנת לימודים</a:t>
            </a:r>
            <a:endParaRPr lang="en-US" altLang="he-IL" sz="4400" dirty="0">
              <a:solidFill>
                <a:schemeClr val="bg1"/>
              </a:solidFill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7D93611B-E9CA-6357-821C-6B706C3A1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2775" y="851817"/>
            <a:ext cx="6423403" cy="15246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</TotalTime>
  <Words>801</Words>
  <Application>Microsoft Office PowerPoint</Application>
  <PresentationFormat>מותאם אישית</PresentationFormat>
  <Paragraphs>48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Ketty Guranda</dc:creator>
  <cp:lastModifiedBy>איריס אשכול</cp:lastModifiedBy>
  <cp:revision>66</cp:revision>
  <dcterms:created xsi:type="dcterms:W3CDTF">2013-01-31T15:06:05Z</dcterms:created>
  <dcterms:modified xsi:type="dcterms:W3CDTF">2026-05-20T09:06:35Z</dcterms:modified>
</cp:coreProperties>
</file>