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6004500" cy="25203150"/>
  <p:notesSz cx="6858000" cy="9144000"/>
  <p:defaultTextStyle>
    <a:defPPr>
      <a:defRPr lang="en-US"/>
    </a:defPPr>
    <a:lvl1pPr algn="l" defTabSz="3497263" rtl="0" eaLnBrk="0" fontAlgn="base" hangingPunct="0">
      <a:spcBef>
        <a:spcPct val="0"/>
      </a:spcBef>
      <a:spcAft>
        <a:spcPct val="0"/>
      </a:spcAft>
      <a:defRPr sz="6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1747838" indent="-1290638" algn="l" defTabSz="3497263" rtl="0" eaLnBrk="0" fontAlgn="base" hangingPunct="0">
      <a:spcBef>
        <a:spcPct val="0"/>
      </a:spcBef>
      <a:spcAft>
        <a:spcPct val="0"/>
      </a:spcAft>
      <a:defRPr sz="6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3497263" indent="-2582863" algn="l" defTabSz="3497263" rtl="0" eaLnBrk="0" fontAlgn="base" hangingPunct="0">
      <a:spcBef>
        <a:spcPct val="0"/>
      </a:spcBef>
      <a:spcAft>
        <a:spcPct val="0"/>
      </a:spcAft>
      <a:defRPr sz="6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5245100" indent="-3873500" algn="l" defTabSz="3497263" rtl="0" eaLnBrk="0" fontAlgn="base" hangingPunct="0">
      <a:spcBef>
        <a:spcPct val="0"/>
      </a:spcBef>
      <a:spcAft>
        <a:spcPct val="0"/>
      </a:spcAft>
      <a:defRPr sz="6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6994525" indent="-5165725" algn="l" defTabSz="3497263" rtl="0" eaLnBrk="0" fontAlgn="base" hangingPunct="0">
      <a:spcBef>
        <a:spcPct val="0"/>
      </a:spcBef>
      <a:spcAft>
        <a:spcPct val="0"/>
      </a:spcAft>
      <a:defRPr sz="6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r" defTabSz="914400" rtl="1" eaLnBrk="1" latinLnBrk="0" hangingPunct="1">
      <a:defRPr sz="6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r" defTabSz="914400" rtl="1" eaLnBrk="1" latinLnBrk="0" hangingPunct="1">
      <a:defRPr sz="6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r" defTabSz="914400" rtl="1" eaLnBrk="1" latinLnBrk="0" hangingPunct="1">
      <a:defRPr sz="6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r" defTabSz="914400" rtl="1" eaLnBrk="1" latinLnBrk="0" hangingPunct="1">
      <a:defRPr sz="6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7938">
          <p15:clr>
            <a:srgbClr val="A4A3A4"/>
          </p15:clr>
        </p15:guide>
        <p15:guide id="2" pos="113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סגנון ביניים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ללא סגנון, ללא רשת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ללא סגנון, רשת טבלה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3262" autoAdjust="0"/>
    <p:restoredTop sz="94660"/>
  </p:normalViewPr>
  <p:slideViewPr>
    <p:cSldViewPr>
      <p:cViewPr varScale="1">
        <p:scale>
          <a:sx n="22" d="100"/>
          <a:sy n="22" d="100"/>
        </p:scale>
        <p:origin x="1973" y="178"/>
      </p:cViewPr>
      <p:guideLst>
        <p:guide orient="horz" pos="7938"/>
        <p:guide pos="113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2700338" y="7829314"/>
            <a:ext cx="30603825" cy="5402342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5400675" y="14281785"/>
            <a:ext cx="25203150" cy="644080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748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4975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246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995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7439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4927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241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99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CD1861-D8A6-4AC5-A7CB-7E6B48FAADD8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81579C-5732-43B6-B367-3B5C2EA9EE0C}" type="slidenum">
              <a:rPr lang="he-IL" altLang="he-IL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591909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F31763-7F7C-4067-BDE1-737949E10225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33C1FA-21B1-4681-947F-628966F30D23}" type="slidenum">
              <a:rPr lang="he-IL" altLang="he-IL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2407582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844107" y="16195359"/>
            <a:ext cx="30603825" cy="5005626"/>
          </a:xfrm>
        </p:spPr>
        <p:txBody>
          <a:bodyPr anchor="t"/>
          <a:lstStyle>
            <a:lvl1pPr algn="l">
              <a:defRPr sz="15300" b="1" cap="all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2844107" y="10682172"/>
            <a:ext cx="30603825" cy="5513187"/>
          </a:xfrm>
        </p:spPr>
        <p:txBody>
          <a:bodyPr anchor="b"/>
          <a:lstStyle>
            <a:lvl1pPr marL="0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1pPr>
            <a:lvl2pPr marL="1748790" indent="0">
              <a:buNone/>
              <a:defRPr sz="6900">
                <a:solidFill>
                  <a:schemeClr val="tx1">
                    <a:tint val="75000"/>
                  </a:schemeClr>
                </a:solidFill>
              </a:defRPr>
            </a:lvl2pPr>
            <a:lvl3pPr marL="3497580" indent="0">
              <a:buNone/>
              <a:defRPr sz="6100">
                <a:solidFill>
                  <a:schemeClr val="tx1">
                    <a:tint val="75000"/>
                  </a:schemeClr>
                </a:solidFill>
              </a:defRPr>
            </a:lvl3pPr>
            <a:lvl4pPr marL="5246370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4pPr>
            <a:lvl5pPr marL="6995160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5pPr>
            <a:lvl6pPr marL="8743950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6pPr>
            <a:lvl7pPr marL="10492740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7pPr>
            <a:lvl8pPr marL="12241530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8pPr>
            <a:lvl9pPr marL="13990320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7EBD6A-FB24-4DF8-ADB0-D147AB7EC716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9572C8-931D-4749-85FE-44CE905B22A2}" type="slidenum">
              <a:rPr lang="he-IL" altLang="he-IL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2251236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7088388" y="21609369"/>
            <a:ext cx="63495436" cy="61129307"/>
          </a:xfrm>
        </p:spPr>
        <p:txBody>
          <a:bodyPr/>
          <a:lstStyle>
            <a:lvl1pPr>
              <a:defRPr sz="10700"/>
            </a:lvl1pPr>
            <a:lvl2pPr>
              <a:defRPr sz="9200"/>
            </a:lvl2pPr>
            <a:lvl3pPr>
              <a:defRPr sz="7700"/>
            </a:lvl3pPr>
            <a:lvl4pPr>
              <a:defRPr sz="6900"/>
            </a:lvl4pPr>
            <a:lvl5pPr>
              <a:defRPr sz="6900"/>
            </a:lvl5pPr>
            <a:lvl6pPr>
              <a:defRPr sz="6900"/>
            </a:lvl6pPr>
            <a:lvl7pPr>
              <a:defRPr sz="6900"/>
            </a:lvl7pPr>
            <a:lvl8pPr>
              <a:defRPr sz="6900"/>
            </a:lvl8pPr>
            <a:lvl9pPr>
              <a:defRPr sz="6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71183899" y="21609369"/>
            <a:ext cx="63495436" cy="61129307"/>
          </a:xfrm>
        </p:spPr>
        <p:txBody>
          <a:bodyPr/>
          <a:lstStyle>
            <a:lvl1pPr>
              <a:defRPr sz="10700"/>
            </a:lvl1pPr>
            <a:lvl2pPr>
              <a:defRPr sz="9200"/>
            </a:lvl2pPr>
            <a:lvl3pPr>
              <a:defRPr sz="7700"/>
            </a:lvl3pPr>
            <a:lvl4pPr>
              <a:defRPr sz="6900"/>
            </a:lvl4pPr>
            <a:lvl5pPr>
              <a:defRPr sz="6900"/>
            </a:lvl5pPr>
            <a:lvl6pPr>
              <a:defRPr sz="6900"/>
            </a:lvl6pPr>
            <a:lvl7pPr>
              <a:defRPr sz="6900"/>
            </a:lvl7pPr>
            <a:lvl8pPr>
              <a:defRPr sz="6900"/>
            </a:lvl8pPr>
            <a:lvl9pPr>
              <a:defRPr sz="6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603C73-F1BA-443C-8006-F4E6DFDB1AE5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6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595AE-F2A6-4DAE-9DFD-7F20598A61C0}" type="slidenum">
              <a:rPr lang="he-IL" altLang="he-IL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2159263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00225" y="1009295"/>
            <a:ext cx="32404050" cy="4200525"/>
          </a:xfrm>
        </p:spPr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1800225" y="5641540"/>
            <a:ext cx="15908240" cy="2351125"/>
          </a:xfrm>
        </p:spPr>
        <p:txBody>
          <a:bodyPr anchor="b"/>
          <a:lstStyle>
            <a:lvl1pPr marL="0" indent="0">
              <a:buNone/>
              <a:defRPr sz="9200" b="1"/>
            </a:lvl1pPr>
            <a:lvl2pPr marL="1748790" indent="0">
              <a:buNone/>
              <a:defRPr sz="7700" b="1"/>
            </a:lvl2pPr>
            <a:lvl3pPr marL="3497580" indent="0">
              <a:buNone/>
              <a:defRPr sz="6900" b="1"/>
            </a:lvl3pPr>
            <a:lvl4pPr marL="5246370" indent="0">
              <a:buNone/>
              <a:defRPr sz="6100" b="1"/>
            </a:lvl4pPr>
            <a:lvl5pPr marL="6995160" indent="0">
              <a:buNone/>
              <a:defRPr sz="6100" b="1"/>
            </a:lvl5pPr>
            <a:lvl6pPr marL="8743950" indent="0">
              <a:buNone/>
              <a:defRPr sz="6100" b="1"/>
            </a:lvl6pPr>
            <a:lvl7pPr marL="10492740" indent="0">
              <a:buNone/>
              <a:defRPr sz="6100" b="1"/>
            </a:lvl7pPr>
            <a:lvl8pPr marL="12241530" indent="0">
              <a:buNone/>
              <a:defRPr sz="6100" b="1"/>
            </a:lvl8pPr>
            <a:lvl9pPr marL="13990320" indent="0">
              <a:buNone/>
              <a:defRPr sz="61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1800225" y="7992666"/>
            <a:ext cx="15908240" cy="14520983"/>
          </a:xfrm>
        </p:spPr>
        <p:txBody>
          <a:bodyPr/>
          <a:lstStyle>
            <a:lvl1pPr>
              <a:defRPr sz="9200"/>
            </a:lvl1pPr>
            <a:lvl2pPr>
              <a:defRPr sz="7700"/>
            </a:lvl2pPr>
            <a:lvl3pPr>
              <a:defRPr sz="6900"/>
            </a:lvl3pPr>
            <a:lvl4pPr>
              <a:defRPr sz="6100"/>
            </a:lvl4pPr>
            <a:lvl5pPr>
              <a:defRPr sz="6100"/>
            </a:lvl5pPr>
            <a:lvl6pPr>
              <a:defRPr sz="6100"/>
            </a:lvl6pPr>
            <a:lvl7pPr>
              <a:defRPr sz="6100"/>
            </a:lvl7pPr>
            <a:lvl8pPr>
              <a:defRPr sz="6100"/>
            </a:lvl8pPr>
            <a:lvl9pPr>
              <a:defRPr sz="61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18289788" y="5641540"/>
            <a:ext cx="15914489" cy="2351125"/>
          </a:xfrm>
        </p:spPr>
        <p:txBody>
          <a:bodyPr anchor="b"/>
          <a:lstStyle>
            <a:lvl1pPr marL="0" indent="0">
              <a:buNone/>
              <a:defRPr sz="9200" b="1"/>
            </a:lvl1pPr>
            <a:lvl2pPr marL="1748790" indent="0">
              <a:buNone/>
              <a:defRPr sz="7700" b="1"/>
            </a:lvl2pPr>
            <a:lvl3pPr marL="3497580" indent="0">
              <a:buNone/>
              <a:defRPr sz="6900" b="1"/>
            </a:lvl3pPr>
            <a:lvl4pPr marL="5246370" indent="0">
              <a:buNone/>
              <a:defRPr sz="6100" b="1"/>
            </a:lvl4pPr>
            <a:lvl5pPr marL="6995160" indent="0">
              <a:buNone/>
              <a:defRPr sz="6100" b="1"/>
            </a:lvl5pPr>
            <a:lvl6pPr marL="8743950" indent="0">
              <a:buNone/>
              <a:defRPr sz="6100" b="1"/>
            </a:lvl6pPr>
            <a:lvl7pPr marL="10492740" indent="0">
              <a:buNone/>
              <a:defRPr sz="6100" b="1"/>
            </a:lvl7pPr>
            <a:lvl8pPr marL="12241530" indent="0">
              <a:buNone/>
              <a:defRPr sz="6100" b="1"/>
            </a:lvl8pPr>
            <a:lvl9pPr marL="13990320" indent="0">
              <a:buNone/>
              <a:defRPr sz="61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18289788" y="7992666"/>
            <a:ext cx="15914489" cy="14520983"/>
          </a:xfrm>
        </p:spPr>
        <p:txBody>
          <a:bodyPr/>
          <a:lstStyle>
            <a:lvl1pPr>
              <a:defRPr sz="9200"/>
            </a:lvl1pPr>
            <a:lvl2pPr>
              <a:defRPr sz="7700"/>
            </a:lvl2pPr>
            <a:lvl3pPr>
              <a:defRPr sz="6900"/>
            </a:lvl3pPr>
            <a:lvl4pPr>
              <a:defRPr sz="6100"/>
            </a:lvl4pPr>
            <a:lvl5pPr>
              <a:defRPr sz="6100"/>
            </a:lvl5pPr>
            <a:lvl6pPr>
              <a:defRPr sz="6100"/>
            </a:lvl6pPr>
            <a:lvl7pPr>
              <a:defRPr sz="6100"/>
            </a:lvl7pPr>
            <a:lvl8pPr>
              <a:defRPr sz="6100"/>
            </a:lvl8pPr>
            <a:lvl9pPr>
              <a:defRPr sz="61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7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D4425-BD4D-45F1-852A-A009BA11BACC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8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DA9D8-0CA8-487A-810D-EAB09FB9471B}" type="slidenum">
              <a:rPr lang="he-IL" altLang="he-IL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3762805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32C6BF-810A-4A81-8235-C7679146A532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4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2D7649-E43D-4A97-ACA6-5645FE8ADC17}" type="slidenum">
              <a:rPr lang="he-IL" altLang="he-IL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2842193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82514-57A0-4B3F-8953-BF0A4F5598E7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3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57ACAF-F53C-4589-B24E-0F43F04ECC0D}" type="slidenum">
              <a:rPr lang="he-IL" altLang="he-IL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2156416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00227" y="1003459"/>
            <a:ext cx="11845232" cy="4270534"/>
          </a:xfrm>
        </p:spPr>
        <p:txBody>
          <a:bodyPr anchor="b"/>
          <a:lstStyle>
            <a:lvl1pPr algn="l">
              <a:defRPr sz="7700" b="1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4076759" y="1003461"/>
            <a:ext cx="20127516" cy="21510190"/>
          </a:xfrm>
        </p:spPr>
        <p:txBody>
          <a:bodyPr/>
          <a:lstStyle>
            <a:lvl1pPr>
              <a:defRPr sz="12200"/>
            </a:lvl1pPr>
            <a:lvl2pPr>
              <a:defRPr sz="10700"/>
            </a:lvl2pPr>
            <a:lvl3pPr>
              <a:defRPr sz="92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800227" y="5273994"/>
            <a:ext cx="11845232" cy="17239657"/>
          </a:xfrm>
        </p:spPr>
        <p:txBody>
          <a:bodyPr/>
          <a:lstStyle>
            <a:lvl1pPr marL="0" indent="0">
              <a:buNone/>
              <a:defRPr sz="5400"/>
            </a:lvl1pPr>
            <a:lvl2pPr marL="1748790" indent="0">
              <a:buNone/>
              <a:defRPr sz="4600"/>
            </a:lvl2pPr>
            <a:lvl3pPr marL="3497580" indent="0">
              <a:buNone/>
              <a:defRPr sz="3800"/>
            </a:lvl3pPr>
            <a:lvl4pPr marL="5246370" indent="0">
              <a:buNone/>
              <a:defRPr sz="3400"/>
            </a:lvl4pPr>
            <a:lvl5pPr marL="6995160" indent="0">
              <a:buNone/>
              <a:defRPr sz="3400"/>
            </a:lvl5pPr>
            <a:lvl6pPr marL="8743950" indent="0">
              <a:buNone/>
              <a:defRPr sz="3400"/>
            </a:lvl6pPr>
            <a:lvl7pPr marL="10492740" indent="0">
              <a:buNone/>
              <a:defRPr sz="3400"/>
            </a:lvl7pPr>
            <a:lvl8pPr marL="12241530" indent="0">
              <a:buNone/>
              <a:defRPr sz="3400"/>
            </a:lvl8pPr>
            <a:lvl9pPr marL="13990320" indent="0">
              <a:buNone/>
              <a:defRPr sz="34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EC0B2F-9DBA-4372-9F94-FCEECF33FC4A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6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63BB7A-E402-4DB2-96DC-F2B1D6C1BA2F}" type="slidenum">
              <a:rPr lang="he-IL" altLang="he-IL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399788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057134" y="17642205"/>
            <a:ext cx="21602700" cy="2082762"/>
          </a:xfrm>
        </p:spPr>
        <p:txBody>
          <a:bodyPr anchor="b"/>
          <a:lstStyle>
            <a:lvl1pPr algn="l">
              <a:defRPr sz="7700" b="1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7057134" y="2251948"/>
            <a:ext cx="21602700" cy="15121890"/>
          </a:xfrm>
        </p:spPr>
        <p:txBody>
          <a:bodyPr rtlCol="0">
            <a:normAutofit/>
          </a:bodyPr>
          <a:lstStyle>
            <a:lvl1pPr marL="0" indent="0">
              <a:buNone/>
              <a:defRPr sz="12200"/>
            </a:lvl1pPr>
            <a:lvl2pPr marL="1748790" indent="0">
              <a:buNone/>
              <a:defRPr sz="10700"/>
            </a:lvl2pPr>
            <a:lvl3pPr marL="3497580" indent="0">
              <a:buNone/>
              <a:defRPr sz="9200"/>
            </a:lvl3pPr>
            <a:lvl4pPr marL="5246370" indent="0">
              <a:buNone/>
              <a:defRPr sz="7700"/>
            </a:lvl4pPr>
            <a:lvl5pPr marL="6995160" indent="0">
              <a:buNone/>
              <a:defRPr sz="7700"/>
            </a:lvl5pPr>
            <a:lvl6pPr marL="8743950" indent="0">
              <a:buNone/>
              <a:defRPr sz="7700"/>
            </a:lvl6pPr>
            <a:lvl7pPr marL="10492740" indent="0">
              <a:buNone/>
              <a:defRPr sz="7700"/>
            </a:lvl7pPr>
            <a:lvl8pPr marL="12241530" indent="0">
              <a:buNone/>
              <a:defRPr sz="7700"/>
            </a:lvl8pPr>
            <a:lvl9pPr marL="13990320" indent="0">
              <a:buNone/>
              <a:defRPr sz="7700"/>
            </a:lvl9pPr>
          </a:lstStyle>
          <a:p>
            <a:pPr lvl="0"/>
            <a:endParaRPr lang="en-US" noProof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7057134" y="19724967"/>
            <a:ext cx="21602700" cy="2957868"/>
          </a:xfrm>
        </p:spPr>
        <p:txBody>
          <a:bodyPr/>
          <a:lstStyle>
            <a:lvl1pPr marL="0" indent="0">
              <a:buNone/>
              <a:defRPr sz="5400"/>
            </a:lvl1pPr>
            <a:lvl2pPr marL="1748790" indent="0">
              <a:buNone/>
              <a:defRPr sz="4600"/>
            </a:lvl2pPr>
            <a:lvl3pPr marL="3497580" indent="0">
              <a:buNone/>
              <a:defRPr sz="3800"/>
            </a:lvl3pPr>
            <a:lvl4pPr marL="5246370" indent="0">
              <a:buNone/>
              <a:defRPr sz="3400"/>
            </a:lvl4pPr>
            <a:lvl5pPr marL="6995160" indent="0">
              <a:buNone/>
              <a:defRPr sz="3400"/>
            </a:lvl5pPr>
            <a:lvl6pPr marL="8743950" indent="0">
              <a:buNone/>
              <a:defRPr sz="3400"/>
            </a:lvl6pPr>
            <a:lvl7pPr marL="10492740" indent="0">
              <a:buNone/>
              <a:defRPr sz="3400"/>
            </a:lvl7pPr>
            <a:lvl8pPr marL="12241530" indent="0">
              <a:buNone/>
              <a:defRPr sz="3400"/>
            </a:lvl8pPr>
            <a:lvl9pPr marL="13990320" indent="0">
              <a:buNone/>
              <a:defRPr sz="34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B3E3E5-727C-4627-8D26-D152DAF89EA9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6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1F637-C86E-48D5-A2D5-3F8F16DDBE0A}" type="slidenum">
              <a:rPr lang="he-IL" altLang="he-IL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3490931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E659C-180A-40DA-8D75-CB7D8C65D27B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950B5D-3620-4E2D-A1AD-0BBFC87487C3}" type="slidenum">
              <a:rPr lang="he-IL" altLang="he-IL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1731808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102781598" y="3710465"/>
            <a:ext cx="31897735" cy="79028211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7088386" y="3710465"/>
            <a:ext cx="95093137" cy="79028211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B8D656-C5FB-4A5D-9556-9583523D81E6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208563-4EE5-45D0-9293-F6BC336B61BB}" type="slidenum">
              <a:rPr lang="he-IL" altLang="he-IL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352678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מציין מיקום של כותרת 1"/>
          <p:cNvSpPr>
            <a:spLocks noGrp="1"/>
          </p:cNvSpPr>
          <p:nvPr>
            <p:ph type="title"/>
          </p:nvPr>
        </p:nvSpPr>
        <p:spPr bwMode="auto">
          <a:xfrm>
            <a:off x="1800225" y="1009650"/>
            <a:ext cx="32404050" cy="420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49758" tIns="174879" rIns="349758" bIns="17487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e-IL" altLang="he-IL"/>
              <a:t>לחץ כדי לערוך סגנון כותרת של תבנית בסיס</a:t>
            </a:r>
            <a:endParaRPr lang="en-US" altLang="he-IL"/>
          </a:p>
        </p:txBody>
      </p:sp>
      <p:sp>
        <p:nvSpPr>
          <p:cNvPr id="1027" name="מציין מיקום טקסט 2"/>
          <p:cNvSpPr>
            <a:spLocks noGrp="1"/>
          </p:cNvSpPr>
          <p:nvPr>
            <p:ph type="body" idx="1"/>
          </p:nvPr>
        </p:nvSpPr>
        <p:spPr bwMode="auto">
          <a:xfrm>
            <a:off x="1800225" y="5880100"/>
            <a:ext cx="32404050" cy="166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49758" tIns="174879" rIns="349758" bIns="1748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e-IL" altLang="he-IL"/>
              <a:t>לחץ כדי לערוך סגנונות טקסט של תבנית בסיס</a:t>
            </a:r>
            <a:endParaRPr lang="en-US" altLang="he-IL"/>
          </a:p>
          <a:p>
            <a:pPr lvl="1"/>
            <a:r>
              <a:rPr lang="he-IL" altLang="he-IL"/>
              <a:t>רמה שנייה</a:t>
            </a:r>
            <a:endParaRPr lang="en-US" altLang="he-IL"/>
          </a:p>
          <a:p>
            <a:pPr lvl="2"/>
            <a:r>
              <a:rPr lang="he-IL" altLang="he-IL"/>
              <a:t>רמה שלישית</a:t>
            </a:r>
            <a:endParaRPr lang="en-US" altLang="he-IL"/>
          </a:p>
          <a:p>
            <a:pPr lvl="3"/>
            <a:r>
              <a:rPr lang="he-IL" altLang="he-IL"/>
              <a:t>רמה רביעית</a:t>
            </a:r>
            <a:endParaRPr lang="en-US" altLang="he-IL"/>
          </a:p>
          <a:p>
            <a:pPr lvl="4"/>
            <a:r>
              <a:rPr lang="he-IL" altLang="he-IL"/>
              <a:t>רמה חמישית</a:t>
            </a:r>
            <a:endParaRPr lang="en-US" alt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1800225" y="23360063"/>
            <a:ext cx="8401050" cy="1341437"/>
          </a:xfrm>
          <a:prstGeom prst="rect">
            <a:avLst/>
          </a:prstGeom>
        </p:spPr>
        <p:txBody>
          <a:bodyPr vert="horz" lIns="349758" tIns="174879" rIns="349758" bIns="174879" rtlCol="0" anchor="ctr"/>
          <a:lstStyle>
            <a:lvl1pPr algn="l" defTabSz="3497580" rtl="0" eaLnBrk="1" fontAlgn="auto" hangingPunct="1">
              <a:spcBef>
                <a:spcPts val="0"/>
              </a:spcBef>
              <a:spcAft>
                <a:spcPts val="0"/>
              </a:spcAft>
              <a:defRPr sz="46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488E6BA-D7AA-44D9-BBF2-F1BA39126A8E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12301538" y="23360063"/>
            <a:ext cx="11401425" cy="1341437"/>
          </a:xfrm>
          <a:prstGeom prst="rect">
            <a:avLst/>
          </a:prstGeom>
        </p:spPr>
        <p:txBody>
          <a:bodyPr vert="horz" lIns="349758" tIns="174879" rIns="349758" bIns="174879" rtlCol="0" anchor="ctr"/>
          <a:lstStyle>
            <a:lvl1pPr algn="ctr" defTabSz="3497580" rtl="0" eaLnBrk="1" fontAlgn="auto" hangingPunct="1">
              <a:spcBef>
                <a:spcPts val="0"/>
              </a:spcBef>
              <a:spcAft>
                <a:spcPts val="0"/>
              </a:spcAft>
              <a:defRPr sz="46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25803225" y="23360063"/>
            <a:ext cx="8401050" cy="1341437"/>
          </a:xfrm>
          <a:prstGeom prst="rect">
            <a:avLst/>
          </a:prstGeom>
        </p:spPr>
        <p:txBody>
          <a:bodyPr vert="horz" wrap="square" lIns="349758" tIns="174879" rIns="349758" bIns="174879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46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32D862A-96FD-4199-B28F-6968708F34DE}" type="slidenum">
              <a:rPr lang="he-IL" altLang="he-IL"/>
              <a:pPr>
                <a:defRPr/>
              </a:pPr>
              <a:t>‹#›</a:t>
            </a:fld>
            <a:endParaRPr lang="en-US" alt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97263" rtl="0" eaLnBrk="0" fontAlgn="base" hangingPunct="0">
        <a:spcBef>
          <a:spcPct val="0"/>
        </a:spcBef>
        <a:spcAft>
          <a:spcPct val="0"/>
        </a:spcAft>
        <a:defRPr sz="16800" kern="1200">
          <a:solidFill>
            <a:schemeClr val="tx1"/>
          </a:solidFill>
          <a:latin typeface="+mj-lt"/>
          <a:ea typeface="+mj-ea"/>
          <a:cs typeface="Arial" pitchFamily="34" charset="0"/>
        </a:defRPr>
      </a:lvl1pPr>
      <a:lvl2pPr algn="ctr" defTabSz="3497263" rtl="0" eaLnBrk="0" fontAlgn="base" hangingPunct="0">
        <a:spcBef>
          <a:spcPct val="0"/>
        </a:spcBef>
        <a:spcAft>
          <a:spcPct val="0"/>
        </a:spcAft>
        <a:defRPr sz="16800">
          <a:solidFill>
            <a:schemeClr val="tx1"/>
          </a:solidFill>
          <a:latin typeface="Calibri" pitchFamily="34" charset="0"/>
          <a:cs typeface="Arial" pitchFamily="34" charset="0"/>
        </a:defRPr>
      </a:lvl2pPr>
      <a:lvl3pPr algn="ctr" defTabSz="3497263" rtl="0" eaLnBrk="0" fontAlgn="base" hangingPunct="0">
        <a:spcBef>
          <a:spcPct val="0"/>
        </a:spcBef>
        <a:spcAft>
          <a:spcPct val="0"/>
        </a:spcAft>
        <a:defRPr sz="16800">
          <a:solidFill>
            <a:schemeClr val="tx1"/>
          </a:solidFill>
          <a:latin typeface="Calibri" pitchFamily="34" charset="0"/>
          <a:cs typeface="Arial" pitchFamily="34" charset="0"/>
        </a:defRPr>
      </a:lvl3pPr>
      <a:lvl4pPr algn="ctr" defTabSz="3497263" rtl="0" eaLnBrk="0" fontAlgn="base" hangingPunct="0">
        <a:spcBef>
          <a:spcPct val="0"/>
        </a:spcBef>
        <a:spcAft>
          <a:spcPct val="0"/>
        </a:spcAft>
        <a:defRPr sz="16800">
          <a:solidFill>
            <a:schemeClr val="tx1"/>
          </a:solidFill>
          <a:latin typeface="Calibri" pitchFamily="34" charset="0"/>
          <a:cs typeface="Arial" pitchFamily="34" charset="0"/>
        </a:defRPr>
      </a:lvl4pPr>
      <a:lvl5pPr algn="ctr" defTabSz="3497263" rtl="0" eaLnBrk="0" fontAlgn="base" hangingPunct="0">
        <a:spcBef>
          <a:spcPct val="0"/>
        </a:spcBef>
        <a:spcAft>
          <a:spcPct val="0"/>
        </a:spcAft>
        <a:defRPr sz="16800">
          <a:solidFill>
            <a:schemeClr val="tx1"/>
          </a:solidFill>
          <a:latin typeface="Calibri" pitchFamily="34" charset="0"/>
          <a:cs typeface="Arial" pitchFamily="34" charset="0"/>
        </a:defRPr>
      </a:lvl5pPr>
      <a:lvl6pPr marL="457200" algn="ctr" defTabSz="3497263" rtl="0" fontAlgn="base">
        <a:spcBef>
          <a:spcPct val="0"/>
        </a:spcBef>
        <a:spcAft>
          <a:spcPct val="0"/>
        </a:spcAft>
        <a:defRPr sz="16800">
          <a:solidFill>
            <a:schemeClr val="tx1"/>
          </a:solidFill>
          <a:latin typeface="Calibri" pitchFamily="34" charset="0"/>
          <a:cs typeface="Arial" pitchFamily="34" charset="0"/>
        </a:defRPr>
      </a:lvl6pPr>
      <a:lvl7pPr marL="914400" algn="ctr" defTabSz="3497263" rtl="0" fontAlgn="base">
        <a:spcBef>
          <a:spcPct val="0"/>
        </a:spcBef>
        <a:spcAft>
          <a:spcPct val="0"/>
        </a:spcAft>
        <a:defRPr sz="16800">
          <a:solidFill>
            <a:schemeClr val="tx1"/>
          </a:solidFill>
          <a:latin typeface="Calibri" pitchFamily="34" charset="0"/>
          <a:cs typeface="Arial" pitchFamily="34" charset="0"/>
        </a:defRPr>
      </a:lvl7pPr>
      <a:lvl8pPr marL="1371600" algn="ctr" defTabSz="3497263" rtl="0" fontAlgn="base">
        <a:spcBef>
          <a:spcPct val="0"/>
        </a:spcBef>
        <a:spcAft>
          <a:spcPct val="0"/>
        </a:spcAft>
        <a:defRPr sz="16800">
          <a:solidFill>
            <a:schemeClr val="tx1"/>
          </a:solidFill>
          <a:latin typeface="Calibri" pitchFamily="34" charset="0"/>
          <a:cs typeface="Arial" pitchFamily="34" charset="0"/>
        </a:defRPr>
      </a:lvl8pPr>
      <a:lvl9pPr marL="1828800" algn="ctr" defTabSz="3497263" rtl="0" fontAlgn="base">
        <a:spcBef>
          <a:spcPct val="0"/>
        </a:spcBef>
        <a:spcAft>
          <a:spcPct val="0"/>
        </a:spcAft>
        <a:defRPr sz="16800">
          <a:solidFill>
            <a:schemeClr val="tx1"/>
          </a:solidFill>
          <a:latin typeface="Calibri" pitchFamily="34" charset="0"/>
          <a:cs typeface="Arial" pitchFamily="34" charset="0"/>
        </a:defRPr>
      </a:lvl9pPr>
    </p:titleStyle>
    <p:bodyStyle>
      <a:lvl1pPr marL="1311275" indent="-1311275" algn="l" defTabSz="34972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2200" kern="1200"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2841625" indent="-1092200" algn="l" defTabSz="34972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0700" kern="1200"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4371975" indent="-873125" algn="l" defTabSz="34972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6119813" indent="-873125" algn="l" defTabSz="34972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7700" kern="1200">
          <a:solidFill>
            <a:schemeClr val="tx1"/>
          </a:solidFill>
          <a:latin typeface="+mn-lt"/>
          <a:ea typeface="+mn-ea"/>
          <a:cs typeface="Arial" pitchFamily="34" charset="0"/>
        </a:defRPr>
      </a:lvl4pPr>
      <a:lvl5pPr marL="7869238" indent="-873125" algn="l" defTabSz="34972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7700" kern="1200">
          <a:solidFill>
            <a:schemeClr val="tx1"/>
          </a:solidFill>
          <a:latin typeface="+mn-lt"/>
          <a:ea typeface="+mn-ea"/>
          <a:cs typeface="Arial" pitchFamily="34" charset="0"/>
        </a:defRPr>
      </a:lvl5pPr>
      <a:lvl6pPr marL="9618345" indent="-874395" algn="l" defTabSz="3497580" rtl="0" eaLnBrk="1" latinLnBrk="0" hangingPunct="1">
        <a:spcBef>
          <a:spcPct val="20000"/>
        </a:spcBef>
        <a:buFont typeface="Arial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6pPr>
      <a:lvl7pPr marL="11367135" indent="-874395" algn="l" defTabSz="3497580" rtl="0" eaLnBrk="1" latinLnBrk="0" hangingPunct="1">
        <a:spcBef>
          <a:spcPct val="20000"/>
        </a:spcBef>
        <a:buFont typeface="Arial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7pPr>
      <a:lvl8pPr marL="13115925" indent="-874395" algn="l" defTabSz="3497580" rtl="0" eaLnBrk="1" latinLnBrk="0" hangingPunct="1">
        <a:spcBef>
          <a:spcPct val="20000"/>
        </a:spcBef>
        <a:buFont typeface="Arial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8pPr>
      <a:lvl9pPr marL="14864715" indent="-874395" algn="l" defTabSz="3497580" rtl="0" eaLnBrk="1" latinLnBrk="0" hangingPunct="1">
        <a:spcBef>
          <a:spcPct val="20000"/>
        </a:spcBef>
        <a:buFont typeface="Arial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97580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1pPr>
      <a:lvl2pPr marL="1748790" algn="l" defTabSz="3497580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2pPr>
      <a:lvl3pPr marL="3497580" algn="l" defTabSz="3497580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3pPr>
      <a:lvl4pPr marL="5246370" algn="l" defTabSz="3497580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4pPr>
      <a:lvl5pPr marL="6995160" algn="l" defTabSz="3497580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5pPr>
      <a:lvl6pPr marL="8743950" algn="l" defTabSz="3497580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6pPr>
      <a:lvl7pPr marL="10492740" algn="l" defTabSz="3497580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7pPr>
      <a:lvl8pPr marL="12241530" algn="l" defTabSz="3497580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8pPr>
      <a:lvl9pPr marL="13990320" algn="l" defTabSz="3497580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tmp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250" y="-176"/>
            <a:ext cx="36004500" cy="25203151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  <a:shade val="30000"/>
                  <a:satMod val="115000"/>
                </a:schemeClr>
              </a:gs>
              <a:gs pos="50000">
                <a:schemeClr val="accent3">
                  <a:lumMod val="75000"/>
                  <a:shade val="67500"/>
                  <a:satMod val="115000"/>
                </a:schemeClr>
              </a:gs>
              <a:gs pos="100000">
                <a:schemeClr val="accent3">
                  <a:lumMod val="75000"/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9758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מלבן 4"/>
          <p:cNvSpPr/>
          <p:nvPr/>
        </p:nvSpPr>
        <p:spPr>
          <a:xfrm>
            <a:off x="1254125" y="4078288"/>
            <a:ext cx="33496250" cy="19370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9758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973548" y="761566"/>
            <a:ext cx="25671042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3497580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e-IL" sz="8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שם העבודה - (כל השם צריך להיכנס בשורה הזאת)</a:t>
            </a:r>
            <a:endParaRPr lang="en-US" sz="88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cxnSp>
        <p:nvCxnSpPr>
          <p:cNvPr id="19" name="מחבר ישר 18"/>
          <p:cNvCxnSpPr/>
          <p:nvPr/>
        </p:nvCxnSpPr>
        <p:spPr>
          <a:xfrm flipH="1">
            <a:off x="1584595" y="2808288"/>
            <a:ext cx="33483551" cy="0"/>
          </a:xfrm>
          <a:prstGeom prst="line">
            <a:avLst/>
          </a:prstGeom>
          <a:ln w="76200" cmpd="dbl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מחבר ישר 30"/>
          <p:cNvCxnSpPr/>
          <p:nvPr/>
        </p:nvCxnSpPr>
        <p:spPr>
          <a:xfrm flipH="1">
            <a:off x="1825625" y="762000"/>
            <a:ext cx="33483550" cy="0"/>
          </a:xfrm>
          <a:prstGeom prst="line">
            <a:avLst/>
          </a:prstGeom>
          <a:ln w="76200" cmpd="dbl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5" name="Text Box 24"/>
          <p:cNvSpPr txBox="1">
            <a:spLocks noChangeArrowheads="1"/>
          </p:cNvSpPr>
          <p:nvPr/>
        </p:nvSpPr>
        <p:spPr bwMode="auto">
          <a:xfrm>
            <a:off x="27147838" y="4608513"/>
            <a:ext cx="7200900" cy="1841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411" tIns="43205" rIns="86411" bIns="43205"/>
          <a:lstStyle>
            <a:lvl1pPr eaLnBrk="0" hangingPunct="0"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r>
              <a:rPr lang="he-IL" altLang="he-IL" sz="6600" b="1" dirty="0">
                <a:solidFill>
                  <a:schemeClr val="accent3">
                    <a:lumMod val="50000"/>
                  </a:schemeClr>
                </a:solidFill>
              </a:rPr>
              <a:t>מבוא</a:t>
            </a:r>
          </a:p>
          <a:p>
            <a:pPr algn="just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r>
              <a:rPr lang="he-IL" altLang="he-IL" sz="3200" dirty="0"/>
              <a:t>גודל אות - טקסט רץ –  גודל אות - טקסט רץ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</a:t>
            </a:r>
            <a:r>
              <a:rPr lang="he-IL" altLang="he-IL" sz="3200" dirty="0" err="1"/>
              <a:t>רגודל</a:t>
            </a:r>
            <a:r>
              <a:rPr lang="he-IL" altLang="he-IL" sz="3200" dirty="0"/>
              <a:t> אות - טקסט רץ – </a:t>
            </a:r>
            <a:br>
              <a:rPr lang="en-US" altLang="he-IL" sz="3200" dirty="0"/>
            </a:br>
            <a:br>
              <a:rPr lang="en-US" altLang="he-IL" sz="2800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he-IL" altLang="he-IL" sz="6600" b="1" dirty="0">
                <a:solidFill>
                  <a:schemeClr val="accent3">
                    <a:lumMod val="50000"/>
                  </a:schemeClr>
                </a:solidFill>
              </a:rPr>
              <a:t>שאלת/שאלות החקר</a:t>
            </a:r>
          </a:p>
          <a:p>
            <a:pPr algn="just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r>
              <a:rPr lang="he-IL" altLang="he-IL" sz="3200" dirty="0"/>
              <a:t>גודל אות - טקסט רץ –  גודל אות - טקסט רץ גודל אות - טקסט רץ – גודל אות - טקסט רץ – גודל אות - טקסט רץ – גודל אות - טקסט רץ – גודל אות - טקסט רץ – </a:t>
            </a:r>
            <a:endParaRPr lang="he-IL" altLang="he-IL" sz="3200" dirty="0">
              <a:latin typeface="Times New Roman" pitchFamily="18" charset="0"/>
              <a:ea typeface="Times New Roman (Hebrew)" pitchFamily="18" charset="0"/>
              <a:cs typeface="David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r>
              <a:rPr lang="he-IL" altLang="he-IL" sz="6600" b="1" dirty="0">
                <a:solidFill>
                  <a:schemeClr val="accent3">
                    <a:lumMod val="50000"/>
                  </a:schemeClr>
                </a:solidFill>
              </a:rPr>
              <a:t>השערה/השערות</a:t>
            </a:r>
          </a:p>
          <a:p>
            <a:pPr algn="just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r>
              <a:rPr lang="he-IL" altLang="he-IL" sz="3200" dirty="0"/>
              <a:t>גודל אות - טקסט רץ –  גודל אות - טקסט רץ גודל אות - טקסט רץ – גודל אות - טקסט רץ – גודל אות - טקסט רץ – גודל אות - טקסט רץ – גודל אות - טקסט רץ – גודל אות - טקסט רץ – גודל אות - טקסט רץ – גודל</a:t>
            </a: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endParaRPr lang="en-US" altLang="he-IL" sz="2800" dirty="0">
              <a:latin typeface="Times New Roman" pitchFamily="18" charset="0"/>
              <a:cs typeface="David" pitchFamily="34" charset="-79"/>
            </a:endParaRPr>
          </a:p>
        </p:txBody>
      </p:sp>
      <p:sp>
        <p:nvSpPr>
          <p:cNvPr id="2087" name="Text Box 24"/>
          <p:cNvSpPr txBox="1">
            <a:spLocks noChangeArrowheads="1"/>
          </p:cNvSpPr>
          <p:nvPr/>
        </p:nvSpPr>
        <p:spPr bwMode="auto">
          <a:xfrm>
            <a:off x="18656300" y="4608513"/>
            <a:ext cx="7545388" cy="1872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411" tIns="43205" rIns="86411" bIns="43205"/>
          <a:lstStyle>
            <a:lvl1pPr eaLnBrk="0" hangingPunct="0"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r>
              <a:rPr lang="he-IL" altLang="he-IL" sz="6600" b="1" dirty="0">
                <a:solidFill>
                  <a:schemeClr val="accent3">
                    <a:lumMod val="50000"/>
                  </a:schemeClr>
                </a:solidFill>
              </a:rPr>
              <a:t>מערך החקר </a:t>
            </a:r>
          </a:p>
          <a:p>
            <a:pPr algn="just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r>
              <a:rPr lang="he-IL" altLang="he-IL" sz="3200" dirty="0"/>
              <a:t>גודל אות - טקסט רץ –  גודל אות - טקסט רץ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–גודל אות - טקסט רץ – גודל אות - טקסט רץ –</a:t>
            </a:r>
          </a:p>
          <a:p>
            <a:pPr algn="just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endParaRPr lang="he-IL" altLang="he-IL" sz="3200" b="1" dirty="0">
              <a:solidFill>
                <a:schemeClr val="accent3">
                  <a:lumMod val="50000"/>
                </a:schemeClr>
              </a:solidFill>
            </a:endParaRPr>
          </a:p>
          <a:p>
            <a:pPr algn="just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endParaRPr lang="he-IL" altLang="he-IL" sz="3200" b="1" dirty="0">
              <a:solidFill>
                <a:schemeClr val="accent3">
                  <a:lumMod val="50000"/>
                </a:schemeClr>
              </a:solidFill>
            </a:endParaRPr>
          </a:p>
          <a:p>
            <a:pPr algn="just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endParaRPr lang="he-IL" altLang="he-IL" sz="3200" b="1" dirty="0">
              <a:solidFill>
                <a:schemeClr val="accent3">
                  <a:lumMod val="50000"/>
                </a:schemeClr>
              </a:solidFill>
            </a:endParaRPr>
          </a:p>
          <a:p>
            <a:pPr algn="just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endParaRPr lang="he-IL" altLang="he-IL" sz="3200" b="1" dirty="0">
              <a:solidFill>
                <a:schemeClr val="accent3">
                  <a:lumMod val="50000"/>
                </a:schemeClr>
              </a:solidFill>
            </a:endParaRPr>
          </a:p>
          <a:p>
            <a:pPr algn="just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endParaRPr lang="he-IL" altLang="he-IL" sz="3200" b="1" dirty="0">
              <a:solidFill>
                <a:schemeClr val="accent3">
                  <a:lumMod val="50000"/>
                </a:schemeClr>
              </a:solidFill>
            </a:endParaRPr>
          </a:p>
          <a:p>
            <a:pPr algn="just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endParaRPr lang="he-IL" altLang="he-IL" sz="3200" b="1" dirty="0">
              <a:solidFill>
                <a:schemeClr val="accent3">
                  <a:lumMod val="50000"/>
                </a:schemeClr>
              </a:solidFill>
            </a:endParaRPr>
          </a:p>
          <a:p>
            <a:pPr algn="just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endParaRPr lang="he-IL" altLang="he-IL" sz="3200" b="1" dirty="0">
              <a:solidFill>
                <a:schemeClr val="accent3">
                  <a:lumMod val="50000"/>
                </a:schemeClr>
              </a:solidFill>
            </a:endParaRPr>
          </a:p>
          <a:p>
            <a:pPr algn="just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r>
              <a:rPr lang="he-IL" altLang="he-IL" sz="6600" b="1" dirty="0">
                <a:solidFill>
                  <a:schemeClr val="accent3">
                    <a:lumMod val="50000"/>
                  </a:schemeClr>
                </a:solidFill>
              </a:rPr>
              <a:t>ממצאים</a:t>
            </a: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r>
              <a:rPr lang="he-IL" altLang="he-IL" sz="2800" dirty="0"/>
              <a:t>טקסט רץ – גודל אות - טקסט רץ – גודל אות - טקסט רץ – גודל אות - טקסט רץ – </a:t>
            </a:r>
            <a:endParaRPr lang="he-IL" altLang="he-IL" sz="2800" dirty="0">
              <a:latin typeface="Times New Roman" pitchFamily="18" charset="0"/>
              <a:ea typeface="Times New Roman (Hebrew)" pitchFamily="18" charset="0"/>
              <a:cs typeface="David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endParaRPr lang="en-US" altLang="he-IL" sz="2800" dirty="0">
              <a:latin typeface="Times New Roman" pitchFamily="18" charset="0"/>
              <a:cs typeface="David" pitchFamily="34" charset="-79"/>
            </a:endParaRPr>
          </a:p>
        </p:txBody>
      </p:sp>
      <p:sp>
        <p:nvSpPr>
          <p:cNvPr id="2088" name="Text Box 24"/>
          <p:cNvSpPr txBox="1">
            <a:spLocks noChangeArrowheads="1"/>
          </p:cNvSpPr>
          <p:nvPr/>
        </p:nvSpPr>
        <p:spPr bwMode="auto">
          <a:xfrm>
            <a:off x="1728788" y="4608513"/>
            <a:ext cx="7608887" cy="1699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411" tIns="43205" rIns="86411" bIns="43205"/>
          <a:lstStyle>
            <a:lvl1pPr eaLnBrk="0" hangingPunct="0"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r>
              <a:rPr lang="he-IL" altLang="he-IL" sz="6600" b="1" dirty="0">
                <a:solidFill>
                  <a:schemeClr val="accent3">
                    <a:lumMod val="50000"/>
                  </a:schemeClr>
                </a:solidFill>
              </a:rPr>
              <a:t>מסקנות ודיון</a:t>
            </a: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r>
              <a:rPr lang="he-IL" altLang="he-IL" sz="3200" dirty="0"/>
              <a:t>גודל אות - טקסט רץ –  גודל אות - טקסט רץ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</a:t>
            </a:r>
            <a:endParaRPr lang="he-IL" altLang="he-IL" sz="2800" dirty="0"/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r>
              <a:rPr lang="he-IL" altLang="he-IL" sz="3200" dirty="0"/>
              <a:t>גודל אות - טקסט רץ –  גודל אות - טקסט רץ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</a:t>
            </a:r>
            <a:endParaRPr lang="he-IL" altLang="he-IL" sz="3200" dirty="0">
              <a:latin typeface="Times New Roman" pitchFamily="18" charset="0"/>
              <a:ea typeface="Times New Roman (Hebrew)" pitchFamily="18" charset="0"/>
              <a:cs typeface="David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r>
              <a:rPr lang="he-IL" altLang="he-IL" sz="6600" b="1" dirty="0">
                <a:solidFill>
                  <a:schemeClr val="accent3">
                    <a:lumMod val="50000"/>
                  </a:schemeClr>
                </a:solidFill>
              </a:rPr>
              <a:t>הצעות להמשך</a:t>
            </a: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r>
              <a:rPr lang="he-IL" altLang="he-IL" sz="3200" dirty="0"/>
              <a:t>גודל אות - טקסט רץ –  גודל אות - טקסט רץ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</a:t>
            </a:r>
            <a:endParaRPr lang="en-US" altLang="he-IL" sz="3200" dirty="0">
              <a:latin typeface="Times New Roman" pitchFamily="18" charset="0"/>
              <a:cs typeface="David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endParaRPr lang="en-US" altLang="he-IL" sz="2800" dirty="0">
              <a:latin typeface="Times New Roman" pitchFamily="18" charset="0"/>
              <a:cs typeface="David" pitchFamily="34" charset="-79"/>
            </a:endParaRPr>
          </a:p>
        </p:txBody>
      </p:sp>
      <p:grpSp>
        <p:nvGrpSpPr>
          <p:cNvPr id="2058" name="קבוצה 20"/>
          <p:cNvGrpSpPr>
            <a:grpSpLocks/>
          </p:cNvGrpSpPr>
          <p:nvPr/>
        </p:nvGrpSpPr>
        <p:grpSpPr bwMode="auto">
          <a:xfrm>
            <a:off x="1223963" y="23752175"/>
            <a:ext cx="33713737" cy="779463"/>
            <a:chOff x="1224386" y="23752391"/>
            <a:chExt cx="33712716" cy="779865"/>
          </a:xfrm>
        </p:grpSpPr>
        <p:sp>
          <p:nvSpPr>
            <p:cNvPr id="2115" name="TextBox 14"/>
            <p:cNvSpPr txBox="1">
              <a:spLocks noChangeArrowheads="1"/>
            </p:cNvSpPr>
            <p:nvPr/>
          </p:nvSpPr>
          <p:spPr bwMode="auto">
            <a:xfrm>
              <a:off x="32331842" y="23762815"/>
              <a:ext cx="2605260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defTabSz="3497263" rtl="0" eaLnBrk="0" fontAlgn="base" hangingPunct="0">
                <a:spcBef>
                  <a:spcPct val="0"/>
                </a:spcBef>
                <a:spcAft>
                  <a:spcPct val="0"/>
                </a:spcAft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defTabSz="3497263" rtl="0" eaLnBrk="0" fontAlgn="base" hangingPunct="0">
                <a:spcBef>
                  <a:spcPct val="0"/>
                </a:spcBef>
                <a:spcAft>
                  <a:spcPct val="0"/>
                </a:spcAft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defTabSz="3497263" rtl="0" eaLnBrk="0" fontAlgn="base" hangingPunct="0">
                <a:spcBef>
                  <a:spcPct val="0"/>
                </a:spcBef>
                <a:spcAft>
                  <a:spcPct val="0"/>
                </a:spcAft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defTabSz="3497263" rtl="0" eaLnBrk="0" fontAlgn="base" hangingPunct="0">
                <a:spcBef>
                  <a:spcPct val="0"/>
                </a:spcBef>
                <a:spcAft>
                  <a:spcPct val="0"/>
                </a:spcAft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rtl="1" eaLnBrk="1" hangingPunct="1"/>
              <a:r>
                <a:rPr lang="he-IL" altLang="he-IL" sz="4400" b="1">
                  <a:solidFill>
                    <a:schemeClr val="bg1"/>
                  </a:solidFill>
                  <a:latin typeface="Calibri" panose="020F0502020204030204" pitchFamily="34" charset="0"/>
                </a:rPr>
                <a:t>מורה/ים:</a:t>
              </a:r>
              <a:endParaRPr lang="en-US" altLang="he-IL" sz="440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116" name="TextBox 29"/>
            <p:cNvSpPr txBox="1">
              <a:spLocks noChangeArrowheads="1"/>
            </p:cNvSpPr>
            <p:nvPr/>
          </p:nvSpPr>
          <p:spPr bwMode="auto">
            <a:xfrm>
              <a:off x="17354178" y="23762815"/>
              <a:ext cx="2605260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defTabSz="3497263" rtl="0" eaLnBrk="0" fontAlgn="base" hangingPunct="0">
                <a:spcBef>
                  <a:spcPct val="0"/>
                </a:spcBef>
                <a:spcAft>
                  <a:spcPct val="0"/>
                </a:spcAft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defTabSz="3497263" rtl="0" eaLnBrk="0" fontAlgn="base" hangingPunct="0">
                <a:spcBef>
                  <a:spcPct val="0"/>
                </a:spcBef>
                <a:spcAft>
                  <a:spcPct val="0"/>
                </a:spcAft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defTabSz="3497263" rtl="0" eaLnBrk="0" fontAlgn="base" hangingPunct="0">
                <a:spcBef>
                  <a:spcPct val="0"/>
                </a:spcBef>
                <a:spcAft>
                  <a:spcPct val="0"/>
                </a:spcAft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defTabSz="3497263" rtl="0" eaLnBrk="0" fontAlgn="base" hangingPunct="0">
                <a:spcBef>
                  <a:spcPct val="0"/>
                </a:spcBef>
                <a:spcAft>
                  <a:spcPct val="0"/>
                </a:spcAft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rtl="1" eaLnBrk="1" hangingPunct="1"/>
              <a:r>
                <a:rPr lang="he-IL" altLang="he-IL" sz="4400" b="1">
                  <a:solidFill>
                    <a:schemeClr val="bg1"/>
                  </a:solidFill>
                  <a:latin typeface="Calibri" panose="020F0502020204030204" pitchFamily="34" charset="0"/>
                </a:rPr>
                <a:t>תלמידים:</a:t>
              </a:r>
              <a:endParaRPr lang="en-US" altLang="he-IL" sz="440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grpSp>
          <p:nvGrpSpPr>
            <p:cNvPr id="2117" name="קבוצה 13"/>
            <p:cNvGrpSpPr>
              <a:grpSpLocks/>
            </p:cNvGrpSpPr>
            <p:nvPr/>
          </p:nvGrpSpPr>
          <p:grpSpPr bwMode="auto">
            <a:xfrm>
              <a:off x="28875458" y="23764556"/>
              <a:ext cx="3960440" cy="671011"/>
              <a:chOff x="28731442" y="23764556"/>
              <a:chExt cx="3960440" cy="671011"/>
            </a:xfrm>
          </p:grpSpPr>
          <p:sp>
            <p:nvSpPr>
              <p:cNvPr id="7" name="מלבן 6"/>
              <p:cNvSpPr/>
              <p:nvPr/>
            </p:nvSpPr>
            <p:spPr>
              <a:xfrm>
                <a:off x="28732195" y="23860396"/>
                <a:ext cx="3959105" cy="574971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9758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137" name="TextBox 32"/>
              <p:cNvSpPr txBox="1">
                <a:spLocks noChangeArrowheads="1"/>
              </p:cNvSpPr>
              <p:nvPr/>
            </p:nvSpPr>
            <p:spPr bwMode="auto">
              <a:xfrm>
                <a:off x="28731442" y="23764556"/>
                <a:ext cx="396044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rtl="1" eaLnBrk="1" hangingPunct="1"/>
                <a:r>
                  <a:rPr lang="he-IL" altLang="he-IL" sz="3600">
                    <a:latin typeface="Calibri" panose="020F0502020204030204" pitchFamily="34" charset="0"/>
                  </a:rPr>
                  <a:t>שם ושם משפחה</a:t>
                </a:r>
                <a:endParaRPr lang="en-US" altLang="he-IL" sz="360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2118" name="קבוצה 17"/>
            <p:cNvGrpSpPr>
              <a:grpSpLocks/>
            </p:cNvGrpSpPr>
            <p:nvPr/>
          </p:nvGrpSpPr>
          <p:grpSpPr bwMode="auto">
            <a:xfrm>
              <a:off x="24698994" y="23764556"/>
              <a:ext cx="3960440" cy="671011"/>
              <a:chOff x="24482970" y="23764556"/>
              <a:chExt cx="3960440" cy="671011"/>
            </a:xfrm>
          </p:grpSpPr>
          <p:sp>
            <p:nvSpPr>
              <p:cNvPr id="8" name="מלבן 7"/>
              <p:cNvSpPr/>
              <p:nvPr/>
            </p:nvSpPr>
            <p:spPr>
              <a:xfrm>
                <a:off x="24483601" y="23860396"/>
                <a:ext cx="3959105" cy="574971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9758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135" name="TextBox 33"/>
              <p:cNvSpPr txBox="1">
                <a:spLocks noChangeArrowheads="1"/>
              </p:cNvSpPr>
              <p:nvPr/>
            </p:nvSpPr>
            <p:spPr bwMode="auto">
              <a:xfrm>
                <a:off x="24482970" y="23764556"/>
                <a:ext cx="396044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rtl="1" eaLnBrk="1" hangingPunct="1"/>
                <a:r>
                  <a:rPr lang="he-IL" altLang="he-IL" sz="3600">
                    <a:latin typeface="Calibri" panose="020F0502020204030204" pitchFamily="34" charset="0"/>
                  </a:rPr>
                  <a:t>שם ושם משפחה</a:t>
                </a:r>
                <a:endParaRPr lang="en-US" altLang="he-IL" sz="360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2119" name="קבוצה 19"/>
            <p:cNvGrpSpPr>
              <a:grpSpLocks/>
            </p:cNvGrpSpPr>
            <p:nvPr/>
          </p:nvGrpSpPr>
          <p:grpSpPr bwMode="auto">
            <a:xfrm>
              <a:off x="20522530" y="23764556"/>
              <a:ext cx="3960440" cy="671011"/>
              <a:chOff x="20234498" y="23764556"/>
              <a:chExt cx="3960440" cy="671011"/>
            </a:xfrm>
          </p:grpSpPr>
          <p:sp>
            <p:nvSpPr>
              <p:cNvPr id="9" name="מלבן 8"/>
              <p:cNvSpPr/>
              <p:nvPr/>
            </p:nvSpPr>
            <p:spPr>
              <a:xfrm>
                <a:off x="20235007" y="23860396"/>
                <a:ext cx="3960693" cy="574971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9758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133" name="TextBox 34"/>
              <p:cNvSpPr txBox="1">
                <a:spLocks noChangeArrowheads="1"/>
              </p:cNvSpPr>
              <p:nvPr/>
            </p:nvSpPr>
            <p:spPr bwMode="auto">
              <a:xfrm>
                <a:off x="20234498" y="23764556"/>
                <a:ext cx="396044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rtl="1" eaLnBrk="1" hangingPunct="1"/>
                <a:r>
                  <a:rPr lang="he-IL" altLang="he-IL" sz="3600">
                    <a:latin typeface="Calibri" panose="020F0502020204030204" pitchFamily="34" charset="0"/>
                  </a:rPr>
                  <a:t>שם ושם משפחה</a:t>
                </a:r>
                <a:endParaRPr lang="en-US" altLang="he-IL" sz="360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2120" name="קבוצה 9"/>
            <p:cNvGrpSpPr>
              <a:grpSpLocks/>
            </p:cNvGrpSpPr>
            <p:nvPr/>
          </p:nvGrpSpPr>
          <p:grpSpPr bwMode="auto">
            <a:xfrm>
              <a:off x="9529308" y="23752391"/>
              <a:ext cx="3960440" cy="683176"/>
              <a:chOff x="10038023" y="23752391"/>
              <a:chExt cx="3960440" cy="683176"/>
            </a:xfrm>
          </p:grpSpPr>
          <p:sp>
            <p:nvSpPr>
              <p:cNvPr id="27" name="מלבן 26"/>
              <p:cNvSpPr/>
              <p:nvPr/>
            </p:nvSpPr>
            <p:spPr>
              <a:xfrm>
                <a:off x="10038649" y="23858809"/>
                <a:ext cx="3959105" cy="576559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9758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131" name="TextBox 35"/>
              <p:cNvSpPr txBox="1">
                <a:spLocks noChangeArrowheads="1"/>
              </p:cNvSpPr>
              <p:nvPr/>
            </p:nvSpPr>
            <p:spPr bwMode="auto">
              <a:xfrm>
                <a:off x="10038023" y="23752391"/>
                <a:ext cx="396044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rtl="1" eaLnBrk="1" hangingPunct="1"/>
                <a:r>
                  <a:rPr lang="he-IL" altLang="he-IL" sz="3600">
                    <a:latin typeface="Calibri" panose="020F0502020204030204" pitchFamily="34" charset="0"/>
                  </a:rPr>
                  <a:t>שם ושם משפחה</a:t>
                </a:r>
                <a:endParaRPr lang="en-US" altLang="he-IL" sz="360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2121" name="קבוצה 10"/>
            <p:cNvGrpSpPr>
              <a:grpSpLocks/>
            </p:cNvGrpSpPr>
            <p:nvPr/>
          </p:nvGrpSpPr>
          <p:grpSpPr bwMode="auto">
            <a:xfrm>
              <a:off x="5376847" y="23752391"/>
              <a:ext cx="3960440" cy="683176"/>
              <a:chOff x="5789551" y="23752391"/>
              <a:chExt cx="3960440" cy="683176"/>
            </a:xfrm>
          </p:grpSpPr>
          <p:sp>
            <p:nvSpPr>
              <p:cNvPr id="28" name="מלבן 27"/>
              <p:cNvSpPr/>
              <p:nvPr/>
            </p:nvSpPr>
            <p:spPr>
              <a:xfrm>
                <a:off x="5789864" y="23858809"/>
                <a:ext cx="3960692" cy="576559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9758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129" name="TextBox 36"/>
              <p:cNvSpPr txBox="1">
                <a:spLocks noChangeArrowheads="1"/>
              </p:cNvSpPr>
              <p:nvPr/>
            </p:nvSpPr>
            <p:spPr bwMode="auto">
              <a:xfrm>
                <a:off x="5789551" y="23752391"/>
                <a:ext cx="396044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rtl="1" eaLnBrk="1" hangingPunct="1"/>
                <a:r>
                  <a:rPr lang="he-IL" altLang="he-IL" sz="3600">
                    <a:latin typeface="Calibri" panose="020F0502020204030204" pitchFamily="34" charset="0"/>
                  </a:rPr>
                  <a:t>שם ושם משפחה</a:t>
                </a:r>
                <a:endParaRPr lang="en-US" altLang="he-IL" sz="360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2122" name="קבוצה 11"/>
            <p:cNvGrpSpPr>
              <a:grpSpLocks/>
            </p:cNvGrpSpPr>
            <p:nvPr/>
          </p:nvGrpSpPr>
          <p:grpSpPr bwMode="auto">
            <a:xfrm>
              <a:off x="1224386" y="23752391"/>
              <a:ext cx="3960440" cy="683176"/>
              <a:chOff x="1541079" y="23752391"/>
              <a:chExt cx="3960440" cy="683176"/>
            </a:xfrm>
          </p:grpSpPr>
          <p:sp>
            <p:nvSpPr>
              <p:cNvPr id="29" name="מלבן 28"/>
              <p:cNvSpPr/>
              <p:nvPr/>
            </p:nvSpPr>
            <p:spPr>
              <a:xfrm>
                <a:off x="1541079" y="23858809"/>
                <a:ext cx="3960692" cy="576559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9758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127" name="TextBox 37"/>
              <p:cNvSpPr txBox="1">
                <a:spLocks noChangeArrowheads="1"/>
              </p:cNvSpPr>
              <p:nvPr/>
            </p:nvSpPr>
            <p:spPr bwMode="auto">
              <a:xfrm>
                <a:off x="1541079" y="23752391"/>
                <a:ext cx="396044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rtl="1" eaLnBrk="1" hangingPunct="1"/>
                <a:r>
                  <a:rPr lang="he-IL" altLang="he-IL" sz="3600">
                    <a:latin typeface="Calibri" panose="020F0502020204030204" pitchFamily="34" charset="0"/>
                  </a:rPr>
                  <a:t>שם ושם משפחה</a:t>
                </a:r>
                <a:endParaRPr lang="en-US" altLang="he-IL" sz="360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2123" name="קבוצה 5"/>
            <p:cNvGrpSpPr>
              <a:grpSpLocks/>
            </p:cNvGrpSpPr>
            <p:nvPr/>
          </p:nvGrpSpPr>
          <p:grpSpPr bwMode="auto">
            <a:xfrm>
              <a:off x="13681770" y="23762815"/>
              <a:ext cx="3960440" cy="683176"/>
              <a:chOff x="14341328" y="23762815"/>
              <a:chExt cx="3960440" cy="683176"/>
            </a:xfrm>
          </p:grpSpPr>
          <p:sp>
            <p:nvSpPr>
              <p:cNvPr id="44" name="מלבן 43"/>
              <p:cNvSpPr/>
              <p:nvPr/>
            </p:nvSpPr>
            <p:spPr>
              <a:xfrm>
                <a:off x="14340679" y="23869926"/>
                <a:ext cx="3960693" cy="576560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9758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125" name="TextBox 44"/>
              <p:cNvSpPr txBox="1">
                <a:spLocks noChangeArrowheads="1"/>
              </p:cNvSpPr>
              <p:nvPr/>
            </p:nvSpPr>
            <p:spPr bwMode="auto">
              <a:xfrm>
                <a:off x="14341328" y="23762815"/>
                <a:ext cx="396044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rtl="1" eaLnBrk="1" hangingPunct="1"/>
                <a:r>
                  <a:rPr lang="he-IL" altLang="he-IL" sz="3600">
                    <a:latin typeface="Calibri" panose="020F0502020204030204" pitchFamily="34" charset="0"/>
                  </a:rPr>
                  <a:t>שם ושם משפחה</a:t>
                </a:r>
                <a:endParaRPr lang="en-US" altLang="he-IL" sz="3600">
                  <a:latin typeface="Calibri" panose="020F0502020204030204" pitchFamily="34" charset="0"/>
                </a:endParaRPr>
              </a:p>
            </p:txBody>
          </p:sp>
        </p:grpSp>
      </p:grpSp>
      <p:sp>
        <p:nvSpPr>
          <p:cNvPr id="2059" name="Text Box 24"/>
          <p:cNvSpPr txBox="1">
            <a:spLocks noChangeArrowheads="1"/>
          </p:cNvSpPr>
          <p:nvPr/>
        </p:nvSpPr>
        <p:spPr bwMode="auto">
          <a:xfrm>
            <a:off x="10377488" y="4608513"/>
            <a:ext cx="7678737" cy="1841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411" tIns="43205" rIns="86411" bIns="43205"/>
          <a:lstStyle>
            <a:lvl1pPr>
              <a:defRPr sz="6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6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6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6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6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defTabSz="3497263" rtl="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defTabSz="3497263" rtl="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defTabSz="3497263" rtl="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defTabSz="3497263" rtl="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lnSpc>
                <a:spcPct val="110000"/>
              </a:lnSpc>
              <a:spcBef>
                <a:spcPct val="50000"/>
              </a:spcBef>
            </a:pPr>
            <a:endParaRPr lang="he-IL" altLang="he-IL" sz="2800"/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</a:pPr>
            <a:r>
              <a:rPr lang="he-IL" altLang="he-IL" sz="2800"/>
              <a:t>גודל אות - טקסט רץ –  גודל אות - טקסט רץ גודל אות - טקסט רץ – גודל אות - טקסט רץ – גודל אות – טקסט</a:t>
            </a: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</a:pPr>
            <a:endParaRPr lang="he-IL" altLang="he-IL" sz="2800">
              <a:latin typeface="Times New Roman" panose="02020603050405020304" pitchFamily="18" charset="0"/>
              <a:cs typeface="David" panose="020E0502060401010101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</a:pPr>
            <a:endParaRPr lang="he-IL" altLang="he-IL" sz="2800">
              <a:latin typeface="Times New Roman" panose="02020603050405020304" pitchFamily="18" charset="0"/>
              <a:cs typeface="David" panose="020E0502060401010101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</a:pPr>
            <a:endParaRPr lang="he-IL" altLang="he-IL" sz="2800">
              <a:latin typeface="Times New Roman" panose="02020603050405020304" pitchFamily="18" charset="0"/>
              <a:cs typeface="David" panose="020E0502060401010101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</a:pPr>
            <a:endParaRPr lang="he-IL" altLang="he-IL" sz="2800">
              <a:latin typeface="Times New Roman" panose="02020603050405020304" pitchFamily="18" charset="0"/>
              <a:cs typeface="David" panose="020E0502060401010101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</a:pPr>
            <a:endParaRPr lang="he-IL" altLang="he-IL" sz="2800">
              <a:latin typeface="Times New Roman" panose="02020603050405020304" pitchFamily="18" charset="0"/>
              <a:cs typeface="David" panose="020E0502060401010101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</a:pPr>
            <a:endParaRPr lang="he-IL" altLang="he-IL" sz="2800">
              <a:latin typeface="Times New Roman" panose="02020603050405020304" pitchFamily="18" charset="0"/>
              <a:cs typeface="David" panose="020E0502060401010101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</a:pPr>
            <a:endParaRPr lang="he-IL" altLang="he-IL" sz="2800">
              <a:latin typeface="Times New Roman" panose="02020603050405020304" pitchFamily="18" charset="0"/>
              <a:cs typeface="David" panose="020E0502060401010101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</a:pPr>
            <a:r>
              <a:rPr lang="he-IL" altLang="he-IL" sz="2800"/>
              <a:t>גודל אות - טקסט רץ –  גודל אות - טקסט רץ גודל אות - טקסט רץ – גודל אות - טקסט רץ – גודל אות – טקסט</a:t>
            </a: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</a:pPr>
            <a:endParaRPr lang="he-IL" altLang="he-IL" sz="2800">
              <a:latin typeface="Times New Roman" panose="02020603050405020304" pitchFamily="18" charset="0"/>
              <a:cs typeface="David" panose="020E0502060401010101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</a:pPr>
            <a:endParaRPr lang="he-IL" altLang="he-IL" sz="2800">
              <a:latin typeface="Times New Roman" panose="02020603050405020304" pitchFamily="18" charset="0"/>
              <a:cs typeface="David" panose="020E0502060401010101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</a:pPr>
            <a:endParaRPr lang="he-IL" altLang="he-IL" sz="2800">
              <a:latin typeface="Times New Roman" panose="02020603050405020304" pitchFamily="18" charset="0"/>
              <a:cs typeface="David" panose="020E0502060401010101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</a:pPr>
            <a:endParaRPr lang="he-IL" altLang="he-IL" sz="2800">
              <a:latin typeface="Times New Roman" panose="02020603050405020304" pitchFamily="18" charset="0"/>
              <a:cs typeface="David" panose="020E0502060401010101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</a:pPr>
            <a:endParaRPr lang="he-IL" altLang="he-IL" sz="2800">
              <a:latin typeface="Times New Roman" panose="02020603050405020304" pitchFamily="18" charset="0"/>
              <a:cs typeface="David" panose="020E0502060401010101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</a:pPr>
            <a:endParaRPr lang="he-IL" altLang="he-IL" sz="2800">
              <a:latin typeface="Times New Roman" panose="02020603050405020304" pitchFamily="18" charset="0"/>
              <a:cs typeface="David" panose="020E0502060401010101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</a:pPr>
            <a:endParaRPr lang="he-IL" altLang="he-IL" sz="2800">
              <a:latin typeface="Times New Roman" panose="02020603050405020304" pitchFamily="18" charset="0"/>
              <a:cs typeface="David" panose="020E0502060401010101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</a:pPr>
            <a:r>
              <a:rPr lang="he-IL" altLang="he-IL" sz="2800"/>
              <a:t>גודל אות - טקסט רץ –  גודל אות - טקסט רץ גודל אות - טקסט רץ – גודל אות - טקסט רץ – גודל אות - טקסט</a:t>
            </a:r>
            <a:endParaRPr lang="en-US" altLang="he-IL" sz="2800">
              <a:latin typeface="Times New Roman" panose="02020603050405020304" pitchFamily="18" charset="0"/>
              <a:cs typeface="David" panose="020E0502060401010101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</a:pPr>
            <a:endParaRPr lang="en-US" altLang="he-IL" sz="2800">
              <a:latin typeface="Times New Roman" panose="02020603050405020304" pitchFamily="18" charset="0"/>
              <a:cs typeface="David" panose="020E0502060401010101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</a:pPr>
            <a:endParaRPr lang="en-US" altLang="he-IL" sz="2800">
              <a:latin typeface="Times New Roman" panose="02020603050405020304" pitchFamily="18" charset="0"/>
              <a:cs typeface="David" panose="020E0502060401010101" pitchFamily="34" charset="-79"/>
            </a:endParaRPr>
          </a:p>
        </p:txBody>
      </p:sp>
      <p:graphicFrame>
        <p:nvGraphicFramePr>
          <p:cNvPr id="6" name="טבלה 5"/>
          <p:cNvGraphicFramePr>
            <a:graphicFrameLocks noGrp="1"/>
          </p:cNvGraphicFramePr>
          <p:nvPr/>
        </p:nvGraphicFramePr>
        <p:xfrm>
          <a:off x="18897598" y="19777075"/>
          <a:ext cx="7212015" cy="3262312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4424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2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24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24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24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0336">
                <a:tc>
                  <a:txBody>
                    <a:bodyPr/>
                    <a:lstStyle/>
                    <a:p>
                      <a:pPr rtl="1"/>
                      <a:endParaRPr lang="he-IL" sz="3600" dirty="0"/>
                    </a:p>
                  </a:txBody>
                  <a:tcPr marL="91439" marR="91439" marT="45738" marB="45738"/>
                </a:tc>
                <a:tc>
                  <a:txBody>
                    <a:bodyPr/>
                    <a:lstStyle/>
                    <a:p>
                      <a:pPr rtl="1"/>
                      <a:endParaRPr lang="he-IL" sz="3600" dirty="0"/>
                    </a:p>
                  </a:txBody>
                  <a:tcPr marL="91439" marR="91439" marT="45738" marB="45738"/>
                </a:tc>
                <a:tc>
                  <a:txBody>
                    <a:bodyPr/>
                    <a:lstStyle/>
                    <a:p>
                      <a:pPr rtl="1"/>
                      <a:endParaRPr lang="he-IL" sz="3600" dirty="0"/>
                    </a:p>
                  </a:txBody>
                  <a:tcPr marL="91439" marR="91439" marT="45738" marB="45738"/>
                </a:tc>
                <a:tc>
                  <a:txBody>
                    <a:bodyPr/>
                    <a:lstStyle/>
                    <a:p>
                      <a:pPr rtl="1"/>
                      <a:endParaRPr lang="he-IL" sz="3600"/>
                    </a:p>
                  </a:txBody>
                  <a:tcPr marL="91439" marR="91439" marT="45738" marB="45738"/>
                </a:tc>
                <a:tc>
                  <a:txBody>
                    <a:bodyPr/>
                    <a:lstStyle/>
                    <a:p>
                      <a:pPr rtl="1"/>
                      <a:endParaRPr lang="he-IL" sz="3600"/>
                    </a:p>
                  </a:txBody>
                  <a:tcPr marL="91439" marR="91439" marT="45738" marB="4573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0968">
                <a:tc>
                  <a:txBody>
                    <a:bodyPr/>
                    <a:lstStyle/>
                    <a:p>
                      <a:pPr rtl="1"/>
                      <a:endParaRPr lang="he-IL" sz="3600" dirty="0"/>
                    </a:p>
                  </a:txBody>
                  <a:tcPr marL="91439" marR="91439" marT="45738" marB="45738"/>
                </a:tc>
                <a:tc>
                  <a:txBody>
                    <a:bodyPr/>
                    <a:lstStyle/>
                    <a:p>
                      <a:pPr rtl="1"/>
                      <a:endParaRPr lang="he-IL" sz="3600" dirty="0"/>
                    </a:p>
                  </a:txBody>
                  <a:tcPr marL="91439" marR="91439" marT="45738" marB="45738"/>
                </a:tc>
                <a:tc>
                  <a:txBody>
                    <a:bodyPr/>
                    <a:lstStyle/>
                    <a:p>
                      <a:pPr rtl="1"/>
                      <a:endParaRPr lang="he-IL" sz="3600" dirty="0"/>
                    </a:p>
                  </a:txBody>
                  <a:tcPr marL="91439" marR="91439" marT="45738" marB="45738"/>
                </a:tc>
                <a:tc>
                  <a:txBody>
                    <a:bodyPr/>
                    <a:lstStyle/>
                    <a:p>
                      <a:pPr rtl="1"/>
                      <a:endParaRPr lang="he-IL" sz="3600" dirty="0"/>
                    </a:p>
                  </a:txBody>
                  <a:tcPr marL="91439" marR="91439" marT="45738" marB="45738"/>
                </a:tc>
                <a:tc>
                  <a:txBody>
                    <a:bodyPr/>
                    <a:lstStyle/>
                    <a:p>
                      <a:pPr rtl="1"/>
                      <a:endParaRPr lang="he-IL" sz="3600" dirty="0"/>
                    </a:p>
                  </a:txBody>
                  <a:tcPr marL="91439" marR="91439" marT="45738" marB="4573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336">
                <a:tc>
                  <a:txBody>
                    <a:bodyPr/>
                    <a:lstStyle/>
                    <a:p>
                      <a:pPr rtl="1"/>
                      <a:endParaRPr lang="he-IL" sz="3600" dirty="0"/>
                    </a:p>
                  </a:txBody>
                  <a:tcPr marL="91439" marR="91439" marT="45738" marB="45738"/>
                </a:tc>
                <a:tc>
                  <a:txBody>
                    <a:bodyPr/>
                    <a:lstStyle/>
                    <a:p>
                      <a:pPr rtl="1"/>
                      <a:endParaRPr lang="he-IL" sz="3600" dirty="0"/>
                    </a:p>
                  </a:txBody>
                  <a:tcPr marL="91439" marR="91439" marT="45738" marB="45738"/>
                </a:tc>
                <a:tc>
                  <a:txBody>
                    <a:bodyPr/>
                    <a:lstStyle/>
                    <a:p>
                      <a:pPr rtl="1"/>
                      <a:endParaRPr lang="he-IL" sz="3600" dirty="0"/>
                    </a:p>
                  </a:txBody>
                  <a:tcPr marL="91439" marR="91439" marT="45738" marB="45738"/>
                </a:tc>
                <a:tc>
                  <a:txBody>
                    <a:bodyPr/>
                    <a:lstStyle/>
                    <a:p>
                      <a:pPr rtl="1"/>
                      <a:endParaRPr lang="he-IL" sz="3600" dirty="0"/>
                    </a:p>
                  </a:txBody>
                  <a:tcPr marL="91439" marR="91439" marT="45738" marB="45738"/>
                </a:tc>
                <a:tc>
                  <a:txBody>
                    <a:bodyPr/>
                    <a:lstStyle/>
                    <a:p>
                      <a:pPr rtl="1"/>
                      <a:endParaRPr lang="he-IL" sz="3600" dirty="0"/>
                    </a:p>
                  </a:txBody>
                  <a:tcPr marL="91439" marR="91439" marT="45738" marB="4573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336">
                <a:tc>
                  <a:txBody>
                    <a:bodyPr/>
                    <a:lstStyle/>
                    <a:p>
                      <a:pPr rtl="1"/>
                      <a:endParaRPr lang="he-IL" sz="3600" dirty="0"/>
                    </a:p>
                  </a:txBody>
                  <a:tcPr marL="91439" marR="91439" marT="45738" marB="45738"/>
                </a:tc>
                <a:tc>
                  <a:txBody>
                    <a:bodyPr/>
                    <a:lstStyle/>
                    <a:p>
                      <a:pPr rtl="1"/>
                      <a:endParaRPr lang="he-IL" sz="3600" dirty="0"/>
                    </a:p>
                  </a:txBody>
                  <a:tcPr marL="91439" marR="91439" marT="45738" marB="45738"/>
                </a:tc>
                <a:tc>
                  <a:txBody>
                    <a:bodyPr/>
                    <a:lstStyle/>
                    <a:p>
                      <a:pPr rtl="1"/>
                      <a:endParaRPr lang="he-IL" sz="3600" dirty="0"/>
                    </a:p>
                  </a:txBody>
                  <a:tcPr marL="91439" marR="91439" marT="45738" marB="45738"/>
                </a:tc>
                <a:tc>
                  <a:txBody>
                    <a:bodyPr/>
                    <a:lstStyle/>
                    <a:p>
                      <a:pPr rtl="1"/>
                      <a:endParaRPr lang="he-IL" sz="3600" dirty="0"/>
                    </a:p>
                  </a:txBody>
                  <a:tcPr marL="91439" marR="91439" marT="45738" marB="45738"/>
                </a:tc>
                <a:tc>
                  <a:txBody>
                    <a:bodyPr/>
                    <a:lstStyle/>
                    <a:p>
                      <a:pPr rtl="1"/>
                      <a:endParaRPr lang="he-IL" sz="3600" dirty="0"/>
                    </a:p>
                  </a:txBody>
                  <a:tcPr marL="91439" marR="91439" marT="45738" marB="4573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336">
                <a:tc>
                  <a:txBody>
                    <a:bodyPr/>
                    <a:lstStyle/>
                    <a:p>
                      <a:pPr rtl="1"/>
                      <a:endParaRPr lang="he-IL" sz="3600" dirty="0"/>
                    </a:p>
                  </a:txBody>
                  <a:tcPr marL="91439" marR="91439" marT="45738" marB="45738"/>
                </a:tc>
                <a:tc>
                  <a:txBody>
                    <a:bodyPr/>
                    <a:lstStyle/>
                    <a:p>
                      <a:pPr rtl="1"/>
                      <a:endParaRPr lang="he-IL" sz="3600" dirty="0"/>
                    </a:p>
                  </a:txBody>
                  <a:tcPr marL="91439" marR="91439" marT="45738" marB="45738"/>
                </a:tc>
                <a:tc>
                  <a:txBody>
                    <a:bodyPr/>
                    <a:lstStyle/>
                    <a:p>
                      <a:pPr rtl="1"/>
                      <a:endParaRPr lang="he-IL" sz="3600" dirty="0"/>
                    </a:p>
                  </a:txBody>
                  <a:tcPr marL="91439" marR="91439" marT="45738" marB="45738"/>
                </a:tc>
                <a:tc>
                  <a:txBody>
                    <a:bodyPr/>
                    <a:lstStyle/>
                    <a:p>
                      <a:pPr rtl="1"/>
                      <a:endParaRPr lang="he-IL" sz="3600" dirty="0"/>
                    </a:p>
                  </a:txBody>
                  <a:tcPr marL="91439" marR="91439" marT="45738" marB="45738"/>
                </a:tc>
                <a:tc>
                  <a:txBody>
                    <a:bodyPr/>
                    <a:lstStyle/>
                    <a:p>
                      <a:pPr rtl="1"/>
                      <a:endParaRPr lang="he-IL" sz="3600" dirty="0"/>
                    </a:p>
                  </a:txBody>
                  <a:tcPr marL="91439" marR="91439" marT="45738" marB="4573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098" name="תמונה 4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60"/>
          <a:stretch>
            <a:fillRect/>
          </a:stretch>
        </p:blipFill>
        <p:spPr bwMode="auto">
          <a:xfrm>
            <a:off x="10987088" y="6624638"/>
            <a:ext cx="6654800" cy="41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9" name="תמונה 4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60"/>
          <a:stretch>
            <a:fillRect/>
          </a:stretch>
        </p:blipFill>
        <p:spPr bwMode="auto">
          <a:xfrm>
            <a:off x="10775950" y="12314238"/>
            <a:ext cx="6654800" cy="457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00" name="תמונה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9975" y="18435638"/>
            <a:ext cx="6124575" cy="459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מלבן 46"/>
          <p:cNvSpPr/>
          <p:nvPr/>
        </p:nvSpPr>
        <p:spPr>
          <a:xfrm>
            <a:off x="11269663" y="18410238"/>
            <a:ext cx="6045200" cy="4605337"/>
          </a:xfrm>
          <a:prstGeom prst="rect">
            <a:avLst/>
          </a:prstGeom>
          <a:solidFill>
            <a:schemeClr val="bg1">
              <a:alpha val="58039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r>
              <a:rPr lang="he-IL" b="1" dirty="0">
                <a:solidFill>
                  <a:schemeClr val="tx1"/>
                </a:solidFill>
              </a:rPr>
              <a:t> תמונות להמחשת הממצאים</a:t>
            </a:r>
          </a:p>
        </p:txBody>
      </p:sp>
      <p:sp>
        <p:nvSpPr>
          <p:cNvPr id="2103" name="TextBox 1"/>
          <p:cNvSpPr txBox="1">
            <a:spLocks noChangeArrowheads="1"/>
          </p:cNvSpPr>
          <p:nvPr/>
        </p:nvSpPr>
        <p:spPr bwMode="auto">
          <a:xfrm>
            <a:off x="889000" y="920750"/>
            <a:ext cx="2303463" cy="157003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r"/>
            <a:r>
              <a:rPr lang="he-IL" altLang="he-IL" sz="4800" b="1">
                <a:solidFill>
                  <a:schemeClr val="bg1"/>
                </a:solidFill>
              </a:rPr>
              <a:t>סמל ביה"ס</a:t>
            </a:r>
          </a:p>
        </p:txBody>
      </p:sp>
      <p:sp>
        <p:nvSpPr>
          <p:cNvPr id="2104" name="TextBox 9"/>
          <p:cNvSpPr txBox="1">
            <a:spLocks noChangeArrowheads="1"/>
          </p:cNvSpPr>
          <p:nvPr/>
        </p:nvSpPr>
        <p:spPr bwMode="auto">
          <a:xfrm>
            <a:off x="1825625" y="21655088"/>
            <a:ext cx="7512050" cy="1384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r"/>
            <a:r>
              <a:rPr lang="he-IL" altLang="he-IL" sz="4200" b="1"/>
              <a:t>במידה וגורם חיצוני היה מעורב בעבודה, יש לציינו</a:t>
            </a:r>
          </a:p>
        </p:txBody>
      </p:sp>
      <p:pic>
        <p:nvPicPr>
          <p:cNvPr id="2105" name="תמונה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19900" y="12226925"/>
            <a:ext cx="6124575" cy="459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מלבן 53"/>
          <p:cNvSpPr/>
          <p:nvPr/>
        </p:nvSpPr>
        <p:spPr>
          <a:xfrm>
            <a:off x="19519900" y="12226925"/>
            <a:ext cx="6045200" cy="4605338"/>
          </a:xfrm>
          <a:prstGeom prst="rect">
            <a:avLst/>
          </a:prstGeom>
          <a:solidFill>
            <a:schemeClr val="bg1">
              <a:alpha val="58039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r>
              <a:rPr lang="he-IL" b="1" dirty="0">
                <a:solidFill>
                  <a:schemeClr val="tx1"/>
                </a:solidFill>
              </a:rPr>
              <a:t>תמונות של מערך החקר</a:t>
            </a:r>
          </a:p>
        </p:txBody>
      </p:sp>
      <p:sp>
        <p:nvSpPr>
          <p:cNvPr id="2107" name="TextBox 15"/>
          <p:cNvSpPr txBox="1">
            <a:spLocks noChangeArrowheads="1"/>
          </p:cNvSpPr>
          <p:nvPr/>
        </p:nvSpPr>
        <p:spPr bwMode="auto">
          <a:xfrm>
            <a:off x="8943975" y="2940050"/>
            <a:ext cx="4357688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2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2841625" indent="-1092200">
              <a:spcBef>
                <a:spcPct val="20000"/>
              </a:spcBef>
              <a:buFont typeface="Arial" panose="020B0604020202020204" pitchFamily="34" charset="0"/>
              <a:buChar char="–"/>
              <a:defRPr sz="10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4371975" indent="-873125">
              <a:spcBef>
                <a:spcPct val="20000"/>
              </a:spcBef>
              <a:buFont typeface="Arial" panose="020B0604020202020204" pitchFamily="34" charset="0"/>
              <a:buChar char="•"/>
              <a:defRPr sz="9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6119813" indent="-873125">
              <a:spcBef>
                <a:spcPct val="20000"/>
              </a:spcBef>
              <a:buFont typeface="Arial" panose="020B0604020202020204" pitchFamily="34" charset="0"/>
              <a:buChar char="–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7869238" indent="-873125">
              <a:spcBef>
                <a:spcPct val="20000"/>
              </a:spcBef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83264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87836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92408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96980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r>
              <a:rPr lang="he-IL" altLang="he-IL" sz="4400" b="1">
                <a:solidFill>
                  <a:schemeClr val="bg1"/>
                </a:solidFill>
              </a:rPr>
              <a:t>מחוז </a:t>
            </a:r>
            <a:r>
              <a:rPr lang="he-IL" altLang="he-IL" sz="4400">
                <a:solidFill>
                  <a:schemeClr val="bg1"/>
                </a:solidFill>
              </a:rPr>
              <a:t>– שם המחוז</a:t>
            </a:r>
            <a:endParaRPr lang="en-US" altLang="he-IL" sz="4400">
              <a:solidFill>
                <a:schemeClr val="bg1"/>
              </a:solidFill>
            </a:endParaRPr>
          </a:p>
        </p:txBody>
      </p:sp>
      <p:sp>
        <p:nvSpPr>
          <p:cNvPr id="2108" name="TextBox 16"/>
          <p:cNvSpPr txBox="1">
            <a:spLocks noChangeArrowheads="1"/>
          </p:cNvSpPr>
          <p:nvPr/>
        </p:nvSpPr>
        <p:spPr bwMode="auto">
          <a:xfrm>
            <a:off x="14971713" y="2940050"/>
            <a:ext cx="4316412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2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2841625" indent="-1092200">
              <a:spcBef>
                <a:spcPct val="20000"/>
              </a:spcBef>
              <a:buFont typeface="Arial" panose="020B0604020202020204" pitchFamily="34" charset="0"/>
              <a:buChar char="–"/>
              <a:defRPr sz="10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4371975" indent="-873125">
              <a:spcBef>
                <a:spcPct val="20000"/>
              </a:spcBef>
              <a:buFont typeface="Arial" panose="020B0604020202020204" pitchFamily="34" charset="0"/>
              <a:buChar char="•"/>
              <a:defRPr sz="9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6119813" indent="-873125">
              <a:spcBef>
                <a:spcPct val="20000"/>
              </a:spcBef>
              <a:buFont typeface="Arial" panose="020B0604020202020204" pitchFamily="34" charset="0"/>
              <a:buChar char="–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7869238" indent="-873125">
              <a:spcBef>
                <a:spcPct val="20000"/>
              </a:spcBef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83264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87836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92408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96980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r>
              <a:rPr lang="he-IL" altLang="he-IL" sz="4400" b="1">
                <a:solidFill>
                  <a:schemeClr val="bg1"/>
                </a:solidFill>
              </a:rPr>
              <a:t>יישוב</a:t>
            </a:r>
            <a:r>
              <a:rPr lang="he-IL" altLang="he-IL" sz="4400">
                <a:solidFill>
                  <a:schemeClr val="bg1"/>
                </a:solidFill>
              </a:rPr>
              <a:t> – שם הישוב</a:t>
            </a:r>
            <a:endParaRPr lang="en-US" altLang="he-IL" sz="4400">
              <a:solidFill>
                <a:schemeClr val="bg1"/>
              </a:solidFill>
            </a:endParaRPr>
          </a:p>
        </p:txBody>
      </p:sp>
      <p:sp>
        <p:nvSpPr>
          <p:cNvPr id="2109" name="TextBox 21"/>
          <p:cNvSpPr txBox="1">
            <a:spLocks noChangeArrowheads="1"/>
          </p:cNvSpPr>
          <p:nvPr/>
        </p:nvSpPr>
        <p:spPr bwMode="auto">
          <a:xfrm>
            <a:off x="27290713" y="2955925"/>
            <a:ext cx="621982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2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2841625" indent="-1092200">
              <a:spcBef>
                <a:spcPct val="20000"/>
              </a:spcBef>
              <a:buFont typeface="Arial" panose="020B0604020202020204" pitchFamily="34" charset="0"/>
              <a:buChar char="–"/>
              <a:defRPr sz="10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4371975" indent="-873125">
              <a:spcBef>
                <a:spcPct val="20000"/>
              </a:spcBef>
              <a:buFont typeface="Arial" panose="020B0604020202020204" pitchFamily="34" charset="0"/>
              <a:buChar char="•"/>
              <a:defRPr sz="9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6119813" indent="-873125">
              <a:spcBef>
                <a:spcPct val="20000"/>
              </a:spcBef>
              <a:buFont typeface="Arial" panose="020B0604020202020204" pitchFamily="34" charset="0"/>
              <a:buChar char="–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7869238" indent="-873125">
              <a:spcBef>
                <a:spcPct val="20000"/>
              </a:spcBef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83264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87836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92408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96980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r>
              <a:rPr lang="he-IL" altLang="he-IL" sz="4400" b="1">
                <a:solidFill>
                  <a:schemeClr val="bg1"/>
                </a:solidFill>
                <a:latin typeface="Arial" panose="020B0604020202020204" pitchFamily="34" charset="0"/>
              </a:rPr>
              <a:t>בית ספר </a:t>
            </a:r>
            <a:r>
              <a:rPr lang="he-IL" altLang="he-IL" sz="4400">
                <a:solidFill>
                  <a:schemeClr val="bg1"/>
                </a:solidFill>
                <a:latin typeface="Arial" panose="020B0604020202020204" pitchFamily="34" charset="0"/>
              </a:rPr>
              <a:t>– שם בית הספר</a:t>
            </a:r>
            <a:endParaRPr lang="en-US" altLang="he-IL" sz="44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110" name="TextBox 15"/>
          <p:cNvSpPr txBox="1">
            <a:spLocks noChangeArrowheads="1"/>
          </p:cNvSpPr>
          <p:nvPr/>
        </p:nvSpPr>
        <p:spPr bwMode="auto">
          <a:xfrm>
            <a:off x="20958175" y="2955925"/>
            <a:ext cx="4662488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2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2841625" indent="-1092200">
              <a:spcBef>
                <a:spcPct val="20000"/>
              </a:spcBef>
              <a:buFont typeface="Arial" panose="020B0604020202020204" pitchFamily="34" charset="0"/>
              <a:buChar char="–"/>
              <a:defRPr sz="10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4371975" indent="-873125">
              <a:spcBef>
                <a:spcPct val="20000"/>
              </a:spcBef>
              <a:buFont typeface="Arial" panose="020B0604020202020204" pitchFamily="34" charset="0"/>
              <a:buChar char="•"/>
              <a:defRPr sz="9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6119813" indent="-873125">
              <a:spcBef>
                <a:spcPct val="20000"/>
              </a:spcBef>
              <a:buFont typeface="Arial" panose="020B0604020202020204" pitchFamily="34" charset="0"/>
              <a:buChar char="–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7869238" indent="-873125">
              <a:spcBef>
                <a:spcPct val="20000"/>
              </a:spcBef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83264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87836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92408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96980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r>
              <a:rPr lang="he-IL" altLang="he-IL" sz="4400" b="1">
                <a:solidFill>
                  <a:schemeClr val="bg1"/>
                </a:solidFill>
              </a:rPr>
              <a:t>כיתה </a:t>
            </a:r>
            <a:r>
              <a:rPr lang="he-IL" altLang="he-IL" sz="4400">
                <a:solidFill>
                  <a:schemeClr val="bg1"/>
                </a:solidFill>
              </a:rPr>
              <a:t>– שכבת הגיל</a:t>
            </a:r>
            <a:endParaRPr lang="en-US" altLang="he-IL" sz="4400">
              <a:solidFill>
                <a:schemeClr val="bg1"/>
              </a:solidFill>
            </a:endParaRPr>
          </a:p>
        </p:txBody>
      </p:sp>
      <p:sp>
        <p:nvSpPr>
          <p:cNvPr id="2111" name="TextBox 15"/>
          <p:cNvSpPr txBox="1">
            <a:spLocks noChangeArrowheads="1"/>
          </p:cNvSpPr>
          <p:nvPr/>
        </p:nvSpPr>
        <p:spPr bwMode="auto">
          <a:xfrm>
            <a:off x="2260600" y="2955925"/>
            <a:ext cx="5011738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2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2841625" indent="-1092200">
              <a:spcBef>
                <a:spcPct val="20000"/>
              </a:spcBef>
              <a:buFont typeface="Arial" panose="020B0604020202020204" pitchFamily="34" charset="0"/>
              <a:buChar char="–"/>
              <a:defRPr sz="10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4371975" indent="-873125">
              <a:spcBef>
                <a:spcPct val="20000"/>
              </a:spcBef>
              <a:buFont typeface="Arial" panose="020B0604020202020204" pitchFamily="34" charset="0"/>
              <a:buChar char="•"/>
              <a:defRPr sz="9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6119813" indent="-873125">
              <a:spcBef>
                <a:spcPct val="20000"/>
              </a:spcBef>
              <a:buFont typeface="Arial" panose="020B0604020202020204" pitchFamily="34" charset="0"/>
              <a:buChar char="–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7869238" indent="-873125">
              <a:spcBef>
                <a:spcPct val="20000"/>
              </a:spcBef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83264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87836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92408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96980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r>
              <a:rPr lang="he-IL" altLang="he-IL" sz="4400" b="1">
                <a:solidFill>
                  <a:schemeClr val="bg1"/>
                </a:solidFill>
              </a:rPr>
              <a:t>שנה </a:t>
            </a:r>
            <a:r>
              <a:rPr lang="he-IL" altLang="he-IL" sz="4400">
                <a:solidFill>
                  <a:schemeClr val="bg1"/>
                </a:solidFill>
              </a:rPr>
              <a:t>– שנת הלימודים</a:t>
            </a:r>
            <a:endParaRPr lang="en-US" altLang="he-IL" sz="4400">
              <a:solidFill>
                <a:schemeClr val="bg1"/>
              </a:solidFill>
            </a:endParaRPr>
          </a:p>
        </p:txBody>
      </p:sp>
      <p:pic>
        <p:nvPicPr>
          <p:cNvPr id="10" name="תמונה 9">
            <a:extLst>
              <a:ext uri="{FF2B5EF4-FFF2-40B4-BE49-F238E27FC236}">
                <a16:creationId xmlns:a16="http://schemas.microsoft.com/office/drawing/2014/main" id="{8A207650-6D73-5392-BC17-256E95D5FE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1000" y="10220325"/>
            <a:ext cx="4762500" cy="4762500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9BD9DBE1-F0F6-E33D-FA32-1EE5FC26A4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2775" y="936279"/>
            <a:ext cx="6423403" cy="152462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1024</TotalTime>
  <Words>862</Words>
  <Application>Microsoft Office PowerPoint</Application>
  <PresentationFormat>מותאם אישית</PresentationFormat>
  <Paragraphs>58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ערכת נושא Office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Ketty Guranda</dc:creator>
  <cp:lastModifiedBy>איריס אשכול</cp:lastModifiedBy>
  <cp:revision>61</cp:revision>
  <dcterms:created xsi:type="dcterms:W3CDTF">2013-01-31T15:06:05Z</dcterms:created>
  <dcterms:modified xsi:type="dcterms:W3CDTF">2026-05-20T09:05:22Z</dcterms:modified>
</cp:coreProperties>
</file>